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0"/>
  </p:notesMasterIdLst>
  <p:sldIdLst>
    <p:sldId id="288" r:id="rId2"/>
    <p:sldId id="279" r:id="rId3"/>
    <p:sldId id="281" r:id="rId4"/>
    <p:sldId id="270" r:id="rId5"/>
    <p:sldId id="292" r:id="rId6"/>
    <p:sldId id="271" r:id="rId7"/>
    <p:sldId id="285" r:id="rId8"/>
    <p:sldId id="265" r:id="rId9"/>
    <p:sldId id="276" r:id="rId10"/>
    <p:sldId id="300" r:id="rId11"/>
    <p:sldId id="296" r:id="rId12"/>
    <p:sldId id="315" r:id="rId13"/>
    <p:sldId id="299" r:id="rId14"/>
    <p:sldId id="274" r:id="rId15"/>
    <p:sldId id="266" r:id="rId16"/>
    <p:sldId id="304" r:id="rId17"/>
    <p:sldId id="305" r:id="rId18"/>
    <p:sldId id="302" r:id="rId19"/>
    <p:sldId id="306" r:id="rId20"/>
    <p:sldId id="303" r:id="rId21"/>
    <p:sldId id="309" r:id="rId22"/>
    <p:sldId id="310" r:id="rId23"/>
    <p:sldId id="308" r:id="rId24"/>
    <p:sldId id="307" r:id="rId25"/>
    <p:sldId id="311" r:id="rId26"/>
    <p:sldId id="312" r:id="rId27"/>
    <p:sldId id="293" r:id="rId28"/>
    <p:sldId id="313" r:id="rId29"/>
    <p:sldId id="314" r:id="rId30"/>
    <p:sldId id="261" r:id="rId31"/>
    <p:sldId id="264" r:id="rId32"/>
    <p:sldId id="283" r:id="rId33"/>
    <p:sldId id="262" r:id="rId34"/>
    <p:sldId id="277" r:id="rId35"/>
    <p:sldId id="287" r:id="rId36"/>
    <p:sldId id="289" r:id="rId37"/>
    <p:sldId id="290" r:id="rId38"/>
    <p:sldId id="291" r:id="rId39"/>
  </p:sldIdLst>
  <p:sldSz cx="12192000" cy="6858000"/>
  <p:notesSz cx="6858000" cy="9144000"/>
  <p:custDataLst>
    <p:tags r:id="rId4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191"/>
    <a:srgbClr val="A4D833"/>
    <a:srgbClr val="FFD833"/>
    <a:srgbClr val="57B5EE"/>
    <a:srgbClr val="FDFDFD"/>
    <a:srgbClr val="CD64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651" autoAdjust="0"/>
    <p:restoredTop sz="94660"/>
  </p:normalViewPr>
  <p:slideViewPr>
    <p:cSldViewPr snapToGrid="0" showGuides="1">
      <p:cViewPr varScale="1">
        <p:scale>
          <a:sx n="85" d="100"/>
          <a:sy n="85" d="100"/>
        </p:scale>
        <p:origin x="66" y="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41" Type="http://schemas.openxmlformats.org/officeDocument/2006/relationships/tags" Target="tags/tag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Hoja_de_c_lculo_de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E91-45A1-84DC-A976BF01C3E1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E91-45A1-84DC-A976BF01C3E1}"/>
              </c:ext>
            </c:extLst>
          </c:dPt>
          <c:dPt>
            <c:idx val="2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DE91-45A1-84DC-A976BF01C3E1}"/>
              </c:ext>
            </c:extLst>
          </c:dPt>
          <c:dPt>
            <c:idx val="3"/>
            <c:bubble3D val="0"/>
            <c:spPr>
              <a:solidFill>
                <a:schemeClr val="bg2">
                  <a:lumMod val="5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DE91-45A1-84DC-A976BF01C3E1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DE91-45A1-84DC-A976BF01C3E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2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3632-4E40-9F78-133EC358884A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3632-4E40-9F78-133EC358884A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632-4E40-9F78-133EC358884A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632-4E40-9F78-133EC358884A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90</c:v>
                </c:pt>
                <c:pt idx="1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3632-4E40-9F78-133EC35888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3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0D79-4970-95D0-176A2EB80FD2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D79-4970-95D0-176A2EB80FD2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0D79-4970-95D0-176A2EB80FD2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0D79-4970-95D0-176A2EB80FD2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15</c:v>
                </c:pt>
                <c:pt idx="1">
                  <c:v>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D79-4970-95D0-176A2EB80F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4"/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BA12-4905-A32E-E4D70D02D61B}"/>
              </c:ext>
            </c:extLst>
          </c:dPt>
          <c:dPt>
            <c:idx val="1"/>
            <c:bubble3D val="0"/>
            <c:spPr>
              <a:solidFill>
                <a:schemeClr val="bg1">
                  <a:lumMod val="95000"/>
                </a:schemeClr>
              </a:solidFill>
              <a:ln w="19050"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BA12-4905-A32E-E4D70D02D6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A12-4905-A32E-E4D70D02D6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A12-4905-A32E-E4D70D02D61B}"/>
              </c:ext>
            </c:extLst>
          </c:dPt>
          <c:cat>
            <c:strRef>
              <c:f>Sheet1!$A$2:$A$5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69</c:v>
                </c:pt>
                <c:pt idx="1">
                  <c:v>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A12-4905-A32E-E4D70D02D6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84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s-E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4.jpg"/></Relationships>
</file>

<file path=ppt/diagram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5.jpeg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6.jpeg"/></Relationships>
</file>

<file path=ppt/diagrams/_rels/drawing4.x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5E1A2F6-5AAF-4051-A373-608BDF394651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/>
      <dgm:spPr/>
    </dgm:pt>
    <dgm:pt modelId="{F1EB790F-0EF9-4EB9-90B5-A6379882FC0D}">
      <dgm:prSet phldrT="[Texto]" phldr="1"/>
      <dgm:spPr/>
      <dgm:t>
        <a:bodyPr/>
        <a:lstStyle/>
        <a:p>
          <a:endParaRPr lang="es-ES" dirty="0"/>
        </a:p>
      </dgm:t>
    </dgm:pt>
    <dgm:pt modelId="{7ACD122A-3A61-4A2F-98F5-F109285B1B02}" type="sibTrans" cxnId="{093B28AB-33FD-404B-8C40-E47A1B6F8347}">
      <dgm:prSet/>
      <dgm:spPr/>
      <dgm:t>
        <a:bodyPr/>
        <a:lstStyle/>
        <a:p>
          <a:endParaRPr lang="es-ES"/>
        </a:p>
      </dgm:t>
    </dgm:pt>
    <dgm:pt modelId="{C9E99CE6-782A-4527-9F80-F567E35D7B76}" type="parTrans" cxnId="{093B28AB-33FD-404B-8C40-E47A1B6F8347}">
      <dgm:prSet/>
      <dgm:spPr/>
      <dgm:t>
        <a:bodyPr/>
        <a:lstStyle/>
        <a:p>
          <a:endParaRPr lang="es-ES"/>
        </a:p>
      </dgm:t>
    </dgm:pt>
    <dgm:pt modelId="{1977623D-49C2-45B5-9A2B-8C039B327AE9}" type="pres">
      <dgm:prSet presAssocID="{95E1A2F6-5AAF-4051-A373-608BDF394651}" presName="Name0" presStyleCnt="0">
        <dgm:presLayoutVars>
          <dgm:dir/>
          <dgm:resizeHandles val="exact"/>
        </dgm:presLayoutVars>
      </dgm:prSet>
      <dgm:spPr/>
    </dgm:pt>
    <dgm:pt modelId="{B136E1D3-0EB0-4F8E-8AD7-E1F662A75643}" type="pres">
      <dgm:prSet presAssocID="{F1EB790F-0EF9-4EB9-90B5-A6379882FC0D}" presName="compNode" presStyleCnt="0"/>
      <dgm:spPr/>
    </dgm:pt>
    <dgm:pt modelId="{7BFCE23F-1FD6-411B-9F38-FB0D34FD3D57}" type="pres">
      <dgm:prSet presAssocID="{F1EB790F-0EF9-4EB9-90B5-A6379882FC0D}" presName="pictRect" presStyleLbl="node1" presStyleIdx="0" presStyleCnt="1" custLinFactNeighborX="14365" custLinFactNeighborY="2859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F3A784E7-1CE8-43C4-8CC2-942037C7DD1F}" type="pres">
      <dgm:prSet presAssocID="{F1EB790F-0EF9-4EB9-90B5-A6379882FC0D}" presName="textRect" presStyleLbl="revTx" presStyleIdx="0" presStyleCnt="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FDD0CE83-D4A0-40B6-9801-3ABE99707E83}" type="presOf" srcId="{F1EB790F-0EF9-4EB9-90B5-A6379882FC0D}" destId="{F3A784E7-1CE8-43C4-8CC2-942037C7DD1F}" srcOrd="0" destOrd="0" presId="urn:microsoft.com/office/officeart/2005/8/layout/pList1"/>
    <dgm:cxn modelId="{05AAFCD8-8E05-48D7-B97A-DFFF8EF60CB7}" type="presOf" srcId="{95E1A2F6-5AAF-4051-A373-608BDF394651}" destId="{1977623D-49C2-45B5-9A2B-8C039B327AE9}" srcOrd="0" destOrd="0" presId="urn:microsoft.com/office/officeart/2005/8/layout/pList1"/>
    <dgm:cxn modelId="{093B28AB-33FD-404B-8C40-E47A1B6F8347}" srcId="{95E1A2F6-5AAF-4051-A373-608BDF394651}" destId="{F1EB790F-0EF9-4EB9-90B5-A6379882FC0D}" srcOrd="0" destOrd="0" parTransId="{C9E99CE6-782A-4527-9F80-F567E35D7B76}" sibTransId="{7ACD122A-3A61-4A2F-98F5-F109285B1B02}"/>
    <dgm:cxn modelId="{B7C9548A-ED94-4AA4-8B8B-51734C430CBF}" type="presParOf" srcId="{1977623D-49C2-45B5-9A2B-8C039B327AE9}" destId="{B136E1D3-0EB0-4F8E-8AD7-E1F662A75643}" srcOrd="0" destOrd="0" presId="urn:microsoft.com/office/officeart/2005/8/layout/pList1"/>
    <dgm:cxn modelId="{7F72166D-0A04-4065-889B-6E8557B47C78}" type="presParOf" srcId="{B136E1D3-0EB0-4F8E-8AD7-E1F662A75643}" destId="{7BFCE23F-1FD6-411B-9F38-FB0D34FD3D57}" srcOrd="0" destOrd="0" presId="urn:microsoft.com/office/officeart/2005/8/layout/pList1"/>
    <dgm:cxn modelId="{A2ECBE89-6FA5-4D05-BEDF-386F1840CEB7}" type="presParOf" srcId="{B136E1D3-0EB0-4F8E-8AD7-E1F662A75643}" destId="{F3A784E7-1CE8-43C4-8CC2-942037C7DD1F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8841EAA-E56E-404B-ACA3-3E88AFD5F26D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5135CFFA-D281-49D5-B8F5-0CBD6C598A07}">
      <dgm:prSet phldrT="[Texto]"/>
      <dgm:spPr/>
      <dgm:t>
        <a:bodyPr/>
        <a:lstStyle/>
        <a:p>
          <a:pPr algn="ctr"/>
          <a:r>
            <a:rPr lang="es-ES" dirty="0">
              <a:solidFill>
                <a:srgbClr val="002060"/>
              </a:solidFill>
            </a:rPr>
            <a:t>Centro cívico</a:t>
          </a:r>
        </a:p>
      </dgm:t>
    </dgm:pt>
    <dgm:pt modelId="{DD30468A-FE3E-4334-8518-B4344D562082}" type="parTrans" cxnId="{39D0748F-673A-40B0-8327-04B452C746F7}">
      <dgm:prSet/>
      <dgm:spPr/>
      <dgm:t>
        <a:bodyPr/>
        <a:lstStyle/>
        <a:p>
          <a:endParaRPr lang="es-ES"/>
        </a:p>
      </dgm:t>
    </dgm:pt>
    <dgm:pt modelId="{4C622424-0F19-4792-92E0-A3DF136EDDF7}" type="sibTrans" cxnId="{39D0748F-673A-40B0-8327-04B452C746F7}">
      <dgm:prSet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</dgm:spPr>
      <dgm:t>
        <a:bodyPr/>
        <a:lstStyle/>
        <a:p>
          <a:endParaRPr lang="es-ES"/>
        </a:p>
      </dgm:t>
    </dgm:pt>
    <dgm:pt modelId="{3967A567-9D06-4698-9488-381ABE771A82}" type="pres">
      <dgm:prSet presAssocID="{58841EAA-E56E-404B-ACA3-3E88AFD5F26D}" presName="Name0" presStyleCnt="0">
        <dgm:presLayoutVars>
          <dgm:dir/>
        </dgm:presLayoutVars>
      </dgm:prSet>
      <dgm:spPr/>
    </dgm:pt>
    <dgm:pt modelId="{5E199E56-0A3E-4A7F-94EA-10AC56926012}" type="pres">
      <dgm:prSet presAssocID="{4C622424-0F19-4792-92E0-A3DF136EDDF7}" presName="picture_1" presStyleLbl="bgImgPlace1" presStyleIdx="0" presStyleCnt="1" custScaleX="90374" custLinFactX="30795" custLinFactNeighborX="100000" custLinFactNeighborY="-36075"/>
      <dgm:spPr/>
      <dgm:t>
        <a:bodyPr/>
        <a:lstStyle/>
        <a:p>
          <a:endParaRPr lang="es-ES"/>
        </a:p>
      </dgm:t>
    </dgm:pt>
    <dgm:pt modelId="{4E33114A-F89D-403E-B25B-3D329AF34890}" type="pres">
      <dgm:prSet presAssocID="{5135CFFA-D281-49D5-B8F5-0CBD6C598A07}" presName="text_1" presStyleLbl="node1" presStyleIdx="0" presStyleCnt="0" custScaleX="91746" custScaleY="50922" custLinFactNeighborX="3076" custLinFactNeighborY="-1354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EEBBC08-31D8-466F-80A9-F4B281DFEF52}" type="pres">
      <dgm:prSet presAssocID="{58841EAA-E56E-404B-ACA3-3E88AFD5F26D}" presName="maxNode" presStyleCnt="0"/>
      <dgm:spPr/>
    </dgm:pt>
    <dgm:pt modelId="{1FD9F98B-A15B-49EA-B19A-C97CB50E301A}" type="pres">
      <dgm:prSet presAssocID="{58841EAA-E56E-404B-ACA3-3E88AFD5F26D}" presName="Name33" presStyleCnt="0"/>
      <dgm:spPr/>
    </dgm:pt>
  </dgm:ptLst>
  <dgm:cxnLst>
    <dgm:cxn modelId="{B19F2F6D-92AD-4561-A25C-251B3D77D065}" type="presOf" srcId="{4C622424-0F19-4792-92E0-A3DF136EDDF7}" destId="{5E199E56-0A3E-4A7F-94EA-10AC56926012}" srcOrd="0" destOrd="0" presId="urn:microsoft.com/office/officeart/2008/layout/AccentedPicture"/>
    <dgm:cxn modelId="{39D0748F-673A-40B0-8327-04B452C746F7}" srcId="{58841EAA-E56E-404B-ACA3-3E88AFD5F26D}" destId="{5135CFFA-D281-49D5-B8F5-0CBD6C598A07}" srcOrd="0" destOrd="0" parTransId="{DD30468A-FE3E-4334-8518-B4344D562082}" sibTransId="{4C622424-0F19-4792-92E0-A3DF136EDDF7}"/>
    <dgm:cxn modelId="{79EDBD27-E77D-4FA5-8CA9-478BF4D46BF7}" type="presOf" srcId="{58841EAA-E56E-404B-ACA3-3E88AFD5F26D}" destId="{3967A567-9D06-4698-9488-381ABE771A82}" srcOrd="0" destOrd="0" presId="urn:microsoft.com/office/officeart/2008/layout/AccentedPicture"/>
    <dgm:cxn modelId="{249D46DD-67ED-4EA2-9B63-4790FE361FA5}" type="presOf" srcId="{5135CFFA-D281-49D5-B8F5-0CBD6C598A07}" destId="{4E33114A-F89D-403E-B25B-3D329AF34890}" srcOrd="0" destOrd="0" presId="urn:microsoft.com/office/officeart/2008/layout/AccentedPicture"/>
    <dgm:cxn modelId="{F8A8F3AF-6ACE-465C-BF6A-EE9D94C6F8E8}" type="presParOf" srcId="{3967A567-9D06-4698-9488-381ABE771A82}" destId="{5E199E56-0A3E-4A7F-94EA-10AC56926012}" srcOrd="0" destOrd="0" presId="urn:microsoft.com/office/officeart/2008/layout/AccentedPicture"/>
    <dgm:cxn modelId="{03BDAF32-CB6C-42F1-AF1B-4DB000590DE4}" type="presParOf" srcId="{3967A567-9D06-4698-9488-381ABE771A82}" destId="{4E33114A-F89D-403E-B25B-3D329AF34890}" srcOrd="1" destOrd="0" presId="urn:microsoft.com/office/officeart/2008/layout/AccentedPicture"/>
    <dgm:cxn modelId="{342867D5-5B67-4702-9984-AB8B0FE2434A}" type="presParOf" srcId="{3967A567-9D06-4698-9488-381ABE771A82}" destId="{CEEBBC08-31D8-466F-80A9-F4B281DFEF52}" srcOrd="2" destOrd="0" presId="urn:microsoft.com/office/officeart/2008/layout/AccentedPicture"/>
    <dgm:cxn modelId="{A2A23199-E7FB-4C93-84C8-B0EEE87C51C2}" type="presParOf" srcId="{CEEBBC08-31D8-466F-80A9-F4B281DFEF52}" destId="{1FD9F98B-A15B-49EA-B19A-C97CB50E301A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2B139B6-063F-44EC-96D2-8EE7A2048E2B}" type="doc">
      <dgm:prSet loTypeId="urn:microsoft.com/office/officeart/2005/8/layout/pList1" loCatId="list" qsTypeId="urn:microsoft.com/office/officeart/2005/8/quickstyle/simple1" qsCatId="simple" csTypeId="urn:microsoft.com/office/officeart/2005/8/colors/accent1_2" csCatId="accent1" phldr="1"/>
      <dgm:spPr/>
    </dgm:pt>
    <dgm:pt modelId="{1DBCBF00-2CF2-4C6B-9720-BB5C60931286}">
      <dgm:prSet phldrT="[Texto]" phldr="1"/>
      <dgm:spPr/>
      <dgm:t>
        <a:bodyPr/>
        <a:lstStyle/>
        <a:p>
          <a:endParaRPr lang="es-ES" dirty="0">
            <a:solidFill>
              <a:schemeClr val="tx1"/>
            </a:solidFill>
          </a:endParaRPr>
        </a:p>
      </dgm:t>
    </dgm:pt>
    <dgm:pt modelId="{373BCC93-F29B-4CAA-B7B1-84EA9374DBF8}" type="sibTrans" cxnId="{E39CCA2B-7727-4BA2-B55D-5432FE952F32}">
      <dgm:prSet/>
      <dgm:spPr/>
      <dgm:t>
        <a:bodyPr/>
        <a:lstStyle/>
        <a:p>
          <a:endParaRPr lang="es-ES"/>
        </a:p>
      </dgm:t>
    </dgm:pt>
    <dgm:pt modelId="{305C1A05-AB03-4188-AA2B-6F8EBBA86ADA}" type="parTrans" cxnId="{E39CCA2B-7727-4BA2-B55D-5432FE952F32}">
      <dgm:prSet/>
      <dgm:spPr/>
      <dgm:t>
        <a:bodyPr/>
        <a:lstStyle/>
        <a:p>
          <a:endParaRPr lang="es-ES"/>
        </a:p>
      </dgm:t>
    </dgm:pt>
    <dgm:pt modelId="{11955F71-35DA-4561-9602-8AD707F44CD1}" type="pres">
      <dgm:prSet presAssocID="{52B139B6-063F-44EC-96D2-8EE7A2048E2B}" presName="Name0" presStyleCnt="0">
        <dgm:presLayoutVars>
          <dgm:dir/>
          <dgm:resizeHandles val="exact"/>
        </dgm:presLayoutVars>
      </dgm:prSet>
      <dgm:spPr/>
    </dgm:pt>
    <dgm:pt modelId="{B23422DC-0AE5-4D8B-8FD2-721856073285}" type="pres">
      <dgm:prSet presAssocID="{1DBCBF00-2CF2-4C6B-9720-BB5C60931286}" presName="compNode" presStyleCnt="0"/>
      <dgm:spPr/>
    </dgm:pt>
    <dgm:pt modelId="{07226EEE-CD13-4C09-8B8F-3286E29E959B}" type="pres">
      <dgm:prSet presAssocID="{1DBCBF00-2CF2-4C6B-9720-BB5C60931286}" presName="pictRect" presStyleLbl="node1" presStyleIdx="0" presStyleCnt="1" custScaleX="102565" custScaleY="111846" custLinFactNeighborX="-7796" custLinFactNeighborY="31159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</dgm:spPr>
    </dgm:pt>
    <dgm:pt modelId="{708E1C19-AC73-4889-A579-B2B9A4AF23DA}" type="pres">
      <dgm:prSet presAssocID="{1DBCBF00-2CF2-4C6B-9720-BB5C60931286}" presName="textRect" presStyleLbl="revTx" presStyleIdx="0" presStyleCnt="1" custFlipVert="0" custScaleX="2905" custScaleY="2502" custLinFactNeighborX="-4478" custLinFactNeighborY="-19942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AA3763B-70F4-4E92-845C-A439F4746570}" type="presOf" srcId="{1DBCBF00-2CF2-4C6B-9720-BB5C60931286}" destId="{708E1C19-AC73-4889-A579-B2B9A4AF23DA}" srcOrd="0" destOrd="0" presId="urn:microsoft.com/office/officeart/2005/8/layout/pList1"/>
    <dgm:cxn modelId="{E39CCA2B-7727-4BA2-B55D-5432FE952F32}" srcId="{52B139B6-063F-44EC-96D2-8EE7A2048E2B}" destId="{1DBCBF00-2CF2-4C6B-9720-BB5C60931286}" srcOrd="0" destOrd="0" parTransId="{305C1A05-AB03-4188-AA2B-6F8EBBA86ADA}" sibTransId="{373BCC93-F29B-4CAA-B7B1-84EA9374DBF8}"/>
    <dgm:cxn modelId="{ABD87233-B9B0-4E01-879F-5400704640EF}" type="presOf" srcId="{52B139B6-063F-44EC-96D2-8EE7A2048E2B}" destId="{11955F71-35DA-4561-9602-8AD707F44CD1}" srcOrd="0" destOrd="0" presId="urn:microsoft.com/office/officeart/2005/8/layout/pList1"/>
    <dgm:cxn modelId="{0DBD29DC-A2E3-4757-A6D8-62B7C0A8A113}" type="presParOf" srcId="{11955F71-35DA-4561-9602-8AD707F44CD1}" destId="{B23422DC-0AE5-4D8B-8FD2-721856073285}" srcOrd="0" destOrd="0" presId="urn:microsoft.com/office/officeart/2005/8/layout/pList1"/>
    <dgm:cxn modelId="{05623F5C-E8D9-49EF-B9EF-B5D58D50A507}" type="presParOf" srcId="{B23422DC-0AE5-4D8B-8FD2-721856073285}" destId="{07226EEE-CD13-4C09-8B8F-3286E29E959B}" srcOrd="0" destOrd="0" presId="urn:microsoft.com/office/officeart/2005/8/layout/pList1"/>
    <dgm:cxn modelId="{AA49A6C7-C8C0-4D2F-8F9B-213A36F9BDF7}" type="presParOf" srcId="{B23422DC-0AE5-4D8B-8FD2-721856073285}" destId="{708E1C19-AC73-4889-A579-B2B9A4AF23DA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74DD250-D3C9-44B5-80E0-79202B3A9FBE}" type="doc">
      <dgm:prSet loTypeId="urn:microsoft.com/office/officeart/2008/layout/PictureAccentBlocks" loCatId="picture" qsTypeId="urn:microsoft.com/office/officeart/2005/8/quickstyle/simple1" qsCatId="simple" csTypeId="urn:microsoft.com/office/officeart/2005/8/colors/accent1_2" csCatId="accent1" phldr="1"/>
      <dgm:spPr/>
    </dgm:pt>
    <dgm:pt modelId="{DE2F61C1-CDA1-4448-855D-7C204FC81ACF}">
      <dgm:prSet phldrT="[Texto]"/>
      <dgm:spPr/>
      <dgm:t>
        <a:bodyPr/>
        <a:lstStyle/>
        <a:p>
          <a:pPr algn="ctr"/>
          <a:r>
            <a:rPr lang="es-ES" b="1" dirty="0">
              <a:latin typeface="Arial" panose="020B0604020202020204" pitchFamily="34" charset="0"/>
              <a:cs typeface="Arial" panose="020B0604020202020204" pitchFamily="34" charset="0"/>
            </a:rPr>
            <a:t>LABORATORIO SOSTENIBLE</a:t>
          </a:r>
        </a:p>
      </dgm:t>
    </dgm:pt>
    <dgm:pt modelId="{F480F489-D676-4A89-8B2C-A263E8DFF008}" type="parTrans" cxnId="{45907A67-DF5F-4A1D-AD39-DEC196AA6D54}">
      <dgm:prSet/>
      <dgm:spPr/>
      <dgm:t>
        <a:bodyPr/>
        <a:lstStyle/>
        <a:p>
          <a:endParaRPr lang="es-ES"/>
        </a:p>
      </dgm:t>
    </dgm:pt>
    <dgm:pt modelId="{E6E1FA1D-49E8-4CA4-AC13-6BB5CD29B0AC}" type="sibTrans" cxnId="{45907A67-DF5F-4A1D-AD39-DEC196AA6D54}">
      <dgm:prSet/>
      <dgm:spPr/>
      <dgm:t>
        <a:bodyPr/>
        <a:lstStyle/>
        <a:p>
          <a:endParaRPr lang="es-ES"/>
        </a:p>
      </dgm:t>
    </dgm:pt>
    <dgm:pt modelId="{17F7E1C4-7D86-417F-A08D-D9F875669AFA}" type="pres">
      <dgm:prSet presAssocID="{774DD250-D3C9-44B5-80E0-79202B3A9FBE}" presName="Name0" presStyleCnt="0">
        <dgm:presLayoutVars>
          <dgm:dir/>
        </dgm:presLayoutVars>
      </dgm:prSet>
      <dgm:spPr/>
    </dgm:pt>
    <dgm:pt modelId="{BCEA7F3A-40EE-4A7E-AB24-FAD1C45FC7E2}" type="pres">
      <dgm:prSet presAssocID="{DE2F61C1-CDA1-4448-855D-7C204FC81ACF}" presName="composite" presStyleCnt="0"/>
      <dgm:spPr/>
    </dgm:pt>
    <dgm:pt modelId="{E4727D61-C3E9-4813-A33E-C6ACA0B7C9D5}" type="pres">
      <dgm:prSet presAssocID="{DE2F61C1-CDA1-4448-855D-7C204FC81ACF}" presName="Image" presStyleLbl="alignNode1" presStyleIdx="0" presStyleCnt="1" custScaleX="101673" custScaleY="83237" custLinFactNeighborX="-37147" custLinFactNeighborY="8382"/>
      <dgm:spPr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</dgm:spPr>
    </dgm:pt>
    <dgm:pt modelId="{1741013F-2576-4B3A-A4E0-414E10C39B22}" type="pres">
      <dgm:prSet presAssocID="{DE2F61C1-CDA1-4448-855D-7C204FC81ACF}" presName="Parent" presStyleLbl="revTx" presStyleIdx="0" presStyleCnt="1" custLinFactX="-93992" custLinFactNeighborX="-100000" custLinFactNeighborY="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4AA14FA-A29C-44A8-A8CE-76DB140F9B57}" type="presOf" srcId="{774DD250-D3C9-44B5-80E0-79202B3A9FBE}" destId="{17F7E1C4-7D86-417F-A08D-D9F875669AFA}" srcOrd="0" destOrd="0" presId="urn:microsoft.com/office/officeart/2008/layout/PictureAccentBlocks"/>
    <dgm:cxn modelId="{45907A67-DF5F-4A1D-AD39-DEC196AA6D54}" srcId="{774DD250-D3C9-44B5-80E0-79202B3A9FBE}" destId="{DE2F61C1-CDA1-4448-855D-7C204FC81ACF}" srcOrd="0" destOrd="0" parTransId="{F480F489-D676-4A89-8B2C-A263E8DFF008}" sibTransId="{E6E1FA1D-49E8-4CA4-AC13-6BB5CD29B0AC}"/>
    <dgm:cxn modelId="{38DAF1FB-0F64-45DE-B26E-A93683F6C8D3}" type="presOf" srcId="{DE2F61C1-CDA1-4448-855D-7C204FC81ACF}" destId="{1741013F-2576-4B3A-A4E0-414E10C39B22}" srcOrd="0" destOrd="0" presId="urn:microsoft.com/office/officeart/2008/layout/PictureAccentBlocks"/>
    <dgm:cxn modelId="{37E75B06-88C6-4E64-B7B0-4C9B7ABEFF8A}" type="presParOf" srcId="{17F7E1C4-7D86-417F-A08D-D9F875669AFA}" destId="{BCEA7F3A-40EE-4A7E-AB24-FAD1C45FC7E2}" srcOrd="0" destOrd="0" presId="urn:microsoft.com/office/officeart/2008/layout/PictureAccentBlocks"/>
    <dgm:cxn modelId="{214EE0CA-F4AB-47F5-8AC6-E57BCBEE31E2}" type="presParOf" srcId="{BCEA7F3A-40EE-4A7E-AB24-FAD1C45FC7E2}" destId="{E4727D61-C3E9-4813-A33E-C6ACA0B7C9D5}" srcOrd="0" destOrd="0" presId="urn:microsoft.com/office/officeart/2008/layout/PictureAccentBlocks"/>
    <dgm:cxn modelId="{7DBFE298-2C05-4970-8701-CD87E51F048D}" type="presParOf" srcId="{BCEA7F3A-40EE-4A7E-AB24-FAD1C45FC7E2}" destId="{1741013F-2576-4B3A-A4E0-414E10C39B22}" srcOrd="1" destOrd="0" presId="urn:microsoft.com/office/officeart/2008/layout/PictureAccentBlocks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BFCE23F-1FD6-411B-9F38-FB0D34FD3D57}">
      <dsp:nvSpPr>
        <dsp:cNvPr id="0" name=""/>
        <dsp:cNvSpPr/>
      </dsp:nvSpPr>
      <dsp:spPr>
        <a:xfrm>
          <a:off x="2149274" y="84061"/>
          <a:ext cx="4223553" cy="2910028"/>
        </a:xfrm>
        <a:prstGeom prst="round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A784E7-1CE8-43C4-8CC2-942037C7DD1F}">
      <dsp:nvSpPr>
        <dsp:cNvPr id="0" name=""/>
        <dsp:cNvSpPr/>
      </dsp:nvSpPr>
      <dsp:spPr>
        <a:xfrm>
          <a:off x="1542560" y="2910891"/>
          <a:ext cx="4223553" cy="156693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62280" tIns="462280" rIns="462280" bIns="0" numCol="1" spcCol="1270" anchor="t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6500" kern="1200" dirty="0"/>
        </a:p>
      </dsp:txBody>
      <dsp:txXfrm>
        <a:off x="1542560" y="2910891"/>
        <a:ext cx="4223553" cy="156693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199E56-0A3E-4A7F-94EA-10AC56926012}">
      <dsp:nvSpPr>
        <dsp:cNvPr id="0" name=""/>
        <dsp:cNvSpPr/>
      </dsp:nvSpPr>
      <dsp:spPr>
        <a:xfrm>
          <a:off x="480805" y="0"/>
          <a:ext cx="2658319" cy="3751868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35000" b="-35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E33114A-F89D-403E-B25B-3D329AF34890}">
      <dsp:nvSpPr>
        <dsp:cNvPr id="0" name=""/>
        <dsp:cNvSpPr/>
      </dsp:nvSpPr>
      <dsp:spPr>
        <a:xfrm>
          <a:off x="379631" y="1748235"/>
          <a:ext cx="2077980" cy="1146315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b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>
              <a:solidFill>
                <a:srgbClr val="002060"/>
              </a:solidFill>
            </a:rPr>
            <a:t>Centro cívico</a:t>
          </a:r>
        </a:p>
      </dsp:txBody>
      <dsp:txXfrm>
        <a:off x="379631" y="1748235"/>
        <a:ext cx="2077980" cy="11463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7226EEE-CD13-4C09-8B8F-3286E29E959B}">
      <dsp:nvSpPr>
        <dsp:cNvPr id="0" name=""/>
        <dsp:cNvSpPr/>
      </dsp:nvSpPr>
      <dsp:spPr>
        <a:xfrm>
          <a:off x="300362" y="728348"/>
          <a:ext cx="4991498" cy="3750346"/>
        </a:xfrm>
        <a:prstGeom prst="roundRect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1000" r="-11000"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8E1C19-AC73-4889-A579-B2B9A4AF23DA}">
      <dsp:nvSpPr>
        <dsp:cNvPr id="0" name=""/>
        <dsp:cNvSpPr/>
      </dsp:nvSpPr>
      <dsp:spPr>
        <a:xfrm>
          <a:off x="2886899" y="4072660"/>
          <a:ext cx="141376" cy="4517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560" tIns="35560" rIns="35560" bIns="0" numCol="1" spcCol="1270" anchor="t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 dirty="0">
            <a:solidFill>
              <a:schemeClr val="tx1"/>
            </a:solidFill>
          </a:endParaRPr>
        </a:p>
      </dsp:txBody>
      <dsp:txXfrm>
        <a:off x="2886899" y="4072660"/>
        <a:ext cx="141376" cy="45174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727D61-C3E9-4813-A33E-C6ACA0B7C9D5}">
      <dsp:nvSpPr>
        <dsp:cNvPr id="0" name=""/>
        <dsp:cNvSpPr/>
      </dsp:nvSpPr>
      <dsp:spPr>
        <a:xfrm>
          <a:off x="1272692" y="728865"/>
          <a:ext cx="4420807" cy="3619198"/>
        </a:xfrm>
        <a:prstGeom prst="rect">
          <a:avLst/>
        </a:prstGeom>
        <a:blipFill>
          <a:blip xmlns:r="http://schemas.openxmlformats.org/officeDocument/2006/relationships" r:embed="rId1"/>
          <a:srcRect/>
          <a:stretch>
            <a:fillRect t="-11000" b="-11000"/>
          </a:stretch>
        </a:blip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741013F-2576-4B3A-A4E0-414E10C39B22}">
      <dsp:nvSpPr>
        <dsp:cNvPr id="0" name=""/>
        <dsp:cNvSpPr/>
      </dsp:nvSpPr>
      <dsp:spPr>
        <a:xfrm rot="16200000">
          <a:off x="-1371578" y="1739225"/>
          <a:ext cx="4348064" cy="86961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685" tIns="19685" rIns="19685" bIns="19685" numCol="1" spcCol="1270" anchor="b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100" b="1" kern="1200" dirty="0">
              <a:latin typeface="Arial" panose="020B0604020202020204" pitchFamily="34" charset="0"/>
              <a:cs typeface="Arial" panose="020B0604020202020204" pitchFamily="34" charset="0"/>
            </a:rPr>
            <a:t>LABORATORIO SOSTENIBLE</a:t>
          </a:r>
        </a:p>
      </dsp:txBody>
      <dsp:txXfrm>
        <a:off x="-1371578" y="1739225"/>
        <a:ext cx="4348064" cy="86961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PictureAccentBlocks">
  <dgm:title val=""/>
  <dgm:desc val=""/>
  <dgm:catLst>
    <dgm:cat type="picture" pri="12000"/>
    <dgm:cat type="pictureconvert" pri="1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Name0">
    <dgm:varLst>
      <dgm:dir/>
    </dgm:varLst>
    <dgm:choose name="Name1">
      <dgm:if name="Name2" axis="ch" ptType="node" func="cnt" op="gt" val="5">
        <dgm:choose name="Name3">
          <dgm:if name="Name4" func="var" arg="dir" op="equ" val="norm">
            <dgm:alg type="snake">
              <dgm:param type="grDir" val="bL"/>
              <dgm:param type="bkpt" val="fixed"/>
              <dgm:param type="bkPtFixedVal" val="3"/>
              <dgm:param type="off" val="off"/>
              <dgm:param type="horzAlign" val="r"/>
              <dgm:param type="vertAlign" val="b"/>
            </dgm:alg>
          </dgm:if>
          <dgm:else name="Name5">
            <dgm:alg type="snake">
              <dgm:param type="grDir" val="bR"/>
              <dgm:param type="bkpt" val="fixed"/>
              <dgm:param type="bkPtFixedVal" val="3"/>
              <dgm:param type="off" val="off"/>
              <dgm:param type="horzAlign" val="l"/>
              <dgm:param type="vertAlign" val="b"/>
            </dgm:alg>
          </dgm:else>
        </dgm:choose>
      </dgm:if>
      <dgm:else name="Name6">
        <dgm:choose name="Name7">
          <dgm:if name="Name8" func="var" arg="dir" op="equ" val="norm">
            <dgm:alg type="snake">
              <dgm:param type="grDir" val="bL"/>
              <dgm:param type="bkpt" val="fixed"/>
              <dgm:param type="bkPtFixedVal" val="2"/>
              <dgm:param type="off" val="off"/>
              <dgm:param type="horzAlign" val="r"/>
              <dgm:param type="vertAlign" val="b"/>
            </dgm:alg>
          </dgm:if>
          <dgm:else name="Name9">
            <dgm:alg type="snake">
              <dgm:param type="grDir" val="bR"/>
              <dgm:param type="bkpt" val="fixed"/>
              <dgm:param type="bkPtFixedVal" val="2"/>
              <dgm:param type="off" val="off"/>
              <dgm:param type="horzAlign" val="l"/>
              <dgm:param type="vertAlign" val="b"/>
            </dgm:alg>
          </dgm:else>
        </dgm:choose>
      </dgm:else>
    </dgm:choose>
    <dgm:shape xmlns:r="http://schemas.openxmlformats.org/officeDocument/2006/relationships" r:blip="">
      <dgm:adjLst/>
    </dgm:shape>
    <dgm:constrLst>
      <dgm:constr type="alignOff" val="1"/>
      <dgm:constr type="primFontSz" for="des" ptType="node" op="equ" val="65"/>
      <dgm:constr type="w" for="ch" forName="composite" refType="w"/>
      <dgm:constr type="h" for="ch" forName="composite" refType="h"/>
      <dgm:constr type="sp" refType="w" refFor="ch" refForName="composite" op="equ" fact="0.113"/>
      <dgm:constr type="w" for="ch" forName="sibTrans" refType="w" refFor="ch" refForName="composite" op="equ" fact="0.000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2"/>
        </dgm:alg>
        <dgm:shape xmlns:r="http://schemas.openxmlformats.org/officeDocument/2006/relationships" r:blip="">
          <dgm:adjLst/>
        </dgm:shape>
        <dgm:choose name="Name10">
          <dgm:if name="Name11" func="var" arg="dir" op="equ" val="norm">
            <dgm:constrLst>
              <dgm:constr type="l" for="ch" forName="Image" refType="w" refFor="ch" refForName="Image" fact="0.2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fact="0"/>
              <dgm:constr type="t" for="ch" forName="Parent" refType="h" fact="0"/>
              <dgm:constr type="w" for="ch" forName="Parent" refType="h" refFor="ch" refForName="Image" op="equ" fact="0.2"/>
              <dgm:constr type="h" for="ch" forName="Parent" refType="h" refFor="ch" refForName="Image" op="equ"/>
            </dgm:constrLst>
          </dgm:if>
          <dgm:else name="Name12">
            <dgm:constrLst>
              <dgm:constr type="l" for="ch" forName="Image" refType="w" fact="0"/>
              <dgm:constr type="t" for="ch" forName="Image" refType="h" fact="0"/>
              <dgm:constr type="h" for="ch" forName="Image" refType="h"/>
              <dgm:constr type="w" for="ch" forName="Image" refType="h" refFor="ch" refForName="Image" op="equ"/>
              <dgm:constr type="l" for="ch" forName="Parent" refType="w" refFor="ch" refForName="Image"/>
              <dgm:constr type="t" for="ch" forName="Parent" refType="h" fact="0"/>
              <dgm:constr type="w" for="ch" forName="Parent" refType="w" refFor="ch" refForName="Image" fact="0.2"/>
              <dgm:constr type="h" for="ch" forName="Parent" refType="h" refFor="ch" refForName="Image"/>
            </dgm:constrLst>
          </dgm:else>
        </dgm:choose>
        <dgm:layoutNode name="Image" styleLbl="alignNod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revTx">
          <dgm:varLst>
            <dgm:bulletEnabled val="1"/>
          </dgm:varLst>
          <dgm:alg type="tx">
            <dgm:param type="parTxLTRAlign" val="l"/>
            <dgm:param type="txAnchorVert" val="b"/>
            <dgm:param type="txAnchorVertCh" val="b"/>
            <dgm:param type="autoTxRot" val="grav"/>
          </dgm:alg>
          <dgm:choose name="Name13">
            <dgm:if name="Name14" func="var" arg="dir" op="equ" val="norm">
              <dgm:shape xmlns:r="http://schemas.openxmlformats.org/officeDocument/2006/relationships" rot="270" type="rect" r:blip="">
                <dgm:adjLst/>
              </dgm:shape>
            </dgm:if>
            <dgm:else name="Name15">
              <dgm:shape xmlns:r="http://schemas.openxmlformats.org/officeDocument/2006/relationships" rot="90" type="rect" r:blip="">
                <dgm:adjLst/>
              </dgm:shape>
            </dgm:else>
          </dgm:choose>
          <dgm:presOf axis="desOr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15C5CC-3CC6-4402-9387-37C313410323}" type="datetimeFigureOut">
              <a:rPr lang="zh-CN" altLang="en-US" smtClean="0"/>
              <a:t>2022/10/25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61774F-305C-4079-9ED3-AB4BD24C00CE}" type="slidenum">
              <a:rPr lang="zh-CN" altLang="en-US" smtClean="0"/>
              <a:t>‹Nº›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304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19613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3155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217563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7836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501037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0410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814691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4842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6A3E7-7B0A-43E6-AF50-B970C3A8BCF7}" type="slidenum">
              <a:rPr lang="id-ID" smtClean="0"/>
              <a:t>9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163345773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852908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77345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05A010-B84F-4EB0-AA38-4049044F4E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436340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B9ACD5-4993-490D-9F63-8857A175D726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170952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161718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729660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67912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766561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86C4872-3FEE-47F7-8706-972E2208B56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442402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007050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67156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783374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38258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627C920-FAF1-4735-A148-C9BEEFCD3BFF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2305595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6A3E7-7B0A-43E6-AF50-B970C3A8BCF7}" type="slidenum">
              <a:rPr lang="id-ID" smtClean="0"/>
              <a:t>34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2546645138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A61774F-305C-4079-9ED3-AB4BD24C00CE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46558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576406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9784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673532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30629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图片占位符 9"/>
          <p:cNvSpPr>
            <a:spLocks noGrp="1"/>
          </p:cNvSpPr>
          <p:nvPr>
            <p:ph type="pic" sz="quarter" idx="10"/>
          </p:nvPr>
        </p:nvSpPr>
        <p:spPr>
          <a:xfrm>
            <a:off x="2474141" y="2893119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1" name="图片占位符 10"/>
          <p:cNvSpPr>
            <a:spLocks noGrp="1"/>
          </p:cNvSpPr>
          <p:nvPr>
            <p:ph type="pic" sz="quarter" idx="11"/>
          </p:nvPr>
        </p:nvSpPr>
        <p:spPr>
          <a:xfrm>
            <a:off x="5182945" y="2893119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sp>
        <p:nvSpPr>
          <p:cNvPr id="12" name="图片占位符 11"/>
          <p:cNvSpPr>
            <a:spLocks noGrp="1"/>
          </p:cNvSpPr>
          <p:nvPr>
            <p:ph type="pic" sz="quarter" idx="12"/>
          </p:nvPr>
        </p:nvSpPr>
        <p:spPr>
          <a:xfrm>
            <a:off x="7898855" y="2891298"/>
            <a:ext cx="1853594" cy="1852976"/>
          </a:xfrm>
          <a:custGeom>
            <a:avLst/>
            <a:gdLst>
              <a:gd name="connsiteX0" fmla="*/ 926797 w 1853594"/>
              <a:gd name="connsiteY0" fmla="*/ 0 h 1852976"/>
              <a:gd name="connsiteX1" fmla="*/ 1853594 w 1853594"/>
              <a:gd name="connsiteY1" fmla="*/ 926488 h 1852976"/>
              <a:gd name="connsiteX2" fmla="*/ 926797 w 1853594"/>
              <a:gd name="connsiteY2" fmla="*/ 1852976 h 1852976"/>
              <a:gd name="connsiteX3" fmla="*/ 0 w 1853594"/>
              <a:gd name="connsiteY3" fmla="*/ 926488 h 1852976"/>
              <a:gd name="connsiteX4" fmla="*/ 926797 w 1853594"/>
              <a:gd name="connsiteY4" fmla="*/ 0 h 18529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53594" h="1852976">
                <a:moveTo>
                  <a:pt x="926797" y="0"/>
                </a:moveTo>
                <a:cubicBezTo>
                  <a:pt x="1438653" y="0"/>
                  <a:pt x="1853594" y="414803"/>
                  <a:pt x="1853594" y="926488"/>
                </a:cubicBezTo>
                <a:cubicBezTo>
                  <a:pt x="1853594" y="1438173"/>
                  <a:pt x="1438653" y="1852976"/>
                  <a:pt x="926797" y="1852976"/>
                </a:cubicBezTo>
                <a:cubicBezTo>
                  <a:pt x="414941" y="1852976"/>
                  <a:pt x="0" y="1438173"/>
                  <a:pt x="0" y="926488"/>
                </a:cubicBezTo>
                <a:cubicBezTo>
                  <a:pt x="0" y="414803"/>
                  <a:pt x="414941" y="0"/>
                  <a:pt x="926797" y="0"/>
                </a:cubicBezTo>
                <a:close/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>
            <a:noAutofit/>
          </a:bodyPr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848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0788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lank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20204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>
            <a:extLst>
              <a:ext uri="{FF2B5EF4-FFF2-40B4-BE49-F238E27FC236}">
                <a16:creationId xmlns:a16="http://schemas.microsoft.com/office/drawing/2014/main" id="{EC629D06-FB60-46B3-A1E2-A741C110C52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75ED9D7D-184F-40DF-B960-A753C56D7F3C}"/>
              </a:ext>
            </a:extLst>
          </p:cNvPr>
          <p:cNvSpPr/>
          <p:nvPr userDrawn="1"/>
        </p:nvSpPr>
        <p:spPr>
          <a:xfrm>
            <a:off x="354010" y="1131591"/>
            <a:ext cx="3560767" cy="5402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/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F108D66D-0C24-481B-9CA3-648088946CDC}"/>
              </a:ext>
            </a:extLst>
          </p:cNvPr>
          <p:cNvSpPr/>
          <p:nvPr userDrawn="1"/>
        </p:nvSpPr>
        <p:spPr>
          <a:xfrm>
            <a:off x="531933" y="1347500"/>
            <a:ext cx="153868" cy="5015200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bg1"/>
              </a:solidFill>
            </a:endParaRPr>
          </a:p>
        </p:txBody>
      </p:sp>
      <p:sp>
        <p:nvSpPr>
          <p:cNvPr id="5" name="Half Frame 4">
            <a:extLst>
              <a:ext uri="{FF2B5EF4-FFF2-40B4-BE49-F238E27FC236}">
                <a16:creationId xmlns:a16="http://schemas.microsoft.com/office/drawing/2014/main" id="{2232BBF2-1527-4113-A964-49F6239C6716}"/>
              </a:ext>
            </a:extLst>
          </p:cNvPr>
          <p:cNvSpPr/>
          <p:nvPr userDrawn="1"/>
        </p:nvSpPr>
        <p:spPr>
          <a:xfrm rot="5400000">
            <a:off x="3057177" y="1276653"/>
            <a:ext cx="685849" cy="685148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351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TextBox 57">
            <a:extLst>
              <a:ext uri="{FF2B5EF4-FFF2-40B4-BE49-F238E27FC236}">
                <a16:creationId xmlns:a16="http://schemas.microsoft.com/office/drawing/2014/main" id="{5C5E99BD-55C1-4BC3-B3CE-7016F74B10A0}"/>
              </a:ext>
            </a:extLst>
          </p:cNvPr>
          <p:cNvSpPr txBox="1"/>
          <p:nvPr userDrawn="1"/>
        </p:nvSpPr>
        <p:spPr>
          <a:xfrm>
            <a:off x="711704" y="1637214"/>
            <a:ext cx="2232248" cy="52322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Resize without losing quality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58">
            <a:extLst>
              <a:ext uri="{FF2B5EF4-FFF2-40B4-BE49-F238E27FC236}">
                <a16:creationId xmlns:a16="http://schemas.microsoft.com/office/drawing/2014/main" id="{545CC969-6AC1-434A-AA76-533113B6AB47}"/>
              </a:ext>
            </a:extLst>
          </p:cNvPr>
          <p:cNvSpPr txBox="1"/>
          <p:nvPr userDrawn="1"/>
        </p:nvSpPr>
        <p:spPr>
          <a:xfrm>
            <a:off x="711704" y="2127463"/>
            <a:ext cx="2232248" cy="738664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You can Change Fill Color &amp;</a:t>
            </a:r>
          </a:p>
          <a:p>
            <a:r>
              <a:rPr lang="en-US" altLang="ko-KR" sz="14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Line Color</a:t>
            </a:r>
            <a:endParaRPr lang="ko-KR" altLang="en-US" sz="14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60">
            <a:extLst>
              <a:ext uri="{FF2B5EF4-FFF2-40B4-BE49-F238E27FC236}">
                <a16:creationId xmlns:a16="http://schemas.microsoft.com/office/drawing/2014/main" id="{4155830C-D6F4-44D0-B8AF-05D54F444DE1}"/>
              </a:ext>
            </a:extLst>
          </p:cNvPr>
          <p:cNvSpPr txBox="1"/>
          <p:nvPr userDrawn="1"/>
        </p:nvSpPr>
        <p:spPr>
          <a:xfrm>
            <a:off x="721229" y="4450324"/>
            <a:ext cx="2717296" cy="138499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FREE </a:t>
            </a:r>
          </a:p>
          <a:p>
            <a:r>
              <a:rPr lang="en-US" altLang="ko-KR" sz="2800" b="1" dirty="0">
                <a:solidFill>
                  <a:schemeClr val="bg1"/>
                </a:solidFill>
                <a:latin typeface="+mn-lt"/>
                <a:ea typeface="+mn-ea"/>
                <a:cs typeface="Arial" pitchFamily="34" charset="0"/>
              </a:rPr>
              <a:t>PPT TEMPLATES</a:t>
            </a:r>
          </a:p>
        </p:txBody>
      </p:sp>
    </p:spTree>
    <p:extLst>
      <p:ext uri="{BB962C8B-B14F-4D97-AF65-F5344CB8AC3E}">
        <p14:creationId xmlns:p14="http://schemas.microsoft.com/office/powerpoint/2010/main" val="38755053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2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DFDF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207" t="78206"/>
          <a:stretch/>
        </p:blipFill>
        <p:spPr>
          <a:xfrm>
            <a:off x="0" y="19050"/>
            <a:ext cx="2705100" cy="1147762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542" b="38221"/>
          <a:stretch/>
        </p:blipFill>
        <p:spPr>
          <a:xfrm>
            <a:off x="8926272" y="3977001"/>
            <a:ext cx="3265728" cy="2880999"/>
          </a:xfrm>
          <a:prstGeom prst="rect">
            <a:avLst/>
          </a:prstGeom>
        </p:spPr>
      </p:pic>
      <p:sp>
        <p:nvSpPr>
          <p:cNvPr id="4" name="文本框 3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5499639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71" r:id="rId2"/>
    <p:sldLayoutId id="2147483662" r:id="rId3"/>
    <p:sldLayoutId id="2147483663" r:id="rId4"/>
    <p:sldLayoutId id="2147483664" r:id="rId5"/>
    <p:sldLayoutId id="2147483667" r:id="rId6"/>
    <p:sldLayoutId id="2147483669" r:id="rId7"/>
    <p:sldLayoutId id="2147483672" r:id="rId8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7" Type="http://schemas.openxmlformats.org/officeDocument/2006/relationships/image" Target="../media/image32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openxmlformats.org/officeDocument/2006/relationships/image" Target="../media/image2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18" Type="http://schemas.openxmlformats.org/officeDocument/2006/relationships/diagramLayout" Target="../diagrams/layout4.xml"/><Relationship Id="rId3" Type="http://schemas.openxmlformats.org/officeDocument/2006/relationships/diagramLayout" Target="../diagrams/layout1.xml"/><Relationship Id="rId21" Type="http://schemas.microsoft.com/office/2007/relationships/diagramDrawing" Target="../diagrams/drawing4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17" Type="http://schemas.openxmlformats.org/officeDocument/2006/relationships/diagramData" Target="../diagrams/data4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20" Type="http://schemas.openxmlformats.org/officeDocument/2006/relationships/diagramColors" Target="../diagrams/colors4.xml"/><Relationship Id="rId1" Type="http://schemas.openxmlformats.org/officeDocument/2006/relationships/slideLayout" Target="../slideLayouts/slideLayout3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19" Type="http://schemas.openxmlformats.org/officeDocument/2006/relationships/diagramQuickStyle" Target="../diagrams/quickStyle4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0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9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t="10095"/>
          <a:stretch/>
        </p:blipFill>
        <p:spPr>
          <a:xfrm>
            <a:off x="0" y="0"/>
            <a:ext cx="6226629" cy="3408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3" b="9468"/>
          <a:stretch/>
        </p:blipFill>
        <p:spPr>
          <a:xfrm>
            <a:off x="7860877" y="4563922"/>
            <a:ext cx="4426859" cy="27909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1560884" y="4123710"/>
            <a:ext cx="9596487" cy="41652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CENTRO DE FORMACIÓN DEL PROFESORADO E INNOVACIÓN EDUCATIVA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363837" y="1818013"/>
            <a:ext cx="9725583" cy="232005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66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METODOLOGÍA STEAM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4747352" y="4826642"/>
            <a:ext cx="2373642" cy="915120"/>
            <a:chOff x="6763563" y="3409384"/>
            <a:chExt cx="1593479" cy="405380"/>
          </a:xfrm>
        </p:grpSpPr>
        <p:sp>
          <p:nvSpPr>
            <p:cNvPr id="8" name="矩形 7"/>
            <p:cNvSpPr/>
            <p:nvPr/>
          </p:nvSpPr>
          <p:spPr>
            <a:xfrm>
              <a:off x="6824869" y="3409384"/>
              <a:ext cx="1532173" cy="4053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763563" y="3457413"/>
              <a:ext cx="1593479" cy="33993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Soria</a:t>
              </a:r>
            </a:p>
            <a:p>
              <a:pPr algn="ctr">
                <a:lnSpc>
                  <a:spcPct val="114000"/>
                </a:lnSpc>
              </a:pPr>
              <a:r>
                <a:rPr lang="en-US" altLang="zh-CN" sz="2000" b="1" dirty="0">
                  <a:solidFill>
                    <a:schemeClr val="bg1"/>
                  </a:solidFill>
                  <a:latin typeface="+mj-ea"/>
                  <a:ea typeface="+mj-ea"/>
                </a:rPr>
                <a:t>2022-2023</a:t>
              </a:r>
            </a:p>
          </p:txBody>
        </p:sp>
      </p:grpSp>
      <p:pic>
        <p:nvPicPr>
          <p:cNvPr id="3074" name="Picture 2">
            <a:extLst>
              <a:ext uri="{FF2B5EF4-FFF2-40B4-BE49-F238E27FC236}">
                <a16:creationId xmlns:a16="http://schemas.microsoft.com/office/drawing/2014/main" id="{13B72C12-F116-D093-77BE-1D132E1CA0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0310" y="236655"/>
            <a:ext cx="3131593" cy="12682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38D01589-BD0D-65EE-76B9-BF15219F5B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9003" y="5782592"/>
            <a:ext cx="2341495" cy="1189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8" name="Picture 6">
            <a:extLst>
              <a:ext uri="{FF2B5EF4-FFF2-40B4-BE49-F238E27FC236}">
                <a16:creationId xmlns:a16="http://schemas.microsoft.com/office/drawing/2014/main" id="{7D815398-71DF-7ECC-7D07-E0DC718908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5070" y="5969166"/>
            <a:ext cx="2988117" cy="7987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80" name="Picture 8">
            <a:extLst>
              <a:ext uri="{FF2B5EF4-FFF2-40B4-BE49-F238E27FC236}">
                <a16:creationId xmlns:a16="http://schemas.microsoft.com/office/drawing/2014/main" id="{DDFC629D-C959-CF13-DFF9-34D8B42534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893"/>
          <a:stretch/>
        </p:blipFill>
        <p:spPr bwMode="auto">
          <a:xfrm>
            <a:off x="0" y="5959418"/>
            <a:ext cx="2944858" cy="8985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309836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86" t="16164"/>
          <a:stretch/>
        </p:blipFill>
        <p:spPr>
          <a:xfrm flipV="1">
            <a:off x="0" y="3584197"/>
            <a:ext cx="6110514" cy="330925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407" b="15551"/>
          <a:stretch/>
        </p:blipFill>
        <p:spPr>
          <a:xfrm flipV="1">
            <a:off x="7459104" y="-1"/>
            <a:ext cx="4732896" cy="3109408"/>
          </a:xfrm>
          <a:prstGeom prst="rect">
            <a:avLst/>
          </a:prstGeom>
        </p:spPr>
      </p:pic>
      <p:grpSp>
        <p:nvGrpSpPr>
          <p:cNvPr id="6" name="组合 5"/>
          <p:cNvGrpSpPr/>
          <p:nvPr/>
        </p:nvGrpSpPr>
        <p:grpSpPr>
          <a:xfrm>
            <a:off x="1934248" y="1645182"/>
            <a:ext cx="6571675" cy="790436"/>
            <a:chOff x="3228520" y="1816647"/>
            <a:chExt cx="6571675" cy="790436"/>
          </a:xfrm>
        </p:grpSpPr>
        <p:sp>
          <p:nvSpPr>
            <p:cNvPr id="4" name="文本框 3"/>
            <p:cNvSpPr txBox="1"/>
            <p:nvPr/>
          </p:nvSpPr>
          <p:spPr>
            <a:xfrm>
              <a:off x="3228521" y="2287828"/>
              <a:ext cx="5663730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La evolución de la tecnología dentro del Sistema educativo</a:t>
              </a:r>
            </a:p>
          </p:txBody>
        </p:sp>
        <p:sp>
          <p:nvSpPr>
            <p:cNvPr id="5" name="文本框 4"/>
            <p:cNvSpPr txBox="1"/>
            <p:nvPr/>
          </p:nvSpPr>
          <p:spPr>
            <a:xfrm>
              <a:off x="3228520" y="1816647"/>
              <a:ext cx="6571675" cy="6068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1. Cambio metodológico</a:t>
              </a: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3066746" y="2646279"/>
            <a:ext cx="8198283" cy="790436"/>
            <a:chOff x="3228520" y="1816647"/>
            <a:chExt cx="8198283" cy="790436"/>
          </a:xfrm>
        </p:grpSpPr>
        <p:sp>
          <p:nvSpPr>
            <p:cNvPr id="8" name="文本框 7"/>
            <p:cNvSpPr txBox="1"/>
            <p:nvPr/>
          </p:nvSpPr>
          <p:spPr>
            <a:xfrm>
              <a:off x="3228521" y="2287828"/>
              <a:ext cx="5663730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Qué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fue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,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qué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es y para qué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nos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sirve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3228520" y="1816647"/>
              <a:ext cx="8198283" cy="6068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2. ¿</a:t>
              </a:r>
              <a:r>
                <a:rPr lang="en-US" altLang="zh-CN" sz="3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Qué</a:t>
              </a: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 es STEAM?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081704" y="3587615"/>
            <a:ext cx="5730806" cy="873978"/>
            <a:chOff x="3161445" y="1733105"/>
            <a:chExt cx="5730806" cy="873978"/>
          </a:xfrm>
        </p:grpSpPr>
        <p:sp>
          <p:nvSpPr>
            <p:cNvPr id="11" name="文本框 10"/>
            <p:cNvSpPr txBox="1"/>
            <p:nvPr/>
          </p:nvSpPr>
          <p:spPr>
            <a:xfrm>
              <a:off x="3228521" y="2287828"/>
              <a:ext cx="5663730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Focalización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diferente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tras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el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cambio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3161445" y="1733105"/>
              <a:ext cx="5730806" cy="6068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3. Cambio de roles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endParaRPr>
            </a:p>
          </p:txBody>
        </p:sp>
      </p:grpSp>
      <p:sp>
        <p:nvSpPr>
          <p:cNvPr id="16" name="文本框 15"/>
          <p:cNvSpPr txBox="1"/>
          <p:nvPr/>
        </p:nvSpPr>
        <p:spPr>
          <a:xfrm>
            <a:off x="783771" y="465267"/>
            <a:ext cx="7259166" cy="8704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14000"/>
              </a:lnSpc>
            </a:pPr>
            <a:r>
              <a:rPr lang="en-US" altLang="zh-CN" sz="4800" b="1" dirty="0">
                <a:solidFill>
                  <a:schemeClr val="accent1"/>
                </a:solidFill>
                <a:latin typeface="+mj-ea"/>
                <a:ea typeface="+mj-ea"/>
              </a:rPr>
              <a:t>ÍNDICE</a:t>
            </a:r>
          </a:p>
        </p:txBody>
      </p:sp>
      <p:grpSp>
        <p:nvGrpSpPr>
          <p:cNvPr id="17" name="组合 9">
            <a:extLst>
              <a:ext uri="{FF2B5EF4-FFF2-40B4-BE49-F238E27FC236}">
                <a16:creationId xmlns:a16="http://schemas.microsoft.com/office/drawing/2014/main" id="{00E79417-F66E-DE3B-F188-93958572150D}"/>
              </a:ext>
            </a:extLst>
          </p:cNvPr>
          <p:cNvGrpSpPr/>
          <p:nvPr/>
        </p:nvGrpSpPr>
        <p:grpSpPr>
          <a:xfrm>
            <a:off x="5091990" y="4505767"/>
            <a:ext cx="6631027" cy="873978"/>
            <a:chOff x="3161445" y="1733105"/>
            <a:chExt cx="5995701" cy="873978"/>
          </a:xfrm>
        </p:grpSpPr>
        <p:sp>
          <p:nvSpPr>
            <p:cNvPr id="18" name="文本框 10">
              <a:extLst>
                <a:ext uri="{FF2B5EF4-FFF2-40B4-BE49-F238E27FC236}">
                  <a16:creationId xmlns:a16="http://schemas.microsoft.com/office/drawing/2014/main" id="{E3066253-01E0-D22A-2A18-62E7B4D2AC36}"/>
                </a:ext>
              </a:extLst>
            </p:cNvPr>
            <p:cNvSpPr txBox="1"/>
            <p:nvPr/>
          </p:nvSpPr>
          <p:spPr>
            <a:xfrm>
              <a:off x="3228521" y="2287828"/>
              <a:ext cx="5663730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Proyectos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STEAM para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el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aula</a:t>
              </a:r>
            </a:p>
          </p:txBody>
        </p:sp>
        <p:sp>
          <p:nvSpPr>
            <p:cNvPr id="19" name="文本框 11">
              <a:extLst>
                <a:ext uri="{FF2B5EF4-FFF2-40B4-BE49-F238E27FC236}">
                  <a16:creationId xmlns:a16="http://schemas.microsoft.com/office/drawing/2014/main" id="{0F464D91-03C7-8FEE-737D-C566A5EDCB7B}"/>
                </a:ext>
              </a:extLst>
            </p:cNvPr>
            <p:cNvSpPr txBox="1"/>
            <p:nvPr/>
          </p:nvSpPr>
          <p:spPr>
            <a:xfrm>
              <a:off x="3161445" y="1733105"/>
              <a:ext cx="5995701" cy="6068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4 . </a:t>
              </a:r>
              <a:r>
                <a:rPr lang="en-US" altLang="zh-CN" sz="3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Metodologías</a:t>
              </a: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 Activas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endParaRPr>
            </a:p>
          </p:txBody>
        </p:sp>
      </p:grpSp>
      <p:grpSp>
        <p:nvGrpSpPr>
          <p:cNvPr id="20" name="组合 9">
            <a:extLst>
              <a:ext uri="{FF2B5EF4-FFF2-40B4-BE49-F238E27FC236}">
                <a16:creationId xmlns:a16="http://schemas.microsoft.com/office/drawing/2014/main" id="{F904ACC0-78FA-DC12-2C96-D9CCF0B393E6}"/>
              </a:ext>
            </a:extLst>
          </p:cNvPr>
          <p:cNvGrpSpPr/>
          <p:nvPr/>
        </p:nvGrpSpPr>
        <p:grpSpPr>
          <a:xfrm>
            <a:off x="6564223" y="5352428"/>
            <a:ext cx="5730806" cy="873978"/>
            <a:chOff x="3161445" y="1733105"/>
            <a:chExt cx="5730806" cy="873978"/>
          </a:xfrm>
        </p:grpSpPr>
        <p:sp>
          <p:nvSpPr>
            <p:cNvPr id="21" name="文本框 10">
              <a:extLst>
                <a:ext uri="{FF2B5EF4-FFF2-40B4-BE49-F238E27FC236}">
                  <a16:creationId xmlns:a16="http://schemas.microsoft.com/office/drawing/2014/main" id="{8F77650E-2F98-17E5-FC9F-AFE8C8E5049E}"/>
                </a:ext>
              </a:extLst>
            </p:cNvPr>
            <p:cNvSpPr txBox="1"/>
            <p:nvPr/>
          </p:nvSpPr>
          <p:spPr>
            <a:xfrm>
              <a:off x="3228521" y="2287828"/>
              <a:ext cx="5663730" cy="31925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¿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Listos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? 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Pongamos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en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práctica</a:t>
              </a:r>
              <a:r>
                <a:rPr lang="en-US" altLang="zh-CN" sz="14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 lo </a:t>
              </a:r>
              <a:r>
                <a:rPr lang="en-US" altLang="zh-CN" sz="1400" dirty="0" err="1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aprendido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22" name="文本框 11">
              <a:extLst>
                <a:ext uri="{FF2B5EF4-FFF2-40B4-BE49-F238E27FC236}">
                  <a16:creationId xmlns:a16="http://schemas.microsoft.com/office/drawing/2014/main" id="{149C9ED1-FAEE-8681-34A9-F2FFACAA8BC7}"/>
                </a:ext>
              </a:extLst>
            </p:cNvPr>
            <p:cNvSpPr txBox="1"/>
            <p:nvPr/>
          </p:nvSpPr>
          <p:spPr>
            <a:xfrm>
              <a:off x="3161445" y="1733105"/>
              <a:ext cx="5730806" cy="60683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5 . Manos a la </a:t>
              </a:r>
              <a:r>
                <a:rPr lang="en-US" altLang="zh-CN" sz="3200" b="1" dirty="0" err="1">
                  <a:solidFill>
                    <a:schemeClr val="tx1">
                      <a:lumMod val="75000"/>
                      <a:lumOff val="25000"/>
                    </a:schemeClr>
                  </a:solidFill>
                  <a:ea typeface="+mj-ea"/>
                </a:rPr>
                <a:t>obra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3160446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-275209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-221941"/>
            <a:ext cx="5119928" cy="2656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450531" y="5793058"/>
            <a:ext cx="5663730" cy="80554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EVOLUCIÓN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285773" y="3486321"/>
            <a:ext cx="7620454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¿Cómo era la escuela y cómo es ahora?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3388164" y="1838086"/>
            <a:ext cx="5726097" cy="15683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CAMBIO METODOLÓGICO</a:t>
            </a:r>
          </a:p>
        </p:txBody>
      </p:sp>
      <p:sp>
        <p:nvSpPr>
          <p:cNvPr id="15" name="椭圆 13"/>
          <p:cNvSpPr/>
          <p:nvPr/>
        </p:nvSpPr>
        <p:spPr>
          <a:xfrm flipV="1">
            <a:off x="5931898" y="5008688"/>
            <a:ext cx="638628" cy="637737"/>
          </a:xfrm>
          <a:custGeom>
            <a:avLst/>
            <a:gdLst>
              <a:gd name="connsiteX0" fmla="*/ 303763 w 607427"/>
              <a:gd name="connsiteY0" fmla="*/ 152514 h 606580"/>
              <a:gd name="connsiteX1" fmla="*/ 187507 w 607427"/>
              <a:gd name="connsiteY1" fmla="*/ 268477 h 606580"/>
              <a:gd name="connsiteX2" fmla="*/ 257222 w 607427"/>
              <a:gd name="connsiteY2" fmla="*/ 268477 h 606580"/>
              <a:gd name="connsiteX3" fmla="*/ 257222 w 607427"/>
              <a:gd name="connsiteY3" fmla="*/ 454136 h 606580"/>
              <a:gd name="connsiteX4" fmla="*/ 350207 w 607427"/>
              <a:gd name="connsiteY4" fmla="*/ 454136 h 606580"/>
              <a:gd name="connsiteX5" fmla="*/ 350207 w 607427"/>
              <a:gd name="connsiteY5" fmla="*/ 268477 h 606580"/>
              <a:gd name="connsiteX6" fmla="*/ 419922 w 607427"/>
              <a:gd name="connsiteY6" fmla="*/ 268477 h 606580"/>
              <a:gd name="connsiteX7" fmla="*/ 303763 w 607427"/>
              <a:gd name="connsiteY7" fmla="*/ 113469 h 606580"/>
              <a:gd name="connsiteX8" fmla="*/ 331434 w 607427"/>
              <a:gd name="connsiteY8" fmla="*/ 124890 h 606580"/>
              <a:gd name="connsiteX9" fmla="*/ 447592 w 607427"/>
              <a:gd name="connsiteY9" fmla="*/ 240853 h 606580"/>
              <a:gd name="connsiteX10" fmla="*/ 456099 w 607427"/>
              <a:gd name="connsiteY10" fmla="*/ 283412 h 606580"/>
              <a:gd name="connsiteX11" fmla="*/ 419922 w 607427"/>
              <a:gd name="connsiteY11" fmla="*/ 307522 h 606580"/>
              <a:gd name="connsiteX12" fmla="*/ 389318 w 607427"/>
              <a:gd name="connsiteY12" fmla="*/ 307522 h 606580"/>
              <a:gd name="connsiteX13" fmla="*/ 389318 w 607427"/>
              <a:gd name="connsiteY13" fmla="*/ 454136 h 606580"/>
              <a:gd name="connsiteX14" fmla="*/ 350207 w 607427"/>
              <a:gd name="connsiteY14" fmla="*/ 493181 h 606580"/>
              <a:gd name="connsiteX15" fmla="*/ 257222 w 607427"/>
              <a:gd name="connsiteY15" fmla="*/ 493181 h 606580"/>
              <a:gd name="connsiteX16" fmla="*/ 218111 w 607427"/>
              <a:gd name="connsiteY16" fmla="*/ 454136 h 606580"/>
              <a:gd name="connsiteX17" fmla="*/ 218111 w 607427"/>
              <a:gd name="connsiteY17" fmla="*/ 307522 h 606580"/>
              <a:gd name="connsiteX18" fmla="*/ 187507 w 607427"/>
              <a:gd name="connsiteY18" fmla="*/ 307522 h 606580"/>
              <a:gd name="connsiteX19" fmla="*/ 151427 w 607427"/>
              <a:gd name="connsiteY19" fmla="*/ 283412 h 606580"/>
              <a:gd name="connsiteX20" fmla="*/ 159934 w 607427"/>
              <a:gd name="connsiteY20" fmla="*/ 240853 h 606580"/>
              <a:gd name="connsiteX21" fmla="*/ 276092 w 607427"/>
              <a:gd name="connsiteY21" fmla="*/ 124890 h 606580"/>
              <a:gd name="connsiteX22" fmla="*/ 303763 w 607427"/>
              <a:gd name="connsiteY22" fmla="*/ 113469 h 606580"/>
              <a:gd name="connsiteX23" fmla="*/ 303763 w 607427"/>
              <a:gd name="connsiteY23" fmla="*/ 39052 h 606580"/>
              <a:gd name="connsiteX24" fmla="*/ 39107 w 607427"/>
              <a:gd name="connsiteY24" fmla="*/ 303339 h 606580"/>
              <a:gd name="connsiteX25" fmla="*/ 303763 w 607427"/>
              <a:gd name="connsiteY25" fmla="*/ 567528 h 606580"/>
              <a:gd name="connsiteX26" fmla="*/ 568320 w 607427"/>
              <a:gd name="connsiteY26" fmla="*/ 303339 h 606580"/>
              <a:gd name="connsiteX27" fmla="*/ 303763 w 607427"/>
              <a:gd name="connsiteY27" fmla="*/ 39052 h 606580"/>
              <a:gd name="connsiteX28" fmla="*/ 303763 w 607427"/>
              <a:gd name="connsiteY28" fmla="*/ 0 h 606580"/>
              <a:gd name="connsiteX29" fmla="*/ 607427 w 607427"/>
              <a:gd name="connsiteY29" fmla="*/ 303339 h 606580"/>
              <a:gd name="connsiteX30" fmla="*/ 303763 w 607427"/>
              <a:gd name="connsiteY30" fmla="*/ 606580 h 606580"/>
              <a:gd name="connsiteX31" fmla="*/ 0 w 607427"/>
              <a:gd name="connsiteY31" fmla="*/ 303339 h 606580"/>
              <a:gd name="connsiteX32" fmla="*/ 303763 w 607427"/>
              <a:gd name="connsiteY32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427" h="606580">
                <a:moveTo>
                  <a:pt x="303763" y="152514"/>
                </a:moveTo>
                <a:lnTo>
                  <a:pt x="187507" y="268477"/>
                </a:lnTo>
                <a:lnTo>
                  <a:pt x="257222" y="268477"/>
                </a:lnTo>
                <a:lnTo>
                  <a:pt x="257222" y="454136"/>
                </a:lnTo>
                <a:lnTo>
                  <a:pt x="350207" y="454136"/>
                </a:lnTo>
                <a:lnTo>
                  <a:pt x="350207" y="268477"/>
                </a:lnTo>
                <a:lnTo>
                  <a:pt x="419922" y="268477"/>
                </a:lnTo>
                <a:close/>
                <a:moveTo>
                  <a:pt x="303763" y="113469"/>
                </a:moveTo>
                <a:cubicBezTo>
                  <a:pt x="314127" y="113469"/>
                  <a:pt x="324101" y="117569"/>
                  <a:pt x="331434" y="124890"/>
                </a:cubicBezTo>
                <a:lnTo>
                  <a:pt x="447592" y="240853"/>
                </a:lnTo>
                <a:cubicBezTo>
                  <a:pt x="458739" y="252079"/>
                  <a:pt x="462063" y="268868"/>
                  <a:pt x="456099" y="283412"/>
                </a:cubicBezTo>
                <a:cubicBezTo>
                  <a:pt x="450037" y="298054"/>
                  <a:pt x="435761" y="307522"/>
                  <a:pt x="419922" y="307522"/>
                </a:cubicBezTo>
                <a:lnTo>
                  <a:pt x="389318" y="307522"/>
                </a:lnTo>
                <a:lnTo>
                  <a:pt x="389318" y="454136"/>
                </a:lnTo>
                <a:cubicBezTo>
                  <a:pt x="389318" y="475611"/>
                  <a:pt x="371816" y="493181"/>
                  <a:pt x="350207" y="493181"/>
                </a:cubicBezTo>
                <a:lnTo>
                  <a:pt x="257222" y="493181"/>
                </a:lnTo>
                <a:cubicBezTo>
                  <a:pt x="235613" y="493181"/>
                  <a:pt x="218111" y="475611"/>
                  <a:pt x="218111" y="454136"/>
                </a:cubicBezTo>
                <a:lnTo>
                  <a:pt x="218111" y="307522"/>
                </a:lnTo>
                <a:lnTo>
                  <a:pt x="187507" y="307522"/>
                </a:lnTo>
                <a:cubicBezTo>
                  <a:pt x="171765" y="307522"/>
                  <a:pt x="157490" y="298054"/>
                  <a:pt x="151427" y="283412"/>
                </a:cubicBezTo>
                <a:cubicBezTo>
                  <a:pt x="145365" y="268868"/>
                  <a:pt x="148690" y="252079"/>
                  <a:pt x="159934" y="240853"/>
                </a:cubicBezTo>
                <a:lnTo>
                  <a:pt x="276092" y="124890"/>
                </a:lnTo>
                <a:cubicBezTo>
                  <a:pt x="283426" y="117569"/>
                  <a:pt x="293399" y="113469"/>
                  <a:pt x="303763" y="113469"/>
                </a:cubicBezTo>
                <a:close/>
                <a:moveTo>
                  <a:pt x="303763" y="39052"/>
                </a:moveTo>
                <a:cubicBezTo>
                  <a:pt x="157796" y="39052"/>
                  <a:pt x="39107" y="157576"/>
                  <a:pt x="39107" y="303339"/>
                </a:cubicBezTo>
                <a:cubicBezTo>
                  <a:pt x="39107" y="449004"/>
                  <a:pt x="157796" y="567528"/>
                  <a:pt x="303763" y="567528"/>
                </a:cubicBezTo>
                <a:cubicBezTo>
                  <a:pt x="449631" y="567528"/>
                  <a:pt x="568320" y="449004"/>
                  <a:pt x="568320" y="303339"/>
                </a:cubicBezTo>
                <a:cubicBezTo>
                  <a:pt x="568320" y="157576"/>
                  <a:pt x="449631" y="39052"/>
                  <a:pt x="303763" y="39052"/>
                </a:cubicBezTo>
                <a:close/>
                <a:moveTo>
                  <a:pt x="303763" y="0"/>
                </a:moveTo>
                <a:cubicBezTo>
                  <a:pt x="471629" y="0"/>
                  <a:pt x="607427" y="135707"/>
                  <a:pt x="607427" y="303339"/>
                </a:cubicBezTo>
                <a:cubicBezTo>
                  <a:pt x="607427" y="470971"/>
                  <a:pt x="471629" y="606580"/>
                  <a:pt x="303763" y="606580"/>
                </a:cubicBezTo>
                <a:cubicBezTo>
                  <a:pt x="135798" y="606580"/>
                  <a:pt x="0" y="470971"/>
                  <a:pt x="0" y="303339"/>
                </a:cubicBezTo>
                <a:cubicBezTo>
                  <a:pt x="0" y="135609"/>
                  <a:pt x="135896" y="0"/>
                  <a:pt x="3037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9359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1098e766-7eb8-4e03-ac90-6863f181a328"/>
          <p:cNvGrpSpPr>
            <a:grpSpLocks noChangeAspect="1"/>
          </p:cNvGrpSpPr>
          <p:nvPr/>
        </p:nvGrpSpPr>
        <p:grpSpPr>
          <a:xfrm>
            <a:off x="1857384" y="2483060"/>
            <a:ext cx="8477234" cy="3077064"/>
            <a:chOff x="2211528" y="2165507"/>
            <a:chExt cx="7768945" cy="2819970"/>
          </a:xfrm>
        </p:grpSpPr>
        <p:sp>
          <p:nvSpPr>
            <p:cNvPr id="8" name="Freeform: Shape 1"/>
            <p:cNvSpPr>
              <a:spLocks/>
            </p:cNvSpPr>
            <p:nvPr/>
          </p:nvSpPr>
          <p:spPr bwMode="auto">
            <a:xfrm>
              <a:off x="4685897" y="3575492"/>
              <a:ext cx="2819969" cy="1409985"/>
            </a:xfrm>
            <a:custGeom>
              <a:avLst/>
              <a:gdLst>
                <a:gd name="T0" fmla="*/ 1444 w 3068"/>
                <a:gd name="T1" fmla="*/ 1153 h 1534"/>
                <a:gd name="T2" fmla="*/ 1300 w 3068"/>
                <a:gd name="T3" fmla="*/ 1134 h 1534"/>
                <a:gd name="T4" fmla="*/ 1163 w 3068"/>
                <a:gd name="T5" fmla="*/ 1097 h 1534"/>
                <a:gd name="T6" fmla="*/ 1032 w 3068"/>
                <a:gd name="T7" fmla="*/ 1044 h 1534"/>
                <a:gd name="T8" fmla="*/ 910 w 3068"/>
                <a:gd name="T9" fmla="*/ 975 h 1534"/>
                <a:gd name="T10" fmla="*/ 797 w 3068"/>
                <a:gd name="T11" fmla="*/ 893 h 1534"/>
                <a:gd name="T12" fmla="*/ 696 w 3068"/>
                <a:gd name="T13" fmla="*/ 798 h 1534"/>
                <a:gd name="T14" fmla="*/ 606 w 3068"/>
                <a:gd name="T15" fmla="*/ 693 h 1534"/>
                <a:gd name="T16" fmla="*/ 530 w 3068"/>
                <a:gd name="T17" fmla="*/ 576 h 1534"/>
                <a:gd name="T18" fmla="*/ 467 w 3068"/>
                <a:gd name="T19" fmla="*/ 451 h 1534"/>
                <a:gd name="T20" fmla="*/ 420 w 3068"/>
                <a:gd name="T21" fmla="*/ 317 h 1534"/>
                <a:gd name="T22" fmla="*/ 390 w 3068"/>
                <a:gd name="T23" fmla="*/ 176 h 1534"/>
                <a:gd name="T24" fmla="*/ 376 w 3068"/>
                <a:gd name="T25" fmla="*/ 30 h 1534"/>
                <a:gd name="T26" fmla="*/ 1 w 3068"/>
                <a:gd name="T27" fmla="*/ 79 h 1534"/>
                <a:gd name="T28" fmla="*/ 23 w 3068"/>
                <a:gd name="T29" fmla="*/ 272 h 1534"/>
                <a:gd name="T30" fmla="*/ 68 w 3068"/>
                <a:gd name="T31" fmla="*/ 456 h 1534"/>
                <a:gd name="T32" fmla="*/ 135 w 3068"/>
                <a:gd name="T33" fmla="*/ 631 h 1534"/>
                <a:gd name="T34" fmla="*/ 222 w 3068"/>
                <a:gd name="T35" fmla="*/ 795 h 1534"/>
                <a:gd name="T36" fmla="*/ 327 w 3068"/>
                <a:gd name="T37" fmla="*/ 947 h 1534"/>
                <a:gd name="T38" fmla="*/ 449 w 3068"/>
                <a:gd name="T39" fmla="*/ 1085 h 1534"/>
                <a:gd name="T40" fmla="*/ 586 w 3068"/>
                <a:gd name="T41" fmla="*/ 1207 h 1534"/>
                <a:gd name="T42" fmla="*/ 738 w 3068"/>
                <a:gd name="T43" fmla="*/ 1312 h 1534"/>
                <a:gd name="T44" fmla="*/ 902 w 3068"/>
                <a:gd name="T45" fmla="*/ 1399 h 1534"/>
                <a:gd name="T46" fmla="*/ 1078 w 3068"/>
                <a:gd name="T47" fmla="*/ 1465 h 1534"/>
                <a:gd name="T48" fmla="*/ 1262 w 3068"/>
                <a:gd name="T49" fmla="*/ 1511 h 1534"/>
                <a:gd name="T50" fmla="*/ 1455 w 3068"/>
                <a:gd name="T51" fmla="*/ 1532 h 1534"/>
                <a:gd name="T52" fmla="*/ 1613 w 3068"/>
                <a:gd name="T53" fmla="*/ 1532 h 1534"/>
                <a:gd name="T54" fmla="*/ 1805 w 3068"/>
                <a:gd name="T55" fmla="*/ 1511 h 1534"/>
                <a:gd name="T56" fmla="*/ 1990 w 3068"/>
                <a:gd name="T57" fmla="*/ 1465 h 1534"/>
                <a:gd name="T58" fmla="*/ 2165 w 3068"/>
                <a:gd name="T59" fmla="*/ 1399 h 1534"/>
                <a:gd name="T60" fmla="*/ 2329 w 3068"/>
                <a:gd name="T61" fmla="*/ 1312 h 1534"/>
                <a:gd name="T62" fmla="*/ 2481 w 3068"/>
                <a:gd name="T63" fmla="*/ 1207 h 1534"/>
                <a:gd name="T64" fmla="*/ 2618 w 3068"/>
                <a:gd name="T65" fmla="*/ 1085 h 1534"/>
                <a:gd name="T66" fmla="*/ 2741 w 3068"/>
                <a:gd name="T67" fmla="*/ 947 h 1534"/>
                <a:gd name="T68" fmla="*/ 2845 w 3068"/>
                <a:gd name="T69" fmla="*/ 795 h 1534"/>
                <a:gd name="T70" fmla="*/ 2933 w 3068"/>
                <a:gd name="T71" fmla="*/ 631 h 1534"/>
                <a:gd name="T72" fmla="*/ 2999 w 3068"/>
                <a:gd name="T73" fmla="*/ 456 h 1534"/>
                <a:gd name="T74" fmla="*/ 3043 w 3068"/>
                <a:gd name="T75" fmla="*/ 272 h 1534"/>
                <a:gd name="T76" fmla="*/ 3066 w 3068"/>
                <a:gd name="T77" fmla="*/ 79 h 1534"/>
                <a:gd name="T78" fmla="*/ 2691 w 3068"/>
                <a:gd name="T79" fmla="*/ 30 h 1534"/>
                <a:gd name="T80" fmla="*/ 2678 w 3068"/>
                <a:gd name="T81" fmla="*/ 176 h 1534"/>
                <a:gd name="T82" fmla="*/ 2647 w 3068"/>
                <a:gd name="T83" fmla="*/ 317 h 1534"/>
                <a:gd name="T84" fmla="*/ 2600 w 3068"/>
                <a:gd name="T85" fmla="*/ 451 h 1534"/>
                <a:gd name="T86" fmla="*/ 2537 w 3068"/>
                <a:gd name="T87" fmla="*/ 576 h 1534"/>
                <a:gd name="T88" fmla="*/ 2461 w 3068"/>
                <a:gd name="T89" fmla="*/ 693 h 1534"/>
                <a:gd name="T90" fmla="*/ 2372 w 3068"/>
                <a:gd name="T91" fmla="*/ 798 h 1534"/>
                <a:gd name="T92" fmla="*/ 2270 w 3068"/>
                <a:gd name="T93" fmla="*/ 893 h 1534"/>
                <a:gd name="T94" fmla="*/ 2158 w 3068"/>
                <a:gd name="T95" fmla="*/ 975 h 1534"/>
                <a:gd name="T96" fmla="*/ 2035 w 3068"/>
                <a:gd name="T97" fmla="*/ 1044 h 1534"/>
                <a:gd name="T98" fmla="*/ 1905 w 3068"/>
                <a:gd name="T99" fmla="*/ 1097 h 1534"/>
                <a:gd name="T100" fmla="*/ 1766 w 3068"/>
                <a:gd name="T101" fmla="*/ 1134 h 1534"/>
                <a:gd name="T102" fmla="*/ 1622 w 3068"/>
                <a:gd name="T103" fmla="*/ 1153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8" h="1534">
                  <a:moveTo>
                    <a:pt x="1534" y="1158"/>
                  </a:moveTo>
                  <a:lnTo>
                    <a:pt x="1534" y="1158"/>
                  </a:lnTo>
                  <a:lnTo>
                    <a:pt x="1504" y="1157"/>
                  </a:lnTo>
                  <a:lnTo>
                    <a:pt x="1474" y="1156"/>
                  </a:lnTo>
                  <a:lnTo>
                    <a:pt x="1444" y="1153"/>
                  </a:lnTo>
                  <a:lnTo>
                    <a:pt x="1416" y="1151"/>
                  </a:lnTo>
                  <a:lnTo>
                    <a:pt x="1386" y="1148"/>
                  </a:lnTo>
                  <a:lnTo>
                    <a:pt x="1357" y="1144"/>
                  </a:lnTo>
                  <a:lnTo>
                    <a:pt x="1329" y="1140"/>
                  </a:lnTo>
                  <a:lnTo>
                    <a:pt x="1300" y="1134"/>
                  </a:lnTo>
                  <a:lnTo>
                    <a:pt x="1273" y="1128"/>
                  </a:lnTo>
                  <a:lnTo>
                    <a:pt x="1244" y="1120"/>
                  </a:lnTo>
                  <a:lnTo>
                    <a:pt x="1217" y="1113"/>
                  </a:lnTo>
                  <a:lnTo>
                    <a:pt x="1190" y="1105"/>
                  </a:lnTo>
                  <a:lnTo>
                    <a:pt x="1163" y="1097"/>
                  </a:lnTo>
                  <a:lnTo>
                    <a:pt x="1135" y="1087"/>
                  </a:lnTo>
                  <a:lnTo>
                    <a:pt x="1110" y="1077"/>
                  </a:lnTo>
                  <a:lnTo>
                    <a:pt x="1083" y="1066"/>
                  </a:lnTo>
                  <a:lnTo>
                    <a:pt x="1057" y="1055"/>
                  </a:lnTo>
                  <a:lnTo>
                    <a:pt x="1032" y="1044"/>
                  </a:lnTo>
                  <a:lnTo>
                    <a:pt x="1006" y="1031"/>
                  </a:lnTo>
                  <a:lnTo>
                    <a:pt x="982" y="1018"/>
                  </a:lnTo>
                  <a:lnTo>
                    <a:pt x="957" y="1004"/>
                  </a:lnTo>
                  <a:lnTo>
                    <a:pt x="934" y="989"/>
                  </a:lnTo>
                  <a:lnTo>
                    <a:pt x="910" y="975"/>
                  </a:lnTo>
                  <a:lnTo>
                    <a:pt x="887" y="959"/>
                  </a:lnTo>
                  <a:lnTo>
                    <a:pt x="863" y="943"/>
                  </a:lnTo>
                  <a:lnTo>
                    <a:pt x="841" y="927"/>
                  </a:lnTo>
                  <a:lnTo>
                    <a:pt x="819" y="910"/>
                  </a:lnTo>
                  <a:lnTo>
                    <a:pt x="797" y="893"/>
                  </a:lnTo>
                  <a:lnTo>
                    <a:pt x="776" y="875"/>
                  </a:lnTo>
                  <a:lnTo>
                    <a:pt x="756" y="857"/>
                  </a:lnTo>
                  <a:lnTo>
                    <a:pt x="735" y="838"/>
                  </a:lnTo>
                  <a:lnTo>
                    <a:pt x="715" y="819"/>
                  </a:lnTo>
                  <a:lnTo>
                    <a:pt x="696" y="798"/>
                  </a:lnTo>
                  <a:lnTo>
                    <a:pt x="677" y="778"/>
                  </a:lnTo>
                  <a:lnTo>
                    <a:pt x="659" y="757"/>
                  </a:lnTo>
                  <a:lnTo>
                    <a:pt x="641" y="737"/>
                  </a:lnTo>
                  <a:lnTo>
                    <a:pt x="623" y="714"/>
                  </a:lnTo>
                  <a:lnTo>
                    <a:pt x="606" y="693"/>
                  </a:lnTo>
                  <a:lnTo>
                    <a:pt x="589" y="669"/>
                  </a:lnTo>
                  <a:lnTo>
                    <a:pt x="574" y="647"/>
                  </a:lnTo>
                  <a:lnTo>
                    <a:pt x="558" y="624"/>
                  </a:lnTo>
                  <a:lnTo>
                    <a:pt x="544" y="600"/>
                  </a:lnTo>
                  <a:lnTo>
                    <a:pt x="530" y="576"/>
                  </a:lnTo>
                  <a:lnTo>
                    <a:pt x="516" y="551"/>
                  </a:lnTo>
                  <a:lnTo>
                    <a:pt x="503" y="527"/>
                  </a:lnTo>
                  <a:lnTo>
                    <a:pt x="490" y="502"/>
                  </a:lnTo>
                  <a:lnTo>
                    <a:pt x="479" y="477"/>
                  </a:lnTo>
                  <a:lnTo>
                    <a:pt x="467" y="451"/>
                  </a:lnTo>
                  <a:lnTo>
                    <a:pt x="456" y="424"/>
                  </a:lnTo>
                  <a:lnTo>
                    <a:pt x="447" y="398"/>
                  </a:lnTo>
                  <a:lnTo>
                    <a:pt x="437" y="371"/>
                  </a:lnTo>
                  <a:lnTo>
                    <a:pt x="428" y="344"/>
                  </a:lnTo>
                  <a:lnTo>
                    <a:pt x="420" y="317"/>
                  </a:lnTo>
                  <a:lnTo>
                    <a:pt x="412" y="289"/>
                  </a:lnTo>
                  <a:lnTo>
                    <a:pt x="406" y="261"/>
                  </a:lnTo>
                  <a:lnTo>
                    <a:pt x="400" y="233"/>
                  </a:lnTo>
                  <a:lnTo>
                    <a:pt x="394" y="205"/>
                  </a:lnTo>
                  <a:lnTo>
                    <a:pt x="390" y="176"/>
                  </a:lnTo>
                  <a:lnTo>
                    <a:pt x="386" y="147"/>
                  </a:lnTo>
                  <a:lnTo>
                    <a:pt x="383" y="118"/>
                  </a:lnTo>
                  <a:lnTo>
                    <a:pt x="379" y="90"/>
                  </a:lnTo>
                  <a:lnTo>
                    <a:pt x="378" y="60"/>
                  </a:lnTo>
                  <a:lnTo>
                    <a:pt x="376" y="30"/>
                  </a:lnTo>
                  <a:lnTo>
                    <a:pt x="376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0" y="39"/>
                  </a:lnTo>
                  <a:lnTo>
                    <a:pt x="1" y="79"/>
                  </a:lnTo>
                  <a:lnTo>
                    <a:pt x="4" y="118"/>
                  </a:lnTo>
                  <a:lnTo>
                    <a:pt x="7" y="157"/>
                  </a:lnTo>
                  <a:lnTo>
                    <a:pt x="12" y="195"/>
                  </a:lnTo>
                  <a:lnTo>
                    <a:pt x="17" y="233"/>
                  </a:lnTo>
                  <a:lnTo>
                    <a:pt x="23" y="272"/>
                  </a:lnTo>
                  <a:lnTo>
                    <a:pt x="31" y="309"/>
                  </a:lnTo>
                  <a:lnTo>
                    <a:pt x="38" y="346"/>
                  </a:lnTo>
                  <a:lnTo>
                    <a:pt x="48" y="384"/>
                  </a:lnTo>
                  <a:lnTo>
                    <a:pt x="57" y="420"/>
                  </a:lnTo>
                  <a:lnTo>
                    <a:pt x="68" y="456"/>
                  </a:lnTo>
                  <a:lnTo>
                    <a:pt x="80" y="493"/>
                  </a:lnTo>
                  <a:lnTo>
                    <a:pt x="93" y="528"/>
                  </a:lnTo>
                  <a:lnTo>
                    <a:pt x="105" y="563"/>
                  </a:lnTo>
                  <a:lnTo>
                    <a:pt x="120" y="597"/>
                  </a:lnTo>
                  <a:lnTo>
                    <a:pt x="135" y="631"/>
                  </a:lnTo>
                  <a:lnTo>
                    <a:pt x="151" y="665"/>
                  </a:lnTo>
                  <a:lnTo>
                    <a:pt x="167" y="698"/>
                  </a:lnTo>
                  <a:lnTo>
                    <a:pt x="184" y="731"/>
                  </a:lnTo>
                  <a:lnTo>
                    <a:pt x="202" y="763"/>
                  </a:lnTo>
                  <a:lnTo>
                    <a:pt x="222" y="795"/>
                  </a:lnTo>
                  <a:lnTo>
                    <a:pt x="241" y="827"/>
                  </a:lnTo>
                  <a:lnTo>
                    <a:pt x="261" y="858"/>
                  </a:lnTo>
                  <a:lnTo>
                    <a:pt x="282" y="888"/>
                  </a:lnTo>
                  <a:lnTo>
                    <a:pt x="305" y="918"/>
                  </a:lnTo>
                  <a:lnTo>
                    <a:pt x="327" y="947"/>
                  </a:lnTo>
                  <a:lnTo>
                    <a:pt x="350" y="975"/>
                  </a:lnTo>
                  <a:lnTo>
                    <a:pt x="374" y="1004"/>
                  </a:lnTo>
                  <a:lnTo>
                    <a:pt x="397" y="1032"/>
                  </a:lnTo>
                  <a:lnTo>
                    <a:pt x="423" y="1059"/>
                  </a:lnTo>
                  <a:lnTo>
                    <a:pt x="449" y="1085"/>
                  </a:lnTo>
                  <a:lnTo>
                    <a:pt x="475" y="1111"/>
                  </a:lnTo>
                  <a:lnTo>
                    <a:pt x="502" y="1135"/>
                  </a:lnTo>
                  <a:lnTo>
                    <a:pt x="530" y="1160"/>
                  </a:lnTo>
                  <a:lnTo>
                    <a:pt x="557" y="1183"/>
                  </a:lnTo>
                  <a:lnTo>
                    <a:pt x="586" y="1207"/>
                  </a:lnTo>
                  <a:lnTo>
                    <a:pt x="616" y="1229"/>
                  </a:lnTo>
                  <a:lnTo>
                    <a:pt x="646" y="1252"/>
                  </a:lnTo>
                  <a:lnTo>
                    <a:pt x="676" y="1272"/>
                  </a:lnTo>
                  <a:lnTo>
                    <a:pt x="707" y="1292"/>
                  </a:lnTo>
                  <a:lnTo>
                    <a:pt x="738" y="1312"/>
                  </a:lnTo>
                  <a:lnTo>
                    <a:pt x="770" y="1330"/>
                  </a:lnTo>
                  <a:lnTo>
                    <a:pt x="803" y="1349"/>
                  </a:lnTo>
                  <a:lnTo>
                    <a:pt x="836" y="1367"/>
                  </a:lnTo>
                  <a:lnTo>
                    <a:pt x="869" y="1383"/>
                  </a:lnTo>
                  <a:lnTo>
                    <a:pt x="902" y="1399"/>
                  </a:lnTo>
                  <a:lnTo>
                    <a:pt x="937" y="1414"/>
                  </a:lnTo>
                  <a:lnTo>
                    <a:pt x="971" y="1427"/>
                  </a:lnTo>
                  <a:lnTo>
                    <a:pt x="1006" y="1441"/>
                  </a:lnTo>
                  <a:lnTo>
                    <a:pt x="1041" y="1453"/>
                  </a:lnTo>
                  <a:lnTo>
                    <a:pt x="1078" y="1465"/>
                  </a:lnTo>
                  <a:lnTo>
                    <a:pt x="1114" y="1475"/>
                  </a:lnTo>
                  <a:lnTo>
                    <a:pt x="1150" y="1486"/>
                  </a:lnTo>
                  <a:lnTo>
                    <a:pt x="1187" y="1495"/>
                  </a:lnTo>
                  <a:lnTo>
                    <a:pt x="1225" y="1503"/>
                  </a:lnTo>
                  <a:lnTo>
                    <a:pt x="1262" y="1511"/>
                  </a:lnTo>
                  <a:lnTo>
                    <a:pt x="1300" y="1516"/>
                  </a:lnTo>
                  <a:lnTo>
                    <a:pt x="1338" y="1522"/>
                  </a:lnTo>
                  <a:lnTo>
                    <a:pt x="1377" y="1527"/>
                  </a:lnTo>
                  <a:lnTo>
                    <a:pt x="1416" y="1530"/>
                  </a:lnTo>
                  <a:lnTo>
                    <a:pt x="1455" y="1532"/>
                  </a:lnTo>
                  <a:lnTo>
                    <a:pt x="1494" y="1534"/>
                  </a:lnTo>
                  <a:lnTo>
                    <a:pt x="1534" y="1534"/>
                  </a:lnTo>
                  <a:lnTo>
                    <a:pt x="1534" y="1534"/>
                  </a:lnTo>
                  <a:lnTo>
                    <a:pt x="1573" y="1534"/>
                  </a:lnTo>
                  <a:lnTo>
                    <a:pt x="1613" y="1532"/>
                  </a:lnTo>
                  <a:lnTo>
                    <a:pt x="1651" y="1530"/>
                  </a:lnTo>
                  <a:lnTo>
                    <a:pt x="1691" y="1527"/>
                  </a:lnTo>
                  <a:lnTo>
                    <a:pt x="1729" y="1522"/>
                  </a:lnTo>
                  <a:lnTo>
                    <a:pt x="1767" y="1516"/>
                  </a:lnTo>
                  <a:lnTo>
                    <a:pt x="1805" y="1511"/>
                  </a:lnTo>
                  <a:lnTo>
                    <a:pt x="1843" y="1503"/>
                  </a:lnTo>
                  <a:lnTo>
                    <a:pt x="1880" y="1495"/>
                  </a:lnTo>
                  <a:lnTo>
                    <a:pt x="1917" y="1486"/>
                  </a:lnTo>
                  <a:lnTo>
                    <a:pt x="1954" y="1475"/>
                  </a:lnTo>
                  <a:lnTo>
                    <a:pt x="1990" y="1465"/>
                  </a:lnTo>
                  <a:lnTo>
                    <a:pt x="2025" y="1453"/>
                  </a:lnTo>
                  <a:lnTo>
                    <a:pt x="2062" y="1441"/>
                  </a:lnTo>
                  <a:lnTo>
                    <a:pt x="2096" y="1427"/>
                  </a:lnTo>
                  <a:lnTo>
                    <a:pt x="2131" y="1414"/>
                  </a:lnTo>
                  <a:lnTo>
                    <a:pt x="2165" y="1399"/>
                  </a:lnTo>
                  <a:lnTo>
                    <a:pt x="2199" y="1383"/>
                  </a:lnTo>
                  <a:lnTo>
                    <a:pt x="2232" y="1367"/>
                  </a:lnTo>
                  <a:lnTo>
                    <a:pt x="2265" y="1349"/>
                  </a:lnTo>
                  <a:lnTo>
                    <a:pt x="2297" y="1330"/>
                  </a:lnTo>
                  <a:lnTo>
                    <a:pt x="2329" y="1312"/>
                  </a:lnTo>
                  <a:lnTo>
                    <a:pt x="2360" y="1292"/>
                  </a:lnTo>
                  <a:lnTo>
                    <a:pt x="2391" y="1272"/>
                  </a:lnTo>
                  <a:lnTo>
                    <a:pt x="2422" y="1252"/>
                  </a:lnTo>
                  <a:lnTo>
                    <a:pt x="2452" y="1229"/>
                  </a:lnTo>
                  <a:lnTo>
                    <a:pt x="2481" y="1207"/>
                  </a:lnTo>
                  <a:lnTo>
                    <a:pt x="2509" y="1183"/>
                  </a:lnTo>
                  <a:lnTo>
                    <a:pt x="2537" y="1160"/>
                  </a:lnTo>
                  <a:lnTo>
                    <a:pt x="2565" y="1135"/>
                  </a:lnTo>
                  <a:lnTo>
                    <a:pt x="2593" y="1111"/>
                  </a:lnTo>
                  <a:lnTo>
                    <a:pt x="2618" y="1085"/>
                  </a:lnTo>
                  <a:lnTo>
                    <a:pt x="2644" y="1059"/>
                  </a:lnTo>
                  <a:lnTo>
                    <a:pt x="2669" y="1032"/>
                  </a:lnTo>
                  <a:lnTo>
                    <a:pt x="2694" y="1004"/>
                  </a:lnTo>
                  <a:lnTo>
                    <a:pt x="2717" y="975"/>
                  </a:lnTo>
                  <a:lnTo>
                    <a:pt x="2741" y="947"/>
                  </a:lnTo>
                  <a:lnTo>
                    <a:pt x="2763" y="918"/>
                  </a:lnTo>
                  <a:lnTo>
                    <a:pt x="2784" y="888"/>
                  </a:lnTo>
                  <a:lnTo>
                    <a:pt x="2806" y="858"/>
                  </a:lnTo>
                  <a:lnTo>
                    <a:pt x="2826" y="827"/>
                  </a:lnTo>
                  <a:lnTo>
                    <a:pt x="2845" y="795"/>
                  </a:lnTo>
                  <a:lnTo>
                    <a:pt x="2864" y="763"/>
                  </a:lnTo>
                  <a:lnTo>
                    <a:pt x="2883" y="731"/>
                  </a:lnTo>
                  <a:lnTo>
                    <a:pt x="2900" y="698"/>
                  </a:lnTo>
                  <a:lnTo>
                    <a:pt x="2917" y="665"/>
                  </a:lnTo>
                  <a:lnTo>
                    <a:pt x="2933" y="631"/>
                  </a:lnTo>
                  <a:lnTo>
                    <a:pt x="2948" y="597"/>
                  </a:lnTo>
                  <a:lnTo>
                    <a:pt x="2961" y="563"/>
                  </a:lnTo>
                  <a:lnTo>
                    <a:pt x="2974" y="528"/>
                  </a:lnTo>
                  <a:lnTo>
                    <a:pt x="2987" y="493"/>
                  </a:lnTo>
                  <a:lnTo>
                    <a:pt x="2999" y="456"/>
                  </a:lnTo>
                  <a:lnTo>
                    <a:pt x="3009" y="420"/>
                  </a:lnTo>
                  <a:lnTo>
                    <a:pt x="3019" y="384"/>
                  </a:lnTo>
                  <a:lnTo>
                    <a:pt x="3029" y="346"/>
                  </a:lnTo>
                  <a:lnTo>
                    <a:pt x="3037" y="309"/>
                  </a:lnTo>
                  <a:lnTo>
                    <a:pt x="3043" y="272"/>
                  </a:lnTo>
                  <a:lnTo>
                    <a:pt x="3050" y="233"/>
                  </a:lnTo>
                  <a:lnTo>
                    <a:pt x="3055" y="195"/>
                  </a:lnTo>
                  <a:lnTo>
                    <a:pt x="3059" y="157"/>
                  </a:lnTo>
                  <a:lnTo>
                    <a:pt x="3064" y="118"/>
                  </a:lnTo>
                  <a:lnTo>
                    <a:pt x="3066" y="79"/>
                  </a:lnTo>
                  <a:lnTo>
                    <a:pt x="3067" y="39"/>
                  </a:lnTo>
                  <a:lnTo>
                    <a:pt x="3068" y="0"/>
                  </a:lnTo>
                  <a:lnTo>
                    <a:pt x="2691" y="0"/>
                  </a:lnTo>
                  <a:lnTo>
                    <a:pt x="2691" y="0"/>
                  </a:lnTo>
                  <a:lnTo>
                    <a:pt x="2691" y="30"/>
                  </a:lnTo>
                  <a:lnTo>
                    <a:pt x="2690" y="60"/>
                  </a:lnTo>
                  <a:lnTo>
                    <a:pt x="2687" y="90"/>
                  </a:lnTo>
                  <a:lnTo>
                    <a:pt x="2685" y="118"/>
                  </a:lnTo>
                  <a:lnTo>
                    <a:pt x="2682" y="147"/>
                  </a:lnTo>
                  <a:lnTo>
                    <a:pt x="2678" y="176"/>
                  </a:lnTo>
                  <a:lnTo>
                    <a:pt x="2672" y="205"/>
                  </a:lnTo>
                  <a:lnTo>
                    <a:pt x="2667" y="233"/>
                  </a:lnTo>
                  <a:lnTo>
                    <a:pt x="2661" y="261"/>
                  </a:lnTo>
                  <a:lnTo>
                    <a:pt x="2654" y="289"/>
                  </a:lnTo>
                  <a:lnTo>
                    <a:pt x="2647" y="317"/>
                  </a:lnTo>
                  <a:lnTo>
                    <a:pt x="2638" y="344"/>
                  </a:lnTo>
                  <a:lnTo>
                    <a:pt x="2630" y="371"/>
                  </a:lnTo>
                  <a:lnTo>
                    <a:pt x="2620" y="398"/>
                  </a:lnTo>
                  <a:lnTo>
                    <a:pt x="2611" y="424"/>
                  </a:lnTo>
                  <a:lnTo>
                    <a:pt x="2600" y="451"/>
                  </a:lnTo>
                  <a:lnTo>
                    <a:pt x="2588" y="477"/>
                  </a:lnTo>
                  <a:lnTo>
                    <a:pt x="2577" y="502"/>
                  </a:lnTo>
                  <a:lnTo>
                    <a:pt x="2565" y="527"/>
                  </a:lnTo>
                  <a:lnTo>
                    <a:pt x="2551" y="551"/>
                  </a:lnTo>
                  <a:lnTo>
                    <a:pt x="2537" y="576"/>
                  </a:lnTo>
                  <a:lnTo>
                    <a:pt x="2523" y="600"/>
                  </a:lnTo>
                  <a:lnTo>
                    <a:pt x="2508" y="624"/>
                  </a:lnTo>
                  <a:lnTo>
                    <a:pt x="2493" y="647"/>
                  </a:lnTo>
                  <a:lnTo>
                    <a:pt x="2477" y="669"/>
                  </a:lnTo>
                  <a:lnTo>
                    <a:pt x="2461" y="693"/>
                  </a:lnTo>
                  <a:lnTo>
                    <a:pt x="2444" y="714"/>
                  </a:lnTo>
                  <a:lnTo>
                    <a:pt x="2426" y="737"/>
                  </a:lnTo>
                  <a:lnTo>
                    <a:pt x="2409" y="757"/>
                  </a:lnTo>
                  <a:lnTo>
                    <a:pt x="2390" y="778"/>
                  </a:lnTo>
                  <a:lnTo>
                    <a:pt x="2372" y="798"/>
                  </a:lnTo>
                  <a:lnTo>
                    <a:pt x="2352" y="819"/>
                  </a:lnTo>
                  <a:lnTo>
                    <a:pt x="2332" y="838"/>
                  </a:lnTo>
                  <a:lnTo>
                    <a:pt x="2312" y="857"/>
                  </a:lnTo>
                  <a:lnTo>
                    <a:pt x="2291" y="875"/>
                  </a:lnTo>
                  <a:lnTo>
                    <a:pt x="2270" y="893"/>
                  </a:lnTo>
                  <a:lnTo>
                    <a:pt x="2248" y="910"/>
                  </a:lnTo>
                  <a:lnTo>
                    <a:pt x="2226" y="927"/>
                  </a:lnTo>
                  <a:lnTo>
                    <a:pt x="2203" y="943"/>
                  </a:lnTo>
                  <a:lnTo>
                    <a:pt x="2181" y="959"/>
                  </a:lnTo>
                  <a:lnTo>
                    <a:pt x="2158" y="975"/>
                  </a:lnTo>
                  <a:lnTo>
                    <a:pt x="2134" y="989"/>
                  </a:lnTo>
                  <a:lnTo>
                    <a:pt x="2110" y="1004"/>
                  </a:lnTo>
                  <a:lnTo>
                    <a:pt x="2085" y="1018"/>
                  </a:lnTo>
                  <a:lnTo>
                    <a:pt x="2061" y="1031"/>
                  </a:lnTo>
                  <a:lnTo>
                    <a:pt x="2035" y="1044"/>
                  </a:lnTo>
                  <a:lnTo>
                    <a:pt x="2009" y="1055"/>
                  </a:lnTo>
                  <a:lnTo>
                    <a:pt x="1984" y="1066"/>
                  </a:lnTo>
                  <a:lnTo>
                    <a:pt x="1958" y="1077"/>
                  </a:lnTo>
                  <a:lnTo>
                    <a:pt x="1932" y="1087"/>
                  </a:lnTo>
                  <a:lnTo>
                    <a:pt x="1905" y="1097"/>
                  </a:lnTo>
                  <a:lnTo>
                    <a:pt x="1878" y="1105"/>
                  </a:lnTo>
                  <a:lnTo>
                    <a:pt x="1851" y="1113"/>
                  </a:lnTo>
                  <a:lnTo>
                    <a:pt x="1823" y="1120"/>
                  </a:lnTo>
                  <a:lnTo>
                    <a:pt x="1795" y="1128"/>
                  </a:lnTo>
                  <a:lnTo>
                    <a:pt x="1766" y="1134"/>
                  </a:lnTo>
                  <a:lnTo>
                    <a:pt x="1739" y="1140"/>
                  </a:lnTo>
                  <a:lnTo>
                    <a:pt x="1710" y="1144"/>
                  </a:lnTo>
                  <a:lnTo>
                    <a:pt x="1681" y="1148"/>
                  </a:lnTo>
                  <a:lnTo>
                    <a:pt x="1652" y="1151"/>
                  </a:lnTo>
                  <a:lnTo>
                    <a:pt x="1622" y="1153"/>
                  </a:lnTo>
                  <a:lnTo>
                    <a:pt x="1594" y="1156"/>
                  </a:lnTo>
                  <a:lnTo>
                    <a:pt x="1564" y="1157"/>
                  </a:lnTo>
                  <a:lnTo>
                    <a:pt x="1534" y="1158"/>
                  </a:lnTo>
                  <a:lnTo>
                    <a:pt x="1534" y="1158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2"/>
            <p:cNvSpPr>
              <a:spLocks/>
            </p:cNvSpPr>
            <p:nvPr/>
          </p:nvSpPr>
          <p:spPr bwMode="auto">
            <a:xfrm>
              <a:off x="2211528" y="2165507"/>
              <a:ext cx="2820891" cy="1409985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3"/>
            <p:cNvSpPr>
              <a:spLocks/>
            </p:cNvSpPr>
            <p:nvPr/>
          </p:nvSpPr>
          <p:spPr bwMode="auto">
            <a:xfrm>
              <a:off x="7159584" y="2165507"/>
              <a:ext cx="2820889" cy="1409985"/>
            </a:xfrm>
            <a:custGeom>
              <a:avLst/>
              <a:gdLst>
                <a:gd name="T0" fmla="*/ 1624 w 3069"/>
                <a:gd name="T1" fmla="*/ 381 h 1534"/>
                <a:gd name="T2" fmla="*/ 1768 w 3069"/>
                <a:gd name="T3" fmla="*/ 400 h 1534"/>
                <a:gd name="T4" fmla="*/ 1906 w 3069"/>
                <a:gd name="T5" fmla="*/ 437 h 1534"/>
                <a:gd name="T6" fmla="*/ 2036 w 3069"/>
                <a:gd name="T7" fmla="*/ 490 h 1534"/>
                <a:gd name="T8" fmla="*/ 2159 w 3069"/>
                <a:gd name="T9" fmla="*/ 559 h 1534"/>
                <a:gd name="T10" fmla="*/ 2271 w 3069"/>
                <a:gd name="T11" fmla="*/ 641 h 1534"/>
                <a:gd name="T12" fmla="*/ 2372 w 3069"/>
                <a:gd name="T13" fmla="*/ 736 h 1534"/>
                <a:gd name="T14" fmla="*/ 2462 w 3069"/>
                <a:gd name="T15" fmla="*/ 841 h 1534"/>
                <a:gd name="T16" fmla="*/ 2538 w 3069"/>
                <a:gd name="T17" fmla="*/ 958 h 1534"/>
                <a:gd name="T18" fmla="*/ 2601 w 3069"/>
                <a:gd name="T19" fmla="*/ 1083 h 1534"/>
                <a:gd name="T20" fmla="*/ 2648 w 3069"/>
                <a:gd name="T21" fmla="*/ 1217 h 1534"/>
                <a:gd name="T22" fmla="*/ 2679 w 3069"/>
                <a:gd name="T23" fmla="*/ 1358 h 1534"/>
                <a:gd name="T24" fmla="*/ 2692 w 3069"/>
                <a:gd name="T25" fmla="*/ 1504 h 1534"/>
                <a:gd name="T26" fmla="*/ 3067 w 3069"/>
                <a:gd name="T27" fmla="*/ 1455 h 1534"/>
                <a:gd name="T28" fmla="*/ 3045 w 3069"/>
                <a:gd name="T29" fmla="*/ 1262 h 1534"/>
                <a:gd name="T30" fmla="*/ 3000 w 3069"/>
                <a:gd name="T31" fmla="*/ 1078 h 1534"/>
                <a:gd name="T32" fmla="*/ 2933 w 3069"/>
                <a:gd name="T33" fmla="*/ 903 h 1534"/>
                <a:gd name="T34" fmla="*/ 2846 w 3069"/>
                <a:gd name="T35" fmla="*/ 739 h 1534"/>
                <a:gd name="T36" fmla="*/ 2742 w 3069"/>
                <a:gd name="T37" fmla="*/ 587 h 1534"/>
                <a:gd name="T38" fmla="*/ 2619 w 3069"/>
                <a:gd name="T39" fmla="*/ 449 h 1534"/>
                <a:gd name="T40" fmla="*/ 2482 w 3069"/>
                <a:gd name="T41" fmla="*/ 327 h 1534"/>
                <a:gd name="T42" fmla="*/ 2330 w 3069"/>
                <a:gd name="T43" fmla="*/ 222 h 1534"/>
                <a:gd name="T44" fmla="*/ 2166 w 3069"/>
                <a:gd name="T45" fmla="*/ 135 h 1534"/>
                <a:gd name="T46" fmla="*/ 1990 w 3069"/>
                <a:gd name="T47" fmla="*/ 69 h 1534"/>
                <a:gd name="T48" fmla="*/ 1806 w 3069"/>
                <a:gd name="T49" fmla="*/ 23 h 1534"/>
                <a:gd name="T50" fmla="*/ 1614 w 3069"/>
                <a:gd name="T51" fmla="*/ 2 h 1534"/>
                <a:gd name="T52" fmla="*/ 1455 w 3069"/>
                <a:gd name="T53" fmla="*/ 2 h 1534"/>
                <a:gd name="T54" fmla="*/ 1263 w 3069"/>
                <a:gd name="T55" fmla="*/ 23 h 1534"/>
                <a:gd name="T56" fmla="*/ 1079 w 3069"/>
                <a:gd name="T57" fmla="*/ 69 h 1534"/>
                <a:gd name="T58" fmla="*/ 903 w 3069"/>
                <a:gd name="T59" fmla="*/ 135 h 1534"/>
                <a:gd name="T60" fmla="*/ 739 w 3069"/>
                <a:gd name="T61" fmla="*/ 222 h 1534"/>
                <a:gd name="T62" fmla="*/ 587 w 3069"/>
                <a:gd name="T63" fmla="*/ 327 h 1534"/>
                <a:gd name="T64" fmla="*/ 450 w 3069"/>
                <a:gd name="T65" fmla="*/ 449 h 1534"/>
                <a:gd name="T66" fmla="*/ 327 w 3069"/>
                <a:gd name="T67" fmla="*/ 587 h 1534"/>
                <a:gd name="T68" fmla="*/ 223 w 3069"/>
                <a:gd name="T69" fmla="*/ 739 h 1534"/>
                <a:gd name="T70" fmla="*/ 135 w 3069"/>
                <a:gd name="T71" fmla="*/ 903 h 1534"/>
                <a:gd name="T72" fmla="*/ 69 w 3069"/>
                <a:gd name="T73" fmla="*/ 1078 h 1534"/>
                <a:gd name="T74" fmla="*/ 25 w 3069"/>
                <a:gd name="T75" fmla="*/ 1262 h 1534"/>
                <a:gd name="T76" fmla="*/ 2 w 3069"/>
                <a:gd name="T77" fmla="*/ 1455 h 1534"/>
                <a:gd name="T78" fmla="*/ 377 w 3069"/>
                <a:gd name="T79" fmla="*/ 1504 h 1534"/>
                <a:gd name="T80" fmla="*/ 390 w 3069"/>
                <a:gd name="T81" fmla="*/ 1358 h 1534"/>
                <a:gd name="T82" fmla="*/ 421 w 3069"/>
                <a:gd name="T83" fmla="*/ 1217 h 1534"/>
                <a:gd name="T84" fmla="*/ 468 w 3069"/>
                <a:gd name="T85" fmla="*/ 1083 h 1534"/>
                <a:gd name="T86" fmla="*/ 531 w 3069"/>
                <a:gd name="T87" fmla="*/ 958 h 1534"/>
                <a:gd name="T88" fmla="*/ 608 w 3069"/>
                <a:gd name="T89" fmla="*/ 841 h 1534"/>
                <a:gd name="T90" fmla="*/ 697 w 3069"/>
                <a:gd name="T91" fmla="*/ 736 h 1534"/>
                <a:gd name="T92" fmla="*/ 798 w 3069"/>
                <a:gd name="T93" fmla="*/ 641 h 1534"/>
                <a:gd name="T94" fmla="*/ 910 w 3069"/>
                <a:gd name="T95" fmla="*/ 559 h 1534"/>
                <a:gd name="T96" fmla="*/ 1033 w 3069"/>
                <a:gd name="T97" fmla="*/ 490 h 1534"/>
                <a:gd name="T98" fmla="*/ 1163 w 3069"/>
                <a:gd name="T99" fmla="*/ 437 h 1534"/>
                <a:gd name="T100" fmla="*/ 1302 w 3069"/>
                <a:gd name="T101" fmla="*/ 400 h 1534"/>
                <a:gd name="T102" fmla="*/ 1446 w 3069"/>
                <a:gd name="T103" fmla="*/ 381 h 15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3069" h="1534">
                  <a:moveTo>
                    <a:pt x="1534" y="376"/>
                  </a:moveTo>
                  <a:lnTo>
                    <a:pt x="1534" y="376"/>
                  </a:lnTo>
                  <a:lnTo>
                    <a:pt x="1564" y="377"/>
                  </a:lnTo>
                  <a:lnTo>
                    <a:pt x="1594" y="378"/>
                  </a:lnTo>
                  <a:lnTo>
                    <a:pt x="1624" y="381"/>
                  </a:lnTo>
                  <a:lnTo>
                    <a:pt x="1652" y="383"/>
                  </a:lnTo>
                  <a:lnTo>
                    <a:pt x="1682" y="386"/>
                  </a:lnTo>
                  <a:lnTo>
                    <a:pt x="1711" y="390"/>
                  </a:lnTo>
                  <a:lnTo>
                    <a:pt x="1740" y="394"/>
                  </a:lnTo>
                  <a:lnTo>
                    <a:pt x="1768" y="400"/>
                  </a:lnTo>
                  <a:lnTo>
                    <a:pt x="1796" y="406"/>
                  </a:lnTo>
                  <a:lnTo>
                    <a:pt x="1824" y="414"/>
                  </a:lnTo>
                  <a:lnTo>
                    <a:pt x="1852" y="421"/>
                  </a:lnTo>
                  <a:lnTo>
                    <a:pt x="1878" y="429"/>
                  </a:lnTo>
                  <a:lnTo>
                    <a:pt x="1906" y="437"/>
                  </a:lnTo>
                  <a:lnTo>
                    <a:pt x="1933" y="447"/>
                  </a:lnTo>
                  <a:lnTo>
                    <a:pt x="1958" y="457"/>
                  </a:lnTo>
                  <a:lnTo>
                    <a:pt x="1985" y="468"/>
                  </a:lnTo>
                  <a:lnTo>
                    <a:pt x="2011" y="479"/>
                  </a:lnTo>
                  <a:lnTo>
                    <a:pt x="2036" y="490"/>
                  </a:lnTo>
                  <a:lnTo>
                    <a:pt x="2062" y="503"/>
                  </a:lnTo>
                  <a:lnTo>
                    <a:pt x="2086" y="516"/>
                  </a:lnTo>
                  <a:lnTo>
                    <a:pt x="2111" y="530"/>
                  </a:lnTo>
                  <a:lnTo>
                    <a:pt x="2134" y="545"/>
                  </a:lnTo>
                  <a:lnTo>
                    <a:pt x="2159" y="559"/>
                  </a:lnTo>
                  <a:lnTo>
                    <a:pt x="2181" y="575"/>
                  </a:lnTo>
                  <a:lnTo>
                    <a:pt x="2205" y="591"/>
                  </a:lnTo>
                  <a:lnTo>
                    <a:pt x="2227" y="607"/>
                  </a:lnTo>
                  <a:lnTo>
                    <a:pt x="2249" y="624"/>
                  </a:lnTo>
                  <a:lnTo>
                    <a:pt x="2271" y="641"/>
                  </a:lnTo>
                  <a:lnTo>
                    <a:pt x="2292" y="659"/>
                  </a:lnTo>
                  <a:lnTo>
                    <a:pt x="2312" y="677"/>
                  </a:lnTo>
                  <a:lnTo>
                    <a:pt x="2333" y="696"/>
                  </a:lnTo>
                  <a:lnTo>
                    <a:pt x="2353" y="715"/>
                  </a:lnTo>
                  <a:lnTo>
                    <a:pt x="2372" y="736"/>
                  </a:lnTo>
                  <a:lnTo>
                    <a:pt x="2391" y="756"/>
                  </a:lnTo>
                  <a:lnTo>
                    <a:pt x="2409" y="777"/>
                  </a:lnTo>
                  <a:lnTo>
                    <a:pt x="2427" y="797"/>
                  </a:lnTo>
                  <a:lnTo>
                    <a:pt x="2445" y="820"/>
                  </a:lnTo>
                  <a:lnTo>
                    <a:pt x="2462" y="841"/>
                  </a:lnTo>
                  <a:lnTo>
                    <a:pt x="2479" y="865"/>
                  </a:lnTo>
                  <a:lnTo>
                    <a:pt x="2495" y="887"/>
                  </a:lnTo>
                  <a:lnTo>
                    <a:pt x="2510" y="910"/>
                  </a:lnTo>
                  <a:lnTo>
                    <a:pt x="2524" y="934"/>
                  </a:lnTo>
                  <a:lnTo>
                    <a:pt x="2538" y="958"/>
                  </a:lnTo>
                  <a:lnTo>
                    <a:pt x="2552" y="983"/>
                  </a:lnTo>
                  <a:lnTo>
                    <a:pt x="2565" y="1007"/>
                  </a:lnTo>
                  <a:lnTo>
                    <a:pt x="2578" y="1032"/>
                  </a:lnTo>
                  <a:lnTo>
                    <a:pt x="2589" y="1057"/>
                  </a:lnTo>
                  <a:lnTo>
                    <a:pt x="2601" y="1083"/>
                  </a:lnTo>
                  <a:lnTo>
                    <a:pt x="2612" y="1110"/>
                  </a:lnTo>
                  <a:lnTo>
                    <a:pt x="2621" y="1136"/>
                  </a:lnTo>
                  <a:lnTo>
                    <a:pt x="2631" y="1163"/>
                  </a:lnTo>
                  <a:lnTo>
                    <a:pt x="2640" y="1190"/>
                  </a:lnTo>
                  <a:lnTo>
                    <a:pt x="2648" y="1217"/>
                  </a:lnTo>
                  <a:lnTo>
                    <a:pt x="2656" y="1245"/>
                  </a:lnTo>
                  <a:lnTo>
                    <a:pt x="2662" y="1273"/>
                  </a:lnTo>
                  <a:lnTo>
                    <a:pt x="2668" y="1301"/>
                  </a:lnTo>
                  <a:lnTo>
                    <a:pt x="2674" y="1329"/>
                  </a:lnTo>
                  <a:lnTo>
                    <a:pt x="2679" y="1358"/>
                  </a:lnTo>
                  <a:lnTo>
                    <a:pt x="2682" y="1387"/>
                  </a:lnTo>
                  <a:lnTo>
                    <a:pt x="2685" y="1416"/>
                  </a:lnTo>
                  <a:lnTo>
                    <a:pt x="2689" y="1444"/>
                  </a:lnTo>
                  <a:lnTo>
                    <a:pt x="2691" y="1474"/>
                  </a:lnTo>
                  <a:lnTo>
                    <a:pt x="2692" y="1504"/>
                  </a:lnTo>
                  <a:lnTo>
                    <a:pt x="2692" y="1534"/>
                  </a:lnTo>
                  <a:lnTo>
                    <a:pt x="3069" y="1534"/>
                  </a:lnTo>
                  <a:lnTo>
                    <a:pt x="3069" y="1534"/>
                  </a:lnTo>
                  <a:lnTo>
                    <a:pt x="3068" y="1495"/>
                  </a:lnTo>
                  <a:lnTo>
                    <a:pt x="3067" y="1455"/>
                  </a:lnTo>
                  <a:lnTo>
                    <a:pt x="3064" y="1416"/>
                  </a:lnTo>
                  <a:lnTo>
                    <a:pt x="3061" y="1377"/>
                  </a:lnTo>
                  <a:lnTo>
                    <a:pt x="3056" y="1339"/>
                  </a:lnTo>
                  <a:lnTo>
                    <a:pt x="3051" y="1301"/>
                  </a:lnTo>
                  <a:lnTo>
                    <a:pt x="3045" y="1262"/>
                  </a:lnTo>
                  <a:lnTo>
                    <a:pt x="3037" y="1225"/>
                  </a:lnTo>
                  <a:lnTo>
                    <a:pt x="3030" y="1188"/>
                  </a:lnTo>
                  <a:lnTo>
                    <a:pt x="3020" y="1150"/>
                  </a:lnTo>
                  <a:lnTo>
                    <a:pt x="3011" y="1114"/>
                  </a:lnTo>
                  <a:lnTo>
                    <a:pt x="3000" y="1078"/>
                  </a:lnTo>
                  <a:lnTo>
                    <a:pt x="2988" y="1041"/>
                  </a:lnTo>
                  <a:lnTo>
                    <a:pt x="2975" y="1006"/>
                  </a:lnTo>
                  <a:lnTo>
                    <a:pt x="2963" y="971"/>
                  </a:lnTo>
                  <a:lnTo>
                    <a:pt x="2948" y="937"/>
                  </a:lnTo>
                  <a:lnTo>
                    <a:pt x="2933" y="903"/>
                  </a:lnTo>
                  <a:lnTo>
                    <a:pt x="2918" y="869"/>
                  </a:lnTo>
                  <a:lnTo>
                    <a:pt x="2901" y="836"/>
                  </a:lnTo>
                  <a:lnTo>
                    <a:pt x="2884" y="803"/>
                  </a:lnTo>
                  <a:lnTo>
                    <a:pt x="2866" y="771"/>
                  </a:lnTo>
                  <a:lnTo>
                    <a:pt x="2846" y="739"/>
                  </a:lnTo>
                  <a:lnTo>
                    <a:pt x="2827" y="707"/>
                  </a:lnTo>
                  <a:lnTo>
                    <a:pt x="2807" y="676"/>
                  </a:lnTo>
                  <a:lnTo>
                    <a:pt x="2786" y="646"/>
                  </a:lnTo>
                  <a:lnTo>
                    <a:pt x="2764" y="616"/>
                  </a:lnTo>
                  <a:lnTo>
                    <a:pt x="2742" y="587"/>
                  </a:lnTo>
                  <a:lnTo>
                    <a:pt x="2718" y="559"/>
                  </a:lnTo>
                  <a:lnTo>
                    <a:pt x="2695" y="530"/>
                  </a:lnTo>
                  <a:lnTo>
                    <a:pt x="2671" y="502"/>
                  </a:lnTo>
                  <a:lnTo>
                    <a:pt x="2645" y="475"/>
                  </a:lnTo>
                  <a:lnTo>
                    <a:pt x="2619" y="449"/>
                  </a:lnTo>
                  <a:lnTo>
                    <a:pt x="2593" y="423"/>
                  </a:lnTo>
                  <a:lnTo>
                    <a:pt x="2566" y="399"/>
                  </a:lnTo>
                  <a:lnTo>
                    <a:pt x="2538" y="374"/>
                  </a:lnTo>
                  <a:lnTo>
                    <a:pt x="2511" y="351"/>
                  </a:lnTo>
                  <a:lnTo>
                    <a:pt x="2482" y="327"/>
                  </a:lnTo>
                  <a:lnTo>
                    <a:pt x="2452" y="305"/>
                  </a:lnTo>
                  <a:lnTo>
                    <a:pt x="2423" y="282"/>
                  </a:lnTo>
                  <a:lnTo>
                    <a:pt x="2392" y="262"/>
                  </a:lnTo>
                  <a:lnTo>
                    <a:pt x="2361" y="242"/>
                  </a:lnTo>
                  <a:lnTo>
                    <a:pt x="2330" y="222"/>
                  </a:lnTo>
                  <a:lnTo>
                    <a:pt x="2298" y="204"/>
                  </a:lnTo>
                  <a:lnTo>
                    <a:pt x="2265" y="185"/>
                  </a:lnTo>
                  <a:lnTo>
                    <a:pt x="2233" y="167"/>
                  </a:lnTo>
                  <a:lnTo>
                    <a:pt x="2199" y="151"/>
                  </a:lnTo>
                  <a:lnTo>
                    <a:pt x="2166" y="135"/>
                  </a:lnTo>
                  <a:lnTo>
                    <a:pt x="2132" y="120"/>
                  </a:lnTo>
                  <a:lnTo>
                    <a:pt x="2097" y="107"/>
                  </a:lnTo>
                  <a:lnTo>
                    <a:pt x="2062" y="93"/>
                  </a:lnTo>
                  <a:lnTo>
                    <a:pt x="2027" y="81"/>
                  </a:lnTo>
                  <a:lnTo>
                    <a:pt x="1990" y="69"/>
                  </a:lnTo>
                  <a:lnTo>
                    <a:pt x="1954" y="59"/>
                  </a:lnTo>
                  <a:lnTo>
                    <a:pt x="1918" y="48"/>
                  </a:lnTo>
                  <a:lnTo>
                    <a:pt x="1881" y="39"/>
                  </a:lnTo>
                  <a:lnTo>
                    <a:pt x="1843" y="31"/>
                  </a:lnTo>
                  <a:lnTo>
                    <a:pt x="1806" y="23"/>
                  </a:lnTo>
                  <a:lnTo>
                    <a:pt x="1769" y="18"/>
                  </a:lnTo>
                  <a:lnTo>
                    <a:pt x="1730" y="12"/>
                  </a:lnTo>
                  <a:lnTo>
                    <a:pt x="1692" y="7"/>
                  </a:lnTo>
                  <a:lnTo>
                    <a:pt x="1652" y="4"/>
                  </a:lnTo>
                  <a:lnTo>
                    <a:pt x="1614" y="2"/>
                  </a:lnTo>
                  <a:lnTo>
                    <a:pt x="1575" y="0"/>
                  </a:lnTo>
                  <a:lnTo>
                    <a:pt x="1534" y="0"/>
                  </a:lnTo>
                  <a:lnTo>
                    <a:pt x="1534" y="0"/>
                  </a:lnTo>
                  <a:lnTo>
                    <a:pt x="1495" y="0"/>
                  </a:lnTo>
                  <a:lnTo>
                    <a:pt x="1455" y="2"/>
                  </a:lnTo>
                  <a:lnTo>
                    <a:pt x="1417" y="4"/>
                  </a:lnTo>
                  <a:lnTo>
                    <a:pt x="1377" y="7"/>
                  </a:lnTo>
                  <a:lnTo>
                    <a:pt x="1339" y="12"/>
                  </a:lnTo>
                  <a:lnTo>
                    <a:pt x="1301" y="18"/>
                  </a:lnTo>
                  <a:lnTo>
                    <a:pt x="1263" y="23"/>
                  </a:lnTo>
                  <a:lnTo>
                    <a:pt x="1225" y="31"/>
                  </a:lnTo>
                  <a:lnTo>
                    <a:pt x="1188" y="39"/>
                  </a:lnTo>
                  <a:lnTo>
                    <a:pt x="1151" y="48"/>
                  </a:lnTo>
                  <a:lnTo>
                    <a:pt x="1114" y="59"/>
                  </a:lnTo>
                  <a:lnTo>
                    <a:pt x="1079" y="69"/>
                  </a:lnTo>
                  <a:lnTo>
                    <a:pt x="1043" y="81"/>
                  </a:lnTo>
                  <a:lnTo>
                    <a:pt x="1007" y="93"/>
                  </a:lnTo>
                  <a:lnTo>
                    <a:pt x="972" y="107"/>
                  </a:lnTo>
                  <a:lnTo>
                    <a:pt x="937" y="120"/>
                  </a:lnTo>
                  <a:lnTo>
                    <a:pt x="903" y="135"/>
                  </a:lnTo>
                  <a:lnTo>
                    <a:pt x="870" y="151"/>
                  </a:lnTo>
                  <a:lnTo>
                    <a:pt x="836" y="167"/>
                  </a:lnTo>
                  <a:lnTo>
                    <a:pt x="803" y="185"/>
                  </a:lnTo>
                  <a:lnTo>
                    <a:pt x="771" y="204"/>
                  </a:lnTo>
                  <a:lnTo>
                    <a:pt x="739" y="222"/>
                  </a:lnTo>
                  <a:lnTo>
                    <a:pt x="708" y="242"/>
                  </a:lnTo>
                  <a:lnTo>
                    <a:pt x="677" y="262"/>
                  </a:lnTo>
                  <a:lnTo>
                    <a:pt x="646" y="282"/>
                  </a:lnTo>
                  <a:lnTo>
                    <a:pt x="616" y="305"/>
                  </a:lnTo>
                  <a:lnTo>
                    <a:pt x="587" y="327"/>
                  </a:lnTo>
                  <a:lnTo>
                    <a:pt x="559" y="351"/>
                  </a:lnTo>
                  <a:lnTo>
                    <a:pt x="531" y="374"/>
                  </a:lnTo>
                  <a:lnTo>
                    <a:pt x="503" y="399"/>
                  </a:lnTo>
                  <a:lnTo>
                    <a:pt x="477" y="423"/>
                  </a:lnTo>
                  <a:lnTo>
                    <a:pt x="450" y="449"/>
                  </a:lnTo>
                  <a:lnTo>
                    <a:pt x="424" y="475"/>
                  </a:lnTo>
                  <a:lnTo>
                    <a:pt x="399" y="502"/>
                  </a:lnTo>
                  <a:lnTo>
                    <a:pt x="374" y="530"/>
                  </a:lnTo>
                  <a:lnTo>
                    <a:pt x="351" y="559"/>
                  </a:lnTo>
                  <a:lnTo>
                    <a:pt x="327" y="587"/>
                  </a:lnTo>
                  <a:lnTo>
                    <a:pt x="305" y="616"/>
                  </a:lnTo>
                  <a:lnTo>
                    <a:pt x="284" y="646"/>
                  </a:lnTo>
                  <a:lnTo>
                    <a:pt x="262" y="676"/>
                  </a:lnTo>
                  <a:lnTo>
                    <a:pt x="242" y="707"/>
                  </a:lnTo>
                  <a:lnTo>
                    <a:pt x="223" y="739"/>
                  </a:lnTo>
                  <a:lnTo>
                    <a:pt x="204" y="771"/>
                  </a:lnTo>
                  <a:lnTo>
                    <a:pt x="185" y="803"/>
                  </a:lnTo>
                  <a:lnTo>
                    <a:pt x="168" y="836"/>
                  </a:lnTo>
                  <a:lnTo>
                    <a:pt x="151" y="869"/>
                  </a:lnTo>
                  <a:lnTo>
                    <a:pt x="135" y="903"/>
                  </a:lnTo>
                  <a:lnTo>
                    <a:pt x="120" y="937"/>
                  </a:lnTo>
                  <a:lnTo>
                    <a:pt x="107" y="971"/>
                  </a:lnTo>
                  <a:lnTo>
                    <a:pt x="94" y="1006"/>
                  </a:lnTo>
                  <a:lnTo>
                    <a:pt x="81" y="1041"/>
                  </a:lnTo>
                  <a:lnTo>
                    <a:pt x="69" y="1078"/>
                  </a:lnTo>
                  <a:lnTo>
                    <a:pt x="59" y="1114"/>
                  </a:lnTo>
                  <a:lnTo>
                    <a:pt x="49" y="1150"/>
                  </a:lnTo>
                  <a:lnTo>
                    <a:pt x="39" y="1188"/>
                  </a:lnTo>
                  <a:lnTo>
                    <a:pt x="32" y="1225"/>
                  </a:lnTo>
                  <a:lnTo>
                    <a:pt x="25" y="1262"/>
                  </a:lnTo>
                  <a:lnTo>
                    <a:pt x="18" y="1301"/>
                  </a:lnTo>
                  <a:lnTo>
                    <a:pt x="13" y="1339"/>
                  </a:lnTo>
                  <a:lnTo>
                    <a:pt x="9" y="1377"/>
                  </a:lnTo>
                  <a:lnTo>
                    <a:pt x="5" y="1416"/>
                  </a:lnTo>
                  <a:lnTo>
                    <a:pt x="2" y="1455"/>
                  </a:lnTo>
                  <a:lnTo>
                    <a:pt x="1" y="1495"/>
                  </a:lnTo>
                  <a:lnTo>
                    <a:pt x="0" y="1534"/>
                  </a:lnTo>
                  <a:lnTo>
                    <a:pt x="377" y="1534"/>
                  </a:lnTo>
                  <a:lnTo>
                    <a:pt x="377" y="1534"/>
                  </a:lnTo>
                  <a:lnTo>
                    <a:pt x="377" y="1504"/>
                  </a:lnTo>
                  <a:lnTo>
                    <a:pt x="378" y="1474"/>
                  </a:lnTo>
                  <a:lnTo>
                    <a:pt x="381" y="1444"/>
                  </a:lnTo>
                  <a:lnTo>
                    <a:pt x="383" y="1416"/>
                  </a:lnTo>
                  <a:lnTo>
                    <a:pt x="387" y="1387"/>
                  </a:lnTo>
                  <a:lnTo>
                    <a:pt x="390" y="1358"/>
                  </a:lnTo>
                  <a:lnTo>
                    <a:pt x="396" y="1329"/>
                  </a:lnTo>
                  <a:lnTo>
                    <a:pt x="401" y="1301"/>
                  </a:lnTo>
                  <a:lnTo>
                    <a:pt x="407" y="1273"/>
                  </a:lnTo>
                  <a:lnTo>
                    <a:pt x="414" y="1245"/>
                  </a:lnTo>
                  <a:lnTo>
                    <a:pt x="421" y="1217"/>
                  </a:lnTo>
                  <a:lnTo>
                    <a:pt x="430" y="1190"/>
                  </a:lnTo>
                  <a:lnTo>
                    <a:pt x="438" y="1163"/>
                  </a:lnTo>
                  <a:lnTo>
                    <a:pt x="448" y="1136"/>
                  </a:lnTo>
                  <a:lnTo>
                    <a:pt x="457" y="1110"/>
                  </a:lnTo>
                  <a:lnTo>
                    <a:pt x="468" y="1083"/>
                  </a:lnTo>
                  <a:lnTo>
                    <a:pt x="480" y="1057"/>
                  </a:lnTo>
                  <a:lnTo>
                    <a:pt x="491" y="1032"/>
                  </a:lnTo>
                  <a:lnTo>
                    <a:pt x="504" y="1007"/>
                  </a:lnTo>
                  <a:lnTo>
                    <a:pt x="517" y="983"/>
                  </a:lnTo>
                  <a:lnTo>
                    <a:pt x="531" y="958"/>
                  </a:lnTo>
                  <a:lnTo>
                    <a:pt x="545" y="934"/>
                  </a:lnTo>
                  <a:lnTo>
                    <a:pt x="560" y="910"/>
                  </a:lnTo>
                  <a:lnTo>
                    <a:pt x="575" y="887"/>
                  </a:lnTo>
                  <a:lnTo>
                    <a:pt x="591" y="865"/>
                  </a:lnTo>
                  <a:lnTo>
                    <a:pt x="608" y="841"/>
                  </a:lnTo>
                  <a:lnTo>
                    <a:pt x="624" y="820"/>
                  </a:lnTo>
                  <a:lnTo>
                    <a:pt x="642" y="797"/>
                  </a:lnTo>
                  <a:lnTo>
                    <a:pt x="660" y="777"/>
                  </a:lnTo>
                  <a:lnTo>
                    <a:pt x="678" y="756"/>
                  </a:lnTo>
                  <a:lnTo>
                    <a:pt x="697" y="736"/>
                  </a:lnTo>
                  <a:lnTo>
                    <a:pt x="716" y="715"/>
                  </a:lnTo>
                  <a:lnTo>
                    <a:pt x="736" y="696"/>
                  </a:lnTo>
                  <a:lnTo>
                    <a:pt x="757" y="677"/>
                  </a:lnTo>
                  <a:lnTo>
                    <a:pt x="777" y="659"/>
                  </a:lnTo>
                  <a:lnTo>
                    <a:pt x="798" y="641"/>
                  </a:lnTo>
                  <a:lnTo>
                    <a:pt x="820" y="624"/>
                  </a:lnTo>
                  <a:lnTo>
                    <a:pt x="842" y="607"/>
                  </a:lnTo>
                  <a:lnTo>
                    <a:pt x="865" y="591"/>
                  </a:lnTo>
                  <a:lnTo>
                    <a:pt x="887" y="575"/>
                  </a:lnTo>
                  <a:lnTo>
                    <a:pt x="910" y="559"/>
                  </a:lnTo>
                  <a:lnTo>
                    <a:pt x="935" y="545"/>
                  </a:lnTo>
                  <a:lnTo>
                    <a:pt x="958" y="530"/>
                  </a:lnTo>
                  <a:lnTo>
                    <a:pt x="983" y="516"/>
                  </a:lnTo>
                  <a:lnTo>
                    <a:pt x="1007" y="503"/>
                  </a:lnTo>
                  <a:lnTo>
                    <a:pt x="1033" y="490"/>
                  </a:lnTo>
                  <a:lnTo>
                    <a:pt x="1059" y="479"/>
                  </a:lnTo>
                  <a:lnTo>
                    <a:pt x="1084" y="468"/>
                  </a:lnTo>
                  <a:lnTo>
                    <a:pt x="1110" y="457"/>
                  </a:lnTo>
                  <a:lnTo>
                    <a:pt x="1136" y="447"/>
                  </a:lnTo>
                  <a:lnTo>
                    <a:pt x="1163" y="437"/>
                  </a:lnTo>
                  <a:lnTo>
                    <a:pt x="1191" y="429"/>
                  </a:lnTo>
                  <a:lnTo>
                    <a:pt x="1217" y="421"/>
                  </a:lnTo>
                  <a:lnTo>
                    <a:pt x="1245" y="414"/>
                  </a:lnTo>
                  <a:lnTo>
                    <a:pt x="1273" y="406"/>
                  </a:lnTo>
                  <a:lnTo>
                    <a:pt x="1302" y="400"/>
                  </a:lnTo>
                  <a:lnTo>
                    <a:pt x="1329" y="394"/>
                  </a:lnTo>
                  <a:lnTo>
                    <a:pt x="1358" y="390"/>
                  </a:lnTo>
                  <a:lnTo>
                    <a:pt x="1387" y="386"/>
                  </a:lnTo>
                  <a:lnTo>
                    <a:pt x="1416" y="383"/>
                  </a:lnTo>
                  <a:lnTo>
                    <a:pt x="1446" y="381"/>
                  </a:lnTo>
                  <a:lnTo>
                    <a:pt x="1475" y="378"/>
                  </a:lnTo>
                  <a:lnTo>
                    <a:pt x="1504" y="377"/>
                  </a:lnTo>
                  <a:lnTo>
                    <a:pt x="1534" y="376"/>
                  </a:lnTo>
                  <a:lnTo>
                    <a:pt x="1534" y="376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2023061" y="5170552"/>
            <a:ext cx="2752140" cy="1031354"/>
            <a:chOff x="1550486" y="3426786"/>
            <a:chExt cx="2752140" cy="1031354"/>
          </a:xfrm>
        </p:grpSpPr>
        <p:sp>
          <p:nvSpPr>
            <p:cNvPr id="23" name="矩形 22"/>
            <p:cNvSpPr/>
            <p:nvPr/>
          </p:nvSpPr>
          <p:spPr>
            <a:xfrm>
              <a:off x="1550486" y="3802063"/>
              <a:ext cx="2752140" cy="65607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¿Qué son y para qué nos sirven?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24" name="矩形 23"/>
            <p:cNvSpPr/>
            <p:nvPr/>
          </p:nvSpPr>
          <p:spPr>
            <a:xfrm>
              <a:off x="1805568" y="3426786"/>
              <a:ext cx="2241974" cy="4947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TIC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7458459" y="5010750"/>
            <a:ext cx="2752140" cy="1170903"/>
            <a:chOff x="1559364" y="3266984"/>
            <a:chExt cx="2752140" cy="1170903"/>
          </a:xfrm>
        </p:grpSpPr>
        <p:sp>
          <p:nvSpPr>
            <p:cNvPr id="30" name="矩形 29"/>
            <p:cNvSpPr/>
            <p:nvPr/>
          </p:nvSpPr>
          <p:spPr>
            <a:xfrm>
              <a:off x="1559364" y="4077275"/>
              <a:ext cx="2752140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Socioconstructivista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1" name="矩形 30"/>
            <p:cNvSpPr/>
            <p:nvPr/>
          </p:nvSpPr>
          <p:spPr>
            <a:xfrm>
              <a:off x="1805568" y="3266984"/>
              <a:ext cx="2241974" cy="937949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NUEVO PARADIGMA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4720971" y="1995529"/>
            <a:ext cx="2752140" cy="735889"/>
            <a:chOff x="1550486" y="3426786"/>
            <a:chExt cx="2752140" cy="735889"/>
          </a:xfrm>
        </p:grpSpPr>
        <p:sp>
          <p:nvSpPr>
            <p:cNvPr id="33" name="矩形 32"/>
            <p:cNvSpPr/>
            <p:nvPr/>
          </p:nvSpPr>
          <p:spPr>
            <a:xfrm>
              <a:off x="1550486" y="3802063"/>
              <a:ext cx="2752140" cy="36061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Aprendizaje y Conocimiento</a:t>
              </a:r>
              <a:endParaRPr lang="zh-CN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805568" y="3426786"/>
              <a:ext cx="2241974" cy="494751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20000"/>
                </a:lnSpc>
              </a:pPr>
              <a:r>
                <a:rPr lang="en-US" altLang="zh-CN" sz="24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TAC</a:t>
              </a:r>
              <a:endParaRPr lang="zh-CN" altLang="en-US" sz="2400" b="1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3720054" y="256614"/>
            <a:ext cx="4814888" cy="1172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VAMOS A PONERNOS EN CONTEXTO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6" name="Marcador de posición de imagen 5" descr="Diagrama&#10;&#10;Descripción generada automáticamente">
            <a:extLst>
              <a:ext uri="{FF2B5EF4-FFF2-40B4-BE49-F238E27FC236}">
                <a16:creationId xmlns:a16="http://schemas.microsoft.com/office/drawing/2014/main" id="{844418C1-AFC0-AF28-D04B-C54B8754D08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52" r="14752"/>
          <a:stretch>
            <a:fillRect/>
          </a:stretch>
        </p:blipFill>
        <p:spPr>
          <a:xfrm>
            <a:off x="2475968" y="2953288"/>
            <a:ext cx="1853594" cy="1852976"/>
          </a:xfrm>
        </p:spPr>
      </p:pic>
      <p:pic>
        <p:nvPicPr>
          <p:cNvPr id="13" name="Marcador de posición de imagen 12" descr="Icono&#10;&#10;Descripción generada automáticamente">
            <a:extLst>
              <a:ext uri="{FF2B5EF4-FFF2-40B4-BE49-F238E27FC236}">
                <a16:creationId xmlns:a16="http://schemas.microsoft.com/office/drawing/2014/main" id="{F5E30942-B5F2-7028-4FF5-DB39CFDC5EC0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" r="43"/>
          <a:stretch>
            <a:fillRect/>
          </a:stretch>
        </p:blipFill>
        <p:spPr>
          <a:xfrm>
            <a:off x="5175180" y="2937882"/>
            <a:ext cx="1853594" cy="1852976"/>
          </a:xfrm>
        </p:spPr>
      </p:pic>
      <p:pic>
        <p:nvPicPr>
          <p:cNvPr id="19" name="Marcador de posición de imagen 18" descr="Imagen que contiene Interfaz de usuario gráfica&#10;&#10;Descripción generada automáticamente">
            <a:extLst>
              <a:ext uri="{FF2B5EF4-FFF2-40B4-BE49-F238E27FC236}">
                <a16:creationId xmlns:a16="http://schemas.microsoft.com/office/drawing/2014/main" id="{2B002630-FE52-B256-95CB-070E8909BD17}"/>
              </a:ext>
            </a:extLst>
          </p:cNvPr>
          <p:cNvPicPr>
            <a:picLocks noGrp="1" noChangeAspect="1"/>
          </p:cNvPicPr>
          <p:nvPr>
            <p:ph type="pic" sz="quarter" idx="12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04" r="6704"/>
          <a:stretch>
            <a:fillRect/>
          </a:stretch>
        </p:blipFill>
        <p:spPr>
          <a:xfrm>
            <a:off x="7898853" y="2953288"/>
            <a:ext cx="1853594" cy="1852976"/>
          </a:xfrm>
        </p:spPr>
      </p:pic>
    </p:spTree>
    <p:extLst>
      <p:ext uri="{BB962C8B-B14F-4D97-AF65-F5344CB8AC3E}">
        <p14:creationId xmlns:p14="http://schemas.microsoft.com/office/powerpoint/2010/main" val="106395001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8763775" y="1867391"/>
            <a:ext cx="1364101" cy="1313185"/>
            <a:chOff x="8643938" y="2250683"/>
            <a:chExt cx="1364101" cy="1313185"/>
          </a:xfrm>
        </p:grpSpPr>
        <p:sp>
          <p:nvSpPr>
            <p:cNvPr id="11" name="椭圆 10"/>
            <p:cNvSpPr/>
            <p:nvPr/>
          </p:nvSpPr>
          <p:spPr>
            <a:xfrm>
              <a:off x="8643938" y="2250683"/>
              <a:ext cx="1364101" cy="1313185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3200"/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103623" y="2541360"/>
              <a:ext cx="444730" cy="650204"/>
              <a:chOff x="7388377" y="5485801"/>
              <a:chExt cx="334433" cy="488949"/>
            </a:xfrm>
            <a:solidFill>
              <a:srgbClr val="074D03"/>
            </a:solidFill>
          </p:grpSpPr>
          <p:sp>
            <p:nvSpPr>
              <p:cNvPr id="13" name="AutoShape 113"/>
              <p:cNvSpPr>
                <a:spLocks/>
              </p:cNvSpPr>
              <p:nvPr/>
            </p:nvSpPr>
            <p:spPr bwMode="auto">
              <a:xfrm>
                <a:off x="7388377" y="5485801"/>
                <a:ext cx="334433" cy="48894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5386" y="14175"/>
                    </a:moveTo>
                    <a:lnTo>
                      <a:pt x="6223" y="14175"/>
                    </a:lnTo>
                    <a:cubicBezTo>
                      <a:pt x="5734" y="13446"/>
                      <a:pt x="5147" y="12716"/>
                      <a:pt x="4568" y="12003"/>
                    </a:cubicBezTo>
                    <a:cubicBezTo>
                      <a:pt x="3287" y="10427"/>
                      <a:pt x="1963" y="8797"/>
                      <a:pt x="1963" y="7425"/>
                    </a:cubicBezTo>
                    <a:cubicBezTo>
                      <a:pt x="1963" y="4075"/>
                      <a:pt x="5927" y="1350"/>
                      <a:pt x="10800" y="1350"/>
                    </a:cubicBezTo>
                    <a:cubicBezTo>
                      <a:pt x="15672" y="1350"/>
                      <a:pt x="19636" y="4075"/>
                      <a:pt x="19636" y="7425"/>
                    </a:cubicBezTo>
                    <a:cubicBezTo>
                      <a:pt x="19636" y="8787"/>
                      <a:pt x="18312" y="10425"/>
                      <a:pt x="17029" y="12011"/>
                    </a:cubicBezTo>
                    <a:cubicBezTo>
                      <a:pt x="16455" y="12723"/>
                      <a:pt x="15873" y="13449"/>
                      <a:pt x="15386" y="14175"/>
                    </a:cubicBezTo>
                    <a:moveTo>
                      <a:pt x="10800" y="20249"/>
                    </a:moveTo>
                    <a:cubicBezTo>
                      <a:pt x="9805" y="20249"/>
                      <a:pt x="9347" y="20171"/>
                      <a:pt x="8839" y="19406"/>
                    </a:cubicBezTo>
                    <a:lnTo>
                      <a:pt x="13000" y="19048"/>
                    </a:lnTo>
                    <a:cubicBezTo>
                      <a:pt x="12398" y="20164"/>
                      <a:pt x="11959" y="20249"/>
                      <a:pt x="10800" y="20249"/>
                    </a:cubicBezTo>
                    <a:moveTo>
                      <a:pt x="7595" y="16813"/>
                    </a:moveTo>
                    <a:cubicBezTo>
                      <a:pt x="7417" y="16407"/>
                      <a:pt x="7215" y="15978"/>
                      <a:pt x="6991" y="15525"/>
                    </a:cubicBezTo>
                    <a:lnTo>
                      <a:pt x="14616" y="15525"/>
                    </a:lnTo>
                    <a:cubicBezTo>
                      <a:pt x="14496" y="15767"/>
                      <a:pt x="14375" y="16010"/>
                      <a:pt x="14270" y="16239"/>
                    </a:cubicBezTo>
                    <a:cubicBezTo>
                      <a:pt x="14270" y="16239"/>
                      <a:pt x="7595" y="16813"/>
                      <a:pt x="7595" y="16813"/>
                    </a:cubicBezTo>
                    <a:close/>
                    <a:moveTo>
                      <a:pt x="13345" y="18343"/>
                    </a:moveTo>
                    <a:lnTo>
                      <a:pt x="8476" y="18762"/>
                    </a:lnTo>
                    <a:cubicBezTo>
                      <a:pt x="8303" y="18416"/>
                      <a:pt x="8116" y="18011"/>
                      <a:pt x="7890" y="17483"/>
                    </a:cubicBezTo>
                    <a:cubicBezTo>
                      <a:pt x="7887" y="17477"/>
                      <a:pt x="7883" y="17469"/>
                      <a:pt x="7881" y="17462"/>
                    </a:cubicBezTo>
                    <a:lnTo>
                      <a:pt x="13957" y="16941"/>
                    </a:lnTo>
                    <a:cubicBezTo>
                      <a:pt x="13871" y="17140"/>
                      <a:pt x="13778" y="17350"/>
                      <a:pt x="13698" y="17537"/>
                    </a:cubicBezTo>
                    <a:cubicBezTo>
                      <a:pt x="13569" y="17841"/>
                      <a:pt x="13453" y="18104"/>
                      <a:pt x="13345" y="18343"/>
                    </a:cubicBezTo>
                    <a:moveTo>
                      <a:pt x="10800" y="0"/>
                    </a:moveTo>
                    <a:cubicBezTo>
                      <a:pt x="4835" y="0"/>
                      <a:pt x="0" y="3324"/>
                      <a:pt x="0" y="7425"/>
                    </a:cubicBezTo>
                    <a:cubicBezTo>
                      <a:pt x="0" y="10146"/>
                      <a:pt x="3621" y="13029"/>
                      <a:pt x="4939" y="15562"/>
                    </a:cubicBezTo>
                    <a:cubicBezTo>
                      <a:pt x="6906" y="19339"/>
                      <a:pt x="6688" y="21599"/>
                      <a:pt x="10800" y="21599"/>
                    </a:cubicBezTo>
                    <a:cubicBezTo>
                      <a:pt x="14972" y="21599"/>
                      <a:pt x="14692" y="19349"/>
                      <a:pt x="16660" y="15577"/>
                    </a:cubicBezTo>
                    <a:cubicBezTo>
                      <a:pt x="17983" y="13039"/>
                      <a:pt x="21600" y="10124"/>
                      <a:pt x="21600" y="7425"/>
                    </a:cubicBezTo>
                    <a:cubicBezTo>
                      <a:pt x="21600" y="3324"/>
                      <a:pt x="16764" y="0"/>
                      <a:pt x="10800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14" name="AutoShape 114"/>
              <p:cNvSpPr>
                <a:spLocks/>
              </p:cNvSpPr>
              <p:nvPr/>
            </p:nvSpPr>
            <p:spPr bwMode="auto">
              <a:xfrm>
                <a:off x="7464577" y="5562001"/>
                <a:ext cx="99484" cy="99483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938" y="0"/>
                    </a:moveTo>
                    <a:cubicBezTo>
                      <a:pt x="8943" y="0"/>
                      <a:pt x="0" y="8942"/>
                      <a:pt x="0" y="19938"/>
                    </a:cubicBezTo>
                    <a:cubicBezTo>
                      <a:pt x="0" y="20855"/>
                      <a:pt x="743" y="21600"/>
                      <a:pt x="1661" y="21600"/>
                    </a:cubicBezTo>
                    <a:cubicBezTo>
                      <a:pt x="2579" y="21600"/>
                      <a:pt x="3323" y="20855"/>
                      <a:pt x="3323" y="19938"/>
                    </a:cubicBezTo>
                    <a:cubicBezTo>
                      <a:pt x="3323" y="10777"/>
                      <a:pt x="10777" y="3323"/>
                      <a:pt x="19938" y="3323"/>
                    </a:cubicBezTo>
                    <a:cubicBezTo>
                      <a:pt x="20856" y="3323"/>
                      <a:pt x="21600" y="2578"/>
                      <a:pt x="21600" y="1661"/>
                    </a:cubicBezTo>
                    <a:cubicBezTo>
                      <a:pt x="21600" y="744"/>
                      <a:pt x="20856" y="0"/>
                      <a:pt x="19938" y="0"/>
                    </a:cubicBezTo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23" name="组合 22"/>
          <p:cNvGrpSpPr/>
          <p:nvPr/>
        </p:nvGrpSpPr>
        <p:grpSpPr>
          <a:xfrm>
            <a:off x="2051919" y="1853441"/>
            <a:ext cx="1364101" cy="1313185"/>
            <a:chOff x="5603271" y="2192543"/>
            <a:chExt cx="1364101" cy="1313185"/>
          </a:xfrm>
        </p:grpSpPr>
        <p:sp>
          <p:nvSpPr>
            <p:cNvPr id="8" name="椭圆 7"/>
            <p:cNvSpPr/>
            <p:nvPr/>
          </p:nvSpPr>
          <p:spPr>
            <a:xfrm>
              <a:off x="5603271" y="2192543"/>
              <a:ext cx="1364101" cy="1313185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320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5960218" y="2541358"/>
              <a:ext cx="650208" cy="650206"/>
              <a:chOff x="7312177" y="4510017"/>
              <a:chExt cx="488951" cy="488951"/>
            </a:xfrm>
            <a:solidFill>
              <a:srgbClr val="074D03"/>
            </a:solidFill>
          </p:grpSpPr>
          <p:sp>
            <p:nvSpPr>
              <p:cNvPr id="15" name="AutoShape 126"/>
              <p:cNvSpPr>
                <a:spLocks/>
              </p:cNvSpPr>
              <p:nvPr/>
            </p:nvSpPr>
            <p:spPr bwMode="auto">
              <a:xfrm>
                <a:off x="7312177" y="4510017"/>
                <a:ext cx="488951" cy="488951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3499" y="14850"/>
                    </a:moveTo>
                    <a:cubicBezTo>
                      <a:pt x="9772" y="14850"/>
                      <a:pt x="6749" y="11827"/>
                      <a:pt x="6749" y="8100"/>
                    </a:cubicBezTo>
                    <a:cubicBezTo>
                      <a:pt x="6749" y="4372"/>
                      <a:pt x="9772" y="1350"/>
                      <a:pt x="13499" y="1350"/>
                    </a:cubicBezTo>
                    <a:cubicBezTo>
                      <a:pt x="17227" y="1350"/>
                      <a:pt x="20249" y="4372"/>
                      <a:pt x="20249" y="8100"/>
                    </a:cubicBezTo>
                    <a:cubicBezTo>
                      <a:pt x="20249" y="11827"/>
                      <a:pt x="17227" y="14850"/>
                      <a:pt x="13499" y="14850"/>
                    </a:cubicBezTo>
                    <a:moveTo>
                      <a:pt x="3236" y="20042"/>
                    </a:moveTo>
                    <a:cubicBezTo>
                      <a:pt x="3019" y="20266"/>
                      <a:pt x="2718" y="20408"/>
                      <a:pt x="2382" y="20408"/>
                    </a:cubicBezTo>
                    <a:cubicBezTo>
                      <a:pt x="1724" y="20408"/>
                      <a:pt x="1191" y="19875"/>
                      <a:pt x="1191" y="19218"/>
                    </a:cubicBezTo>
                    <a:cubicBezTo>
                      <a:pt x="1191" y="18881"/>
                      <a:pt x="1332" y="18580"/>
                      <a:pt x="1557" y="18363"/>
                    </a:cubicBezTo>
                    <a:lnTo>
                      <a:pt x="1551" y="18358"/>
                    </a:lnTo>
                    <a:lnTo>
                      <a:pt x="6996" y="12913"/>
                    </a:lnTo>
                    <a:cubicBezTo>
                      <a:pt x="7472" y="13555"/>
                      <a:pt x="8039" y="14122"/>
                      <a:pt x="8680" y="14599"/>
                    </a:cubicBezTo>
                    <a:cubicBezTo>
                      <a:pt x="8680" y="14599"/>
                      <a:pt x="3236" y="20042"/>
                      <a:pt x="3236" y="20042"/>
                    </a:cubicBezTo>
                    <a:close/>
                    <a:moveTo>
                      <a:pt x="13499" y="0"/>
                    </a:moveTo>
                    <a:cubicBezTo>
                      <a:pt x="9026" y="0"/>
                      <a:pt x="5399" y="3626"/>
                      <a:pt x="5399" y="8100"/>
                    </a:cubicBezTo>
                    <a:cubicBezTo>
                      <a:pt x="5399" y="9467"/>
                      <a:pt x="5742" y="10754"/>
                      <a:pt x="6341" y="11884"/>
                    </a:cubicBezTo>
                    <a:lnTo>
                      <a:pt x="709" y="17515"/>
                    </a:lnTo>
                    <a:lnTo>
                      <a:pt x="713" y="17520"/>
                    </a:lnTo>
                    <a:cubicBezTo>
                      <a:pt x="274" y="17953"/>
                      <a:pt x="0" y="18552"/>
                      <a:pt x="0" y="19218"/>
                    </a:cubicBezTo>
                    <a:cubicBezTo>
                      <a:pt x="0" y="20533"/>
                      <a:pt x="1066" y="21599"/>
                      <a:pt x="2382" y="21599"/>
                    </a:cubicBezTo>
                    <a:cubicBezTo>
                      <a:pt x="3047" y="21599"/>
                      <a:pt x="3647" y="21326"/>
                      <a:pt x="4079" y="20885"/>
                    </a:cubicBezTo>
                    <a:lnTo>
                      <a:pt x="4078" y="20884"/>
                    </a:lnTo>
                    <a:lnTo>
                      <a:pt x="9708" y="15255"/>
                    </a:lnTo>
                    <a:cubicBezTo>
                      <a:pt x="10839" y="15856"/>
                      <a:pt x="12128" y="16200"/>
                      <a:pt x="13499" y="16200"/>
                    </a:cubicBezTo>
                    <a:cubicBezTo>
                      <a:pt x="17973" y="16200"/>
                      <a:pt x="21600" y="12573"/>
                      <a:pt x="21600" y="8100"/>
                    </a:cubicBezTo>
                    <a:cubicBezTo>
                      <a:pt x="21600" y="3626"/>
                      <a:pt x="17973" y="0"/>
                      <a:pt x="13499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16" name="AutoShape 127"/>
              <p:cNvSpPr>
                <a:spLocks/>
              </p:cNvSpPr>
              <p:nvPr/>
            </p:nvSpPr>
            <p:spPr bwMode="auto">
              <a:xfrm>
                <a:off x="7511144" y="4586217"/>
                <a:ext cx="114300" cy="114300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160" y="0"/>
                    </a:moveTo>
                    <a:cubicBezTo>
                      <a:pt x="9025" y="0"/>
                      <a:pt x="0" y="9025"/>
                      <a:pt x="0" y="20160"/>
                    </a:cubicBezTo>
                    <a:cubicBezTo>
                      <a:pt x="0" y="20954"/>
                      <a:pt x="644" y="21600"/>
                      <a:pt x="1440" y="21600"/>
                    </a:cubicBezTo>
                    <a:cubicBezTo>
                      <a:pt x="2235" y="21600"/>
                      <a:pt x="2880" y="20954"/>
                      <a:pt x="2880" y="20160"/>
                    </a:cubicBezTo>
                    <a:cubicBezTo>
                      <a:pt x="2880" y="10618"/>
                      <a:pt x="10617" y="2880"/>
                      <a:pt x="20160" y="2880"/>
                    </a:cubicBezTo>
                    <a:cubicBezTo>
                      <a:pt x="20955" y="2880"/>
                      <a:pt x="21599" y="2234"/>
                      <a:pt x="21599" y="1440"/>
                    </a:cubicBezTo>
                    <a:cubicBezTo>
                      <a:pt x="21599" y="645"/>
                      <a:pt x="20955" y="0"/>
                      <a:pt x="20160" y="0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24" name="组合 23"/>
          <p:cNvGrpSpPr/>
          <p:nvPr/>
        </p:nvGrpSpPr>
        <p:grpSpPr>
          <a:xfrm>
            <a:off x="5408319" y="2439369"/>
            <a:ext cx="1364101" cy="1313185"/>
            <a:chOff x="2562604" y="2192543"/>
            <a:chExt cx="1364101" cy="1313185"/>
          </a:xfrm>
        </p:grpSpPr>
        <p:sp>
          <p:nvSpPr>
            <p:cNvPr id="5" name="椭圆 4"/>
            <p:cNvSpPr/>
            <p:nvPr/>
          </p:nvSpPr>
          <p:spPr>
            <a:xfrm>
              <a:off x="2562604" y="2192543"/>
              <a:ext cx="1364101" cy="1313185"/>
            </a:xfrm>
            <a:prstGeom prst="ellipse">
              <a:avLst/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3200"/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2920310" y="2622986"/>
              <a:ext cx="650204" cy="568578"/>
              <a:chOff x="5358494" y="3563868"/>
              <a:chExt cx="488949" cy="427567"/>
            </a:xfrm>
            <a:solidFill>
              <a:srgbClr val="074D03"/>
            </a:solidFill>
          </p:grpSpPr>
          <p:sp>
            <p:nvSpPr>
              <p:cNvPr id="17" name="AutoShape 147"/>
              <p:cNvSpPr>
                <a:spLocks/>
              </p:cNvSpPr>
              <p:nvPr/>
            </p:nvSpPr>
            <p:spPr bwMode="auto">
              <a:xfrm>
                <a:off x="5358494" y="3563868"/>
                <a:ext cx="488949" cy="427567"/>
              </a:xfrm>
              <a:custGeom>
                <a:avLst/>
                <a:gdLst>
                  <a:gd name="T0" fmla="+- 0 10800 597"/>
                  <a:gd name="T1" fmla="*/ T0 w 20407"/>
                  <a:gd name="T2" fmla="+- 0 11028 672"/>
                  <a:gd name="T3" fmla="*/ 11028 h 20712"/>
                  <a:gd name="T4" fmla="+- 0 10800 597"/>
                  <a:gd name="T5" fmla="*/ T4 w 20407"/>
                  <a:gd name="T6" fmla="+- 0 11028 672"/>
                  <a:gd name="T7" fmla="*/ 11028 h 20712"/>
                  <a:gd name="T8" fmla="+- 0 10800 597"/>
                  <a:gd name="T9" fmla="*/ T8 w 20407"/>
                  <a:gd name="T10" fmla="+- 0 11028 672"/>
                  <a:gd name="T11" fmla="*/ 11028 h 20712"/>
                  <a:gd name="T12" fmla="+- 0 10800 597"/>
                  <a:gd name="T13" fmla="*/ T12 w 20407"/>
                  <a:gd name="T14" fmla="+- 0 11028 672"/>
                  <a:gd name="T15" fmla="*/ 11028 h 2071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0407" h="20712">
                    <a:moveTo>
                      <a:pt x="17706" y="10922"/>
                    </a:moveTo>
                    <a:lnTo>
                      <a:pt x="10657" y="19017"/>
                    </a:lnTo>
                    <a:cubicBezTo>
                      <a:pt x="10407" y="19305"/>
                      <a:pt x="9998" y="19305"/>
                      <a:pt x="9748" y="19017"/>
                    </a:cubicBezTo>
                    <a:lnTo>
                      <a:pt x="2699" y="10922"/>
                    </a:lnTo>
                    <a:cubicBezTo>
                      <a:pt x="817" y="8762"/>
                      <a:pt x="817" y="5247"/>
                      <a:pt x="2699" y="3087"/>
                    </a:cubicBezTo>
                    <a:cubicBezTo>
                      <a:pt x="4512" y="1004"/>
                      <a:pt x="7429" y="931"/>
                      <a:pt x="9338" y="2923"/>
                    </a:cubicBezTo>
                    <a:lnTo>
                      <a:pt x="10202" y="3825"/>
                    </a:lnTo>
                    <a:lnTo>
                      <a:pt x="11067" y="2923"/>
                    </a:lnTo>
                    <a:cubicBezTo>
                      <a:pt x="12976" y="931"/>
                      <a:pt x="15893" y="1004"/>
                      <a:pt x="17706" y="3087"/>
                    </a:cubicBezTo>
                    <a:cubicBezTo>
                      <a:pt x="19588" y="5247"/>
                      <a:pt x="19588" y="8762"/>
                      <a:pt x="17706" y="10922"/>
                    </a:cubicBezTo>
                    <a:moveTo>
                      <a:pt x="18616" y="2043"/>
                    </a:moveTo>
                    <a:cubicBezTo>
                      <a:pt x="16301" y="-617"/>
                      <a:pt x="12601" y="-672"/>
                      <a:pt x="10202" y="1830"/>
                    </a:cubicBezTo>
                    <a:cubicBezTo>
                      <a:pt x="7805" y="-672"/>
                      <a:pt x="4104" y="-617"/>
                      <a:pt x="1789" y="2043"/>
                    </a:cubicBezTo>
                    <a:cubicBezTo>
                      <a:pt x="-597" y="4783"/>
                      <a:pt x="-597" y="9226"/>
                      <a:pt x="1789" y="11967"/>
                    </a:cubicBezTo>
                    <a:cubicBezTo>
                      <a:pt x="2470" y="12750"/>
                      <a:pt x="8838" y="20061"/>
                      <a:pt x="8838" y="20061"/>
                    </a:cubicBezTo>
                    <a:cubicBezTo>
                      <a:pt x="9592" y="20928"/>
                      <a:pt x="10812" y="20928"/>
                      <a:pt x="11567" y="20061"/>
                    </a:cubicBezTo>
                    <a:cubicBezTo>
                      <a:pt x="11567" y="20061"/>
                      <a:pt x="18539" y="12056"/>
                      <a:pt x="18616" y="11967"/>
                    </a:cubicBezTo>
                    <a:cubicBezTo>
                      <a:pt x="21003" y="9226"/>
                      <a:pt x="21003" y="4783"/>
                      <a:pt x="18616" y="204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  <p:sp>
            <p:nvSpPr>
              <p:cNvPr id="18" name="AutoShape 148"/>
              <p:cNvSpPr>
                <a:spLocks/>
              </p:cNvSpPr>
              <p:nvPr/>
            </p:nvSpPr>
            <p:spPr bwMode="auto">
              <a:xfrm>
                <a:off x="5434694" y="3640068"/>
                <a:ext cx="74083" cy="7196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9326" y="0"/>
                    </a:moveTo>
                    <a:cubicBezTo>
                      <a:pt x="19317" y="0"/>
                      <a:pt x="19317" y="4"/>
                      <a:pt x="19308" y="4"/>
                    </a:cubicBezTo>
                    <a:cubicBezTo>
                      <a:pt x="8643" y="13"/>
                      <a:pt x="0" y="8659"/>
                      <a:pt x="0" y="19326"/>
                    </a:cubicBezTo>
                    <a:cubicBezTo>
                      <a:pt x="0" y="20580"/>
                      <a:pt x="1019" y="21600"/>
                      <a:pt x="2273" y="21600"/>
                    </a:cubicBezTo>
                    <a:cubicBezTo>
                      <a:pt x="3528" y="21600"/>
                      <a:pt x="4547" y="20580"/>
                      <a:pt x="4547" y="19326"/>
                    </a:cubicBezTo>
                    <a:lnTo>
                      <a:pt x="4547" y="19321"/>
                    </a:lnTo>
                    <a:cubicBezTo>
                      <a:pt x="4547" y="11164"/>
                      <a:pt x="11164" y="4547"/>
                      <a:pt x="19321" y="4547"/>
                    </a:cubicBezTo>
                    <a:lnTo>
                      <a:pt x="19326" y="4547"/>
                    </a:lnTo>
                    <a:cubicBezTo>
                      <a:pt x="20580" y="4547"/>
                      <a:pt x="21599" y="3528"/>
                      <a:pt x="21599" y="2273"/>
                    </a:cubicBezTo>
                    <a:cubicBezTo>
                      <a:pt x="21599" y="1019"/>
                      <a:pt x="20580" y="0"/>
                      <a:pt x="19326" y="0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  <a:effectLst/>
              <a:extLst>
                <a:ext uri="{91240B29-F687-4f45-9708-019B960494DF}"/>
                <a:ext uri="{AF507438-7753-43e0-B8FC-AC1667EBCBE1}"/>
              </a:extLst>
            </p:spPr>
            <p:txBody>
              <a:bodyPr lIns="50800" tIns="50800" rIns="50800" bIns="50800"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defTabSz="609585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600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+mn-lt"/>
                  <a:cs typeface="+mn-cs"/>
                </a:endParaRP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4557763" y="3955788"/>
            <a:ext cx="3065212" cy="651076"/>
            <a:chOff x="3762545" y="1807841"/>
            <a:chExt cx="3065212" cy="651076"/>
          </a:xfrm>
        </p:grpSpPr>
        <p:sp>
          <p:nvSpPr>
            <p:cNvPr id="27" name="矩形 26"/>
            <p:cNvSpPr/>
            <p:nvPr/>
          </p:nvSpPr>
          <p:spPr>
            <a:xfrm>
              <a:off x="3762545" y="2110110"/>
              <a:ext cx="3065212" cy="3351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4207552" y="1807841"/>
              <a:ext cx="2175198" cy="6510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EMOCIÓN</a:t>
              </a:r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1201363" y="3355912"/>
            <a:ext cx="3065212" cy="651076"/>
            <a:chOff x="3762545" y="1807841"/>
            <a:chExt cx="3065212" cy="651076"/>
          </a:xfrm>
        </p:grpSpPr>
        <p:sp>
          <p:nvSpPr>
            <p:cNvPr id="30" name="矩形 29"/>
            <p:cNvSpPr/>
            <p:nvPr/>
          </p:nvSpPr>
          <p:spPr>
            <a:xfrm>
              <a:off x="3762545" y="2110110"/>
              <a:ext cx="3065212" cy="3351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4207552" y="1807841"/>
              <a:ext cx="2175198" cy="6510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PRÁCTICO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7985941" y="3355912"/>
            <a:ext cx="3065212" cy="651076"/>
            <a:chOff x="3762545" y="1807841"/>
            <a:chExt cx="3065212" cy="651076"/>
          </a:xfrm>
        </p:grpSpPr>
        <p:sp>
          <p:nvSpPr>
            <p:cNvPr id="33" name="矩形 32"/>
            <p:cNvSpPr/>
            <p:nvPr/>
          </p:nvSpPr>
          <p:spPr>
            <a:xfrm>
              <a:off x="3762545" y="2110110"/>
              <a:ext cx="3065212" cy="33515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endParaRPr lang="en-US" altLang="zh-CN" sz="1200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4" name="文本框 33"/>
            <p:cNvSpPr txBox="1"/>
            <p:nvPr/>
          </p:nvSpPr>
          <p:spPr>
            <a:xfrm>
              <a:off x="4207552" y="1807841"/>
              <a:ext cx="2175198" cy="651076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  <a:cs typeface="+mn-ea"/>
                  <a:sym typeface="+mn-lt"/>
                </a:rPr>
                <a:t>SIGNIFICATIVO</a:t>
              </a:r>
            </a:p>
          </p:txBody>
        </p:sp>
      </p:grpSp>
      <p:sp>
        <p:nvSpPr>
          <p:cNvPr id="56" name="文本框 55"/>
          <p:cNvSpPr txBox="1"/>
          <p:nvPr/>
        </p:nvSpPr>
        <p:spPr>
          <a:xfrm>
            <a:off x="3836364" y="892422"/>
            <a:ext cx="4814888" cy="8704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8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APRENDIZAJE</a:t>
            </a:r>
            <a:endParaRPr lang="zh-CN" altLang="en-US" sz="48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4" name="Imagen 3" descr="Imagen que contiene persona, tabla, niño, computadora&#10;&#10;Descripción generada automáticamente">
            <a:extLst>
              <a:ext uri="{FF2B5EF4-FFF2-40B4-BE49-F238E27FC236}">
                <a16:creationId xmlns:a16="http://schemas.microsoft.com/office/drawing/2014/main" id="{0FEC3A90-93E8-E422-BF94-8B98F8928A9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8104" y="4230159"/>
            <a:ext cx="2610697" cy="2523809"/>
          </a:xfrm>
          <a:prstGeom prst="cloud">
            <a:avLst/>
          </a:prstGeom>
        </p:spPr>
      </p:pic>
      <p:pic>
        <p:nvPicPr>
          <p:cNvPr id="7" name="Imagen 6" descr="Un grupo de personas en un salón&#10;&#10;Descripción generada automáticamente">
            <a:extLst>
              <a:ext uri="{FF2B5EF4-FFF2-40B4-BE49-F238E27FC236}">
                <a16:creationId xmlns:a16="http://schemas.microsoft.com/office/drawing/2014/main" id="{81EB1C66-B66A-AC63-7E3C-F6C64C27479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577"/>
          <a:stretch/>
        </p:blipFill>
        <p:spPr>
          <a:xfrm>
            <a:off x="5002770" y="4676855"/>
            <a:ext cx="2418143" cy="20771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Imagen 9" descr="Imagen que contiene interior, tabla, joven, niño&#10;&#10;Descripción generada automáticamente">
            <a:extLst>
              <a:ext uri="{FF2B5EF4-FFF2-40B4-BE49-F238E27FC236}">
                <a16:creationId xmlns:a16="http://schemas.microsoft.com/office/drawing/2014/main" id="{DD2D33DF-36A3-D1E2-3884-FE56F3A07338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904"/>
          <a:stretch/>
        </p:blipFill>
        <p:spPr>
          <a:xfrm>
            <a:off x="8408953" y="4343991"/>
            <a:ext cx="2518473" cy="2090207"/>
          </a:xfrm>
          <a:prstGeom prst="flowChartPreparation">
            <a:avLst/>
          </a:prstGeom>
        </p:spPr>
      </p:pic>
    </p:spTree>
    <p:extLst>
      <p:ext uri="{BB962C8B-B14F-4D97-AF65-F5344CB8AC3E}">
        <p14:creationId xmlns:p14="http://schemas.microsoft.com/office/powerpoint/2010/main" val="1443281589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nodeType="withEffect" p14:presetBounceEnd="5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8000">
                                          <p:cBhvr additive="base">
                                            <p:cTn id="7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8000">
                                          <p:cBhvr additive="base">
                                            <p:cTn id="8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accel="6200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2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18" presetClass="entr" presetSubtype="6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trips(downRight)">
                                          <p:cBhvr>
                                            <p:cTn id="11" dur="10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24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30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14" presetClass="entr" presetSubtype="1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37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39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1" dur="50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43" presetID="14" presetClass="entr" presetSubtype="1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45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7306782" y="1986766"/>
            <a:ext cx="4076734" cy="4073562"/>
            <a:chOff x="6335461" y="1844824"/>
            <a:chExt cx="2986194" cy="2983870"/>
          </a:xfrm>
          <a:solidFill>
            <a:schemeClr val="accent1"/>
          </a:solidFill>
        </p:grpSpPr>
        <p:sp>
          <p:nvSpPr>
            <p:cNvPr id="11" name="椭圆 10"/>
            <p:cNvSpPr/>
            <p:nvPr/>
          </p:nvSpPr>
          <p:spPr>
            <a:xfrm>
              <a:off x="6337784" y="1844824"/>
              <a:ext cx="2983871" cy="2983870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6335461" y="1844824"/>
              <a:ext cx="2983871" cy="2983870"/>
            </a:xfrm>
            <a:prstGeom prst="arc">
              <a:avLst>
                <a:gd name="adj1" fmla="val 16124419"/>
                <a:gd name="adj2" fmla="val 9280618"/>
              </a:avLst>
            </a:prstGeom>
            <a:noFill/>
            <a:ln w="111125" cap="rnd">
              <a:solidFill>
                <a:schemeClr val="accent1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6582350" y="2096813"/>
              <a:ext cx="2490092" cy="2490094"/>
            </a:xfrm>
            <a:prstGeom prst="ellipse">
              <a:avLst/>
            </a:prstGeom>
            <a:noFill/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00" cap="none">
                  <a:solidFill>
                    <a:srgbClr val="77716C"/>
                  </a:solidFill>
                </a:defRPr>
              </a:pPr>
              <a:endParaRPr kumimoji="0" sz="11600" b="0" i="0" u="none" strike="noStrike" kern="0" cap="none" spc="0" normalizeH="0" baseline="0" noProof="0">
                <a:ln>
                  <a:noFill/>
                </a:ln>
                <a:solidFill>
                  <a:srgbClr val="77716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: 形状 105"/>
            <p:cNvSpPr/>
            <p:nvPr/>
          </p:nvSpPr>
          <p:spPr>
            <a:xfrm>
              <a:off x="8470460" y="2519457"/>
              <a:ext cx="24025" cy="1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999"/>
                  </a:moveTo>
                  <a:lnTo>
                    <a:pt x="16031" y="2988"/>
                  </a:lnTo>
                  <a:lnTo>
                    <a:pt x="21600" y="17424"/>
                  </a:lnTo>
                  <a:lnTo>
                    <a:pt x="13178" y="21600"/>
                  </a:lnTo>
                  <a:lnTo>
                    <a:pt x="5321" y="12716"/>
                  </a:lnTo>
                  <a:lnTo>
                    <a:pt x="0" y="0"/>
                  </a:lnTo>
                  <a:lnTo>
                    <a:pt x="7776" y="99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: 形状 106"/>
            <p:cNvSpPr/>
            <p:nvPr/>
          </p:nvSpPr>
          <p:spPr>
            <a:xfrm>
              <a:off x="8445104" y="2548193"/>
              <a:ext cx="27994" cy="1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8" y="0"/>
                  </a:moveTo>
                  <a:lnTo>
                    <a:pt x="10252" y="4850"/>
                  </a:lnTo>
                  <a:lnTo>
                    <a:pt x="21600" y="13527"/>
                  </a:lnTo>
                  <a:lnTo>
                    <a:pt x="17432" y="21600"/>
                  </a:lnTo>
                  <a:lnTo>
                    <a:pt x="12804" y="18684"/>
                  </a:lnTo>
                  <a:lnTo>
                    <a:pt x="7529" y="18684"/>
                  </a:lnTo>
                  <a:lnTo>
                    <a:pt x="3200" y="14264"/>
                  </a:lnTo>
                  <a:lnTo>
                    <a:pt x="0" y="6164"/>
                  </a:lnTo>
                  <a:lnTo>
                    <a:pt x="48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: 形状 107"/>
            <p:cNvSpPr/>
            <p:nvPr/>
          </p:nvSpPr>
          <p:spPr>
            <a:xfrm>
              <a:off x="8451969" y="2373121"/>
              <a:ext cx="26597" cy="15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543" y="10415"/>
                  </a:lnTo>
                  <a:lnTo>
                    <a:pt x="11409" y="21600"/>
                  </a:lnTo>
                  <a:lnTo>
                    <a:pt x="21600" y="19952"/>
                  </a:lnTo>
                  <a:lnTo>
                    <a:pt x="14185" y="6837"/>
                  </a:lnTo>
                  <a:lnTo>
                    <a:pt x="7404" y="20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: 形状 108"/>
            <p:cNvSpPr/>
            <p:nvPr/>
          </p:nvSpPr>
          <p:spPr>
            <a:xfrm>
              <a:off x="8272389" y="2500292"/>
              <a:ext cx="14937" cy="12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39" y="6531"/>
                  </a:lnTo>
                  <a:lnTo>
                    <a:pt x="21600" y="21600"/>
                  </a:lnTo>
                  <a:lnTo>
                    <a:pt x="7563" y="17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任意多边形: 形状 112"/>
            <p:cNvSpPr/>
            <p:nvPr/>
          </p:nvSpPr>
          <p:spPr>
            <a:xfrm>
              <a:off x="7552315" y="2336099"/>
              <a:ext cx="39643" cy="29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0"/>
                  </a:moveTo>
                  <a:lnTo>
                    <a:pt x="10984" y="172"/>
                  </a:lnTo>
                  <a:lnTo>
                    <a:pt x="3381" y="1772"/>
                  </a:lnTo>
                  <a:lnTo>
                    <a:pt x="4897" y="8630"/>
                  </a:lnTo>
                  <a:lnTo>
                    <a:pt x="1644" y="12271"/>
                  </a:lnTo>
                  <a:lnTo>
                    <a:pt x="0" y="18536"/>
                  </a:lnTo>
                  <a:lnTo>
                    <a:pt x="4912" y="21600"/>
                  </a:lnTo>
                  <a:lnTo>
                    <a:pt x="10939" y="17022"/>
                  </a:lnTo>
                  <a:lnTo>
                    <a:pt x="16851" y="13650"/>
                  </a:lnTo>
                  <a:lnTo>
                    <a:pt x="21600" y="7998"/>
                  </a:lnTo>
                  <a:lnTo>
                    <a:pt x="202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任意多边形: 形状 113"/>
            <p:cNvSpPr/>
            <p:nvPr/>
          </p:nvSpPr>
          <p:spPr>
            <a:xfrm>
              <a:off x="7532740" y="2369783"/>
              <a:ext cx="28332" cy="1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2" y="304"/>
                  </a:moveTo>
                  <a:lnTo>
                    <a:pt x="3918" y="3868"/>
                  </a:lnTo>
                  <a:lnTo>
                    <a:pt x="0" y="9563"/>
                  </a:lnTo>
                  <a:lnTo>
                    <a:pt x="1470" y="18816"/>
                  </a:lnTo>
                  <a:lnTo>
                    <a:pt x="6166" y="21600"/>
                  </a:lnTo>
                  <a:lnTo>
                    <a:pt x="14598" y="13241"/>
                  </a:lnTo>
                  <a:lnTo>
                    <a:pt x="21600" y="7047"/>
                  </a:lnTo>
                  <a:lnTo>
                    <a:pt x="18557" y="0"/>
                  </a:lnTo>
                  <a:lnTo>
                    <a:pt x="10682" y="30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任意多边形: 形状 115"/>
            <p:cNvSpPr/>
            <p:nvPr/>
          </p:nvSpPr>
          <p:spPr>
            <a:xfrm>
              <a:off x="7851776" y="2241404"/>
              <a:ext cx="10811" cy="1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88" y="0"/>
                  </a:moveTo>
                  <a:lnTo>
                    <a:pt x="0" y="11338"/>
                  </a:lnTo>
                  <a:lnTo>
                    <a:pt x="14062" y="21600"/>
                  </a:lnTo>
                  <a:lnTo>
                    <a:pt x="21600" y="10385"/>
                  </a:lnTo>
                  <a:lnTo>
                    <a:pt x="618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任意多边形: 形状 116"/>
            <p:cNvSpPr/>
            <p:nvPr/>
          </p:nvSpPr>
          <p:spPr>
            <a:xfrm>
              <a:off x="7418561" y="2518771"/>
              <a:ext cx="26418" cy="2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0" y="2206"/>
                  </a:moveTo>
                  <a:lnTo>
                    <a:pt x="21600" y="7730"/>
                  </a:lnTo>
                  <a:lnTo>
                    <a:pt x="19740" y="16457"/>
                  </a:lnTo>
                  <a:lnTo>
                    <a:pt x="13790" y="21600"/>
                  </a:lnTo>
                  <a:lnTo>
                    <a:pt x="2574" y="13289"/>
                  </a:lnTo>
                  <a:lnTo>
                    <a:pt x="0" y="4928"/>
                  </a:lnTo>
                  <a:lnTo>
                    <a:pt x="11167" y="0"/>
                  </a:lnTo>
                  <a:lnTo>
                    <a:pt x="16290" y="220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: 形状 118"/>
            <p:cNvSpPr/>
            <p:nvPr/>
          </p:nvSpPr>
          <p:spPr>
            <a:xfrm>
              <a:off x="7811561" y="2626227"/>
              <a:ext cx="30576" cy="3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4" y="0"/>
                  </a:moveTo>
                  <a:lnTo>
                    <a:pt x="12145" y="2252"/>
                  </a:lnTo>
                  <a:lnTo>
                    <a:pt x="17508" y="4147"/>
                  </a:lnTo>
                  <a:lnTo>
                    <a:pt x="21305" y="11063"/>
                  </a:lnTo>
                  <a:lnTo>
                    <a:pt x="21600" y="19260"/>
                  </a:lnTo>
                  <a:lnTo>
                    <a:pt x="16900" y="20658"/>
                  </a:lnTo>
                  <a:lnTo>
                    <a:pt x="10708" y="21600"/>
                  </a:lnTo>
                  <a:lnTo>
                    <a:pt x="6468" y="17037"/>
                  </a:lnTo>
                  <a:lnTo>
                    <a:pt x="0" y="12815"/>
                  </a:lnTo>
                  <a:lnTo>
                    <a:pt x="1830" y="6252"/>
                  </a:lnTo>
                  <a:lnTo>
                    <a:pt x="576" y="2013"/>
                  </a:lnTo>
                  <a:lnTo>
                    <a:pt x="455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任意多边形: 形状 119"/>
            <p:cNvSpPr/>
            <p:nvPr/>
          </p:nvSpPr>
          <p:spPr>
            <a:xfrm>
              <a:off x="7837222" y="2608333"/>
              <a:ext cx="11353" cy="1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5" y="0"/>
                  </a:moveTo>
                  <a:lnTo>
                    <a:pt x="19230" y="6996"/>
                  </a:lnTo>
                  <a:lnTo>
                    <a:pt x="21600" y="18575"/>
                  </a:lnTo>
                  <a:lnTo>
                    <a:pt x="7846" y="21600"/>
                  </a:lnTo>
                  <a:lnTo>
                    <a:pt x="0" y="15332"/>
                  </a:lnTo>
                  <a:lnTo>
                    <a:pt x="706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任意多边形: 形状 120"/>
            <p:cNvSpPr/>
            <p:nvPr/>
          </p:nvSpPr>
          <p:spPr>
            <a:xfrm>
              <a:off x="7763229" y="2630486"/>
              <a:ext cx="32499" cy="35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34" y="4084"/>
                  </a:moveTo>
                  <a:lnTo>
                    <a:pt x="14037" y="951"/>
                  </a:lnTo>
                  <a:lnTo>
                    <a:pt x="20768" y="0"/>
                  </a:lnTo>
                  <a:lnTo>
                    <a:pt x="21600" y="4466"/>
                  </a:lnTo>
                  <a:lnTo>
                    <a:pt x="21600" y="9462"/>
                  </a:lnTo>
                  <a:lnTo>
                    <a:pt x="18270" y="14709"/>
                  </a:lnTo>
                  <a:lnTo>
                    <a:pt x="11767" y="21600"/>
                  </a:lnTo>
                  <a:lnTo>
                    <a:pt x="5959" y="21600"/>
                  </a:lnTo>
                  <a:lnTo>
                    <a:pt x="4656" y="12656"/>
                  </a:lnTo>
                  <a:lnTo>
                    <a:pt x="987" y="11920"/>
                  </a:lnTo>
                  <a:lnTo>
                    <a:pt x="0" y="7424"/>
                  </a:lnTo>
                  <a:lnTo>
                    <a:pt x="7034" y="408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任意多边形: 形状 124"/>
            <p:cNvSpPr/>
            <p:nvPr/>
          </p:nvSpPr>
          <p:spPr>
            <a:xfrm>
              <a:off x="7117048" y="2537552"/>
              <a:ext cx="24133" cy="21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4" y="2101"/>
                  </a:moveTo>
                  <a:lnTo>
                    <a:pt x="0" y="10018"/>
                  </a:lnTo>
                  <a:lnTo>
                    <a:pt x="1924" y="21600"/>
                  </a:lnTo>
                  <a:lnTo>
                    <a:pt x="9832" y="12960"/>
                  </a:lnTo>
                  <a:lnTo>
                    <a:pt x="21600" y="0"/>
                  </a:lnTo>
                  <a:lnTo>
                    <a:pt x="8384" y="210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任意多边形: 形状 125"/>
            <p:cNvSpPr/>
            <p:nvPr/>
          </p:nvSpPr>
          <p:spPr>
            <a:xfrm>
              <a:off x="7181197" y="2731570"/>
              <a:ext cx="12038" cy="1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5" y="0"/>
                  </a:moveTo>
                  <a:lnTo>
                    <a:pt x="2150" y="1966"/>
                  </a:lnTo>
                  <a:lnTo>
                    <a:pt x="0" y="14899"/>
                  </a:lnTo>
                  <a:lnTo>
                    <a:pt x="13781" y="21600"/>
                  </a:lnTo>
                  <a:lnTo>
                    <a:pt x="21600" y="8558"/>
                  </a:lnTo>
                  <a:lnTo>
                    <a:pt x="1469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任意多边形: 形状 126"/>
            <p:cNvSpPr/>
            <p:nvPr/>
          </p:nvSpPr>
          <p:spPr>
            <a:xfrm>
              <a:off x="7286159" y="2648835"/>
              <a:ext cx="20844" cy="32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1" y="1188"/>
                  </a:moveTo>
                  <a:lnTo>
                    <a:pt x="2903" y="3754"/>
                  </a:lnTo>
                  <a:lnTo>
                    <a:pt x="6906" y="9918"/>
                  </a:lnTo>
                  <a:lnTo>
                    <a:pt x="0" y="19975"/>
                  </a:lnTo>
                  <a:lnTo>
                    <a:pt x="8431" y="21600"/>
                  </a:lnTo>
                  <a:lnTo>
                    <a:pt x="15976" y="18316"/>
                  </a:lnTo>
                  <a:lnTo>
                    <a:pt x="18572" y="10244"/>
                  </a:lnTo>
                  <a:lnTo>
                    <a:pt x="21600" y="5318"/>
                  </a:lnTo>
                  <a:lnTo>
                    <a:pt x="19816" y="0"/>
                  </a:lnTo>
                  <a:lnTo>
                    <a:pt x="11311" y="118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: 形状 127"/>
            <p:cNvSpPr/>
            <p:nvPr/>
          </p:nvSpPr>
          <p:spPr>
            <a:xfrm>
              <a:off x="7230489" y="2674888"/>
              <a:ext cx="13152" cy="1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1" y="0"/>
                  </a:moveTo>
                  <a:lnTo>
                    <a:pt x="2286" y="8809"/>
                  </a:lnTo>
                  <a:lnTo>
                    <a:pt x="0" y="21600"/>
                  </a:lnTo>
                  <a:lnTo>
                    <a:pt x="15560" y="16644"/>
                  </a:lnTo>
                  <a:lnTo>
                    <a:pt x="21600" y="3209"/>
                  </a:lnTo>
                  <a:lnTo>
                    <a:pt x="970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任意多边形: 形状 128"/>
            <p:cNvSpPr/>
            <p:nvPr/>
          </p:nvSpPr>
          <p:spPr>
            <a:xfrm>
              <a:off x="7874845" y="2291485"/>
              <a:ext cx="10811" cy="1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9" y="0"/>
                  </a:moveTo>
                  <a:lnTo>
                    <a:pt x="0" y="7565"/>
                  </a:lnTo>
                  <a:lnTo>
                    <a:pt x="9131" y="21600"/>
                  </a:lnTo>
                  <a:lnTo>
                    <a:pt x="21600" y="15555"/>
                  </a:lnTo>
                  <a:lnTo>
                    <a:pt x="1745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任意多边形: 形状 129"/>
            <p:cNvSpPr/>
            <p:nvPr/>
          </p:nvSpPr>
          <p:spPr>
            <a:xfrm>
              <a:off x="7861419" y="2311677"/>
              <a:ext cx="12465" cy="1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89" y="0"/>
                  </a:moveTo>
                  <a:lnTo>
                    <a:pt x="0" y="7324"/>
                  </a:lnTo>
                  <a:lnTo>
                    <a:pt x="11835" y="21600"/>
                  </a:lnTo>
                  <a:lnTo>
                    <a:pt x="21600" y="7437"/>
                  </a:lnTo>
                  <a:lnTo>
                    <a:pt x="958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任意多边形: 形状 130"/>
            <p:cNvSpPr/>
            <p:nvPr/>
          </p:nvSpPr>
          <p:spPr>
            <a:xfrm>
              <a:off x="7989679" y="2954603"/>
              <a:ext cx="25927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3" y="1314"/>
                  </a:moveTo>
                  <a:lnTo>
                    <a:pt x="3082" y="0"/>
                  </a:lnTo>
                  <a:lnTo>
                    <a:pt x="0" y="13744"/>
                  </a:lnTo>
                  <a:lnTo>
                    <a:pt x="4388" y="21412"/>
                  </a:lnTo>
                  <a:lnTo>
                    <a:pt x="16385" y="21600"/>
                  </a:lnTo>
                  <a:lnTo>
                    <a:pt x="21600" y="6584"/>
                  </a:lnTo>
                  <a:lnTo>
                    <a:pt x="12863" y="13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任意多边形: 形状 131"/>
            <p:cNvSpPr/>
            <p:nvPr/>
          </p:nvSpPr>
          <p:spPr>
            <a:xfrm>
              <a:off x="8033445" y="2957003"/>
              <a:ext cx="16448" cy="28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0"/>
                  </a:moveTo>
                  <a:lnTo>
                    <a:pt x="0" y="3197"/>
                  </a:lnTo>
                  <a:lnTo>
                    <a:pt x="349" y="9792"/>
                  </a:lnTo>
                  <a:lnTo>
                    <a:pt x="3031" y="18244"/>
                  </a:lnTo>
                  <a:lnTo>
                    <a:pt x="15055" y="21600"/>
                  </a:lnTo>
                  <a:lnTo>
                    <a:pt x="21600" y="13149"/>
                  </a:lnTo>
                  <a:lnTo>
                    <a:pt x="17522" y="4680"/>
                  </a:lnTo>
                  <a:lnTo>
                    <a:pt x="106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任意多边形: 形状 132"/>
            <p:cNvSpPr/>
            <p:nvPr/>
          </p:nvSpPr>
          <p:spPr>
            <a:xfrm>
              <a:off x="8047011" y="3011605"/>
              <a:ext cx="11102" cy="1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6" y="0"/>
                  </a:moveTo>
                  <a:lnTo>
                    <a:pt x="0" y="11875"/>
                  </a:lnTo>
                  <a:lnTo>
                    <a:pt x="4136" y="21600"/>
                  </a:lnTo>
                  <a:lnTo>
                    <a:pt x="17945" y="19175"/>
                  </a:lnTo>
                  <a:lnTo>
                    <a:pt x="21600" y="1742"/>
                  </a:lnTo>
                  <a:lnTo>
                    <a:pt x="903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任意多边形: 形状 133"/>
            <p:cNvSpPr/>
            <p:nvPr/>
          </p:nvSpPr>
          <p:spPr>
            <a:xfrm>
              <a:off x="8169026" y="2956925"/>
              <a:ext cx="12526" cy="2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10" y="0"/>
                  </a:moveTo>
                  <a:lnTo>
                    <a:pt x="880" y="2109"/>
                  </a:lnTo>
                  <a:lnTo>
                    <a:pt x="0" y="13088"/>
                  </a:lnTo>
                  <a:lnTo>
                    <a:pt x="7921" y="21600"/>
                  </a:lnTo>
                  <a:lnTo>
                    <a:pt x="21600" y="7612"/>
                  </a:lnTo>
                  <a:lnTo>
                    <a:pt x="1191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任意多边形: 形状 134"/>
            <p:cNvSpPr/>
            <p:nvPr/>
          </p:nvSpPr>
          <p:spPr>
            <a:xfrm>
              <a:off x="8180181" y="2925835"/>
              <a:ext cx="12572" cy="1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8" y="0"/>
                  </a:moveTo>
                  <a:lnTo>
                    <a:pt x="0" y="9289"/>
                  </a:lnTo>
                  <a:lnTo>
                    <a:pt x="7613" y="17722"/>
                  </a:lnTo>
                  <a:lnTo>
                    <a:pt x="19807" y="21600"/>
                  </a:lnTo>
                  <a:lnTo>
                    <a:pt x="21600" y="4514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任意多边形: 形状 136"/>
            <p:cNvSpPr/>
            <p:nvPr/>
          </p:nvSpPr>
          <p:spPr>
            <a:xfrm>
              <a:off x="8249203" y="3872795"/>
              <a:ext cx="54247" cy="2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13" extrusionOk="0">
                  <a:moveTo>
                    <a:pt x="9324" y="5830"/>
                  </a:moveTo>
                  <a:lnTo>
                    <a:pt x="4847" y="6015"/>
                  </a:lnTo>
                  <a:lnTo>
                    <a:pt x="0" y="9579"/>
                  </a:lnTo>
                  <a:lnTo>
                    <a:pt x="5079" y="21213"/>
                  </a:lnTo>
                  <a:lnTo>
                    <a:pt x="12286" y="21213"/>
                  </a:lnTo>
                  <a:lnTo>
                    <a:pt x="15990" y="15119"/>
                  </a:lnTo>
                  <a:lnTo>
                    <a:pt x="21426" y="10133"/>
                  </a:lnTo>
                  <a:cubicBezTo>
                    <a:pt x="21600" y="6572"/>
                    <a:pt x="20830" y="3110"/>
                    <a:pt x="19456" y="1272"/>
                  </a:cubicBezTo>
                  <a:cubicBezTo>
                    <a:pt x="18408" y="-129"/>
                    <a:pt x="17133" y="-387"/>
                    <a:pt x="15990" y="571"/>
                  </a:cubicBezTo>
                  <a:lnTo>
                    <a:pt x="9324" y="583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任意多边形: 形状 137"/>
            <p:cNvSpPr/>
            <p:nvPr/>
          </p:nvSpPr>
          <p:spPr>
            <a:xfrm>
              <a:off x="8206493" y="3861432"/>
              <a:ext cx="19711" cy="1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6" y="668"/>
                  </a:moveTo>
                  <a:lnTo>
                    <a:pt x="0" y="6733"/>
                  </a:lnTo>
                  <a:lnTo>
                    <a:pt x="107" y="21600"/>
                  </a:lnTo>
                  <a:lnTo>
                    <a:pt x="16082" y="14778"/>
                  </a:lnTo>
                  <a:lnTo>
                    <a:pt x="21600" y="0"/>
                  </a:lnTo>
                  <a:lnTo>
                    <a:pt x="10636" y="66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: 形状 138"/>
            <p:cNvSpPr/>
            <p:nvPr/>
          </p:nvSpPr>
          <p:spPr>
            <a:xfrm>
              <a:off x="8177687" y="3872447"/>
              <a:ext cx="17129" cy="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0" y="0"/>
                  </a:moveTo>
                  <a:lnTo>
                    <a:pt x="0" y="9116"/>
                  </a:lnTo>
                  <a:lnTo>
                    <a:pt x="4193" y="21600"/>
                  </a:lnTo>
                  <a:lnTo>
                    <a:pt x="16108" y="16535"/>
                  </a:lnTo>
                  <a:lnTo>
                    <a:pt x="21600" y="3705"/>
                  </a:lnTo>
                  <a:lnTo>
                    <a:pt x="839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任意多边形: 形状 139"/>
            <p:cNvSpPr/>
            <p:nvPr/>
          </p:nvSpPr>
          <p:spPr>
            <a:xfrm>
              <a:off x="8215812" y="3704807"/>
              <a:ext cx="96952" cy="7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extrusionOk="0">
                  <a:moveTo>
                    <a:pt x="2011" y="2763"/>
                  </a:moveTo>
                  <a:lnTo>
                    <a:pt x="4225" y="2050"/>
                  </a:lnTo>
                  <a:lnTo>
                    <a:pt x="4801" y="0"/>
                  </a:lnTo>
                  <a:lnTo>
                    <a:pt x="6317" y="125"/>
                  </a:lnTo>
                  <a:lnTo>
                    <a:pt x="8486" y="894"/>
                  </a:lnTo>
                  <a:lnTo>
                    <a:pt x="10100" y="2559"/>
                  </a:lnTo>
                  <a:lnTo>
                    <a:pt x="8722" y="6602"/>
                  </a:lnTo>
                  <a:lnTo>
                    <a:pt x="11161" y="8200"/>
                  </a:lnTo>
                  <a:lnTo>
                    <a:pt x="13007" y="8319"/>
                  </a:lnTo>
                  <a:lnTo>
                    <a:pt x="13745" y="10578"/>
                  </a:lnTo>
                  <a:lnTo>
                    <a:pt x="15077" y="11225"/>
                  </a:lnTo>
                  <a:lnTo>
                    <a:pt x="17845" y="12109"/>
                  </a:lnTo>
                  <a:lnTo>
                    <a:pt x="18814" y="14361"/>
                  </a:lnTo>
                  <a:lnTo>
                    <a:pt x="20924" y="15179"/>
                  </a:lnTo>
                  <a:lnTo>
                    <a:pt x="20094" y="17141"/>
                  </a:lnTo>
                  <a:lnTo>
                    <a:pt x="21063" y="18984"/>
                  </a:lnTo>
                  <a:lnTo>
                    <a:pt x="21432" y="21481"/>
                  </a:lnTo>
                  <a:lnTo>
                    <a:pt x="19691" y="21600"/>
                  </a:lnTo>
                  <a:lnTo>
                    <a:pt x="16507" y="19638"/>
                  </a:lnTo>
                  <a:lnTo>
                    <a:pt x="14345" y="20174"/>
                  </a:lnTo>
                  <a:lnTo>
                    <a:pt x="12228" y="16190"/>
                  </a:lnTo>
                  <a:lnTo>
                    <a:pt x="15504" y="15714"/>
                  </a:lnTo>
                  <a:lnTo>
                    <a:pt x="18272" y="17081"/>
                  </a:lnTo>
                  <a:lnTo>
                    <a:pt x="16427" y="13878"/>
                  </a:lnTo>
                  <a:lnTo>
                    <a:pt x="14212" y="12986"/>
                  </a:lnTo>
                  <a:lnTo>
                    <a:pt x="12389" y="13150"/>
                  </a:lnTo>
                  <a:lnTo>
                    <a:pt x="10313" y="11077"/>
                  </a:lnTo>
                  <a:lnTo>
                    <a:pt x="8618" y="8468"/>
                  </a:lnTo>
                  <a:lnTo>
                    <a:pt x="7107" y="8118"/>
                  </a:lnTo>
                  <a:lnTo>
                    <a:pt x="6143" y="6878"/>
                  </a:lnTo>
                  <a:lnTo>
                    <a:pt x="5867" y="5153"/>
                  </a:lnTo>
                  <a:lnTo>
                    <a:pt x="3796" y="6045"/>
                  </a:lnTo>
                  <a:lnTo>
                    <a:pt x="1818" y="6937"/>
                  </a:lnTo>
                  <a:cubicBezTo>
                    <a:pt x="1194" y="7473"/>
                    <a:pt x="346" y="7126"/>
                    <a:pt x="77" y="6223"/>
                  </a:cubicBezTo>
                  <a:cubicBezTo>
                    <a:pt x="-168" y="5402"/>
                    <a:pt x="194" y="4488"/>
                    <a:pt x="854" y="4261"/>
                  </a:cubicBezTo>
                  <a:lnTo>
                    <a:pt x="2011" y="276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任意多边形: 形状 141"/>
            <p:cNvSpPr/>
            <p:nvPr/>
          </p:nvSpPr>
          <p:spPr>
            <a:xfrm>
              <a:off x="8318231" y="3764568"/>
              <a:ext cx="17118" cy="2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211" extrusionOk="0">
                  <a:moveTo>
                    <a:pt x="11293" y="0"/>
                  </a:moveTo>
                  <a:lnTo>
                    <a:pt x="6627" y="5552"/>
                  </a:lnTo>
                  <a:lnTo>
                    <a:pt x="112" y="8400"/>
                  </a:lnTo>
                  <a:lnTo>
                    <a:pt x="0" y="15188"/>
                  </a:lnTo>
                  <a:lnTo>
                    <a:pt x="4724" y="20914"/>
                  </a:lnTo>
                  <a:cubicBezTo>
                    <a:pt x="8686" y="21600"/>
                    <a:pt x="12952" y="21081"/>
                    <a:pt x="16167" y="19521"/>
                  </a:cubicBezTo>
                  <a:cubicBezTo>
                    <a:pt x="19834" y="17742"/>
                    <a:pt x="21600" y="14892"/>
                    <a:pt x="20771" y="12093"/>
                  </a:cubicBezTo>
                  <a:lnTo>
                    <a:pt x="18469" y="3584"/>
                  </a:lnTo>
                  <a:lnTo>
                    <a:pt x="1129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任意多边形: 形状 142"/>
            <p:cNvSpPr/>
            <p:nvPr/>
          </p:nvSpPr>
          <p:spPr>
            <a:xfrm>
              <a:off x="8354678" y="3775319"/>
              <a:ext cx="35689" cy="17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6" h="20408" extrusionOk="0">
                  <a:moveTo>
                    <a:pt x="4937" y="0"/>
                  </a:moveTo>
                  <a:lnTo>
                    <a:pt x="649" y="3882"/>
                  </a:lnTo>
                  <a:lnTo>
                    <a:pt x="0" y="17047"/>
                  </a:lnTo>
                  <a:lnTo>
                    <a:pt x="5619" y="16300"/>
                  </a:lnTo>
                  <a:lnTo>
                    <a:pt x="11978" y="14148"/>
                  </a:lnTo>
                  <a:cubicBezTo>
                    <a:pt x="12597" y="18932"/>
                    <a:pt x="15156" y="21600"/>
                    <a:pt x="17481" y="19887"/>
                  </a:cubicBezTo>
                  <a:cubicBezTo>
                    <a:pt x="21175" y="17165"/>
                    <a:pt x="21600" y="7095"/>
                    <a:pt x="18187" y="3182"/>
                  </a:cubicBezTo>
                  <a:lnTo>
                    <a:pt x="13868" y="313"/>
                  </a:lnTo>
                  <a:lnTo>
                    <a:pt x="49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任意多边形: 形状 143"/>
            <p:cNvSpPr/>
            <p:nvPr/>
          </p:nvSpPr>
          <p:spPr>
            <a:xfrm>
              <a:off x="8330150" y="3793189"/>
              <a:ext cx="21826" cy="1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12529" y="0"/>
                  </a:moveTo>
                  <a:lnTo>
                    <a:pt x="9020" y="6402"/>
                  </a:lnTo>
                  <a:lnTo>
                    <a:pt x="0" y="10890"/>
                  </a:lnTo>
                  <a:lnTo>
                    <a:pt x="1726" y="19983"/>
                  </a:lnTo>
                  <a:cubicBezTo>
                    <a:pt x="4112" y="21109"/>
                    <a:pt x="6687" y="21600"/>
                    <a:pt x="9259" y="21419"/>
                  </a:cubicBezTo>
                  <a:cubicBezTo>
                    <a:pt x="14047" y="21082"/>
                    <a:pt x="18507" y="18488"/>
                    <a:pt x="21600" y="14240"/>
                  </a:cubicBezTo>
                  <a:lnTo>
                    <a:pt x="125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任意多边形: 形状 144"/>
            <p:cNvSpPr/>
            <p:nvPr/>
          </p:nvSpPr>
          <p:spPr>
            <a:xfrm>
              <a:off x="8286334" y="3787763"/>
              <a:ext cx="11078" cy="1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32" y="0"/>
                  </a:moveTo>
                  <a:lnTo>
                    <a:pt x="0" y="8076"/>
                  </a:lnTo>
                  <a:lnTo>
                    <a:pt x="7701" y="21600"/>
                  </a:lnTo>
                  <a:lnTo>
                    <a:pt x="21600" y="12165"/>
                  </a:lnTo>
                  <a:lnTo>
                    <a:pt x="1053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任意多边形: 形状 146"/>
            <p:cNvSpPr/>
            <p:nvPr/>
          </p:nvSpPr>
          <p:spPr>
            <a:xfrm>
              <a:off x="8460000" y="3806523"/>
              <a:ext cx="29424" cy="1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6" y="0"/>
                  </a:moveTo>
                  <a:lnTo>
                    <a:pt x="7327" y="1214"/>
                  </a:lnTo>
                  <a:lnTo>
                    <a:pt x="0" y="10763"/>
                  </a:lnTo>
                  <a:lnTo>
                    <a:pt x="5173" y="21600"/>
                  </a:lnTo>
                  <a:lnTo>
                    <a:pt x="16698" y="11889"/>
                  </a:lnTo>
                  <a:lnTo>
                    <a:pt x="21600" y="6440"/>
                  </a:lnTo>
                  <a:lnTo>
                    <a:pt x="1391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任意多边形: 形状 147"/>
            <p:cNvSpPr/>
            <p:nvPr/>
          </p:nvSpPr>
          <p:spPr>
            <a:xfrm>
              <a:off x="7964530" y="4249278"/>
              <a:ext cx="57139" cy="3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600" extrusionOk="0">
                  <a:moveTo>
                    <a:pt x="9444" y="0"/>
                  </a:moveTo>
                  <a:cubicBezTo>
                    <a:pt x="8750" y="158"/>
                    <a:pt x="8056" y="316"/>
                    <a:pt x="7362" y="474"/>
                  </a:cubicBezTo>
                  <a:cubicBezTo>
                    <a:pt x="6669" y="632"/>
                    <a:pt x="5975" y="790"/>
                    <a:pt x="5281" y="948"/>
                  </a:cubicBezTo>
                  <a:lnTo>
                    <a:pt x="0" y="7666"/>
                  </a:lnTo>
                  <a:lnTo>
                    <a:pt x="1291" y="12904"/>
                  </a:lnTo>
                  <a:lnTo>
                    <a:pt x="730" y="18969"/>
                  </a:lnTo>
                  <a:lnTo>
                    <a:pt x="4168" y="21600"/>
                  </a:lnTo>
                  <a:lnTo>
                    <a:pt x="6919" y="17642"/>
                  </a:lnTo>
                  <a:lnTo>
                    <a:pt x="11708" y="14231"/>
                  </a:lnTo>
                  <a:lnTo>
                    <a:pt x="14649" y="18187"/>
                  </a:lnTo>
                  <a:cubicBezTo>
                    <a:pt x="15852" y="19903"/>
                    <a:pt x="17488" y="20126"/>
                    <a:pt x="18814" y="18756"/>
                  </a:cubicBezTo>
                  <a:cubicBezTo>
                    <a:pt x="21018" y="16477"/>
                    <a:pt x="21600" y="11064"/>
                    <a:pt x="20036" y="7382"/>
                  </a:cubicBezTo>
                  <a:lnTo>
                    <a:pt x="10281" y="7951"/>
                  </a:lnTo>
                  <a:lnTo>
                    <a:pt x="944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任意多边形: 形状 148"/>
            <p:cNvSpPr/>
            <p:nvPr/>
          </p:nvSpPr>
          <p:spPr>
            <a:xfrm>
              <a:off x="6794032" y="3383902"/>
              <a:ext cx="44447" cy="11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8"/>
                  </a:moveTo>
                  <a:lnTo>
                    <a:pt x="6998" y="0"/>
                  </a:lnTo>
                  <a:lnTo>
                    <a:pt x="7417" y="2219"/>
                  </a:lnTo>
                  <a:lnTo>
                    <a:pt x="11745" y="4335"/>
                  </a:lnTo>
                  <a:lnTo>
                    <a:pt x="14449" y="6610"/>
                  </a:lnTo>
                  <a:lnTo>
                    <a:pt x="16072" y="9777"/>
                  </a:lnTo>
                  <a:lnTo>
                    <a:pt x="16207" y="11728"/>
                  </a:lnTo>
                  <a:lnTo>
                    <a:pt x="18084" y="13467"/>
                  </a:lnTo>
                  <a:lnTo>
                    <a:pt x="18084" y="15319"/>
                  </a:lnTo>
                  <a:lnTo>
                    <a:pt x="20112" y="18168"/>
                  </a:lnTo>
                  <a:lnTo>
                    <a:pt x="21600" y="20602"/>
                  </a:lnTo>
                  <a:lnTo>
                    <a:pt x="17948" y="21600"/>
                  </a:lnTo>
                  <a:lnTo>
                    <a:pt x="14905" y="18863"/>
                  </a:lnTo>
                  <a:lnTo>
                    <a:pt x="13687" y="14313"/>
                  </a:lnTo>
                  <a:cubicBezTo>
                    <a:pt x="12597" y="13444"/>
                    <a:pt x="11654" y="12547"/>
                    <a:pt x="10865" y="11629"/>
                  </a:cubicBezTo>
                  <a:cubicBezTo>
                    <a:pt x="10077" y="10711"/>
                    <a:pt x="9445" y="9775"/>
                    <a:pt x="8972" y="8825"/>
                  </a:cubicBezTo>
                  <a:lnTo>
                    <a:pt x="7501" y="6299"/>
                  </a:lnTo>
                  <a:lnTo>
                    <a:pt x="5522" y="3819"/>
                  </a:lnTo>
                  <a:lnTo>
                    <a:pt x="0" y="25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63" name="组合 62"/>
          <p:cNvGrpSpPr/>
          <p:nvPr/>
        </p:nvGrpSpPr>
        <p:grpSpPr>
          <a:xfrm>
            <a:off x="1257516" y="1993098"/>
            <a:ext cx="5126755" cy="1062485"/>
            <a:chOff x="874711" y="3325188"/>
            <a:chExt cx="5126755" cy="1062485"/>
          </a:xfrm>
        </p:grpSpPr>
        <p:sp>
          <p:nvSpPr>
            <p:cNvPr id="64" name="矩形 63"/>
            <p:cNvSpPr/>
            <p:nvPr/>
          </p:nvSpPr>
          <p:spPr>
            <a:xfrm>
              <a:off x="874712" y="3802063"/>
              <a:ext cx="5126754" cy="585610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Metodologías 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Nueva conceptualización del aprendizaje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874711" y="3325188"/>
              <a:ext cx="3367750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>
                  <a:solidFill>
                    <a:schemeClr val="accent1"/>
                  </a:solidFill>
                </a:rPr>
                <a:t>NUEVAS PEDAGOGÍAS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0" name="组合 69"/>
          <p:cNvGrpSpPr/>
          <p:nvPr/>
        </p:nvGrpSpPr>
        <p:grpSpPr>
          <a:xfrm>
            <a:off x="1257516" y="3366204"/>
            <a:ext cx="5126755" cy="1321017"/>
            <a:chOff x="874711" y="3325188"/>
            <a:chExt cx="5126755" cy="1321017"/>
          </a:xfrm>
        </p:grpSpPr>
        <p:sp>
          <p:nvSpPr>
            <p:cNvPr id="71" name="矩形 70"/>
            <p:cNvSpPr/>
            <p:nvPr/>
          </p:nvSpPr>
          <p:spPr>
            <a:xfrm>
              <a:off x="874712" y="3802063"/>
              <a:ext cx="5126754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Práctica 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Juego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n-U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Hacer y crear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2" name="矩形 71"/>
            <p:cNvSpPr/>
            <p:nvPr/>
          </p:nvSpPr>
          <p:spPr>
            <a:xfrm>
              <a:off x="874711" y="3325188"/>
              <a:ext cx="4557357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>
                  <a:solidFill>
                    <a:schemeClr val="accent1"/>
                  </a:solidFill>
                </a:rPr>
                <a:t>NUEVAS FORMAS DE APRENDER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1257517" y="4739311"/>
            <a:ext cx="5126754" cy="1321017"/>
            <a:chOff x="874712" y="3325188"/>
            <a:chExt cx="5126754" cy="1321017"/>
          </a:xfrm>
        </p:grpSpPr>
        <p:sp>
          <p:nvSpPr>
            <p:cNvPr id="74" name="矩形 73"/>
            <p:cNvSpPr/>
            <p:nvPr/>
          </p:nvSpPr>
          <p:spPr>
            <a:xfrm>
              <a:off x="874712" y="3802063"/>
              <a:ext cx="5126754" cy="84414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s-E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Roles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s-E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Herramientas </a:t>
              </a:r>
            </a:p>
            <a:p>
              <a:pPr marL="285750" indent="-285750">
                <a:lnSpc>
                  <a:spcPct val="120000"/>
                </a:lnSpc>
                <a:buFont typeface="Arial" panose="020B0604020202020204" pitchFamily="34" charset="0"/>
                <a:buChar char="•"/>
              </a:pPr>
              <a:r>
                <a:rPr lang="es-ES" altLang="zh-CN" sz="1400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Conexión</a:t>
              </a:r>
              <a:endPara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874712" y="3325188"/>
              <a:ext cx="4557356" cy="427746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2000" b="1" dirty="0">
                  <a:solidFill>
                    <a:schemeClr val="accent1"/>
                  </a:solidFill>
                </a:rPr>
                <a:t>NUEVAS FORMAS DE ENSEÑAR</a:t>
              </a:r>
              <a:endParaRPr lang="zh-CN" altLang="en-US" sz="2000" b="1" dirty="0">
                <a:solidFill>
                  <a:schemeClr val="accent1"/>
                </a:solidFill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2868475" y="238872"/>
            <a:ext cx="7207679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PARADIGMA SOCIOCONSTRUCTIVISTA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" name="Imagen 2" descr="Un dibujo de una niña&#10;&#10;Descripción generada automáticamente con confianza media">
            <a:extLst>
              <a:ext uri="{FF2B5EF4-FFF2-40B4-BE49-F238E27FC236}">
                <a16:creationId xmlns:a16="http://schemas.microsoft.com/office/drawing/2014/main" id="{56544D59-4CF1-6B97-E012-4353B28EA7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4818" y="2612423"/>
            <a:ext cx="3356562" cy="2779741"/>
          </a:xfrm>
          <a:prstGeom prst="flowChartConnector">
            <a:avLst/>
          </a:prstGeom>
        </p:spPr>
      </p:pic>
    </p:spTree>
    <p:extLst>
      <p:ext uri="{BB962C8B-B14F-4D97-AF65-F5344CB8AC3E}">
        <p14:creationId xmlns:p14="http://schemas.microsoft.com/office/powerpoint/2010/main" val="298045629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-328473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-328473"/>
            <a:ext cx="5119928" cy="2656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35156" y="5996650"/>
            <a:ext cx="5663730" cy="481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MULTIDISCIPLINAR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58394" y="3485367"/>
            <a:ext cx="7417254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Qué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fue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,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qué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es y para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qué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nos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sirve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622591" y="2327767"/>
            <a:ext cx="7253057" cy="7964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¿QUÉ ES STEAM?</a:t>
            </a:r>
          </a:p>
        </p:txBody>
      </p:sp>
      <p:sp>
        <p:nvSpPr>
          <p:cNvPr id="15" name="椭圆 13"/>
          <p:cNvSpPr/>
          <p:nvPr/>
        </p:nvSpPr>
        <p:spPr>
          <a:xfrm flipV="1">
            <a:off x="5847707" y="5132288"/>
            <a:ext cx="638628" cy="637737"/>
          </a:xfrm>
          <a:custGeom>
            <a:avLst/>
            <a:gdLst>
              <a:gd name="connsiteX0" fmla="*/ 303763 w 607427"/>
              <a:gd name="connsiteY0" fmla="*/ 152514 h 606580"/>
              <a:gd name="connsiteX1" fmla="*/ 187507 w 607427"/>
              <a:gd name="connsiteY1" fmla="*/ 268477 h 606580"/>
              <a:gd name="connsiteX2" fmla="*/ 257222 w 607427"/>
              <a:gd name="connsiteY2" fmla="*/ 268477 h 606580"/>
              <a:gd name="connsiteX3" fmla="*/ 257222 w 607427"/>
              <a:gd name="connsiteY3" fmla="*/ 454136 h 606580"/>
              <a:gd name="connsiteX4" fmla="*/ 350207 w 607427"/>
              <a:gd name="connsiteY4" fmla="*/ 454136 h 606580"/>
              <a:gd name="connsiteX5" fmla="*/ 350207 w 607427"/>
              <a:gd name="connsiteY5" fmla="*/ 268477 h 606580"/>
              <a:gd name="connsiteX6" fmla="*/ 419922 w 607427"/>
              <a:gd name="connsiteY6" fmla="*/ 268477 h 606580"/>
              <a:gd name="connsiteX7" fmla="*/ 303763 w 607427"/>
              <a:gd name="connsiteY7" fmla="*/ 113469 h 606580"/>
              <a:gd name="connsiteX8" fmla="*/ 331434 w 607427"/>
              <a:gd name="connsiteY8" fmla="*/ 124890 h 606580"/>
              <a:gd name="connsiteX9" fmla="*/ 447592 w 607427"/>
              <a:gd name="connsiteY9" fmla="*/ 240853 h 606580"/>
              <a:gd name="connsiteX10" fmla="*/ 456099 w 607427"/>
              <a:gd name="connsiteY10" fmla="*/ 283412 h 606580"/>
              <a:gd name="connsiteX11" fmla="*/ 419922 w 607427"/>
              <a:gd name="connsiteY11" fmla="*/ 307522 h 606580"/>
              <a:gd name="connsiteX12" fmla="*/ 389318 w 607427"/>
              <a:gd name="connsiteY12" fmla="*/ 307522 h 606580"/>
              <a:gd name="connsiteX13" fmla="*/ 389318 w 607427"/>
              <a:gd name="connsiteY13" fmla="*/ 454136 h 606580"/>
              <a:gd name="connsiteX14" fmla="*/ 350207 w 607427"/>
              <a:gd name="connsiteY14" fmla="*/ 493181 h 606580"/>
              <a:gd name="connsiteX15" fmla="*/ 257222 w 607427"/>
              <a:gd name="connsiteY15" fmla="*/ 493181 h 606580"/>
              <a:gd name="connsiteX16" fmla="*/ 218111 w 607427"/>
              <a:gd name="connsiteY16" fmla="*/ 454136 h 606580"/>
              <a:gd name="connsiteX17" fmla="*/ 218111 w 607427"/>
              <a:gd name="connsiteY17" fmla="*/ 307522 h 606580"/>
              <a:gd name="connsiteX18" fmla="*/ 187507 w 607427"/>
              <a:gd name="connsiteY18" fmla="*/ 307522 h 606580"/>
              <a:gd name="connsiteX19" fmla="*/ 151427 w 607427"/>
              <a:gd name="connsiteY19" fmla="*/ 283412 h 606580"/>
              <a:gd name="connsiteX20" fmla="*/ 159934 w 607427"/>
              <a:gd name="connsiteY20" fmla="*/ 240853 h 606580"/>
              <a:gd name="connsiteX21" fmla="*/ 276092 w 607427"/>
              <a:gd name="connsiteY21" fmla="*/ 124890 h 606580"/>
              <a:gd name="connsiteX22" fmla="*/ 303763 w 607427"/>
              <a:gd name="connsiteY22" fmla="*/ 113469 h 606580"/>
              <a:gd name="connsiteX23" fmla="*/ 303763 w 607427"/>
              <a:gd name="connsiteY23" fmla="*/ 39052 h 606580"/>
              <a:gd name="connsiteX24" fmla="*/ 39107 w 607427"/>
              <a:gd name="connsiteY24" fmla="*/ 303339 h 606580"/>
              <a:gd name="connsiteX25" fmla="*/ 303763 w 607427"/>
              <a:gd name="connsiteY25" fmla="*/ 567528 h 606580"/>
              <a:gd name="connsiteX26" fmla="*/ 568320 w 607427"/>
              <a:gd name="connsiteY26" fmla="*/ 303339 h 606580"/>
              <a:gd name="connsiteX27" fmla="*/ 303763 w 607427"/>
              <a:gd name="connsiteY27" fmla="*/ 39052 h 606580"/>
              <a:gd name="connsiteX28" fmla="*/ 303763 w 607427"/>
              <a:gd name="connsiteY28" fmla="*/ 0 h 606580"/>
              <a:gd name="connsiteX29" fmla="*/ 607427 w 607427"/>
              <a:gd name="connsiteY29" fmla="*/ 303339 h 606580"/>
              <a:gd name="connsiteX30" fmla="*/ 303763 w 607427"/>
              <a:gd name="connsiteY30" fmla="*/ 606580 h 606580"/>
              <a:gd name="connsiteX31" fmla="*/ 0 w 607427"/>
              <a:gd name="connsiteY31" fmla="*/ 303339 h 606580"/>
              <a:gd name="connsiteX32" fmla="*/ 303763 w 607427"/>
              <a:gd name="connsiteY32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427" h="606580">
                <a:moveTo>
                  <a:pt x="303763" y="152514"/>
                </a:moveTo>
                <a:lnTo>
                  <a:pt x="187507" y="268477"/>
                </a:lnTo>
                <a:lnTo>
                  <a:pt x="257222" y="268477"/>
                </a:lnTo>
                <a:lnTo>
                  <a:pt x="257222" y="454136"/>
                </a:lnTo>
                <a:lnTo>
                  <a:pt x="350207" y="454136"/>
                </a:lnTo>
                <a:lnTo>
                  <a:pt x="350207" y="268477"/>
                </a:lnTo>
                <a:lnTo>
                  <a:pt x="419922" y="268477"/>
                </a:lnTo>
                <a:close/>
                <a:moveTo>
                  <a:pt x="303763" y="113469"/>
                </a:moveTo>
                <a:cubicBezTo>
                  <a:pt x="314127" y="113469"/>
                  <a:pt x="324101" y="117569"/>
                  <a:pt x="331434" y="124890"/>
                </a:cubicBezTo>
                <a:lnTo>
                  <a:pt x="447592" y="240853"/>
                </a:lnTo>
                <a:cubicBezTo>
                  <a:pt x="458739" y="252079"/>
                  <a:pt x="462063" y="268868"/>
                  <a:pt x="456099" y="283412"/>
                </a:cubicBezTo>
                <a:cubicBezTo>
                  <a:pt x="450037" y="298054"/>
                  <a:pt x="435761" y="307522"/>
                  <a:pt x="419922" y="307522"/>
                </a:cubicBezTo>
                <a:lnTo>
                  <a:pt x="389318" y="307522"/>
                </a:lnTo>
                <a:lnTo>
                  <a:pt x="389318" y="454136"/>
                </a:lnTo>
                <a:cubicBezTo>
                  <a:pt x="389318" y="475611"/>
                  <a:pt x="371816" y="493181"/>
                  <a:pt x="350207" y="493181"/>
                </a:cubicBezTo>
                <a:lnTo>
                  <a:pt x="257222" y="493181"/>
                </a:lnTo>
                <a:cubicBezTo>
                  <a:pt x="235613" y="493181"/>
                  <a:pt x="218111" y="475611"/>
                  <a:pt x="218111" y="454136"/>
                </a:cubicBezTo>
                <a:lnTo>
                  <a:pt x="218111" y="307522"/>
                </a:lnTo>
                <a:lnTo>
                  <a:pt x="187507" y="307522"/>
                </a:lnTo>
                <a:cubicBezTo>
                  <a:pt x="171765" y="307522"/>
                  <a:pt x="157490" y="298054"/>
                  <a:pt x="151427" y="283412"/>
                </a:cubicBezTo>
                <a:cubicBezTo>
                  <a:pt x="145365" y="268868"/>
                  <a:pt x="148690" y="252079"/>
                  <a:pt x="159934" y="240853"/>
                </a:cubicBezTo>
                <a:lnTo>
                  <a:pt x="276092" y="124890"/>
                </a:lnTo>
                <a:cubicBezTo>
                  <a:pt x="283426" y="117569"/>
                  <a:pt x="293399" y="113469"/>
                  <a:pt x="303763" y="113469"/>
                </a:cubicBezTo>
                <a:close/>
                <a:moveTo>
                  <a:pt x="303763" y="39052"/>
                </a:moveTo>
                <a:cubicBezTo>
                  <a:pt x="157796" y="39052"/>
                  <a:pt x="39107" y="157576"/>
                  <a:pt x="39107" y="303339"/>
                </a:cubicBezTo>
                <a:cubicBezTo>
                  <a:pt x="39107" y="449004"/>
                  <a:pt x="157796" y="567528"/>
                  <a:pt x="303763" y="567528"/>
                </a:cubicBezTo>
                <a:cubicBezTo>
                  <a:pt x="449631" y="567528"/>
                  <a:pt x="568320" y="449004"/>
                  <a:pt x="568320" y="303339"/>
                </a:cubicBezTo>
                <a:cubicBezTo>
                  <a:pt x="568320" y="157576"/>
                  <a:pt x="449631" y="39052"/>
                  <a:pt x="303763" y="39052"/>
                </a:cubicBezTo>
                <a:close/>
                <a:moveTo>
                  <a:pt x="303763" y="0"/>
                </a:moveTo>
                <a:cubicBezTo>
                  <a:pt x="471629" y="0"/>
                  <a:pt x="607427" y="135707"/>
                  <a:pt x="607427" y="303339"/>
                </a:cubicBezTo>
                <a:cubicBezTo>
                  <a:pt x="607427" y="470971"/>
                  <a:pt x="471629" y="606580"/>
                  <a:pt x="303763" y="606580"/>
                </a:cubicBezTo>
                <a:cubicBezTo>
                  <a:pt x="135798" y="606580"/>
                  <a:pt x="0" y="470971"/>
                  <a:pt x="0" y="303339"/>
                </a:cubicBezTo>
                <a:cubicBezTo>
                  <a:pt x="0" y="135609"/>
                  <a:pt x="135896" y="0"/>
                  <a:pt x="3037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27697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/>
          <p:cNvGrpSpPr/>
          <p:nvPr/>
        </p:nvGrpSpPr>
        <p:grpSpPr>
          <a:xfrm>
            <a:off x="7461952" y="2222524"/>
            <a:ext cx="2124221" cy="381258"/>
            <a:chOff x="5892910" y="1606911"/>
            <a:chExt cx="2124221" cy="381258"/>
          </a:xfrm>
        </p:grpSpPr>
        <p:sp>
          <p:nvSpPr>
            <p:cNvPr id="103" name="矩形 102"/>
            <p:cNvSpPr/>
            <p:nvPr/>
          </p:nvSpPr>
          <p:spPr>
            <a:xfrm>
              <a:off x="5892910" y="1652086"/>
              <a:ext cx="2124221" cy="308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6446709" y="1606911"/>
              <a:ext cx="1061509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SCIENCE</a:t>
              </a: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5859172" y="4905636"/>
            <a:ext cx="5142854" cy="0"/>
          </a:xfrm>
          <a:prstGeom prst="line">
            <a:avLst/>
          </a:prstGeom>
          <a:ln w="12700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9" name="Rectangle 9"/>
          <p:cNvSpPr/>
          <p:nvPr/>
        </p:nvSpPr>
        <p:spPr>
          <a:xfrm>
            <a:off x="5859172" y="5059381"/>
            <a:ext cx="5142854" cy="9452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30000"/>
              </a:lnSpc>
            </a:pPr>
            <a:r>
              <a:rPr lang="en-US" altLang="zh-CN" sz="16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anose="020B0606030504020204" pitchFamily="34" charset="0"/>
              </a:rPr>
              <a:t>OBJETIVO FINAL</a:t>
            </a:r>
            <a:endParaRPr lang="en-US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>
              <a:lnSpc>
                <a:spcPct val="130000"/>
              </a:lnSpc>
            </a:pP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Potenciar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las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vocaciones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científico-tecnológicas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al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trabajar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varios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conceptos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de las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distintas</a:t>
            </a:r>
            <a:r>
              <a:rPr lang="en-U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</a:t>
            </a:r>
            <a:r>
              <a:rPr lang="en-US" altLang="zh-CN" sz="14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áreas</a:t>
            </a:r>
            <a:endParaRPr lang="zh-CN" altLang="en-US" sz="1400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3815713" y="301473"/>
            <a:ext cx="4814888" cy="1172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EVOLUCIÓN DE </a:t>
            </a:r>
          </a:p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STEM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A69084D-DD94-652E-DE06-6B707B238E4A}"/>
              </a:ext>
            </a:extLst>
          </p:cNvPr>
          <p:cNvGrpSpPr/>
          <p:nvPr/>
        </p:nvGrpSpPr>
        <p:grpSpPr>
          <a:xfrm>
            <a:off x="7461952" y="2974715"/>
            <a:ext cx="2124221" cy="381258"/>
            <a:chOff x="7390930" y="2473255"/>
            <a:chExt cx="2124221" cy="381258"/>
          </a:xfrm>
        </p:grpSpPr>
        <p:sp>
          <p:nvSpPr>
            <p:cNvPr id="107" name="矩形 106"/>
            <p:cNvSpPr/>
            <p:nvPr/>
          </p:nvSpPr>
          <p:spPr>
            <a:xfrm>
              <a:off x="7390930" y="2521461"/>
              <a:ext cx="2124221" cy="3080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" name="矩形 104">
              <a:extLst>
                <a:ext uri="{FF2B5EF4-FFF2-40B4-BE49-F238E27FC236}">
                  <a16:creationId xmlns:a16="http://schemas.microsoft.com/office/drawing/2014/main" id="{A141B95C-7064-CC02-09C2-99D1508CA896}"/>
                </a:ext>
              </a:extLst>
            </p:cNvPr>
            <p:cNvSpPr/>
            <p:nvPr/>
          </p:nvSpPr>
          <p:spPr>
            <a:xfrm>
              <a:off x="7653431" y="2473255"/>
              <a:ext cx="1644104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TECHNOLOGY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DDED5A2-405B-AEB7-997B-2EF4C58E6323}"/>
              </a:ext>
            </a:extLst>
          </p:cNvPr>
          <p:cNvGrpSpPr/>
          <p:nvPr/>
        </p:nvGrpSpPr>
        <p:grpSpPr>
          <a:xfrm>
            <a:off x="7461952" y="3668903"/>
            <a:ext cx="2124221" cy="381258"/>
            <a:chOff x="5921134" y="3314458"/>
            <a:chExt cx="2124221" cy="381258"/>
          </a:xfrm>
        </p:grpSpPr>
        <p:sp>
          <p:nvSpPr>
            <p:cNvPr id="111" name="矩形 110"/>
            <p:cNvSpPr/>
            <p:nvPr/>
          </p:nvSpPr>
          <p:spPr>
            <a:xfrm>
              <a:off x="5921134" y="3367162"/>
              <a:ext cx="2124221" cy="308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6" name="矩形 104">
              <a:extLst>
                <a:ext uri="{FF2B5EF4-FFF2-40B4-BE49-F238E27FC236}">
                  <a16:creationId xmlns:a16="http://schemas.microsoft.com/office/drawing/2014/main" id="{8C4C6948-893B-02F7-B1B7-9642D4DB6786}"/>
                </a:ext>
              </a:extLst>
            </p:cNvPr>
            <p:cNvSpPr/>
            <p:nvPr/>
          </p:nvSpPr>
          <p:spPr>
            <a:xfrm>
              <a:off x="6133492" y="3314458"/>
              <a:ext cx="1654620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ENGINEERING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0FD1912-1AEF-DD83-CDA4-FCF4406552A0}"/>
              </a:ext>
            </a:extLst>
          </p:cNvPr>
          <p:cNvGrpSpPr/>
          <p:nvPr/>
        </p:nvGrpSpPr>
        <p:grpSpPr>
          <a:xfrm>
            <a:off x="7500077" y="4370634"/>
            <a:ext cx="2124221" cy="381258"/>
            <a:chOff x="8765153" y="3314458"/>
            <a:chExt cx="2124221" cy="381258"/>
          </a:xfrm>
        </p:grpSpPr>
        <p:sp>
          <p:nvSpPr>
            <p:cNvPr id="115" name="矩形 114"/>
            <p:cNvSpPr/>
            <p:nvPr/>
          </p:nvSpPr>
          <p:spPr>
            <a:xfrm>
              <a:off x="8765153" y="3367162"/>
              <a:ext cx="2124221" cy="3080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" name="矩形 104">
              <a:extLst>
                <a:ext uri="{FF2B5EF4-FFF2-40B4-BE49-F238E27FC236}">
                  <a16:creationId xmlns:a16="http://schemas.microsoft.com/office/drawing/2014/main" id="{CB83A04A-0C2B-7DF7-8C1C-80409A655675}"/>
                </a:ext>
              </a:extLst>
            </p:cNvPr>
            <p:cNvSpPr/>
            <p:nvPr/>
          </p:nvSpPr>
          <p:spPr>
            <a:xfrm>
              <a:off x="8948946" y="3314458"/>
              <a:ext cx="1756636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MATHEMATICS</a:t>
              </a:r>
            </a:p>
          </p:txBody>
        </p:sp>
      </p:grpSp>
      <p:grpSp>
        <p:nvGrpSpPr>
          <p:cNvPr id="16" name="Grupo 15">
            <a:extLst>
              <a:ext uri="{FF2B5EF4-FFF2-40B4-BE49-F238E27FC236}">
                <a16:creationId xmlns:a16="http://schemas.microsoft.com/office/drawing/2014/main" id="{882BED5B-09C1-2FB2-DDE4-585C679A8D72}"/>
              </a:ext>
            </a:extLst>
          </p:cNvPr>
          <p:cNvGrpSpPr/>
          <p:nvPr/>
        </p:nvGrpSpPr>
        <p:grpSpPr>
          <a:xfrm>
            <a:off x="1419115" y="1857487"/>
            <a:ext cx="1916113" cy="1919288"/>
            <a:chOff x="1419115" y="1857487"/>
            <a:chExt cx="1916113" cy="1919288"/>
          </a:xfrm>
        </p:grpSpPr>
        <p:grpSp>
          <p:nvGrpSpPr>
            <p:cNvPr id="89" name="组合 88"/>
            <p:cNvGrpSpPr/>
            <p:nvPr/>
          </p:nvGrpSpPr>
          <p:grpSpPr>
            <a:xfrm>
              <a:off x="1419115" y="1857487"/>
              <a:ext cx="1916113" cy="1919288"/>
              <a:chOff x="838200" y="1803400"/>
              <a:chExt cx="1916113" cy="1919288"/>
            </a:xfrm>
          </p:grpSpPr>
          <p:sp>
            <p:nvSpPr>
              <p:cNvPr id="90" name="Rectangle 198"/>
              <p:cNvSpPr>
                <a:spLocks noChangeArrowheads="1"/>
              </p:cNvSpPr>
              <p:nvPr/>
            </p:nvSpPr>
            <p:spPr bwMode="auto">
              <a:xfrm>
                <a:off x="838200" y="1803400"/>
                <a:ext cx="1916113" cy="1919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91" name="Oval 202"/>
              <p:cNvSpPr>
                <a:spLocks noChangeArrowheads="1"/>
              </p:cNvSpPr>
              <p:nvPr/>
            </p:nvSpPr>
            <p:spPr bwMode="auto">
              <a:xfrm>
                <a:off x="1224878" y="2255781"/>
                <a:ext cx="1092633" cy="10731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FF3E358-E6C6-CB7D-F69A-93EA469C9EE9}"/>
                </a:ext>
              </a:extLst>
            </p:cNvPr>
            <p:cNvSpPr txBox="1"/>
            <p:nvPr/>
          </p:nvSpPr>
          <p:spPr>
            <a:xfrm>
              <a:off x="2103866" y="2464227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S</a:t>
              </a:r>
              <a:endParaRPr lang="es-ES" sz="4400" dirty="0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C54E6DBD-DEAC-BB26-40DA-99B6CE9F49B0}"/>
              </a:ext>
            </a:extLst>
          </p:cNvPr>
          <p:cNvGrpSpPr/>
          <p:nvPr/>
        </p:nvGrpSpPr>
        <p:grpSpPr>
          <a:xfrm>
            <a:off x="3509853" y="1857487"/>
            <a:ext cx="1917700" cy="1919288"/>
            <a:chOff x="3509853" y="1857487"/>
            <a:chExt cx="1917700" cy="1919288"/>
          </a:xfrm>
        </p:grpSpPr>
        <p:sp>
          <p:nvSpPr>
            <p:cNvPr id="94" name="Rectangle 199"/>
            <p:cNvSpPr>
              <a:spLocks noChangeArrowheads="1"/>
            </p:cNvSpPr>
            <p:nvPr/>
          </p:nvSpPr>
          <p:spPr bwMode="auto">
            <a:xfrm>
              <a:off x="3509853" y="1857487"/>
              <a:ext cx="1917700" cy="1919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" name="Oval 202">
              <a:extLst>
                <a:ext uri="{FF2B5EF4-FFF2-40B4-BE49-F238E27FC236}">
                  <a16:creationId xmlns:a16="http://schemas.microsoft.com/office/drawing/2014/main" id="{655FADEC-5DE0-7508-7302-7B14A6A06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3783" y="2309867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16A1EE4-5DE6-2F3C-83F8-0A6EC6A25BCE}"/>
                </a:ext>
              </a:extLst>
            </p:cNvPr>
            <p:cNvSpPr txBox="1"/>
            <p:nvPr/>
          </p:nvSpPr>
          <p:spPr>
            <a:xfrm>
              <a:off x="4235660" y="2464227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400" b="1" dirty="0">
                  <a:latin typeface="+mn-ea"/>
                  <a:cs typeface="Open Sans" panose="020B0606030504020204" pitchFamily="34" charset="0"/>
                </a:rPr>
                <a:t>T</a:t>
              </a:r>
              <a:endParaRPr lang="es-ES" sz="4400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E276E82F-D473-DF23-5D49-20C17DE2B79D}"/>
              </a:ext>
            </a:extLst>
          </p:cNvPr>
          <p:cNvGrpSpPr/>
          <p:nvPr/>
        </p:nvGrpSpPr>
        <p:grpSpPr>
          <a:xfrm>
            <a:off x="1419115" y="3951399"/>
            <a:ext cx="1916113" cy="1919288"/>
            <a:chOff x="1419115" y="3951399"/>
            <a:chExt cx="1916113" cy="1919288"/>
          </a:xfrm>
        </p:grpSpPr>
        <p:sp>
          <p:nvSpPr>
            <p:cNvPr id="97" name="Rectangle 200"/>
            <p:cNvSpPr>
              <a:spLocks noChangeArrowheads="1"/>
            </p:cNvSpPr>
            <p:nvPr/>
          </p:nvSpPr>
          <p:spPr bwMode="auto">
            <a:xfrm>
              <a:off x="1419115" y="3951399"/>
              <a:ext cx="1916113" cy="19192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" name="Oval 202">
              <a:extLst>
                <a:ext uri="{FF2B5EF4-FFF2-40B4-BE49-F238E27FC236}">
                  <a16:creationId xmlns:a16="http://schemas.microsoft.com/office/drawing/2014/main" id="{C738AB4F-A8F2-D452-924C-A3D7E9D2E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793" y="4504133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9C11692-A01A-2D75-A7D7-B326B98E50A8}"/>
                </a:ext>
              </a:extLst>
            </p:cNvPr>
            <p:cNvSpPr txBox="1"/>
            <p:nvPr/>
          </p:nvSpPr>
          <p:spPr>
            <a:xfrm>
              <a:off x="2072454" y="4655968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E</a:t>
              </a:r>
              <a:endParaRPr lang="es-ES" sz="4400" dirty="0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A59D26EF-6A0D-448B-FC75-023BE2DC17F5}"/>
              </a:ext>
            </a:extLst>
          </p:cNvPr>
          <p:cNvGrpSpPr/>
          <p:nvPr/>
        </p:nvGrpSpPr>
        <p:grpSpPr>
          <a:xfrm>
            <a:off x="3509853" y="3951399"/>
            <a:ext cx="1917700" cy="1919288"/>
            <a:chOff x="3509853" y="3951399"/>
            <a:chExt cx="1917700" cy="1919288"/>
          </a:xfrm>
        </p:grpSpPr>
        <p:sp>
          <p:nvSpPr>
            <p:cNvPr id="100" name="Rectangle 201"/>
            <p:cNvSpPr>
              <a:spLocks noChangeArrowheads="1"/>
            </p:cNvSpPr>
            <p:nvPr/>
          </p:nvSpPr>
          <p:spPr bwMode="auto">
            <a:xfrm>
              <a:off x="3509853" y="3951399"/>
              <a:ext cx="1917700" cy="19192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" name="Oval 202">
              <a:extLst>
                <a:ext uri="{FF2B5EF4-FFF2-40B4-BE49-F238E27FC236}">
                  <a16:creationId xmlns:a16="http://schemas.microsoft.com/office/drawing/2014/main" id="{8C103DE2-6E75-A47B-75F0-4A317F4A7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8647" y="4504133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2A8245B9-4860-4108-FC55-B7D6B07D304B}"/>
                </a:ext>
              </a:extLst>
            </p:cNvPr>
            <p:cNvSpPr txBox="1"/>
            <p:nvPr/>
          </p:nvSpPr>
          <p:spPr>
            <a:xfrm>
              <a:off x="4116213" y="4655968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M</a:t>
              </a:r>
              <a:endParaRPr lang="es-ES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25800022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3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4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9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610553" y="2617546"/>
            <a:ext cx="2109611" cy="1298221"/>
            <a:chOff x="1314450" y="2089107"/>
            <a:chExt cx="1582208" cy="973666"/>
          </a:xfrm>
        </p:grpSpPr>
        <p:sp>
          <p:nvSpPr>
            <p:cNvPr id="3" name="Freeform 5"/>
            <p:cNvSpPr>
              <a:spLocks/>
            </p:cNvSpPr>
            <p:nvPr/>
          </p:nvSpPr>
          <p:spPr bwMode="auto">
            <a:xfrm>
              <a:off x="1314450" y="2089107"/>
              <a:ext cx="1582208" cy="973666"/>
            </a:xfrm>
            <a:custGeom>
              <a:avLst/>
              <a:gdLst>
                <a:gd name="T0" fmla="*/ 1232 w 1300"/>
                <a:gd name="T1" fmla="*/ 622 h 800"/>
                <a:gd name="T2" fmla="*/ 1232 w 1300"/>
                <a:gd name="T3" fmla="*/ 590 h 800"/>
                <a:gd name="T4" fmla="*/ 1226 w 1300"/>
                <a:gd name="T5" fmla="*/ 528 h 800"/>
                <a:gd name="T6" fmla="*/ 1212 w 1300"/>
                <a:gd name="T7" fmla="*/ 468 h 800"/>
                <a:gd name="T8" fmla="*/ 1194 w 1300"/>
                <a:gd name="T9" fmla="*/ 408 h 800"/>
                <a:gd name="T10" fmla="*/ 1170 w 1300"/>
                <a:gd name="T11" fmla="*/ 354 h 800"/>
                <a:gd name="T12" fmla="*/ 1142 w 1300"/>
                <a:gd name="T13" fmla="*/ 300 h 800"/>
                <a:gd name="T14" fmla="*/ 1108 w 1300"/>
                <a:gd name="T15" fmla="*/ 250 h 800"/>
                <a:gd name="T16" fmla="*/ 1070 w 1300"/>
                <a:gd name="T17" fmla="*/ 204 h 800"/>
                <a:gd name="T18" fmla="*/ 1028 w 1300"/>
                <a:gd name="T19" fmla="*/ 162 h 800"/>
                <a:gd name="T20" fmla="*/ 982 w 1300"/>
                <a:gd name="T21" fmla="*/ 124 h 800"/>
                <a:gd name="T22" fmla="*/ 932 w 1300"/>
                <a:gd name="T23" fmla="*/ 90 h 800"/>
                <a:gd name="T24" fmla="*/ 880 w 1300"/>
                <a:gd name="T25" fmla="*/ 62 h 800"/>
                <a:gd name="T26" fmla="*/ 824 w 1300"/>
                <a:gd name="T27" fmla="*/ 38 h 800"/>
                <a:gd name="T28" fmla="*/ 766 w 1300"/>
                <a:gd name="T29" fmla="*/ 20 h 800"/>
                <a:gd name="T30" fmla="*/ 704 w 1300"/>
                <a:gd name="T31" fmla="*/ 8 h 800"/>
                <a:gd name="T32" fmla="*/ 642 w 1300"/>
                <a:gd name="T33" fmla="*/ 2 h 800"/>
                <a:gd name="T34" fmla="*/ 610 w 1300"/>
                <a:gd name="T35" fmla="*/ 0 h 800"/>
                <a:gd name="T36" fmla="*/ 556 w 1300"/>
                <a:gd name="T37" fmla="*/ 4 h 800"/>
                <a:gd name="T38" fmla="*/ 450 w 1300"/>
                <a:gd name="T39" fmla="*/ 22 h 800"/>
                <a:gd name="T40" fmla="*/ 350 w 1300"/>
                <a:gd name="T41" fmla="*/ 58 h 800"/>
                <a:gd name="T42" fmla="*/ 260 w 1300"/>
                <a:gd name="T43" fmla="*/ 110 h 800"/>
                <a:gd name="T44" fmla="*/ 180 w 1300"/>
                <a:gd name="T45" fmla="*/ 174 h 800"/>
                <a:gd name="T46" fmla="*/ 110 w 1300"/>
                <a:gd name="T47" fmla="*/ 252 h 800"/>
                <a:gd name="T48" fmla="*/ 56 w 1300"/>
                <a:gd name="T49" fmla="*/ 340 h 800"/>
                <a:gd name="T50" fmla="*/ 16 w 1300"/>
                <a:gd name="T51" fmla="*/ 438 h 800"/>
                <a:gd name="T52" fmla="*/ 2 w 1300"/>
                <a:gd name="T53" fmla="*/ 490 h 800"/>
                <a:gd name="T54" fmla="*/ 0 w 1300"/>
                <a:gd name="T55" fmla="*/ 514 h 800"/>
                <a:gd name="T56" fmla="*/ 4 w 1300"/>
                <a:gd name="T57" fmla="*/ 540 h 800"/>
                <a:gd name="T58" fmla="*/ 12 w 1300"/>
                <a:gd name="T59" fmla="*/ 562 h 800"/>
                <a:gd name="T60" fmla="*/ 24 w 1300"/>
                <a:gd name="T61" fmla="*/ 582 h 800"/>
                <a:gd name="T62" fmla="*/ 42 w 1300"/>
                <a:gd name="T63" fmla="*/ 598 h 800"/>
                <a:gd name="T64" fmla="*/ 62 w 1300"/>
                <a:gd name="T65" fmla="*/ 612 h 800"/>
                <a:gd name="T66" fmla="*/ 84 w 1300"/>
                <a:gd name="T67" fmla="*/ 620 h 800"/>
                <a:gd name="T68" fmla="*/ 110 w 1300"/>
                <a:gd name="T69" fmla="*/ 622 h 800"/>
                <a:gd name="T70" fmla="*/ 110 w 1300"/>
                <a:gd name="T71" fmla="*/ 622 h 800"/>
                <a:gd name="T72" fmla="*/ 146 w 1300"/>
                <a:gd name="T73" fmla="*/ 616 h 800"/>
                <a:gd name="T74" fmla="*/ 178 w 1300"/>
                <a:gd name="T75" fmla="*/ 598 h 800"/>
                <a:gd name="T76" fmla="*/ 202 w 1300"/>
                <a:gd name="T77" fmla="*/ 572 h 800"/>
                <a:gd name="T78" fmla="*/ 216 w 1300"/>
                <a:gd name="T79" fmla="*/ 536 h 800"/>
                <a:gd name="T80" fmla="*/ 226 w 1300"/>
                <a:gd name="T81" fmla="*/ 504 h 800"/>
                <a:gd name="T82" fmla="*/ 252 w 1300"/>
                <a:gd name="T83" fmla="*/ 440 h 800"/>
                <a:gd name="T84" fmla="*/ 286 w 1300"/>
                <a:gd name="T85" fmla="*/ 382 h 800"/>
                <a:gd name="T86" fmla="*/ 330 w 1300"/>
                <a:gd name="T87" fmla="*/ 332 h 800"/>
                <a:gd name="T88" fmla="*/ 382 w 1300"/>
                <a:gd name="T89" fmla="*/ 290 h 800"/>
                <a:gd name="T90" fmla="*/ 442 w 1300"/>
                <a:gd name="T91" fmla="*/ 256 h 800"/>
                <a:gd name="T92" fmla="*/ 506 w 1300"/>
                <a:gd name="T93" fmla="*/ 234 h 800"/>
                <a:gd name="T94" fmla="*/ 574 w 1300"/>
                <a:gd name="T95" fmla="*/ 222 h 800"/>
                <a:gd name="T96" fmla="*/ 610 w 1300"/>
                <a:gd name="T97" fmla="*/ 220 h 800"/>
                <a:gd name="T98" fmla="*/ 692 w 1300"/>
                <a:gd name="T99" fmla="*/ 228 h 800"/>
                <a:gd name="T100" fmla="*/ 768 w 1300"/>
                <a:gd name="T101" fmla="*/ 252 h 800"/>
                <a:gd name="T102" fmla="*/ 836 w 1300"/>
                <a:gd name="T103" fmla="*/ 288 h 800"/>
                <a:gd name="T104" fmla="*/ 896 w 1300"/>
                <a:gd name="T105" fmla="*/ 338 h 800"/>
                <a:gd name="T106" fmla="*/ 944 w 1300"/>
                <a:gd name="T107" fmla="*/ 398 h 800"/>
                <a:gd name="T108" fmla="*/ 982 w 1300"/>
                <a:gd name="T109" fmla="*/ 466 h 800"/>
                <a:gd name="T110" fmla="*/ 1006 w 1300"/>
                <a:gd name="T111" fmla="*/ 542 h 800"/>
                <a:gd name="T112" fmla="*/ 1014 w 1300"/>
                <a:gd name="T113" fmla="*/ 622 h 800"/>
                <a:gd name="T114" fmla="*/ 944 w 1300"/>
                <a:gd name="T115" fmla="*/ 622 h 800"/>
                <a:gd name="T116" fmla="*/ 1300 w 1300"/>
                <a:gd name="T117" fmla="*/ 62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300" h="800">
                  <a:moveTo>
                    <a:pt x="1232" y="622"/>
                  </a:moveTo>
                  <a:lnTo>
                    <a:pt x="1232" y="622"/>
                  </a:lnTo>
                  <a:lnTo>
                    <a:pt x="1232" y="622"/>
                  </a:lnTo>
                  <a:lnTo>
                    <a:pt x="1232" y="590"/>
                  </a:lnTo>
                  <a:lnTo>
                    <a:pt x="1230" y="558"/>
                  </a:lnTo>
                  <a:lnTo>
                    <a:pt x="1226" y="528"/>
                  </a:lnTo>
                  <a:lnTo>
                    <a:pt x="1220" y="498"/>
                  </a:lnTo>
                  <a:lnTo>
                    <a:pt x="1212" y="468"/>
                  </a:lnTo>
                  <a:lnTo>
                    <a:pt x="1204" y="438"/>
                  </a:lnTo>
                  <a:lnTo>
                    <a:pt x="1194" y="408"/>
                  </a:lnTo>
                  <a:lnTo>
                    <a:pt x="1184" y="380"/>
                  </a:lnTo>
                  <a:lnTo>
                    <a:pt x="1170" y="354"/>
                  </a:lnTo>
                  <a:lnTo>
                    <a:pt x="1158" y="326"/>
                  </a:lnTo>
                  <a:lnTo>
                    <a:pt x="1142" y="300"/>
                  </a:lnTo>
                  <a:lnTo>
                    <a:pt x="1126" y="276"/>
                  </a:lnTo>
                  <a:lnTo>
                    <a:pt x="1108" y="250"/>
                  </a:lnTo>
                  <a:lnTo>
                    <a:pt x="1090" y="228"/>
                  </a:lnTo>
                  <a:lnTo>
                    <a:pt x="1070" y="204"/>
                  </a:lnTo>
                  <a:lnTo>
                    <a:pt x="1050" y="182"/>
                  </a:lnTo>
                  <a:lnTo>
                    <a:pt x="1028" y="162"/>
                  </a:lnTo>
                  <a:lnTo>
                    <a:pt x="1006" y="142"/>
                  </a:lnTo>
                  <a:lnTo>
                    <a:pt x="982" y="124"/>
                  </a:lnTo>
                  <a:lnTo>
                    <a:pt x="958" y="106"/>
                  </a:lnTo>
                  <a:lnTo>
                    <a:pt x="932" y="90"/>
                  </a:lnTo>
                  <a:lnTo>
                    <a:pt x="906" y="76"/>
                  </a:lnTo>
                  <a:lnTo>
                    <a:pt x="880" y="62"/>
                  </a:lnTo>
                  <a:lnTo>
                    <a:pt x="852" y="50"/>
                  </a:lnTo>
                  <a:lnTo>
                    <a:pt x="824" y="38"/>
                  </a:lnTo>
                  <a:lnTo>
                    <a:pt x="796" y="28"/>
                  </a:lnTo>
                  <a:lnTo>
                    <a:pt x="766" y="20"/>
                  </a:lnTo>
                  <a:lnTo>
                    <a:pt x="736" y="14"/>
                  </a:lnTo>
                  <a:lnTo>
                    <a:pt x="704" y="8"/>
                  </a:lnTo>
                  <a:lnTo>
                    <a:pt x="674" y="4"/>
                  </a:lnTo>
                  <a:lnTo>
                    <a:pt x="642" y="2"/>
                  </a:lnTo>
                  <a:lnTo>
                    <a:pt x="610" y="0"/>
                  </a:lnTo>
                  <a:lnTo>
                    <a:pt x="610" y="0"/>
                  </a:lnTo>
                  <a:lnTo>
                    <a:pt x="582" y="2"/>
                  </a:lnTo>
                  <a:lnTo>
                    <a:pt x="556" y="4"/>
                  </a:lnTo>
                  <a:lnTo>
                    <a:pt x="502" y="10"/>
                  </a:lnTo>
                  <a:lnTo>
                    <a:pt x="450" y="22"/>
                  </a:lnTo>
                  <a:lnTo>
                    <a:pt x="398" y="38"/>
                  </a:lnTo>
                  <a:lnTo>
                    <a:pt x="350" y="58"/>
                  </a:lnTo>
                  <a:lnTo>
                    <a:pt x="304" y="82"/>
                  </a:lnTo>
                  <a:lnTo>
                    <a:pt x="260" y="110"/>
                  </a:lnTo>
                  <a:lnTo>
                    <a:pt x="218" y="140"/>
                  </a:lnTo>
                  <a:lnTo>
                    <a:pt x="180" y="174"/>
                  </a:lnTo>
                  <a:lnTo>
                    <a:pt x="144" y="212"/>
                  </a:lnTo>
                  <a:lnTo>
                    <a:pt x="110" y="252"/>
                  </a:lnTo>
                  <a:lnTo>
                    <a:pt x="82" y="296"/>
                  </a:lnTo>
                  <a:lnTo>
                    <a:pt x="56" y="340"/>
                  </a:lnTo>
                  <a:lnTo>
                    <a:pt x="34" y="388"/>
                  </a:lnTo>
                  <a:lnTo>
                    <a:pt x="16" y="438"/>
                  </a:lnTo>
                  <a:lnTo>
                    <a:pt x="2" y="490"/>
                  </a:lnTo>
                  <a:lnTo>
                    <a:pt x="2" y="490"/>
                  </a:lnTo>
                  <a:lnTo>
                    <a:pt x="0" y="502"/>
                  </a:lnTo>
                  <a:lnTo>
                    <a:pt x="0" y="514"/>
                  </a:lnTo>
                  <a:lnTo>
                    <a:pt x="2" y="528"/>
                  </a:lnTo>
                  <a:lnTo>
                    <a:pt x="4" y="540"/>
                  </a:lnTo>
                  <a:lnTo>
                    <a:pt x="6" y="550"/>
                  </a:lnTo>
                  <a:lnTo>
                    <a:pt x="12" y="562"/>
                  </a:lnTo>
                  <a:lnTo>
                    <a:pt x="18" y="572"/>
                  </a:lnTo>
                  <a:lnTo>
                    <a:pt x="24" y="582"/>
                  </a:lnTo>
                  <a:lnTo>
                    <a:pt x="32" y="590"/>
                  </a:lnTo>
                  <a:lnTo>
                    <a:pt x="42" y="598"/>
                  </a:lnTo>
                  <a:lnTo>
                    <a:pt x="52" y="606"/>
                  </a:lnTo>
                  <a:lnTo>
                    <a:pt x="62" y="612"/>
                  </a:lnTo>
                  <a:lnTo>
                    <a:pt x="72" y="616"/>
                  </a:lnTo>
                  <a:lnTo>
                    <a:pt x="84" y="620"/>
                  </a:lnTo>
                  <a:lnTo>
                    <a:pt x="96" y="622"/>
                  </a:lnTo>
                  <a:lnTo>
                    <a:pt x="110" y="622"/>
                  </a:lnTo>
                  <a:lnTo>
                    <a:pt x="110" y="622"/>
                  </a:lnTo>
                  <a:lnTo>
                    <a:pt x="110" y="622"/>
                  </a:lnTo>
                  <a:lnTo>
                    <a:pt x="128" y="620"/>
                  </a:lnTo>
                  <a:lnTo>
                    <a:pt x="146" y="616"/>
                  </a:lnTo>
                  <a:lnTo>
                    <a:pt x="164" y="608"/>
                  </a:lnTo>
                  <a:lnTo>
                    <a:pt x="178" y="598"/>
                  </a:lnTo>
                  <a:lnTo>
                    <a:pt x="192" y="586"/>
                  </a:lnTo>
                  <a:lnTo>
                    <a:pt x="202" y="572"/>
                  </a:lnTo>
                  <a:lnTo>
                    <a:pt x="212" y="554"/>
                  </a:lnTo>
                  <a:lnTo>
                    <a:pt x="216" y="536"/>
                  </a:lnTo>
                  <a:lnTo>
                    <a:pt x="216" y="536"/>
                  </a:lnTo>
                  <a:lnTo>
                    <a:pt x="226" y="504"/>
                  </a:lnTo>
                  <a:lnTo>
                    <a:pt x="238" y="472"/>
                  </a:lnTo>
                  <a:lnTo>
                    <a:pt x="252" y="440"/>
                  </a:lnTo>
                  <a:lnTo>
                    <a:pt x="268" y="410"/>
                  </a:lnTo>
                  <a:lnTo>
                    <a:pt x="286" y="382"/>
                  </a:lnTo>
                  <a:lnTo>
                    <a:pt x="308" y="356"/>
                  </a:lnTo>
                  <a:lnTo>
                    <a:pt x="330" y="332"/>
                  </a:lnTo>
                  <a:lnTo>
                    <a:pt x="356" y="310"/>
                  </a:lnTo>
                  <a:lnTo>
                    <a:pt x="382" y="290"/>
                  </a:lnTo>
                  <a:lnTo>
                    <a:pt x="412" y="272"/>
                  </a:lnTo>
                  <a:lnTo>
                    <a:pt x="442" y="256"/>
                  </a:lnTo>
                  <a:lnTo>
                    <a:pt x="474" y="244"/>
                  </a:lnTo>
                  <a:lnTo>
                    <a:pt x="506" y="234"/>
                  </a:lnTo>
                  <a:lnTo>
                    <a:pt x="540" y="226"/>
                  </a:lnTo>
                  <a:lnTo>
                    <a:pt x="574" y="222"/>
                  </a:lnTo>
                  <a:lnTo>
                    <a:pt x="610" y="220"/>
                  </a:lnTo>
                  <a:lnTo>
                    <a:pt x="610" y="220"/>
                  </a:lnTo>
                  <a:lnTo>
                    <a:pt x="652" y="222"/>
                  </a:lnTo>
                  <a:lnTo>
                    <a:pt x="692" y="228"/>
                  </a:lnTo>
                  <a:lnTo>
                    <a:pt x="730" y="238"/>
                  </a:lnTo>
                  <a:lnTo>
                    <a:pt x="768" y="252"/>
                  </a:lnTo>
                  <a:lnTo>
                    <a:pt x="802" y="268"/>
                  </a:lnTo>
                  <a:lnTo>
                    <a:pt x="836" y="288"/>
                  </a:lnTo>
                  <a:lnTo>
                    <a:pt x="866" y="312"/>
                  </a:lnTo>
                  <a:lnTo>
                    <a:pt x="896" y="338"/>
                  </a:lnTo>
                  <a:lnTo>
                    <a:pt x="922" y="366"/>
                  </a:lnTo>
                  <a:lnTo>
                    <a:pt x="944" y="398"/>
                  </a:lnTo>
                  <a:lnTo>
                    <a:pt x="964" y="430"/>
                  </a:lnTo>
                  <a:lnTo>
                    <a:pt x="982" y="466"/>
                  </a:lnTo>
                  <a:lnTo>
                    <a:pt x="996" y="502"/>
                  </a:lnTo>
                  <a:lnTo>
                    <a:pt x="1006" y="542"/>
                  </a:lnTo>
                  <a:lnTo>
                    <a:pt x="1012" y="582"/>
                  </a:lnTo>
                  <a:lnTo>
                    <a:pt x="1014" y="622"/>
                  </a:lnTo>
                  <a:lnTo>
                    <a:pt x="1014" y="622"/>
                  </a:lnTo>
                  <a:lnTo>
                    <a:pt x="944" y="622"/>
                  </a:lnTo>
                  <a:lnTo>
                    <a:pt x="1122" y="800"/>
                  </a:lnTo>
                  <a:lnTo>
                    <a:pt x="1300" y="622"/>
                  </a:lnTo>
                  <a:lnTo>
                    <a:pt x="1232" y="6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4" name="矩形 45"/>
            <p:cNvSpPr/>
            <p:nvPr/>
          </p:nvSpPr>
          <p:spPr>
            <a:xfrm>
              <a:off x="1541795" y="2257427"/>
              <a:ext cx="1039480" cy="782232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" fmla="*/ 0 w 1511952"/>
                <a:gd name="connsiteY0" fmla="*/ 105833 h 401811"/>
                <a:gd name="connsiteX1" fmla="*/ 1511952 w 1511952"/>
                <a:gd name="connsiteY1" fmla="*/ 105833 h 401811"/>
                <a:gd name="connsiteX2" fmla="*/ 1511952 w 1511952"/>
                <a:gd name="connsiteY2" fmla="*/ 401811 h 401811"/>
                <a:gd name="connsiteX3" fmla="*/ 0 w 1511952"/>
                <a:gd name="connsiteY3" fmla="*/ 401811 h 401811"/>
                <a:gd name="connsiteX4" fmla="*/ 0 w 1511952"/>
                <a:gd name="connsiteY4" fmla="*/ 105833 h 401811"/>
                <a:gd name="connsiteX0" fmla="*/ 0 w 1511952"/>
                <a:gd name="connsiteY0" fmla="*/ 171524 h 467502"/>
                <a:gd name="connsiteX1" fmla="*/ 1511952 w 1511952"/>
                <a:gd name="connsiteY1" fmla="*/ 171524 h 467502"/>
                <a:gd name="connsiteX2" fmla="*/ 1511952 w 1511952"/>
                <a:gd name="connsiteY2" fmla="*/ 467502 h 467502"/>
                <a:gd name="connsiteX3" fmla="*/ 0 w 1511952"/>
                <a:gd name="connsiteY3" fmla="*/ 467502 h 467502"/>
                <a:gd name="connsiteX4" fmla="*/ 0 w 1511952"/>
                <a:gd name="connsiteY4" fmla="*/ 171524 h 467502"/>
                <a:gd name="connsiteX0" fmla="*/ 0 w 1623871"/>
                <a:gd name="connsiteY0" fmla="*/ 216069 h 431085"/>
                <a:gd name="connsiteX1" fmla="*/ 1623871 w 1623871"/>
                <a:gd name="connsiteY1" fmla="*/ 135107 h 431085"/>
                <a:gd name="connsiteX2" fmla="*/ 1623871 w 1623871"/>
                <a:gd name="connsiteY2" fmla="*/ 431085 h 431085"/>
                <a:gd name="connsiteX3" fmla="*/ 111919 w 1623871"/>
                <a:gd name="connsiteY3" fmla="*/ 431085 h 431085"/>
                <a:gd name="connsiteX4" fmla="*/ 0 w 1623871"/>
                <a:gd name="connsiteY4" fmla="*/ 216069 h 431085"/>
                <a:gd name="connsiteX0" fmla="*/ 0 w 1811990"/>
                <a:gd name="connsiteY0" fmla="*/ 178613 h 393629"/>
                <a:gd name="connsiteX1" fmla="*/ 1811990 w 1811990"/>
                <a:gd name="connsiteY1" fmla="*/ 164326 h 393629"/>
                <a:gd name="connsiteX2" fmla="*/ 1623871 w 1811990"/>
                <a:gd name="connsiteY2" fmla="*/ 393629 h 393629"/>
                <a:gd name="connsiteX3" fmla="*/ 111919 w 1811990"/>
                <a:gd name="connsiteY3" fmla="*/ 393629 h 393629"/>
                <a:gd name="connsiteX4" fmla="*/ 0 w 1811990"/>
                <a:gd name="connsiteY4" fmla="*/ 178613 h 393629"/>
                <a:gd name="connsiteX0" fmla="*/ 0 w 1811990"/>
                <a:gd name="connsiteY0" fmla="*/ 313434 h 528450"/>
                <a:gd name="connsiteX1" fmla="*/ 1811990 w 1811990"/>
                <a:gd name="connsiteY1" fmla="*/ 299147 h 528450"/>
                <a:gd name="connsiteX2" fmla="*/ 1623871 w 1811990"/>
                <a:gd name="connsiteY2" fmla="*/ 528450 h 528450"/>
                <a:gd name="connsiteX3" fmla="*/ 111919 w 1811990"/>
                <a:gd name="connsiteY3" fmla="*/ 528450 h 528450"/>
                <a:gd name="connsiteX4" fmla="*/ 0 w 1811990"/>
                <a:gd name="connsiteY4" fmla="*/ 313434 h 528450"/>
                <a:gd name="connsiteX0" fmla="*/ 0 w 1811990"/>
                <a:gd name="connsiteY0" fmla="*/ 416193 h 631209"/>
                <a:gd name="connsiteX1" fmla="*/ 1811990 w 1811990"/>
                <a:gd name="connsiteY1" fmla="*/ 401906 h 631209"/>
                <a:gd name="connsiteX2" fmla="*/ 1623871 w 1811990"/>
                <a:gd name="connsiteY2" fmla="*/ 631209 h 631209"/>
                <a:gd name="connsiteX3" fmla="*/ 111919 w 1811990"/>
                <a:gd name="connsiteY3" fmla="*/ 631209 h 631209"/>
                <a:gd name="connsiteX4" fmla="*/ 0 w 1811990"/>
                <a:gd name="connsiteY4" fmla="*/ 416193 h 631209"/>
                <a:gd name="connsiteX0" fmla="*/ 160959 w 1972949"/>
                <a:gd name="connsiteY0" fmla="*/ 35768 h 250784"/>
                <a:gd name="connsiteX1" fmla="*/ 1972949 w 1972949"/>
                <a:gd name="connsiteY1" fmla="*/ 21481 h 250784"/>
                <a:gd name="connsiteX2" fmla="*/ 1784830 w 1972949"/>
                <a:gd name="connsiteY2" fmla="*/ 250784 h 250784"/>
                <a:gd name="connsiteX3" fmla="*/ 272878 w 1972949"/>
                <a:gd name="connsiteY3" fmla="*/ 250784 h 250784"/>
                <a:gd name="connsiteX4" fmla="*/ 160959 w 1972949"/>
                <a:gd name="connsiteY4" fmla="*/ 35768 h 250784"/>
                <a:gd name="connsiteX0" fmla="*/ 160959 w 1974753"/>
                <a:gd name="connsiteY0" fmla="*/ 53432 h 268448"/>
                <a:gd name="connsiteX1" fmla="*/ 1972949 w 1974753"/>
                <a:gd name="connsiteY1" fmla="*/ 39145 h 268448"/>
                <a:gd name="connsiteX2" fmla="*/ 1784830 w 1974753"/>
                <a:gd name="connsiteY2" fmla="*/ 268448 h 268448"/>
                <a:gd name="connsiteX3" fmla="*/ 272878 w 1974753"/>
                <a:gd name="connsiteY3" fmla="*/ 268448 h 268448"/>
                <a:gd name="connsiteX4" fmla="*/ 160959 w 1974753"/>
                <a:gd name="connsiteY4" fmla="*/ 53432 h 268448"/>
                <a:gd name="connsiteX0" fmla="*/ 160959 w 1974751"/>
                <a:gd name="connsiteY0" fmla="*/ 53432 h 311846"/>
                <a:gd name="connsiteX1" fmla="*/ 1972949 w 1974751"/>
                <a:gd name="connsiteY1" fmla="*/ 39145 h 311846"/>
                <a:gd name="connsiteX2" fmla="*/ 1784830 w 1974751"/>
                <a:gd name="connsiteY2" fmla="*/ 268448 h 311846"/>
                <a:gd name="connsiteX3" fmla="*/ 272878 w 1974751"/>
                <a:gd name="connsiteY3" fmla="*/ 268448 h 311846"/>
                <a:gd name="connsiteX4" fmla="*/ 160959 w 1974751"/>
                <a:gd name="connsiteY4" fmla="*/ 53432 h 311846"/>
                <a:gd name="connsiteX0" fmla="*/ 160959 w 1974753"/>
                <a:gd name="connsiteY0" fmla="*/ 53432 h 296225"/>
                <a:gd name="connsiteX1" fmla="*/ 1972949 w 1974753"/>
                <a:gd name="connsiteY1" fmla="*/ 39145 h 296225"/>
                <a:gd name="connsiteX2" fmla="*/ 1784830 w 1974753"/>
                <a:gd name="connsiteY2" fmla="*/ 268448 h 296225"/>
                <a:gd name="connsiteX3" fmla="*/ 272878 w 1974753"/>
                <a:gd name="connsiteY3" fmla="*/ 268448 h 296225"/>
                <a:gd name="connsiteX4" fmla="*/ 160959 w 1974753"/>
                <a:gd name="connsiteY4" fmla="*/ 53432 h 296225"/>
                <a:gd name="connsiteX0" fmla="*/ 122914 w 1936615"/>
                <a:gd name="connsiteY0" fmla="*/ 119803 h 362596"/>
                <a:gd name="connsiteX1" fmla="*/ 1934904 w 1936615"/>
                <a:gd name="connsiteY1" fmla="*/ 105516 h 362596"/>
                <a:gd name="connsiteX2" fmla="*/ 1746785 w 1936615"/>
                <a:gd name="connsiteY2" fmla="*/ 334819 h 362596"/>
                <a:gd name="connsiteX3" fmla="*/ 234833 w 1936615"/>
                <a:gd name="connsiteY3" fmla="*/ 334819 h 362596"/>
                <a:gd name="connsiteX4" fmla="*/ 122914 w 1936615"/>
                <a:gd name="connsiteY4" fmla="*/ 119803 h 362596"/>
                <a:gd name="connsiteX0" fmla="*/ 122914 w 2121812"/>
                <a:gd name="connsiteY0" fmla="*/ 177507 h 420300"/>
                <a:gd name="connsiteX1" fmla="*/ 1934904 w 2121812"/>
                <a:gd name="connsiteY1" fmla="*/ 163220 h 420300"/>
                <a:gd name="connsiteX2" fmla="*/ 1746785 w 2121812"/>
                <a:gd name="connsiteY2" fmla="*/ 392523 h 420300"/>
                <a:gd name="connsiteX3" fmla="*/ 234833 w 2121812"/>
                <a:gd name="connsiteY3" fmla="*/ 392523 h 420300"/>
                <a:gd name="connsiteX4" fmla="*/ 122914 w 2121812"/>
                <a:gd name="connsiteY4" fmla="*/ 177507 h 420300"/>
                <a:gd name="connsiteX0" fmla="*/ 121667 w 2160596"/>
                <a:gd name="connsiteY0" fmla="*/ 142002 h 750303"/>
                <a:gd name="connsiteX1" fmla="*/ 1933657 w 2160596"/>
                <a:gd name="connsiteY1" fmla="*/ 127715 h 750303"/>
                <a:gd name="connsiteX2" fmla="*/ 1745538 w 2160596"/>
                <a:gd name="connsiteY2" fmla="*/ 357018 h 750303"/>
                <a:gd name="connsiteX3" fmla="*/ 340073 w 2160596"/>
                <a:gd name="connsiteY3" fmla="*/ 747543 h 750303"/>
                <a:gd name="connsiteX4" fmla="*/ 121667 w 2160596"/>
                <a:gd name="connsiteY4" fmla="*/ 142002 h 750303"/>
                <a:gd name="connsiteX0" fmla="*/ 126823 w 2128132"/>
                <a:gd name="connsiteY0" fmla="*/ 80912 h 739617"/>
                <a:gd name="connsiteX1" fmla="*/ 1938813 w 2128132"/>
                <a:gd name="connsiteY1" fmla="*/ 66625 h 739617"/>
                <a:gd name="connsiteX2" fmla="*/ 1892677 w 2128132"/>
                <a:gd name="connsiteY2" fmla="*/ 638828 h 739617"/>
                <a:gd name="connsiteX3" fmla="*/ 345229 w 2128132"/>
                <a:gd name="connsiteY3" fmla="*/ 686453 h 739617"/>
                <a:gd name="connsiteX4" fmla="*/ 126823 w 2128132"/>
                <a:gd name="connsiteY4" fmla="*/ 80912 h 739617"/>
                <a:gd name="connsiteX0" fmla="*/ 150487 w 2151798"/>
                <a:gd name="connsiteY0" fmla="*/ 138337 h 797042"/>
                <a:gd name="connsiteX1" fmla="*/ 1962477 w 2151798"/>
                <a:gd name="connsiteY1" fmla="*/ 124050 h 797042"/>
                <a:gd name="connsiteX2" fmla="*/ 1916341 w 2151798"/>
                <a:gd name="connsiteY2" fmla="*/ 696253 h 797042"/>
                <a:gd name="connsiteX3" fmla="*/ 368893 w 2151798"/>
                <a:gd name="connsiteY3" fmla="*/ 743878 h 797042"/>
                <a:gd name="connsiteX4" fmla="*/ 150487 w 2151798"/>
                <a:gd name="connsiteY4" fmla="*/ 138337 h 797042"/>
                <a:gd name="connsiteX0" fmla="*/ 163275 w 2107709"/>
                <a:gd name="connsiteY0" fmla="*/ 120535 h 845635"/>
                <a:gd name="connsiteX1" fmla="*/ 1922021 w 2107709"/>
                <a:gd name="connsiteY1" fmla="*/ 168160 h 845635"/>
                <a:gd name="connsiteX2" fmla="*/ 1875885 w 2107709"/>
                <a:gd name="connsiteY2" fmla="*/ 740363 h 845635"/>
                <a:gd name="connsiteX3" fmla="*/ 328437 w 2107709"/>
                <a:gd name="connsiteY3" fmla="*/ 787988 h 845635"/>
                <a:gd name="connsiteX4" fmla="*/ 163275 w 2107709"/>
                <a:gd name="connsiteY4" fmla="*/ 120535 h 845635"/>
                <a:gd name="connsiteX0" fmla="*/ 163275 w 2186152"/>
                <a:gd name="connsiteY0" fmla="*/ 187705 h 912805"/>
                <a:gd name="connsiteX1" fmla="*/ 1922021 w 2186152"/>
                <a:gd name="connsiteY1" fmla="*/ 235330 h 912805"/>
                <a:gd name="connsiteX2" fmla="*/ 1875885 w 2186152"/>
                <a:gd name="connsiteY2" fmla="*/ 807533 h 912805"/>
                <a:gd name="connsiteX3" fmla="*/ 328437 w 2186152"/>
                <a:gd name="connsiteY3" fmla="*/ 855158 h 912805"/>
                <a:gd name="connsiteX4" fmla="*/ 163275 w 2186152"/>
                <a:gd name="connsiteY4" fmla="*/ 187705 h 912805"/>
                <a:gd name="connsiteX0" fmla="*/ 163275 w 2137129"/>
                <a:gd name="connsiteY0" fmla="*/ 189457 h 914557"/>
                <a:gd name="connsiteX1" fmla="*/ 1922021 w 2137129"/>
                <a:gd name="connsiteY1" fmla="*/ 237082 h 914557"/>
                <a:gd name="connsiteX2" fmla="*/ 1875885 w 2137129"/>
                <a:gd name="connsiteY2" fmla="*/ 809285 h 914557"/>
                <a:gd name="connsiteX3" fmla="*/ 328437 w 2137129"/>
                <a:gd name="connsiteY3" fmla="*/ 856910 h 914557"/>
                <a:gd name="connsiteX4" fmla="*/ 163275 w 2137129"/>
                <a:gd name="connsiteY4" fmla="*/ 189457 h 914557"/>
                <a:gd name="connsiteX0" fmla="*/ 186821 w 2685834"/>
                <a:gd name="connsiteY0" fmla="*/ 142129 h 867451"/>
                <a:gd name="connsiteX1" fmla="*/ 2584491 w 2685834"/>
                <a:gd name="connsiteY1" fmla="*/ 184991 h 867451"/>
                <a:gd name="connsiteX2" fmla="*/ 1899431 w 2685834"/>
                <a:gd name="connsiteY2" fmla="*/ 761957 h 867451"/>
                <a:gd name="connsiteX3" fmla="*/ 351983 w 2685834"/>
                <a:gd name="connsiteY3" fmla="*/ 809582 h 867451"/>
                <a:gd name="connsiteX4" fmla="*/ 186821 w 2685834"/>
                <a:gd name="connsiteY4" fmla="*/ 142129 h 867451"/>
                <a:gd name="connsiteX0" fmla="*/ 186821 w 2756339"/>
                <a:gd name="connsiteY0" fmla="*/ 201141 h 926463"/>
                <a:gd name="connsiteX1" fmla="*/ 2584491 w 2756339"/>
                <a:gd name="connsiteY1" fmla="*/ 244003 h 926463"/>
                <a:gd name="connsiteX2" fmla="*/ 1899431 w 2756339"/>
                <a:gd name="connsiteY2" fmla="*/ 820969 h 926463"/>
                <a:gd name="connsiteX3" fmla="*/ 351983 w 2756339"/>
                <a:gd name="connsiteY3" fmla="*/ 868594 h 926463"/>
                <a:gd name="connsiteX4" fmla="*/ 186821 w 2756339"/>
                <a:gd name="connsiteY4" fmla="*/ 201141 h 926463"/>
                <a:gd name="connsiteX0" fmla="*/ 198603 w 2768122"/>
                <a:gd name="connsiteY0" fmla="*/ 284982 h 1010304"/>
                <a:gd name="connsiteX1" fmla="*/ 2596273 w 2768122"/>
                <a:gd name="connsiteY1" fmla="*/ 327844 h 1010304"/>
                <a:gd name="connsiteX2" fmla="*/ 1911213 w 2768122"/>
                <a:gd name="connsiteY2" fmla="*/ 904810 h 1010304"/>
                <a:gd name="connsiteX3" fmla="*/ 363765 w 2768122"/>
                <a:gd name="connsiteY3" fmla="*/ 952435 h 1010304"/>
                <a:gd name="connsiteX4" fmla="*/ 198603 w 2768122"/>
                <a:gd name="connsiteY4" fmla="*/ 284982 h 1010304"/>
                <a:gd name="connsiteX0" fmla="*/ 229193 w 2627166"/>
                <a:gd name="connsiteY0" fmla="*/ 172727 h 840252"/>
                <a:gd name="connsiteX1" fmla="*/ 2626863 w 2627166"/>
                <a:gd name="connsiteY1" fmla="*/ 215589 h 840252"/>
                <a:gd name="connsiteX2" fmla="*/ 394355 w 2627166"/>
                <a:gd name="connsiteY2" fmla="*/ 840180 h 840252"/>
                <a:gd name="connsiteX3" fmla="*/ 229193 w 2627166"/>
                <a:gd name="connsiteY3" fmla="*/ 172727 h 840252"/>
                <a:gd name="connsiteX0" fmla="*/ 0 w 2397670"/>
                <a:gd name="connsiteY0" fmla="*/ 172727 h 215589"/>
                <a:gd name="connsiteX1" fmla="*/ 2397670 w 2397670"/>
                <a:gd name="connsiteY1" fmla="*/ 215589 h 215589"/>
                <a:gd name="connsiteX2" fmla="*/ 0 w 2397670"/>
                <a:gd name="connsiteY2" fmla="*/ 172727 h 215589"/>
                <a:gd name="connsiteX0" fmla="*/ 0 w 2388797"/>
                <a:gd name="connsiteY0" fmla="*/ 176263 h 176263"/>
                <a:gd name="connsiteX1" fmla="*/ 2388797 w 2388797"/>
                <a:gd name="connsiteY1" fmla="*/ 114350 h 176263"/>
                <a:gd name="connsiteX2" fmla="*/ 0 w 2388797"/>
                <a:gd name="connsiteY2" fmla="*/ 176263 h 176263"/>
                <a:gd name="connsiteX0" fmla="*/ 0 w 2388797"/>
                <a:gd name="connsiteY0" fmla="*/ 168967 h 168967"/>
                <a:gd name="connsiteX1" fmla="*/ 2388797 w 2388797"/>
                <a:gd name="connsiteY1" fmla="*/ 130867 h 168967"/>
                <a:gd name="connsiteX2" fmla="*/ 0 w 2388797"/>
                <a:gd name="connsiteY2" fmla="*/ 168967 h 168967"/>
                <a:gd name="connsiteX0" fmla="*/ 98544 w 2487341"/>
                <a:gd name="connsiteY0" fmla="*/ 287217 h 557332"/>
                <a:gd name="connsiteX1" fmla="*/ 2487341 w 2487341"/>
                <a:gd name="connsiteY1" fmla="*/ 249117 h 557332"/>
                <a:gd name="connsiteX2" fmla="*/ 98544 w 2487341"/>
                <a:gd name="connsiteY2" fmla="*/ 287217 h 557332"/>
                <a:gd name="connsiteX0" fmla="*/ 65757 w 2513543"/>
                <a:gd name="connsiteY0" fmla="*/ 436393 h 838087"/>
                <a:gd name="connsiteX1" fmla="*/ 2454554 w 2513543"/>
                <a:gd name="connsiteY1" fmla="*/ 398293 h 838087"/>
                <a:gd name="connsiteX2" fmla="*/ 65757 w 2513543"/>
                <a:gd name="connsiteY2" fmla="*/ 436393 h 838087"/>
                <a:gd name="connsiteX0" fmla="*/ 72144 w 2469823"/>
                <a:gd name="connsiteY0" fmla="*/ 383166 h 736189"/>
                <a:gd name="connsiteX1" fmla="*/ 2460941 w 2469823"/>
                <a:gd name="connsiteY1" fmla="*/ 345066 h 736189"/>
                <a:gd name="connsiteX2" fmla="*/ 72144 w 2469823"/>
                <a:gd name="connsiteY2" fmla="*/ 383166 h 736189"/>
                <a:gd name="connsiteX0" fmla="*/ 85 w 2399588"/>
                <a:gd name="connsiteY0" fmla="*/ 322200 h 610927"/>
                <a:gd name="connsiteX1" fmla="*/ 2388882 w 2399588"/>
                <a:gd name="connsiteY1" fmla="*/ 284100 h 610927"/>
                <a:gd name="connsiteX2" fmla="*/ 85 w 2399588"/>
                <a:gd name="connsiteY2" fmla="*/ 322200 h 610927"/>
                <a:gd name="connsiteX0" fmla="*/ 247 w 2399925"/>
                <a:gd name="connsiteY0" fmla="*/ 272591 h 507119"/>
                <a:gd name="connsiteX1" fmla="*/ 2389044 w 2399925"/>
                <a:gd name="connsiteY1" fmla="*/ 234491 h 507119"/>
                <a:gd name="connsiteX2" fmla="*/ 247 w 2399925"/>
                <a:gd name="connsiteY2" fmla="*/ 272591 h 507119"/>
                <a:gd name="connsiteX0" fmla="*/ 234 w 2389703"/>
                <a:gd name="connsiteY0" fmla="*/ 276359 h 514260"/>
                <a:gd name="connsiteX1" fmla="*/ 2389031 w 2389703"/>
                <a:gd name="connsiteY1" fmla="*/ 238259 h 514260"/>
                <a:gd name="connsiteX2" fmla="*/ 234 w 2389703"/>
                <a:gd name="connsiteY2" fmla="*/ 276359 h 51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703" h="514260">
                  <a:moveTo>
                    <a:pt x="234" y="276359"/>
                  </a:moveTo>
                  <a:cubicBezTo>
                    <a:pt x="-27012" y="-61101"/>
                    <a:pt x="2342275" y="-107816"/>
                    <a:pt x="2389031" y="238259"/>
                  </a:cubicBezTo>
                  <a:cubicBezTo>
                    <a:pt x="2435787" y="584334"/>
                    <a:pt x="27480" y="613819"/>
                    <a:pt x="234" y="276359"/>
                  </a:cubicBez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spc="200" dirty="0">
                  <a:solidFill>
                    <a:schemeClr val="bg1"/>
                  </a:solidFill>
                  <a:latin typeface="+mj-ea"/>
                  <a:ea typeface="+mj-ea"/>
                </a:rPr>
                <a:t>SCIENCE</a:t>
              </a:r>
              <a:endParaRPr lang="en-US" altLang="zh-CN" sz="1067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930758" y="2617546"/>
            <a:ext cx="2116103" cy="1298221"/>
            <a:chOff x="3804603" y="2089107"/>
            <a:chExt cx="1587077" cy="973666"/>
          </a:xfrm>
        </p:grpSpPr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3804603" y="2089107"/>
              <a:ext cx="1587077" cy="973666"/>
            </a:xfrm>
            <a:custGeom>
              <a:avLst/>
              <a:gdLst>
                <a:gd name="T0" fmla="*/ 1236 w 1304"/>
                <a:gd name="T1" fmla="*/ 622 h 800"/>
                <a:gd name="T2" fmla="*/ 1234 w 1304"/>
                <a:gd name="T3" fmla="*/ 590 h 800"/>
                <a:gd name="T4" fmla="*/ 1228 w 1304"/>
                <a:gd name="T5" fmla="*/ 528 h 800"/>
                <a:gd name="T6" fmla="*/ 1216 w 1304"/>
                <a:gd name="T7" fmla="*/ 468 h 800"/>
                <a:gd name="T8" fmla="*/ 1198 w 1304"/>
                <a:gd name="T9" fmla="*/ 408 h 800"/>
                <a:gd name="T10" fmla="*/ 1174 w 1304"/>
                <a:gd name="T11" fmla="*/ 354 h 800"/>
                <a:gd name="T12" fmla="*/ 1146 w 1304"/>
                <a:gd name="T13" fmla="*/ 300 h 800"/>
                <a:gd name="T14" fmla="*/ 1112 w 1304"/>
                <a:gd name="T15" fmla="*/ 250 h 800"/>
                <a:gd name="T16" fmla="*/ 1074 w 1304"/>
                <a:gd name="T17" fmla="*/ 204 h 800"/>
                <a:gd name="T18" fmla="*/ 1032 w 1304"/>
                <a:gd name="T19" fmla="*/ 162 h 800"/>
                <a:gd name="T20" fmla="*/ 986 w 1304"/>
                <a:gd name="T21" fmla="*/ 124 h 800"/>
                <a:gd name="T22" fmla="*/ 936 w 1304"/>
                <a:gd name="T23" fmla="*/ 90 h 800"/>
                <a:gd name="T24" fmla="*/ 884 w 1304"/>
                <a:gd name="T25" fmla="*/ 62 h 800"/>
                <a:gd name="T26" fmla="*/ 828 w 1304"/>
                <a:gd name="T27" fmla="*/ 38 h 800"/>
                <a:gd name="T28" fmla="*/ 770 w 1304"/>
                <a:gd name="T29" fmla="*/ 20 h 800"/>
                <a:gd name="T30" fmla="*/ 708 w 1304"/>
                <a:gd name="T31" fmla="*/ 8 h 800"/>
                <a:gd name="T32" fmla="*/ 646 w 1304"/>
                <a:gd name="T33" fmla="*/ 2 h 800"/>
                <a:gd name="T34" fmla="*/ 614 w 1304"/>
                <a:gd name="T35" fmla="*/ 0 h 800"/>
                <a:gd name="T36" fmla="*/ 556 w 1304"/>
                <a:gd name="T37" fmla="*/ 4 h 800"/>
                <a:gd name="T38" fmla="*/ 502 w 1304"/>
                <a:gd name="T39" fmla="*/ 10 h 800"/>
                <a:gd name="T40" fmla="*/ 448 w 1304"/>
                <a:gd name="T41" fmla="*/ 24 h 800"/>
                <a:gd name="T42" fmla="*/ 396 w 1304"/>
                <a:gd name="T43" fmla="*/ 40 h 800"/>
                <a:gd name="T44" fmla="*/ 298 w 1304"/>
                <a:gd name="T45" fmla="*/ 86 h 800"/>
                <a:gd name="T46" fmla="*/ 212 w 1304"/>
                <a:gd name="T47" fmla="*/ 150 h 800"/>
                <a:gd name="T48" fmla="*/ 136 w 1304"/>
                <a:gd name="T49" fmla="*/ 226 h 800"/>
                <a:gd name="T50" fmla="*/ 74 w 1304"/>
                <a:gd name="T51" fmla="*/ 312 h 800"/>
                <a:gd name="T52" fmla="*/ 30 w 1304"/>
                <a:gd name="T53" fmla="*/ 410 h 800"/>
                <a:gd name="T54" fmla="*/ 12 w 1304"/>
                <a:gd name="T55" fmla="*/ 464 h 800"/>
                <a:gd name="T56" fmla="*/ 0 w 1304"/>
                <a:gd name="T57" fmla="*/ 518 h 800"/>
                <a:gd name="T58" fmla="*/ 220 w 1304"/>
                <a:gd name="T59" fmla="*/ 538 h 800"/>
                <a:gd name="T60" fmla="*/ 228 w 1304"/>
                <a:gd name="T61" fmla="*/ 504 h 800"/>
                <a:gd name="T62" fmla="*/ 254 w 1304"/>
                <a:gd name="T63" fmla="*/ 440 h 800"/>
                <a:gd name="T64" fmla="*/ 290 w 1304"/>
                <a:gd name="T65" fmla="*/ 384 h 800"/>
                <a:gd name="T66" fmla="*/ 334 w 1304"/>
                <a:gd name="T67" fmla="*/ 332 h 800"/>
                <a:gd name="T68" fmla="*/ 386 w 1304"/>
                <a:gd name="T69" fmla="*/ 290 h 800"/>
                <a:gd name="T70" fmla="*/ 444 w 1304"/>
                <a:gd name="T71" fmla="*/ 256 h 800"/>
                <a:gd name="T72" fmla="*/ 510 w 1304"/>
                <a:gd name="T73" fmla="*/ 234 h 800"/>
                <a:gd name="T74" fmla="*/ 578 w 1304"/>
                <a:gd name="T75" fmla="*/ 222 h 800"/>
                <a:gd name="T76" fmla="*/ 614 w 1304"/>
                <a:gd name="T77" fmla="*/ 220 h 800"/>
                <a:gd name="T78" fmla="*/ 694 w 1304"/>
                <a:gd name="T79" fmla="*/ 228 h 800"/>
                <a:gd name="T80" fmla="*/ 770 w 1304"/>
                <a:gd name="T81" fmla="*/ 252 h 800"/>
                <a:gd name="T82" fmla="*/ 838 w 1304"/>
                <a:gd name="T83" fmla="*/ 288 h 800"/>
                <a:gd name="T84" fmla="*/ 898 w 1304"/>
                <a:gd name="T85" fmla="*/ 338 h 800"/>
                <a:gd name="T86" fmla="*/ 948 w 1304"/>
                <a:gd name="T87" fmla="*/ 398 h 800"/>
                <a:gd name="T88" fmla="*/ 986 w 1304"/>
                <a:gd name="T89" fmla="*/ 466 h 800"/>
                <a:gd name="T90" fmla="*/ 1008 w 1304"/>
                <a:gd name="T91" fmla="*/ 542 h 800"/>
                <a:gd name="T92" fmla="*/ 1016 w 1304"/>
                <a:gd name="T93" fmla="*/ 622 h 800"/>
                <a:gd name="T94" fmla="*/ 948 w 1304"/>
                <a:gd name="T95" fmla="*/ 622 h 800"/>
                <a:gd name="T96" fmla="*/ 1304 w 1304"/>
                <a:gd name="T97" fmla="*/ 62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4" h="800">
                  <a:moveTo>
                    <a:pt x="1236" y="622"/>
                  </a:moveTo>
                  <a:lnTo>
                    <a:pt x="1236" y="622"/>
                  </a:lnTo>
                  <a:lnTo>
                    <a:pt x="1236" y="622"/>
                  </a:lnTo>
                  <a:lnTo>
                    <a:pt x="1234" y="590"/>
                  </a:lnTo>
                  <a:lnTo>
                    <a:pt x="1232" y="558"/>
                  </a:lnTo>
                  <a:lnTo>
                    <a:pt x="1228" y="528"/>
                  </a:lnTo>
                  <a:lnTo>
                    <a:pt x="1224" y="498"/>
                  </a:lnTo>
                  <a:lnTo>
                    <a:pt x="1216" y="468"/>
                  </a:lnTo>
                  <a:lnTo>
                    <a:pt x="1208" y="438"/>
                  </a:lnTo>
                  <a:lnTo>
                    <a:pt x="1198" y="408"/>
                  </a:lnTo>
                  <a:lnTo>
                    <a:pt x="1186" y="380"/>
                  </a:lnTo>
                  <a:lnTo>
                    <a:pt x="1174" y="354"/>
                  </a:lnTo>
                  <a:lnTo>
                    <a:pt x="1160" y="326"/>
                  </a:lnTo>
                  <a:lnTo>
                    <a:pt x="1146" y="300"/>
                  </a:lnTo>
                  <a:lnTo>
                    <a:pt x="1130" y="276"/>
                  </a:lnTo>
                  <a:lnTo>
                    <a:pt x="1112" y="250"/>
                  </a:lnTo>
                  <a:lnTo>
                    <a:pt x="1094" y="228"/>
                  </a:lnTo>
                  <a:lnTo>
                    <a:pt x="1074" y="204"/>
                  </a:lnTo>
                  <a:lnTo>
                    <a:pt x="1054" y="182"/>
                  </a:lnTo>
                  <a:lnTo>
                    <a:pt x="1032" y="162"/>
                  </a:lnTo>
                  <a:lnTo>
                    <a:pt x="1010" y="142"/>
                  </a:lnTo>
                  <a:lnTo>
                    <a:pt x="986" y="124"/>
                  </a:lnTo>
                  <a:lnTo>
                    <a:pt x="962" y="106"/>
                  </a:lnTo>
                  <a:lnTo>
                    <a:pt x="936" y="90"/>
                  </a:lnTo>
                  <a:lnTo>
                    <a:pt x="910" y="76"/>
                  </a:lnTo>
                  <a:lnTo>
                    <a:pt x="884" y="62"/>
                  </a:lnTo>
                  <a:lnTo>
                    <a:pt x="856" y="50"/>
                  </a:lnTo>
                  <a:lnTo>
                    <a:pt x="828" y="38"/>
                  </a:lnTo>
                  <a:lnTo>
                    <a:pt x="798" y="28"/>
                  </a:lnTo>
                  <a:lnTo>
                    <a:pt x="770" y="20"/>
                  </a:lnTo>
                  <a:lnTo>
                    <a:pt x="740" y="14"/>
                  </a:lnTo>
                  <a:lnTo>
                    <a:pt x="708" y="8"/>
                  </a:lnTo>
                  <a:lnTo>
                    <a:pt x="678" y="4"/>
                  </a:lnTo>
                  <a:lnTo>
                    <a:pt x="646" y="2"/>
                  </a:lnTo>
                  <a:lnTo>
                    <a:pt x="614" y="0"/>
                  </a:lnTo>
                  <a:lnTo>
                    <a:pt x="614" y="0"/>
                  </a:lnTo>
                  <a:lnTo>
                    <a:pt x="586" y="2"/>
                  </a:lnTo>
                  <a:lnTo>
                    <a:pt x="556" y="4"/>
                  </a:lnTo>
                  <a:lnTo>
                    <a:pt x="528" y="6"/>
                  </a:lnTo>
                  <a:lnTo>
                    <a:pt x="502" y="10"/>
                  </a:lnTo>
                  <a:lnTo>
                    <a:pt x="474" y="16"/>
                  </a:lnTo>
                  <a:lnTo>
                    <a:pt x="448" y="24"/>
                  </a:lnTo>
                  <a:lnTo>
                    <a:pt x="422" y="32"/>
                  </a:lnTo>
                  <a:lnTo>
                    <a:pt x="396" y="40"/>
                  </a:lnTo>
                  <a:lnTo>
                    <a:pt x="346" y="62"/>
                  </a:lnTo>
                  <a:lnTo>
                    <a:pt x="298" y="86"/>
                  </a:lnTo>
                  <a:lnTo>
                    <a:pt x="254" y="116"/>
                  </a:lnTo>
                  <a:lnTo>
                    <a:pt x="212" y="150"/>
                  </a:lnTo>
                  <a:lnTo>
                    <a:pt x="172" y="186"/>
                  </a:lnTo>
                  <a:lnTo>
                    <a:pt x="136" y="226"/>
                  </a:lnTo>
                  <a:lnTo>
                    <a:pt x="104" y="268"/>
                  </a:lnTo>
                  <a:lnTo>
                    <a:pt x="74" y="312"/>
                  </a:lnTo>
                  <a:lnTo>
                    <a:pt x="50" y="360"/>
                  </a:lnTo>
                  <a:lnTo>
                    <a:pt x="30" y="410"/>
                  </a:lnTo>
                  <a:lnTo>
                    <a:pt x="20" y="436"/>
                  </a:lnTo>
                  <a:lnTo>
                    <a:pt x="12" y="464"/>
                  </a:lnTo>
                  <a:lnTo>
                    <a:pt x="6" y="490"/>
                  </a:lnTo>
                  <a:lnTo>
                    <a:pt x="0" y="518"/>
                  </a:lnTo>
                  <a:lnTo>
                    <a:pt x="100" y="418"/>
                  </a:lnTo>
                  <a:lnTo>
                    <a:pt x="220" y="538"/>
                  </a:lnTo>
                  <a:lnTo>
                    <a:pt x="220" y="538"/>
                  </a:lnTo>
                  <a:lnTo>
                    <a:pt x="228" y="504"/>
                  </a:lnTo>
                  <a:lnTo>
                    <a:pt x="240" y="472"/>
                  </a:lnTo>
                  <a:lnTo>
                    <a:pt x="254" y="440"/>
                  </a:lnTo>
                  <a:lnTo>
                    <a:pt x="272" y="412"/>
                  </a:lnTo>
                  <a:lnTo>
                    <a:pt x="290" y="384"/>
                  </a:lnTo>
                  <a:lnTo>
                    <a:pt x="312" y="358"/>
                  </a:lnTo>
                  <a:lnTo>
                    <a:pt x="334" y="332"/>
                  </a:lnTo>
                  <a:lnTo>
                    <a:pt x="360" y="310"/>
                  </a:lnTo>
                  <a:lnTo>
                    <a:pt x="386" y="290"/>
                  </a:lnTo>
                  <a:lnTo>
                    <a:pt x="414" y="272"/>
                  </a:lnTo>
                  <a:lnTo>
                    <a:pt x="444" y="256"/>
                  </a:lnTo>
                  <a:lnTo>
                    <a:pt x="476" y="244"/>
                  </a:lnTo>
                  <a:lnTo>
                    <a:pt x="510" y="234"/>
                  </a:lnTo>
                  <a:lnTo>
                    <a:pt x="544" y="226"/>
                  </a:lnTo>
                  <a:lnTo>
                    <a:pt x="578" y="222"/>
                  </a:lnTo>
                  <a:lnTo>
                    <a:pt x="614" y="220"/>
                  </a:lnTo>
                  <a:lnTo>
                    <a:pt x="614" y="220"/>
                  </a:lnTo>
                  <a:lnTo>
                    <a:pt x="656" y="222"/>
                  </a:lnTo>
                  <a:lnTo>
                    <a:pt x="694" y="228"/>
                  </a:lnTo>
                  <a:lnTo>
                    <a:pt x="734" y="238"/>
                  </a:lnTo>
                  <a:lnTo>
                    <a:pt x="770" y="252"/>
                  </a:lnTo>
                  <a:lnTo>
                    <a:pt x="806" y="268"/>
                  </a:lnTo>
                  <a:lnTo>
                    <a:pt x="838" y="288"/>
                  </a:lnTo>
                  <a:lnTo>
                    <a:pt x="870" y="312"/>
                  </a:lnTo>
                  <a:lnTo>
                    <a:pt x="898" y="338"/>
                  </a:lnTo>
                  <a:lnTo>
                    <a:pt x="924" y="366"/>
                  </a:lnTo>
                  <a:lnTo>
                    <a:pt x="948" y="398"/>
                  </a:lnTo>
                  <a:lnTo>
                    <a:pt x="968" y="430"/>
                  </a:lnTo>
                  <a:lnTo>
                    <a:pt x="986" y="466"/>
                  </a:lnTo>
                  <a:lnTo>
                    <a:pt x="998" y="502"/>
                  </a:lnTo>
                  <a:lnTo>
                    <a:pt x="1008" y="542"/>
                  </a:lnTo>
                  <a:lnTo>
                    <a:pt x="1014" y="582"/>
                  </a:lnTo>
                  <a:lnTo>
                    <a:pt x="1016" y="622"/>
                  </a:lnTo>
                  <a:lnTo>
                    <a:pt x="1016" y="622"/>
                  </a:lnTo>
                  <a:lnTo>
                    <a:pt x="948" y="622"/>
                  </a:lnTo>
                  <a:lnTo>
                    <a:pt x="1126" y="800"/>
                  </a:lnTo>
                  <a:lnTo>
                    <a:pt x="1304" y="622"/>
                  </a:lnTo>
                  <a:lnTo>
                    <a:pt x="1236" y="6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7" name="矩形 45"/>
            <p:cNvSpPr/>
            <p:nvPr/>
          </p:nvSpPr>
          <p:spPr>
            <a:xfrm>
              <a:off x="4024432" y="2257427"/>
              <a:ext cx="1039480" cy="782232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" fmla="*/ 0 w 1511952"/>
                <a:gd name="connsiteY0" fmla="*/ 105833 h 401811"/>
                <a:gd name="connsiteX1" fmla="*/ 1511952 w 1511952"/>
                <a:gd name="connsiteY1" fmla="*/ 105833 h 401811"/>
                <a:gd name="connsiteX2" fmla="*/ 1511952 w 1511952"/>
                <a:gd name="connsiteY2" fmla="*/ 401811 h 401811"/>
                <a:gd name="connsiteX3" fmla="*/ 0 w 1511952"/>
                <a:gd name="connsiteY3" fmla="*/ 401811 h 401811"/>
                <a:gd name="connsiteX4" fmla="*/ 0 w 1511952"/>
                <a:gd name="connsiteY4" fmla="*/ 105833 h 401811"/>
                <a:gd name="connsiteX0" fmla="*/ 0 w 1511952"/>
                <a:gd name="connsiteY0" fmla="*/ 171524 h 467502"/>
                <a:gd name="connsiteX1" fmla="*/ 1511952 w 1511952"/>
                <a:gd name="connsiteY1" fmla="*/ 171524 h 467502"/>
                <a:gd name="connsiteX2" fmla="*/ 1511952 w 1511952"/>
                <a:gd name="connsiteY2" fmla="*/ 467502 h 467502"/>
                <a:gd name="connsiteX3" fmla="*/ 0 w 1511952"/>
                <a:gd name="connsiteY3" fmla="*/ 467502 h 467502"/>
                <a:gd name="connsiteX4" fmla="*/ 0 w 1511952"/>
                <a:gd name="connsiteY4" fmla="*/ 171524 h 467502"/>
                <a:gd name="connsiteX0" fmla="*/ 0 w 1623871"/>
                <a:gd name="connsiteY0" fmla="*/ 216069 h 431085"/>
                <a:gd name="connsiteX1" fmla="*/ 1623871 w 1623871"/>
                <a:gd name="connsiteY1" fmla="*/ 135107 h 431085"/>
                <a:gd name="connsiteX2" fmla="*/ 1623871 w 1623871"/>
                <a:gd name="connsiteY2" fmla="*/ 431085 h 431085"/>
                <a:gd name="connsiteX3" fmla="*/ 111919 w 1623871"/>
                <a:gd name="connsiteY3" fmla="*/ 431085 h 431085"/>
                <a:gd name="connsiteX4" fmla="*/ 0 w 1623871"/>
                <a:gd name="connsiteY4" fmla="*/ 216069 h 431085"/>
                <a:gd name="connsiteX0" fmla="*/ 0 w 1811990"/>
                <a:gd name="connsiteY0" fmla="*/ 178613 h 393629"/>
                <a:gd name="connsiteX1" fmla="*/ 1811990 w 1811990"/>
                <a:gd name="connsiteY1" fmla="*/ 164326 h 393629"/>
                <a:gd name="connsiteX2" fmla="*/ 1623871 w 1811990"/>
                <a:gd name="connsiteY2" fmla="*/ 393629 h 393629"/>
                <a:gd name="connsiteX3" fmla="*/ 111919 w 1811990"/>
                <a:gd name="connsiteY3" fmla="*/ 393629 h 393629"/>
                <a:gd name="connsiteX4" fmla="*/ 0 w 1811990"/>
                <a:gd name="connsiteY4" fmla="*/ 178613 h 393629"/>
                <a:gd name="connsiteX0" fmla="*/ 0 w 1811990"/>
                <a:gd name="connsiteY0" fmla="*/ 313434 h 528450"/>
                <a:gd name="connsiteX1" fmla="*/ 1811990 w 1811990"/>
                <a:gd name="connsiteY1" fmla="*/ 299147 h 528450"/>
                <a:gd name="connsiteX2" fmla="*/ 1623871 w 1811990"/>
                <a:gd name="connsiteY2" fmla="*/ 528450 h 528450"/>
                <a:gd name="connsiteX3" fmla="*/ 111919 w 1811990"/>
                <a:gd name="connsiteY3" fmla="*/ 528450 h 528450"/>
                <a:gd name="connsiteX4" fmla="*/ 0 w 1811990"/>
                <a:gd name="connsiteY4" fmla="*/ 313434 h 528450"/>
                <a:gd name="connsiteX0" fmla="*/ 0 w 1811990"/>
                <a:gd name="connsiteY0" fmla="*/ 416193 h 631209"/>
                <a:gd name="connsiteX1" fmla="*/ 1811990 w 1811990"/>
                <a:gd name="connsiteY1" fmla="*/ 401906 h 631209"/>
                <a:gd name="connsiteX2" fmla="*/ 1623871 w 1811990"/>
                <a:gd name="connsiteY2" fmla="*/ 631209 h 631209"/>
                <a:gd name="connsiteX3" fmla="*/ 111919 w 1811990"/>
                <a:gd name="connsiteY3" fmla="*/ 631209 h 631209"/>
                <a:gd name="connsiteX4" fmla="*/ 0 w 1811990"/>
                <a:gd name="connsiteY4" fmla="*/ 416193 h 631209"/>
                <a:gd name="connsiteX0" fmla="*/ 160959 w 1972949"/>
                <a:gd name="connsiteY0" fmla="*/ 35768 h 250784"/>
                <a:gd name="connsiteX1" fmla="*/ 1972949 w 1972949"/>
                <a:gd name="connsiteY1" fmla="*/ 21481 h 250784"/>
                <a:gd name="connsiteX2" fmla="*/ 1784830 w 1972949"/>
                <a:gd name="connsiteY2" fmla="*/ 250784 h 250784"/>
                <a:gd name="connsiteX3" fmla="*/ 272878 w 1972949"/>
                <a:gd name="connsiteY3" fmla="*/ 250784 h 250784"/>
                <a:gd name="connsiteX4" fmla="*/ 160959 w 1972949"/>
                <a:gd name="connsiteY4" fmla="*/ 35768 h 250784"/>
                <a:gd name="connsiteX0" fmla="*/ 160959 w 1974753"/>
                <a:gd name="connsiteY0" fmla="*/ 53432 h 268448"/>
                <a:gd name="connsiteX1" fmla="*/ 1972949 w 1974753"/>
                <a:gd name="connsiteY1" fmla="*/ 39145 h 268448"/>
                <a:gd name="connsiteX2" fmla="*/ 1784830 w 1974753"/>
                <a:gd name="connsiteY2" fmla="*/ 268448 h 268448"/>
                <a:gd name="connsiteX3" fmla="*/ 272878 w 1974753"/>
                <a:gd name="connsiteY3" fmla="*/ 268448 h 268448"/>
                <a:gd name="connsiteX4" fmla="*/ 160959 w 1974753"/>
                <a:gd name="connsiteY4" fmla="*/ 53432 h 268448"/>
                <a:gd name="connsiteX0" fmla="*/ 160959 w 1974751"/>
                <a:gd name="connsiteY0" fmla="*/ 53432 h 311846"/>
                <a:gd name="connsiteX1" fmla="*/ 1972949 w 1974751"/>
                <a:gd name="connsiteY1" fmla="*/ 39145 h 311846"/>
                <a:gd name="connsiteX2" fmla="*/ 1784830 w 1974751"/>
                <a:gd name="connsiteY2" fmla="*/ 268448 h 311846"/>
                <a:gd name="connsiteX3" fmla="*/ 272878 w 1974751"/>
                <a:gd name="connsiteY3" fmla="*/ 268448 h 311846"/>
                <a:gd name="connsiteX4" fmla="*/ 160959 w 1974751"/>
                <a:gd name="connsiteY4" fmla="*/ 53432 h 311846"/>
                <a:gd name="connsiteX0" fmla="*/ 160959 w 1974753"/>
                <a:gd name="connsiteY0" fmla="*/ 53432 h 296225"/>
                <a:gd name="connsiteX1" fmla="*/ 1972949 w 1974753"/>
                <a:gd name="connsiteY1" fmla="*/ 39145 h 296225"/>
                <a:gd name="connsiteX2" fmla="*/ 1784830 w 1974753"/>
                <a:gd name="connsiteY2" fmla="*/ 268448 h 296225"/>
                <a:gd name="connsiteX3" fmla="*/ 272878 w 1974753"/>
                <a:gd name="connsiteY3" fmla="*/ 268448 h 296225"/>
                <a:gd name="connsiteX4" fmla="*/ 160959 w 1974753"/>
                <a:gd name="connsiteY4" fmla="*/ 53432 h 296225"/>
                <a:gd name="connsiteX0" fmla="*/ 122914 w 1936615"/>
                <a:gd name="connsiteY0" fmla="*/ 119803 h 362596"/>
                <a:gd name="connsiteX1" fmla="*/ 1934904 w 1936615"/>
                <a:gd name="connsiteY1" fmla="*/ 105516 h 362596"/>
                <a:gd name="connsiteX2" fmla="*/ 1746785 w 1936615"/>
                <a:gd name="connsiteY2" fmla="*/ 334819 h 362596"/>
                <a:gd name="connsiteX3" fmla="*/ 234833 w 1936615"/>
                <a:gd name="connsiteY3" fmla="*/ 334819 h 362596"/>
                <a:gd name="connsiteX4" fmla="*/ 122914 w 1936615"/>
                <a:gd name="connsiteY4" fmla="*/ 119803 h 362596"/>
                <a:gd name="connsiteX0" fmla="*/ 122914 w 2121812"/>
                <a:gd name="connsiteY0" fmla="*/ 177507 h 420300"/>
                <a:gd name="connsiteX1" fmla="*/ 1934904 w 2121812"/>
                <a:gd name="connsiteY1" fmla="*/ 163220 h 420300"/>
                <a:gd name="connsiteX2" fmla="*/ 1746785 w 2121812"/>
                <a:gd name="connsiteY2" fmla="*/ 392523 h 420300"/>
                <a:gd name="connsiteX3" fmla="*/ 234833 w 2121812"/>
                <a:gd name="connsiteY3" fmla="*/ 392523 h 420300"/>
                <a:gd name="connsiteX4" fmla="*/ 122914 w 2121812"/>
                <a:gd name="connsiteY4" fmla="*/ 177507 h 420300"/>
                <a:gd name="connsiteX0" fmla="*/ 121667 w 2160596"/>
                <a:gd name="connsiteY0" fmla="*/ 142002 h 750303"/>
                <a:gd name="connsiteX1" fmla="*/ 1933657 w 2160596"/>
                <a:gd name="connsiteY1" fmla="*/ 127715 h 750303"/>
                <a:gd name="connsiteX2" fmla="*/ 1745538 w 2160596"/>
                <a:gd name="connsiteY2" fmla="*/ 357018 h 750303"/>
                <a:gd name="connsiteX3" fmla="*/ 340073 w 2160596"/>
                <a:gd name="connsiteY3" fmla="*/ 747543 h 750303"/>
                <a:gd name="connsiteX4" fmla="*/ 121667 w 2160596"/>
                <a:gd name="connsiteY4" fmla="*/ 142002 h 750303"/>
                <a:gd name="connsiteX0" fmla="*/ 126823 w 2128132"/>
                <a:gd name="connsiteY0" fmla="*/ 80912 h 739617"/>
                <a:gd name="connsiteX1" fmla="*/ 1938813 w 2128132"/>
                <a:gd name="connsiteY1" fmla="*/ 66625 h 739617"/>
                <a:gd name="connsiteX2" fmla="*/ 1892677 w 2128132"/>
                <a:gd name="connsiteY2" fmla="*/ 638828 h 739617"/>
                <a:gd name="connsiteX3" fmla="*/ 345229 w 2128132"/>
                <a:gd name="connsiteY3" fmla="*/ 686453 h 739617"/>
                <a:gd name="connsiteX4" fmla="*/ 126823 w 2128132"/>
                <a:gd name="connsiteY4" fmla="*/ 80912 h 739617"/>
                <a:gd name="connsiteX0" fmla="*/ 150487 w 2151798"/>
                <a:gd name="connsiteY0" fmla="*/ 138337 h 797042"/>
                <a:gd name="connsiteX1" fmla="*/ 1962477 w 2151798"/>
                <a:gd name="connsiteY1" fmla="*/ 124050 h 797042"/>
                <a:gd name="connsiteX2" fmla="*/ 1916341 w 2151798"/>
                <a:gd name="connsiteY2" fmla="*/ 696253 h 797042"/>
                <a:gd name="connsiteX3" fmla="*/ 368893 w 2151798"/>
                <a:gd name="connsiteY3" fmla="*/ 743878 h 797042"/>
                <a:gd name="connsiteX4" fmla="*/ 150487 w 2151798"/>
                <a:gd name="connsiteY4" fmla="*/ 138337 h 797042"/>
                <a:gd name="connsiteX0" fmla="*/ 163275 w 2107709"/>
                <a:gd name="connsiteY0" fmla="*/ 120535 h 845635"/>
                <a:gd name="connsiteX1" fmla="*/ 1922021 w 2107709"/>
                <a:gd name="connsiteY1" fmla="*/ 168160 h 845635"/>
                <a:gd name="connsiteX2" fmla="*/ 1875885 w 2107709"/>
                <a:gd name="connsiteY2" fmla="*/ 740363 h 845635"/>
                <a:gd name="connsiteX3" fmla="*/ 328437 w 2107709"/>
                <a:gd name="connsiteY3" fmla="*/ 787988 h 845635"/>
                <a:gd name="connsiteX4" fmla="*/ 163275 w 2107709"/>
                <a:gd name="connsiteY4" fmla="*/ 120535 h 845635"/>
                <a:gd name="connsiteX0" fmla="*/ 163275 w 2186152"/>
                <a:gd name="connsiteY0" fmla="*/ 187705 h 912805"/>
                <a:gd name="connsiteX1" fmla="*/ 1922021 w 2186152"/>
                <a:gd name="connsiteY1" fmla="*/ 235330 h 912805"/>
                <a:gd name="connsiteX2" fmla="*/ 1875885 w 2186152"/>
                <a:gd name="connsiteY2" fmla="*/ 807533 h 912805"/>
                <a:gd name="connsiteX3" fmla="*/ 328437 w 2186152"/>
                <a:gd name="connsiteY3" fmla="*/ 855158 h 912805"/>
                <a:gd name="connsiteX4" fmla="*/ 163275 w 2186152"/>
                <a:gd name="connsiteY4" fmla="*/ 187705 h 912805"/>
                <a:gd name="connsiteX0" fmla="*/ 163275 w 2137129"/>
                <a:gd name="connsiteY0" fmla="*/ 189457 h 914557"/>
                <a:gd name="connsiteX1" fmla="*/ 1922021 w 2137129"/>
                <a:gd name="connsiteY1" fmla="*/ 237082 h 914557"/>
                <a:gd name="connsiteX2" fmla="*/ 1875885 w 2137129"/>
                <a:gd name="connsiteY2" fmla="*/ 809285 h 914557"/>
                <a:gd name="connsiteX3" fmla="*/ 328437 w 2137129"/>
                <a:gd name="connsiteY3" fmla="*/ 856910 h 914557"/>
                <a:gd name="connsiteX4" fmla="*/ 163275 w 2137129"/>
                <a:gd name="connsiteY4" fmla="*/ 189457 h 914557"/>
                <a:gd name="connsiteX0" fmla="*/ 186821 w 2685834"/>
                <a:gd name="connsiteY0" fmla="*/ 142129 h 867451"/>
                <a:gd name="connsiteX1" fmla="*/ 2584491 w 2685834"/>
                <a:gd name="connsiteY1" fmla="*/ 184991 h 867451"/>
                <a:gd name="connsiteX2" fmla="*/ 1899431 w 2685834"/>
                <a:gd name="connsiteY2" fmla="*/ 761957 h 867451"/>
                <a:gd name="connsiteX3" fmla="*/ 351983 w 2685834"/>
                <a:gd name="connsiteY3" fmla="*/ 809582 h 867451"/>
                <a:gd name="connsiteX4" fmla="*/ 186821 w 2685834"/>
                <a:gd name="connsiteY4" fmla="*/ 142129 h 867451"/>
                <a:gd name="connsiteX0" fmla="*/ 186821 w 2756339"/>
                <a:gd name="connsiteY0" fmla="*/ 201141 h 926463"/>
                <a:gd name="connsiteX1" fmla="*/ 2584491 w 2756339"/>
                <a:gd name="connsiteY1" fmla="*/ 244003 h 926463"/>
                <a:gd name="connsiteX2" fmla="*/ 1899431 w 2756339"/>
                <a:gd name="connsiteY2" fmla="*/ 820969 h 926463"/>
                <a:gd name="connsiteX3" fmla="*/ 351983 w 2756339"/>
                <a:gd name="connsiteY3" fmla="*/ 868594 h 926463"/>
                <a:gd name="connsiteX4" fmla="*/ 186821 w 2756339"/>
                <a:gd name="connsiteY4" fmla="*/ 201141 h 926463"/>
                <a:gd name="connsiteX0" fmla="*/ 198603 w 2768122"/>
                <a:gd name="connsiteY0" fmla="*/ 284982 h 1010304"/>
                <a:gd name="connsiteX1" fmla="*/ 2596273 w 2768122"/>
                <a:gd name="connsiteY1" fmla="*/ 327844 h 1010304"/>
                <a:gd name="connsiteX2" fmla="*/ 1911213 w 2768122"/>
                <a:gd name="connsiteY2" fmla="*/ 904810 h 1010304"/>
                <a:gd name="connsiteX3" fmla="*/ 363765 w 2768122"/>
                <a:gd name="connsiteY3" fmla="*/ 952435 h 1010304"/>
                <a:gd name="connsiteX4" fmla="*/ 198603 w 2768122"/>
                <a:gd name="connsiteY4" fmla="*/ 284982 h 1010304"/>
                <a:gd name="connsiteX0" fmla="*/ 229193 w 2627166"/>
                <a:gd name="connsiteY0" fmla="*/ 172727 h 840252"/>
                <a:gd name="connsiteX1" fmla="*/ 2626863 w 2627166"/>
                <a:gd name="connsiteY1" fmla="*/ 215589 h 840252"/>
                <a:gd name="connsiteX2" fmla="*/ 394355 w 2627166"/>
                <a:gd name="connsiteY2" fmla="*/ 840180 h 840252"/>
                <a:gd name="connsiteX3" fmla="*/ 229193 w 2627166"/>
                <a:gd name="connsiteY3" fmla="*/ 172727 h 840252"/>
                <a:gd name="connsiteX0" fmla="*/ 0 w 2397670"/>
                <a:gd name="connsiteY0" fmla="*/ 172727 h 215589"/>
                <a:gd name="connsiteX1" fmla="*/ 2397670 w 2397670"/>
                <a:gd name="connsiteY1" fmla="*/ 215589 h 215589"/>
                <a:gd name="connsiteX2" fmla="*/ 0 w 2397670"/>
                <a:gd name="connsiteY2" fmla="*/ 172727 h 215589"/>
                <a:gd name="connsiteX0" fmla="*/ 0 w 2388797"/>
                <a:gd name="connsiteY0" fmla="*/ 176263 h 176263"/>
                <a:gd name="connsiteX1" fmla="*/ 2388797 w 2388797"/>
                <a:gd name="connsiteY1" fmla="*/ 114350 h 176263"/>
                <a:gd name="connsiteX2" fmla="*/ 0 w 2388797"/>
                <a:gd name="connsiteY2" fmla="*/ 176263 h 176263"/>
                <a:gd name="connsiteX0" fmla="*/ 0 w 2388797"/>
                <a:gd name="connsiteY0" fmla="*/ 168967 h 168967"/>
                <a:gd name="connsiteX1" fmla="*/ 2388797 w 2388797"/>
                <a:gd name="connsiteY1" fmla="*/ 130867 h 168967"/>
                <a:gd name="connsiteX2" fmla="*/ 0 w 2388797"/>
                <a:gd name="connsiteY2" fmla="*/ 168967 h 168967"/>
                <a:gd name="connsiteX0" fmla="*/ 98544 w 2487341"/>
                <a:gd name="connsiteY0" fmla="*/ 287217 h 557332"/>
                <a:gd name="connsiteX1" fmla="*/ 2487341 w 2487341"/>
                <a:gd name="connsiteY1" fmla="*/ 249117 h 557332"/>
                <a:gd name="connsiteX2" fmla="*/ 98544 w 2487341"/>
                <a:gd name="connsiteY2" fmla="*/ 287217 h 557332"/>
                <a:gd name="connsiteX0" fmla="*/ 65757 w 2513543"/>
                <a:gd name="connsiteY0" fmla="*/ 436393 h 838087"/>
                <a:gd name="connsiteX1" fmla="*/ 2454554 w 2513543"/>
                <a:gd name="connsiteY1" fmla="*/ 398293 h 838087"/>
                <a:gd name="connsiteX2" fmla="*/ 65757 w 2513543"/>
                <a:gd name="connsiteY2" fmla="*/ 436393 h 838087"/>
                <a:gd name="connsiteX0" fmla="*/ 72144 w 2469823"/>
                <a:gd name="connsiteY0" fmla="*/ 383166 h 736189"/>
                <a:gd name="connsiteX1" fmla="*/ 2460941 w 2469823"/>
                <a:gd name="connsiteY1" fmla="*/ 345066 h 736189"/>
                <a:gd name="connsiteX2" fmla="*/ 72144 w 2469823"/>
                <a:gd name="connsiteY2" fmla="*/ 383166 h 736189"/>
                <a:gd name="connsiteX0" fmla="*/ 85 w 2399588"/>
                <a:gd name="connsiteY0" fmla="*/ 322200 h 610927"/>
                <a:gd name="connsiteX1" fmla="*/ 2388882 w 2399588"/>
                <a:gd name="connsiteY1" fmla="*/ 284100 h 610927"/>
                <a:gd name="connsiteX2" fmla="*/ 85 w 2399588"/>
                <a:gd name="connsiteY2" fmla="*/ 322200 h 610927"/>
                <a:gd name="connsiteX0" fmla="*/ 247 w 2399925"/>
                <a:gd name="connsiteY0" fmla="*/ 272591 h 507119"/>
                <a:gd name="connsiteX1" fmla="*/ 2389044 w 2399925"/>
                <a:gd name="connsiteY1" fmla="*/ 234491 h 507119"/>
                <a:gd name="connsiteX2" fmla="*/ 247 w 2399925"/>
                <a:gd name="connsiteY2" fmla="*/ 272591 h 507119"/>
                <a:gd name="connsiteX0" fmla="*/ 234 w 2389703"/>
                <a:gd name="connsiteY0" fmla="*/ 276359 h 514260"/>
                <a:gd name="connsiteX1" fmla="*/ 2389031 w 2389703"/>
                <a:gd name="connsiteY1" fmla="*/ 238259 h 514260"/>
                <a:gd name="connsiteX2" fmla="*/ 234 w 2389703"/>
                <a:gd name="connsiteY2" fmla="*/ 276359 h 51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703" h="514260">
                  <a:moveTo>
                    <a:pt x="234" y="276359"/>
                  </a:moveTo>
                  <a:cubicBezTo>
                    <a:pt x="-27012" y="-61101"/>
                    <a:pt x="2342275" y="-107816"/>
                    <a:pt x="2389031" y="238259"/>
                  </a:cubicBezTo>
                  <a:cubicBezTo>
                    <a:pt x="2435787" y="584334"/>
                    <a:pt x="27480" y="613819"/>
                    <a:pt x="234" y="276359"/>
                  </a:cubicBez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+mj-ea"/>
                  <a:ea typeface="+mj-ea"/>
                </a:rPr>
                <a:t>ENGINEERING</a:t>
              </a:r>
              <a:endParaRPr lang="en-US" altLang="zh-CN" sz="1067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8257451" y="2617546"/>
            <a:ext cx="2116103" cy="1298221"/>
            <a:chOff x="6299623" y="2089107"/>
            <a:chExt cx="1587077" cy="973666"/>
          </a:xfrm>
        </p:grpSpPr>
        <p:sp>
          <p:nvSpPr>
            <p:cNvPr id="9" name="Freeform 9"/>
            <p:cNvSpPr>
              <a:spLocks/>
            </p:cNvSpPr>
            <p:nvPr/>
          </p:nvSpPr>
          <p:spPr bwMode="auto">
            <a:xfrm>
              <a:off x="6299623" y="2089107"/>
              <a:ext cx="1587077" cy="973666"/>
            </a:xfrm>
            <a:custGeom>
              <a:avLst/>
              <a:gdLst>
                <a:gd name="T0" fmla="*/ 1236 w 1304"/>
                <a:gd name="T1" fmla="*/ 622 h 800"/>
                <a:gd name="T2" fmla="*/ 1234 w 1304"/>
                <a:gd name="T3" fmla="*/ 590 h 800"/>
                <a:gd name="T4" fmla="*/ 1228 w 1304"/>
                <a:gd name="T5" fmla="*/ 528 h 800"/>
                <a:gd name="T6" fmla="*/ 1216 w 1304"/>
                <a:gd name="T7" fmla="*/ 468 h 800"/>
                <a:gd name="T8" fmla="*/ 1198 w 1304"/>
                <a:gd name="T9" fmla="*/ 408 h 800"/>
                <a:gd name="T10" fmla="*/ 1174 w 1304"/>
                <a:gd name="T11" fmla="*/ 354 h 800"/>
                <a:gd name="T12" fmla="*/ 1146 w 1304"/>
                <a:gd name="T13" fmla="*/ 300 h 800"/>
                <a:gd name="T14" fmla="*/ 1112 w 1304"/>
                <a:gd name="T15" fmla="*/ 250 h 800"/>
                <a:gd name="T16" fmla="*/ 1074 w 1304"/>
                <a:gd name="T17" fmla="*/ 204 h 800"/>
                <a:gd name="T18" fmla="*/ 1032 w 1304"/>
                <a:gd name="T19" fmla="*/ 162 h 800"/>
                <a:gd name="T20" fmla="*/ 986 w 1304"/>
                <a:gd name="T21" fmla="*/ 124 h 800"/>
                <a:gd name="T22" fmla="*/ 936 w 1304"/>
                <a:gd name="T23" fmla="*/ 90 h 800"/>
                <a:gd name="T24" fmla="*/ 882 w 1304"/>
                <a:gd name="T25" fmla="*/ 62 h 800"/>
                <a:gd name="T26" fmla="*/ 826 w 1304"/>
                <a:gd name="T27" fmla="*/ 38 h 800"/>
                <a:gd name="T28" fmla="*/ 768 w 1304"/>
                <a:gd name="T29" fmla="*/ 20 h 800"/>
                <a:gd name="T30" fmla="*/ 708 w 1304"/>
                <a:gd name="T31" fmla="*/ 8 h 800"/>
                <a:gd name="T32" fmla="*/ 646 w 1304"/>
                <a:gd name="T33" fmla="*/ 2 h 800"/>
                <a:gd name="T34" fmla="*/ 614 w 1304"/>
                <a:gd name="T35" fmla="*/ 0 h 800"/>
                <a:gd name="T36" fmla="*/ 556 w 1304"/>
                <a:gd name="T37" fmla="*/ 4 h 800"/>
                <a:gd name="T38" fmla="*/ 500 w 1304"/>
                <a:gd name="T39" fmla="*/ 10 h 800"/>
                <a:gd name="T40" fmla="*/ 446 w 1304"/>
                <a:gd name="T41" fmla="*/ 24 h 800"/>
                <a:gd name="T42" fmla="*/ 394 w 1304"/>
                <a:gd name="T43" fmla="*/ 40 h 800"/>
                <a:gd name="T44" fmla="*/ 298 w 1304"/>
                <a:gd name="T45" fmla="*/ 86 h 800"/>
                <a:gd name="T46" fmla="*/ 210 w 1304"/>
                <a:gd name="T47" fmla="*/ 150 h 800"/>
                <a:gd name="T48" fmla="*/ 136 w 1304"/>
                <a:gd name="T49" fmla="*/ 226 h 800"/>
                <a:gd name="T50" fmla="*/ 74 w 1304"/>
                <a:gd name="T51" fmla="*/ 314 h 800"/>
                <a:gd name="T52" fmla="*/ 28 w 1304"/>
                <a:gd name="T53" fmla="*/ 412 h 800"/>
                <a:gd name="T54" fmla="*/ 12 w 1304"/>
                <a:gd name="T55" fmla="*/ 464 h 800"/>
                <a:gd name="T56" fmla="*/ 0 w 1304"/>
                <a:gd name="T57" fmla="*/ 518 h 800"/>
                <a:gd name="T58" fmla="*/ 220 w 1304"/>
                <a:gd name="T59" fmla="*/ 536 h 800"/>
                <a:gd name="T60" fmla="*/ 228 w 1304"/>
                <a:gd name="T61" fmla="*/ 504 h 800"/>
                <a:gd name="T62" fmla="*/ 254 w 1304"/>
                <a:gd name="T63" fmla="*/ 440 h 800"/>
                <a:gd name="T64" fmla="*/ 290 w 1304"/>
                <a:gd name="T65" fmla="*/ 382 h 800"/>
                <a:gd name="T66" fmla="*/ 334 w 1304"/>
                <a:gd name="T67" fmla="*/ 332 h 800"/>
                <a:gd name="T68" fmla="*/ 386 w 1304"/>
                <a:gd name="T69" fmla="*/ 290 h 800"/>
                <a:gd name="T70" fmla="*/ 444 w 1304"/>
                <a:gd name="T71" fmla="*/ 256 h 800"/>
                <a:gd name="T72" fmla="*/ 508 w 1304"/>
                <a:gd name="T73" fmla="*/ 234 h 800"/>
                <a:gd name="T74" fmla="*/ 578 w 1304"/>
                <a:gd name="T75" fmla="*/ 222 h 800"/>
                <a:gd name="T76" fmla="*/ 614 w 1304"/>
                <a:gd name="T77" fmla="*/ 220 h 800"/>
                <a:gd name="T78" fmla="*/ 694 w 1304"/>
                <a:gd name="T79" fmla="*/ 228 h 800"/>
                <a:gd name="T80" fmla="*/ 770 w 1304"/>
                <a:gd name="T81" fmla="*/ 252 h 800"/>
                <a:gd name="T82" fmla="*/ 838 w 1304"/>
                <a:gd name="T83" fmla="*/ 288 h 800"/>
                <a:gd name="T84" fmla="*/ 898 w 1304"/>
                <a:gd name="T85" fmla="*/ 338 h 800"/>
                <a:gd name="T86" fmla="*/ 948 w 1304"/>
                <a:gd name="T87" fmla="*/ 398 h 800"/>
                <a:gd name="T88" fmla="*/ 984 w 1304"/>
                <a:gd name="T89" fmla="*/ 466 h 800"/>
                <a:gd name="T90" fmla="*/ 1008 w 1304"/>
                <a:gd name="T91" fmla="*/ 542 h 800"/>
                <a:gd name="T92" fmla="*/ 1016 w 1304"/>
                <a:gd name="T93" fmla="*/ 622 h 800"/>
                <a:gd name="T94" fmla="*/ 948 w 1304"/>
                <a:gd name="T95" fmla="*/ 622 h 800"/>
                <a:gd name="T96" fmla="*/ 1304 w 1304"/>
                <a:gd name="T97" fmla="*/ 622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304" h="800">
                  <a:moveTo>
                    <a:pt x="1236" y="622"/>
                  </a:moveTo>
                  <a:lnTo>
                    <a:pt x="1236" y="622"/>
                  </a:lnTo>
                  <a:lnTo>
                    <a:pt x="1236" y="622"/>
                  </a:lnTo>
                  <a:lnTo>
                    <a:pt x="1234" y="590"/>
                  </a:lnTo>
                  <a:lnTo>
                    <a:pt x="1232" y="558"/>
                  </a:lnTo>
                  <a:lnTo>
                    <a:pt x="1228" y="528"/>
                  </a:lnTo>
                  <a:lnTo>
                    <a:pt x="1222" y="498"/>
                  </a:lnTo>
                  <a:lnTo>
                    <a:pt x="1216" y="468"/>
                  </a:lnTo>
                  <a:lnTo>
                    <a:pt x="1208" y="438"/>
                  </a:lnTo>
                  <a:lnTo>
                    <a:pt x="1198" y="408"/>
                  </a:lnTo>
                  <a:lnTo>
                    <a:pt x="1186" y="380"/>
                  </a:lnTo>
                  <a:lnTo>
                    <a:pt x="1174" y="354"/>
                  </a:lnTo>
                  <a:lnTo>
                    <a:pt x="1160" y="326"/>
                  </a:lnTo>
                  <a:lnTo>
                    <a:pt x="1146" y="300"/>
                  </a:lnTo>
                  <a:lnTo>
                    <a:pt x="1128" y="276"/>
                  </a:lnTo>
                  <a:lnTo>
                    <a:pt x="1112" y="250"/>
                  </a:lnTo>
                  <a:lnTo>
                    <a:pt x="1094" y="228"/>
                  </a:lnTo>
                  <a:lnTo>
                    <a:pt x="1074" y="204"/>
                  </a:lnTo>
                  <a:lnTo>
                    <a:pt x="1052" y="182"/>
                  </a:lnTo>
                  <a:lnTo>
                    <a:pt x="1032" y="162"/>
                  </a:lnTo>
                  <a:lnTo>
                    <a:pt x="1008" y="142"/>
                  </a:lnTo>
                  <a:lnTo>
                    <a:pt x="986" y="124"/>
                  </a:lnTo>
                  <a:lnTo>
                    <a:pt x="960" y="106"/>
                  </a:lnTo>
                  <a:lnTo>
                    <a:pt x="936" y="90"/>
                  </a:lnTo>
                  <a:lnTo>
                    <a:pt x="910" y="76"/>
                  </a:lnTo>
                  <a:lnTo>
                    <a:pt x="882" y="62"/>
                  </a:lnTo>
                  <a:lnTo>
                    <a:pt x="856" y="50"/>
                  </a:lnTo>
                  <a:lnTo>
                    <a:pt x="826" y="38"/>
                  </a:lnTo>
                  <a:lnTo>
                    <a:pt x="798" y="28"/>
                  </a:lnTo>
                  <a:lnTo>
                    <a:pt x="768" y="20"/>
                  </a:lnTo>
                  <a:lnTo>
                    <a:pt x="738" y="14"/>
                  </a:lnTo>
                  <a:lnTo>
                    <a:pt x="708" y="8"/>
                  </a:lnTo>
                  <a:lnTo>
                    <a:pt x="676" y="4"/>
                  </a:lnTo>
                  <a:lnTo>
                    <a:pt x="646" y="2"/>
                  </a:lnTo>
                  <a:lnTo>
                    <a:pt x="614" y="0"/>
                  </a:lnTo>
                  <a:lnTo>
                    <a:pt x="614" y="0"/>
                  </a:lnTo>
                  <a:lnTo>
                    <a:pt x="584" y="2"/>
                  </a:lnTo>
                  <a:lnTo>
                    <a:pt x="556" y="4"/>
                  </a:lnTo>
                  <a:lnTo>
                    <a:pt x="528" y="6"/>
                  </a:lnTo>
                  <a:lnTo>
                    <a:pt x="500" y="10"/>
                  </a:lnTo>
                  <a:lnTo>
                    <a:pt x="474" y="16"/>
                  </a:lnTo>
                  <a:lnTo>
                    <a:pt x="446" y="24"/>
                  </a:lnTo>
                  <a:lnTo>
                    <a:pt x="420" y="32"/>
                  </a:lnTo>
                  <a:lnTo>
                    <a:pt x="394" y="40"/>
                  </a:lnTo>
                  <a:lnTo>
                    <a:pt x="346" y="62"/>
                  </a:lnTo>
                  <a:lnTo>
                    <a:pt x="298" y="86"/>
                  </a:lnTo>
                  <a:lnTo>
                    <a:pt x="252" y="116"/>
                  </a:lnTo>
                  <a:lnTo>
                    <a:pt x="210" y="150"/>
                  </a:lnTo>
                  <a:lnTo>
                    <a:pt x="172" y="186"/>
                  </a:lnTo>
                  <a:lnTo>
                    <a:pt x="136" y="226"/>
                  </a:lnTo>
                  <a:lnTo>
                    <a:pt x="102" y="268"/>
                  </a:lnTo>
                  <a:lnTo>
                    <a:pt x="74" y="314"/>
                  </a:lnTo>
                  <a:lnTo>
                    <a:pt x="50" y="362"/>
                  </a:lnTo>
                  <a:lnTo>
                    <a:pt x="28" y="412"/>
                  </a:lnTo>
                  <a:lnTo>
                    <a:pt x="20" y="438"/>
                  </a:lnTo>
                  <a:lnTo>
                    <a:pt x="12" y="464"/>
                  </a:lnTo>
                  <a:lnTo>
                    <a:pt x="6" y="490"/>
                  </a:lnTo>
                  <a:lnTo>
                    <a:pt x="0" y="518"/>
                  </a:lnTo>
                  <a:lnTo>
                    <a:pt x="100" y="418"/>
                  </a:lnTo>
                  <a:lnTo>
                    <a:pt x="220" y="536"/>
                  </a:lnTo>
                  <a:lnTo>
                    <a:pt x="220" y="536"/>
                  </a:lnTo>
                  <a:lnTo>
                    <a:pt x="228" y="504"/>
                  </a:lnTo>
                  <a:lnTo>
                    <a:pt x="240" y="472"/>
                  </a:lnTo>
                  <a:lnTo>
                    <a:pt x="254" y="440"/>
                  </a:lnTo>
                  <a:lnTo>
                    <a:pt x="270" y="410"/>
                  </a:lnTo>
                  <a:lnTo>
                    <a:pt x="290" y="382"/>
                  </a:lnTo>
                  <a:lnTo>
                    <a:pt x="310" y="356"/>
                  </a:lnTo>
                  <a:lnTo>
                    <a:pt x="334" y="332"/>
                  </a:lnTo>
                  <a:lnTo>
                    <a:pt x="360" y="310"/>
                  </a:lnTo>
                  <a:lnTo>
                    <a:pt x="386" y="290"/>
                  </a:lnTo>
                  <a:lnTo>
                    <a:pt x="414" y="272"/>
                  </a:lnTo>
                  <a:lnTo>
                    <a:pt x="444" y="256"/>
                  </a:lnTo>
                  <a:lnTo>
                    <a:pt x="476" y="244"/>
                  </a:lnTo>
                  <a:lnTo>
                    <a:pt x="508" y="234"/>
                  </a:lnTo>
                  <a:lnTo>
                    <a:pt x="542" y="226"/>
                  </a:lnTo>
                  <a:lnTo>
                    <a:pt x="578" y="222"/>
                  </a:lnTo>
                  <a:lnTo>
                    <a:pt x="614" y="220"/>
                  </a:lnTo>
                  <a:lnTo>
                    <a:pt x="614" y="220"/>
                  </a:lnTo>
                  <a:lnTo>
                    <a:pt x="654" y="222"/>
                  </a:lnTo>
                  <a:lnTo>
                    <a:pt x="694" y="228"/>
                  </a:lnTo>
                  <a:lnTo>
                    <a:pt x="734" y="238"/>
                  </a:lnTo>
                  <a:lnTo>
                    <a:pt x="770" y="252"/>
                  </a:lnTo>
                  <a:lnTo>
                    <a:pt x="806" y="268"/>
                  </a:lnTo>
                  <a:lnTo>
                    <a:pt x="838" y="288"/>
                  </a:lnTo>
                  <a:lnTo>
                    <a:pt x="870" y="312"/>
                  </a:lnTo>
                  <a:lnTo>
                    <a:pt x="898" y="338"/>
                  </a:lnTo>
                  <a:lnTo>
                    <a:pt x="924" y="366"/>
                  </a:lnTo>
                  <a:lnTo>
                    <a:pt x="948" y="398"/>
                  </a:lnTo>
                  <a:lnTo>
                    <a:pt x="968" y="430"/>
                  </a:lnTo>
                  <a:lnTo>
                    <a:pt x="984" y="466"/>
                  </a:lnTo>
                  <a:lnTo>
                    <a:pt x="998" y="502"/>
                  </a:lnTo>
                  <a:lnTo>
                    <a:pt x="1008" y="542"/>
                  </a:lnTo>
                  <a:lnTo>
                    <a:pt x="1014" y="582"/>
                  </a:lnTo>
                  <a:lnTo>
                    <a:pt x="1016" y="622"/>
                  </a:lnTo>
                  <a:lnTo>
                    <a:pt x="1016" y="622"/>
                  </a:lnTo>
                  <a:lnTo>
                    <a:pt x="948" y="622"/>
                  </a:lnTo>
                  <a:lnTo>
                    <a:pt x="1126" y="800"/>
                  </a:lnTo>
                  <a:lnTo>
                    <a:pt x="1304" y="622"/>
                  </a:lnTo>
                  <a:lnTo>
                    <a:pt x="1236" y="62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0" name="矩形 45"/>
            <p:cNvSpPr/>
            <p:nvPr/>
          </p:nvSpPr>
          <p:spPr>
            <a:xfrm>
              <a:off x="6520646" y="2257427"/>
              <a:ext cx="1039480" cy="782232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" fmla="*/ 0 w 1511952"/>
                <a:gd name="connsiteY0" fmla="*/ 105833 h 401811"/>
                <a:gd name="connsiteX1" fmla="*/ 1511952 w 1511952"/>
                <a:gd name="connsiteY1" fmla="*/ 105833 h 401811"/>
                <a:gd name="connsiteX2" fmla="*/ 1511952 w 1511952"/>
                <a:gd name="connsiteY2" fmla="*/ 401811 h 401811"/>
                <a:gd name="connsiteX3" fmla="*/ 0 w 1511952"/>
                <a:gd name="connsiteY3" fmla="*/ 401811 h 401811"/>
                <a:gd name="connsiteX4" fmla="*/ 0 w 1511952"/>
                <a:gd name="connsiteY4" fmla="*/ 105833 h 401811"/>
                <a:gd name="connsiteX0" fmla="*/ 0 w 1511952"/>
                <a:gd name="connsiteY0" fmla="*/ 171524 h 467502"/>
                <a:gd name="connsiteX1" fmla="*/ 1511952 w 1511952"/>
                <a:gd name="connsiteY1" fmla="*/ 171524 h 467502"/>
                <a:gd name="connsiteX2" fmla="*/ 1511952 w 1511952"/>
                <a:gd name="connsiteY2" fmla="*/ 467502 h 467502"/>
                <a:gd name="connsiteX3" fmla="*/ 0 w 1511952"/>
                <a:gd name="connsiteY3" fmla="*/ 467502 h 467502"/>
                <a:gd name="connsiteX4" fmla="*/ 0 w 1511952"/>
                <a:gd name="connsiteY4" fmla="*/ 171524 h 467502"/>
                <a:gd name="connsiteX0" fmla="*/ 0 w 1623871"/>
                <a:gd name="connsiteY0" fmla="*/ 216069 h 431085"/>
                <a:gd name="connsiteX1" fmla="*/ 1623871 w 1623871"/>
                <a:gd name="connsiteY1" fmla="*/ 135107 h 431085"/>
                <a:gd name="connsiteX2" fmla="*/ 1623871 w 1623871"/>
                <a:gd name="connsiteY2" fmla="*/ 431085 h 431085"/>
                <a:gd name="connsiteX3" fmla="*/ 111919 w 1623871"/>
                <a:gd name="connsiteY3" fmla="*/ 431085 h 431085"/>
                <a:gd name="connsiteX4" fmla="*/ 0 w 1623871"/>
                <a:gd name="connsiteY4" fmla="*/ 216069 h 431085"/>
                <a:gd name="connsiteX0" fmla="*/ 0 w 1811990"/>
                <a:gd name="connsiteY0" fmla="*/ 178613 h 393629"/>
                <a:gd name="connsiteX1" fmla="*/ 1811990 w 1811990"/>
                <a:gd name="connsiteY1" fmla="*/ 164326 h 393629"/>
                <a:gd name="connsiteX2" fmla="*/ 1623871 w 1811990"/>
                <a:gd name="connsiteY2" fmla="*/ 393629 h 393629"/>
                <a:gd name="connsiteX3" fmla="*/ 111919 w 1811990"/>
                <a:gd name="connsiteY3" fmla="*/ 393629 h 393629"/>
                <a:gd name="connsiteX4" fmla="*/ 0 w 1811990"/>
                <a:gd name="connsiteY4" fmla="*/ 178613 h 393629"/>
                <a:gd name="connsiteX0" fmla="*/ 0 w 1811990"/>
                <a:gd name="connsiteY0" fmla="*/ 313434 h 528450"/>
                <a:gd name="connsiteX1" fmla="*/ 1811990 w 1811990"/>
                <a:gd name="connsiteY1" fmla="*/ 299147 h 528450"/>
                <a:gd name="connsiteX2" fmla="*/ 1623871 w 1811990"/>
                <a:gd name="connsiteY2" fmla="*/ 528450 h 528450"/>
                <a:gd name="connsiteX3" fmla="*/ 111919 w 1811990"/>
                <a:gd name="connsiteY3" fmla="*/ 528450 h 528450"/>
                <a:gd name="connsiteX4" fmla="*/ 0 w 1811990"/>
                <a:gd name="connsiteY4" fmla="*/ 313434 h 528450"/>
                <a:gd name="connsiteX0" fmla="*/ 0 w 1811990"/>
                <a:gd name="connsiteY0" fmla="*/ 416193 h 631209"/>
                <a:gd name="connsiteX1" fmla="*/ 1811990 w 1811990"/>
                <a:gd name="connsiteY1" fmla="*/ 401906 h 631209"/>
                <a:gd name="connsiteX2" fmla="*/ 1623871 w 1811990"/>
                <a:gd name="connsiteY2" fmla="*/ 631209 h 631209"/>
                <a:gd name="connsiteX3" fmla="*/ 111919 w 1811990"/>
                <a:gd name="connsiteY3" fmla="*/ 631209 h 631209"/>
                <a:gd name="connsiteX4" fmla="*/ 0 w 1811990"/>
                <a:gd name="connsiteY4" fmla="*/ 416193 h 631209"/>
                <a:gd name="connsiteX0" fmla="*/ 160959 w 1972949"/>
                <a:gd name="connsiteY0" fmla="*/ 35768 h 250784"/>
                <a:gd name="connsiteX1" fmla="*/ 1972949 w 1972949"/>
                <a:gd name="connsiteY1" fmla="*/ 21481 h 250784"/>
                <a:gd name="connsiteX2" fmla="*/ 1784830 w 1972949"/>
                <a:gd name="connsiteY2" fmla="*/ 250784 h 250784"/>
                <a:gd name="connsiteX3" fmla="*/ 272878 w 1972949"/>
                <a:gd name="connsiteY3" fmla="*/ 250784 h 250784"/>
                <a:gd name="connsiteX4" fmla="*/ 160959 w 1972949"/>
                <a:gd name="connsiteY4" fmla="*/ 35768 h 250784"/>
                <a:gd name="connsiteX0" fmla="*/ 160959 w 1974753"/>
                <a:gd name="connsiteY0" fmla="*/ 53432 h 268448"/>
                <a:gd name="connsiteX1" fmla="*/ 1972949 w 1974753"/>
                <a:gd name="connsiteY1" fmla="*/ 39145 h 268448"/>
                <a:gd name="connsiteX2" fmla="*/ 1784830 w 1974753"/>
                <a:gd name="connsiteY2" fmla="*/ 268448 h 268448"/>
                <a:gd name="connsiteX3" fmla="*/ 272878 w 1974753"/>
                <a:gd name="connsiteY3" fmla="*/ 268448 h 268448"/>
                <a:gd name="connsiteX4" fmla="*/ 160959 w 1974753"/>
                <a:gd name="connsiteY4" fmla="*/ 53432 h 268448"/>
                <a:gd name="connsiteX0" fmla="*/ 160959 w 1974751"/>
                <a:gd name="connsiteY0" fmla="*/ 53432 h 311846"/>
                <a:gd name="connsiteX1" fmla="*/ 1972949 w 1974751"/>
                <a:gd name="connsiteY1" fmla="*/ 39145 h 311846"/>
                <a:gd name="connsiteX2" fmla="*/ 1784830 w 1974751"/>
                <a:gd name="connsiteY2" fmla="*/ 268448 h 311846"/>
                <a:gd name="connsiteX3" fmla="*/ 272878 w 1974751"/>
                <a:gd name="connsiteY3" fmla="*/ 268448 h 311846"/>
                <a:gd name="connsiteX4" fmla="*/ 160959 w 1974751"/>
                <a:gd name="connsiteY4" fmla="*/ 53432 h 311846"/>
                <a:gd name="connsiteX0" fmla="*/ 160959 w 1974753"/>
                <a:gd name="connsiteY0" fmla="*/ 53432 h 296225"/>
                <a:gd name="connsiteX1" fmla="*/ 1972949 w 1974753"/>
                <a:gd name="connsiteY1" fmla="*/ 39145 h 296225"/>
                <a:gd name="connsiteX2" fmla="*/ 1784830 w 1974753"/>
                <a:gd name="connsiteY2" fmla="*/ 268448 h 296225"/>
                <a:gd name="connsiteX3" fmla="*/ 272878 w 1974753"/>
                <a:gd name="connsiteY3" fmla="*/ 268448 h 296225"/>
                <a:gd name="connsiteX4" fmla="*/ 160959 w 1974753"/>
                <a:gd name="connsiteY4" fmla="*/ 53432 h 296225"/>
                <a:gd name="connsiteX0" fmla="*/ 122914 w 1936615"/>
                <a:gd name="connsiteY0" fmla="*/ 119803 h 362596"/>
                <a:gd name="connsiteX1" fmla="*/ 1934904 w 1936615"/>
                <a:gd name="connsiteY1" fmla="*/ 105516 h 362596"/>
                <a:gd name="connsiteX2" fmla="*/ 1746785 w 1936615"/>
                <a:gd name="connsiteY2" fmla="*/ 334819 h 362596"/>
                <a:gd name="connsiteX3" fmla="*/ 234833 w 1936615"/>
                <a:gd name="connsiteY3" fmla="*/ 334819 h 362596"/>
                <a:gd name="connsiteX4" fmla="*/ 122914 w 1936615"/>
                <a:gd name="connsiteY4" fmla="*/ 119803 h 362596"/>
                <a:gd name="connsiteX0" fmla="*/ 122914 w 2121812"/>
                <a:gd name="connsiteY0" fmla="*/ 177507 h 420300"/>
                <a:gd name="connsiteX1" fmla="*/ 1934904 w 2121812"/>
                <a:gd name="connsiteY1" fmla="*/ 163220 h 420300"/>
                <a:gd name="connsiteX2" fmla="*/ 1746785 w 2121812"/>
                <a:gd name="connsiteY2" fmla="*/ 392523 h 420300"/>
                <a:gd name="connsiteX3" fmla="*/ 234833 w 2121812"/>
                <a:gd name="connsiteY3" fmla="*/ 392523 h 420300"/>
                <a:gd name="connsiteX4" fmla="*/ 122914 w 2121812"/>
                <a:gd name="connsiteY4" fmla="*/ 177507 h 420300"/>
                <a:gd name="connsiteX0" fmla="*/ 121667 w 2160596"/>
                <a:gd name="connsiteY0" fmla="*/ 142002 h 750303"/>
                <a:gd name="connsiteX1" fmla="*/ 1933657 w 2160596"/>
                <a:gd name="connsiteY1" fmla="*/ 127715 h 750303"/>
                <a:gd name="connsiteX2" fmla="*/ 1745538 w 2160596"/>
                <a:gd name="connsiteY2" fmla="*/ 357018 h 750303"/>
                <a:gd name="connsiteX3" fmla="*/ 340073 w 2160596"/>
                <a:gd name="connsiteY3" fmla="*/ 747543 h 750303"/>
                <a:gd name="connsiteX4" fmla="*/ 121667 w 2160596"/>
                <a:gd name="connsiteY4" fmla="*/ 142002 h 750303"/>
                <a:gd name="connsiteX0" fmla="*/ 126823 w 2128132"/>
                <a:gd name="connsiteY0" fmla="*/ 80912 h 739617"/>
                <a:gd name="connsiteX1" fmla="*/ 1938813 w 2128132"/>
                <a:gd name="connsiteY1" fmla="*/ 66625 h 739617"/>
                <a:gd name="connsiteX2" fmla="*/ 1892677 w 2128132"/>
                <a:gd name="connsiteY2" fmla="*/ 638828 h 739617"/>
                <a:gd name="connsiteX3" fmla="*/ 345229 w 2128132"/>
                <a:gd name="connsiteY3" fmla="*/ 686453 h 739617"/>
                <a:gd name="connsiteX4" fmla="*/ 126823 w 2128132"/>
                <a:gd name="connsiteY4" fmla="*/ 80912 h 739617"/>
                <a:gd name="connsiteX0" fmla="*/ 150487 w 2151798"/>
                <a:gd name="connsiteY0" fmla="*/ 138337 h 797042"/>
                <a:gd name="connsiteX1" fmla="*/ 1962477 w 2151798"/>
                <a:gd name="connsiteY1" fmla="*/ 124050 h 797042"/>
                <a:gd name="connsiteX2" fmla="*/ 1916341 w 2151798"/>
                <a:gd name="connsiteY2" fmla="*/ 696253 h 797042"/>
                <a:gd name="connsiteX3" fmla="*/ 368893 w 2151798"/>
                <a:gd name="connsiteY3" fmla="*/ 743878 h 797042"/>
                <a:gd name="connsiteX4" fmla="*/ 150487 w 2151798"/>
                <a:gd name="connsiteY4" fmla="*/ 138337 h 797042"/>
                <a:gd name="connsiteX0" fmla="*/ 163275 w 2107709"/>
                <a:gd name="connsiteY0" fmla="*/ 120535 h 845635"/>
                <a:gd name="connsiteX1" fmla="*/ 1922021 w 2107709"/>
                <a:gd name="connsiteY1" fmla="*/ 168160 h 845635"/>
                <a:gd name="connsiteX2" fmla="*/ 1875885 w 2107709"/>
                <a:gd name="connsiteY2" fmla="*/ 740363 h 845635"/>
                <a:gd name="connsiteX3" fmla="*/ 328437 w 2107709"/>
                <a:gd name="connsiteY3" fmla="*/ 787988 h 845635"/>
                <a:gd name="connsiteX4" fmla="*/ 163275 w 2107709"/>
                <a:gd name="connsiteY4" fmla="*/ 120535 h 845635"/>
                <a:gd name="connsiteX0" fmla="*/ 163275 w 2186152"/>
                <a:gd name="connsiteY0" fmla="*/ 187705 h 912805"/>
                <a:gd name="connsiteX1" fmla="*/ 1922021 w 2186152"/>
                <a:gd name="connsiteY1" fmla="*/ 235330 h 912805"/>
                <a:gd name="connsiteX2" fmla="*/ 1875885 w 2186152"/>
                <a:gd name="connsiteY2" fmla="*/ 807533 h 912805"/>
                <a:gd name="connsiteX3" fmla="*/ 328437 w 2186152"/>
                <a:gd name="connsiteY3" fmla="*/ 855158 h 912805"/>
                <a:gd name="connsiteX4" fmla="*/ 163275 w 2186152"/>
                <a:gd name="connsiteY4" fmla="*/ 187705 h 912805"/>
                <a:gd name="connsiteX0" fmla="*/ 163275 w 2137129"/>
                <a:gd name="connsiteY0" fmla="*/ 189457 h 914557"/>
                <a:gd name="connsiteX1" fmla="*/ 1922021 w 2137129"/>
                <a:gd name="connsiteY1" fmla="*/ 237082 h 914557"/>
                <a:gd name="connsiteX2" fmla="*/ 1875885 w 2137129"/>
                <a:gd name="connsiteY2" fmla="*/ 809285 h 914557"/>
                <a:gd name="connsiteX3" fmla="*/ 328437 w 2137129"/>
                <a:gd name="connsiteY3" fmla="*/ 856910 h 914557"/>
                <a:gd name="connsiteX4" fmla="*/ 163275 w 2137129"/>
                <a:gd name="connsiteY4" fmla="*/ 189457 h 914557"/>
                <a:gd name="connsiteX0" fmla="*/ 186821 w 2685834"/>
                <a:gd name="connsiteY0" fmla="*/ 142129 h 867451"/>
                <a:gd name="connsiteX1" fmla="*/ 2584491 w 2685834"/>
                <a:gd name="connsiteY1" fmla="*/ 184991 h 867451"/>
                <a:gd name="connsiteX2" fmla="*/ 1899431 w 2685834"/>
                <a:gd name="connsiteY2" fmla="*/ 761957 h 867451"/>
                <a:gd name="connsiteX3" fmla="*/ 351983 w 2685834"/>
                <a:gd name="connsiteY3" fmla="*/ 809582 h 867451"/>
                <a:gd name="connsiteX4" fmla="*/ 186821 w 2685834"/>
                <a:gd name="connsiteY4" fmla="*/ 142129 h 867451"/>
                <a:gd name="connsiteX0" fmla="*/ 186821 w 2756339"/>
                <a:gd name="connsiteY0" fmla="*/ 201141 h 926463"/>
                <a:gd name="connsiteX1" fmla="*/ 2584491 w 2756339"/>
                <a:gd name="connsiteY1" fmla="*/ 244003 h 926463"/>
                <a:gd name="connsiteX2" fmla="*/ 1899431 w 2756339"/>
                <a:gd name="connsiteY2" fmla="*/ 820969 h 926463"/>
                <a:gd name="connsiteX3" fmla="*/ 351983 w 2756339"/>
                <a:gd name="connsiteY3" fmla="*/ 868594 h 926463"/>
                <a:gd name="connsiteX4" fmla="*/ 186821 w 2756339"/>
                <a:gd name="connsiteY4" fmla="*/ 201141 h 926463"/>
                <a:gd name="connsiteX0" fmla="*/ 198603 w 2768122"/>
                <a:gd name="connsiteY0" fmla="*/ 284982 h 1010304"/>
                <a:gd name="connsiteX1" fmla="*/ 2596273 w 2768122"/>
                <a:gd name="connsiteY1" fmla="*/ 327844 h 1010304"/>
                <a:gd name="connsiteX2" fmla="*/ 1911213 w 2768122"/>
                <a:gd name="connsiteY2" fmla="*/ 904810 h 1010304"/>
                <a:gd name="connsiteX3" fmla="*/ 363765 w 2768122"/>
                <a:gd name="connsiteY3" fmla="*/ 952435 h 1010304"/>
                <a:gd name="connsiteX4" fmla="*/ 198603 w 2768122"/>
                <a:gd name="connsiteY4" fmla="*/ 284982 h 1010304"/>
                <a:gd name="connsiteX0" fmla="*/ 229193 w 2627166"/>
                <a:gd name="connsiteY0" fmla="*/ 172727 h 840252"/>
                <a:gd name="connsiteX1" fmla="*/ 2626863 w 2627166"/>
                <a:gd name="connsiteY1" fmla="*/ 215589 h 840252"/>
                <a:gd name="connsiteX2" fmla="*/ 394355 w 2627166"/>
                <a:gd name="connsiteY2" fmla="*/ 840180 h 840252"/>
                <a:gd name="connsiteX3" fmla="*/ 229193 w 2627166"/>
                <a:gd name="connsiteY3" fmla="*/ 172727 h 840252"/>
                <a:gd name="connsiteX0" fmla="*/ 0 w 2397670"/>
                <a:gd name="connsiteY0" fmla="*/ 172727 h 215589"/>
                <a:gd name="connsiteX1" fmla="*/ 2397670 w 2397670"/>
                <a:gd name="connsiteY1" fmla="*/ 215589 h 215589"/>
                <a:gd name="connsiteX2" fmla="*/ 0 w 2397670"/>
                <a:gd name="connsiteY2" fmla="*/ 172727 h 215589"/>
                <a:gd name="connsiteX0" fmla="*/ 0 w 2388797"/>
                <a:gd name="connsiteY0" fmla="*/ 176263 h 176263"/>
                <a:gd name="connsiteX1" fmla="*/ 2388797 w 2388797"/>
                <a:gd name="connsiteY1" fmla="*/ 114350 h 176263"/>
                <a:gd name="connsiteX2" fmla="*/ 0 w 2388797"/>
                <a:gd name="connsiteY2" fmla="*/ 176263 h 176263"/>
                <a:gd name="connsiteX0" fmla="*/ 0 w 2388797"/>
                <a:gd name="connsiteY0" fmla="*/ 168967 h 168967"/>
                <a:gd name="connsiteX1" fmla="*/ 2388797 w 2388797"/>
                <a:gd name="connsiteY1" fmla="*/ 130867 h 168967"/>
                <a:gd name="connsiteX2" fmla="*/ 0 w 2388797"/>
                <a:gd name="connsiteY2" fmla="*/ 168967 h 168967"/>
                <a:gd name="connsiteX0" fmla="*/ 98544 w 2487341"/>
                <a:gd name="connsiteY0" fmla="*/ 287217 h 557332"/>
                <a:gd name="connsiteX1" fmla="*/ 2487341 w 2487341"/>
                <a:gd name="connsiteY1" fmla="*/ 249117 h 557332"/>
                <a:gd name="connsiteX2" fmla="*/ 98544 w 2487341"/>
                <a:gd name="connsiteY2" fmla="*/ 287217 h 557332"/>
                <a:gd name="connsiteX0" fmla="*/ 65757 w 2513543"/>
                <a:gd name="connsiteY0" fmla="*/ 436393 h 838087"/>
                <a:gd name="connsiteX1" fmla="*/ 2454554 w 2513543"/>
                <a:gd name="connsiteY1" fmla="*/ 398293 h 838087"/>
                <a:gd name="connsiteX2" fmla="*/ 65757 w 2513543"/>
                <a:gd name="connsiteY2" fmla="*/ 436393 h 838087"/>
                <a:gd name="connsiteX0" fmla="*/ 72144 w 2469823"/>
                <a:gd name="connsiteY0" fmla="*/ 383166 h 736189"/>
                <a:gd name="connsiteX1" fmla="*/ 2460941 w 2469823"/>
                <a:gd name="connsiteY1" fmla="*/ 345066 h 736189"/>
                <a:gd name="connsiteX2" fmla="*/ 72144 w 2469823"/>
                <a:gd name="connsiteY2" fmla="*/ 383166 h 736189"/>
                <a:gd name="connsiteX0" fmla="*/ 85 w 2399588"/>
                <a:gd name="connsiteY0" fmla="*/ 322200 h 610927"/>
                <a:gd name="connsiteX1" fmla="*/ 2388882 w 2399588"/>
                <a:gd name="connsiteY1" fmla="*/ 284100 h 610927"/>
                <a:gd name="connsiteX2" fmla="*/ 85 w 2399588"/>
                <a:gd name="connsiteY2" fmla="*/ 322200 h 610927"/>
                <a:gd name="connsiteX0" fmla="*/ 247 w 2399925"/>
                <a:gd name="connsiteY0" fmla="*/ 272591 h 507119"/>
                <a:gd name="connsiteX1" fmla="*/ 2389044 w 2399925"/>
                <a:gd name="connsiteY1" fmla="*/ 234491 h 507119"/>
                <a:gd name="connsiteX2" fmla="*/ 247 w 2399925"/>
                <a:gd name="connsiteY2" fmla="*/ 272591 h 507119"/>
                <a:gd name="connsiteX0" fmla="*/ 234 w 2389703"/>
                <a:gd name="connsiteY0" fmla="*/ 276359 h 514260"/>
                <a:gd name="connsiteX1" fmla="*/ 2389031 w 2389703"/>
                <a:gd name="connsiteY1" fmla="*/ 238259 h 514260"/>
                <a:gd name="connsiteX2" fmla="*/ 234 w 2389703"/>
                <a:gd name="connsiteY2" fmla="*/ 276359 h 51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703" h="514260">
                  <a:moveTo>
                    <a:pt x="234" y="276359"/>
                  </a:moveTo>
                  <a:cubicBezTo>
                    <a:pt x="-27012" y="-61101"/>
                    <a:pt x="2342275" y="-107816"/>
                    <a:pt x="2389031" y="238259"/>
                  </a:cubicBezTo>
                  <a:cubicBezTo>
                    <a:pt x="2435787" y="584334"/>
                    <a:pt x="27480" y="613819"/>
                    <a:pt x="234" y="276359"/>
                  </a:cubicBez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+mj-ea"/>
                  <a:ea typeface="+mj-ea"/>
                </a:rPr>
                <a:t>MATHEMATICS</a:t>
              </a:r>
              <a:endParaRPr lang="en-US" altLang="zh-CN" sz="1067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6595728" y="3338061"/>
            <a:ext cx="2112857" cy="1298221"/>
            <a:chOff x="5053330" y="2629492"/>
            <a:chExt cx="1584643" cy="973666"/>
          </a:xfrm>
        </p:grpSpPr>
        <p:sp>
          <p:nvSpPr>
            <p:cNvPr id="12" name="Freeform 8"/>
            <p:cNvSpPr>
              <a:spLocks/>
            </p:cNvSpPr>
            <p:nvPr/>
          </p:nvSpPr>
          <p:spPr bwMode="auto">
            <a:xfrm>
              <a:off x="5053330" y="2629492"/>
              <a:ext cx="1584643" cy="973666"/>
            </a:xfrm>
            <a:custGeom>
              <a:avLst/>
              <a:gdLst>
                <a:gd name="T0" fmla="*/ 946 w 1302"/>
                <a:gd name="T1" fmla="*/ 178 h 800"/>
                <a:gd name="T2" fmla="*/ 1016 w 1302"/>
                <a:gd name="T3" fmla="*/ 178 h 800"/>
                <a:gd name="T4" fmla="*/ 1008 w 1302"/>
                <a:gd name="T5" fmla="*/ 260 h 800"/>
                <a:gd name="T6" fmla="*/ 984 w 1302"/>
                <a:gd name="T7" fmla="*/ 336 h 800"/>
                <a:gd name="T8" fmla="*/ 946 w 1302"/>
                <a:gd name="T9" fmla="*/ 404 h 800"/>
                <a:gd name="T10" fmla="*/ 898 w 1302"/>
                <a:gd name="T11" fmla="*/ 464 h 800"/>
                <a:gd name="T12" fmla="*/ 838 w 1302"/>
                <a:gd name="T13" fmla="*/ 512 h 800"/>
                <a:gd name="T14" fmla="*/ 770 w 1302"/>
                <a:gd name="T15" fmla="*/ 550 h 800"/>
                <a:gd name="T16" fmla="*/ 694 w 1302"/>
                <a:gd name="T17" fmla="*/ 574 h 800"/>
                <a:gd name="T18" fmla="*/ 612 w 1302"/>
                <a:gd name="T19" fmla="*/ 582 h 800"/>
                <a:gd name="T20" fmla="*/ 576 w 1302"/>
                <a:gd name="T21" fmla="*/ 580 h 800"/>
                <a:gd name="T22" fmla="*/ 508 w 1302"/>
                <a:gd name="T23" fmla="*/ 568 h 800"/>
                <a:gd name="T24" fmla="*/ 444 w 1302"/>
                <a:gd name="T25" fmla="*/ 544 h 800"/>
                <a:gd name="T26" fmla="*/ 386 w 1302"/>
                <a:gd name="T27" fmla="*/ 510 h 800"/>
                <a:gd name="T28" fmla="*/ 334 w 1302"/>
                <a:gd name="T29" fmla="*/ 468 h 800"/>
                <a:gd name="T30" fmla="*/ 288 w 1302"/>
                <a:gd name="T31" fmla="*/ 418 h 800"/>
                <a:gd name="T32" fmla="*/ 254 w 1302"/>
                <a:gd name="T33" fmla="*/ 360 h 800"/>
                <a:gd name="T34" fmla="*/ 228 w 1302"/>
                <a:gd name="T35" fmla="*/ 298 h 800"/>
                <a:gd name="T36" fmla="*/ 100 w 1302"/>
                <a:gd name="T37" fmla="*/ 384 h 800"/>
                <a:gd name="T38" fmla="*/ 0 w 1302"/>
                <a:gd name="T39" fmla="*/ 284 h 800"/>
                <a:gd name="T40" fmla="*/ 12 w 1302"/>
                <a:gd name="T41" fmla="*/ 338 h 800"/>
                <a:gd name="T42" fmla="*/ 28 w 1302"/>
                <a:gd name="T43" fmla="*/ 390 h 800"/>
                <a:gd name="T44" fmla="*/ 74 w 1302"/>
                <a:gd name="T45" fmla="*/ 488 h 800"/>
                <a:gd name="T46" fmla="*/ 134 w 1302"/>
                <a:gd name="T47" fmla="*/ 576 h 800"/>
                <a:gd name="T48" fmla="*/ 210 w 1302"/>
                <a:gd name="T49" fmla="*/ 652 h 800"/>
                <a:gd name="T50" fmla="*/ 296 w 1302"/>
                <a:gd name="T51" fmla="*/ 714 h 800"/>
                <a:gd name="T52" fmla="*/ 394 w 1302"/>
                <a:gd name="T53" fmla="*/ 760 h 800"/>
                <a:gd name="T54" fmla="*/ 446 w 1302"/>
                <a:gd name="T55" fmla="*/ 778 h 800"/>
                <a:gd name="T56" fmla="*/ 500 w 1302"/>
                <a:gd name="T57" fmla="*/ 790 h 800"/>
                <a:gd name="T58" fmla="*/ 556 w 1302"/>
                <a:gd name="T59" fmla="*/ 798 h 800"/>
                <a:gd name="T60" fmla="*/ 612 w 1302"/>
                <a:gd name="T61" fmla="*/ 800 h 800"/>
                <a:gd name="T62" fmla="*/ 644 w 1302"/>
                <a:gd name="T63" fmla="*/ 800 h 800"/>
                <a:gd name="T64" fmla="*/ 708 w 1302"/>
                <a:gd name="T65" fmla="*/ 794 h 800"/>
                <a:gd name="T66" fmla="*/ 768 w 1302"/>
                <a:gd name="T67" fmla="*/ 780 h 800"/>
                <a:gd name="T68" fmla="*/ 826 w 1302"/>
                <a:gd name="T69" fmla="*/ 762 h 800"/>
                <a:gd name="T70" fmla="*/ 882 w 1302"/>
                <a:gd name="T71" fmla="*/ 738 h 800"/>
                <a:gd name="T72" fmla="*/ 934 w 1302"/>
                <a:gd name="T73" fmla="*/ 710 h 800"/>
                <a:gd name="T74" fmla="*/ 984 w 1302"/>
                <a:gd name="T75" fmla="*/ 676 h 800"/>
                <a:gd name="T76" fmla="*/ 1030 w 1302"/>
                <a:gd name="T77" fmla="*/ 638 h 800"/>
                <a:gd name="T78" fmla="*/ 1072 w 1302"/>
                <a:gd name="T79" fmla="*/ 596 h 800"/>
                <a:gd name="T80" fmla="*/ 1110 w 1302"/>
                <a:gd name="T81" fmla="*/ 550 h 800"/>
                <a:gd name="T82" fmla="*/ 1144 w 1302"/>
                <a:gd name="T83" fmla="*/ 500 h 800"/>
                <a:gd name="T84" fmla="*/ 1174 w 1302"/>
                <a:gd name="T85" fmla="*/ 448 h 800"/>
                <a:gd name="T86" fmla="*/ 1196 w 1302"/>
                <a:gd name="T87" fmla="*/ 392 h 800"/>
                <a:gd name="T88" fmla="*/ 1214 w 1302"/>
                <a:gd name="T89" fmla="*/ 334 h 800"/>
                <a:gd name="T90" fmla="*/ 1228 w 1302"/>
                <a:gd name="T91" fmla="*/ 274 h 800"/>
                <a:gd name="T92" fmla="*/ 1234 w 1302"/>
                <a:gd name="T93" fmla="*/ 210 h 800"/>
                <a:gd name="T94" fmla="*/ 1302 w 1302"/>
                <a:gd name="T95" fmla="*/ 178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02" h="800">
                  <a:moveTo>
                    <a:pt x="1124" y="0"/>
                  </a:moveTo>
                  <a:lnTo>
                    <a:pt x="946" y="178"/>
                  </a:lnTo>
                  <a:lnTo>
                    <a:pt x="1016" y="178"/>
                  </a:lnTo>
                  <a:lnTo>
                    <a:pt x="1016" y="178"/>
                  </a:lnTo>
                  <a:lnTo>
                    <a:pt x="1014" y="220"/>
                  </a:lnTo>
                  <a:lnTo>
                    <a:pt x="1008" y="260"/>
                  </a:lnTo>
                  <a:lnTo>
                    <a:pt x="998" y="298"/>
                  </a:lnTo>
                  <a:lnTo>
                    <a:pt x="984" y="336"/>
                  </a:lnTo>
                  <a:lnTo>
                    <a:pt x="966" y="370"/>
                  </a:lnTo>
                  <a:lnTo>
                    <a:pt x="946" y="404"/>
                  </a:lnTo>
                  <a:lnTo>
                    <a:pt x="924" y="434"/>
                  </a:lnTo>
                  <a:lnTo>
                    <a:pt x="898" y="464"/>
                  </a:lnTo>
                  <a:lnTo>
                    <a:pt x="868" y="490"/>
                  </a:lnTo>
                  <a:lnTo>
                    <a:pt x="838" y="512"/>
                  </a:lnTo>
                  <a:lnTo>
                    <a:pt x="804" y="532"/>
                  </a:lnTo>
                  <a:lnTo>
                    <a:pt x="770" y="550"/>
                  </a:lnTo>
                  <a:lnTo>
                    <a:pt x="732" y="564"/>
                  </a:lnTo>
                  <a:lnTo>
                    <a:pt x="694" y="574"/>
                  </a:lnTo>
                  <a:lnTo>
                    <a:pt x="654" y="580"/>
                  </a:lnTo>
                  <a:lnTo>
                    <a:pt x="612" y="582"/>
                  </a:lnTo>
                  <a:lnTo>
                    <a:pt x="612" y="582"/>
                  </a:lnTo>
                  <a:lnTo>
                    <a:pt x="576" y="580"/>
                  </a:lnTo>
                  <a:lnTo>
                    <a:pt x="542" y="576"/>
                  </a:lnTo>
                  <a:lnTo>
                    <a:pt x="508" y="568"/>
                  </a:lnTo>
                  <a:lnTo>
                    <a:pt x="476" y="558"/>
                  </a:lnTo>
                  <a:lnTo>
                    <a:pt x="444" y="544"/>
                  </a:lnTo>
                  <a:lnTo>
                    <a:pt x="414" y="528"/>
                  </a:lnTo>
                  <a:lnTo>
                    <a:pt x="386" y="510"/>
                  </a:lnTo>
                  <a:lnTo>
                    <a:pt x="358" y="490"/>
                  </a:lnTo>
                  <a:lnTo>
                    <a:pt x="334" y="468"/>
                  </a:lnTo>
                  <a:lnTo>
                    <a:pt x="310" y="444"/>
                  </a:lnTo>
                  <a:lnTo>
                    <a:pt x="288" y="418"/>
                  </a:lnTo>
                  <a:lnTo>
                    <a:pt x="270" y="390"/>
                  </a:lnTo>
                  <a:lnTo>
                    <a:pt x="254" y="360"/>
                  </a:lnTo>
                  <a:lnTo>
                    <a:pt x="240" y="330"/>
                  </a:lnTo>
                  <a:lnTo>
                    <a:pt x="228" y="298"/>
                  </a:lnTo>
                  <a:lnTo>
                    <a:pt x="218" y="264"/>
                  </a:lnTo>
                  <a:lnTo>
                    <a:pt x="100" y="384"/>
                  </a:lnTo>
                  <a:lnTo>
                    <a:pt x="0" y="284"/>
                  </a:lnTo>
                  <a:lnTo>
                    <a:pt x="0" y="284"/>
                  </a:lnTo>
                  <a:lnTo>
                    <a:pt x="4" y="310"/>
                  </a:lnTo>
                  <a:lnTo>
                    <a:pt x="12" y="338"/>
                  </a:lnTo>
                  <a:lnTo>
                    <a:pt x="18" y="364"/>
                  </a:lnTo>
                  <a:lnTo>
                    <a:pt x="28" y="390"/>
                  </a:lnTo>
                  <a:lnTo>
                    <a:pt x="48" y="440"/>
                  </a:lnTo>
                  <a:lnTo>
                    <a:pt x="74" y="488"/>
                  </a:lnTo>
                  <a:lnTo>
                    <a:pt x="102" y="534"/>
                  </a:lnTo>
                  <a:lnTo>
                    <a:pt x="134" y="576"/>
                  </a:lnTo>
                  <a:lnTo>
                    <a:pt x="170" y="616"/>
                  </a:lnTo>
                  <a:lnTo>
                    <a:pt x="210" y="652"/>
                  </a:lnTo>
                  <a:lnTo>
                    <a:pt x="252" y="684"/>
                  </a:lnTo>
                  <a:lnTo>
                    <a:pt x="296" y="714"/>
                  </a:lnTo>
                  <a:lnTo>
                    <a:pt x="344" y="740"/>
                  </a:lnTo>
                  <a:lnTo>
                    <a:pt x="394" y="760"/>
                  </a:lnTo>
                  <a:lnTo>
                    <a:pt x="420" y="770"/>
                  </a:lnTo>
                  <a:lnTo>
                    <a:pt x="446" y="778"/>
                  </a:lnTo>
                  <a:lnTo>
                    <a:pt x="472" y="784"/>
                  </a:lnTo>
                  <a:lnTo>
                    <a:pt x="500" y="790"/>
                  </a:lnTo>
                  <a:lnTo>
                    <a:pt x="528" y="794"/>
                  </a:lnTo>
                  <a:lnTo>
                    <a:pt x="556" y="798"/>
                  </a:lnTo>
                  <a:lnTo>
                    <a:pt x="584" y="800"/>
                  </a:lnTo>
                  <a:lnTo>
                    <a:pt x="612" y="800"/>
                  </a:lnTo>
                  <a:lnTo>
                    <a:pt x="612" y="800"/>
                  </a:lnTo>
                  <a:lnTo>
                    <a:pt x="644" y="800"/>
                  </a:lnTo>
                  <a:lnTo>
                    <a:pt x="676" y="798"/>
                  </a:lnTo>
                  <a:lnTo>
                    <a:pt x="708" y="794"/>
                  </a:lnTo>
                  <a:lnTo>
                    <a:pt x="738" y="788"/>
                  </a:lnTo>
                  <a:lnTo>
                    <a:pt x="768" y="780"/>
                  </a:lnTo>
                  <a:lnTo>
                    <a:pt x="798" y="772"/>
                  </a:lnTo>
                  <a:lnTo>
                    <a:pt x="826" y="762"/>
                  </a:lnTo>
                  <a:lnTo>
                    <a:pt x="854" y="752"/>
                  </a:lnTo>
                  <a:lnTo>
                    <a:pt x="882" y="738"/>
                  </a:lnTo>
                  <a:lnTo>
                    <a:pt x="908" y="726"/>
                  </a:lnTo>
                  <a:lnTo>
                    <a:pt x="934" y="710"/>
                  </a:lnTo>
                  <a:lnTo>
                    <a:pt x="960" y="694"/>
                  </a:lnTo>
                  <a:lnTo>
                    <a:pt x="984" y="676"/>
                  </a:lnTo>
                  <a:lnTo>
                    <a:pt x="1008" y="658"/>
                  </a:lnTo>
                  <a:lnTo>
                    <a:pt x="1030" y="638"/>
                  </a:lnTo>
                  <a:lnTo>
                    <a:pt x="1052" y="618"/>
                  </a:lnTo>
                  <a:lnTo>
                    <a:pt x="1072" y="596"/>
                  </a:lnTo>
                  <a:lnTo>
                    <a:pt x="1092" y="574"/>
                  </a:lnTo>
                  <a:lnTo>
                    <a:pt x="1110" y="550"/>
                  </a:lnTo>
                  <a:lnTo>
                    <a:pt x="1128" y="526"/>
                  </a:lnTo>
                  <a:lnTo>
                    <a:pt x="1144" y="500"/>
                  </a:lnTo>
                  <a:lnTo>
                    <a:pt x="1160" y="474"/>
                  </a:lnTo>
                  <a:lnTo>
                    <a:pt x="1174" y="448"/>
                  </a:lnTo>
                  <a:lnTo>
                    <a:pt x="1186" y="420"/>
                  </a:lnTo>
                  <a:lnTo>
                    <a:pt x="1196" y="392"/>
                  </a:lnTo>
                  <a:lnTo>
                    <a:pt x="1206" y="364"/>
                  </a:lnTo>
                  <a:lnTo>
                    <a:pt x="1214" y="334"/>
                  </a:lnTo>
                  <a:lnTo>
                    <a:pt x="1222" y="304"/>
                  </a:lnTo>
                  <a:lnTo>
                    <a:pt x="1228" y="274"/>
                  </a:lnTo>
                  <a:lnTo>
                    <a:pt x="1232" y="242"/>
                  </a:lnTo>
                  <a:lnTo>
                    <a:pt x="1234" y="210"/>
                  </a:lnTo>
                  <a:lnTo>
                    <a:pt x="1234" y="178"/>
                  </a:lnTo>
                  <a:lnTo>
                    <a:pt x="1302" y="178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3" name="矩形 45"/>
            <p:cNvSpPr/>
            <p:nvPr/>
          </p:nvSpPr>
          <p:spPr>
            <a:xfrm rot="10800000">
              <a:off x="5287402" y="2666484"/>
              <a:ext cx="1039480" cy="782232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" fmla="*/ 0 w 1511952"/>
                <a:gd name="connsiteY0" fmla="*/ 105833 h 401811"/>
                <a:gd name="connsiteX1" fmla="*/ 1511952 w 1511952"/>
                <a:gd name="connsiteY1" fmla="*/ 105833 h 401811"/>
                <a:gd name="connsiteX2" fmla="*/ 1511952 w 1511952"/>
                <a:gd name="connsiteY2" fmla="*/ 401811 h 401811"/>
                <a:gd name="connsiteX3" fmla="*/ 0 w 1511952"/>
                <a:gd name="connsiteY3" fmla="*/ 401811 h 401811"/>
                <a:gd name="connsiteX4" fmla="*/ 0 w 1511952"/>
                <a:gd name="connsiteY4" fmla="*/ 105833 h 401811"/>
                <a:gd name="connsiteX0" fmla="*/ 0 w 1511952"/>
                <a:gd name="connsiteY0" fmla="*/ 171524 h 467502"/>
                <a:gd name="connsiteX1" fmla="*/ 1511952 w 1511952"/>
                <a:gd name="connsiteY1" fmla="*/ 171524 h 467502"/>
                <a:gd name="connsiteX2" fmla="*/ 1511952 w 1511952"/>
                <a:gd name="connsiteY2" fmla="*/ 467502 h 467502"/>
                <a:gd name="connsiteX3" fmla="*/ 0 w 1511952"/>
                <a:gd name="connsiteY3" fmla="*/ 467502 h 467502"/>
                <a:gd name="connsiteX4" fmla="*/ 0 w 1511952"/>
                <a:gd name="connsiteY4" fmla="*/ 171524 h 467502"/>
                <a:gd name="connsiteX0" fmla="*/ 0 w 1623871"/>
                <a:gd name="connsiteY0" fmla="*/ 216069 h 431085"/>
                <a:gd name="connsiteX1" fmla="*/ 1623871 w 1623871"/>
                <a:gd name="connsiteY1" fmla="*/ 135107 h 431085"/>
                <a:gd name="connsiteX2" fmla="*/ 1623871 w 1623871"/>
                <a:gd name="connsiteY2" fmla="*/ 431085 h 431085"/>
                <a:gd name="connsiteX3" fmla="*/ 111919 w 1623871"/>
                <a:gd name="connsiteY3" fmla="*/ 431085 h 431085"/>
                <a:gd name="connsiteX4" fmla="*/ 0 w 1623871"/>
                <a:gd name="connsiteY4" fmla="*/ 216069 h 431085"/>
                <a:gd name="connsiteX0" fmla="*/ 0 w 1811990"/>
                <a:gd name="connsiteY0" fmla="*/ 178613 h 393629"/>
                <a:gd name="connsiteX1" fmla="*/ 1811990 w 1811990"/>
                <a:gd name="connsiteY1" fmla="*/ 164326 h 393629"/>
                <a:gd name="connsiteX2" fmla="*/ 1623871 w 1811990"/>
                <a:gd name="connsiteY2" fmla="*/ 393629 h 393629"/>
                <a:gd name="connsiteX3" fmla="*/ 111919 w 1811990"/>
                <a:gd name="connsiteY3" fmla="*/ 393629 h 393629"/>
                <a:gd name="connsiteX4" fmla="*/ 0 w 1811990"/>
                <a:gd name="connsiteY4" fmla="*/ 178613 h 393629"/>
                <a:gd name="connsiteX0" fmla="*/ 0 w 1811990"/>
                <a:gd name="connsiteY0" fmla="*/ 313434 h 528450"/>
                <a:gd name="connsiteX1" fmla="*/ 1811990 w 1811990"/>
                <a:gd name="connsiteY1" fmla="*/ 299147 h 528450"/>
                <a:gd name="connsiteX2" fmla="*/ 1623871 w 1811990"/>
                <a:gd name="connsiteY2" fmla="*/ 528450 h 528450"/>
                <a:gd name="connsiteX3" fmla="*/ 111919 w 1811990"/>
                <a:gd name="connsiteY3" fmla="*/ 528450 h 528450"/>
                <a:gd name="connsiteX4" fmla="*/ 0 w 1811990"/>
                <a:gd name="connsiteY4" fmla="*/ 313434 h 528450"/>
                <a:gd name="connsiteX0" fmla="*/ 0 w 1811990"/>
                <a:gd name="connsiteY0" fmla="*/ 416193 h 631209"/>
                <a:gd name="connsiteX1" fmla="*/ 1811990 w 1811990"/>
                <a:gd name="connsiteY1" fmla="*/ 401906 h 631209"/>
                <a:gd name="connsiteX2" fmla="*/ 1623871 w 1811990"/>
                <a:gd name="connsiteY2" fmla="*/ 631209 h 631209"/>
                <a:gd name="connsiteX3" fmla="*/ 111919 w 1811990"/>
                <a:gd name="connsiteY3" fmla="*/ 631209 h 631209"/>
                <a:gd name="connsiteX4" fmla="*/ 0 w 1811990"/>
                <a:gd name="connsiteY4" fmla="*/ 416193 h 631209"/>
                <a:gd name="connsiteX0" fmla="*/ 160959 w 1972949"/>
                <a:gd name="connsiteY0" fmla="*/ 35768 h 250784"/>
                <a:gd name="connsiteX1" fmla="*/ 1972949 w 1972949"/>
                <a:gd name="connsiteY1" fmla="*/ 21481 h 250784"/>
                <a:gd name="connsiteX2" fmla="*/ 1784830 w 1972949"/>
                <a:gd name="connsiteY2" fmla="*/ 250784 h 250784"/>
                <a:gd name="connsiteX3" fmla="*/ 272878 w 1972949"/>
                <a:gd name="connsiteY3" fmla="*/ 250784 h 250784"/>
                <a:gd name="connsiteX4" fmla="*/ 160959 w 1972949"/>
                <a:gd name="connsiteY4" fmla="*/ 35768 h 250784"/>
                <a:gd name="connsiteX0" fmla="*/ 160959 w 1974753"/>
                <a:gd name="connsiteY0" fmla="*/ 53432 h 268448"/>
                <a:gd name="connsiteX1" fmla="*/ 1972949 w 1974753"/>
                <a:gd name="connsiteY1" fmla="*/ 39145 h 268448"/>
                <a:gd name="connsiteX2" fmla="*/ 1784830 w 1974753"/>
                <a:gd name="connsiteY2" fmla="*/ 268448 h 268448"/>
                <a:gd name="connsiteX3" fmla="*/ 272878 w 1974753"/>
                <a:gd name="connsiteY3" fmla="*/ 268448 h 268448"/>
                <a:gd name="connsiteX4" fmla="*/ 160959 w 1974753"/>
                <a:gd name="connsiteY4" fmla="*/ 53432 h 268448"/>
                <a:gd name="connsiteX0" fmla="*/ 160959 w 1974751"/>
                <a:gd name="connsiteY0" fmla="*/ 53432 h 311846"/>
                <a:gd name="connsiteX1" fmla="*/ 1972949 w 1974751"/>
                <a:gd name="connsiteY1" fmla="*/ 39145 h 311846"/>
                <a:gd name="connsiteX2" fmla="*/ 1784830 w 1974751"/>
                <a:gd name="connsiteY2" fmla="*/ 268448 h 311846"/>
                <a:gd name="connsiteX3" fmla="*/ 272878 w 1974751"/>
                <a:gd name="connsiteY3" fmla="*/ 268448 h 311846"/>
                <a:gd name="connsiteX4" fmla="*/ 160959 w 1974751"/>
                <a:gd name="connsiteY4" fmla="*/ 53432 h 311846"/>
                <a:gd name="connsiteX0" fmla="*/ 160959 w 1974753"/>
                <a:gd name="connsiteY0" fmla="*/ 53432 h 296225"/>
                <a:gd name="connsiteX1" fmla="*/ 1972949 w 1974753"/>
                <a:gd name="connsiteY1" fmla="*/ 39145 h 296225"/>
                <a:gd name="connsiteX2" fmla="*/ 1784830 w 1974753"/>
                <a:gd name="connsiteY2" fmla="*/ 268448 h 296225"/>
                <a:gd name="connsiteX3" fmla="*/ 272878 w 1974753"/>
                <a:gd name="connsiteY3" fmla="*/ 268448 h 296225"/>
                <a:gd name="connsiteX4" fmla="*/ 160959 w 1974753"/>
                <a:gd name="connsiteY4" fmla="*/ 53432 h 296225"/>
                <a:gd name="connsiteX0" fmla="*/ 122914 w 1936615"/>
                <a:gd name="connsiteY0" fmla="*/ 119803 h 362596"/>
                <a:gd name="connsiteX1" fmla="*/ 1934904 w 1936615"/>
                <a:gd name="connsiteY1" fmla="*/ 105516 h 362596"/>
                <a:gd name="connsiteX2" fmla="*/ 1746785 w 1936615"/>
                <a:gd name="connsiteY2" fmla="*/ 334819 h 362596"/>
                <a:gd name="connsiteX3" fmla="*/ 234833 w 1936615"/>
                <a:gd name="connsiteY3" fmla="*/ 334819 h 362596"/>
                <a:gd name="connsiteX4" fmla="*/ 122914 w 1936615"/>
                <a:gd name="connsiteY4" fmla="*/ 119803 h 362596"/>
                <a:gd name="connsiteX0" fmla="*/ 122914 w 2121812"/>
                <a:gd name="connsiteY0" fmla="*/ 177507 h 420300"/>
                <a:gd name="connsiteX1" fmla="*/ 1934904 w 2121812"/>
                <a:gd name="connsiteY1" fmla="*/ 163220 h 420300"/>
                <a:gd name="connsiteX2" fmla="*/ 1746785 w 2121812"/>
                <a:gd name="connsiteY2" fmla="*/ 392523 h 420300"/>
                <a:gd name="connsiteX3" fmla="*/ 234833 w 2121812"/>
                <a:gd name="connsiteY3" fmla="*/ 392523 h 420300"/>
                <a:gd name="connsiteX4" fmla="*/ 122914 w 2121812"/>
                <a:gd name="connsiteY4" fmla="*/ 177507 h 420300"/>
                <a:gd name="connsiteX0" fmla="*/ 121667 w 2160596"/>
                <a:gd name="connsiteY0" fmla="*/ 142002 h 750303"/>
                <a:gd name="connsiteX1" fmla="*/ 1933657 w 2160596"/>
                <a:gd name="connsiteY1" fmla="*/ 127715 h 750303"/>
                <a:gd name="connsiteX2" fmla="*/ 1745538 w 2160596"/>
                <a:gd name="connsiteY2" fmla="*/ 357018 h 750303"/>
                <a:gd name="connsiteX3" fmla="*/ 340073 w 2160596"/>
                <a:gd name="connsiteY3" fmla="*/ 747543 h 750303"/>
                <a:gd name="connsiteX4" fmla="*/ 121667 w 2160596"/>
                <a:gd name="connsiteY4" fmla="*/ 142002 h 750303"/>
                <a:gd name="connsiteX0" fmla="*/ 126823 w 2128132"/>
                <a:gd name="connsiteY0" fmla="*/ 80912 h 739617"/>
                <a:gd name="connsiteX1" fmla="*/ 1938813 w 2128132"/>
                <a:gd name="connsiteY1" fmla="*/ 66625 h 739617"/>
                <a:gd name="connsiteX2" fmla="*/ 1892677 w 2128132"/>
                <a:gd name="connsiteY2" fmla="*/ 638828 h 739617"/>
                <a:gd name="connsiteX3" fmla="*/ 345229 w 2128132"/>
                <a:gd name="connsiteY3" fmla="*/ 686453 h 739617"/>
                <a:gd name="connsiteX4" fmla="*/ 126823 w 2128132"/>
                <a:gd name="connsiteY4" fmla="*/ 80912 h 739617"/>
                <a:gd name="connsiteX0" fmla="*/ 150487 w 2151798"/>
                <a:gd name="connsiteY0" fmla="*/ 138337 h 797042"/>
                <a:gd name="connsiteX1" fmla="*/ 1962477 w 2151798"/>
                <a:gd name="connsiteY1" fmla="*/ 124050 h 797042"/>
                <a:gd name="connsiteX2" fmla="*/ 1916341 w 2151798"/>
                <a:gd name="connsiteY2" fmla="*/ 696253 h 797042"/>
                <a:gd name="connsiteX3" fmla="*/ 368893 w 2151798"/>
                <a:gd name="connsiteY3" fmla="*/ 743878 h 797042"/>
                <a:gd name="connsiteX4" fmla="*/ 150487 w 2151798"/>
                <a:gd name="connsiteY4" fmla="*/ 138337 h 797042"/>
                <a:gd name="connsiteX0" fmla="*/ 163275 w 2107709"/>
                <a:gd name="connsiteY0" fmla="*/ 120535 h 845635"/>
                <a:gd name="connsiteX1" fmla="*/ 1922021 w 2107709"/>
                <a:gd name="connsiteY1" fmla="*/ 168160 h 845635"/>
                <a:gd name="connsiteX2" fmla="*/ 1875885 w 2107709"/>
                <a:gd name="connsiteY2" fmla="*/ 740363 h 845635"/>
                <a:gd name="connsiteX3" fmla="*/ 328437 w 2107709"/>
                <a:gd name="connsiteY3" fmla="*/ 787988 h 845635"/>
                <a:gd name="connsiteX4" fmla="*/ 163275 w 2107709"/>
                <a:gd name="connsiteY4" fmla="*/ 120535 h 845635"/>
                <a:gd name="connsiteX0" fmla="*/ 163275 w 2186152"/>
                <a:gd name="connsiteY0" fmla="*/ 187705 h 912805"/>
                <a:gd name="connsiteX1" fmla="*/ 1922021 w 2186152"/>
                <a:gd name="connsiteY1" fmla="*/ 235330 h 912805"/>
                <a:gd name="connsiteX2" fmla="*/ 1875885 w 2186152"/>
                <a:gd name="connsiteY2" fmla="*/ 807533 h 912805"/>
                <a:gd name="connsiteX3" fmla="*/ 328437 w 2186152"/>
                <a:gd name="connsiteY3" fmla="*/ 855158 h 912805"/>
                <a:gd name="connsiteX4" fmla="*/ 163275 w 2186152"/>
                <a:gd name="connsiteY4" fmla="*/ 187705 h 912805"/>
                <a:gd name="connsiteX0" fmla="*/ 163275 w 2137129"/>
                <a:gd name="connsiteY0" fmla="*/ 189457 h 914557"/>
                <a:gd name="connsiteX1" fmla="*/ 1922021 w 2137129"/>
                <a:gd name="connsiteY1" fmla="*/ 237082 h 914557"/>
                <a:gd name="connsiteX2" fmla="*/ 1875885 w 2137129"/>
                <a:gd name="connsiteY2" fmla="*/ 809285 h 914557"/>
                <a:gd name="connsiteX3" fmla="*/ 328437 w 2137129"/>
                <a:gd name="connsiteY3" fmla="*/ 856910 h 914557"/>
                <a:gd name="connsiteX4" fmla="*/ 163275 w 2137129"/>
                <a:gd name="connsiteY4" fmla="*/ 189457 h 914557"/>
                <a:gd name="connsiteX0" fmla="*/ 186821 w 2685834"/>
                <a:gd name="connsiteY0" fmla="*/ 142129 h 867451"/>
                <a:gd name="connsiteX1" fmla="*/ 2584491 w 2685834"/>
                <a:gd name="connsiteY1" fmla="*/ 184991 h 867451"/>
                <a:gd name="connsiteX2" fmla="*/ 1899431 w 2685834"/>
                <a:gd name="connsiteY2" fmla="*/ 761957 h 867451"/>
                <a:gd name="connsiteX3" fmla="*/ 351983 w 2685834"/>
                <a:gd name="connsiteY3" fmla="*/ 809582 h 867451"/>
                <a:gd name="connsiteX4" fmla="*/ 186821 w 2685834"/>
                <a:gd name="connsiteY4" fmla="*/ 142129 h 867451"/>
                <a:gd name="connsiteX0" fmla="*/ 186821 w 2756339"/>
                <a:gd name="connsiteY0" fmla="*/ 201141 h 926463"/>
                <a:gd name="connsiteX1" fmla="*/ 2584491 w 2756339"/>
                <a:gd name="connsiteY1" fmla="*/ 244003 h 926463"/>
                <a:gd name="connsiteX2" fmla="*/ 1899431 w 2756339"/>
                <a:gd name="connsiteY2" fmla="*/ 820969 h 926463"/>
                <a:gd name="connsiteX3" fmla="*/ 351983 w 2756339"/>
                <a:gd name="connsiteY3" fmla="*/ 868594 h 926463"/>
                <a:gd name="connsiteX4" fmla="*/ 186821 w 2756339"/>
                <a:gd name="connsiteY4" fmla="*/ 201141 h 926463"/>
                <a:gd name="connsiteX0" fmla="*/ 198603 w 2768122"/>
                <a:gd name="connsiteY0" fmla="*/ 284982 h 1010304"/>
                <a:gd name="connsiteX1" fmla="*/ 2596273 w 2768122"/>
                <a:gd name="connsiteY1" fmla="*/ 327844 h 1010304"/>
                <a:gd name="connsiteX2" fmla="*/ 1911213 w 2768122"/>
                <a:gd name="connsiteY2" fmla="*/ 904810 h 1010304"/>
                <a:gd name="connsiteX3" fmla="*/ 363765 w 2768122"/>
                <a:gd name="connsiteY3" fmla="*/ 952435 h 1010304"/>
                <a:gd name="connsiteX4" fmla="*/ 198603 w 2768122"/>
                <a:gd name="connsiteY4" fmla="*/ 284982 h 1010304"/>
                <a:gd name="connsiteX0" fmla="*/ 229193 w 2627166"/>
                <a:gd name="connsiteY0" fmla="*/ 172727 h 840252"/>
                <a:gd name="connsiteX1" fmla="*/ 2626863 w 2627166"/>
                <a:gd name="connsiteY1" fmla="*/ 215589 h 840252"/>
                <a:gd name="connsiteX2" fmla="*/ 394355 w 2627166"/>
                <a:gd name="connsiteY2" fmla="*/ 840180 h 840252"/>
                <a:gd name="connsiteX3" fmla="*/ 229193 w 2627166"/>
                <a:gd name="connsiteY3" fmla="*/ 172727 h 840252"/>
                <a:gd name="connsiteX0" fmla="*/ 0 w 2397670"/>
                <a:gd name="connsiteY0" fmla="*/ 172727 h 215589"/>
                <a:gd name="connsiteX1" fmla="*/ 2397670 w 2397670"/>
                <a:gd name="connsiteY1" fmla="*/ 215589 h 215589"/>
                <a:gd name="connsiteX2" fmla="*/ 0 w 2397670"/>
                <a:gd name="connsiteY2" fmla="*/ 172727 h 215589"/>
                <a:gd name="connsiteX0" fmla="*/ 0 w 2388797"/>
                <a:gd name="connsiteY0" fmla="*/ 176263 h 176263"/>
                <a:gd name="connsiteX1" fmla="*/ 2388797 w 2388797"/>
                <a:gd name="connsiteY1" fmla="*/ 114350 h 176263"/>
                <a:gd name="connsiteX2" fmla="*/ 0 w 2388797"/>
                <a:gd name="connsiteY2" fmla="*/ 176263 h 176263"/>
                <a:gd name="connsiteX0" fmla="*/ 0 w 2388797"/>
                <a:gd name="connsiteY0" fmla="*/ 168967 h 168967"/>
                <a:gd name="connsiteX1" fmla="*/ 2388797 w 2388797"/>
                <a:gd name="connsiteY1" fmla="*/ 130867 h 168967"/>
                <a:gd name="connsiteX2" fmla="*/ 0 w 2388797"/>
                <a:gd name="connsiteY2" fmla="*/ 168967 h 168967"/>
                <a:gd name="connsiteX0" fmla="*/ 98544 w 2487341"/>
                <a:gd name="connsiteY0" fmla="*/ 287217 h 557332"/>
                <a:gd name="connsiteX1" fmla="*/ 2487341 w 2487341"/>
                <a:gd name="connsiteY1" fmla="*/ 249117 h 557332"/>
                <a:gd name="connsiteX2" fmla="*/ 98544 w 2487341"/>
                <a:gd name="connsiteY2" fmla="*/ 287217 h 557332"/>
                <a:gd name="connsiteX0" fmla="*/ 65757 w 2513543"/>
                <a:gd name="connsiteY0" fmla="*/ 436393 h 838087"/>
                <a:gd name="connsiteX1" fmla="*/ 2454554 w 2513543"/>
                <a:gd name="connsiteY1" fmla="*/ 398293 h 838087"/>
                <a:gd name="connsiteX2" fmla="*/ 65757 w 2513543"/>
                <a:gd name="connsiteY2" fmla="*/ 436393 h 838087"/>
                <a:gd name="connsiteX0" fmla="*/ 72144 w 2469823"/>
                <a:gd name="connsiteY0" fmla="*/ 383166 h 736189"/>
                <a:gd name="connsiteX1" fmla="*/ 2460941 w 2469823"/>
                <a:gd name="connsiteY1" fmla="*/ 345066 h 736189"/>
                <a:gd name="connsiteX2" fmla="*/ 72144 w 2469823"/>
                <a:gd name="connsiteY2" fmla="*/ 383166 h 736189"/>
                <a:gd name="connsiteX0" fmla="*/ 85 w 2399588"/>
                <a:gd name="connsiteY0" fmla="*/ 322200 h 610927"/>
                <a:gd name="connsiteX1" fmla="*/ 2388882 w 2399588"/>
                <a:gd name="connsiteY1" fmla="*/ 284100 h 610927"/>
                <a:gd name="connsiteX2" fmla="*/ 85 w 2399588"/>
                <a:gd name="connsiteY2" fmla="*/ 322200 h 610927"/>
                <a:gd name="connsiteX0" fmla="*/ 247 w 2399925"/>
                <a:gd name="connsiteY0" fmla="*/ 272591 h 507119"/>
                <a:gd name="connsiteX1" fmla="*/ 2389044 w 2399925"/>
                <a:gd name="connsiteY1" fmla="*/ 234491 h 507119"/>
                <a:gd name="connsiteX2" fmla="*/ 247 w 2399925"/>
                <a:gd name="connsiteY2" fmla="*/ 272591 h 507119"/>
                <a:gd name="connsiteX0" fmla="*/ 234 w 2389703"/>
                <a:gd name="connsiteY0" fmla="*/ 276359 h 514260"/>
                <a:gd name="connsiteX1" fmla="*/ 2389031 w 2389703"/>
                <a:gd name="connsiteY1" fmla="*/ 238259 h 514260"/>
                <a:gd name="connsiteX2" fmla="*/ 234 w 2389703"/>
                <a:gd name="connsiteY2" fmla="*/ 276359 h 51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703" h="514260">
                  <a:moveTo>
                    <a:pt x="234" y="276359"/>
                  </a:moveTo>
                  <a:cubicBezTo>
                    <a:pt x="-27012" y="-61101"/>
                    <a:pt x="2342275" y="-107816"/>
                    <a:pt x="2389031" y="238259"/>
                  </a:cubicBezTo>
                  <a:cubicBezTo>
                    <a:pt x="2435787" y="584334"/>
                    <a:pt x="27480" y="613819"/>
                    <a:pt x="234" y="276359"/>
                  </a:cubicBez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+mj-ea"/>
                  <a:ea typeface="+mj-ea"/>
                </a:rPr>
                <a:t>ART</a:t>
              </a:r>
              <a:endParaRPr lang="en-US" altLang="zh-CN" sz="1067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3269033" y="3338061"/>
            <a:ext cx="2112857" cy="1298221"/>
            <a:chOff x="2558309" y="2629492"/>
            <a:chExt cx="1584643" cy="973666"/>
          </a:xfrm>
        </p:grpSpPr>
        <p:sp>
          <p:nvSpPr>
            <p:cNvPr id="15" name="Freeform 6"/>
            <p:cNvSpPr>
              <a:spLocks/>
            </p:cNvSpPr>
            <p:nvPr/>
          </p:nvSpPr>
          <p:spPr bwMode="auto">
            <a:xfrm>
              <a:off x="2558309" y="2629492"/>
              <a:ext cx="1584643" cy="973666"/>
            </a:xfrm>
            <a:custGeom>
              <a:avLst/>
              <a:gdLst>
                <a:gd name="T0" fmla="*/ 946 w 1302"/>
                <a:gd name="T1" fmla="*/ 178 h 800"/>
                <a:gd name="T2" fmla="*/ 1016 w 1302"/>
                <a:gd name="T3" fmla="*/ 178 h 800"/>
                <a:gd name="T4" fmla="*/ 1008 w 1302"/>
                <a:gd name="T5" fmla="*/ 260 h 800"/>
                <a:gd name="T6" fmla="*/ 984 w 1302"/>
                <a:gd name="T7" fmla="*/ 336 h 800"/>
                <a:gd name="T8" fmla="*/ 948 w 1302"/>
                <a:gd name="T9" fmla="*/ 404 h 800"/>
                <a:gd name="T10" fmla="*/ 898 w 1302"/>
                <a:gd name="T11" fmla="*/ 464 h 800"/>
                <a:gd name="T12" fmla="*/ 838 w 1302"/>
                <a:gd name="T13" fmla="*/ 512 h 800"/>
                <a:gd name="T14" fmla="*/ 770 w 1302"/>
                <a:gd name="T15" fmla="*/ 550 h 800"/>
                <a:gd name="T16" fmla="*/ 694 w 1302"/>
                <a:gd name="T17" fmla="*/ 574 h 800"/>
                <a:gd name="T18" fmla="*/ 614 w 1302"/>
                <a:gd name="T19" fmla="*/ 582 h 800"/>
                <a:gd name="T20" fmla="*/ 578 w 1302"/>
                <a:gd name="T21" fmla="*/ 580 h 800"/>
                <a:gd name="T22" fmla="*/ 508 w 1302"/>
                <a:gd name="T23" fmla="*/ 568 h 800"/>
                <a:gd name="T24" fmla="*/ 444 w 1302"/>
                <a:gd name="T25" fmla="*/ 544 h 800"/>
                <a:gd name="T26" fmla="*/ 386 w 1302"/>
                <a:gd name="T27" fmla="*/ 510 h 800"/>
                <a:gd name="T28" fmla="*/ 334 w 1302"/>
                <a:gd name="T29" fmla="*/ 468 h 800"/>
                <a:gd name="T30" fmla="*/ 290 w 1302"/>
                <a:gd name="T31" fmla="*/ 418 h 800"/>
                <a:gd name="T32" fmla="*/ 254 w 1302"/>
                <a:gd name="T33" fmla="*/ 360 h 800"/>
                <a:gd name="T34" fmla="*/ 228 w 1302"/>
                <a:gd name="T35" fmla="*/ 296 h 800"/>
                <a:gd name="T36" fmla="*/ 100 w 1302"/>
                <a:gd name="T37" fmla="*/ 384 h 800"/>
                <a:gd name="T38" fmla="*/ 0 w 1302"/>
                <a:gd name="T39" fmla="*/ 284 h 800"/>
                <a:gd name="T40" fmla="*/ 12 w 1302"/>
                <a:gd name="T41" fmla="*/ 338 h 800"/>
                <a:gd name="T42" fmla="*/ 28 w 1302"/>
                <a:gd name="T43" fmla="*/ 390 h 800"/>
                <a:gd name="T44" fmla="*/ 74 w 1302"/>
                <a:gd name="T45" fmla="*/ 488 h 800"/>
                <a:gd name="T46" fmla="*/ 136 w 1302"/>
                <a:gd name="T47" fmla="*/ 576 h 800"/>
                <a:gd name="T48" fmla="*/ 210 w 1302"/>
                <a:gd name="T49" fmla="*/ 652 h 800"/>
                <a:gd name="T50" fmla="*/ 298 w 1302"/>
                <a:gd name="T51" fmla="*/ 714 h 800"/>
                <a:gd name="T52" fmla="*/ 394 w 1302"/>
                <a:gd name="T53" fmla="*/ 760 h 800"/>
                <a:gd name="T54" fmla="*/ 446 w 1302"/>
                <a:gd name="T55" fmla="*/ 778 h 800"/>
                <a:gd name="T56" fmla="*/ 500 w 1302"/>
                <a:gd name="T57" fmla="*/ 790 h 800"/>
                <a:gd name="T58" fmla="*/ 556 w 1302"/>
                <a:gd name="T59" fmla="*/ 798 h 800"/>
                <a:gd name="T60" fmla="*/ 614 w 1302"/>
                <a:gd name="T61" fmla="*/ 800 h 800"/>
                <a:gd name="T62" fmla="*/ 646 w 1302"/>
                <a:gd name="T63" fmla="*/ 800 h 800"/>
                <a:gd name="T64" fmla="*/ 708 w 1302"/>
                <a:gd name="T65" fmla="*/ 794 h 800"/>
                <a:gd name="T66" fmla="*/ 768 w 1302"/>
                <a:gd name="T67" fmla="*/ 780 h 800"/>
                <a:gd name="T68" fmla="*/ 826 w 1302"/>
                <a:gd name="T69" fmla="*/ 762 h 800"/>
                <a:gd name="T70" fmla="*/ 882 w 1302"/>
                <a:gd name="T71" fmla="*/ 738 h 800"/>
                <a:gd name="T72" fmla="*/ 936 w 1302"/>
                <a:gd name="T73" fmla="*/ 710 h 800"/>
                <a:gd name="T74" fmla="*/ 984 w 1302"/>
                <a:gd name="T75" fmla="*/ 676 h 800"/>
                <a:gd name="T76" fmla="*/ 1032 w 1302"/>
                <a:gd name="T77" fmla="*/ 638 h 800"/>
                <a:gd name="T78" fmla="*/ 1074 w 1302"/>
                <a:gd name="T79" fmla="*/ 596 h 800"/>
                <a:gd name="T80" fmla="*/ 1112 w 1302"/>
                <a:gd name="T81" fmla="*/ 550 h 800"/>
                <a:gd name="T82" fmla="*/ 1144 w 1302"/>
                <a:gd name="T83" fmla="*/ 500 h 800"/>
                <a:gd name="T84" fmla="*/ 1174 w 1302"/>
                <a:gd name="T85" fmla="*/ 448 h 800"/>
                <a:gd name="T86" fmla="*/ 1198 w 1302"/>
                <a:gd name="T87" fmla="*/ 392 h 800"/>
                <a:gd name="T88" fmla="*/ 1216 w 1302"/>
                <a:gd name="T89" fmla="*/ 334 h 800"/>
                <a:gd name="T90" fmla="*/ 1228 w 1302"/>
                <a:gd name="T91" fmla="*/ 274 h 800"/>
                <a:gd name="T92" fmla="*/ 1234 w 1302"/>
                <a:gd name="T93" fmla="*/ 210 h 800"/>
                <a:gd name="T94" fmla="*/ 1302 w 1302"/>
                <a:gd name="T95" fmla="*/ 178 h 8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02" h="800">
                  <a:moveTo>
                    <a:pt x="1124" y="0"/>
                  </a:moveTo>
                  <a:lnTo>
                    <a:pt x="946" y="178"/>
                  </a:lnTo>
                  <a:lnTo>
                    <a:pt x="1016" y="178"/>
                  </a:lnTo>
                  <a:lnTo>
                    <a:pt x="1016" y="178"/>
                  </a:lnTo>
                  <a:lnTo>
                    <a:pt x="1014" y="220"/>
                  </a:lnTo>
                  <a:lnTo>
                    <a:pt x="1008" y="260"/>
                  </a:lnTo>
                  <a:lnTo>
                    <a:pt x="998" y="298"/>
                  </a:lnTo>
                  <a:lnTo>
                    <a:pt x="984" y="336"/>
                  </a:lnTo>
                  <a:lnTo>
                    <a:pt x="968" y="370"/>
                  </a:lnTo>
                  <a:lnTo>
                    <a:pt x="948" y="404"/>
                  </a:lnTo>
                  <a:lnTo>
                    <a:pt x="924" y="434"/>
                  </a:lnTo>
                  <a:lnTo>
                    <a:pt x="898" y="464"/>
                  </a:lnTo>
                  <a:lnTo>
                    <a:pt x="870" y="490"/>
                  </a:lnTo>
                  <a:lnTo>
                    <a:pt x="838" y="512"/>
                  </a:lnTo>
                  <a:lnTo>
                    <a:pt x="806" y="532"/>
                  </a:lnTo>
                  <a:lnTo>
                    <a:pt x="770" y="550"/>
                  </a:lnTo>
                  <a:lnTo>
                    <a:pt x="732" y="564"/>
                  </a:lnTo>
                  <a:lnTo>
                    <a:pt x="694" y="574"/>
                  </a:lnTo>
                  <a:lnTo>
                    <a:pt x="654" y="580"/>
                  </a:lnTo>
                  <a:lnTo>
                    <a:pt x="614" y="582"/>
                  </a:lnTo>
                  <a:lnTo>
                    <a:pt x="614" y="582"/>
                  </a:lnTo>
                  <a:lnTo>
                    <a:pt x="578" y="580"/>
                  </a:lnTo>
                  <a:lnTo>
                    <a:pt x="542" y="576"/>
                  </a:lnTo>
                  <a:lnTo>
                    <a:pt x="508" y="568"/>
                  </a:lnTo>
                  <a:lnTo>
                    <a:pt x="476" y="558"/>
                  </a:lnTo>
                  <a:lnTo>
                    <a:pt x="444" y="544"/>
                  </a:lnTo>
                  <a:lnTo>
                    <a:pt x="414" y="528"/>
                  </a:lnTo>
                  <a:lnTo>
                    <a:pt x="386" y="510"/>
                  </a:lnTo>
                  <a:lnTo>
                    <a:pt x="358" y="490"/>
                  </a:lnTo>
                  <a:lnTo>
                    <a:pt x="334" y="468"/>
                  </a:lnTo>
                  <a:lnTo>
                    <a:pt x="310" y="444"/>
                  </a:lnTo>
                  <a:lnTo>
                    <a:pt x="290" y="418"/>
                  </a:lnTo>
                  <a:lnTo>
                    <a:pt x="270" y="390"/>
                  </a:lnTo>
                  <a:lnTo>
                    <a:pt x="254" y="360"/>
                  </a:lnTo>
                  <a:lnTo>
                    <a:pt x="240" y="330"/>
                  </a:lnTo>
                  <a:lnTo>
                    <a:pt x="228" y="296"/>
                  </a:lnTo>
                  <a:lnTo>
                    <a:pt x="220" y="264"/>
                  </a:lnTo>
                  <a:lnTo>
                    <a:pt x="100" y="384"/>
                  </a:lnTo>
                  <a:lnTo>
                    <a:pt x="0" y="284"/>
                  </a:lnTo>
                  <a:lnTo>
                    <a:pt x="0" y="284"/>
                  </a:lnTo>
                  <a:lnTo>
                    <a:pt x="6" y="312"/>
                  </a:lnTo>
                  <a:lnTo>
                    <a:pt x="12" y="338"/>
                  </a:lnTo>
                  <a:lnTo>
                    <a:pt x="20" y="364"/>
                  </a:lnTo>
                  <a:lnTo>
                    <a:pt x="28" y="390"/>
                  </a:lnTo>
                  <a:lnTo>
                    <a:pt x="50" y="440"/>
                  </a:lnTo>
                  <a:lnTo>
                    <a:pt x="74" y="488"/>
                  </a:lnTo>
                  <a:lnTo>
                    <a:pt x="102" y="534"/>
                  </a:lnTo>
                  <a:lnTo>
                    <a:pt x="136" y="576"/>
                  </a:lnTo>
                  <a:lnTo>
                    <a:pt x="172" y="616"/>
                  </a:lnTo>
                  <a:lnTo>
                    <a:pt x="210" y="652"/>
                  </a:lnTo>
                  <a:lnTo>
                    <a:pt x="252" y="684"/>
                  </a:lnTo>
                  <a:lnTo>
                    <a:pt x="298" y="714"/>
                  </a:lnTo>
                  <a:lnTo>
                    <a:pt x="346" y="740"/>
                  </a:lnTo>
                  <a:lnTo>
                    <a:pt x="394" y="760"/>
                  </a:lnTo>
                  <a:lnTo>
                    <a:pt x="420" y="770"/>
                  </a:lnTo>
                  <a:lnTo>
                    <a:pt x="446" y="778"/>
                  </a:lnTo>
                  <a:lnTo>
                    <a:pt x="474" y="784"/>
                  </a:lnTo>
                  <a:lnTo>
                    <a:pt x="500" y="790"/>
                  </a:lnTo>
                  <a:lnTo>
                    <a:pt x="528" y="794"/>
                  </a:lnTo>
                  <a:lnTo>
                    <a:pt x="556" y="798"/>
                  </a:lnTo>
                  <a:lnTo>
                    <a:pt x="584" y="800"/>
                  </a:lnTo>
                  <a:lnTo>
                    <a:pt x="614" y="800"/>
                  </a:lnTo>
                  <a:lnTo>
                    <a:pt x="614" y="800"/>
                  </a:lnTo>
                  <a:lnTo>
                    <a:pt x="646" y="800"/>
                  </a:lnTo>
                  <a:lnTo>
                    <a:pt x="676" y="798"/>
                  </a:lnTo>
                  <a:lnTo>
                    <a:pt x="708" y="794"/>
                  </a:lnTo>
                  <a:lnTo>
                    <a:pt x="738" y="788"/>
                  </a:lnTo>
                  <a:lnTo>
                    <a:pt x="768" y="780"/>
                  </a:lnTo>
                  <a:lnTo>
                    <a:pt x="798" y="772"/>
                  </a:lnTo>
                  <a:lnTo>
                    <a:pt x="826" y="762"/>
                  </a:lnTo>
                  <a:lnTo>
                    <a:pt x="854" y="752"/>
                  </a:lnTo>
                  <a:lnTo>
                    <a:pt x="882" y="738"/>
                  </a:lnTo>
                  <a:lnTo>
                    <a:pt x="910" y="726"/>
                  </a:lnTo>
                  <a:lnTo>
                    <a:pt x="936" y="710"/>
                  </a:lnTo>
                  <a:lnTo>
                    <a:pt x="960" y="694"/>
                  </a:lnTo>
                  <a:lnTo>
                    <a:pt x="984" y="676"/>
                  </a:lnTo>
                  <a:lnTo>
                    <a:pt x="1008" y="658"/>
                  </a:lnTo>
                  <a:lnTo>
                    <a:pt x="1032" y="638"/>
                  </a:lnTo>
                  <a:lnTo>
                    <a:pt x="1052" y="618"/>
                  </a:lnTo>
                  <a:lnTo>
                    <a:pt x="1074" y="596"/>
                  </a:lnTo>
                  <a:lnTo>
                    <a:pt x="1092" y="574"/>
                  </a:lnTo>
                  <a:lnTo>
                    <a:pt x="1112" y="550"/>
                  </a:lnTo>
                  <a:lnTo>
                    <a:pt x="1128" y="526"/>
                  </a:lnTo>
                  <a:lnTo>
                    <a:pt x="1144" y="500"/>
                  </a:lnTo>
                  <a:lnTo>
                    <a:pt x="1160" y="474"/>
                  </a:lnTo>
                  <a:lnTo>
                    <a:pt x="1174" y="448"/>
                  </a:lnTo>
                  <a:lnTo>
                    <a:pt x="1186" y="420"/>
                  </a:lnTo>
                  <a:lnTo>
                    <a:pt x="1198" y="392"/>
                  </a:lnTo>
                  <a:lnTo>
                    <a:pt x="1206" y="364"/>
                  </a:lnTo>
                  <a:lnTo>
                    <a:pt x="1216" y="334"/>
                  </a:lnTo>
                  <a:lnTo>
                    <a:pt x="1222" y="304"/>
                  </a:lnTo>
                  <a:lnTo>
                    <a:pt x="1228" y="274"/>
                  </a:lnTo>
                  <a:lnTo>
                    <a:pt x="1232" y="242"/>
                  </a:lnTo>
                  <a:lnTo>
                    <a:pt x="1234" y="210"/>
                  </a:lnTo>
                  <a:lnTo>
                    <a:pt x="1236" y="178"/>
                  </a:lnTo>
                  <a:lnTo>
                    <a:pt x="1302" y="178"/>
                  </a:lnTo>
                  <a:lnTo>
                    <a:pt x="112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0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  <p:sp>
          <p:nvSpPr>
            <p:cNvPr id="16" name="矩形 45"/>
            <p:cNvSpPr/>
            <p:nvPr/>
          </p:nvSpPr>
          <p:spPr>
            <a:xfrm rot="10800000">
              <a:off x="2795500" y="2666484"/>
              <a:ext cx="1039480" cy="782232"/>
            </a:xfrm>
            <a:custGeom>
              <a:avLst/>
              <a:gdLst>
                <a:gd name="connsiteX0" fmla="*/ 0 w 1511952"/>
                <a:gd name="connsiteY0" fmla="*/ 0 h 295978"/>
                <a:gd name="connsiteX1" fmla="*/ 1511952 w 1511952"/>
                <a:gd name="connsiteY1" fmla="*/ 0 h 295978"/>
                <a:gd name="connsiteX2" fmla="*/ 1511952 w 1511952"/>
                <a:gd name="connsiteY2" fmla="*/ 295978 h 295978"/>
                <a:gd name="connsiteX3" fmla="*/ 0 w 1511952"/>
                <a:gd name="connsiteY3" fmla="*/ 295978 h 295978"/>
                <a:gd name="connsiteX4" fmla="*/ 0 w 1511952"/>
                <a:gd name="connsiteY4" fmla="*/ 0 h 295978"/>
                <a:gd name="connsiteX0" fmla="*/ 0 w 1511952"/>
                <a:gd name="connsiteY0" fmla="*/ 105833 h 401811"/>
                <a:gd name="connsiteX1" fmla="*/ 1511952 w 1511952"/>
                <a:gd name="connsiteY1" fmla="*/ 105833 h 401811"/>
                <a:gd name="connsiteX2" fmla="*/ 1511952 w 1511952"/>
                <a:gd name="connsiteY2" fmla="*/ 401811 h 401811"/>
                <a:gd name="connsiteX3" fmla="*/ 0 w 1511952"/>
                <a:gd name="connsiteY3" fmla="*/ 401811 h 401811"/>
                <a:gd name="connsiteX4" fmla="*/ 0 w 1511952"/>
                <a:gd name="connsiteY4" fmla="*/ 105833 h 401811"/>
                <a:gd name="connsiteX0" fmla="*/ 0 w 1511952"/>
                <a:gd name="connsiteY0" fmla="*/ 171524 h 467502"/>
                <a:gd name="connsiteX1" fmla="*/ 1511952 w 1511952"/>
                <a:gd name="connsiteY1" fmla="*/ 171524 h 467502"/>
                <a:gd name="connsiteX2" fmla="*/ 1511952 w 1511952"/>
                <a:gd name="connsiteY2" fmla="*/ 467502 h 467502"/>
                <a:gd name="connsiteX3" fmla="*/ 0 w 1511952"/>
                <a:gd name="connsiteY3" fmla="*/ 467502 h 467502"/>
                <a:gd name="connsiteX4" fmla="*/ 0 w 1511952"/>
                <a:gd name="connsiteY4" fmla="*/ 171524 h 467502"/>
                <a:gd name="connsiteX0" fmla="*/ 0 w 1623871"/>
                <a:gd name="connsiteY0" fmla="*/ 216069 h 431085"/>
                <a:gd name="connsiteX1" fmla="*/ 1623871 w 1623871"/>
                <a:gd name="connsiteY1" fmla="*/ 135107 h 431085"/>
                <a:gd name="connsiteX2" fmla="*/ 1623871 w 1623871"/>
                <a:gd name="connsiteY2" fmla="*/ 431085 h 431085"/>
                <a:gd name="connsiteX3" fmla="*/ 111919 w 1623871"/>
                <a:gd name="connsiteY3" fmla="*/ 431085 h 431085"/>
                <a:gd name="connsiteX4" fmla="*/ 0 w 1623871"/>
                <a:gd name="connsiteY4" fmla="*/ 216069 h 431085"/>
                <a:gd name="connsiteX0" fmla="*/ 0 w 1811990"/>
                <a:gd name="connsiteY0" fmla="*/ 178613 h 393629"/>
                <a:gd name="connsiteX1" fmla="*/ 1811990 w 1811990"/>
                <a:gd name="connsiteY1" fmla="*/ 164326 h 393629"/>
                <a:gd name="connsiteX2" fmla="*/ 1623871 w 1811990"/>
                <a:gd name="connsiteY2" fmla="*/ 393629 h 393629"/>
                <a:gd name="connsiteX3" fmla="*/ 111919 w 1811990"/>
                <a:gd name="connsiteY3" fmla="*/ 393629 h 393629"/>
                <a:gd name="connsiteX4" fmla="*/ 0 w 1811990"/>
                <a:gd name="connsiteY4" fmla="*/ 178613 h 393629"/>
                <a:gd name="connsiteX0" fmla="*/ 0 w 1811990"/>
                <a:gd name="connsiteY0" fmla="*/ 313434 h 528450"/>
                <a:gd name="connsiteX1" fmla="*/ 1811990 w 1811990"/>
                <a:gd name="connsiteY1" fmla="*/ 299147 h 528450"/>
                <a:gd name="connsiteX2" fmla="*/ 1623871 w 1811990"/>
                <a:gd name="connsiteY2" fmla="*/ 528450 h 528450"/>
                <a:gd name="connsiteX3" fmla="*/ 111919 w 1811990"/>
                <a:gd name="connsiteY3" fmla="*/ 528450 h 528450"/>
                <a:gd name="connsiteX4" fmla="*/ 0 w 1811990"/>
                <a:gd name="connsiteY4" fmla="*/ 313434 h 528450"/>
                <a:gd name="connsiteX0" fmla="*/ 0 w 1811990"/>
                <a:gd name="connsiteY0" fmla="*/ 416193 h 631209"/>
                <a:gd name="connsiteX1" fmla="*/ 1811990 w 1811990"/>
                <a:gd name="connsiteY1" fmla="*/ 401906 h 631209"/>
                <a:gd name="connsiteX2" fmla="*/ 1623871 w 1811990"/>
                <a:gd name="connsiteY2" fmla="*/ 631209 h 631209"/>
                <a:gd name="connsiteX3" fmla="*/ 111919 w 1811990"/>
                <a:gd name="connsiteY3" fmla="*/ 631209 h 631209"/>
                <a:gd name="connsiteX4" fmla="*/ 0 w 1811990"/>
                <a:gd name="connsiteY4" fmla="*/ 416193 h 631209"/>
                <a:gd name="connsiteX0" fmla="*/ 160959 w 1972949"/>
                <a:gd name="connsiteY0" fmla="*/ 35768 h 250784"/>
                <a:gd name="connsiteX1" fmla="*/ 1972949 w 1972949"/>
                <a:gd name="connsiteY1" fmla="*/ 21481 h 250784"/>
                <a:gd name="connsiteX2" fmla="*/ 1784830 w 1972949"/>
                <a:gd name="connsiteY2" fmla="*/ 250784 h 250784"/>
                <a:gd name="connsiteX3" fmla="*/ 272878 w 1972949"/>
                <a:gd name="connsiteY3" fmla="*/ 250784 h 250784"/>
                <a:gd name="connsiteX4" fmla="*/ 160959 w 1972949"/>
                <a:gd name="connsiteY4" fmla="*/ 35768 h 250784"/>
                <a:gd name="connsiteX0" fmla="*/ 160959 w 1974753"/>
                <a:gd name="connsiteY0" fmla="*/ 53432 h 268448"/>
                <a:gd name="connsiteX1" fmla="*/ 1972949 w 1974753"/>
                <a:gd name="connsiteY1" fmla="*/ 39145 h 268448"/>
                <a:gd name="connsiteX2" fmla="*/ 1784830 w 1974753"/>
                <a:gd name="connsiteY2" fmla="*/ 268448 h 268448"/>
                <a:gd name="connsiteX3" fmla="*/ 272878 w 1974753"/>
                <a:gd name="connsiteY3" fmla="*/ 268448 h 268448"/>
                <a:gd name="connsiteX4" fmla="*/ 160959 w 1974753"/>
                <a:gd name="connsiteY4" fmla="*/ 53432 h 268448"/>
                <a:gd name="connsiteX0" fmla="*/ 160959 w 1974751"/>
                <a:gd name="connsiteY0" fmla="*/ 53432 h 311846"/>
                <a:gd name="connsiteX1" fmla="*/ 1972949 w 1974751"/>
                <a:gd name="connsiteY1" fmla="*/ 39145 h 311846"/>
                <a:gd name="connsiteX2" fmla="*/ 1784830 w 1974751"/>
                <a:gd name="connsiteY2" fmla="*/ 268448 h 311846"/>
                <a:gd name="connsiteX3" fmla="*/ 272878 w 1974751"/>
                <a:gd name="connsiteY3" fmla="*/ 268448 h 311846"/>
                <a:gd name="connsiteX4" fmla="*/ 160959 w 1974751"/>
                <a:gd name="connsiteY4" fmla="*/ 53432 h 311846"/>
                <a:gd name="connsiteX0" fmla="*/ 160959 w 1974753"/>
                <a:gd name="connsiteY0" fmla="*/ 53432 h 296225"/>
                <a:gd name="connsiteX1" fmla="*/ 1972949 w 1974753"/>
                <a:gd name="connsiteY1" fmla="*/ 39145 h 296225"/>
                <a:gd name="connsiteX2" fmla="*/ 1784830 w 1974753"/>
                <a:gd name="connsiteY2" fmla="*/ 268448 h 296225"/>
                <a:gd name="connsiteX3" fmla="*/ 272878 w 1974753"/>
                <a:gd name="connsiteY3" fmla="*/ 268448 h 296225"/>
                <a:gd name="connsiteX4" fmla="*/ 160959 w 1974753"/>
                <a:gd name="connsiteY4" fmla="*/ 53432 h 296225"/>
                <a:gd name="connsiteX0" fmla="*/ 122914 w 1936615"/>
                <a:gd name="connsiteY0" fmla="*/ 119803 h 362596"/>
                <a:gd name="connsiteX1" fmla="*/ 1934904 w 1936615"/>
                <a:gd name="connsiteY1" fmla="*/ 105516 h 362596"/>
                <a:gd name="connsiteX2" fmla="*/ 1746785 w 1936615"/>
                <a:gd name="connsiteY2" fmla="*/ 334819 h 362596"/>
                <a:gd name="connsiteX3" fmla="*/ 234833 w 1936615"/>
                <a:gd name="connsiteY3" fmla="*/ 334819 h 362596"/>
                <a:gd name="connsiteX4" fmla="*/ 122914 w 1936615"/>
                <a:gd name="connsiteY4" fmla="*/ 119803 h 362596"/>
                <a:gd name="connsiteX0" fmla="*/ 122914 w 2121812"/>
                <a:gd name="connsiteY0" fmla="*/ 177507 h 420300"/>
                <a:gd name="connsiteX1" fmla="*/ 1934904 w 2121812"/>
                <a:gd name="connsiteY1" fmla="*/ 163220 h 420300"/>
                <a:gd name="connsiteX2" fmla="*/ 1746785 w 2121812"/>
                <a:gd name="connsiteY2" fmla="*/ 392523 h 420300"/>
                <a:gd name="connsiteX3" fmla="*/ 234833 w 2121812"/>
                <a:gd name="connsiteY3" fmla="*/ 392523 h 420300"/>
                <a:gd name="connsiteX4" fmla="*/ 122914 w 2121812"/>
                <a:gd name="connsiteY4" fmla="*/ 177507 h 420300"/>
                <a:gd name="connsiteX0" fmla="*/ 121667 w 2160596"/>
                <a:gd name="connsiteY0" fmla="*/ 142002 h 750303"/>
                <a:gd name="connsiteX1" fmla="*/ 1933657 w 2160596"/>
                <a:gd name="connsiteY1" fmla="*/ 127715 h 750303"/>
                <a:gd name="connsiteX2" fmla="*/ 1745538 w 2160596"/>
                <a:gd name="connsiteY2" fmla="*/ 357018 h 750303"/>
                <a:gd name="connsiteX3" fmla="*/ 340073 w 2160596"/>
                <a:gd name="connsiteY3" fmla="*/ 747543 h 750303"/>
                <a:gd name="connsiteX4" fmla="*/ 121667 w 2160596"/>
                <a:gd name="connsiteY4" fmla="*/ 142002 h 750303"/>
                <a:gd name="connsiteX0" fmla="*/ 126823 w 2128132"/>
                <a:gd name="connsiteY0" fmla="*/ 80912 h 739617"/>
                <a:gd name="connsiteX1" fmla="*/ 1938813 w 2128132"/>
                <a:gd name="connsiteY1" fmla="*/ 66625 h 739617"/>
                <a:gd name="connsiteX2" fmla="*/ 1892677 w 2128132"/>
                <a:gd name="connsiteY2" fmla="*/ 638828 h 739617"/>
                <a:gd name="connsiteX3" fmla="*/ 345229 w 2128132"/>
                <a:gd name="connsiteY3" fmla="*/ 686453 h 739617"/>
                <a:gd name="connsiteX4" fmla="*/ 126823 w 2128132"/>
                <a:gd name="connsiteY4" fmla="*/ 80912 h 739617"/>
                <a:gd name="connsiteX0" fmla="*/ 150487 w 2151798"/>
                <a:gd name="connsiteY0" fmla="*/ 138337 h 797042"/>
                <a:gd name="connsiteX1" fmla="*/ 1962477 w 2151798"/>
                <a:gd name="connsiteY1" fmla="*/ 124050 h 797042"/>
                <a:gd name="connsiteX2" fmla="*/ 1916341 w 2151798"/>
                <a:gd name="connsiteY2" fmla="*/ 696253 h 797042"/>
                <a:gd name="connsiteX3" fmla="*/ 368893 w 2151798"/>
                <a:gd name="connsiteY3" fmla="*/ 743878 h 797042"/>
                <a:gd name="connsiteX4" fmla="*/ 150487 w 2151798"/>
                <a:gd name="connsiteY4" fmla="*/ 138337 h 797042"/>
                <a:gd name="connsiteX0" fmla="*/ 163275 w 2107709"/>
                <a:gd name="connsiteY0" fmla="*/ 120535 h 845635"/>
                <a:gd name="connsiteX1" fmla="*/ 1922021 w 2107709"/>
                <a:gd name="connsiteY1" fmla="*/ 168160 h 845635"/>
                <a:gd name="connsiteX2" fmla="*/ 1875885 w 2107709"/>
                <a:gd name="connsiteY2" fmla="*/ 740363 h 845635"/>
                <a:gd name="connsiteX3" fmla="*/ 328437 w 2107709"/>
                <a:gd name="connsiteY3" fmla="*/ 787988 h 845635"/>
                <a:gd name="connsiteX4" fmla="*/ 163275 w 2107709"/>
                <a:gd name="connsiteY4" fmla="*/ 120535 h 845635"/>
                <a:gd name="connsiteX0" fmla="*/ 163275 w 2186152"/>
                <a:gd name="connsiteY0" fmla="*/ 187705 h 912805"/>
                <a:gd name="connsiteX1" fmla="*/ 1922021 w 2186152"/>
                <a:gd name="connsiteY1" fmla="*/ 235330 h 912805"/>
                <a:gd name="connsiteX2" fmla="*/ 1875885 w 2186152"/>
                <a:gd name="connsiteY2" fmla="*/ 807533 h 912805"/>
                <a:gd name="connsiteX3" fmla="*/ 328437 w 2186152"/>
                <a:gd name="connsiteY3" fmla="*/ 855158 h 912805"/>
                <a:gd name="connsiteX4" fmla="*/ 163275 w 2186152"/>
                <a:gd name="connsiteY4" fmla="*/ 187705 h 912805"/>
                <a:gd name="connsiteX0" fmla="*/ 163275 w 2137129"/>
                <a:gd name="connsiteY0" fmla="*/ 189457 h 914557"/>
                <a:gd name="connsiteX1" fmla="*/ 1922021 w 2137129"/>
                <a:gd name="connsiteY1" fmla="*/ 237082 h 914557"/>
                <a:gd name="connsiteX2" fmla="*/ 1875885 w 2137129"/>
                <a:gd name="connsiteY2" fmla="*/ 809285 h 914557"/>
                <a:gd name="connsiteX3" fmla="*/ 328437 w 2137129"/>
                <a:gd name="connsiteY3" fmla="*/ 856910 h 914557"/>
                <a:gd name="connsiteX4" fmla="*/ 163275 w 2137129"/>
                <a:gd name="connsiteY4" fmla="*/ 189457 h 914557"/>
                <a:gd name="connsiteX0" fmla="*/ 186821 w 2685834"/>
                <a:gd name="connsiteY0" fmla="*/ 142129 h 867451"/>
                <a:gd name="connsiteX1" fmla="*/ 2584491 w 2685834"/>
                <a:gd name="connsiteY1" fmla="*/ 184991 h 867451"/>
                <a:gd name="connsiteX2" fmla="*/ 1899431 w 2685834"/>
                <a:gd name="connsiteY2" fmla="*/ 761957 h 867451"/>
                <a:gd name="connsiteX3" fmla="*/ 351983 w 2685834"/>
                <a:gd name="connsiteY3" fmla="*/ 809582 h 867451"/>
                <a:gd name="connsiteX4" fmla="*/ 186821 w 2685834"/>
                <a:gd name="connsiteY4" fmla="*/ 142129 h 867451"/>
                <a:gd name="connsiteX0" fmla="*/ 186821 w 2756339"/>
                <a:gd name="connsiteY0" fmla="*/ 201141 h 926463"/>
                <a:gd name="connsiteX1" fmla="*/ 2584491 w 2756339"/>
                <a:gd name="connsiteY1" fmla="*/ 244003 h 926463"/>
                <a:gd name="connsiteX2" fmla="*/ 1899431 w 2756339"/>
                <a:gd name="connsiteY2" fmla="*/ 820969 h 926463"/>
                <a:gd name="connsiteX3" fmla="*/ 351983 w 2756339"/>
                <a:gd name="connsiteY3" fmla="*/ 868594 h 926463"/>
                <a:gd name="connsiteX4" fmla="*/ 186821 w 2756339"/>
                <a:gd name="connsiteY4" fmla="*/ 201141 h 926463"/>
                <a:gd name="connsiteX0" fmla="*/ 198603 w 2768122"/>
                <a:gd name="connsiteY0" fmla="*/ 284982 h 1010304"/>
                <a:gd name="connsiteX1" fmla="*/ 2596273 w 2768122"/>
                <a:gd name="connsiteY1" fmla="*/ 327844 h 1010304"/>
                <a:gd name="connsiteX2" fmla="*/ 1911213 w 2768122"/>
                <a:gd name="connsiteY2" fmla="*/ 904810 h 1010304"/>
                <a:gd name="connsiteX3" fmla="*/ 363765 w 2768122"/>
                <a:gd name="connsiteY3" fmla="*/ 952435 h 1010304"/>
                <a:gd name="connsiteX4" fmla="*/ 198603 w 2768122"/>
                <a:gd name="connsiteY4" fmla="*/ 284982 h 1010304"/>
                <a:gd name="connsiteX0" fmla="*/ 229193 w 2627166"/>
                <a:gd name="connsiteY0" fmla="*/ 172727 h 840252"/>
                <a:gd name="connsiteX1" fmla="*/ 2626863 w 2627166"/>
                <a:gd name="connsiteY1" fmla="*/ 215589 h 840252"/>
                <a:gd name="connsiteX2" fmla="*/ 394355 w 2627166"/>
                <a:gd name="connsiteY2" fmla="*/ 840180 h 840252"/>
                <a:gd name="connsiteX3" fmla="*/ 229193 w 2627166"/>
                <a:gd name="connsiteY3" fmla="*/ 172727 h 840252"/>
                <a:gd name="connsiteX0" fmla="*/ 0 w 2397670"/>
                <a:gd name="connsiteY0" fmla="*/ 172727 h 215589"/>
                <a:gd name="connsiteX1" fmla="*/ 2397670 w 2397670"/>
                <a:gd name="connsiteY1" fmla="*/ 215589 h 215589"/>
                <a:gd name="connsiteX2" fmla="*/ 0 w 2397670"/>
                <a:gd name="connsiteY2" fmla="*/ 172727 h 215589"/>
                <a:gd name="connsiteX0" fmla="*/ 0 w 2388797"/>
                <a:gd name="connsiteY0" fmla="*/ 176263 h 176263"/>
                <a:gd name="connsiteX1" fmla="*/ 2388797 w 2388797"/>
                <a:gd name="connsiteY1" fmla="*/ 114350 h 176263"/>
                <a:gd name="connsiteX2" fmla="*/ 0 w 2388797"/>
                <a:gd name="connsiteY2" fmla="*/ 176263 h 176263"/>
                <a:gd name="connsiteX0" fmla="*/ 0 w 2388797"/>
                <a:gd name="connsiteY0" fmla="*/ 168967 h 168967"/>
                <a:gd name="connsiteX1" fmla="*/ 2388797 w 2388797"/>
                <a:gd name="connsiteY1" fmla="*/ 130867 h 168967"/>
                <a:gd name="connsiteX2" fmla="*/ 0 w 2388797"/>
                <a:gd name="connsiteY2" fmla="*/ 168967 h 168967"/>
                <a:gd name="connsiteX0" fmla="*/ 98544 w 2487341"/>
                <a:gd name="connsiteY0" fmla="*/ 287217 h 557332"/>
                <a:gd name="connsiteX1" fmla="*/ 2487341 w 2487341"/>
                <a:gd name="connsiteY1" fmla="*/ 249117 h 557332"/>
                <a:gd name="connsiteX2" fmla="*/ 98544 w 2487341"/>
                <a:gd name="connsiteY2" fmla="*/ 287217 h 557332"/>
                <a:gd name="connsiteX0" fmla="*/ 65757 w 2513543"/>
                <a:gd name="connsiteY0" fmla="*/ 436393 h 838087"/>
                <a:gd name="connsiteX1" fmla="*/ 2454554 w 2513543"/>
                <a:gd name="connsiteY1" fmla="*/ 398293 h 838087"/>
                <a:gd name="connsiteX2" fmla="*/ 65757 w 2513543"/>
                <a:gd name="connsiteY2" fmla="*/ 436393 h 838087"/>
                <a:gd name="connsiteX0" fmla="*/ 72144 w 2469823"/>
                <a:gd name="connsiteY0" fmla="*/ 383166 h 736189"/>
                <a:gd name="connsiteX1" fmla="*/ 2460941 w 2469823"/>
                <a:gd name="connsiteY1" fmla="*/ 345066 h 736189"/>
                <a:gd name="connsiteX2" fmla="*/ 72144 w 2469823"/>
                <a:gd name="connsiteY2" fmla="*/ 383166 h 736189"/>
                <a:gd name="connsiteX0" fmla="*/ 85 w 2399588"/>
                <a:gd name="connsiteY0" fmla="*/ 322200 h 610927"/>
                <a:gd name="connsiteX1" fmla="*/ 2388882 w 2399588"/>
                <a:gd name="connsiteY1" fmla="*/ 284100 h 610927"/>
                <a:gd name="connsiteX2" fmla="*/ 85 w 2399588"/>
                <a:gd name="connsiteY2" fmla="*/ 322200 h 610927"/>
                <a:gd name="connsiteX0" fmla="*/ 247 w 2399925"/>
                <a:gd name="connsiteY0" fmla="*/ 272591 h 507119"/>
                <a:gd name="connsiteX1" fmla="*/ 2389044 w 2399925"/>
                <a:gd name="connsiteY1" fmla="*/ 234491 h 507119"/>
                <a:gd name="connsiteX2" fmla="*/ 247 w 2399925"/>
                <a:gd name="connsiteY2" fmla="*/ 272591 h 507119"/>
                <a:gd name="connsiteX0" fmla="*/ 234 w 2389703"/>
                <a:gd name="connsiteY0" fmla="*/ 276359 h 514260"/>
                <a:gd name="connsiteX1" fmla="*/ 2389031 w 2389703"/>
                <a:gd name="connsiteY1" fmla="*/ 238259 h 514260"/>
                <a:gd name="connsiteX2" fmla="*/ 234 w 2389703"/>
                <a:gd name="connsiteY2" fmla="*/ 276359 h 51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9703" h="514260">
                  <a:moveTo>
                    <a:pt x="234" y="276359"/>
                  </a:moveTo>
                  <a:cubicBezTo>
                    <a:pt x="-27012" y="-61101"/>
                    <a:pt x="2342275" y="-107816"/>
                    <a:pt x="2389031" y="238259"/>
                  </a:cubicBezTo>
                  <a:cubicBezTo>
                    <a:pt x="2435787" y="584334"/>
                    <a:pt x="27480" y="613819"/>
                    <a:pt x="234" y="276359"/>
                  </a:cubicBezTo>
                  <a:close/>
                </a:path>
              </a:pathLst>
            </a:custGeom>
          </p:spPr>
          <p:txBody>
            <a:bodyPr wrap="none">
              <a:prstTxWarp prst="textArchUp">
                <a:avLst/>
              </a:prstTxWarp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1100" dirty="0">
                  <a:solidFill>
                    <a:schemeClr val="bg1"/>
                  </a:solidFill>
                  <a:latin typeface="+mj-ea"/>
                  <a:ea typeface="+mj-ea"/>
                </a:rPr>
                <a:t>TECHNOLOGY</a:t>
              </a:r>
              <a:endParaRPr lang="en-US" altLang="zh-CN" sz="1067" spc="200" dirty="0">
                <a:solidFill>
                  <a:schemeClr val="bg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1241843" y="4479683"/>
            <a:ext cx="2729648" cy="1330903"/>
            <a:chOff x="1616273" y="2091953"/>
            <a:chExt cx="2729648" cy="1330903"/>
          </a:xfrm>
        </p:grpSpPr>
        <p:sp>
          <p:nvSpPr>
            <p:cNvPr id="44" name="文本框 27"/>
            <p:cNvSpPr txBox="1"/>
            <p:nvPr/>
          </p:nvSpPr>
          <p:spPr>
            <a:xfrm>
              <a:off x="2811820" y="2091953"/>
              <a:ext cx="338554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S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5" name="文本框 28"/>
            <p:cNvSpPr txBox="1"/>
            <p:nvPr/>
          </p:nvSpPr>
          <p:spPr>
            <a:xfrm>
              <a:off x="1616273" y="2407193"/>
              <a:ext cx="2729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b="1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Aprender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a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investigar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analizar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plantear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indagar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formular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hipótesis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…</a:t>
              </a:r>
            </a:p>
            <a:p>
              <a:pPr lvl="0" algn="ctr"/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  <a:p>
              <a:pPr lvl="0" algn="ctr"/>
              <a:r>
                <a:rPr lang="en-US" altLang="zh-CN" b="1" dirty="0">
                  <a:solidFill>
                    <a:srgbClr val="FF619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PENSAMIENTO CIENTÍFICO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552026" y="4479683"/>
            <a:ext cx="2729648" cy="1330903"/>
            <a:chOff x="1616273" y="2091953"/>
            <a:chExt cx="2729648" cy="1330903"/>
          </a:xfrm>
        </p:grpSpPr>
        <p:sp>
          <p:nvSpPr>
            <p:cNvPr id="47" name="文本框 27"/>
            <p:cNvSpPr txBox="1"/>
            <p:nvPr/>
          </p:nvSpPr>
          <p:spPr>
            <a:xfrm>
              <a:off x="2815828" y="2091953"/>
              <a:ext cx="330539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48" name="文本框 28"/>
            <p:cNvSpPr txBox="1"/>
            <p:nvPr/>
          </p:nvSpPr>
          <p:spPr>
            <a:xfrm>
              <a:off x="1616273" y="2407193"/>
              <a:ext cx="2729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b="1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Elaborar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diseños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planos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construir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probar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ideas,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experimentar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buscar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soluciones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….</a:t>
              </a:r>
            </a:p>
            <a:p>
              <a:pPr lvl="0" algn="ctr"/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  <a:p>
              <a:pPr lvl="0" algn="ctr"/>
              <a:r>
                <a:rPr lang="en-US" altLang="zh-CN" b="1" dirty="0">
                  <a:solidFill>
                    <a:srgbClr val="FF619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BÚSQUEDA DE SOLUCIONES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7880309" y="4479683"/>
            <a:ext cx="2729648" cy="1330903"/>
            <a:chOff x="1616273" y="2091953"/>
            <a:chExt cx="2729648" cy="1330903"/>
          </a:xfrm>
        </p:grpSpPr>
        <p:sp>
          <p:nvSpPr>
            <p:cNvPr id="50" name="文本框 27"/>
            <p:cNvSpPr txBox="1"/>
            <p:nvPr/>
          </p:nvSpPr>
          <p:spPr>
            <a:xfrm>
              <a:off x="2756516" y="2091953"/>
              <a:ext cx="44916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M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1" name="文本框 28"/>
            <p:cNvSpPr txBox="1"/>
            <p:nvPr/>
          </p:nvSpPr>
          <p:spPr>
            <a:xfrm>
              <a:off x="1616273" y="2407193"/>
              <a:ext cx="2729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b="1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Analizar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las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distancias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cantidades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tamaños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formas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…</a:t>
              </a:r>
            </a:p>
            <a:p>
              <a:pPr lvl="0" algn="ctr"/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  <a:p>
              <a:pPr lvl="0" algn="ctr"/>
              <a:r>
                <a:rPr lang="en-US" altLang="zh-CN" b="1" dirty="0">
                  <a:solidFill>
                    <a:srgbClr val="FF619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ENFOQUE ANALÍTICO 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2877938" y="1534502"/>
            <a:ext cx="2729648" cy="1330903"/>
            <a:chOff x="1616273" y="2091953"/>
            <a:chExt cx="2729648" cy="1330903"/>
          </a:xfrm>
        </p:grpSpPr>
        <p:sp>
          <p:nvSpPr>
            <p:cNvPr id="53" name="文本框 27"/>
            <p:cNvSpPr txBox="1"/>
            <p:nvPr/>
          </p:nvSpPr>
          <p:spPr>
            <a:xfrm>
              <a:off x="1840240" y="2091953"/>
              <a:ext cx="228171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54" name="文本框 28"/>
            <p:cNvSpPr txBox="1"/>
            <p:nvPr/>
          </p:nvSpPr>
          <p:spPr>
            <a:xfrm>
              <a:off x="1616273" y="2407193"/>
              <a:ext cx="2729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b="1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Utilizar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herramientas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digitales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o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físicas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desarrollar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habilidades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técnicas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… </a:t>
              </a:r>
            </a:p>
            <a:p>
              <a:pPr lvl="0" algn="ctr"/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  <a:p>
              <a:pPr lvl="0" algn="ctr"/>
              <a:r>
                <a:rPr lang="en-US" altLang="zh-CN" b="1" dirty="0">
                  <a:solidFill>
                    <a:srgbClr val="FF619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CONOCIMIENTO TÉCNICO</a:t>
              </a:r>
            </a:p>
          </p:txBody>
        </p:sp>
      </p:grpSp>
      <p:grpSp>
        <p:nvGrpSpPr>
          <p:cNvPr id="58" name="组合 57"/>
          <p:cNvGrpSpPr/>
          <p:nvPr/>
        </p:nvGrpSpPr>
        <p:grpSpPr>
          <a:xfrm>
            <a:off x="6235986" y="1528795"/>
            <a:ext cx="2729648" cy="1330903"/>
            <a:chOff x="1616273" y="2091953"/>
            <a:chExt cx="2729648" cy="1330903"/>
          </a:xfrm>
        </p:grpSpPr>
        <p:sp>
          <p:nvSpPr>
            <p:cNvPr id="59" name="文本框 27"/>
            <p:cNvSpPr txBox="1"/>
            <p:nvPr/>
          </p:nvSpPr>
          <p:spPr>
            <a:xfrm>
              <a:off x="2792584" y="2091953"/>
              <a:ext cx="377027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s-E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A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60" name="文本框 28"/>
            <p:cNvSpPr txBox="1"/>
            <p:nvPr/>
          </p:nvSpPr>
          <p:spPr>
            <a:xfrm>
              <a:off x="1616273" y="2407193"/>
              <a:ext cx="272964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ctr"/>
              <a:r>
                <a:rPr lang="en-US" altLang="zh-CN" sz="1400" b="1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Desarrollar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la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creatividad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la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imaginación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la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abstracción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, las ideas,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combinar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 </a:t>
              </a:r>
              <a:r>
                <a:rPr lang="en-US" altLang="zh-CN" sz="1400" dirty="0" err="1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materiales</a:t>
              </a:r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…</a:t>
              </a:r>
            </a:p>
            <a:p>
              <a:pPr lvl="0" algn="ctr"/>
              <a:endParaRPr lang="en-US" altLang="zh-CN" sz="1400" dirty="0">
                <a:solidFill>
                  <a:prstClr val="white">
                    <a:lumMod val="50000"/>
                  </a:prstClr>
                </a:solidFill>
                <a:latin typeface="Agency FB" panose="020B0503020202020204" pitchFamily="34" charset="0"/>
                <a:ea typeface="时尚中黑简体" panose="01010104010101010101" pitchFamily="2" charset="-122"/>
              </a:endParaRPr>
            </a:p>
            <a:p>
              <a:pPr lvl="0" algn="ctr"/>
              <a:r>
                <a:rPr lang="en-US" altLang="zh-CN" b="1" dirty="0">
                  <a:solidFill>
                    <a:srgbClr val="FF6191"/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PENSAMIENTO CREATIVO</a:t>
              </a:r>
            </a:p>
          </p:txBody>
        </p:sp>
      </p:grpSp>
      <p:sp>
        <p:nvSpPr>
          <p:cNvPr id="57" name="文本框 56"/>
          <p:cNvSpPr txBox="1"/>
          <p:nvPr/>
        </p:nvSpPr>
        <p:spPr>
          <a:xfrm>
            <a:off x="3688556" y="377517"/>
            <a:ext cx="4814888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EVOLUCIÓN A STE</a:t>
            </a:r>
            <a:r>
              <a:rPr lang="en-US" altLang="zh-CN" sz="3200" b="1" dirty="0">
                <a:solidFill>
                  <a:srgbClr val="FF6191"/>
                </a:solidFill>
                <a:latin typeface="+mj-ea"/>
                <a:ea typeface="+mj-ea"/>
              </a:rPr>
              <a:t>A</a:t>
            </a: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M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17" name="Grupo 16">
            <a:extLst>
              <a:ext uri="{FF2B5EF4-FFF2-40B4-BE49-F238E27FC236}">
                <a16:creationId xmlns:a16="http://schemas.microsoft.com/office/drawing/2014/main" id="{E231CC27-A4A5-1E23-C31B-A7EA1AF03BA3}"/>
              </a:ext>
            </a:extLst>
          </p:cNvPr>
          <p:cNvGrpSpPr/>
          <p:nvPr/>
        </p:nvGrpSpPr>
        <p:grpSpPr>
          <a:xfrm>
            <a:off x="2225450" y="3260494"/>
            <a:ext cx="732838" cy="732838"/>
            <a:chOff x="2225450" y="3260494"/>
            <a:chExt cx="732838" cy="732838"/>
          </a:xfrm>
        </p:grpSpPr>
        <p:sp>
          <p:nvSpPr>
            <p:cNvPr id="26" name="椭圆 25"/>
            <p:cNvSpPr/>
            <p:nvPr/>
          </p:nvSpPr>
          <p:spPr>
            <a:xfrm>
              <a:off x="2225450" y="3260494"/>
              <a:ext cx="732838" cy="732838"/>
            </a:xfrm>
            <a:prstGeom prst="ellipse">
              <a:avLst/>
            </a:prstGeom>
            <a:solidFill>
              <a:schemeClr val="accent2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74" name="Picture 2" descr="Átomo Ciencia Física - Gráficos vectoriales gratis en Pixabay">
              <a:extLst>
                <a:ext uri="{FF2B5EF4-FFF2-40B4-BE49-F238E27FC236}">
                  <a16:creationId xmlns:a16="http://schemas.microsoft.com/office/drawing/2014/main" id="{2EE1B715-46F9-C2CB-6AA4-0AE04C5F2E5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334156" y="3372378"/>
              <a:ext cx="508914" cy="52798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40322760-5379-40B8-DF90-FDB952B7ECFF}"/>
              </a:ext>
            </a:extLst>
          </p:cNvPr>
          <p:cNvGrpSpPr/>
          <p:nvPr/>
        </p:nvGrpSpPr>
        <p:grpSpPr>
          <a:xfrm>
            <a:off x="3888766" y="3260494"/>
            <a:ext cx="732838" cy="732838"/>
            <a:chOff x="3888766" y="3260494"/>
            <a:chExt cx="732838" cy="732838"/>
          </a:xfrm>
        </p:grpSpPr>
        <p:sp>
          <p:nvSpPr>
            <p:cNvPr id="32" name="椭圆 31"/>
            <p:cNvSpPr/>
            <p:nvPr/>
          </p:nvSpPr>
          <p:spPr>
            <a:xfrm>
              <a:off x="3888766" y="3260494"/>
              <a:ext cx="732838" cy="732838"/>
            </a:xfrm>
            <a:prstGeom prst="ellipse">
              <a:avLst/>
            </a:prstGeom>
            <a:solidFill>
              <a:schemeClr val="accent3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76" name="Picture 4" descr="Dibujo - Iconos gratis de tecnología">
              <a:extLst>
                <a:ext uri="{FF2B5EF4-FFF2-40B4-BE49-F238E27FC236}">
                  <a16:creationId xmlns:a16="http://schemas.microsoft.com/office/drawing/2014/main" id="{0EED9A79-4F2D-6EF4-0C49-3D33173B055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print">
              <a:biLevel thresh="7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25123" y="3387421"/>
              <a:ext cx="506301" cy="50630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C54B32FB-F216-7BF7-F8D3-0657BDDADF19}"/>
              </a:ext>
            </a:extLst>
          </p:cNvPr>
          <p:cNvGrpSpPr/>
          <p:nvPr/>
        </p:nvGrpSpPr>
        <p:grpSpPr>
          <a:xfrm>
            <a:off x="5552082" y="3260494"/>
            <a:ext cx="732838" cy="732838"/>
            <a:chOff x="5552082" y="3260494"/>
            <a:chExt cx="732838" cy="732838"/>
          </a:xfrm>
        </p:grpSpPr>
        <p:sp>
          <p:nvSpPr>
            <p:cNvPr id="35" name="椭圆 34"/>
            <p:cNvSpPr/>
            <p:nvPr/>
          </p:nvSpPr>
          <p:spPr>
            <a:xfrm>
              <a:off x="5552082" y="3260494"/>
              <a:ext cx="732838" cy="732838"/>
            </a:xfrm>
            <a:prstGeom prst="ellipse">
              <a:avLst/>
            </a:prstGeom>
            <a:solidFill>
              <a:schemeClr val="accent4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78" name="Picture 6" descr="Ingenieria - Iconos gratis de educación">
              <a:extLst>
                <a:ext uri="{FF2B5EF4-FFF2-40B4-BE49-F238E27FC236}">
                  <a16:creationId xmlns:a16="http://schemas.microsoft.com/office/drawing/2014/main" id="{45EA5C11-C530-3E34-37A7-3658541906F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631156" y="3346271"/>
              <a:ext cx="571387" cy="5713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ADDC89BE-F27D-6F71-C3D6-7E50CE510334}"/>
              </a:ext>
            </a:extLst>
          </p:cNvPr>
          <p:cNvGrpSpPr/>
          <p:nvPr/>
        </p:nvGrpSpPr>
        <p:grpSpPr>
          <a:xfrm>
            <a:off x="7215398" y="3260494"/>
            <a:ext cx="732838" cy="732838"/>
            <a:chOff x="7215398" y="3260494"/>
            <a:chExt cx="732838" cy="732838"/>
          </a:xfrm>
        </p:grpSpPr>
        <p:sp>
          <p:nvSpPr>
            <p:cNvPr id="29" name="椭圆 28"/>
            <p:cNvSpPr/>
            <p:nvPr/>
          </p:nvSpPr>
          <p:spPr>
            <a:xfrm>
              <a:off x="7215398" y="3260494"/>
              <a:ext cx="732838" cy="732838"/>
            </a:xfrm>
            <a:prstGeom prst="ellipse">
              <a:avLst/>
            </a:prstGeom>
            <a:solidFill>
              <a:schemeClr val="accent5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80" name="Picture 8" descr="Diseño PNG Y SVG De Paleta De Color Para Camisetas">
              <a:extLst>
                <a:ext uri="{FF2B5EF4-FFF2-40B4-BE49-F238E27FC236}">
                  <a16:creationId xmlns:a16="http://schemas.microsoft.com/office/drawing/2014/main" id="{F5011624-7660-9BE9-C2B5-B4B0CBEC20E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5327" y="3355985"/>
              <a:ext cx="578040" cy="57804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21" name="Grupo 20">
            <a:extLst>
              <a:ext uri="{FF2B5EF4-FFF2-40B4-BE49-F238E27FC236}">
                <a16:creationId xmlns:a16="http://schemas.microsoft.com/office/drawing/2014/main" id="{69092E21-6DD5-1D3A-3014-E94651A76A0A}"/>
              </a:ext>
            </a:extLst>
          </p:cNvPr>
          <p:cNvGrpSpPr/>
          <p:nvPr/>
        </p:nvGrpSpPr>
        <p:grpSpPr>
          <a:xfrm>
            <a:off x="8878714" y="3260494"/>
            <a:ext cx="732838" cy="732838"/>
            <a:chOff x="8878714" y="3260494"/>
            <a:chExt cx="732838" cy="732838"/>
          </a:xfrm>
        </p:grpSpPr>
        <p:sp>
          <p:nvSpPr>
            <p:cNvPr id="23" name="椭圆 22"/>
            <p:cNvSpPr/>
            <p:nvPr/>
          </p:nvSpPr>
          <p:spPr>
            <a:xfrm>
              <a:off x="8878714" y="3260494"/>
              <a:ext cx="732838" cy="732838"/>
            </a:xfrm>
            <a:prstGeom prst="ellipse">
              <a:avLst/>
            </a:prstGeom>
            <a:solidFill>
              <a:schemeClr val="accent1"/>
            </a:soli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3082" name="Picture 10" descr="Símbolos matemáticos - Iconos gratis de formas">
              <a:extLst>
                <a:ext uri="{FF2B5EF4-FFF2-40B4-BE49-F238E27FC236}">
                  <a16:creationId xmlns:a16="http://schemas.microsoft.com/office/drawing/2014/main" id="{858D30AD-7442-2C4C-4D81-B2F0DA4DD0D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 cstate="print">
              <a:duotone>
                <a:prstClr val="black"/>
                <a:schemeClr val="tx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985891" y="3369942"/>
              <a:ext cx="510457" cy="5104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488995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4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8" dur="2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" name="组合 101"/>
          <p:cNvGrpSpPr/>
          <p:nvPr/>
        </p:nvGrpSpPr>
        <p:grpSpPr>
          <a:xfrm>
            <a:off x="196747" y="4875512"/>
            <a:ext cx="2124221" cy="381258"/>
            <a:chOff x="5892910" y="1606911"/>
            <a:chExt cx="2124221" cy="381258"/>
          </a:xfrm>
        </p:grpSpPr>
        <p:sp>
          <p:nvSpPr>
            <p:cNvPr id="103" name="矩形 102"/>
            <p:cNvSpPr/>
            <p:nvPr/>
          </p:nvSpPr>
          <p:spPr>
            <a:xfrm>
              <a:off x="5892910" y="1652086"/>
              <a:ext cx="2124221" cy="3080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6446709" y="1606911"/>
              <a:ext cx="1061509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SCIENCE</a:t>
              </a:r>
            </a:p>
          </p:txBody>
        </p:sp>
      </p:grpSp>
      <p:cxnSp>
        <p:nvCxnSpPr>
          <p:cNvPr id="118" name="直接连接符 117"/>
          <p:cNvCxnSpPr/>
          <p:nvPr/>
        </p:nvCxnSpPr>
        <p:spPr>
          <a:xfrm>
            <a:off x="3706921" y="5563205"/>
            <a:ext cx="5142854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19" name="Rectangle 9"/>
          <p:cNvSpPr/>
          <p:nvPr/>
        </p:nvSpPr>
        <p:spPr>
          <a:xfrm>
            <a:off x="3864247" y="5745352"/>
            <a:ext cx="5142854" cy="945259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600" b="1" u="sng" dirty="0">
                <a:solidFill>
                  <a:schemeClr val="tx1">
                    <a:lumMod val="65000"/>
                    <a:lumOff val="35000"/>
                  </a:schemeClr>
                </a:solidFill>
                <a:latin typeface="+mn-ea"/>
                <a:cs typeface="Open Sans" panose="020B0606030504020204" pitchFamily="34" charset="0"/>
              </a:rPr>
              <a:t>OBJETIVO FINAL</a:t>
            </a:r>
            <a:endParaRPr lang="en-US" sz="1600" b="1" u="sng" dirty="0">
              <a:solidFill>
                <a:schemeClr val="tx1">
                  <a:lumMod val="65000"/>
                  <a:lumOff val="35000"/>
                </a:schemeClr>
              </a:solidFill>
              <a:latin typeface="+mn-ea"/>
              <a:cs typeface="Open Sans" panose="020B0606030504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s-E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punto de acceso </a:t>
            </a:r>
            <a:r>
              <a:rPr lang="es-E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para guiar al alumno a la </a:t>
            </a:r>
            <a:r>
              <a:rPr lang="es-E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investigación</a:t>
            </a:r>
            <a:r>
              <a:rPr lang="es-E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, el </a:t>
            </a:r>
            <a:r>
              <a:rPr lang="es-E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diálogo</a:t>
            </a:r>
            <a:r>
              <a:rPr lang="es-ES" altLang="zh-CN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 y el </a:t>
            </a:r>
            <a:r>
              <a:rPr lang="es-ES" altLang="zh-CN" sz="14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pensamiento crítico</a:t>
            </a:r>
            <a:endParaRPr lang="zh-CN" altLang="en-US" sz="1400" b="1" dirty="0">
              <a:solidFill>
                <a:schemeClr val="tx1">
                  <a:lumMod val="50000"/>
                  <a:lumOff val="50000"/>
                </a:schemeClr>
              </a:solidFill>
              <a:latin typeface="+mn-ea"/>
            </a:endParaRPr>
          </a:p>
        </p:txBody>
      </p:sp>
      <p:grpSp>
        <p:nvGrpSpPr>
          <p:cNvPr id="13" name="Grupo 12">
            <a:extLst>
              <a:ext uri="{FF2B5EF4-FFF2-40B4-BE49-F238E27FC236}">
                <a16:creationId xmlns:a16="http://schemas.microsoft.com/office/drawing/2014/main" id="{2A69084D-DD94-652E-DE06-6B707B238E4A}"/>
              </a:ext>
            </a:extLst>
          </p:cNvPr>
          <p:cNvGrpSpPr/>
          <p:nvPr/>
        </p:nvGrpSpPr>
        <p:grpSpPr>
          <a:xfrm>
            <a:off x="2553855" y="4885806"/>
            <a:ext cx="2124221" cy="381258"/>
            <a:chOff x="7390930" y="2473255"/>
            <a:chExt cx="2124221" cy="381258"/>
          </a:xfrm>
        </p:grpSpPr>
        <p:sp>
          <p:nvSpPr>
            <p:cNvPr id="107" name="矩形 106"/>
            <p:cNvSpPr/>
            <p:nvPr/>
          </p:nvSpPr>
          <p:spPr>
            <a:xfrm>
              <a:off x="7390930" y="2521461"/>
              <a:ext cx="2124221" cy="3080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5" name="矩形 104">
              <a:extLst>
                <a:ext uri="{FF2B5EF4-FFF2-40B4-BE49-F238E27FC236}">
                  <a16:creationId xmlns:a16="http://schemas.microsoft.com/office/drawing/2014/main" id="{A141B95C-7064-CC02-09C2-99D1508CA896}"/>
                </a:ext>
              </a:extLst>
            </p:cNvPr>
            <p:cNvSpPr/>
            <p:nvPr/>
          </p:nvSpPr>
          <p:spPr>
            <a:xfrm>
              <a:off x="7653431" y="2473255"/>
              <a:ext cx="1644104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TECHNOLOGY</a:t>
              </a:r>
            </a:p>
          </p:txBody>
        </p:sp>
      </p:grpSp>
      <p:grpSp>
        <p:nvGrpSpPr>
          <p:cNvPr id="14" name="Grupo 13">
            <a:extLst>
              <a:ext uri="{FF2B5EF4-FFF2-40B4-BE49-F238E27FC236}">
                <a16:creationId xmlns:a16="http://schemas.microsoft.com/office/drawing/2014/main" id="{ADDED5A2-405B-AEB7-997B-2EF4C58E6323}"/>
              </a:ext>
            </a:extLst>
          </p:cNvPr>
          <p:cNvGrpSpPr/>
          <p:nvPr/>
        </p:nvGrpSpPr>
        <p:grpSpPr>
          <a:xfrm>
            <a:off x="5034599" y="4897389"/>
            <a:ext cx="2124221" cy="381258"/>
            <a:chOff x="5921134" y="3314458"/>
            <a:chExt cx="2124221" cy="381258"/>
          </a:xfrm>
        </p:grpSpPr>
        <p:sp>
          <p:nvSpPr>
            <p:cNvPr id="111" name="矩形 110"/>
            <p:cNvSpPr/>
            <p:nvPr/>
          </p:nvSpPr>
          <p:spPr>
            <a:xfrm>
              <a:off x="5921134" y="3367162"/>
              <a:ext cx="2124221" cy="308012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6" name="矩形 104">
              <a:extLst>
                <a:ext uri="{FF2B5EF4-FFF2-40B4-BE49-F238E27FC236}">
                  <a16:creationId xmlns:a16="http://schemas.microsoft.com/office/drawing/2014/main" id="{8C4C6948-893B-02F7-B1B7-9642D4DB6786}"/>
                </a:ext>
              </a:extLst>
            </p:cNvPr>
            <p:cNvSpPr/>
            <p:nvPr/>
          </p:nvSpPr>
          <p:spPr>
            <a:xfrm>
              <a:off x="6133492" y="3314458"/>
              <a:ext cx="1654620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ENGINEERING</a:t>
              </a:r>
            </a:p>
          </p:txBody>
        </p:sp>
      </p:grpSp>
      <p:grpSp>
        <p:nvGrpSpPr>
          <p:cNvPr id="15" name="Grupo 14">
            <a:extLst>
              <a:ext uri="{FF2B5EF4-FFF2-40B4-BE49-F238E27FC236}">
                <a16:creationId xmlns:a16="http://schemas.microsoft.com/office/drawing/2014/main" id="{70FD1912-1AEF-DD83-CDA4-FCF4406552A0}"/>
              </a:ext>
            </a:extLst>
          </p:cNvPr>
          <p:cNvGrpSpPr/>
          <p:nvPr/>
        </p:nvGrpSpPr>
        <p:grpSpPr>
          <a:xfrm>
            <a:off x="9701502" y="4897389"/>
            <a:ext cx="2124221" cy="381258"/>
            <a:chOff x="8765153" y="3314458"/>
            <a:chExt cx="2124221" cy="381258"/>
          </a:xfrm>
        </p:grpSpPr>
        <p:sp>
          <p:nvSpPr>
            <p:cNvPr id="115" name="矩形 114"/>
            <p:cNvSpPr/>
            <p:nvPr/>
          </p:nvSpPr>
          <p:spPr>
            <a:xfrm>
              <a:off x="8765153" y="3367162"/>
              <a:ext cx="2124221" cy="308012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7" name="矩形 104">
              <a:extLst>
                <a:ext uri="{FF2B5EF4-FFF2-40B4-BE49-F238E27FC236}">
                  <a16:creationId xmlns:a16="http://schemas.microsoft.com/office/drawing/2014/main" id="{CB83A04A-0C2B-7DF7-8C1C-80409A655675}"/>
                </a:ext>
              </a:extLst>
            </p:cNvPr>
            <p:cNvSpPr/>
            <p:nvPr/>
          </p:nvSpPr>
          <p:spPr>
            <a:xfrm>
              <a:off x="8948946" y="3314458"/>
              <a:ext cx="1756636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MATHEMATICS</a:t>
              </a:r>
            </a:p>
          </p:txBody>
        </p:sp>
      </p:grpSp>
      <p:grpSp>
        <p:nvGrpSpPr>
          <p:cNvPr id="8" name="Grupo 7">
            <a:extLst>
              <a:ext uri="{FF2B5EF4-FFF2-40B4-BE49-F238E27FC236}">
                <a16:creationId xmlns:a16="http://schemas.microsoft.com/office/drawing/2014/main" id="{89DDAA86-A100-872D-01A1-5EBBB61C291A}"/>
              </a:ext>
            </a:extLst>
          </p:cNvPr>
          <p:cNvGrpSpPr/>
          <p:nvPr/>
        </p:nvGrpSpPr>
        <p:grpSpPr>
          <a:xfrm>
            <a:off x="4187610" y="606042"/>
            <a:ext cx="1916113" cy="1919288"/>
            <a:chOff x="1419115" y="1857487"/>
            <a:chExt cx="1916113" cy="1919288"/>
          </a:xfrm>
        </p:grpSpPr>
        <p:grpSp>
          <p:nvGrpSpPr>
            <p:cNvPr id="89" name="组合 88"/>
            <p:cNvGrpSpPr/>
            <p:nvPr/>
          </p:nvGrpSpPr>
          <p:grpSpPr>
            <a:xfrm>
              <a:off x="1419115" y="1857487"/>
              <a:ext cx="1916113" cy="1919288"/>
              <a:chOff x="838200" y="1803400"/>
              <a:chExt cx="1916113" cy="1919288"/>
            </a:xfrm>
          </p:grpSpPr>
          <p:sp>
            <p:nvSpPr>
              <p:cNvPr id="90" name="Rectangle 198"/>
              <p:cNvSpPr>
                <a:spLocks noChangeArrowheads="1"/>
              </p:cNvSpPr>
              <p:nvPr/>
            </p:nvSpPr>
            <p:spPr bwMode="auto">
              <a:xfrm>
                <a:off x="838200" y="1803400"/>
                <a:ext cx="1916113" cy="1919288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  <p:sp>
            <p:nvSpPr>
              <p:cNvPr id="91" name="Oval 202"/>
              <p:cNvSpPr>
                <a:spLocks noChangeArrowheads="1"/>
              </p:cNvSpPr>
              <p:nvPr/>
            </p:nvSpPr>
            <p:spPr bwMode="auto">
              <a:xfrm>
                <a:off x="1224878" y="2255781"/>
                <a:ext cx="1092633" cy="1073113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latin typeface="+mn-ea"/>
                </a:endParaRPr>
              </a:p>
            </p:txBody>
          </p:sp>
        </p:grpSp>
        <p:sp>
          <p:nvSpPr>
            <p:cNvPr id="9" name="CuadroTexto 8">
              <a:extLst>
                <a:ext uri="{FF2B5EF4-FFF2-40B4-BE49-F238E27FC236}">
                  <a16:creationId xmlns:a16="http://schemas.microsoft.com/office/drawing/2014/main" id="{5FF3E358-E6C6-CB7D-F69A-93EA469C9EE9}"/>
                </a:ext>
              </a:extLst>
            </p:cNvPr>
            <p:cNvSpPr txBox="1"/>
            <p:nvPr/>
          </p:nvSpPr>
          <p:spPr>
            <a:xfrm>
              <a:off x="2068354" y="2464227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S</a:t>
              </a:r>
              <a:endParaRPr lang="es-ES" sz="4400" dirty="0"/>
            </a:p>
          </p:txBody>
        </p:sp>
      </p:grpSp>
      <p:grpSp>
        <p:nvGrpSpPr>
          <p:cNvPr id="17" name="Grupo 16">
            <a:extLst>
              <a:ext uri="{FF2B5EF4-FFF2-40B4-BE49-F238E27FC236}">
                <a16:creationId xmlns:a16="http://schemas.microsoft.com/office/drawing/2014/main" id="{C3D3F1A0-9568-CB0B-4BAD-12436E4FA227}"/>
              </a:ext>
            </a:extLst>
          </p:cNvPr>
          <p:cNvGrpSpPr/>
          <p:nvPr/>
        </p:nvGrpSpPr>
        <p:grpSpPr>
          <a:xfrm>
            <a:off x="6278348" y="606042"/>
            <a:ext cx="1917700" cy="1919288"/>
            <a:chOff x="3509853" y="1857487"/>
            <a:chExt cx="1917700" cy="1919288"/>
          </a:xfrm>
        </p:grpSpPr>
        <p:sp>
          <p:nvSpPr>
            <p:cNvPr id="94" name="Rectangle 199"/>
            <p:cNvSpPr>
              <a:spLocks noChangeArrowheads="1"/>
            </p:cNvSpPr>
            <p:nvPr/>
          </p:nvSpPr>
          <p:spPr bwMode="auto">
            <a:xfrm>
              <a:off x="3509853" y="1857487"/>
              <a:ext cx="1917700" cy="191928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3" name="Oval 202">
              <a:extLst>
                <a:ext uri="{FF2B5EF4-FFF2-40B4-BE49-F238E27FC236}">
                  <a16:creationId xmlns:a16="http://schemas.microsoft.com/office/drawing/2014/main" id="{655FADEC-5DE0-7508-7302-7B14A6A06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3783" y="2309867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0" name="CuadroTexto 9">
              <a:extLst>
                <a:ext uri="{FF2B5EF4-FFF2-40B4-BE49-F238E27FC236}">
                  <a16:creationId xmlns:a16="http://schemas.microsoft.com/office/drawing/2014/main" id="{516A1EE4-5DE6-2F3C-83F8-0A6EC6A25BCE}"/>
                </a:ext>
              </a:extLst>
            </p:cNvPr>
            <p:cNvSpPr txBox="1"/>
            <p:nvPr/>
          </p:nvSpPr>
          <p:spPr>
            <a:xfrm>
              <a:off x="4235660" y="2464227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sz="4400" b="1" dirty="0">
                  <a:latin typeface="+mn-ea"/>
                  <a:cs typeface="Open Sans" panose="020B0606030504020204" pitchFamily="34" charset="0"/>
                </a:rPr>
                <a:t>T</a:t>
              </a:r>
              <a:endParaRPr lang="es-ES" sz="4400" dirty="0"/>
            </a:p>
          </p:txBody>
        </p:sp>
      </p:grpSp>
      <p:grpSp>
        <p:nvGrpSpPr>
          <p:cNvPr id="18" name="Grupo 17">
            <a:extLst>
              <a:ext uri="{FF2B5EF4-FFF2-40B4-BE49-F238E27FC236}">
                <a16:creationId xmlns:a16="http://schemas.microsoft.com/office/drawing/2014/main" id="{EE1F7CDB-E9BD-7FA8-B265-4DA3184A8DBB}"/>
              </a:ext>
            </a:extLst>
          </p:cNvPr>
          <p:cNvGrpSpPr/>
          <p:nvPr/>
        </p:nvGrpSpPr>
        <p:grpSpPr>
          <a:xfrm>
            <a:off x="3086511" y="2640001"/>
            <a:ext cx="1916113" cy="1919288"/>
            <a:chOff x="1419115" y="3951399"/>
            <a:chExt cx="1916113" cy="1919288"/>
          </a:xfrm>
        </p:grpSpPr>
        <p:sp>
          <p:nvSpPr>
            <p:cNvPr id="97" name="Rectangle 200"/>
            <p:cNvSpPr>
              <a:spLocks noChangeArrowheads="1"/>
            </p:cNvSpPr>
            <p:nvPr/>
          </p:nvSpPr>
          <p:spPr bwMode="auto">
            <a:xfrm>
              <a:off x="1419115" y="3951399"/>
              <a:ext cx="1916113" cy="191928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" name="Oval 202">
              <a:extLst>
                <a:ext uri="{FF2B5EF4-FFF2-40B4-BE49-F238E27FC236}">
                  <a16:creationId xmlns:a16="http://schemas.microsoft.com/office/drawing/2014/main" id="{C738AB4F-A8F2-D452-924C-A3D7E9D2E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05793" y="4504133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1" name="CuadroTexto 10">
              <a:extLst>
                <a:ext uri="{FF2B5EF4-FFF2-40B4-BE49-F238E27FC236}">
                  <a16:creationId xmlns:a16="http://schemas.microsoft.com/office/drawing/2014/main" id="{C9C11692-A01A-2D75-A7D7-B326B98E50A8}"/>
                </a:ext>
              </a:extLst>
            </p:cNvPr>
            <p:cNvSpPr txBox="1"/>
            <p:nvPr/>
          </p:nvSpPr>
          <p:spPr>
            <a:xfrm>
              <a:off x="2072454" y="4655968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E</a:t>
              </a:r>
              <a:endParaRPr lang="es-ES" sz="4400" dirty="0"/>
            </a:p>
          </p:txBody>
        </p:sp>
      </p:grpSp>
      <p:grpSp>
        <p:nvGrpSpPr>
          <p:cNvPr id="19" name="Grupo 18">
            <a:extLst>
              <a:ext uri="{FF2B5EF4-FFF2-40B4-BE49-F238E27FC236}">
                <a16:creationId xmlns:a16="http://schemas.microsoft.com/office/drawing/2014/main" id="{85F854DA-24BD-8FDB-F1C4-25605E39B8D4}"/>
              </a:ext>
            </a:extLst>
          </p:cNvPr>
          <p:cNvGrpSpPr/>
          <p:nvPr/>
        </p:nvGrpSpPr>
        <p:grpSpPr>
          <a:xfrm>
            <a:off x="7417322" y="2640001"/>
            <a:ext cx="1917700" cy="1919288"/>
            <a:chOff x="3509853" y="3951399"/>
            <a:chExt cx="1917700" cy="1919288"/>
          </a:xfrm>
        </p:grpSpPr>
        <p:sp>
          <p:nvSpPr>
            <p:cNvPr id="100" name="Rectangle 201"/>
            <p:cNvSpPr>
              <a:spLocks noChangeArrowheads="1"/>
            </p:cNvSpPr>
            <p:nvPr/>
          </p:nvSpPr>
          <p:spPr bwMode="auto">
            <a:xfrm>
              <a:off x="3509853" y="3951399"/>
              <a:ext cx="1917700" cy="1919288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4" name="Oval 202">
              <a:extLst>
                <a:ext uri="{FF2B5EF4-FFF2-40B4-BE49-F238E27FC236}">
                  <a16:creationId xmlns:a16="http://schemas.microsoft.com/office/drawing/2014/main" id="{8C103DE2-6E75-A47B-75F0-4A317F4A7FA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8647" y="4504133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12" name="CuadroTexto 11">
              <a:extLst>
                <a:ext uri="{FF2B5EF4-FFF2-40B4-BE49-F238E27FC236}">
                  <a16:creationId xmlns:a16="http://schemas.microsoft.com/office/drawing/2014/main" id="{2A8245B9-4860-4108-FC55-B7D6B07D304B}"/>
                </a:ext>
              </a:extLst>
            </p:cNvPr>
            <p:cNvSpPr txBox="1"/>
            <p:nvPr/>
          </p:nvSpPr>
          <p:spPr>
            <a:xfrm>
              <a:off x="4142847" y="4655968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M</a:t>
              </a:r>
              <a:endParaRPr lang="es-ES" sz="4400" dirty="0"/>
            </a:p>
          </p:txBody>
        </p:sp>
      </p:grpSp>
      <p:grpSp>
        <p:nvGrpSpPr>
          <p:cNvPr id="20" name="Grupo 19">
            <a:extLst>
              <a:ext uri="{FF2B5EF4-FFF2-40B4-BE49-F238E27FC236}">
                <a16:creationId xmlns:a16="http://schemas.microsoft.com/office/drawing/2014/main" id="{D907A7D3-4711-73FA-1AB0-DF179B981667}"/>
              </a:ext>
            </a:extLst>
          </p:cNvPr>
          <p:cNvGrpSpPr/>
          <p:nvPr/>
        </p:nvGrpSpPr>
        <p:grpSpPr>
          <a:xfrm>
            <a:off x="5238785" y="2623414"/>
            <a:ext cx="1917700" cy="1919288"/>
            <a:chOff x="3509853" y="3951399"/>
            <a:chExt cx="1917700" cy="1919288"/>
          </a:xfrm>
        </p:grpSpPr>
        <p:sp>
          <p:nvSpPr>
            <p:cNvPr id="21" name="Rectangle 201">
              <a:extLst>
                <a:ext uri="{FF2B5EF4-FFF2-40B4-BE49-F238E27FC236}">
                  <a16:creationId xmlns:a16="http://schemas.microsoft.com/office/drawing/2014/main" id="{309FFF1D-97F5-05B4-466D-982A0E10105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509853" y="3951399"/>
              <a:ext cx="1917700" cy="1919288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2" name="Oval 202">
              <a:extLst>
                <a:ext uri="{FF2B5EF4-FFF2-40B4-BE49-F238E27FC236}">
                  <a16:creationId xmlns:a16="http://schemas.microsoft.com/office/drawing/2014/main" id="{B654C896-7B64-5F2B-FF69-40038C47D9E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58647" y="4504133"/>
              <a:ext cx="1092633" cy="1073113"/>
            </a:xfrm>
            <a:prstGeom prst="ellipse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n-ea"/>
              </a:endParaRPr>
            </a:p>
          </p:txBody>
        </p:sp>
        <p:sp>
          <p:nvSpPr>
            <p:cNvPr id="23" name="CuadroTexto 22">
              <a:extLst>
                <a:ext uri="{FF2B5EF4-FFF2-40B4-BE49-F238E27FC236}">
                  <a16:creationId xmlns:a16="http://schemas.microsoft.com/office/drawing/2014/main" id="{56E78A10-96A7-B56A-4BC2-A72D614E0B9A}"/>
                </a:ext>
              </a:extLst>
            </p:cNvPr>
            <p:cNvSpPr txBox="1"/>
            <p:nvPr/>
          </p:nvSpPr>
          <p:spPr>
            <a:xfrm>
              <a:off x="4187237" y="4655968"/>
              <a:ext cx="714504" cy="76944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US" altLang="zh-CN" sz="4400" b="1" dirty="0">
                  <a:latin typeface="+mn-ea"/>
                  <a:cs typeface="Open Sans" panose="020B0606030504020204" pitchFamily="34" charset="0"/>
                </a:rPr>
                <a:t>A</a:t>
              </a:r>
              <a:endParaRPr lang="es-ES" sz="4400" dirty="0"/>
            </a:p>
          </p:txBody>
        </p:sp>
      </p:grpSp>
      <p:grpSp>
        <p:nvGrpSpPr>
          <p:cNvPr id="24" name="Grupo 23">
            <a:extLst>
              <a:ext uri="{FF2B5EF4-FFF2-40B4-BE49-F238E27FC236}">
                <a16:creationId xmlns:a16="http://schemas.microsoft.com/office/drawing/2014/main" id="{A7262C57-C6D6-66D1-5C7C-E51ECD07E13C}"/>
              </a:ext>
            </a:extLst>
          </p:cNvPr>
          <p:cNvGrpSpPr/>
          <p:nvPr/>
        </p:nvGrpSpPr>
        <p:grpSpPr>
          <a:xfrm>
            <a:off x="7399788" y="4897389"/>
            <a:ext cx="2124221" cy="381258"/>
            <a:chOff x="8765153" y="3314458"/>
            <a:chExt cx="2124221" cy="381258"/>
          </a:xfrm>
        </p:grpSpPr>
        <p:sp>
          <p:nvSpPr>
            <p:cNvPr id="25" name="矩形 114">
              <a:extLst>
                <a:ext uri="{FF2B5EF4-FFF2-40B4-BE49-F238E27FC236}">
                  <a16:creationId xmlns:a16="http://schemas.microsoft.com/office/drawing/2014/main" id="{7920D238-24D1-9726-064A-B29EF824A432}"/>
                </a:ext>
              </a:extLst>
            </p:cNvPr>
            <p:cNvSpPr/>
            <p:nvPr/>
          </p:nvSpPr>
          <p:spPr>
            <a:xfrm>
              <a:off x="8765153" y="3367162"/>
              <a:ext cx="2124221" cy="308012"/>
            </a:xfrm>
            <a:prstGeom prst="rect">
              <a:avLst/>
            </a:prstGeom>
            <a:solidFill>
              <a:srgbClr val="7030A0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>
                <a:latin typeface="+mn-ea"/>
              </a:endParaRPr>
            </a:p>
          </p:txBody>
        </p:sp>
        <p:sp>
          <p:nvSpPr>
            <p:cNvPr id="26" name="矩形 104">
              <a:extLst>
                <a:ext uri="{FF2B5EF4-FFF2-40B4-BE49-F238E27FC236}">
                  <a16:creationId xmlns:a16="http://schemas.microsoft.com/office/drawing/2014/main" id="{6249447D-CAAE-D395-88D0-35653C3CC28E}"/>
                </a:ext>
              </a:extLst>
            </p:cNvPr>
            <p:cNvSpPr/>
            <p:nvPr/>
          </p:nvSpPr>
          <p:spPr>
            <a:xfrm>
              <a:off x="9524778" y="3314458"/>
              <a:ext cx="604974" cy="38125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600" b="1" dirty="0">
                  <a:solidFill>
                    <a:schemeClr val="bg1"/>
                  </a:solidFill>
                  <a:latin typeface="+mn-ea"/>
                  <a:cs typeface="Open Sans" panose="020B0606030504020204" pitchFamily="34" charset="0"/>
                </a:rPr>
                <a:t>ART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5368728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000"/>
                            </p:stCondLst>
                            <p:childTnLst>
                              <p:par>
                                <p:cTn id="8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20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827016D3-23F4-A066-AFE6-36D0170F3BB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45"/>
          <a:stretch/>
        </p:blipFill>
        <p:spPr bwMode="auto">
          <a:xfrm>
            <a:off x="2717493" y="203527"/>
            <a:ext cx="7473050" cy="64509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6500231"/>
      </p:ext>
    </p:extLst>
  </p:cSld>
  <p:clrMapOvr>
    <a:masterClrMapping/>
  </p:clrMapOvr>
  <p:transition spd="slow">
    <p:push dir="u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Texto&#10;&#10;Descripción generada automáticamente">
            <a:extLst>
              <a:ext uri="{FF2B5EF4-FFF2-40B4-BE49-F238E27FC236}">
                <a16:creationId xmlns:a16="http://schemas.microsoft.com/office/drawing/2014/main" id="{954E7E26-51FA-6C0E-F301-9031B2011BE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50"/>
          <a:stretch/>
        </p:blipFill>
        <p:spPr bwMode="auto">
          <a:xfrm>
            <a:off x="-84839" y="386499"/>
            <a:ext cx="12192000" cy="612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59046184"/>
      </p:ext>
    </p:extLst>
  </p:cSld>
  <p:clrMapOvr>
    <a:masterClrMapping/>
  </p:clrMapOvr>
  <p:transition spd="slow">
    <p:push dir="u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-328473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-328473"/>
            <a:ext cx="5119928" cy="2656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264135" y="5840997"/>
            <a:ext cx="5663730" cy="481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DOCENTE Y DISCENTE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098730" y="3752033"/>
            <a:ext cx="8136581" cy="74071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¿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Cuáles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podemos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identificar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?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12192" y="2358044"/>
            <a:ext cx="7967616" cy="7964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CAMBIO DE ROLES</a:t>
            </a:r>
          </a:p>
        </p:txBody>
      </p:sp>
      <p:sp>
        <p:nvSpPr>
          <p:cNvPr id="15" name="椭圆 13"/>
          <p:cNvSpPr/>
          <p:nvPr/>
        </p:nvSpPr>
        <p:spPr>
          <a:xfrm flipV="1">
            <a:off x="5776686" y="4764700"/>
            <a:ext cx="638628" cy="637737"/>
          </a:xfrm>
          <a:custGeom>
            <a:avLst/>
            <a:gdLst>
              <a:gd name="connsiteX0" fmla="*/ 303763 w 607427"/>
              <a:gd name="connsiteY0" fmla="*/ 152514 h 606580"/>
              <a:gd name="connsiteX1" fmla="*/ 187507 w 607427"/>
              <a:gd name="connsiteY1" fmla="*/ 268477 h 606580"/>
              <a:gd name="connsiteX2" fmla="*/ 257222 w 607427"/>
              <a:gd name="connsiteY2" fmla="*/ 268477 h 606580"/>
              <a:gd name="connsiteX3" fmla="*/ 257222 w 607427"/>
              <a:gd name="connsiteY3" fmla="*/ 454136 h 606580"/>
              <a:gd name="connsiteX4" fmla="*/ 350207 w 607427"/>
              <a:gd name="connsiteY4" fmla="*/ 454136 h 606580"/>
              <a:gd name="connsiteX5" fmla="*/ 350207 w 607427"/>
              <a:gd name="connsiteY5" fmla="*/ 268477 h 606580"/>
              <a:gd name="connsiteX6" fmla="*/ 419922 w 607427"/>
              <a:gd name="connsiteY6" fmla="*/ 268477 h 606580"/>
              <a:gd name="connsiteX7" fmla="*/ 303763 w 607427"/>
              <a:gd name="connsiteY7" fmla="*/ 113469 h 606580"/>
              <a:gd name="connsiteX8" fmla="*/ 331434 w 607427"/>
              <a:gd name="connsiteY8" fmla="*/ 124890 h 606580"/>
              <a:gd name="connsiteX9" fmla="*/ 447592 w 607427"/>
              <a:gd name="connsiteY9" fmla="*/ 240853 h 606580"/>
              <a:gd name="connsiteX10" fmla="*/ 456099 w 607427"/>
              <a:gd name="connsiteY10" fmla="*/ 283412 h 606580"/>
              <a:gd name="connsiteX11" fmla="*/ 419922 w 607427"/>
              <a:gd name="connsiteY11" fmla="*/ 307522 h 606580"/>
              <a:gd name="connsiteX12" fmla="*/ 389318 w 607427"/>
              <a:gd name="connsiteY12" fmla="*/ 307522 h 606580"/>
              <a:gd name="connsiteX13" fmla="*/ 389318 w 607427"/>
              <a:gd name="connsiteY13" fmla="*/ 454136 h 606580"/>
              <a:gd name="connsiteX14" fmla="*/ 350207 w 607427"/>
              <a:gd name="connsiteY14" fmla="*/ 493181 h 606580"/>
              <a:gd name="connsiteX15" fmla="*/ 257222 w 607427"/>
              <a:gd name="connsiteY15" fmla="*/ 493181 h 606580"/>
              <a:gd name="connsiteX16" fmla="*/ 218111 w 607427"/>
              <a:gd name="connsiteY16" fmla="*/ 454136 h 606580"/>
              <a:gd name="connsiteX17" fmla="*/ 218111 w 607427"/>
              <a:gd name="connsiteY17" fmla="*/ 307522 h 606580"/>
              <a:gd name="connsiteX18" fmla="*/ 187507 w 607427"/>
              <a:gd name="connsiteY18" fmla="*/ 307522 h 606580"/>
              <a:gd name="connsiteX19" fmla="*/ 151427 w 607427"/>
              <a:gd name="connsiteY19" fmla="*/ 283412 h 606580"/>
              <a:gd name="connsiteX20" fmla="*/ 159934 w 607427"/>
              <a:gd name="connsiteY20" fmla="*/ 240853 h 606580"/>
              <a:gd name="connsiteX21" fmla="*/ 276092 w 607427"/>
              <a:gd name="connsiteY21" fmla="*/ 124890 h 606580"/>
              <a:gd name="connsiteX22" fmla="*/ 303763 w 607427"/>
              <a:gd name="connsiteY22" fmla="*/ 113469 h 606580"/>
              <a:gd name="connsiteX23" fmla="*/ 303763 w 607427"/>
              <a:gd name="connsiteY23" fmla="*/ 39052 h 606580"/>
              <a:gd name="connsiteX24" fmla="*/ 39107 w 607427"/>
              <a:gd name="connsiteY24" fmla="*/ 303339 h 606580"/>
              <a:gd name="connsiteX25" fmla="*/ 303763 w 607427"/>
              <a:gd name="connsiteY25" fmla="*/ 567528 h 606580"/>
              <a:gd name="connsiteX26" fmla="*/ 568320 w 607427"/>
              <a:gd name="connsiteY26" fmla="*/ 303339 h 606580"/>
              <a:gd name="connsiteX27" fmla="*/ 303763 w 607427"/>
              <a:gd name="connsiteY27" fmla="*/ 39052 h 606580"/>
              <a:gd name="connsiteX28" fmla="*/ 303763 w 607427"/>
              <a:gd name="connsiteY28" fmla="*/ 0 h 606580"/>
              <a:gd name="connsiteX29" fmla="*/ 607427 w 607427"/>
              <a:gd name="connsiteY29" fmla="*/ 303339 h 606580"/>
              <a:gd name="connsiteX30" fmla="*/ 303763 w 607427"/>
              <a:gd name="connsiteY30" fmla="*/ 606580 h 606580"/>
              <a:gd name="connsiteX31" fmla="*/ 0 w 607427"/>
              <a:gd name="connsiteY31" fmla="*/ 303339 h 606580"/>
              <a:gd name="connsiteX32" fmla="*/ 303763 w 607427"/>
              <a:gd name="connsiteY32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427" h="606580">
                <a:moveTo>
                  <a:pt x="303763" y="152514"/>
                </a:moveTo>
                <a:lnTo>
                  <a:pt x="187507" y="268477"/>
                </a:lnTo>
                <a:lnTo>
                  <a:pt x="257222" y="268477"/>
                </a:lnTo>
                <a:lnTo>
                  <a:pt x="257222" y="454136"/>
                </a:lnTo>
                <a:lnTo>
                  <a:pt x="350207" y="454136"/>
                </a:lnTo>
                <a:lnTo>
                  <a:pt x="350207" y="268477"/>
                </a:lnTo>
                <a:lnTo>
                  <a:pt x="419922" y="268477"/>
                </a:lnTo>
                <a:close/>
                <a:moveTo>
                  <a:pt x="303763" y="113469"/>
                </a:moveTo>
                <a:cubicBezTo>
                  <a:pt x="314127" y="113469"/>
                  <a:pt x="324101" y="117569"/>
                  <a:pt x="331434" y="124890"/>
                </a:cubicBezTo>
                <a:lnTo>
                  <a:pt x="447592" y="240853"/>
                </a:lnTo>
                <a:cubicBezTo>
                  <a:pt x="458739" y="252079"/>
                  <a:pt x="462063" y="268868"/>
                  <a:pt x="456099" y="283412"/>
                </a:cubicBezTo>
                <a:cubicBezTo>
                  <a:pt x="450037" y="298054"/>
                  <a:pt x="435761" y="307522"/>
                  <a:pt x="419922" y="307522"/>
                </a:cubicBezTo>
                <a:lnTo>
                  <a:pt x="389318" y="307522"/>
                </a:lnTo>
                <a:lnTo>
                  <a:pt x="389318" y="454136"/>
                </a:lnTo>
                <a:cubicBezTo>
                  <a:pt x="389318" y="475611"/>
                  <a:pt x="371816" y="493181"/>
                  <a:pt x="350207" y="493181"/>
                </a:cubicBezTo>
                <a:lnTo>
                  <a:pt x="257222" y="493181"/>
                </a:lnTo>
                <a:cubicBezTo>
                  <a:pt x="235613" y="493181"/>
                  <a:pt x="218111" y="475611"/>
                  <a:pt x="218111" y="454136"/>
                </a:cubicBezTo>
                <a:lnTo>
                  <a:pt x="218111" y="307522"/>
                </a:lnTo>
                <a:lnTo>
                  <a:pt x="187507" y="307522"/>
                </a:lnTo>
                <a:cubicBezTo>
                  <a:pt x="171765" y="307522"/>
                  <a:pt x="157490" y="298054"/>
                  <a:pt x="151427" y="283412"/>
                </a:cubicBezTo>
                <a:cubicBezTo>
                  <a:pt x="145365" y="268868"/>
                  <a:pt x="148690" y="252079"/>
                  <a:pt x="159934" y="240853"/>
                </a:cubicBezTo>
                <a:lnTo>
                  <a:pt x="276092" y="124890"/>
                </a:lnTo>
                <a:cubicBezTo>
                  <a:pt x="283426" y="117569"/>
                  <a:pt x="293399" y="113469"/>
                  <a:pt x="303763" y="113469"/>
                </a:cubicBezTo>
                <a:close/>
                <a:moveTo>
                  <a:pt x="303763" y="39052"/>
                </a:moveTo>
                <a:cubicBezTo>
                  <a:pt x="157796" y="39052"/>
                  <a:pt x="39107" y="157576"/>
                  <a:pt x="39107" y="303339"/>
                </a:cubicBezTo>
                <a:cubicBezTo>
                  <a:pt x="39107" y="449004"/>
                  <a:pt x="157796" y="567528"/>
                  <a:pt x="303763" y="567528"/>
                </a:cubicBezTo>
                <a:cubicBezTo>
                  <a:pt x="449631" y="567528"/>
                  <a:pt x="568320" y="449004"/>
                  <a:pt x="568320" y="303339"/>
                </a:cubicBezTo>
                <a:cubicBezTo>
                  <a:pt x="568320" y="157576"/>
                  <a:pt x="449631" y="39052"/>
                  <a:pt x="303763" y="39052"/>
                </a:cubicBezTo>
                <a:close/>
                <a:moveTo>
                  <a:pt x="303763" y="0"/>
                </a:moveTo>
                <a:cubicBezTo>
                  <a:pt x="471629" y="0"/>
                  <a:pt x="607427" y="135707"/>
                  <a:pt x="607427" y="303339"/>
                </a:cubicBezTo>
                <a:cubicBezTo>
                  <a:pt x="607427" y="470971"/>
                  <a:pt x="471629" y="606580"/>
                  <a:pt x="303763" y="606580"/>
                </a:cubicBezTo>
                <a:cubicBezTo>
                  <a:pt x="135798" y="606580"/>
                  <a:pt x="0" y="470971"/>
                  <a:pt x="0" y="303339"/>
                </a:cubicBezTo>
                <a:cubicBezTo>
                  <a:pt x="0" y="135609"/>
                  <a:pt x="135896" y="0"/>
                  <a:pt x="3037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15950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186310" y="1960091"/>
            <a:ext cx="1819380" cy="3776112"/>
            <a:chOff x="4923304" y="1684213"/>
            <a:chExt cx="2229277" cy="4626854"/>
          </a:xfrm>
        </p:grpSpPr>
        <p:sp>
          <p:nvSpPr>
            <p:cNvPr id="4" name="Freeform 3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793154" y="2315778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t> </a:t>
              </a:r>
            </a:p>
          </p:txBody>
        </p:sp>
        <p:sp>
          <p:nvSpPr>
            <p:cNvPr id="5" name="Freeform 4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306522" y="3320269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t> </a:t>
              </a:r>
            </a:p>
          </p:txBody>
        </p:sp>
        <p:sp>
          <p:nvSpPr>
            <p:cNvPr id="6" name="Freeform 5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793154" y="4299283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3100" b="1" kern="1200">
                <a:solidFill>
                  <a:schemeClr val="bg1"/>
                </a:solidFill>
                <a:latin typeface="+mj-ea"/>
                <a:ea typeface="+mj-ea"/>
                <a:cs typeface="+mn-cs"/>
              </a:endParaRPr>
            </a:p>
          </p:txBody>
        </p:sp>
        <p:sp>
          <p:nvSpPr>
            <p:cNvPr id="7" name="Freeform 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SpPr/>
            <p:nvPr/>
          </p:nvSpPr>
          <p:spPr>
            <a:xfrm>
              <a:off x="5306522" y="5329250"/>
              <a:ext cx="973591" cy="486745"/>
            </a:xfrm>
            <a:custGeom>
              <a:avLst/>
              <a:gdLst>
                <a:gd name="connsiteX0" fmla="*/ 0 w 973591"/>
                <a:gd name="connsiteY0" fmla="*/ 0 h 486745"/>
                <a:gd name="connsiteX1" fmla="*/ 973591 w 973591"/>
                <a:gd name="connsiteY1" fmla="*/ 0 h 486745"/>
                <a:gd name="connsiteX2" fmla="*/ 973591 w 973591"/>
                <a:gd name="connsiteY2" fmla="*/ 486745 h 486745"/>
                <a:gd name="connsiteX3" fmla="*/ 0 w 973591"/>
                <a:gd name="connsiteY3" fmla="*/ 486745 h 486745"/>
                <a:gd name="connsiteX4" fmla="*/ 0 w 973591"/>
                <a:gd name="connsiteY4" fmla="*/ 0 h 4867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3591" h="486745">
                  <a:moveTo>
                    <a:pt x="0" y="0"/>
                  </a:moveTo>
                  <a:lnTo>
                    <a:pt x="973591" y="0"/>
                  </a:lnTo>
                  <a:lnTo>
                    <a:pt x="973591" y="486745"/>
                  </a:lnTo>
                  <a:lnTo>
                    <a:pt x="0" y="486745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tx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9685" tIns="19685" rIns="19685" bIns="19685" numCol="1" spcCol="1270" anchor="ctr" anchorCtr="0">
              <a:noAutofit/>
            </a:bodyPr>
            <a:lstStyle/>
            <a:p>
              <a:pPr lvl="0" algn="ctr" defTabSz="13779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3100" b="1" kern="1200" dirty="0">
                  <a:solidFill>
                    <a:schemeClr val="bg1"/>
                  </a:solidFill>
                  <a:latin typeface="+mj-ea"/>
                  <a:ea typeface="+mj-ea"/>
                  <a:cs typeface="+mn-cs"/>
                </a:rPr>
                <a:t> </a:t>
              </a:r>
            </a:p>
          </p:txBody>
        </p:sp>
        <p:grpSp>
          <p:nvGrpSpPr>
            <p:cNvPr id="8" name="Group 7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407972" y="3693193"/>
              <a:ext cx="1744609" cy="1744787"/>
              <a:chOff x="5466028" y="3573608"/>
              <a:chExt cx="1744609" cy="1744787"/>
            </a:xfrm>
          </p:grpSpPr>
          <p:sp>
            <p:nvSpPr>
              <p:cNvPr id="9" name="Circular Arrow 8"/>
              <p:cNvSpPr/>
              <p:nvPr/>
            </p:nvSpPr>
            <p:spPr>
              <a:xfrm>
                <a:off x="5466028" y="357360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3500000"/>
                  <a:gd name="adj5" fmla="val 12500"/>
                </a:avLst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0" name="Oval 9"/>
              <p:cNvSpPr/>
              <p:nvPr/>
            </p:nvSpPr>
            <p:spPr>
              <a:xfrm>
                <a:off x="6018081" y="4121528"/>
                <a:ext cx="584388" cy="584388"/>
              </a:xfrm>
              <a:prstGeom prst="ellipse">
                <a:avLst/>
              </a:prstGeom>
              <a:solidFill>
                <a:schemeClr val="accent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S" sz="2000" kern="0" dirty="0">
                    <a:solidFill>
                      <a:schemeClr val="bg1"/>
                    </a:solidFill>
                    <a:latin typeface="+mj-ea"/>
                    <a:ea typeface="+mj-ea"/>
                  </a:rPr>
                  <a:t>3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grpSp>
          <p:nvGrpSpPr>
            <p:cNvPr id="11" name="Group 1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047662" y="4811504"/>
              <a:ext cx="1498839" cy="1499563"/>
              <a:chOff x="5105718" y="4691919"/>
              <a:chExt cx="1498839" cy="1499563"/>
            </a:xfrm>
          </p:grpSpPr>
          <p:sp>
            <p:nvSpPr>
              <p:cNvPr id="12" name="Block Arc 11"/>
              <p:cNvSpPr/>
              <p:nvPr/>
            </p:nvSpPr>
            <p:spPr>
              <a:xfrm>
                <a:off x="5105718" y="4691919"/>
                <a:ext cx="1498839" cy="1499563"/>
              </a:xfrm>
              <a:prstGeom prst="blockArc">
                <a:avLst>
                  <a:gd name="adj1" fmla="val 0"/>
                  <a:gd name="adj2" fmla="val 18900000"/>
                  <a:gd name="adj3" fmla="val 12740"/>
                </a:avLst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3" name="Oval 12"/>
              <p:cNvSpPr/>
              <p:nvPr/>
            </p:nvSpPr>
            <p:spPr>
              <a:xfrm>
                <a:off x="5576543" y="5163711"/>
                <a:ext cx="584388" cy="584388"/>
              </a:xfrm>
              <a:prstGeom prst="ellipse">
                <a:avLst/>
              </a:prstGeom>
              <a:solidFill>
                <a:schemeClr val="accent4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4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grpSp>
          <p:nvGrpSpPr>
            <p:cNvPr id="14" name="Group 13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4923304" y="2686852"/>
              <a:ext cx="1744609" cy="1744787"/>
              <a:chOff x="4981360" y="2567267"/>
              <a:chExt cx="1744609" cy="1744787"/>
            </a:xfrm>
          </p:grpSpPr>
          <p:sp>
            <p:nvSpPr>
              <p:cNvPr id="15" name="Shape 14"/>
              <p:cNvSpPr/>
              <p:nvPr/>
            </p:nvSpPr>
            <p:spPr>
              <a:xfrm>
                <a:off x="4981360" y="2567267"/>
                <a:ext cx="1744609" cy="1744787"/>
              </a:xfrm>
              <a:prstGeom prst="leftCircularArrow">
                <a:avLst>
                  <a:gd name="adj1" fmla="val 10980"/>
                  <a:gd name="adj2" fmla="val 1142322"/>
                  <a:gd name="adj3" fmla="val 6300000"/>
                  <a:gd name="adj4" fmla="val 18900000"/>
                  <a:gd name="adj5" fmla="val 12500"/>
                </a:avLst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6" name="Oval 15"/>
              <p:cNvSpPr/>
              <p:nvPr/>
            </p:nvSpPr>
            <p:spPr>
              <a:xfrm>
                <a:off x="5576543" y="3163803"/>
                <a:ext cx="584388" cy="584388"/>
              </a:xfrm>
              <a:prstGeom prst="ellipse">
                <a:avLst/>
              </a:prstGeom>
              <a:solidFill>
                <a:schemeClr val="accent2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s-ES" sz="2000" kern="0" dirty="0">
                    <a:solidFill>
                      <a:schemeClr val="bg1"/>
                    </a:solidFill>
                    <a:latin typeface="+mj-ea"/>
                    <a:ea typeface="+mj-ea"/>
                  </a:rPr>
                  <a:t>2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  <p:grpSp>
          <p:nvGrpSpPr>
            <p:cNvPr id="17" name="Group 16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/>
            <p:cNvGrpSpPr/>
            <p:nvPr/>
          </p:nvGrpSpPr>
          <p:grpSpPr>
            <a:xfrm>
              <a:off x="5407972" y="1684213"/>
              <a:ext cx="1744609" cy="1744787"/>
              <a:chOff x="5466028" y="1564628"/>
              <a:chExt cx="1744609" cy="1744787"/>
            </a:xfrm>
          </p:grpSpPr>
          <p:sp>
            <p:nvSpPr>
              <p:cNvPr id="18" name="Circular Arrow 17"/>
              <p:cNvSpPr/>
              <p:nvPr/>
            </p:nvSpPr>
            <p:spPr>
              <a:xfrm>
                <a:off x="5466028" y="1564628"/>
                <a:ext cx="1744609" cy="1744787"/>
              </a:xfrm>
              <a:prstGeom prst="circularArrow">
                <a:avLst>
                  <a:gd name="adj1" fmla="val 10980"/>
                  <a:gd name="adj2" fmla="val 1142322"/>
                  <a:gd name="adj3" fmla="val 4500000"/>
                  <a:gd name="adj4" fmla="val 10800000"/>
                  <a:gd name="adj5" fmla="val 12500"/>
                </a:avLst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</p:sp>
          <p:sp>
            <p:nvSpPr>
              <p:cNvPr id="19" name="Oval 18"/>
              <p:cNvSpPr/>
              <p:nvPr/>
            </p:nvSpPr>
            <p:spPr>
              <a:xfrm>
                <a:off x="6050547" y="2147096"/>
                <a:ext cx="584388" cy="584388"/>
              </a:xfrm>
              <a:prstGeom prst="ellipse">
                <a:avLst/>
              </a:prstGeom>
              <a:solidFill>
                <a:schemeClr val="accent1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txBody>
              <a:bodyPr rtlCol="0" anchor="ctr"/>
              <a:lstStyle/>
              <a:p>
                <a:pPr marL="0" marR="0" lvl="0" indent="0" algn="ctr" defTabSz="13716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s-ES" sz="2000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+mj-ea"/>
                    <a:ea typeface="+mj-ea"/>
                  </a:rPr>
                  <a:t>1</a:t>
                </a:r>
                <a:endParaRPr kumimoji="0" lang="en-US" sz="200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ea"/>
                  <a:ea typeface="+mj-ea"/>
                </a:endParaRPr>
              </a:p>
            </p:txBody>
          </p:sp>
        </p:grpSp>
      </p:grpSp>
      <p:sp>
        <p:nvSpPr>
          <p:cNvPr id="51" name="e7d195523061f1c0" descr="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" hidden="1"/>
          <p:cNvSpPr txBox="1"/>
          <p:nvPr/>
        </p:nvSpPr>
        <p:spPr>
          <a:xfrm>
            <a:off x="-355600" y="1803400"/>
            <a:ext cx="262251" cy="1016000"/>
          </a:xfrm>
          <a:prstGeom prst="rect">
            <a:avLst/>
          </a:prstGeom>
          <a:noFill/>
        </p:spPr>
        <p:txBody>
          <a:bodyPr vert="wordArtVert" rtlCol="0">
            <a:spAutoFit/>
          </a:bodyPr>
          <a:lstStyle/>
          <a:p>
            <a:r>
              <a:rPr lang="en-US" altLang="zh-CN" sz="100"/>
              <a:t>e7d195523061f1c0f55f9af68525816972d868573ada39bc763F3977967589A5F92C178830C92595A6CE4D0132F8C206B2B04C416AAA86B7FD80AB023F78DAEB544E2F013E11B2B95AD21703D1C90034A379EC9026EFAAF5D8D3F6EDD7215B015B463D656B0929A814A5414683A393A7CC9BB506C975E20AD17C211CA623623BC48209FD1E344B18C2900D8641C9B362</a:t>
            </a:r>
            <a:endParaRPr lang="zh-CN" altLang="en-US" sz="100"/>
          </a:p>
        </p:txBody>
      </p:sp>
      <p:sp>
        <p:nvSpPr>
          <p:cNvPr id="36" name="矩形 35"/>
          <p:cNvSpPr/>
          <p:nvPr/>
        </p:nvSpPr>
        <p:spPr>
          <a:xfrm>
            <a:off x="7167842" y="2487462"/>
            <a:ext cx="2241974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NIVEL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959893" y="4127206"/>
            <a:ext cx="3708707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TEMA Y CONTENIDOS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641301" y="3305401"/>
            <a:ext cx="2241974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ÁREA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823028" y="4925992"/>
            <a:ext cx="2241974" cy="49795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>
              <a:lnSpc>
                <a:spcPct val="120000"/>
              </a:lnSpc>
            </a:pPr>
            <a:r>
              <a:rPr lang="en-US" altLang="zh-CN" sz="2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rPr>
              <a:t>OBJETIVOS</a:t>
            </a:r>
            <a:endParaRPr lang="zh-CN" altLang="en-US" sz="2400" b="1" dirty="0">
              <a:solidFill>
                <a:schemeClr val="tx1">
                  <a:lumMod val="65000"/>
                  <a:lumOff val="3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3741550" y="395206"/>
            <a:ext cx="4814888" cy="6110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CONTEXTUALIZACIÓN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val="1534956701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42" grpId="0"/>
      <p:bldP spid="45" grpId="0"/>
      <p:bldP spid="4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椭圆 10"/>
          <p:cNvSpPr/>
          <p:nvPr/>
        </p:nvSpPr>
        <p:spPr>
          <a:xfrm>
            <a:off x="8521458" y="2429942"/>
            <a:ext cx="1364101" cy="1313185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/>
          </a:p>
        </p:txBody>
      </p:sp>
      <p:sp>
        <p:nvSpPr>
          <p:cNvPr id="8" name="椭圆 7"/>
          <p:cNvSpPr/>
          <p:nvPr/>
        </p:nvSpPr>
        <p:spPr>
          <a:xfrm>
            <a:off x="5414584" y="2381229"/>
            <a:ext cx="1364101" cy="1313185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2053188" y="2381229"/>
            <a:ext cx="1364101" cy="1313185"/>
          </a:xfrm>
          <a:prstGeom prst="ellipse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endParaRPr lang="zh-CN" altLang="en-US"/>
          </a:p>
        </p:txBody>
      </p:sp>
      <p:sp>
        <p:nvSpPr>
          <p:cNvPr id="28" name="文本框 27"/>
          <p:cNvSpPr txBox="1"/>
          <p:nvPr/>
        </p:nvSpPr>
        <p:spPr>
          <a:xfrm>
            <a:off x="1647639" y="3927890"/>
            <a:ext cx="2175198" cy="4116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ANTES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5030882" y="3927890"/>
            <a:ext cx="2175198" cy="4116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DURANTE</a:t>
            </a:r>
          </a:p>
        </p:txBody>
      </p:sp>
      <p:sp>
        <p:nvSpPr>
          <p:cNvPr id="34" name="文本框 33"/>
          <p:cNvSpPr txBox="1"/>
          <p:nvPr/>
        </p:nvSpPr>
        <p:spPr>
          <a:xfrm>
            <a:off x="8188631" y="3918463"/>
            <a:ext cx="2175198" cy="4116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DESPUÉS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639813" y="676649"/>
            <a:ext cx="7447659" cy="117243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EVALUACIÓN</a:t>
            </a:r>
          </a:p>
          <a:p>
            <a:pPr algn="ctr">
              <a:lnSpc>
                <a:spcPct val="114000"/>
              </a:lnSpc>
            </a:pPr>
            <a:r>
              <a:rPr lang="en-US" altLang="zh-CN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DEL PROCESO</a:t>
            </a:r>
            <a:endParaRPr lang="zh-CN" altLang="en-US" sz="32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grpSp>
        <p:nvGrpSpPr>
          <p:cNvPr id="37" name="Grupo 36">
            <a:extLst>
              <a:ext uri="{FF2B5EF4-FFF2-40B4-BE49-F238E27FC236}">
                <a16:creationId xmlns:a16="http://schemas.microsoft.com/office/drawing/2014/main" id="{DEC71C27-9D77-0B36-EC54-C1DC6A50336D}"/>
              </a:ext>
            </a:extLst>
          </p:cNvPr>
          <p:cNvGrpSpPr/>
          <p:nvPr/>
        </p:nvGrpSpPr>
        <p:grpSpPr>
          <a:xfrm>
            <a:off x="2292102" y="2685454"/>
            <a:ext cx="860299" cy="711977"/>
            <a:chOff x="2292102" y="2685454"/>
            <a:chExt cx="860299" cy="711977"/>
          </a:xfrm>
        </p:grpSpPr>
        <p:sp>
          <p:nvSpPr>
            <p:cNvPr id="3" name="Freeform 1005">
              <a:extLst>
                <a:ext uri="{FF2B5EF4-FFF2-40B4-BE49-F238E27FC236}">
                  <a16:creationId xmlns:a16="http://schemas.microsoft.com/office/drawing/2014/main" id="{4BC8F827-D0B7-FFB3-4CF5-0209470BBDC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292102" y="2876366"/>
              <a:ext cx="493513" cy="465633"/>
            </a:xfrm>
            <a:custGeom>
              <a:avLst/>
              <a:gdLst>
                <a:gd name="T0" fmla="*/ 57 w 61"/>
                <a:gd name="T1" fmla="*/ 36 h 62"/>
                <a:gd name="T2" fmla="*/ 61 w 61"/>
                <a:gd name="T3" fmla="*/ 32 h 62"/>
                <a:gd name="T4" fmla="*/ 61 w 61"/>
                <a:gd name="T5" fmla="*/ 30 h 62"/>
                <a:gd name="T6" fmla="*/ 57 w 61"/>
                <a:gd name="T7" fmla="*/ 26 h 62"/>
                <a:gd name="T8" fmla="*/ 57 w 61"/>
                <a:gd name="T9" fmla="*/ 26 h 62"/>
                <a:gd name="T10" fmla="*/ 52 w 61"/>
                <a:gd name="T11" fmla="*/ 23 h 62"/>
                <a:gd name="T12" fmla="*/ 53 w 61"/>
                <a:gd name="T13" fmla="*/ 16 h 62"/>
                <a:gd name="T14" fmla="*/ 53 w 61"/>
                <a:gd name="T15" fmla="*/ 16 h 62"/>
                <a:gd name="T16" fmla="*/ 53 w 61"/>
                <a:gd name="T17" fmla="*/ 10 h 62"/>
                <a:gd name="T18" fmla="*/ 51 w 61"/>
                <a:gd name="T19" fmla="*/ 8 h 62"/>
                <a:gd name="T20" fmla="*/ 46 w 61"/>
                <a:gd name="T21" fmla="*/ 8 h 62"/>
                <a:gd name="T22" fmla="*/ 46 w 61"/>
                <a:gd name="T23" fmla="*/ 9 h 62"/>
                <a:gd name="T24" fmla="*/ 41 w 61"/>
                <a:gd name="T25" fmla="*/ 10 h 62"/>
                <a:gd name="T26" fmla="*/ 36 w 61"/>
                <a:gd name="T27" fmla="*/ 5 h 62"/>
                <a:gd name="T28" fmla="*/ 36 w 61"/>
                <a:gd name="T29" fmla="*/ 4 h 62"/>
                <a:gd name="T30" fmla="*/ 32 w 61"/>
                <a:gd name="T31" fmla="*/ 0 h 62"/>
                <a:gd name="T32" fmla="*/ 29 w 61"/>
                <a:gd name="T33" fmla="*/ 0 h 62"/>
                <a:gd name="T34" fmla="*/ 25 w 61"/>
                <a:gd name="T35" fmla="*/ 4 h 62"/>
                <a:gd name="T36" fmla="*/ 25 w 61"/>
                <a:gd name="T37" fmla="*/ 5 h 62"/>
                <a:gd name="T38" fmla="*/ 23 w 61"/>
                <a:gd name="T39" fmla="*/ 9 h 62"/>
                <a:gd name="T40" fmla="*/ 16 w 61"/>
                <a:gd name="T41" fmla="*/ 9 h 62"/>
                <a:gd name="T42" fmla="*/ 16 w 61"/>
                <a:gd name="T43" fmla="*/ 8 h 62"/>
                <a:gd name="T44" fmla="*/ 10 w 61"/>
                <a:gd name="T45" fmla="*/ 8 h 62"/>
                <a:gd name="T46" fmla="*/ 8 w 61"/>
                <a:gd name="T47" fmla="*/ 10 h 62"/>
                <a:gd name="T48" fmla="*/ 8 w 61"/>
                <a:gd name="T49" fmla="*/ 16 h 62"/>
                <a:gd name="T50" fmla="*/ 8 w 61"/>
                <a:gd name="T51" fmla="*/ 16 h 62"/>
                <a:gd name="T52" fmla="*/ 10 w 61"/>
                <a:gd name="T53" fmla="*/ 21 h 62"/>
                <a:gd name="T54" fmla="*/ 4 w 61"/>
                <a:gd name="T55" fmla="*/ 26 h 62"/>
                <a:gd name="T56" fmla="*/ 4 w 61"/>
                <a:gd name="T57" fmla="*/ 26 h 62"/>
                <a:gd name="T58" fmla="*/ 0 w 61"/>
                <a:gd name="T59" fmla="*/ 30 h 62"/>
                <a:gd name="T60" fmla="*/ 0 w 61"/>
                <a:gd name="T61" fmla="*/ 32 h 62"/>
                <a:gd name="T62" fmla="*/ 4 w 61"/>
                <a:gd name="T63" fmla="*/ 36 h 62"/>
                <a:gd name="T64" fmla="*/ 4 w 61"/>
                <a:gd name="T65" fmla="*/ 36 h 62"/>
                <a:gd name="T66" fmla="*/ 9 w 61"/>
                <a:gd name="T67" fmla="*/ 39 h 62"/>
                <a:gd name="T68" fmla="*/ 8 w 61"/>
                <a:gd name="T69" fmla="*/ 46 h 62"/>
                <a:gd name="T70" fmla="*/ 8 w 61"/>
                <a:gd name="T71" fmla="*/ 46 h 62"/>
                <a:gd name="T72" fmla="*/ 8 w 61"/>
                <a:gd name="T73" fmla="*/ 52 h 62"/>
                <a:gd name="T74" fmla="*/ 10 w 61"/>
                <a:gd name="T75" fmla="*/ 53 h 62"/>
                <a:gd name="T76" fmla="*/ 16 w 61"/>
                <a:gd name="T77" fmla="*/ 53 h 62"/>
                <a:gd name="T78" fmla="*/ 16 w 61"/>
                <a:gd name="T79" fmla="*/ 53 h 62"/>
                <a:gd name="T80" fmla="*/ 21 w 61"/>
                <a:gd name="T81" fmla="*/ 52 h 62"/>
                <a:gd name="T82" fmla="*/ 25 w 61"/>
                <a:gd name="T83" fmla="*/ 57 h 62"/>
                <a:gd name="T84" fmla="*/ 25 w 61"/>
                <a:gd name="T85" fmla="*/ 57 h 62"/>
                <a:gd name="T86" fmla="*/ 29 w 61"/>
                <a:gd name="T87" fmla="*/ 62 h 62"/>
                <a:gd name="T88" fmla="*/ 32 w 61"/>
                <a:gd name="T89" fmla="*/ 62 h 62"/>
                <a:gd name="T90" fmla="*/ 36 w 61"/>
                <a:gd name="T91" fmla="*/ 57 h 62"/>
                <a:gd name="T92" fmla="*/ 36 w 61"/>
                <a:gd name="T93" fmla="*/ 57 h 62"/>
                <a:gd name="T94" fmla="*/ 38 w 61"/>
                <a:gd name="T95" fmla="*/ 52 h 62"/>
                <a:gd name="T96" fmla="*/ 46 w 61"/>
                <a:gd name="T97" fmla="*/ 53 h 62"/>
                <a:gd name="T98" fmla="*/ 46 w 61"/>
                <a:gd name="T99" fmla="*/ 53 h 62"/>
                <a:gd name="T100" fmla="*/ 51 w 61"/>
                <a:gd name="T101" fmla="*/ 53 h 62"/>
                <a:gd name="T102" fmla="*/ 53 w 61"/>
                <a:gd name="T103" fmla="*/ 52 h 62"/>
                <a:gd name="T104" fmla="*/ 53 w 61"/>
                <a:gd name="T105" fmla="*/ 46 h 62"/>
                <a:gd name="T106" fmla="*/ 53 w 61"/>
                <a:gd name="T107" fmla="*/ 46 h 62"/>
                <a:gd name="T108" fmla="*/ 51 w 61"/>
                <a:gd name="T109" fmla="*/ 41 h 62"/>
                <a:gd name="T110" fmla="*/ 57 w 61"/>
                <a:gd name="T111" fmla="*/ 36 h 62"/>
                <a:gd name="T112" fmla="*/ 31 w 61"/>
                <a:gd name="T113" fmla="*/ 46 h 62"/>
                <a:gd name="T114" fmla="*/ 15 w 61"/>
                <a:gd name="T115" fmla="*/ 31 h 62"/>
                <a:gd name="T116" fmla="*/ 31 w 61"/>
                <a:gd name="T117" fmla="*/ 16 h 62"/>
                <a:gd name="T118" fmla="*/ 46 w 61"/>
                <a:gd name="T119" fmla="*/ 31 h 62"/>
                <a:gd name="T120" fmla="*/ 31 w 61"/>
                <a:gd name="T121" fmla="*/ 46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1" h="62">
                  <a:moveTo>
                    <a:pt x="57" y="36"/>
                  </a:moveTo>
                  <a:cubicBezTo>
                    <a:pt x="59" y="36"/>
                    <a:pt x="61" y="34"/>
                    <a:pt x="61" y="32"/>
                  </a:cubicBezTo>
                  <a:cubicBezTo>
                    <a:pt x="61" y="30"/>
                    <a:pt x="61" y="30"/>
                    <a:pt x="61" y="30"/>
                  </a:cubicBezTo>
                  <a:cubicBezTo>
                    <a:pt x="61" y="27"/>
                    <a:pt x="59" y="26"/>
                    <a:pt x="57" y="26"/>
                  </a:cubicBezTo>
                  <a:cubicBezTo>
                    <a:pt x="57" y="26"/>
                    <a:pt x="57" y="26"/>
                    <a:pt x="57" y="26"/>
                  </a:cubicBezTo>
                  <a:cubicBezTo>
                    <a:pt x="55" y="26"/>
                    <a:pt x="53" y="25"/>
                    <a:pt x="52" y="23"/>
                  </a:cubicBezTo>
                  <a:cubicBezTo>
                    <a:pt x="52" y="22"/>
                    <a:pt x="51" y="18"/>
                    <a:pt x="53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5" y="14"/>
                    <a:pt x="55" y="12"/>
                    <a:pt x="53" y="10"/>
                  </a:cubicBezTo>
                  <a:cubicBezTo>
                    <a:pt x="51" y="8"/>
                    <a:pt x="51" y="8"/>
                    <a:pt x="51" y="8"/>
                  </a:cubicBezTo>
                  <a:cubicBezTo>
                    <a:pt x="50" y="7"/>
                    <a:pt x="47" y="7"/>
                    <a:pt x="46" y="8"/>
                  </a:cubicBezTo>
                  <a:cubicBezTo>
                    <a:pt x="46" y="9"/>
                    <a:pt x="46" y="9"/>
                    <a:pt x="46" y="9"/>
                  </a:cubicBezTo>
                  <a:cubicBezTo>
                    <a:pt x="44" y="10"/>
                    <a:pt x="42" y="11"/>
                    <a:pt x="41" y="10"/>
                  </a:cubicBezTo>
                  <a:cubicBezTo>
                    <a:pt x="39" y="10"/>
                    <a:pt x="36" y="7"/>
                    <a:pt x="36" y="5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2"/>
                    <a:pt x="34" y="0"/>
                    <a:pt x="32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7" y="0"/>
                    <a:pt x="25" y="2"/>
                    <a:pt x="25" y="4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25" y="7"/>
                    <a:pt x="24" y="9"/>
                    <a:pt x="23" y="9"/>
                  </a:cubicBezTo>
                  <a:cubicBezTo>
                    <a:pt x="22" y="10"/>
                    <a:pt x="17" y="10"/>
                    <a:pt x="16" y="9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4" y="7"/>
                    <a:pt x="12" y="7"/>
                    <a:pt x="10" y="8"/>
                  </a:cubicBezTo>
                  <a:cubicBezTo>
                    <a:pt x="8" y="10"/>
                    <a:pt x="8" y="10"/>
                    <a:pt x="8" y="10"/>
                  </a:cubicBezTo>
                  <a:cubicBezTo>
                    <a:pt x="7" y="12"/>
                    <a:pt x="7" y="14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10" y="18"/>
                    <a:pt x="11" y="20"/>
                    <a:pt x="10" y="21"/>
                  </a:cubicBezTo>
                  <a:cubicBezTo>
                    <a:pt x="9" y="22"/>
                    <a:pt x="7" y="26"/>
                    <a:pt x="4" y="26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2" y="26"/>
                    <a:pt x="0" y="27"/>
                    <a:pt x="0" y="30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4"/>
                    <a:pt x="2" y="36"/>
                    <a:pt x="4" y="36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7" y="36"/>
                    <a:pt x="9" y="37"/>
                    <a:pt x="9" y="39"/>
                  </a:cubicBezTo>
                  <a:cubicBezTo>
                    <a:pt x="10" y="40"/>
                    <a:pt x="10" y="44"/>
                    <a:pt x="8" y="46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7" y="47"/>
                    <a:pt x="7" y="50"/>
                    <a:pt x="8" y="52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2" y="55"/>
                    <a:pt x="14" y="55"/>
                    <a:pt x="16" y="53"/>
                  </a:cubicBezTo>
                  <a:cubicBezTo>
                    <a:pt x="16" y="53"/>
                    <a:pt x="16" y="53"/>
                    <a:pt x="16" y="53"/>
                  </a:cubicBezTo>
                  <a:cubicBezTo>
                    <a:pt x="17" y="52"/>
                    <a:pt x="20" y="51"/>
                    <a:pt x="21" y="52"/>
                  </a:cubicBezTo>
                  <a:cubicBezTo>
                    <a:pt x="22" y="52"/>
                    <a:pt x="25" y="55"/>
                    <a:pt x="25" y="57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5" y="60"/>
                    <a:pt x="27" y="62"/>
                    <a:pt x="29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4" y="62"/>
                    <a:pt x="36" y="60"/>
                    <a:pt x="36" y="57"/>
                  </a:cubicBezTo>
                  <a:cubicBezTo>
                    <a:pt x="36" y="57"/>
                    <a:pt x="36" y="57"/>
                    <a:pt x="36" y="57"/>
                  </a:cubicBezTo>
                  <a:cubicBezTo>
                    <a:pt x="36" y="55"/>
                    <a:pt x="37" y="53"/>
                    <a:pt x="38" y="52"/>
                  </a:cubicBezTo>
                  <a:cubicBezTo>
                    <a:pt x="40" y="52"/>
                    <a:pt x="44" y="52"/>
                    <a:pt x="46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7" y="55"/>
                    <a:pt x="50" y="55"/>
                    <a:pt x="51" y="53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5" y="50"/>
                    <a:pt x="55" y="47"/>
                    <a:pt x="53" y="46"/>
                  </a:cubicBezTo>
                  <a:cubicBezTo>
                    <a:pt x="53" y="46"/>
                    <a:pt x="53" y="46"/>
                    <a:pt x="53" y="46"/>
                  </a:cubicBezTo>
                  <a:cubicBezTo>
                    <a:pt x="51" y="44"/>
                    <a:pt x="51" y="42"/>
                    <a:pt x="51" y="41"/>
                  </a:cubicBezTo>
                  <a:cubicBezTo>
                    <a:pt x="52" y="40"/>
                    <a:pt x="55" y="36"/>
                    <a:pt x="57" y="36"/>
                  </a:cubicBezTo>
                  <a:close/>
                  <a:moveTo>
                    <a:pt x="31" y="46"/>
                  </a:moveTo>
                  <a:cubicBezTo>
                    <a:pt x="22" y="46"/>
                    <a:pt x="15" y="39"/>
                    <a:pt x="15" y="31"/>
                  </a:cubicBezTo>
                  <a:cubicBezTo>
                    <a:pt x="15" y="23"/>
                    <a:pt x="22" y="16"/>
                    <a:pt x="31" y="16"/>
                  </a:cubicBezTo>
                  <a:cubicBezTo>
                    <a:pt x="39" y="16"/>
                    <a:pt x="46" y="23"/>
                    <a:pt x="46" y="31"/>
                  </a:cubicBezTo>
                  <a:cubicBezTo>
                    <a:pt x="46" y="39"/>
                    <a:pt x="39" y="46"/>
                    <a:pt x="31" y="4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" name="Freeform 1006">
              <a:extLst>
                <a:ext uri="{FF2B5EF4-FFF2-40B4-BE49-F238E27FC236}">
                  <a16:creationId xmlns:a16="http://schemas.microsoft.com/office/drawing/2014/main" id="{C18ED724-68E5-98FF-395C-5AA5FC2492A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0784" y="2685454"/>
              <a:ext cx="401617" cy="373773"/>
            </a:xfrm>
            <a:custGeom>
              <a:avLst/>
              <a:gdLst>
                <a:gd name="T0" fmla="*/ 46 w 50"/>
                <a:gd name="T1" fmla="*/ 30 h 50"/>
                <a:gd name="T2" fmla="*/ 50 w 50"/>
                <a:gd name="T3" fmla="*/ 26 h 50"/>
                <a:gd name="T4" fmla="*/ 50 w 50"/>
                <a:gd name="T5" fmla="*/ 25 h 50"/>
                <a:gd name="T6" fmla="*/ 46 w 50"/>
                <a:gd name="T7" fmla="*/ 21 h 50"/>
                <a:gd name="T8" fmla="*/ 42 w 50"/>
                <a:gd name="T9" fmla="*/ 19 h 50"/>
                <a:gd name="T10" fmla="*/ 43 w 50"/>
                <a:gd name="T11" fmla="*/ 13 h 50"/>
                <a:gd name="T12" fmla="*/ 43 w 50"/>
                <a:gd name="T13" fmla="*/ 8 h 50"/>
                <a:gd name="T14" fmla="*/ 42 w 50"/>
                <a:gd name="T15" fmla="*/ 8 h 50"/>
                <a:gd name="T16" fmla="*/ 37 w 50"/>
                <a:gd name="T17" fmla="*/ 7 h 50"/>
                <a:gd name="T18" fmla="*/ 33 w 50"/>
                <a:gd name="T19" fmla="*/ 9 h 50"/>
                <a:gd name="T20" fmla="*/ 29 w 50"/>
                <a:gd name="T21" fmla="*/ 4 h 50"/>
                <a:gd name="T22" fmla="*/ 25 w 50"/>
                <a:gd name="T23" fmla="*/ 0 h 50"/>
                <a:gd name="T24" fmla="*/ 24 w 50"/>
                <a:gd name="T25" fmla="*/ 0 h 50"/>
                <a:gd name="T26" fmla="*/ 20 w 50"/>
                <a:gd name="T27" fmla="*/ 4 h 50"/>
                <a:gd name="T28" fmla="*/ 18 w 50"/>
                <a:gd name="T29" fmla="*/ 8 h 50"/>
                <a:gd name="T30" fmla="*/ 12 w 50"/>
                <a:gd name="T31" fmla="*/ 7 h 50"/>
                <a:gd name="T32" fmla="*/ 7 w 50"/>
                <a:gd name="T33" fmla="*/ 8 h 50"/>
                <a:gd name="T34" fmla="*/ 7 w 50"/>
                <a:gd name="T35" fmla="*/ 8 h 50"/>
                <a:gd name="T36" fmla="*/ 6 w 50"/>
                <a:gd name="T37" fmla="*/ 13 h 50"/>
                <a:gd name="T38" fmla="*/ 8 w 50"/>
                <a:gd name="T39" fmla="*/ 17 h 50"/>
                <a:gd name="T40" fmla="*/ 3 w 50"/>
                <a:gd name="T41" fmla="*/ 21 h 50"/>
                <a:gd name="T42" fmla="*/ 0 w 50"/>
                <a:gd name="T43" fmla="*/ 25 h 50"/>
                <a:gd name="T44" fmla="*/ 0 w 50"/>
                <a:gd name="T45" fmla="*/ 26 h 50"/>
                <a:gd name="T46" fmla="*/ 3 w 50"/>
                <a:gd name="T47" fmla="*/ 30 h 50"/>
                <a:gd name="T48" fmla="*/ 7 w 50"/>
                <a:gd name="T49" fmla="*/ 32 h 50"/>
                <a:gd name="T50" fmla="*/ 6 w 50"/>
                <a:gd name="T51" fmla="*/ 38 h 50"/>
                <a:gd name="T52" fmla="*/ 7 w 50"/>
                <a:gd name="T53" fmla="*/ 43 h 50"/>
                <a:gd name="T54" fmla="*/ 7 w 50"/>
                <a:gd name="T55" fmla="*/ 43 h 50"/>
                <a:gd name="T56" fmla="*/ 12 w 50"/>
                <a:gd name="T57" fmla="*/ 44 h 50"/>
                <a:gd name="T58" fmla="*/ 17 w 50"/>
                <a:gd name="T59" fmla="*/ 42 h 50"/>
                <a:gd name="T60" fmla="*/ 20 w 50"/>
                <a:gd name="T61" fmla="*/ 47 h 50"/>
                <a:gd name="T62" fmla="*/ 24 w 50"/>
                <a:gd name="T63" fmla="*/ 50 h 50"/>
                <a:gd name="T64" fmla="*/ 25 w 50"/>
                <a:gd name="T65" fmla="*/ 50 h 50"/>
                <a:gd name="T66" fmla="*/ 29 w 50"/>
                <a:gd name="T67" fmla="*/ 47 h 50"/>
                <a:gd name="T68" fmla="*/ 31 w 50"/>
                <a:gd name="T69" fmla="*/ 43 h 50"/>
                <a:gd name="T70" fmla="*/ 37 w 50"/>
                <a:gd name="T71" fmla="*/ 44 h 50"/>
                <a:gd name="T72" fmla="*/ 42 w 50"/>
                <a:gd name="T73" fmla="*/ 43 h 50"/>
                <a:gd name="T74" fmla="*/ 43 w 50"/>
                <a:gd name="T75" fmla="*/ 43 h 50"/>
                <a:gd name="T76" fmla="*/ 43 w 50"/>
                <a:gd name="T77" fmla="*/ 38 h 50"/>
                <a:gd name="T78" fmla="*/ 42 w 50"/>
                <a:gd name="T79" fmla="*/ 33 h 50"/>
                <a:gd name="T80" fmla="*/ 46 w 50"/>
                <a:gd name="T81" fmla="*/ 30 h 50"/>
                <a:gd name="T82" fmla="*/ 25 w 50"/>
                <a:gd name="T83" fmla="*/ 38 h 50"/>
                <a:gd name="T84" fmla="*/ 12 w 50"/>
                <a:gd name="T85" fmla="*/ 25 h 50"/>
                <a:gd name="T86" fmla="*/ 25 w 50"/>
                <a:gd name="T87" fmla="*/ 13 h 50"/>
                <a:gd name="T88" fmla="*/ 37 w 50"/>
                <a:gd name="T89" fmla="*/ 25 h 50"/>
                <a:gd name="T90" fmla="*/ 25 w 50"/>
                <a:gd name="T91" fmla="*/ 38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50" h="50">
                  <a:moveTo>
                    <a:pt x="46" y="30"/>
                  </a:moveTo>
                  <a:cubicBezTo>
                    <a:pt x="48" y="30"/>
                    <a:pt x="50" y="28"/>
                    <a:pt x="50" y="26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23"/>
                    <a:pt x="48" y="21"/>
                    <a:pt x="46" y="21"/>
                  </a:cubicBezTo>
                  <a:cubicBezTo>
                    <a:pt x="44" y="21"/>
                    <a:pt x="43" y="20"/>
                    <a:pt x="42" y="19"/>
                  </a:cubicBezTo>
                  <a:cubicBezTo>
                    <a:pt x="42" y="18"/>
                    <a:pt x="42" y="15"/>
                    <a:pt x="43" y="13"/>
                  </a:cubicBezTo>
                  <a:cubicBezTo>
                    <a:pt x="44" y="12"/>
                    <a:pt x="44" y="10"/>
                    <a:pt x="43" y="8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1" y="6"/>
                    <a:pt x="38" y="6"/>
                    <a:pt x="37" y="7"/>
                  </a:cubicBezTo>
                  <a:cubicBezTo>
                    <a:pt x="36" y="8"/>
                    <a:pt x="34" y="9"/>
                    <a:pt x="33" y="9"/>
                  </a:cubicBezTo>
                  <a:cubicBezTo>
                    <a:pt x="32" y="8"/>
                    <a:pt x="29" y="6"/>
                    <a:pt x="29" y="4"/>
                  </a:cubicBezTo>
                  <a:cubicBezTo>
                    <a:pt x="29" y="2"/>
                    <a:pt x="27" y="0"/>
                    <a:pt x="2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6"/>
                    <a:pt x="19" y="7"/>
                    <a:pt x="18" y="8"/>
                  </a:cubicBezTo>
                  <a:cubicBezTo>
                    <a:pt x="17" y="8"/>
                    <a:pt x="14" y="8"/>
                    <a:pt x="12" y="7"/>
                  </a:cubicBezTo>
                  <a:cubicBezTo>
                    <a:pt x="11" y="6"/>
                    <a:pt x="9" y="6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5" y="10"/>
                    <a:pt x="5" y="12"/>
                    <a:pt x="6" y="13"/>
                  </a:cubicBezTo>
                  <a:cubicBezTo>
                    <a:pt x="8" y="15"/>
                    <a:pt x="8" y="16"/>
                    <a:pt x="8" y="17"/>
                  </a:cubicBezTo>
                  <a:cubicBezTo>
                    <a:pt x="7" y="18"/>
                    <a:pt x="5" y="21"/>
                    <a:pt x="3" y="21"/>
                  </a:cubicBezTo>
                  <a:cubicBezTo>
                    <a:pt x="1" y="21"/>
                    <a:pt x="0" y="23"/>
                    <a:pt x="0" y="25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8"/>
                    <a:pt x="1" y="30"/>
                    <a:pt x="3" y="30"/>
                  </a:cubicBezTo>
                  <a:cubicBezTo>
                    <a:pt x="5" y="30"/>
                    <a:pt x="7" y="31"/>
                    <a:pt x="7" y="32"/>
                  </a:cubicBezTo>
                  <a:cubicBezTo>
                    <a:pt x="7" y="33"/>
                    <a:pt x="8" y="36"/>
                    <a:pt x="6" y="38"/>
                  </a:cubicBezTo>
                  <a:cubicBezTo>
                    <a:pt x="5" y="39"/>
                    <a:pt x="5" y="41"/>
                    <a:pt x="7" y="43"/>
                  </a:cubicBezTo>
                  <a:cubicBezTo>
                    <a:pt x="7" y="43"/>
                    <a:pt x="7" y="43"/>
                    <a:pt x="7" y="43"/>
                  </a:cubicBezTo>
                  <a:cubicBezTo>
                    <a:pt x="9" y="45"/>
                    <a:pt x="11" y="45"/>
                    <a:pt x="12" y="44"/>
                  </a:cubicBezTo>
                  <a:cubicBezTo>
                    <a:pt x="14" y="42"/>
                    <a:pt x="16" y="42"/>
                    <a:pt x="17" y="42"/>
                  </a:cubicBezTo>
                  <a:cubicBezTo>
                    <a:pt x="18" y="43"/>
                    <a:pt x="20" y="45"/>
                    <a:pt x="20" y="47"/>
                  </a:cubicBezTo>
                  <a:cubicBezTo>
                    <a:pt x="20" y="49"/>
                    <a:pt x="22" y="50"/>
                    <a:pt x="24" y="50"/>
                  </a:cubicBezTo>
                  <a:cubicBezTo>
                    <a:pt x="25" y="50"/>
                    <a:pt x="25" y="50"/>
                    <a:pt x="25" y="50"/>
                  </a:cubicBezTo>
                  <a:cubicBezTo>
                    <a:pt x="27" y="50"/>
                    <a:pt x="29" y="49"/>
                    <a:pt x="29" y="47"/>
                  </a:cubicBezTo>
                  <a:cubicBezTo>
                    <a:pt x="29" y="45"/>
                    <a:pt x="30" y="43"/>
                    <a:pt x="31" y="43"/>
                  </a:cubicBezTo>
                  <a:cubicBezTo>
                    <a:pt x="32" y="43"/>
                    <a:pt x="36" y="42"/>
                    <a:pt x="37" y="44"/>
                  </a:cubicBezTo>
                  <a:cubicBezTo>
                    <a:pt x="38" y="45"/>
                    <a:pt x="41" y="45"/>
                    <a:pt x="42" y="43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4" y="41"/>
                    <a:pt x="44" y="39"/>
                    <a:pt x="43" y="38"/>
                  </a:cubicBezTo>
                  <a:cubicBezTo>
                    <a:pt x="42" y="36"/>
                    <a:pt x="41" y="34"/>
                    <a:pt x="42" y="33"/>
                  </a:cubicBezTo>
                  <a:cubicBezTo>
                    <a:pt x="42" y="33"/>
                    <a:pt x="44" y="30"/>
                    <a:pt x="46" y="30"/>
                  </a:cubicBezTo>
                  <a:close/>
                  <a:moveTo>
                    <a:pt x="25" y="38"/>
                  </a:moveTo>
                  <a:cubicBezTo>
                    <a:pt x="18" y="38"/>
                    <a:pt x="12" y="32"/>
                    <a:pt x="12" y="25"/>
                  </a:cubicBezTo>
                  <a:cubicBezTo>
                    <a:pt x="12" y="19"/>
                    <a:pt x="18" y="13"/>
                    <a:pt x="25" y="13"/>
                  </a:cubicBezTo>
                  <a:cubicBezTo>
                    <a:pt x="32" y="13"/>
                    <a:pt x="37" y="19"/>
                    <a:pt x="37" y="25"/>
                  </a:cubicBezTo>
                  <a:cubicBezTo>
                    <a:pt x="37" y="32"/>
                    <a:pt x="32" y="38"/>
                    <a:pt x="25" y="3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" name="Freeform 1007">
              <a:extLst>
                <a:ext uri="{FF2B5EF4-FFF2-40B4-BE49-F238E27FC236}">
                  <a16:creationId xmlns:a16="http://schemas.microsoft.com/office/drawing/2014/main" id="{28B984CD-9518-628F-A7B2-636FA18290F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50784" y="3102846"/>
              <a:ext cx="313125" cy="294585"/>
            </a:xfrm>
            <a:custGeom>
              <a:avLst/>
              <a:gdLst>
                <a:gd name="T0" fmla="*/ 36 w 39"/>
                <a:gd name="T1" fmla="*/ 23 h 39"/>
                <a:gd name="T2" fmla="*/ 39 w 39"/>
                <a:gd name="T3" fmla="*/ 19 h 39"/>
                <a:gd name="T4" fmla="*/ 36 w 39"/>
                <a:gd name="T5" fmla="*/ 16 h 39"/>
                <a:gd name="T6" fmla="*/ 33 w 39"/>
                <a:gd name="T7" fmla="*/ 15 h 39"/>
                <a:gd name="T8" fmla="*/ 34 w 39"/>
                <a:gd name="T9" fmla="*/ 10 h 39"/>
                <a:gd name="T10" fmla="*/ 33 w 39"/>
                <a:gd name="T11" fmla="*/ 6 h 39"/>
                <a:gd name="T12" fmla="*/ 29 w 39"/>
                <a:gd name="T13" fmla="*/ 5 h 39"/>
                <a:gd name="T14" fmla="*/ 26 w 39"/>
                <a:gd name="T15" fmla="*/ 6 h 39"/>
                <a:gd name="T16" fmla="*/ 23 w 39"/>
                <a:gd name="T17" fmla="*/ 3 h 39"/>
                <a:gd name="T18" fmla="*/ 20 w 39"/>
                <a:gd name="T19" fmla="*/ 0 h 39"/>
                <a:gd name="T20" fmla="*/ 16 w 39"/>
                <a:gd name="T21" fmla="*/ 3 h 39"/>
                <a:gd name="T22" fmla="*/ 15 w 39"/>
                <a:gd name="T23" fmla="*/ 6 h 39"/>
                <a:gd name="T24" fmla="*/ 10 w 39"/>
                <a:gd name="T25" fmla="*/ 5 h 39"/>
                <a:gd name="T26" fmla="*/ 6 w 39"/>
                <a:gd name="T27" fmla="*/ 6 h 39"/>
                <a:gd name="T28" fmla="*/ 5 w 39"/>
                <a:gd name="T29" fmla="*/ 10 h 39"/>
                <a:gd name="T30" fmla="*/ 7 w 39"/>
                <a:gd name="T31" fmla="*/ 13 h 39"/>
                <a:gd name="T32" fmla="*/ 3 w 39"/>
                <a:gd name="T33" fmla="*/ 16 h 39"/>
                <a:gd name="T34" fmla="*/ 0 w 39"/>
                <a:gd name="T35" fmla="*/ 19 h 39"/>
                <a:gd name="T36" fmla="*/ 3 w 39"/>
                <a:gd name="T37" fmla="*/ 23 h 39"/>
                <a:gd name="T38" fmla="*/ 6 w 39"/>
                <a:gd name="T39" fmla="*/ 24 h 39"/>
                <a:gd name="T40" fmla="*/ 5 w 39"/>
                <a:gd name="T41" fmla="*/ 29 h 39"/>
                <a:gd name="T42" fmla="*/ 6 w 39"/>
                <a:gd name="T43" fmla="*/ 33 h 39"/>
                <a:gd name="T44" fmla="*/ 10 w 39"/>
                <a:gd name="T45" fmla="*/ 34 h 39"/>
                <a:gd name="T46" fmla="*/ 13 w 39"/>
                <a:gd name="T47" fmla="*/ 33 h 39"/>
                <a:gd name="T48" fmla="*/ 16 w 39"/>
                <a:gd name="T49" fmla="*/ 36 h 39"/>
                <a:gd name="T50" fmla="*/ 20 w 39"/>
                <a:gd name="T51" fmla="*/ 39 h 39"/>
                <a:gd name="T52" fmla="*/ 23 w 39"/>
                <a:gd name="T53" fmla="*/ 36 h 39"/>
                <a:gd name="T54" fmla="*/ 25 w 39"/>
                <a:gd name="T55" fmla="*/ 33 h 39"/>
                <a:gd name="T56" fmla="*/ 29 w 39"/>
                <a:gd name="T57" fmla="*/ 34 h 39"/>
                <a:gd name="T58" fmla="*/ 33 w 39"/>
                <a:gd name="T59" fmla="*/ 33 h 39"/>
                <a:gd name="T60" fmla="*/ 34 w 39"/>
                <a:gd name="T61" fmla="*/ 29 h 39"/>
                <a:gd name="T62" fmla="*/ 33 w 39"/>
                <a:gd name="T63" fmla="*/ 26 h 39"/>
                <a:gd name="T64" fmla="*/ 36 w 39"/>
                <a:gd name="T65" fmla="*/ 23 h 39"/>
                <a:gd name="T66" fmla="*/ 20 w 39"/>
                <a:gd name="T67" fmla="*/ 29 h 39"/>
                <a:gd name="T68" fmla="*/ 10 w 39"/>
                <a:gd name="T69" fmla="*/ 19 h 39"/>
                <a:gd name="T70" fmla="*/ 20 w 39"/>
                <a:gd name="T71" fmla="*/ 10 h 39"/>
                <a:gd name="T72" fmla="*/ 29 w 39"/>
                <a:gd name="T73" fmla="*/ 19 h 39"/>
                <a:gd name="T74" fmla="*/ 20 w 39"/>
                <a:gd name="T75" fmla="*/ 29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9" h="39">
                  <a:moveTo>
                    <a:pt x="36" y="23"/>
                  </a:moveTo>
                  <a:cubicBezTo>
                    <a:pt x="38" y="23"/>
                    <a:pt x="39" y="21"/>
                    <a:pt x="39" y="19"/>
                  </a:cubicBezTo>
                  <a:cubicBezTo>
                    <a:pt x="39" y="18"/>
                    <a:pt x="38" y="16"/>
                    <a:pt x="36" y="16"/>
                  </a:cubicBezTo>
                  <a:cubicBezTo>
                    <a:pt x="35" y="16"/>
                    <a:pt x="34" y="15"/>
                    <a:pt x="33" y="15"/>
                  </a:cubicBezTo>
                  <a:cubicBezTo>
                    <a:pt x="33" y="14"/>
                    <a:pt x="33" y="11"/>
                    <a:pt x="34" y="10"/>
                  </a:cubicBezTo>
                  <a:cubicBezTo>
                    <a:pt x="35" y="9"/>
                    <a:pt x="35" y="7"/>
                    <a:pt x="33" y="6"/>
                  </a:cubicBezTo>
                  <a:cubicBezTo>
                    <a:pt x="32" y="4"/>
                    <a:pt x="30" y="4"/>
                    <a:pt x="29" y="5"/>
                  </a:cubicBezTo>
                  <a:cubicBezTo>
                    <a:pt x="28" y="6"/>
                    <a:pt x="27" y="7"/>
                    <a:pt x="26" y="6"/>
                  </a:cubicBezTo>
                  <a:cubicBezTo>
                    <a:pt x="25" y="6"/>
                    <a:pt x="23" y="4"/>
                    <a:pt x="23" y="3"/>
                  </a:cubicBezTo>
                  <a:cubicBezTo>
                    <a:pt x="23" y="1"/>
                    <a:pt x="22" y="0"/>
                    <a:pt x="20" y="0"/>
                  </a:cubicBezTo>
                  <a:cubicBezTo>
                    <a:pt x="18" y="0"/>
                    <a:pt x="16" y="1"/>
                    <a:pt x="16" y="3"/>
                  </a:cubicBezTo>
                  <a:cubicBezTo>
                    <a:pt x="16" y="4"/>
                    <a:pt x="16" y="5"/>
                    <a:pt x="15" y="6"/>
                  </a:cubicBezTo>
                  <a:cubicBezTo>
                    <a:pt x="14" y="6"/>
                    <a:pt x="11" y="6"/>
                    <a:pt x="10" y="5"/>
                  </a:cubicBezTo>
                  <a:cubicBezTo>
                    <a:pt x="9" y="4"/>
                    <a:pt x="7" y="4"/>
                    <a:pt x="6" y="6"/>
                  </a:cubicBezTo>
                  <a:cubicBezTo>
                    <a:pt x="5" y="7"/>
                    <a:pt x="4" y="9"/>
                    <a:pt x="5" y="10"/>
                  </a:cubicBezTo>
                  <a:cubicBezTo>
                    <a:pt x="6" y="11"/>
                    <a:pt x="7" y="12"/>
                    <a:pt x="7" y="13"/>
                  </a:cubicBezTo>
                  <a:cubicBezTo>
                    <a:pt x="6" y="14"/>
                    <a:pt x="4" y="16"/>
                    <a:pt x="3" y="16"/>
                  </a:cubicBezTo>
                  <a:cubicBezTo>
                    <a:pt x="1" y="16"/>
                    <a:pt x="0" y="18"/>
                    <a:pt x="0" y="19"/>
                  </a:cubicBezTo>
                  <a:cubicBezTo>
                    <a:pt x="0" y="21"/>
                    <a:pt x="1" y="23"/>
                    <a:pt x="3" y="23"/>
                  </a:cubicBezTo>
                  <a:cubicBezTo>
                    <a:pt x="4" y="23"/>
                    <a:pt x="6" y="23"/>
                    <a:pt x="6" y="24"/>
                  </a:cubicBezTo>
                  <a:cubicBezTo>
                    <a:pt x="6" y="25"/>
                    <a:pt x="6" y="28"/>
                    <a:pt x="5" y="29"/>
                  </a:cubicBezTo>
                  <a:cubicBezTo>
                    <a:pt x="4" y="30"/>
                    <a:pt x="5" y="32"/>
                    <a:pt x="6" y="33"/>
                  </a:cubicBezTo>
                  <a:cubicBezTo>
                    <a:pt x="7" y="34"/>
                    <a:pt x="9" y="35"/>
                    <a:pt x="10" y="34"/>
                  </a:cubicBezTo>
                  <a:cubicBezTo>
                    <a:pt x="11" y="33"/>
                    <a:pt x="13" y="32"/>
                    <a:pt x="13" y="33"/>
                  </a:cubicBezTo>
                  <a:cubicBezTo>
                    <a:pt x="14" y="33"/>
                    <a:pt x="16" y="35"/>
                    <a:pt x="16" y="36"/>
                  </a:cubicBezTo>
                  <a:cubicBezTo>
                    <a:pt x="16" y="38"/>
                    <a:pt x="18" y="39"/>
                    <a:pt x="20" y="39"/>
                  </a:cubicBezTo>
                  <a:cubicBezTo>
                    <a:pt x="22" y="39"/>
                    <a:pt x="23" y="38"/>
                    <a:pt x="23" y="36"/>
                  </a:cubicBezTo>
                  <a:cubicBezTo>
                    <a:pt x="23" y="35"/>
                    <a:pt x="24" y="33"/>
                    <a:pt x="25" y="33"/>
                  </a:cubicBezTo>
                  <a:cubicBezTo>
                    <a:pt x="25" y="33"/>
                    <a:pt x="28" y="33"/>
                    <a:pt x="29" y="34"/>
                  </a:cubicBezTo>
                  <a:cubicBezTo>
                    <a:pt x="30" y="35"/>
                    <a:pt x="32" y="34"/>
                    <a:pt x="33" y="33"/>
                  </a:cubicBezTo>
                  <a:cubicBezTo>
                    <a:pt x="35" y="32"/>
                    <a:pt x="35" y="30"/>
                    <a:pt x="34" y="29"/>
                  </a:cubicBezTo>
                  <a:cubicBezTo>
                    <a:pt x="33" y="28"/>
                    <a:pt x="32" y="26"/>
                    <a:pt x="33" y="26"/>
                  </a:cubicBezTo>
                  <a:cubicBezTo>
                    <a:pt x="33" y="25"/>
                    <a:pt x="35" y="23"/>
                    <a:pt x="36" y="23"/>
                  </a:cubicBezTo>
                  <a:close/>
                  <a:moveTo>
                    <a:pt x="20" y="29"/>
                  </a:moveTo>
                  <a:cubicBezTo>
                    <a:pt x="14" y="29"/>
                    <a:pt x="10" y="25"/>
                    <a:pt x="10" y="19"/>
                  </a:cubicBezTo>
                  <a:cubicBezTo>
                    <a:pt x="10" y="14"/>
                    <a:pt x="14" y="10"/>
                    <a:pt x="20" y="10"/>
                  </a:cubicBezTo>
                  <a:cubicBezTo>
                    <a:pt x="25" y="10"/>
                    <a:pt x="29" y="14"/>
                    <a:pt x="29" y="19"/>
                  </a:cubicBezTo>
                  <a:cubicBezTo>
                    <a:pt x="29" y="25"/>
                    <a:pt x="25" y="29"/>
                    <a:pt x="20" y="2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</p:grpSp>
      <p:sp>
        <p:nvSpPr>
          <p:cNvPr id="7" name="Freeform 108">
            <a:extLst>
              <a:ext uri="{FF2B5EF4-FFF2-40B4-BE49-F238E27FC236}">
                <a16:creationId xmlns:a16="http://schemas.microsoft.com/office/drawing/2014/main" id="{FB92E41D-9034-EDC1-8A74-8CF3CE716134}"/>
              </a:ext>
            </a:extLst>
          </p:cNvPr>
          <p:cNvSpPr/>
          <p:nvPr/>
        </p:nvSpPr>
        <p:spPr>
          <a:xfrm>
            <a:off x="5845706" y="2760544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Oval 25">
            <a:extLst>
              <a:ext uri="{FF2B5EF4-FFF2-40B4-BE49-F238E27FC236}">
                <a16:creationId xmlns:a16="http://schemas.microsoft.com/office/drawing/2014/main" id="{3B692C72-13BF-43F4-AB35-AE98FCE0E199}"/>
              </a:ext>
            </a:extLst>
          </p:cNvPr>
          <p:cNvSpPr>
            <a:spLocks noChangeAspect="1"/>
          </p:cNvSpPr>
          <p:nvPr/>
        </p:nvSpPr>
        <p:spPr>
          <a:xfrm>
            <a:off x="8938963" y="2867619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文本框 27">
            <a:extLst>
              <a:ext uri="{FF2B5EF4-FFF2-40B4-BE49-F238E27FC236}">
                <a16:creationId xmlns:a16="http://schemas.microsoft.com/office/drawing/2014/main" id="{831AB7B1-0B70-B6D5-C723-E55E34886405}"/>
              </a:ext>
            </a:extLst>
          </p:cNvPr>
          <p:cNvSpPr txBox="1"/>
          <p:nvPr/>
        </p:nvSpPr>
        <p:spPr>
          <a:xfrm>
            <a:off x="1647639" y="5225511"/>
            <a:ext cx="2175198" cy="7809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ESTABLECER OBJETIVOS INICIALES</a:t>
            </a:r>
          </a:p>
        </p:txBody>
      </p:sp>
      <p:sp>
        <p:nvSpPr>
          <p:cNvPr id="12" name="Flecha: hacia abajo 11">
            <a:extLst>
              <a:ext uri="{FF2B5EF4-FFF2-40B4-BE49-F238E27FC236}">
                <a16:creationId xmlns:a16="http://schemas.microsoft.com/office/drawing/2014/main" id="{41D07E27-300E-1737-1CAB-384CB34F3B48}"/>
              </a:ext>
            </a:extLst>
          </p:cNvPr>
          <p:cNvSpPr/>
          <p:nvPr/>
        </p:nvSpPr>
        <p:spPr>
          <a:xfrm>
            <a:off x="2639813" y="4573017"/>
            <a:ext cx="221942" cy="60368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文本框 27">
            <a:extLst>
              <a:ext uri="{FF2B5EF4-FFF2-40B4-BE49-F238E27FC236}">
                <a16:creationId xmlns:a16="http://schemas.microsoft.com/office/drawing/2014/main" id="{03C36104-869D-2DAD-E15C-5A132D6EA523}"/>
              </a:ext>
            </a:extLst>
          </p:cNvPr>
          <p:cNvSpPr txBox="1"/>
          <p:nvPr/>
        </p:nvSpPr>
        <p:spPr>
          <a:xfrm>
            <a:off x="4974177" y="5225511"/>
            <a:ext cx="2175198" cy="78098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OBSERVACIÓN Y EVALUACIÓN CONSTANTE</a:t>
            </a:r>
          </a:p>
        </p:txBody>
      </p:sp>
      <p:sp>
        <p:nvSpPr>
          <p:cNvPr id="25" name="Flecha: hacia abajo 24">
            <a:extLst>
              <a:ext uri="{FF2B5EF4-FFF2-40B4-BE49-F238E27FC236}">
                <a16:creationId xmlns:a16="http://schemas.microsoft.com/office/drawing/2014/main" id="{5609E7DF-1EB8-FBB1-3478-DD0CE8D955D4}"/>
              </a:ext>
            </a:extLst>
          </p:cNvPr>
          <p:cNvSpPr/>
          <p:nvPr/>
        </p:nvSpPr>
        <p:spPr>
          <a:xfrm>
            <a:off x="5966351" y="4573017"/>
            <a:ext cx="221942" cy="603682"/>
          </a:xfrm>
          <a:prstGeom prst="downArrow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5" name="文本框 27">
            <a:extLst>
              <a:ext uri="{FF2B5EF4-FFF2-40B4-BE49-F238E27FC236}">
                <a16:creationId xmlns:a16="http://schemas.microsoft.com/office/drawing/2014/main" id="{2EA8F338-E4C2-2A01-5CA1-7979531A586E}"/>
              </a:ext>
            </a:extLst>
          </p:cNvPr>
          <p:cNvSpPr txBox="1"/>
          <p:nvPr/>
        </p:nvSpPr>
        <p:spPr>
          <a:xfrm>
            <a:off x="8188631" y="5216084"/>
            <a:ext cx="2175198" cy="151964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  <a:cs typeface="+mn-ea"/>
                <a:sym typeface="+mn-lt"/>
              </a:rPr>
              <a:t>REUNIR LOS DATOS OBTENIDOS DEL “ANTES Y EL DURANTE” Y OBTENER UNOS RESULTADOS</a:t>
            </a:r>
          </a:p>
        </p:txBody>
      </p:sp>
      <p:sp>
        <p:nvSpPr>
          <p:cNvPr id="36" name="Flecha: hacia abajo 35">
            <a:extLst>
              <a:ext uri="{FF2B5EF4-FFF2-40B4-BE49-F238E27FC236}">
                <a16:creationId xmlns:a16="http://schemas.microsoft.com/office/drawing/2014/main" id="{ECDC779F-DE96-A198-B568-5C464E58223A}"/>
              </a:ext>
            </a:extLst>
          </p:cNvPr>
          <p:cNvSpPr/>
          <p:nvPr/>
        </p:nvSpPr>
        <p:spPr>
          <a:xfrm>
            <a:off x="9180805" y="4563590"/>
            <a:ext cx="221942" cy="603682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E372888-AA8F-0B34-79D7-99DF5FAFE0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575" y="60148"/>
            <a:ext cx="2469425" cy="21779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165894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4000"/>
                            </p:stCondLst>
                            <p:childTnLst>
                              <p:par>
                                <p:cTn id="18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5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8" grpId="0" animBg="1"/>
      <p:bldP spid="5" grpId="0" animBg="1"/>
      <p:bldP spid="28" grpId="0"/>
      <p:bldP spid="31" grpId="0"/>
      <p:bldP spid="34" grpId="0"/>
      <p:bldP spid="7" grpId="0" animBg="1"/>
      <p:bldP spid="9" grpId="0" animBg="1"/>
      <p:bldP spid="10" grpId="0"/>
      <p:bldP spid="12" grpId="0" animBg="1"/>
      <p:bldP spid="20" grpId="0"/>
      <p:bldP spid="25" grpId="0" animBg="1"/>
      <p:bldP spid="35" grpId="0"/>
      <p:bldP spid="3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-328473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-328473"/>
            <a:ext cx="5119928" cy="2656240"/>
          </a:xfrm>
          <a:prstGeom prst="rect">
            <a:avLst/>
          </a:prstGeom>
        </p:spPr>
      </p:pic>
      <p:sp>
        <p:nvSpPr>
          <p:cNvPr id="12" name="文本框 11"/>
          <p:cNvSpPr txBox="1"/>
          <p:nvPr/>
        </p:nvSpPr>
        <p:spPr>
          <a:xfrm>
            <a:off x="2112192" y="4611725"/>
            <a:ext cx="8170841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Inconvenientes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que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pueden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</a:rPr>
              <a:t>surgir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112192" y="2480593"/>
            <a:ext cx="7967616" cy="156831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EXCUSAS QUE NOS ENCONTRAMOS</a:t>
            </a:r>
          </a:p>
        </p:txBody>
      </p:sp>
    </p:spTree>
    <p:extLst>
      <p:ext uri="{BB962C8B-B14F-4D97-AF65-F5344CB8AC3E}">
        <p14:creationId xmlns:p14="http://schemas.microsoft.com/office/powerpoint/2010/main" val="204684062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7740415" y="1251475"/>
            <a:ext cx="4076734" cy="4073562"/>
            <a:chOff x="6335461" y="1844824"/>
            <a:chExt cx="2986194" cy="2983870"/>
          </a:xfrm>
          <a:solidFill>
            <a:schemeClr val="accent1"/>
          </a:solidFill>
        </p:grpSpPr>
        <p:sp>
          <p:nvSpPr>
            <p:cNvPr id="11" name="椭圆 10"/>
            <p:cNvSpPr/>
            <p:nvPr/>
          </p:nvSpPr>
          <p:spPr>
            <a:xfrm>
              <a:off x="6337784" y="1844824"/>
              <a:ext cx="2983871" cy="2983870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6335461" y="1844824"/>
              <a:ext cx="2983871" cy="2983870"/>
            </a:xfrm>
            <a:prstGeom prst="arc">
              <a:avLst>
                <a:gd name="adj1" fmla="val 16124419"/>
                <a:gd name="adj2" fmla="val 9280618"/>
              </a:avLst>
            </a:prstGeom>
            <a:noFill/>
            <a:ln w="111125" cap="rnd">
              <a:solidFill>
                <a:schemeClr val="accent1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6582350" y="2096813"/>
              <a:ext cx="2490092" cy="2490094"/>
            </a:xfrm>
            <a:prstGeom prst="ellipse">
              <a:avLst/>
            </a:prstGeom>
            <a:noFill/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00" cap="none">
                  <a:solidFill>
                    <a:srgbClr val="77716C"/>
                  </a:solidFill>
                </a:defRPr>
              </a:pPr>
              <a:endParaRPr kumimoji="0" sz="11600" b="0" i="0" u="none" strike="noStrike" kern="0" cap="none" spc="0" normalizeH="0" baseline="0" noProof="0">
                <a:ln>
                  <a:noFill/>
                </a:ln>
                <a:solidFill>
                  <a:srgbClr val="77716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: 形状 105"/>
            <p:cNvSpPr/>
            <p:nvPr/>
          </p:nvSpPr>
          <p:spPr>
            <a:xfrm>
              <a:off x="8470460" y="2519457"/>
              <a:ext cx="24025" cy="1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999"/>
                  </a:moveTo>
                  <a:lnTo>
                    <a:pt x="16031" y="2988"/>
                  </a:lnTo>
                  <a:lnTo>
                    <a:pt x="21600" y="17424"/>
                  </a:lnTo>
                  <a:lnTo>
                    <a:pt x="13178" y="21600"/>
                  </a:lnTo>
                  <a:lnTo>
                    <a:pt x="5321" y="12716"/>
                  </a:lnTo>
                  <a:lnTo>
                    <a:pt x="0" y="0"/>
                  </a:lnTo>
                  <a:lnTo>
                    <a:pt x="7776" y="99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: 形状 106"/>
            <p:cNvSpPr/>
            <p:nvPr/>
          </p:nvSpPr>
          <p:spPr>
            <a:xfrm>
              <a:off x="8445104" y="2548193"/>
              <a:ext cx="27994" cy="1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8" y="0"/>
                  </a:moveTo>
                  <a:lnTo>
                    <a:pt x="10252" y="4850"/>
                  </a:lnTo>
                  <a:lnTo>
                    <a:pt x="21600" y="13527"/>
                  </a:lnTo>
                  <a:lnTo>
                    <a:pt x="17432" y="21600"/>
                  </a:lnTo>
                  <a:lnTo>
                    <a:pt x="12804" y="18684"/>
                  </a:lnTo>
                  <a:lnTo>
                    <a:pt x="7529" y="18684"/>
                  </a:lnTo>
                  <a:lnTo>
                    <a:pt x="3200" y="14264"/>
                  </a:lnTo>
                  <a:lnTo>
                    <a:pt x="0" y="6164"/>
                  </a:lnTo>
                  <a:lnTo>
                    <a:pt x="48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: 形状 107"/>
            <p:cNvSpPr/>
            <p:nvPr/>
          </p:nvSpPr>
          <p:spPr>
            <a:xfrm>
              <a:off x="8451969" y="2373121"/>
              <a:ext cx="26597" cy="15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543" y="10415"/>
                  </a:lnTo>
                  <a:lnTo>
                    <a:pt x="11409" y="21600"/>
                  </a:lnTo>
                  <a:lnTo>
                    <a:pt x="21600" y="19952"/>
                  </a:lnTo>
                  <a:lnTo>
                    <a:pt x="14185" y="6837"/>
                  </a:lnTo>
                  <a:lnTo>
                    <a:pt x="7404" y="20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: 形状 108"/>
            <p:cNvSpPr/>
            <p:nvPr/>
          </p:nvSpPr>
          <p:spPr>
            <a:xfrm>
              <a:off x="8272389" y="2500292"/>
              <a:ext cx="14937" cy="12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39" y="6531"/>
                  </a:lnTo>
                  <a:lnTo>
                    <a:pt x="21600" y="21600"/>
                  </a:lnTo>
                  <a:lnTo>
                    <a:pt x="7563" y="17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任意多边形: 形状 112"/>
            <p:cNvSpPr/>
            <p:nvPr/>
          </p:nvSpPr>
          <p:spPr>
            <a:xfrm>
              <a:off x="7552315" y="2336099"/>
              <a:ext cx="39643" cy="29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0"/>
                  </a:moveTo>
                  <a:lnTo>
                    <a:pt x="10984" y="172"/>
                  </a:lnTo>
                  <a:lnTo>
                    <a:pt x="3381" y="1772"/>
                  </a:lnTo>
                  <a:lnTo>
                    <a:pt x="4897" y="8630"/>
                  </a:lnTo>
                  <a:lnTo>
                    <a:pt x="1644" y="12271"/>
                  </a:lnTo>
                  <a:lnTo>
                    <a:pt x="0" y="18536"/>
                  </a:lnTo>
                  <a:lnTo>
                    <a:pt x="4912" y="21600"/>
                  </a:lnTo>
                  <a:lnTo>
                    <a:pt x="10939" y="17022"/>
                  </a:lnTo>
                  <a:lnTo>
                    <a:pt x="16851" y="13650"/>
                  </a:lnTo>
                  <a:lnTo>
                    <a:pt x="21600" y="7998"/>
                  </a:lnTo>
                  <a:lnTo>
                    <a:pt x="202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任意多边形: 形状 113"/>
            <p:cNvSpPr/>
            <p:nvPr/>
          </p:nvSpPr>
          <p:spPr>
            <a:xfrm>
              <a:off x="7532740" y="2369783"/>
              <a:ext cx="28332" cy="1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2" y="304"/>
                  </a:moveTo>
                  <a:lnTo>
                    <a:pt x="3918" y="3868"/>
                  </a:lnTo>
                  <a:lnTo>
                    <a:pt x="0" y="9563"/>
                  </a:lnTo>
                  <a:lnTo>
                    <a:pt x="1470" y="18816"/>
                  </a:lnTo>
                  <a:lnTo>
                    <a:pt x="6166" y="21600"/>
                  </a:lnTo>
                  <a:lnTo>
                    <a:pt x="14598" y="13241"/>
                  </a:lnTo>
                  <a:lnTo>
                    <a:pt x="21600" y="7047"/>
                  </a:lnTo>
                  <a:lnTo>
                    <a:pt x="18557" y="0"/>
                  </a:lnTo>
                  <a:lnTo>
                    <a:pt x="10682" y="30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任意多边形: 形状 115"/>
            <p:cNvSpPr/>
            <p:nvPr/>
          </p:nvSpPr>
          <p:spPr>
            <a:xfrm>
              <a:off x="7851776" y="2241404"/>
              <a:ext cx="10811" cy="1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88" y="0"/>
                  </a:moveTo>
                  <a:lnTo>
                    <a:pt x="0" y="11338"/>
                  </a:lnTo>
                  <a:lnTo>
                    <a:pt x="14062" y="21600"/>
                  </a:lnTo>
                  <a:lnTo>
                    <a:pt x="21600" y="10385"/>
                  </a:lnTo>
                  <a:lnTo>
                    <a:pt x="618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任意多边形: 形状 116"/>
            <p:cNvSpPr/>
            <p:nvPr/>
          </p:nvSpPr>
          <p:spPr>
            <a:xfrm>
              <a:off x="7418561" y="2518771"/>
              <a:ext cx="26418" cy="2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0" y="2206"/>
                  </a:moveTo>
                  <a:lnTo>
                    <a:pt x="21600" y="7730"/>
                  </a:lnTo>
                  <a:lnTo>
                    <a:pt x="19740" y="16457"/>
                  </a:lnTo>
                  <a:lnTo>
                    <a:pt x="13790" y="21600"/>
                  </a:lnTo>
                  <a:lnTo>
                    <a:pt x="2574" y="13289"/>
                  </a:lnTo>
                  <a:lnTo>
                    <a:pt x="0" y="4928"/>
                  </a:lnTo>
                  <a:lnTo>
                    <a:pt x="11167" y="0"/>
                  </a:lnTo>
                  <a:lnTo>
                    <a:pt x="16290" y="220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: 形状 118"/>
            <p:cNvSpPr/>
            <p:nvPr/>
          </p:nvSpPr>
          <p:spPr>
            <a:xfrm>
              <a:off x="7811561" y="2626227"/>
              <a:ext cx="30576" cy="3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4" y="0"/>
                  </a:moveTo>
                  <a:lnTo>
                    <a:pt x="12145" y="2252"/>
                  </a:lnTo>
                  <a:lnTo>
                    <a:pt x="17508" y="4147"/>
                  </a:lnTo>
                  <a:lnTo>
                    <a:pt x="21305" y="11063"/>
                  </a:lnTo>
                  <a:lnTo>
                    <a:pt x="21600" y="19260"/>
                  </a:lnTo>
                  <a:lnTo>
                    <a:pt x="16900" y="20658"/>
                  </a:lnTo>
                  <a:lnTo>
                    <a:pt x="10708" y="21600"/>
                  </a:lnTo>
                  <a:lnTo>
                    <a:pt x="6468" y="17037"/>
                  </a:lnTo>
                  <a:lnTo>
                    <a:pt x="0" y="12815"/>
                  </a:lnTo>
                  <a:lnTo>
                    <a:pt x="1830" y="6252"/>
                  </a:lnTo>
                  <a:lnTo>
                    <a:pt x="576" y="2013"/>
                  </a:lnTo>
                  <a:lnTo>
                    <a:pt x="455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任意多边形: 形状 119"/>
            <p:cNvSpPr/>
            <p:nvPr/>
          </p:nvSpPr>
          <p:spPr>
            <a:xfrm>
              <a:off x="7837222" y="2608333"/>
              <a:ext cx="11353" cy="1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5" y="0"/>
                  </a:moveTo>
                  <a:lnTo>
                    <a:pt x="19230" y="6996"/>
                  </a:lnTo>
                  <a:lnTo>
                    <a:pt x="21600" y="18575"/>
                  </a:lnTo>
                  <a:lnTo>
                    <a:pt x="7846" y="21600"/>
                  </a:lnTo>
                  <a:lnTo>
                    <a:pt x="0" y="15332"/>
                  </a:lnTo>
                  <a:lnTo>
                    <a:pt x="706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任意多边形: 形状 120"/>
            <p:cNvSpPr/>
            <p:nvPr/>
          </p:nvSpPr>
          <p:spPr>
            <a:xfrm>
              <a:off x="7763229" y="2630486"/>
              <a:ext cx="32499" cy="35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34" y="4084"/>
                  </a:moveTo>
                  <a:lnTo>
                    <a:pt x="14037" y="951"/>
                  </a:lnTo>
                  <a:lnTo>
                    <a:pt x="20768" y="0"/>
                  </a:lnTo>
                  <a:lnTo>
                    <a:pt x="21600" y="4466"/>
                  </a:lnTo>
                  <a:lnTo>
                    <a:pt x="21600" y="9462"/>
                  </a:lnTo>
                  <a:lnTo>
                    <a:pt x="18270" y="14709"/>
                  </a:lnTo>
                  <a:lnTo>
                    <a:pt x="11767" y="21600"/>
                  </a:lnTo>
                  <a:lnTo>
                    <a:pt x="5959" y="21600"/>
                  </a:lnTo>
                  <a:lnTo>
                    <a:pt x="4656" y="12656"/>
                  </a:lnTo>
                  <a:lnTo>
                    <a:pt x="987" y="11920"/>
                  </a:lnTo>
                  <a:lnTo>
                    <a:pt x="0" y="7424"/>
                  </a:lnTo>
                  <a:lnTo>
                    <a:pt x="7034" y="408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任意多边形: 形状 124"/>
            <p:cNvSpPr/>
            <p:nvPr/>
          </p:nvSpPr>
          <p:spPr>
            <a:xfrm>
              <a:off x="7117048" y="2537552"/>
              <a:ext cx="24133" cy="21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4" y="2101"/>
                  </a:moveTo>
                  <a:lnTo>
                    <a:pt x="0" y="10018"/>
                  </a:lnTo>
                  <a:lnTo>
                    <a:pt x="1924" y="21600"/>
                  </a:lnTo>
                  <a:lnTo>
                    <a:pt x="9832" y="12960"/>
                  </a:lnTo>
                  <a:lnTo>
                    <a:pt x="21600" y="0"/>
                  </a:lnTo>
                  <a:lnTo>
                    <a:pt x="8384" y="210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任意多边形: 形状 125"/>
            <p:cNvSpPr/>
            <p:nvPr/>
          </p:nvSpPr>
          <p:spPr>
            <a:xfrm>
              <a:off x="7181197" y="2731570"/>
              <a:ext cx="12038" cy="1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5" y="0"/>
                  </a:moveTo>
                  <a:lnTo>
                    <a:pt x="2150" y="1966"/>
                  </a:lnTo>
                  <a:lnTo>
                    <a:pt x="0" y="14899"/>
                  </a:lnTo>
                  <a:lnTo>
                    <a:pt x="13781" y="21600"/>
                  </a:lnTo>
                  <a:lnTo>
                    <a:pt x="21600" y="8558"/>
                  </a:lnTo>
                  <a:lnTo>
                    <a:pt x="1469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任意多边形: 形状 126"/>
            <p:cNvSpPr/>
            <p:nvPr/>
          </p:nvSpPr>
          <p:spPr>
            <a:xfrm>
              <a:off x="7286159" y="2648835"/>
              <a:ext cx="20844" cy="32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1" y="1188"/>
                  </a:moveTo>
                  <a:lnTo>
                    <a:pt x="2903" y="3754"/>
                  </a:lnTo>
                  <a:lnTo>
                    <a:pt x="6906" y="9918"/>
                  </a:lnTo>
                  <a:lnTo>
                    <a:pt x="0" y="19975"/>
                  </a:lnTo>
                  <a:lnTo>
                    <a:pt x="8431" y="21600"/>
                  </a:lnTo>
                  <a:lnTo>
                    <a:pt x="15976" y="18316"/>
                  </a:lnTo>
                  <a:lnTo>
                    <a:pt x="18572" y="10244"/>
                  </a:lnTo>
                  <a:lnTo>
                    <a:pt x="21600" y="5318"/>
                  </a:lnTo>
                  <a:lnTo>
                    <a:pt x="19816" y="0"/>
                  </a:lnTo>
                  <a:lnTo>
                    <a:pt x="11311" y="118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: 形状 127"/>
            <p:cNvSpPr/>
            <p:nvPr/>
          </p:nvSpPr>
          <p:spPr>
            <a:xfrm>
              <a:off x="7230489" y="2674888"/>
              <a:ext cx="13152" cy="1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1" y="0"/>
                  </a:moveTo>
                  <a:lnTo>
                    <a:pt x="2286" y="8809"/>
                  </a:lnTo>
                  <a:lnTo>
                    <a:pt x="0" y="21600"/>
                  </a:lnTo>
                  <a:lnTo>
                    <a:pt x="15560" y="16644"/>
                  </a:lnTo>
                  <a:lnTo>
                    <a:pt x="21600" y="3209"/>
                  </a:lnTo>
                  <a:lnTo>
                    <a:pt x="970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任意多边形: 形状 128"/>
            <p:cNvSpPr/>
            <p:nvPr/>
          </p:nvSpPr>
          <p:spPr>
            <a:xfrm>
              <a:off x="7874845" y="2291485"/>
              <a:ext cx="10811" cy="1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9" y="0"/>
                  </a:moveTo>
                  <a:lnTo>
                    <a:pt x="0" y="7565"/>
                  </a:lnTo>
                  <a:lnTo>
                    <a:pt x="9131" y="21600"/>
                  </a:lnTo>
                  <a:lnTo>
                    <a:pt x="21600" y="15555"/>
                  </a:lnTo>
                  <a:lnTo>
                    <a:pt x="1745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任意多边形: 形状 129"/>
            <p:cNvSpPr/>
            <p:nvPr/>
          </p:nvSpPr>
          <p:spPr>
            <a:xfrm>
              <a:off x="7861419" y="2311677"/>
              <a:ext cx="12465" cy="1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89" y="0"/>
                  </a:moveTo>
                  <a:lnTo>
                    <a:pt x="0" y="7324"/>
                  </a:lnTo>
                  <a:lnTo>
                    <a:pt x="11835" y="21600"/>
                  </a:lnTo>
                  <a:lnTo>
                    <a:pt x="21600" y="7437"/>
                  </a:lnTo>
                  <a:lnTo>
                    <a:pt x="958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任意多边形: 形状 130"/>
            <p:cNvSpPr/>
            <p:nvPr/>
          </p:nvSpPr>
          <p:spPr>
            <a:xfrm>
              <a:off x="7989679" y="2954603"/>
              <a:ext cx="25927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3" y="1314"/>
                  </a:moveTo>
                  <a:lnTo>
                    <a:pt x="3082" y="0"/>
                  </a:lnTo>
                  <a:lnTo>
                    <a:pt x="0" y="13744"/>
                  </a:lnTo>
                  <a:lnTo>
                    <a:pt x="4388" y="21412"/>
                  </a:lnTo>
                  <a:lnTo>
                    <a:pt x="16385" y="21600"/>
                  </a:lnTo>
                  <a:lnTo>
                    <a:pt x="21600" y="6584"/>
                  </a:lnTo>
                  <a:lnTo>
                    <a:pt x="12863" y="13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任意多边形: 形状 131"/>
            <p:cNvSpPr/>
            <p:nvPr/>
          </p:nvSpPr>
          <p:spPr>
            <a:xfrm>
              <a:off x="8033445" y="2957003"/>
              <a:ext cx="16448" cy="28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0"/>
                  </a:moveTo>
                  <a:lnTo>
                    <a:pt x="0" y="3197"/>
                  </a:lnTo>
                  <a:lnTo>
                    <a:pt x="349" y="9792"/>
                  </a:lnTo>
                  <a:lnTo>
                    <a:pt x="3031" y="18244"/>
                  </a:lnTo>
                  <a:lnTo>
                    <a:pt x="15055" y="21600"/>
                  </a:lnTo>
                  <a:lnTo>
                    <a:pt x="21600" y="13149"/>
                  </a:lnTo>
                  <a:lnTo>
                    <a:pt x="17522" y="4680"/>
                  </a:lnTo>
                  <a:lnTo>
                    <a:pt x="106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任意多边形: 形状 132"/>
            <p:cNvSpPr/>
            <p:nvPr/>
          </p:nvSpPr>
          <p:spPr>
            <a:xfrm>
              <a:off x="8047011" y="3011605"/>
              <a:ext cx="11102" cy="1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6" y="0"/>
                  </a:moveTo>
                  <a:lnTo>
                    <a:pt x="0" y="11875"/>
                  </a:lnTo>
                  <a:lnTo>
                    <a:pt x="4136" y="21600"/>
                  </a:lnTo>
                  <a:lnTo>
                    <a:pt x="17945" y="19175"/>
                  </a:lnTo>
                  <a:lnTo>
                    <a:pt x="21600" y="1742"/>
                  </a:lnTo>
                  <a:lnTo>
                    <a:pt x="903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任意多边形: 形状 133"/>
            <p:cNvSpPr/>
            <p:nvPr/>
          </p:nvSpPr>
          <p:spPr>
            <a:xfrm>
              <a:off x="8169026" y="2956925"/>
              <a:ext cx="12526" cy="2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10" y="0"/>
                  </a:moveTo>
                  <a:lnTo>
                    <a:pt x="880" y="2109"/>
                  </a:lnTo>
                  <a:lnTo>
                    <a:pt x="0" y="13088"/>
                  </a:lnTo>
                  <a:lnTo>
                    <a:pt x="7921" y="21600"/>
                  </a:lnTo>
                  <a:lnTo>
                    <a:pt x="21600" y="7612"/>
                  </a:lnTo>
                  <a:lnTo>
                    <a:pt x="1191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任意多边形: 形状 134"/>
            <p:cNvSpPr/>
            <p:nvPr/>
          </p:nvSpPr>
          <p:spPr>
            <a:xfrm>
              <a:off x="8180181" y="2925835"/>
              <a:ext cx="12572" cy="1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8" y="0"/>
                  </a:moveTo>
                  <a:lnTo>
                    <a:pt x="0" y="9289"/>
                  </a:lnTo>
                  <a:lnTo>
                    <a:pt x="7613" y="17722"/>
                  </a:lnTo>
                  <a:lnTo>
                    <a:pt x="19807" y="21600"/>
                  </a:lnTo>
                  <a:lnTo>
                    <a:pt x="21600" y="4514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任意多边形: 形状 136"/>
            <p:cNvSpPr/>
            <p:nvPr/>
          </p:nvSpPr>
          <p:spPr>
            <a:xfrm>
              <a:off x="8249203" y="3872795"/>
              <a:ext cx="54247" cy="2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13" extrusionOk="0">
                  <a:moveTo>
                    <a:pt x="9324" y="5830"/>
                  </a:moveTo>
                  <a:lnTo>
                    <a:pt x="4847" y="6015"/>
                  </a:lnTo>
                  <a:lnTo>
                    <a:pt x="0" y="9579"/>
                  </a:lnTo>
                  <a:lnTo>
                    <a:pt x="5079" y="21213"/>
                  </a:lnTo>
                  <a:lnTo>
                    <a:pt x="12286" y="21213"/>
                  </a:lnTo>
                  <a:lnTo>
                    <a:pt x="15990" y="15119"/>
                  </a:lnTo>
                  <a:lnTo>
                    <a:pt x="21426" y="10133"/>
                  </a:lnTo>
                  <a:cubicBezTo>
                    <a:pt x="21600" y="6572"/>
                    <a:pt x="20830" y="3110"/>
                    <a:pt x="19456" y="1272"/>
                  </a:cubicBezTo>
                  <a:cubicBezTo>
                    <a:pt x="18408" y="-129"/>
                    <a:pt x="17133" y="-387"/>
                    <a:pt x="15990" y="571"/>
                  </a:cubicBezTo>
                  <a:lnTo>
                    <a:pt x="9324" y="583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任意多边形: 形状 137"/>
            <p:cNvSpPr/>
            <p:nvPr/>
          </p:nvSpPr>
          <p:spPr>
            <a:xfrm>
              <a:off x="8206493" y="3861432"/>
              <a:ext cx="19711" cy="1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6" y="668"/>
                  </a:moveTo>
                  <a:lnTo>
                    <a:pt x="0" y="6733"/>
                  </a:lnTo>
                  <a:lnTo>
                    <a:pt x="107" y="21600"/>
                  </a:lnTo>
                  <a:lnTo>
                    <a:pt x="16082" y="14778"/>
                  </a:lnTo>
                  <a:lnTo>
                    <a:pt x="21600" y="0"/>
                  </a:lnTo>
                  <a:lnTo>
                    <a:pt x="10636" y="66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: 形状 138"/>
            <p:cNvSpPr/>
            <p:nvPr/>
          </p:nvSpPr>
          <p:spPr>
            <a:xfrm>
              <a:off x="8177687" y="3872447"/>
              <a:ext cx="17129" cy="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0" y="0"/>
                  </a:moveTo>
                  <a:lnTo>
                    <a:pt x="0" y="9116"/>
                  </a:lnTo>
                  <a:lnTo>
                    <a:pt x="4193" y="21600"/>
                  </a:lnTo>
                  <a:lnTo>
                    <a:pt x="16108" y="16535"/>
                  </a:lnTo>
                  <a:lnTo>
                    <a:pt x="21600" y="3705"/>
                  </a:lnTo>
                  <a:lnTo>
                    <a:pt x="839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任意多边形: 形状 139"/>
            <p:cNvSpPr/>
            <p:nvPr/>
          </p:nvSpPr>
          <p:spPr>
            <a:xfrm>
              <a:off x="8215812" y="3704807"/>
              <a:ext cx="96952" cy="7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extrusionOk="0">
                  <a:moveTo>
                    <a:pt x="2011" y="2763"/>
                  </a:moveTo>
                  <a:lnTo>
                    <a:pt x="4225" y="2050"/>
                  </a:lnTo>
                  <a:lnTo>
                    <a:pt x="4801" y="0"/>
                  </a:lnTo>
                  <a:lnTo>
                    <a:pt x="6317" y="125"/>
                  </a:lnTo>
                  <a:lnTo>
                    <a:pt x="8486" y="894"/>
                  </a:lnTo>
                  <a:lnTo>
                    <a:pt x="10100" y="2559"/>
                  </a:lnTo>
                  <a:lnTo>
                    <a:pt x="8722" y="6602"/>
                  </a:lnTo>
                  <a:lnTo>
                    <a:pt x="11161" y="8200"/>
                  </a:lnTo>
                  <a:lnTo>
                    <a:pt x="13007" y="8319"/>
                  </a:lnTo>
                  <a:lnTo>
                    <a:pt x="13745" y="10578"/>
                  </a:lnTo>
                  <a:lnTo>
                    <a:pt x="15077" y="11225"/>
                  </a:lnTo>
                  <a:lnTo>
                    <a:pt x="17845" y="12109"/>
                  </a:lnTo>
                  <a:lnTo>
                    <a:pt x="18814" y="14361"/>
                  </a:lnTo>
                  <a:lnTo>
                    <a:pt x="20924" y="15179"/>
                  </a:lnTo>
                  <a:lnTo>
                    <a:pt x="20094" y="17141"/>
                  </a:lnTo>
                  <a:lnTo>
                    <a:pt x="21063" y="18984"/>
                  </a:lnTo>
                  <a:lnTo>
                    <a:pt x="21432" y="21481"/>
                  </a:lnTo>
                  <a:lnTo>
                    <a:pt x="19691" y="21600"/>
                  </a:lnTo>
                  <a:lnTo>
                    <a:pt x="16507" y="19638"/>
                  </a:lnTo>
                  <a:lnTo>
                    <a:pt x="14345" y="20174"/>
                  </a:lnTo>
                  <a:lnTo>
                    <a:pt x="12228" y="16190"/>
                  </a:lnTo>
                  <a:lnTo>
                    <a:pt x="15504" y="15714"/>
                  </a:lnTo>
                  <a:lnTo>
                    <a:pt x="18272" y="17081"/>
                  </a:lnTo>
                  <a:lnTo>
                    <a:pt x="16427" y="13878"/>
                  </a:lnTo>
                  <a:lnTo>
                    <a:pt x="14212" y="12986"/>
                  </a:lnTo>
                  <a:lnTo>
                    <a:pt x="12389" y="13150"/>
                  </a:lnTo>
                  <a:lnTo>
                    <a:pt x="10313" y="11077"/>
                  </a:lnTo>
                  <a:lnTo>
                    <a:pt x="8618" y="8468"/>
                  </a:lnTo>
                  <a:lnTo>
                    <a:pt x="7107" y="8118"/>
                  </a:lnTo>
                  <a:lnTo>
                    <a:pt x="6143" y="6878"/>
                  </a:lnTo>
                  <a:lnTo>
                    <a:pt x="5867" y="5153"/>
                  </a:lnTo>
                  <a:lnTo>
                    <a:pt x="3796" y="6045"/>
                  </a:lnTo>
                  <a:lnTo>
                    <a:pt x="1818" y="6937"/>
                  </a:lnTo>
                  <a:cubicBezTo>
                    <a:pt x="1194" y="7473"/>
                    <a:pt x="346" y="7126"/>
                    <a:pt x="77" y="6223"/>
                  </a:cubicBezTo>
                  <a:cubicBezTo>
                    <a:pt x="-168" y="5402"/>
                    <a:pt x="194" y="4488"/>
                    <a:pt x="854" y="4261"/>
                  </a:cubicBezTo>
                  <a:lnTo>
                    <a:pt x="2011" y="276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任意多边形: 形状 141"/>
            <p:cNvSpPr/>
            <p:nvPr/>
          </p:nvSpPr>
          <p:spPr>
            <a:xfrm>
              <a:off x="8318231" y="3764568"/>
              <a:ext cx="17118" cy="2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211" extrusionOk="0">
                  <a:moveTo>
                    <a:pt x="11293" y="0"/>
                  </a:moveTo>
                  <a:lnTo>
                    <a:pt x="6627" y="5552"/>
                  </a:lnTo>
                  <a:lnTo>
                    <a:pt x="112" y="8400"/>
                  </a:lnTo>
                  <a:lnTo>
                    <a:pt x="0" y="15188"/>
                  </a:lnTo>
                  <a:lnTo>
                    <a:pt x="4724" y="20914"/>
                  </a:lnTo>
                  <a:cubicBezTo>
                    <a:pt x="8686" y="21600"/>
                    <a:pt x="12952" y="21081"/>
                    <a:pt x="16167" y="19521"/>
                  </a:cubicBezTo>
                  <a:cubicBezTo>
                    <a:pt x="19834" y="17742"/>
                    <a:pt x="21600" y="14892"/>
                    <a:pt x="20771" y="12093"/>
                  </a:cubicBezTo>
                  <a:lnTo>
                    <a:pt x="18469" y="3584"/>
                  </a:lnTo>
                  <a:lnTo>
                    <a:pt x="1129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任意多边形: 形状 142"/>
            <p:cNvSpPr/>
            <p:nvPr/>
          </p:nvSpPr>
          <p:spPr>
            <a:xfrm>
              <a:off x="8354678" y="3775319"/>
              <a:ext cx="35689" cy="17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6" h="20408" extrusionOk="0">
                  <a:moveTo>
                    <a:pt x="4937" y="0"/>
                  </a:moveTo>
                  <a:lnTo>
                    <a:pt x="649" y="3882"/>
                  </a:lnTo>
                  <a:lnTo>
                    <a:pt x="0" y="17047"/>
                  </a:lnTo>
                  <a:lnTo>
                    <a:pt x="5619" y="16300"/>
                  </a:lnTo>
                  <a:lnTo>
                    <a:pt x="11978" y="14148"/>
                  </a:lnTo>
                  <a:cubicBezTo>
                    <a:pt x="12597" y="18932"/>
                    <a:pt x="15156" y="21600"/>
                    <a:pt x="17481" y="19887"/>
                  </a:cubicBezTo>
                  <a:cubicBezTo>
                    <a:pt x="21175" y="17165"/>
                    <a:pt x="21600" y="7095"/>
                    <a:pt x="18187" y="3182"/>
                  </a:cubicBezTo>
                  <a:lnTo>
                    <a:pt x="13868" y="313"/>
                  </a:lnTo>
                  <a:lnTo>
                    <a:pt x="49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任意多边形: 形状 143"/>
            <p:cNvSpPr/>
            <p:nvPr/>
          </p:nvSpPr>
          <p:spPr>
            <a:xfrm>
              <a:off x="8330150" y="3793189"/>
              <a:ext cx="21826" cy="1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12529" y="0"/>
                  </a:moveTo>
                  <a:lnTo>
                    <a:pt x="9020" y="6402"/>
                  </a:lnTo>
                  <a:lnTo>
                    <a:pt x="0" y="10890"/>
                  </a:lnTo>
                  <a:lnTo>
                    <a:pt x="1726" y="19983"/>
                  </a:lnTo>
                  <a:cubicBezTo>
                    <a:pt x="4112" y="21109"/>
                    <a:pt x="6687" y="21600"/>
                    <a:pt x="9259" y="21419"/>
                  </a:cubicBezTo>
                  <a:cubicBezTo>
                    <a:pt x="14047" y="21082"/>
                    <a:pt x="18507" y="18488"/>
                    <a:pt x="21600" y="14240"/>
                  </a:cubicBezTo>
                  <a:lnTo>
                    <a:pt x="125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任意多边形: 形状 144"/>
            <p:cNvSpPr/>
            <p:nvPr/>
          </p:nvSpPr>
          <p:spPr>
            <a:xfrm>
              <a:off x="8286334" y="3787763"/>
              <a:ext cx="11078" cy="1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32" y="0"/>
                  </a:moveTo>
                  <a:lnTo>
                    <a:pt x="0" y="8076"/>
                  </a:lnTo>
                  <a:lnTo>
                    <a:pt x="7701" y="21600"/>
                  </a:lnTo>
                  <a:lnTo>
                    <a:pt x="21600" y="12165"/>
                  </a:lnTo>
                  <a:lnTo>
                    <a:pt x="1053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任意多边形: 形状 146"/>
            <p:cNvSpPr/>
            <p:nvPr/>
          </p:nvSpPr>
          <p:spPr>
            <a:xfrm>
              <a:off x="8460000" y="3806523"/>
              <a:ext cx="29424" cy="1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6" y="0"/>
                  </a:moveTo>
                  <a:lnTo>
                    <a:pt x="7327" y="1214"/>
                  </a:lnTo>
                  <a:lnTo>
                    <a:pt x="0" y="10763"/>
                  </a:lnTo>
                  <a:lnTo>
                    <a:pt x="5173" y="21600"/>
                  </a:lnTo>
                  <a:lnTo>
                    <a:pt x="16698" y="11889"/>
                  </a:lnTo>
                  <a:lnTo>
                    <a:pt x="21600" y="6440"/>
                  </a:lnTo>
                  <a:lnTo>
                    <a:pt x="1391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任意多边形: 形状 147"/>
            <p:cNvSpPr/>
            <p:nvPr/>
          </p:nvSpPr>
          <p:spPr>
            <a:xfrm>
              <a:off x="7964530" y="4249278"/>
              <a:ext cx="57139" cy="3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600" extrusionOk="0">
                  <a:moveTo>
                    <a:pt x="9444" y="0"/>
                  </a:moveTo>
                  <a:cubicBezTo>
                    <a:pt x="8750" y="158"/>
                    <a:pt x="8056" y="316"/>
                    <a:pt x="7362" y="474"/>
                  </a:cubicBezTo>
                  <a:cubicBezTo>
                    <a:pt x="6669" y="632"/>
                    <a:pt x="5975" y="790"/>
                    <a:pt x="5281" y="948"/>
                  </a:cubicBezTo>
                  <a:lnTo>
                    <a:pt x="0" y="7666"/>
                  </a:lnTo>
                  <a:lnTo>
                    <a:pt x="1291" y="12904"/>
                  </a:lnTo>
                  <a:lnTo>
                    <a:pt x="730" y="18969"/>
                  </a:lnTo>
                  <a:lnTo>
                    <a:pt x="4168" y="21600"/>
                  </a:lnTo>
                  <a:lnTo>
                    <a:pt x="6919" y="17642"/>
                  </a:lnTo>
                  <a:lnTo>
                    <a:pt x="11708" y="14231"/>
                  </a:lnTo>
                  <a:lnTo>
                    <a:pt x="14649" y="18187"/>
                  </a:lnTo>
                  <a:cubicBezTo>
                    <a:pt x="15852" y="19903"/>
                    <a:pt x="17488" y="20126"/>
                    <a:pt x="18814" y="18756"/>
                  </a:cubicBezTo>
                  <a:cubicBezTo>
                    <a:pt x="21018" y="16477"/>
                    <a:pt x="21600" y="11064"/>
                    <a:pt x="20036" y="7382"/>
                  </a:cubicBezTo>
                  <a:lnTo>
                    <a:pt x="10281" y="7951"/>
                  </a:lnTo>
                  <a:lnTo>
                    <a:pt x="944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任意多边形: 形状 148"/>
            <p:cNvSpPr/>
            <p:nvPr/>
          </p:nvSpPr>
          <p:spPr>
            <a:xfrm>
              <a:off x="6794032" y="3383902"/>
              <a:ext cx="44447" cy="11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8"/>
                  </a:moveTo>
                  <a:lnTo>
                    <a:pt x="6998" y="0"/>
                  </a:lnTo>
                  <a:lnTo>
                    <a:pt x="7417" y="2219"/>
                  </a:lnTo>
                  <a:lnTo>
                    <a:pt x="11745" y="4335"/>
                  </a:lnTo>
                  <a:lnTo>
                    <a:pt x="14449" y="6610"/>
                  </a:lnTo>
                  <a:lnTo>
                    <a:pt x="16072" y="9777"/>
                  </a:lnTo>
                  <a:lnTo>
                    <a:pt x="16207" y="11728"/>
                  </a:lnTo>
                  <a:lnTo>
                    <a:pt x="18084" y="13467"/>
                  </a:lnTo>
                  <a:lnTo>
                    <a:pt x="18084" y="15319"/>
                  </a:lnTo>
                  <a:lnTo>
                    <a:pt x="20112" y="18168"/>
                  </a:lnTo>
                  <a:lnTo>
                    <a:pt x="21600" y="20602"/>
                  </a:lnTo>
                  <a:lnTo>
                    <a:pt x="17948" y="21600"/>
                  </a:lnTo>
                  <a:lnTo>
                    <a:pt x="14905" y="18863"/>
                  </a:lnTo>
                  <a:lnTo>
                    <a:pt x="13687" y="14313"/>
                  </a:lnTo>
                  <a:cubicBezTo>
                    <a:pt x="12597" y="13444"/>
                    <a:pt x="11654" y="12547"/>
                    <a:pt x="10865" y="11629"/>
                  </a:cubicBezTo>
                  <a:cubicBezTo>
                    <a:pt x="10077" y="10711"/>
                    <a:pt x="9445" y="9775"/>
                    <a:pt x="8972" y="8825"/>
                  </a:cubicBezTo>
                  <a:lnTo>
                    <a:pt x="7501" y="6299"/>
                  </a:lnTo>
                  <a:lnTo>
                    <a:pt x="5522" y="3819"/>
                  </a:lnTo>
                  <a:lnTo>
                    <a:pt x="0" y="25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60326" y="2330780"/>
            <a:ext cx="7207679" cy="28459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LAS </a:t>
            </a:r>
            <a:r>
              <a:rPr lang="en-US" altLang="zh-CN" sz="4000" b="1" dirty="0">
                <a:solidFill>
                  <a:srgbClr val="FF6191"/>
                </a:solidFill>
                <a:latin typeface="+mj-ea"/>
                <a:ea typeface="+mj-ea"/>
              </a:rPr>
              <a:t>HERRAMIENTAS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PARA ESTE TIPO DE APRENDIZAJE</a:t>
            </a:r>
          </a:p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SON MUY CARAS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2" name="Picture 2" descr="Bolsa de dinero con billetes y hucha. símbolo de riqueza, éxito y buena  suerte. banca y finanzas. ilustración de dibujos animados de vector plano.  objetos aislados sobre un fondo blanco. | Vector">
            <a:extLst>
              <a:ext uri="{FF2B5EF4-FFF2-40B4-BE49-F238E27FC236}">
                <a16:creationId xmlns:a16="http://schemas.microsoft.com/office/drawing/2014/main" id="{47D9C613-6B5B-BCFC-7155-447168B11C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9772" y="1668544"/>
            <a:ext cx="3326407" cy="3223968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652540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>
            <a:extLst>
              <a:ext uri="{FF2B5EF4-FFF2-40B4-BE49-F238E27FC236}">
                <a16:creationId xmlns:a16="http://schemas.microsoft.com/office/drawing/2014/main" id="{9960B1EE-C103-7A0E-50DE-7453A0BD14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39" y="1162286"/>
            <a:ext cx="3366446" cy="23151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>
            <a:extLst>
              <a:ext uri="{FF2B5EF4-FFF2-40B4-BE49-F238E27FC236}">
                <a16:creationId xmlns:a16="http://schemas.microsoft.com/office/drawing/2014/main" id="{BD64E7FA-8C38-1222-7521-A202401544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13626" y="3633112"/>
            <a:ext cx="2524125" cy="2533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56364246-8787-C2E8-6BF2-5AF8CA19E3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72075" y="3976011"/>
            <a:ext cx="1847850" cy="1847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3" name="Picture 5">
            <a:extLst>
              <a:ext uri="{FF2B5EF4-FFF2-40B4-BE49-F238E27FC236}">
                <a16:creationId xmlns:a16="http://schemas.microsoft.com/office/drawing/2014/main" id="{25F1B82D-2DC7-496B-8916-01ECC8B36D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913" y="1638833"/>
            <a:ext cx="3314700" cy="13620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AD194195-C558-FC0D-D306-E54BC8A0E5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74846" y="1466849"/>
            <a:ext cx="1962150" cy="19621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5" name="Picture 7">
            <a:extLst>
              <a:ext uri="{FF2B5EF4-FFF2-40B4-BE49-F238E27FC236}">
                <a16:creationId xmlns:a16="http://schemas.microsoft.com/office/drawing/2014/main" id="{D587618E-488C-91BC-C801-ECED4BEF70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4800" y="3956962"/>
            <a:ext cx="2495550" cy="2209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65822971"/>
      </p:ext>
    </p:extLst>
  </p:cSld>
  <p:clrMapOvr>
    <a:masterClrMapping/>
  </p:clrMapOvr>
  <p:transition spd="slow">
    <p:push dir="u"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7740415" y="1251475"/>
            <a:ext cx="4076734" cy="4073562"/>
            <a:chOff x="6335461" y="1844824"/>
            <a:chExt cx="2986194" cy="2983870"/>
          </a:xfrm>
          <a:solidFill>
            <a:schemeClr val="accent1"/>
          </a:solidFill>
        </p:grpSpPr>
        <p:sp>
          <p:nvSpPr>
            <p:cNvPr id="11" name="椭圆 10"/>
            <p:cNvSpPr/>
            <p:nvPr/>
          </p:nvSpPr>
          <p:spPr>
            <a:xfrm>
              <a:off x="6337784" y="1844824"/>
              <a:ext cx="2983871" cy="2983870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6335461" y="1844824"/>
              <a:ext cx="2983871" cy="2983870"/>
            </a:xfrm>
            <a:prstGeom prst="arc">
              <a:avLst>
                <a:gd name="adj1" fmla="val 16124419"/>
                <a:gd name="adj2" fmla="val 9280618"/>
              </a:avLst>
            </a:prstGeom>
            <a:noFill/>
            <a:ln w="111125" cap="rnd">
              <a:solidFill>
                <a:schemeClr val="accent1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6582350" y="2096813"/>
              <a:ext cx="2490092" cy="2490094"/>
            </a:xfrm>
            <a:prstGeom prst="ellipse">
              <a:avLst/>
            </a:prstGeom>
            <a:noFill/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00" cap="none">
                  <a:solidFill>
                    <a:srgbClr val="77716C"/>
                  </a:solidFill>
                </a:defRPr>
              </a:pPr>
              <a:endParaRPr kumimoji="0" sz="11600" b="0" i="0" u="none" strike="noStrike" kern="0" cap="none" spc="0" normalizeH="0" baseline="0" noProof="0">
                <a:ln>
                  <a:noFill/>
                </a:ln>
                <a:solidFill>
                  <a:srgbClr val="77716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: 形状 105"/>
            <p:cNvSpPr/>
            <p:nvPr/>
          </p:nvSpPr>
          <p:spPr>
            <a:xfrm>
              <a:off x="8470460" y="2519457"/>
              <a:ext cx="24025" cy="1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999"/>
                  </a:moveTo>
                  <a:lnTo>
                    <a:pt x="16031" y="2988"/>
                  </a:lnTo>
                  <a:lnTo>
                    <a:pt x="21600" y="17424"/>
                  </a:lnTo>
                  <a:lnTo>
                    <a:pt x="13178" y="21600"/>
                  </a:lnTo>
                  <a:lnTo>
                    <a:pt x="5321" y="12716"/>
                  </a:lnTo>
                  <a:lnTo>
                    <a:pt x="0" y="0"/>
                  </a:lnTo>
                  <a:lnTo>
                    <a:pt x="7776" y="99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: 形状 106"/>
            <p:cNvSpPr/>
            <p:nvPr/>
          </p:nvSpPr>
          <p:spPr>
            <a:xfrm>
              <a:off x="8445104" y="2548193"/>
              <a:ext cx="27994" cy="1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8" y="0"/>
                  </a:moveTo>
                  <a:lnTo>
                    <a:pt x="10252" y="4850"/>
                  </a:lnTo>
                  <a:lnTo>
                    <a:pt x="21600" y="13527"/>
                  </a:lnTo>
                  <a:lnTo>
                    <a:pt x="17432" y="21600"/>
                  </a:lnTo>
                  <a:lnTo>
                    <a:pt x="12804" y="18684"/>
                  </a:lnTo>
                  <a:lnTo>
                    <a:pt x="7529" y="18684"/>
                  </a:lnTo>
                  <a:lnTo>
                    <a:pt x="3200" y="14264"/>
                  </a:lnTo>
                  <a:lnTo>
                    <a:pt x="0" y="6164"/>
                  </a:lnTo>
                  <a:lnTo>
                    <a:pt x="48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: 形状 107"/>
            <p:cNvSpPr/>
            <p:nvPr/>
          </p:nvSpPr>
          <p:spPr>
            <a:xfrm>
              <a:off x="8451969" y="2373121"/>
              <a:ext cx="26597" cy="15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543" y="10415"/>
                  </a:lnTo>
                  <a:lnTo>
                    <a:pt x="11409" y="21600"/>
                  </a:lnTo>
                  <a:lnTo>
                    <a:pt x="21600" y="19952"/>
                  </a:lnTo>
                  <a:lnTo>
                    <a:pt x="14185" y="6837"/>
                  </a:lnTo>
                  <a:lnTo>
                    <a:pt x="7404" y="20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: 形状 108"/>
            <p:cNvSpPr/>
            <p:nvPr/>
          </p:nvSpPr>
          <p:spPr>
            <a:xfrm>
              <a:off x="8272389" y="2500292"/>
              <a:ext cx="14937" cy="12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39" y="6531"/>
                  </a:lnTo>
                  <a:lnTo>
                    <a:pt x="21600" y="21600"/>
                  </a:lnTo>
                  <a:lnTo>
                    <a:pt x="7563" y="17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任意多边形: 形状 112"/>
            <p:cNvSpPr/>
            <p:nvPr/>
          </p:nvSpPr>
          <p:spPr>
            <a:xfrm>
              <a:off x="7552315" y="2336099"/>
              <a:ext cx="39643" cy="29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0"/>
                  </a:moveTo>
                  <a:lnTo>
                    <a:pt x="10984" y="172"/>
                  </a:lnTo>
                  <a:lnTo>
                    <a:pt x="3381" y="1772"/>
                  </a:lnTo>
                  <a:lnTo>
                    <a:pt x="4897" y="8630"/>
                  </a:lnTo>
                  <a:lnTo>
                    <a:pt x="1644" y="12271"/>
                  </a:lnTo>
                  <a:lnTo>
                    <a:pt x="0" y="18536"/>
                  </a:lnTo>
                  <a:lnTo>
                    <a:pt x="4912" y="21600"/>
                  </a:lnTo>
                  <a:lnTo>
                    <a:pt x="10939" y="17022"/>
                  </a:lnTo>
                  <a:lnTo>
                    <a:pt x="16851" y="13650"/>
                  </a:lnTo>
                  <a:lnTo>
                    <a:pt x="21600" y="7998"/>
                  </a:lnTo>
                  <a:lnTo>
                    <a:pt x="202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任意多边形: 形状 113"/>
            <p:cNvSpPr/>
            <p:nvPr/>
          </p:nvSpPr>
          <p:spPr>
            <a:xfrm>
              <a:off x="7532740" y="2369783"/>
              <a:ext cx="28332" cy="1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2" y="304"/>
                  </a:moveTo>
                  <a:lnTo>
                    <a:pt x="3918" y="3868"/>
                  </a:lnTo>
                  <a:lnTo>
                    <a:pt x="0" y="9563"/>
                  </a:lnTo>
                  <a:lnTo>
                    <a:pt x="1470" y="18816"/>
                  </a:lnTo>
                  <a:lnTo>
                    <a:pt x="6166" y="21600"/>
                  </a:lnTo>
                  <a:lnTo>
                    <a:pt x="14598" y="13241"/>
                  </a:lnTo>
                  <a:lnTo>
                    <a:pt x="21600" y="7047"/>
                  </a:lnTo>
                  <a:lnTo>
                    <a:pt x="18557" y="0"/>
                  </a:lnTo>
                  <a:lnTo>
                    <a:pt x="10682" y="30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任意多边形: 形状 115"/>
            <p:cNvSpPr/>
            <p:nvPr/>
          </p:nvSpPr>
          <p:spPr>
            <a:xfrm>
              <a:off x="7851776" y="2241404"/>
              <a:ext cx="10811" cy="1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88" y="0"/>
                  </a:moveTo>
                  <a:lnTo>
                    <a:pt x="0" y="11338"/>
                  </a:lnTo>
                  <a:lnTo>
                    <a:pt x="14062" y="21600"/>
                  </a:lnTo>
                  <a:lnTo>
                    <a:pt x="21600" y="10385"/>
                  </a:lnTo>
                  <a:lnTo>
                    <a:pt x="618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任意多边形: 形状 116"/>
            <p:cNvSpPr/>
            <p:nvPr/>
          </p:nvSpPr>
          <p:spPr>
            <a:xfrm>
              <a:off x="7418561" y="2518771"/>
              <a:ext cx="26418" cy="2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0" y="2206"/>
                  </a:moveTo>
                  <a:lnTo>
                    <a:pt x="21600" y="7730"/>
                  </a:lnTo>
                  <a:lnTo>
                    <a:pt x="19740" y="16457"/>
                  </a:lnTo>
                  <a:lnTo>
                    <a:pt x="13790" y="21600"/>
                  </a:lnTo>
                  <a:lnTo>
                    <a:pt x="2574" y="13289"/>
                  </a:lnTo>
                  <a:lnTo>
                    <a:pt x="0" y="4928"/>
                  </a:lnTo>
                  <a:lnTo>
                    <a:pt x="11167" y="0"/>
                  </a:lnTo>
                  <a:lnTo>
                    <a:pt x="16290" y="220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: 形状 118"/>
            <p:cNvSpPr/>
            <p:nvPr/>
          </p:nvSpPr>
          <p:spPr>
            <a:xfrm>
              <a:off x="7811561" y="2626227"/>
              <a:ext cx="30576" cy="3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4" y="0"/>
                  </a:moveTo>
                  <a:lnTo>
                    <a:pt x="12145" y="2252"/>
                  </a:lnTo>
                  <a:lnTo>
                    <a:pt x="17508" y="4147"/>
                  </a:lnTo>
                  <a:lnTo>
                    <a:pt x="21305" y="11063"/>
                  </a:lnTo>
                  <a:lnTo>
                    <a:pt x="21600" y="19260"/>
                  </a:lnTo>
                  <a:lnTo>
                    <a:pt x="16900" y="20658"/>
                  </a:lnTo>
                  <a:lnTo>
                    <a:pt x="10708" y="21600"/>
                  </a:lnTo>
                  <a:lnTo>
                    <a:pt x="6468" y="17037"/>
                  </a:lnTo>
                  <a:lnTo>
                    <a:pt x="0" y="12815"/>
                  </a:lnTo>
                  <a:lnTo>
                    <a:pt x="1830" y="6252"/>
                  </a:lnTo>
                  <a:lnTo>
                    <a:pt x="576" y="2013"/>
                  </a:lnTo>
                  <a:lnTo>
                    <a:pt x="455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任意多边形: 形状 119"/>
            <p:cNvSpPr/>
            <p:nvPr/>
          </p:nvSpPr>
          <p:spPr>
            <a:xfrm>
              <a:off x="7837222" y="2608333"/>
              <a:ext cx="11353" cy="1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5" y="0"/>
                  </a:moveTo>
                  <a:lnTo>
                    <a:pt x="19230" y="6996"/>
                  </a:lnTo>
                  <a:lnTo>
                    <a:pt x="21600" y="18575"/>
                  </a:lnTo>
                  <a:lnTo>
                    <a:pt x="7846" y="21600"/>
                  </a:lnTo>
                  <a:lnTo>
                    <a:pt x="0" y="15332"/>
                  </a:lnTo>
                  <a:lnTo>
                    <a:pt x="706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任意多边形: 形状 120"/>
            <p:cNvSpPr/>
            <p:nvPr/>
          </p:nvSpPr>
          <p:spPr>
            <a:xfrm>
              <a:off x="7763229" y="2630486"/>
              <a:ext cx="32499" cy="35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34" y="4084"/>
                  </a:moveTo>
                  <a:lnTo>
                    <a:pt x="14037" y="951"/>
                  </a:lnTo>
                  <a:lnTo>
                    <a:pt x="20768" y="0"/>
                  </a:lnTo>
                  <a:lnTo>
                    <a:pt x="21600" y="4466"/>
                  </a:lnTo>
                  <a:lnTo>
                    <a:pt x="21600" y="9462"/>
                  </a:lnTo>
                  <a:lnTo>
                    <a:pt x="18270" y="14709"/>
                  </a:lnTo>
                  <a:lnTo>
                    <a:pt x="11767" y="21600"/>
                  </a:lnTo>
                  <a:lnTo>
                    <a:pt x="5959" y="21600"/>
                  </a:lnTo>
                  <a:lnTo>
                    <a:pt x="4656" y="12656"/>
                  </a:lnTo>
                  <a:lnTo>
                    <a:pt x="987" y="11920"/>
                  </a:lnTo>
                  <a:lnTo>
                    <a:pt x="0" y="7424"/>
                  </a:lnTo>
                  <a:lnTo>
                    <a:pt x="7034" y="408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任意多边形: 形状 124"/>
            <p:cNvSpPr/>
            <p:nvPr/>
          </p:nvSpPr>
          <p:spPr>
            <a:xfrm>
              <a:off x="7117048" y="2537552"/>
              <a:ext cx="24133" cy="21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4" y="2101"/>
                  </a:moveTo>
                  <a:lnTo>
                    <a:pt x="0" y="10018"/>
                  </a:lnTo>
                  <a:lnTo>
                    <a:pt x="1924" y="21600"/>
                  </a:lnTo>
                  <a:lnTo>
                    <a:pt x="9832" y="12960"/>
                  </a:lnTo>
                  <a:lnTo>
                    <a:pt x="21600" y="0"/>
                  </a:lnTo>
                  <a:lnTo>
                    <a:pt x="8384" y="210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任意多边形: 形状 125"/>
            <p:cNvSpPr/>
            <p:nvPr/>
          </p:nvSpPr>
          <p:spPr>
            <a:xfrm>
              <a:off x="7181197" y="2731570"/>
              <a:ext cx="12038" cy="1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5" y="0"/>
                  </a:moveTo>
                  <a:lnTo>
                    <a:pt x="2150" y="1966"/>
                  </a:lnTo>
                  <a:lnTo>
                    <a:pt x="0" y="14899"/>
                  </a:lnTo>
                  <a:lnTo>
                    <a:pt x="13781" y="21600"/>
                  </a:lnTo>
                  <a:lnTo>
                    <a:pt x="21600" y="8558"/>
                  </a:lnTo>
                  <a:lnTo>
                    <a:pt x="1469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任意多边形: 形状 126"/>
            <p:cNvSpPr/>
            <p:nvPr/>
          </p:nvSpPr>
          <p:spPr>
            <a:xfrm>
              <a:off x="7286159" y="2648835"/>
              <a:ext cx="20844" cy="32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1" y="1188"/>
                  </a:moveTo>
                  <a:lnTo>
                    <a:pt x="2903" y="3754"/>
                  </a:lnTo>
                  <a:lnTo>
                    <a:pt x="6906" y="9918"/>
                  </a:lnTo>
                  <a:lnTo>
                    <a:pt x="0" y="19975"/>
                  </a:lnTo>
                  <a:lnTo>
                    <a:pt x="8431" y="21600"/>
                  </a:lnTo>
                  <a:lnTo>
                    <a:pt x="15976" y="18316"/>
                  </a:lnTo>
                  <a:lnTo>
                    <a:pt x="18572" y="10244"/>
                  </a:lnTo>
                  <a:lnTo>
                    <a:pt x="21600" y="5318"/>
                  </a:lnTo>
                  <a:lnTo>
                    <a:pt x="19816" y="0"/>
                  </a:lnTo>
                  <a:lnTo>
                    <a:pt x="11311" y="118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: 形状 127"/>
            <p:cNvSpPr/>
            <p:nvPr/>
          </p:nvSpPr>
          <p:spPr>
            <a:xfrm>
              <a:off x="7230489" y="2674888"/>
              <a:ext cx="13152" cy="1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1" y="0"/>
                  </a:moveTo>
                  <a:lnTo>
                    <a:pt x="2286" y="8809"/>
                  </a:lnTo>
                  <a:lnTo>
                    <a:pt x="0" y="21600"/>
                  </a:lnTo>
                  <a:lnTo>
                    <a:pt x="15560" y="16644"/>
                  </a:lnTo>
                  <a:lnTo>
                    <a:pt x="21600" y="3209"/>
                  </a:lnTo>
                  <a:lnTo>
                    <a:pt x="970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任意多边形: 形状 128"/>
            <p:cNvSpPr/>
            <p:nvPr/>
          </p:nvSpPr>
          <p:spPr>
            <a:xfrm>
              <a:off x="7874845" y="2291485"/>
              <a:ext cx="10811" cy="1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9" y="0"/>
                  </a:moveTo>
                  <a:lnTo>
                    <a:pt x="0" y="7565"/>
                  </a:lnTo>
                  <a:lnTo>
                    <a:pt x="9131" y="21600"/>
                  </a:lnTo>
                  <a:lnTo>
                    <a:pt x="21600" y="15555"/>
                  </a:lnTo>
                  <a:lnTo>
                    <a:pt x="1745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任意多边形: 形状 129"/>
            <p:cNvSpPr/>
            <p:nvPr/>
          </p:nvSpPr>
          <p:spPr>
            <a:xfrm>
              <a:off x="7861419" y="2311677"/>
              <a:ext cx="12465" cy="1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89" y="0"/>
                  </a:moveTo>
                  <a:lnTo>
                    <a:pt x="0" y="7324"/>
                  </a:lnTo>
                  <a:lnTo>
                    <a:pt x="11835" y="21600"/>
                  </a:lnTo>
                  <a:lnTo>
                    <a:pt x="21600" y="7437"/>
                  </a:lnTo>
                  <a:lnTo>
                    <a:pt x="958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任意多边形: 形状 130"/>
            <p:cNvSpPr/>
            <p:nvPr/>
          </p:nvSpPr>
          <p:spPr>
            <a:xfrm>
              <a:off x="7989679" y="2954603"/>
              <a:ext cx="25927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3" y="1314"/>
                  </a:moveTo>
                  <a:lnTo>
                    <a:pt x="3082" y="0"/>
                  </a:lnTo>
                  <a:lnTo>
                    <a:pt x="0" y="13744"/>
                  </a:lnTo>
                  <a:lnTo>
                    <a:pt x="4388" y="21412"/>
                  </a:lnTo>
                  <a:lnTo>
                    <a:pt x="16385" y="21600"/>
                  </a:lnTo>
                  <a:lnTo>
                    <a:pt x="21600" y="6584"/>
                  </a:lnTo>
                  <a:lnTo>
                    <a:pt x="12863" y="13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任意多边形: 形状 131"/>
            <p:cNvSpPr/>
            <p:nvPr/>
          </p:nvSpPr>
          <p:spPr>
            <a:xfrm>
              <a:off x="8033445" y="2957003"/>
              <a:ext cx="16448" cy="28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0"/>
                  </a:moveTo>
                  <a:lnTo>
                    <a:pt x="0" y="3197"/>
                  </a:lnTo>
                  <a:lnTo>
                    <a:pt x="349" y="9792"/>
                  </a:lnTo>
                  <a:lnTo>
                    <a:pt x="3031" y="18244"/>
                  </a:lnTo>
                  <a:lnTo>
                    <a:pt x="15055" y="21600"/>
                  </a:lnTo>
                  <a:lnTo>
                    <a:pt x="21600" y="13149"/>
                  </a:lnTo>
                  <a:lnTo>
                    <a:pt x="17522" y="4680"/>
                  </a:lnTo>
                  <a:lnTo>
                    <a:pt x="106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任意多边形: 形状 132"/>
            <p:cNvSpPr/>
            <p:nvPr/>
          </p:nvSpPr>
          <p:spPr>
            <a:xfrm>
              <a:off x="8047011" y="3011605"/>
              <a:ext cx="11102" cy="1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6" y="0"/>
                  </a:moveTo>
                  <a:lnTo>
                    <a:pt x="0" y="11875"/>
                  </a:lnTo>
                  <a:lnTo>
                    <a:pt x="4136" y="21600"/>
                  </a:lnTo>
                  <a:lnTo>
                    <a:pt x="17945" y="19175"/>
                  </a:lnTo>
                  <a:lnTo>
                    <a:pt x="21600" y="1742"/>
                  </a:lnTo>
                  <a:lnTo>
                    <a:pt x="903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任意多边形: 形状 133"/>
            <p:cNvSpPr/>
            <p:nvPr/>
          </p:nvSpPr>
          <p:spPr>
            <a:xfrm>
              <a:off x="8169026" y="2956925"/>
              <a:ext cx="12526" cy="2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10" y="0"/>
                  </a:moveTo>
                  <a:lnTo>
                    <a:pt x="880" y="2109"/>
                  </a:lnTo>
                  <a:lnTo>
                    <a:pt x="0" y="13088"/>
                  </a:lnTo>
                  <a:lnTo>
                    <a:pt x="7921" y="21600"/>
                  </a:lnTo>
                  <a:lnTo>
                    <a:pt x="21600" y="7612"/>
                  </a:lnTo>
                  <a:lnTo>
                    <a:pt x="1191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任意多边形: 形状 134"/>
            <p:cNvSpPr/>
            <p:nvPr/>
          </p:nvSpPr>
          <p:spPr>
            <a:xfrm>
              <a:off x="8180181" y="2925835"/>
              <a:ext cx="12572" cy="1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8" y="0"/>
                  </a:moveTo>
                  <a:lnTo>
                    <a:pt x="0" y="9289"/>
                  </a:lnTo>
                  <a:lnTo>
                    <a:pt x="7613" y="17722"/>
                  </a:lnTo>
                  <a:lnTo>
                    <a:pt x="19807" y="21600"/>
                  </a:lnTo>
                  <a:lnTo>
                    <a:pt x="21600" y="4514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任意多边形: 形状 136"/>
            <p:cNvSpPr/>
            <p:nvPr/>
          </p:nvSpPr>
          <p:spPr>
            <a:xfrm>
              <a:off x="8249203" y="3872795"/>
              <a:ext cx="54247" cy="2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13" extrusionOk="0">
                  <a:moveTo>
                    <a:pt x="9324" y="5830"/>
                  </a:moveTo>
                  <a:lnTo>
                    <a:pt x="4847" y="6015"/>
                  </a:lnTo>
                  <a:lnTo>
                    <a:pt x="0" y="9579"/>
                  </a:lnTo>
                  <a:lnTo>
                    <a:pt x="5079" y="21213"/>
                  </a:lnTo>
                  <a:lnTo>
                    <a:pt x="12286" y="21213"/>
                  </a:lnTo>
                  <a:lnTo>
                    <a:pt x="15990" y="15119"/>
                  </a:lnTo>
                  <a:lnTo>
                    <a:pt x="21426" y="10133"/>
                  </a:lnTo>
                  <a:cubicBezTo>
                    <a:pt x="21600" y="6572"/>
                    <a:pt x="20830" y="3110"/>
                    <a:pt x="19456" y="1272"/>
                  </a:cubicBezTo>
                  <a:cubicBezTo>
                    <a:pt x="18408" y="-129"/>
                    <a:pt x="17133" y="-387"/>
                    <a:pt x="15990" y="571"/>
                  </a:cubicBezTo>
                  <a:lnTo>
                    <a:pt x="9324" y="583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任意多边形: 形状 137"/>
            <p:cNvSpPr/>
            <p:nvPr/>
          </p:nvSpPr>
          <p:spPr>
            <a:xfrm>
              <a:off x="8206493" y="3861432"/>
              <a:ext cx="19711" cy="1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6" y="668"/>
                  </a:moveTo>
                  <a:lnTo>
                    <a:pt x="0" y="6733"/>
                  </a:lnTo>
                  <a:lnTo>
                    <a:pt x="107" y="21600"/>
                  </a:lnTo>
                  <a:lnTo>
                    <a:pt x="16082" y="14778"/>
                  </a:lnTo>
                  <a:lnTo>
                    <a:pt x="21600" y="0"/>
                  </a:lnTo>
                  <a:lnTo>
                    <a:pt x="10636" y="66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: 形状 138"/>
            <p:cNvSpPr/>
            <p:nvPr/>
          </p:nvSpPr>
          <p:spPr>
            <a:xfrm>
              <a:off x="8177687" y="3872447"/>
              <a:ext cx="17129" cy="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0" y="0"/>
                  </a:moveTo>
                  <a:lnTo>
                    <a:pt x="0" y="9116"/>
                  </a:lnTo>
                  <a:lnTo>
                    <a:pt x="4193" y="21600"/>
                  </a:lnTo>
                  <a:lnTo>
                    <a:pt x="16108" y="16535"/>
                  </a:lnTo>
                  <a:lnTo>
                    <a:pt x="21600" y="3705"/>
                  </a:lnTo>
                  <a:lnTo>
                    <a:pt x="839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任意多边形: 形状 139"/>
            <p:cNvSpPr/>
            <p:nvPr/>
          </p:nvSpPr>
          <p:spPr>
            <a:xfrm>
              <a:off x="8215812" y="3704807"/>
              <a:ext cx="96952" cy="7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extrusionOk="0">
                  <a:moveTo>
                    <a:pt x="2011" y="2763"/>
                  </a:moveTo>
                  <a:lnTo>
                    <a:pt x="4225" y="2050"/>
                  </a:lnTo>
                  <a:lnTo>
                    <a:pt x="4801" y="0"/>
                  </a:lnTo>
                  <a:lnTo>
                    <a:pt x="6317" y="125"/>
                  </a:lnTo>
                  <a:lnTo>
                    <a:pt x="8486" y="894"/>
                  </a:lnTo>
                  <a:lnTo>
                    <a:pt x="10100" y="2559"/>
                  </a:lnTo>
                  <a:lnTo>
                    <a:pt x="8722" y="6602"/>
                  </a:lnTo>
                  <a:lnTo>
                    <a:pt x="11161" y="8200"/>
                  </a:lnTo>
                  <a:lnTo>
                    <a:pt x="13007" y="8319"/>
                  </a:lnTo>
                  <a:lnTo>
                    <a:pt x="13745" y="10578"/>
                  </a:lnTo>
                  <a:lnTo>
                    <a:pt x="15077" y="11225"/>
                  </a:lnTo>
                  <a:lnTo>
                    <a:pt x="17845" y="12109"/>
                  </a:lnTo>
                  <a:lnTo>
                    <a:pt x="18814" y="14361"/>
                  </a:lnTo>
                  <a:lnTo>
                    <a:pt x="20924" y="15179"/>
                  </a:lnTo>
                  <a:lnTo>
                    <a:pt x="20094" y="17141"/>
                  </a:lnTo>
                  <a:lnTo>
                    <a:pt x="21063" y="18984"/>
                  </a:lnTo>
                  <a:lnTo>
                    <a:pt x="21432" y="21481"/>
                  </a:lnTo>
                  <a:lnTo>
                    <a:pt x="19691" y="21600"/>
                  </a:lnTo>
                  <a:lnTo>
                    <a:pt x="16507" y="19638"/>
                  </a:lnTo>
                  <a:lnTo>
                    <a:pt x="14345" y="20174"/>
                  </a:lnTo>
                  <a:lnTo>
                    <a:pt x="12228" y="16190"/>
                  </a:lnTo>
                  <a:lnTo>
                    <a:pt x="15504" y="15714"/>
                  </a:lnTo>
                  <a:lnTo>
                    <a:pt x="18272" y="17081"/>
                  </a:lnTo>
                  <a:lnTo>
                    <a:pt x="16427" y="13878"/>
                  </a:lnTo>
                  <a:lnTo>
                    <a:pt x="14212" y="12986"/>
                  </a:lnTo>
                  <a:lnTo>
                    <a:pt x="12389" y="13150"/>
                  </a:lnTo>
                  <a:lnTo>
                    <a:pt x="10313" y="11077"/>
                  </a:lnTo>
                  <a:lnTo>
                    <a:pt x="8618" y="8468"/>
                  </a:lnTo>
                  <a:lnTo>
                    <a:pt x="7107" y="8118"/>
                  </a:lnTo>
                  <a:lnTo>
                    <a:pt x="6143" y="6878"/>
                  </a:lnTo>
                  <a:lnTo>
                    <a:pt x="5867" y="5153"/>
                  </a:lnTo>
                  <a:lnTo>
                    <a:pt x="3796" y="6045"/>
                  </a:lnTo>
                  <a:lnTo>
                    <a:pt x="1818" y="6937"/>
                  </a:lnTo>
                  <a:cubicBezTo>
                    <a:pt x="1194" y="7473"/>
                    <a:pt x="346" y="7126"/>
                    <a:pt x="77" y="6223"/>
                  </a:cubicBezTo>
                  <a:cubicBezTo>
                    <a:pt x="-168" y="5402"/>
                    <a:pt x="194" y="4488"/>
                    <a:pt x="854" y="4261"/>
                  </a:cubicBezTo>
                  <a:lnTo>
                    <a:pt x="2011" y="276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任意多边形: 形状 141"/>
            <p:cNvSpPr/>
            <p:nvPr/>
          </p:nvSpPr>
          <p:spPr>
            <a:xfrm>
              <a:off x="8318231" y="3764568"/>
              <a:ext cx="17118" cy="2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211" extrusionOk="0">
                  <a:moveTo>
                    <a:pt x="11293" y="0"/>
                  </a:moveTo>
                  <a:lnTo>
                    <a:pt x="6627" y="5552"/>
                  </a:lnTo>
                  <a:lnTo>
                    <a:pt x="112" y="8400"/>
                  </a:lnTo>
                  <a:lnTo>
                    <a:pt x="0" y="15188"/>
                  </a:lnTo>
                  <a:lnTo>
                    <a:pt x="4724" y="20914"/>
                  </a:lnTo>
                  <a:cubicBezTo>
                    <a:pt x="8686" y="21600"/>
                    <a:pt x="12952" y="21081"/>
                    <a:pt x="16167" y="19521"/>
                  </a:cubicBezTo>
                  <a:cubicBezTo>
                    <a:pt x="19834" y="17742"/>
                    <a:pt x="21600" y="14892"/>
                    <a:pt x="20771" y="12093"/>
                  </a:cubicBezTo>
                  <a:lnTo>
                    <a:pt x="18469" y="3584"/>
                  </a:lnTo>
                  <a:lnTo>
                    <a:pt x="1129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任意多边形: 形状 142"/>
            <p:cNvSpPr/>
            <p:nvPr/>
          </p:nvSpPr>
          <p:spPr>
            <a:xfrm>
              <a:off x="8354678" y="3775319"/>
              <a:ext cx="35689" cy="17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6" h="20408" extrusionOk="0">
                  <a:moveTo>
                    <a:pt x="4937" y="0"/>
                  </a:moveTo>
                  <a:lnTo>
                    <a:pt x="649" y="3882"/>
                  </a:lnTo>
                  <a:lnTo>
                    <a:pt x="0" y="17047"/>
                  </a:lnTo>
                  <a:lnTo>
                    <a:pt x="5619" y="16300"/>
                  </a:lnTo>
                  <a:lnTo>
                    <a:pt x="11978" y="14148"/>
                  </a:lnTo>
                  <a:cubicBezTo>
                    <a:pt x="12597" y="18932"/>
                    <a:pt x="15156" y="21600"/>
                    <a:pt x="17481" y="19887"/>
                  </a:cubicBezTo>
                  <a:cubicBezTo>
                    <a:pt x="21175" y="17165"/>
                    <a:pt x="21600" y="7095"/>
                    <a:pt x="18187" y="3182"/>
                  </a:cubicBezTo>
                  <a:lnTo>
                    <a:pt x="13868" y="313"/>
                  </a:lnTo>
                  <a:lnTo>
                    <a:pt x="49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任意多边形: 形状 143"/>
            <p:cNvSpPr/>
            <p:nvPr/>
          </p:nvSpPr>
          <p:spPr>
            <a:xfrm>
              <a:off x="8330150" y="3793189"/>
              <a:ext cx="21826" cy="1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12529" y="0"/>
                  </a:moveTo>
                  <a:lnTo>
                    <a:pt x="9020" y="6402"/>
                  </a:lnTo>
                  <a:lnTo>
                    <a:pt x="0" y="10890"/>
                  </a:lnTo>
                  <a:lnTo>
                    <a:pt x="1726" y="19983"/>
                  </a:lnTo>
                  <a:cubicBezTo>
                    <a:pt x="4112" y="21109"/>
                    <a:pt x="6687" y="21600"/>
                    <a:pt x="9259" y="21419"/>
                  </a:cubicBezTo>
                  <a:cubicBezTo>
                    <a:pt x="14047" y="21082"/>
                    <a:pt x="18507" y="18488"/>
                    <a:pt x="21600" y="14240"/>
                  </a:cubicBezTo>
                  <a:lnTo>
                    <a:pt x="125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任意多边形: 形状 144"/>
            <p:cNvSpPr/>
            <p:nvPr/>
          </p:nvSpPr>
          <p:spPr>
            <a:xfrm>
              <a:off x="8286334" y="3787763"/>
              <a:ext cx="11078" cy="1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32" y="0"/>
                  </a:moveTo>
                  <a:lnTo>
                    <a:pt x="0" y="8076"/>
                  </a:lnTo>
                  <a:lnTo>
                    <a:pt x="7701" y="21600"/>
                  </a:lnTo>
                  <a:lnTo>
                    <a:pt x="21600" y="12165"/>
                  </a:lnTo>
                  <a:lnTo>
                    <a:pt x="1053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任意多边形: 形状 146"/>
            <p:cNvSpPr/>
            <p:nvPr/>
          </p:nvSpPr>
          <p:spPr>
            <a:xfrm>
              <a:off x="8460000" y="3806523"/>
              <a:ext cx="29424" cy="1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6" y="0"/>
                  </a:moveTo>
                  <a:lnTo>
                    <a:pt x="7327" y="1214"/>
                  </a:lnTo>
                  <a:lnTo>
                    <a:pt x="0" y="10763"/>
                  </a:lnTo>
                  <a:lnTo>
                    <a:pt x="5173" y="21600"/>
                  </a:lnTo>
                  <a:lnTo>
                    <a:pt x="16698" y="11889"/>
                  </a:lnTo>
                  <a:lnTo>
                    <a:pt x="21600" y="6440"/>
                  </a:lnTo>
                  <a:lnTo>
                    <a:pt x="1391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任意多边形: 形状 147"/>
            <p:cNvSpPr/>
            <p:nvPr/>
          </p:nvSpPr>
          <p:spPr>
            <a:xfrm>
              <a:off x="7964530" y="4249278"/>
              <a:ext cx="57139" cy="3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600" extrusionOk="0">
                  <a:moveTo>
                    <a:pt x="9444" y="0"/>
                  </a:moveTo>
                  <a:cubicBezTo>
                    <a:pt x="8750" y="158"/>
                    <a:pt x="8056" y="316"/>
                    <a:pt x="7362" y="474"/>
                  </a:cubicBezTo>
                  <a:cubicBezTo>
                    <a:pt x="6669" y="632"/>
                    <a:pt x="5975" y="790"/>
                    <a:pt x="5281" y="948"/>
                  </a:cubicBezTo>
                  <a:lnTo>
                    <a:pt x="0" y="7666"/>
                  </a:lnTo>
                  <a:lnTo>
                    <a:pt x="1291" y="12904"/>
                  </a:lnTo>
                  <a:lnTo>
                    <a:pt x="730" y="18969"/>
                  </a:lnTo>
                  <a:lnTo>
                    <a:pt x="4168" y="21600"/>
                  </a:lnTo>
                  <a:lnTo>
                    <a:pt x="6919" y="17642"/>
                  </a:lnTo>
                  <a:lnTo>
                    <a:pt x="11708" y="14231"/>
                  </a:lnTo>
                  <a:lnTo>
                    <a:pt x="14649" y="18187"/>
                  </a:lnTo>
                  <a:cubicBezTo>
                    <a:pt x="15852" y="19903"/>
                    <a:pt x="17488" y="20126"/>
                    <a:pt x="18814" y="18756"/>
                  </a:cubicBezTo>
                  <a:cubicBezTo>
                    <a:pt x="21018" y="16477"/>
                    <a:pt x="21600" y="11064"/>
                    <a:pt x="20036" y="7382"/>
                  </a:cubicBezTo>
                  <a:lnTo>
                    <a:pt x="10281" y="7951"/>
                  </a:lnTo>
                  <a:lnTo>
                    <a:pt x="944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任意多边形: 形状 148"/>
            <p:cNvSpPr/>
            <p:nvPr/>
          </p:nvSpPr>
          <p:spPr>
            <a:xfrm>
              <a:off x="6794032" y="3383902"/>
              <a:ext cx="44447" cy="11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8"/>
                  </a:moveTo>
                  <a:lnTo>
                    <a:pt x="6998" y="0"/>
                  </a:lnTo>
                  <a:lnTo>
                    <a:pt x="7417" y="2219"/>
                  </a:lnTo>
                  <a:lnTo>
                    <a:pt x="11745" y="4335"/>
                  </a:lnTo>
                  <a:lnTo>
                    <a:pt x="14449" y="6610"/>
                  </a:lnTo>
                  <a:lnTo>
                    <a:pt x="16072" y="9777"/>
                  </a:lnTo>
                  <a:lnTo>
                    <a:pt x="16207" y="11728"/>
                  </a:lnTo>
                  <a:lnTo>
                    <a:pt x="18084" y="13467"/>
                  </a:lnTo>
                  <a:lnTo>
                    <a:pt x="18084" y="15319"/>
                  </a:lnTo>
                  <a:lnTo>
                    <a:pt x="20112" y="18168"/>
                  </a:lnTo>
                  <a:lnTo>
                    <a:pt x="21600" y="20602"/>
                  </a:lnTo>
                  <a:lnTo>
                    <a:pt x="17948" y="21600"/>
                  </a:lnTo>
                  <a:lnTo>
                    <a:pt x="14905" y="18863"/>
                  </a:lnTo>
                  <a:lnTo>
                    <a:pt x="13687" y="14313"/>
                  </a:lnTo>
                  <a:cubicBezTo>
                    <a:pt x="12597" y="13444"/>
                    <a:pt x="11654" y="12547"/>
                    <a:pt x="10865" y="11629"/>
                  </a:cubicBezTo>
                  <a:cubicBezTo>
                    <a:pt x="10077" y="10711"/>
                    <a:pt x="9445" y="9775"/>
                    <a:pt x="8972" y="8825"/>
                  </a:cubicBezTo>
                  <a:lnTo>
                    <a:pt x="7501" y="6299"/>
                  </a:lnTo>
                  <a:lnTo>
                    <a:pt x="5522" y="3819"/>
                  </a:lnTo>
                  <a:lnTo>
                    <a:pt x="0" y="25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60326" y="2330780"/>
            <a:ext cx="7207679" cy="284590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NECESITO UN </a:t>
            </a:r>
            <a:r>
              <a:rPr lang="en-US" altLang="zh-CN" sz="4000" b="1" dirty="0">
                <a:solidFill>
                  <a:srgbClr val="FF6191"/>
                </a:solidFill>
                <a:latin typeface="+mj-ea"/>
                <a:ea typeface="+mj-ea"/>
              </a:rPr>
              <a:t>AULA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ESPECÍFICA PARA REALIZAR ESTOS PROYECTOS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02390FDA-59DF-F4FB-00BF-E1C3AEECF38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66" y="1668544"/>
            <a:ext cx="3399459" cy="3264396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9893929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0214E6CE-3082-0F29-08AA-D681C8ADFDD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2710600"/>
              </p:ext>
            </p:extLst>
          </p:nvPr>
        </p:nvGraphicFramePr>
        <p:xfrm>
          <a:off x="4957482" y="0"/>
          <a:ext cx="7308675" cy="4478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5C34926D-5BAE-0321-DDBC-34C6D17EE39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5705813"/>
              </p:ext>
            </p:extLst>
          </p:nvPr>
        </p:nvGraphicFramePr>
        <p:xfrm>
          <a:off x="3337089" y="-94268"/>
          <a:ext cx="3139125" cy="37518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4" name="Diagrama 3">
            <a:extLst>
              <a:ext uri="{FF2B5EF4-FFF2-40B4-BE49-F238E27FC236}">
                <a16:creationId xmlns:a16="http://schemas.microsoft.com/office/drawing/2014/main" id="{24C09BF5-3106-A157-1E01-6E56B817E4C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74728892"/>
              </p:ext>
            </p:extLst>
          </p:nvPr>
        </p:nvGraphicFramePr>
        <p:xfrm>
          <a:off x="6096000" y="2444620"/>
          <a:ext cx="6351035" cy="44786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5" name="Diagrama 4">
            <a:extLst>
              <a:ext uri="{FF2B5EF4-FFF2-40B4-BE49-F238E27FC236}">
                <a16:creationId xmlns:a16="http://schemas.microsoft.com/office/drawing/2014/main" id="{F62AEFF9-995C-0CC8-7D4F-EB77DB1337E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5449364"/>
              </p:ext>
            </p:extLst>
          </p:nvPr>
        </p:nvGraphicFramePr>
        <p:xfrm>
          <a:off x="-145996" y="2509936"/>
          <a:ext cx="7308675" cy="434806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2834294114"/>
      </p:ext>
    </p:extLst>
  </p:cSld>
  <p:clrMapOvr>
    <a:masterClrMapping/>
  </p:clrMapOvr>
  <p:transition spd="slow">
    <p:push dir="u"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7740415" y="1251475"/>
            <a:ext cx="4076734" cy="4073562"/>
            <a:chOff x="6335461" y="1844824"/>
            <a:chExt cx="2986194" cy="2983870"/>
          </a:xfrm>
          <a:solidFill>
            <a:schemeClr val="accent1"/>
          </a:solidFill>
        </p:grpSpPr>
        <p:sp>
          <p:nvSpPr>
            <p:cNvPr id="11" name="椭圆 10"/>
            <p:cNvSpPr/>
            <p:nvPr/>
          </p:nvSpPr>
          <p:spPr>
            <a:xfrm>
              <a:off x="6337784" y="1844824"/>
              <a:ext cx="2983871" cy="2983870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6335461" y="1844824"/>
              <a:ext cx="2983871" cy="2983870"/>
            </a:xfrm>
            <a:prstGeom prst="arc">
              <a:avLst>
                <a:gd name="adj1" fmla="val 16124419"/>
                <a:gd name="adj2" fmla="val 9280618"/>
              </a:avLst>
            </a:prstGeom>
            <a:noFill/>
            <a:ln w="111125" cap="rnd">
              <a:solidFill>
                <a:schemeClr val="accent1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6582350" y="2096813"/>
              <a:ext cx="2490092" cy="2490094"/>
            </a:xfrm>
            <a:prstGeom prst="ellipse">
              <a:avLst/>
            </a:prstGeom>
            <a:noFill/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00" cap="none">
                  <a:solidFill>
                    <a:srgbClr val="77716C"/>
                  </a:solidFill>
                </a:defRPr>
              </a:pPr>
              <a:endParaRPr kumimoji="0" sz="11600" b="0" i="0" u="none" strike="noStrike" kern="0" cap="none" spc="0" normalizeH="0" baseline="0" noProof="0">
                <a:ln>
                  <a:noFill/>
                </a:ln>
                <a:solidFill>
                  <a:srgbClr val="77716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: 形状 105"/>
            <p:cNvSpPr/>
            <p:nvPr/>
          </p:nvSpPr>
          <p:spPr>
            <a:xfrm>
              <a:off x="8470460" y="2519457"/>
              <a:ext cx="24025" cy="1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999"/>
                  </a:moveTo>
                  <a:lnTo>
                    <a:pt x="16031" y="2988"/>
                  </a:lnTo>
                  <a:lnTo>
                    <a:pt x="21600" y="17424"/>
                  </a:lnTo>
                  <a:lnTo>
                    <a:pt x="13178" y="21600"/>
                  </a:lnTo>
                  <a:lnTo>
                    <a:pt x="5321" y="12716"/>
                  </a:lnTo>
                  <a:lnTo>
                    <a:pt x="0" y="0"/>
                  </a:lnTo>
                  <a:lnTo>
                    <a:pt x="7776" y="99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: 形状 106"/>
            <p:cNvSpPr/>
            <p:nvPr/>
          </p:nvSpPr>
          <p:spPr>
            <a:xfrm>
              <a:off x="8445104" y="2548193"/>
              <a:ext cx="27994" cy="1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8" y="0"/>
                  </a:moveTo>
                  <a:lnTo>
                    <a:pt x="10252" y="4850"/>
                  </a:lnTo>
                  <a:lnTo>
                    <a:pt x="21600" y="13527"/>
                  </a:lnTo>
                  <a:lnTo>
                    <a:pt x="17432" y="21600"/>
                  </a:lnTo>
                  <a:lnTo>
                    <a:pt x="12804" y="18684"/>
                  </a:lnTo>
                  <a:lnTo>
                    <a:pt x="7529" y="18684"/>
                  </a:lnTo>
                  <a:lnTo>
                    <a:pt x="3200" y="14264"/>
                  </a:lnTo>
                  <a:lnTo>
                    <a:pt x="0" y="6164"/>
                  </a:lnTo>
                  <a:lnTo>
                    <a:pt x="48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: 形状 107"/>
            <p:cNvSpPr/>
            <p:nvPr/>
          </p:nvSpPr>
          <p:spPr>
            <a:xfrm>
              <a:off x="8451969" y="2373121"/>
              <a:ext cx="26597" cy="15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543" y="10415"/>
                  </a:lnTo>
                  <a:lnTo>
                    <a:pt x="11409" y="21600"/>
                  </a:lnTo>
                  <a:lnTo>
                    <a:pt x="21600" y="19952"/>
                  </a:lnTo>
                  <a:lnTo>
                    <a:pt x="14185" y="6837"/>
                  </a:lnTo>
                  <a:lnTo>
                    <a:pt x="7404" y="20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: 形状 108"/>
            <p:cNvSpPr/>
            <p:nvPr/>
          </p:nvSpPr>
          <p:spPr>
            <a:xfrm>
              <a:off x="8272389" y="2500292"/>
              <a:ext cx="14937" cy="12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39" y="6531"/>
                  </a:lnTo>
                  <a:lnTo>
                    <a:pt x="21600" y="21600"/>
                  </a:lnTo>
                  <a:lnTo>
                    <a:pt x="7563" y="17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任意多边形: 形状 112"/>
            <p:cNvSpPr/>
            <p:nvPr/>
          </p:nvSpPr>
          <p:spPr>
            <a:xfrm>
              <a:off x="7552315" y="2336099"/>
              <a:ext cx="39643" cy="29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0"/>
                  </a:moveTo>
                  <a:lnTo>
                    <a:pt x="10984" y="172"/>
                  </a:lnTo>
                  <a:lnTo>
                    <a:pt x="3381" y="1772"/>
                  </a:lnTo>
                  <a:lnTo>
                    <a:pt x="4897" y="8630"/>
                  </a:lnTo>
                  <a:lnTo>
                    <a:pt x="1644" y="12271"/>
                  </a:lnTo>
                  <a:lnTo>
                    <a:pt x="0" y="18536"/>
                  </a:lnTo>
                  <a:lnTo>
                    <a:pt x="4912" y="21600"/>
                  </a:lnTo>
                  <a:lnTo>
                    <a:pt x="10939" y="17022"/>
                  </a:lnTo>
                  <a:lnTo>
                    <a:pt x="16851" y="13650"/>
                  </a:lnTo>
                  <a:lnTo>
                    <a:pt x="21600" y="7998"/>
                  </a:lnTo>
                  <a:lnTo>
                    <a:pt x="202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任意多边形: 形状 113"/>
            <p:cNvSpPr/>
            <p:nvPr/>
          </p:nvSpPr>
          <p:spPr>
            <a:xfrm>
              <a:off x="7532740" y="2369783"/>
              <a:ext cx="28332" cy="1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2" y="304"/>
                  </a:moveTo>
                  <a:lnTo>
                    <a:pt x="3918" y="3868"/>
                  </a:lnTo>
                  <a:lnTo>
                    <a:pt x="0" y="9563"/>
                  </a:lnTo>
                  <a:lnTo>
                    <a:pt x="1470" y="18816"/>
                  </a:lnTo>
                  <a:lnTo>
                    <a:pt x="6166" y="21600"/>
                  </a:lnTo>
                  <a:lnTo>
                    <a:pt x="14598" y="13241"/>
                  </a:lnTo>
                  <a:lnTo>
                    <a:pt x="21600" y="7047"/>
                  </a:lnTo>
                  <a:lnTo>
                    <a:pt x="18557" y="0"/>
                  </a:lnTo>
                  <a:lnTo>
                    <a:pt x="10682" y="30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任意多边形: 形状 115"/>
            <p:cNvSpPr/>
            <p:nvPr/>
          </p:nvSpPr>
          <p:spPr>
            <a:xfrm>
              <a:off x="7851776" y="2241404"/>
              <a:ext cx="10811" cy="1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88" y="0"/>
                  </a:moveTo>
                  <a:lnTo>
                    <a:pt x="0" y="11338"/>
                  </a:lnTo>
                  <a:lnTo>
                    <a:pt x="14062" y="21600"/>
                  </a:lnTo>
                  <a:lnTo>
                    <a:pt x="21600" y="10385"/>
                  </a:lnTo>
                  <a:lnTo>
                    <a:pt x="618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任意多边形: 形状 116"/>
            <p:cNvSpPr/>
            <p:nvPr/>
          </p:nvSpPr>
          <p:spPr>
            <a:xfrm>
              <a:off x="7418561" y="2518771"/>
              <a:ext cx="26418" cy="2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0" y="2206"/>
                  </a:moveTo>
                  <a:lnTo>
                    <a:pt x="21600" y="7730"/>
                  </a:lnTo>
                  <a:lnTo>
                    <a:pt x="19740" y="16457"/>
                  </a:lnTo>
                  <a:lnTo>
                    <a:pt x="13790" y="21600"/>
                  </a:lnTo>
                  <a:lnTo>
                    <a:pt x="2574" y="13289"/>
                  </a:lnTo>
                  <a:lnTo>
                    <a:pt x="0" y="4928"/>
                  </a:lnTo>
                  <a:lnTo>
                    <a:pt x="11167" y="0"/>
                  </a:lnTo>
                  <a:lnTo>
                    <a:pt x="16290" y="220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: 形状 118"/>
            <p:cNvSpPr/>
            <p:nvPr/>
          </p:nvSpPr>
          <p:spPr>
            <a:xfrm>
              <a:off x="7811561" y="2626227"/>
              <a:ext cx="30576" cy="3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4" y="0"/>
                  </a:moveTo>
                  <a:lnTo>
                    <a:pt x="12145" y="2252"/>
                  </a:lnTo>
                  <a:lnTo>
                    <a:pt x="17508" y="4147"/>
                  </a:lnTo>
                  <a:lnTo>
                    <a:pt x="21305" y="11063"/>
                  </a:lnTo>
                  <a:lnTo>
                    <a:pt x="21600" y="19260"/>
                  </a:lnTo>
                  <a:lnTo>
                    <a:pt x="16900" y="20658"/>
                  </a:lnTo>
                  <a:lnTo>
                    <a:pt x="10708" y="21600"/>
                  </a:lnTo>
                  <a:lnTo>
                    <a:pt x="6468" y="17037"/>
                  </a:lnTo>
                  <a:lnTo>
                    <a:pt x="0" y="12815"/>
                  </a:lnTo>
                  <a:lnTo>
                    <a:pt x="1830" y="6252"/>
                  </a:lnTo>
                  <a:lnTo>
                    <a:pt x="576" y="2013"/>
                  </a:lnTo>
                  <a:lnTo>
                    <a:pt x="455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任意多边形: 形状 119"/>
            <p:cNvSpPr/>
            <p:nvPr/>
          </p:nvSpPr>
          <p:spPr>
            <a:xfrm>
              <a:off x="7837222" y="2608333"/>
              <a:ext cx="11353" cy="1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5" y="0"/>
                  </a:moveTo>
                  <a:lnTo>
                    <a:pt x="19230" y="6996"/>
                  </a:lnTo>
                  <a:lnTo>
                    <a:pt x="21600" y="18575"/>
                  </a:lnTo>
                  <a:lnTo>
                    <a:pt x="7846" y="21600"/>
                  </a:lnTo>
                  <a:lnTo>
                    <a:pt x="0" y="15332"/>
                  </a:lnTo>
                  <a:lnTo>
                    <a:pt x="706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任意多边形: 形状 120"/>
            <p:cNvSpPr/>
            <p:nvPr/>
          </p:nvSpPr>
          <p:spPr>
            <a:xfrm>
              <a:off x="7763229" y="2630486"/>
              <a:ext cx="32499" cy="35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34" y="4084"/>
                  </a:moveTo>
                  <a:lnTo>
                    <a:pt x="14037" y="951"/>
                  </a:lnTo>
                  <a:lnTo>
                    <a:pt x="20768" y="0"/>
                  </a:lnTo>
                  <a:lnTo>
                    <a:pt x="21600" y="4466"/>
                  </a:lnTo>
                  <a:lnTo>
                    <a:pt x="21600" y="9462"/>
                  </a:lnTo>
                  <a:lnTo>
                    <a:pt x="18270" y="14709"/>
                  </a:lnTo>
                  <a:lnTo>
                    <a:pt x="11767" y="21600"/>
                  </a:lnTo>
                  <a:lnTo>
                    <a:pt x="5959" y="21600"/>
                  </a:lnTo>
                  <a:lnTo>
                    <a:pt x="4656" y="12656"/>
                  </a:lnTo>
                  <a:lnTo>
                    <a:pt x="987" y="11920"/>
                  </a:lnTo>
                  <a:lnTo>
                    <a:pt x="0" y="7424"/>
                  </a:lnTo>
                  <a:lnTo>
                    <a:pt x="7034" y="408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任意多边形: 形状 124"/>
            <p:cNvSpPr/>
            <p:nvPr/>
          </p:nvSpPr>
          <p:spPr>
            <a:xfrm>
              <a:off x="7117048" y="2537552"/>
              <a:ext cx="24133" cy="21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4" y="2101"/>
                  </a:moveTo>
                  <a:lnTo>
                    <a:pt x="0" y="10018"/>
                  </a:lnTo>
                  <a:lnTo>
                    <a:pt x="1924" y="21600"/>
                  </a:lnTo>
                  <a:lnTo>
                    <a:pt x="9832" y="12960"/>
                  </a:lnTo>
                  <a:lnTo>
                    <a:pt x="21600" y="0"/>
                  </a:lnTo>
                  <a:lnTo>
                    <a:pt x="8384" y="210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任意多边形: 形状 125"/>
            <p:cNvSpPr/>
            <p:nvPr/>
          </p:nvSpPr>
          <p:spPr>
            <a:xfrm>
              <a:off x="7181197" y="2731570"/>
              <a:ext cx="12038" cy="1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5" y="0"/>
                  </a:moveTo>
                  <a:lnTo>
                    <a:pt x="2150" y="1966"/>
                  </a:lnTo>
                  <a:lnTo>
                    <a:pt x="0" y="14899"/>
                  </a:lnTo>
                  <a:lnTo>
                    <a:pt x="13781" y="21600"/>
                  </a:lnTo>
                  <a:lnTo>
                    <a:pt x="21600" y="8558"/>
                  </a:lnTo>
                  <a:lnTo>
                    <a:pt x="1469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任意多边形: 形状 126"/>
            <p:cNvSpPr/>
            <p:nvPr/>
          </p:nvSpPr>
          <p:spPr>
            <a:xfrm>
              <a:off x="7286159" y="2648835"/>
              <a:ext cx="20844" cy="32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1" y="1188"/>
                  </a:moveTo>
                  <a:lnTo>
                    <a:pt x="2903" y="3754"/>
                  </a:lnTo>
                  <a:lnTo>
                    <a:pt x="6906" y="9918"/>
                  </a:lnTo>
                  <a:lnTo>
                    <a:pt x="0" y="19975"/>
                  </a:lnTo>
                  <a:lnTo>
                    <a:pt x="8431" y="21600"/>
                  </a:lnTo>
                  <a:lnTo>
                    <a:pt x="15976" y="18316"/>
                  </a:lnTo>
                  <a:lnTo>
                    <a:pt x="18572" y="10244"/>
                  </a:lnTo>
                  <a:lnTo>
                    <a:pt x="21600" y="5318"/>
                  </a:lnTo>
                  <a:lnTo>
                    <a:pt x="19816" y="0"/>
                  </a:lnTo>
                  <a:lnTo>
                    <a:pt x="11311" y="118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: 形状 127"/>
            <p:cNvSpPr/>
            <p:nvPr/>
          </p:nvSpPr>
          <p:spPr>
            <a:xfrm>
              <a:off x="7230489" y="2674888"/>
              <a:ext cx="13152" cy="1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1" y="0"/>
                  </a:moveTo>
                  <a:lnTo>
                    <a:pt x="2286" y="8809"/>
                  </a:lnTo>
                  <a:lnTo>
                    <a:pt x="0" y="21600"/>
                  </a:lnTo>
                  <a:lnTo>
                    <a:pt x="15560" y="16644"/>
                  </a:lnTo>
                  <a:lnTo>
                    <a:pt x="21600" y="3209"/>
                  </a:lnTo>
                  <a:lnTo>
                    <a:pt x="970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任意多边形: 形状 128"/>
            <p:cNvSpPr/>
            <p:nvPr/>
          </p:nvSpPr>
          <p:spPr>
            <a:xfrm>
              <a:off x="7874845" y="2291485"/>
              <a:ext cx="10811" cy="1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9" y="0"/>
                  </a:moveTo>
                  <a:lnTo>
                    <a:pt x="0" y="7565"/>
                  </a:lnTo>
                  <a:lnTo>
                    <a:pt x="9131" y="21600"/>
                  </a:lnTo>
                  <a:lnTo>
                    <a:pt x="21600" y="15555"/>
                  </a:lnTo>
                  <a:lnTo>
                    <a:pt x="1745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任意多边形: 形状 129"/>
            <p:cNvSpPr/>
            <p:nvPr/>
          </p:nvSpPr>
          <p:spPr>
            <a:xfrm>
              <a:off x="7861419" y="2311677"/>
              <a:ext cx="12465" cy="1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89" y="0"/>
                  </a:moveTo>
                  <a:lnTo>
                    <a:pt x="0" y="7324"/>
                  </a:lnTo>
                  <a:lnTo>
                    <a:pt x="11835" y="21600"/>
                  </a:lnTo>
                  <a:lnTo>
                    <a:pt x="21600" y="7437"/>
                  </a:lnTo>
                  <a:lnTo>
                    <a:pt x="958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任意多边形: 形状 130"/>
            <p:cNvSpPr/>
            <p:nvPr/>
          </p:nvSpPr>
          <p:spPr>
            <a:xfrm>
              <a:off x="7989679" y="2954603"/>
              <a:ext cx="25927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3" y="1314"/>
                  </a:moveTo>
                  <a:lnTo>
                    <a:pt x="3082" y="0"/>
                  </a:lnTo>
                  <a:lnTo>
                    <a:pt x="0" y="13744"/>
                  </a:lnTo>
                  <a:lnTo>
                    <a:pt x="4388" y="21412"/>
                  </a:lnTo>
                  <a:lnTo>
                    <a:pt x="16385" y="21600"/>
                  </a:lnTo>
                  <a:lnTo>
                    <a:pt x="21600" y="6584"/>
                  </a:lnTo>
                  <a:lnTo>
                    <a:pt x="12863" y="13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任意多边形: 形状 131"/>
            <p:cNvSpPr/>
            <p:nvPr/>
          </p:nvSpPr>
          <p:spPr>
            <a:xfrm>
              <a:off x="8033445" y="2957003"/>
              <a:ext cx="16448" cy="28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0"/>
                  </a:moveTo>
                  <a:lnTo>
                    <a:pt x="0" y="3197"/>
                  </a:lnTo>
                  <a:lnTo>
                    <a:pt x="349" y="9792"/>
                  </a:lnTo>
                  <a:lnTo>
                    <a:pt x="3031" y="18244"/>
                  </a:lnTo>
                  <a:lnTo>
                    <a:pt x="15055" y="21600"/>
                  </a:lnTo>
                  <a:lnTo>
                    <a:pt x="21600" y="13149"/>
                  </a:lnTo>
                  <a:lnTo>
                    <a:pt x="17522" y="4680"/>
                  </a:lnTo>
                  <a:lnTo>
                    <a:pt x="106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任意多边形: 形状 132"/>
            <p:cNvSpPr/>
            <p:nvPr/>
          </p:nvSpPr>
          <p:spPr>
            <a:xfrm>
              <a:off x="8047011" y="3011605"/>
              <a:ext cx="11102" cy="1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6" y="0"/>
                  </a:moveTo>
                  <a:lnTo>
                    <a:pt x="0" y="11875"/>
                  </a:lnTo>
                  <a:lnTo>
                    <a:pt x="4136" y="21600"/>
                  </a:lnTo>
                  <a:lnTo>
                    <a:pt x="17945" y="19175"/>
                  </a:lnTo>
                  <a:lnTo>
                    <a:pt x="21600" y="1742"/>
                  </a:lnTo>
                  <a:lnTo>
                    <a:pt x="903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任意多边形: 形状 133"/>
            <p:cNvSpPr/>
            <p:nvPr/>
          </p:nvSpPr>
          <p:spPr>
            <a:xfrm>
              <a:off x="8169026" y="2956925"/>
              <a:ext cx="12526" cy="2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10" y="0"/>
                  </a:moveTo>
                  <a:lnTo>
                    <a:pt x="880" y="2109"/>
                  </a:lnTo>
                  <a:lnTo>
                    <a:pt x="0" y="13088"/>
                  </a:lnTo>
                  <a:lnTo>
                    <a:pt x="7921" y="21600"/>
                  </a:lnTo>
                  <a:lnTo>
                    <a:pt x="21600" y="7612"/>
                  </a:lnTo>
                  <a:lnTo>
                    <a:pt x="1191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任意多边形: 形状 134"/>
            <p:cNvSpPr/>
            <p:nvPr/>
          </p:nvSpPr>
          <p:spPr>
            <a:xfrm>
              <a:off x="8180181" y="2925835"/>
              <a:ext cx="12572" cy="1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8" y="0"/>
                  </a:moveTo>
                  <a:lnTo>
                    <a:pt x="0" y="9289"/>
                  </a:lnTo>
                  <a:lnTo>
                    <a:pt x="7613" y="17722"/>
                  </a:lnTo>
                  <a:lnTo>
                    <a:pt x="19807" y="21600"/>
                  </a:lnTo>
                  <a:lnTo>
                    <a:pt x="21600" y="4514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任意多边形: 形状 136"/>
            <p:cNvSpPr/>
            <p:nvPr/>
          </p:nvSpPr>
          <p:spPr>
            <a:xfrm>
              <a:off x="8249203" y="3872795"/>
              <a:ext cx="54247" cy="2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13" extrusionOk="0">
                  <a:moveTo>
                    <a:pt x="9324" y="5830"/>
                  </a:moveTo>
                  <a:lnTo>
                    <a:pt x="4847" y="6015"/>
                  </a:lnTo>
                  <a:lnTo>
                    <a:pt x="0" y="9579"/>
                  </a:lnTo>
                  <a:lnTo>
                    <a:pt x="5079" y="21213"/>
                  </a:lnTo>
                  <a:lnTo>
                    <a:pt x="12286" y="21213"/>
                  </a:lnTo>
                  <a:lnTo>
                    <a:pt x="15990" y="15119"/>
                  </a:lnTo>
                  <a:lnTo>
                    <a:pt x="21426" y="10133"/>
                  </a:lnTo>
                  <a:cubicBezTo>
                    <a:pt x="21600" y="6572"/>
                    <a:pt x="20830" y="3110"/>
                    <a:pt x="19456" y="1272"/>
                  </a:cubicBezTo>
                  <a:cubicBezTo>
                    <a:pt x="18408" y="-129"/>
                    <a:pt x="17133" y="-387"/>
                    <a:pt x="15990" y="571"/>
                  </a:cubicBezTo>
                  <a:lnTo>
                    <a:pt x="9324" y="583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任意多边形: 形状 137"/>
            <p:cNvSpPr/>
            <p:nvPr/>
          </p:nvSpPr>
          <p:spPr>
            <a:xfrm>
              <a:off x="8206493" y="3861432"/>
              <a:ext cx="19711" cy="1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6" y="668"/>
                  </a:moveTo>
                  <a:lnTo>
                    <a:pt x="0" y="6733"/>
                  </a:lnTo>
                  <a:lnTo>
                    <a:pt x="107" y="21600"/>
                  </a:lnTo>
                  <a:lnTo>
                    <a:pt x="16082" y="14778"/>
                  </a:lnTo>
                  <a:lnTo>
                    <a:pt x="21600" y="0"/>
                  </a:lnTo>
                  <a:lnTo>
                    <a:pt x="10636" y="66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: 形状 138"/>
            <p:cNvSpPr/>
            <p:nvPr/>
          </p:nvSpPr>
          <p:spPr>
            <a:xfrm>
              <a:off x="8177687" y="3872447"/>
              <a:ext cx="17129" cy="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0" y="0"/>
                  </a:moveTo>
                  <a:lnTo>
                    <a:pt x="0" y="9116"/>
                  </a:lnTo>
                  <a:lnTo>
                    <a:pt x="4193" y="21600"/>
                  </a:lnTo>
                  <a:lnTo>
                    <a:pt x="16108" y="16535"/>
                  </a:lnTo>
                  <a:lnTo>
                    <a:pt x="21600" y="3705"/>
                  </a:lnTo>
                  <a:lnTo>
                    <a:pt x="839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任意多边形: 形状 139"/>
            <p:cNvSpPr/>
            <p:nvPr/>
          </p:nvSpPr>
          <p:spPr>
            <a:xfrm>
              <a:off x="8215812" y="3704807"/>
              <a:ext cx="96952" cy="7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extrusionOk="0">
                  <a:moveTo>
                    <a:pt x="2011" y="2763"/>
                  </a:moveTo>
                  <a:lnTo>
                    <a:pt x="4225" y="2050"/>
                  </a:lnTo>
                  <a:lnTo>
                    <a:pt x="4801" y="0"/>
                  </a:lnTo>
                  <a:lnTo>
                    <a:pt x="6317" y="125"/>
                  </a:lnTo>
                  <a:lnTo>
                    <a:pt x="8486" y="894"/>
                  </a:lnTo>
                  <a:lnTo>
                    <a:pt x="10100" y="2559"/>
                  </a:lnTo>
                  <a:lnTo>
                    <a:pt x="8722" y="6602"/>
                  </a:lnTo>
                  <a:lnTo>
                    <a:pt x="11161" y="8200"/>
                  </a:lnTo>
                  <a:lnTo>
                    <a:pt x="13007" y="8319"/>
                  </a:lnTo>
                  <a:lnTo>
                    <a:pt x="13745" y="10578"/>
                  </a:lnTo>
                  <a:lnTo>
                    <a:pt x="15077" y="11225"/>
                  </a:lnTo>
                  <a:lnTo>
                    <a:pt x="17845" y="12109"/>
                  </a:lnTo>
                  <a:lnTo>
                    <a:pt x="18814" y="14361"/>
                  </a:lnTo>
                  <a:lnTo>
                    <a:pt x="20924" y="15179"/>
                  </a:lnTo>
                  <a:lnTo>
                    <a:pt x="20094" y="17141"/>
                  </a:lnTo>
                  <a:lnTo>
                    <a:pt x="21063" y="18984"/>
                  </a:lnTo>
                  <a:lnTo>
                    <a:pt x="21432" y="21481"/>
                  </a:lnTo>
                  <a:lnTo>
                    <a:pt x="19691" y="21600"/>
                  </a:lnTo>
                  <a:lnTo>
                    <a:pt x="16507" y="19638"/>
                  </a:lnTo>
                  <a:lnTo>
                    <a:pt x="14345" y="20174"/>
                  </a:lnTo>
                  <a:lnTo>
                    <a:pt x="12228" y="16190"/>
                  </a:lnTo>
                  <a:lnTo>
                    <a:pt x="15504" y="15714"/>
                  </a:lnTo>
                  <a:lnTo>
                    <a:pt x="18272" y="17081"/>
                  </a:lnTo>
                  <a:lnTo>
                    <a:pt x="16427" y="13878"/>
                  </a:lnTo>
                  <a:lnTo>
                    <a:pt x="14212" y="12986"/>
                  </a:lnTo>
                  <a:lnTo>
                    <a:pt x="12389" y="13150"/>
                  </a:lnTo>
                  <a:lnTo>
                    <a:pt x="10313" y="11077"/>
                  </a:lnTo>
                  <a:lnTo>
                    <a:pt x="8618" y="8468"/>
                  </a:lnTo>
                  <a:lnTo>
                    <a:pt x="7107" y="8118"/>
                  </a:lnTo>
                  <a:lnTo>
                    <a:pt x="6143" y="6878"/>
                  </a:lnTo>
                  <a:lnTo>
                    <a:pt x="5867" y="5153"/>
                  </a:lnTo>
                  <a:lnTo>
                    <a:pt x="3796" y="6045"/>
                  </a:lnTo>
                  <a:lnTo>
                    <a:pt x="1818" y="6937"/>
                  </a:lnTo>
                  <a:cubicBezTo>
                    <a:pt x="1194" y="7473"/>
                    <a:pt x="346" y="7126"/>
                    <a:pt x="77" y="6223"/>
                  </a:cubicBezTo>
                  <a:cubicBezTo>
                    <a:pt x="-168" y="5402"/>
                    <a:pt x="194" y="4488"/>
                    <a:pt x="854" y="4261"/>
                  </a:cubicBezTo>
                  <a:lnTo>
                    <a:pt x="2011" y="276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任意多边形: 形状 141"/>
            <p:cNvSpPr/>
            <p:nvPr/>
          </p:nvSpPr>
          <p:spPr>
            <a:xfrm>
              <a:off x="8318231" y="3764568"/>
              <a:ext cx="17118" cy="2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211" extrusionOk="0">
                  <a:moveTo>
                    <a:pt x="11293" y="0"/>
                  </a:moveTo>
                  <a:lnTo>
                    <a:pt x="6627" y="5552"/>
                  </a:lnTo>
                  <a:lnTo>
                    <a:pt x="112" y="8400"/>
                  </a:lnTo>
                  <a:lnTo>
                    <a:pt x="0" y="15188"/>
                  </a:lnTo>
                  <a:lnTo>
                    <a:pt x="4724" y="20914"/>
                  </a:lnTo>
                  <a:cubicBezTo>
                    <a:pt x="8686" y="21600"/>
                    <a:pt x="12952" y="21081"/>
                    <a:pt x="16167" y="19521"/>
                  </a:cubicBezTo>
                  <a:cubicBezTo>
                    <a:pt x="19834" y="17742"/>
                    <a:pt x="21600" y="14892"/>
                    <a:pt x="20771" y="12093"/>
                  </a:cubicBezTo>
                  <a:lnTo>
                    <a:pt x="18469" y="3584"/>
                  </a:lnTo>
                  <a:lnTo>
                    <a:pt x="1129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任意多边形: 形状 142"/>
            <p:cNvSpPr/>
            <p:nvPr/>
          </p:nvSpPr>
          <p:spPr>
            <a:xfrm>
              <a:off x="8354678" y="3775319"/>
              <a:ext cx="35689" cy="17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6" h="20408" extrusionOk="0">
                  <a:moveTo>
                    <a:pt x="4937" y="0"/>
                  </a:moveTo>
                  <a:lnTo>
                    <a:pt x="649" y="3882"/>
                  </a:lnTo>
                  <a:lnTo>
                    <a:pt x="0" y="17047"/>
                  </a:lnTo>
                  <a:lnTo>
                    <a:pt x="5619" y="16300"/>
                  </a:lnTo>
                  <a:lnTo>
                    <a:pt x="11978" y="14148"/>
                  </a:lnTo>
                  <a:cubicBezTo>
                    <a:pt x="12597" y="18932"/>
                    <a:pt x="15156" y="21600"/>
                    <a:pt x="17481" y="19887"/>
                  </a:cubicBezTo>
                  <a:cubicBezTo>
                    <a:pt x="21175" y="17165"/>
                    <a:pt x="21600" y="7095"/>
                    <a:pt x="18187" y="3182"/>
                  </a:cubicBezTo>
                  <a:lnTo>
                    <a:pt x="13868" y="313"/>
                  </a:lnTo>
                  <a:lnTo>
                    <a:pt x="49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任意多边形: 形状 143"/>
            <p:cNvSpPr/>
            <p:nvPr/>
          </p:nvSpPr>
          <p:spPr>
            <a:xfrm>
              <a:off x="8330150" y="3793189"/>
              <a:ext cx="21826" cy="1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12529" y="0"/>
                  </a:moveTo>
                  <a:lnTo>
                    <a:pt x="9020" y="6402"/>
                  </a:lnTo>
                  <a:lnTo>
                    <a:pt x="0" y="10890"/>
                  </a:lnTo>
                  <a:lnTo>
                    <a:pt x="1726" y="19983"/>
                  </a:lnTo>
                  <a:cubicBezTo>
                    <a:pt x="4112" y="21109"/>
                    <a:pt x="6687" y="21600"/>
                    <a:pt x="9259" y="21419"/>
                  </a:cubicBezTo>
                  <a:cubicBezTo>
                    <a:pt x="14047" y="21082"/>
                    <a:pt x="18507" y="18488"/>
                    <a:pt x="21600" y="14240"/>
                  </a:cubicBezTo>
                  <a:lnTo>
                    <a:pt x="125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任意多边形: 形状 144"/>
            <p:cNvSpPr/>
            <p:nvPr/>
          </p:nvSpPr>
          <p:spPr>
            <a:xfrm>
              <a:off x="8286334" y="3787763"/>
              <a:ext cx="11078" cy="1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32" y="0"/>
                  </a:moveTo>
                  <a:lnTo>
                    <a:pt x="0" y="8076"/>
                  </a:lnTo>
                  <a:lnTo>
                    <a:pt x="7701" y="21600"/>
                  </a:lnTo>
                  <a:lnTo>
                    <a:pt x="21600" y="12165"/>
                  </a:lnTo>
                  <a:lnTo>
                    <a:pt x="1053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任意多边形: 形状 146"/>
            <p:cNvSpPr/>
            <p:nvPr/>
          </p:nvSpPr>
          <p:spPr>
            <a:xfrm>
              <a:off x="8460000" y="3806523"/>
              <a:ext cx="29424" cy="1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6" y="0"/>
                  </a:moveTo>
                  <a:lnTo>
                    <a:pt x="7327" y="1214"/>
                  </a:lnTo>
                  <a:lnTo>
                    <a:pt x="0" y="10763"/>
                  </a:lnTo>
                  <a:lnTo>
                    <a:pt x="5173" y="21600"/>
                  </a:lnTo>
                  <a:lnTo>
                    <a:pt x="16698" y="11889"/>
                  </a:lnTo>
                  <a:lnTo>
                    <a:pt x="21600" y="6440"/>
                  </a:lnTo>
                  <a:lnTo>
                    <a:pt x="1391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任意多边形: 形状 147"/>
            <p:cNvSpPr/>
            <p:nvPr/>
          </p:nvSpPr>
          <p:spPr>
            <a:xfrm>
              <a:off x="7964530" y="4249278"/>
              <a:ext cx="57139" cy="3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600" extrusionOk="0">
                  <a:moveTo>
                    <a:pt x="9444" y="0"/>
                  </a:moveTo>
                  <a:cubicBezTo>
                    <a:pt x="8750" y="158"/>
                    <a:pt x="8056" y="316"/>
                    <a:pt x="7362" y="474"/>
                  </a:cubicBezTo>
                  <a:cubicBezTo>
                    <a:pt x="6669" y="632"/>
                    <a:pt x="5975" y="790"/>
                    <a:pt x="5281" y="948"/>
                  </a:cubicBezTo>
                  <a:lnTo>
                    <a:pt x="0" y="7666"/>
                  </a:lnTo>
                  <a:lnTo>
                    <a:pt x="1291" y="12904"/>
                  </a:lnTo>
                  <a:lnTo>
                    <a:pt x="730" y="18969"/>
                  </a:lnTo>
                  <a:lnTo>
                    <a:pt x="4168" y="21600"/>
                  </a:lnTo>
                  <a:lnTo>
                    <a:pt x="6919" y="17642"/>
                  </a:lnTo>
                  <a:lnTo>
                    <a:pt x="11708" y="14231"/>
                  </a:lnTo>
                  <a:lnTo>
                    <a:pt x="14649" y="18187"/>
                  </a:lnTo>
                  <a:cubicBezTo>
                    <a:pt x="15852" y="19903"/>
                    <a:pt x="17488" y="20126"/>
                    <a:pt x="18814" y="18756"/>
                  </a:cubicBezTo>
                  <a:cubicBezTo>
                    <a:pt x="21018" y="16477"/>
                    <a:pt x="21600" y="11064"/>
                    <a:pt x="20036" y="7382"/>
                  </a:cubicBezTo>
                  <a:lnTo>
                    <a:pt x="10281" y="7951"/>
                  </a:lnTo>
                  <a:lnTo>
                    <a:pt x="944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任意多边形: 形状 148"/>
            <p:cNvSpPr/>
            <p:nvPr/>
          </p:nvSpPr>
          <p:spPr>
            <a:xfrm>
              <a:off x="6794032" y="3383902"/>
              <a:ext cx="44447" cy="11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8"/>
                  </a:moveTo>
                  <a:lnTo>
                    <a:pt x="6998" y="0"/>
                  </a:lnTo>
                  <a:lnTo>
                    <a:pt x="7417" y="2219"/>
                  </a:lnTo>
                  <a:lnTo>
                    <a:pt x="11745" y="4335"/>
                  </a:lnTo>
                  <a:lnTo>
                    <a:pt x="14449" y="6610"/>
                  </a:lnTo>
                  <a:lnTo>
                    <a:pt x="16072" y="9777"/>
                  </a:lnTo>
                  <a:lnTo>
                    <a:pt x="16207" y="11728"/>
                  </a:lnTo>
                  <a:lnTo>
                    <a:pt x="18084" y="13467"/>
                  </a:lnTo>
                  <a:lnTo>
                    <a:pt x="18084" y="15319"/>
                  </a:lnTo>
                  <a:lnTo>
                    <a:pt x="20112" y="18168"/>
                  </a:lnTo>
                  <a:lnTo>
                    <a:pt x="21600" y="20602"/>
                  </a:lnTo>
                  <a:lnTo>
                    <a:pt x="17948" y="21600"/>
                  </a:lnTo>
                  <a:lnTo>
                    <a:pt x="14905" y="18863"/>
                  </a:lnTo>
                  <a:lnTo>
                    <a:pt x="13687" y="14313"/>
                  </a:lnTo>
                  <a:cubicBezTo>
                    <a:pt x="12597" y="13444"/>
                    <a:pt x="11654" y="12547"/>
                    <a:pt x="10865" y="11629"/>
                  </a:cubicBezTo>
                  <a:cubicBezTo>
                    <a:pt x="10077" y="10711"/>
                    <a:pt x="9445" y="9775"/>
                    <a:pt x="8972" y="8825"/>
                  </a:cubicBezTo>
                  <a:lnTo>
                    <a:pt x="7501" y="6299"/>
                  </a:lnTo>
                  <a:lnTo>
                    <a:pt x="5522" y="3819"/>
                  </a:lnTo>
                  <a:lnTo>
                    <a:pt x="0" y="25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60326" y="2330780"/>
            <a:ext cx="7207679" cy="214417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FALTA DE TIEMPO PARA DESARROLLAR UNA ACTIVIDAD </a:t>
            </a:r>
            <a:r>
              <a:rPr lang="en-US" altLang="zh-CN" sz="4000" b="1" dirty="0">
                <a:solidFill>
                  <a:srgbClr val="FF6191"/>
                </a:solidFill>
                <a:latin typeface="+mj-ea"/>
                <a:ea typeface="+mj-ea"/>
              </a:rPr>
              <a:t>STEAM</a:t>
            </a:r>
            <a:endParaRPr lang="zh-CN" altLang="en-US" sz="4000" b="1" dirty="0">
              <a:solidFill>
                <a:srgbClr val="FF6191"/>
              </a:solidFill>
              <a:latin typeface="+mj-ea"/>
              <a:ea typeface="+mj-ea"/>
            </a:endParaRPr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16FD72EF-51AE-8718-B9C2-BC72BDE83E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7466" y="1595489"/>
            <a:ext cx="3399459" cy="3350151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417268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2" name="组合 61"/>
          <p:cNvGrpSpPr/>
          <p:nvPr/>
        </p:nvGrpSpPr>
        <p:grpSpPr>
          <a:xfrm>
            <a:off x="7740415" y="1251475"/>
            <a:ext cx="4076734" cy="4073562"/>
            <a:chOff x="6335461" y="1844824"/>
            <a:chExt cx="2986194" cy="2983870"/>
          </a:xfrm>
          <a:solidFill>
            <a:schemeClr val="accent1"/>
          </a:solidFill>
        </p:grpSpPr>
        <p:sp>
          <p:nvSpPr>
            <p:cNvPr id="11" name="椭圆 10"/>
            <p:cNvSpPr/>
            <p:nvPr/>
          </p:nvSpPr>
          <p:spPr>
            <a:xfrm>
              <a:off x="6337784" y="1844824"/>
              <a:ext cx="2983871" cy="2983870"/>
            </a:xfrm>
            <a:prstGeom prst="ellipse">
              <a:avLst/>
            </a:prstGeom>
            <a:noFill/>
            <a:ln w="28575">
              <a:solidFill>
                <a:schemeClr val="accent1">
                  <a:lumMod val="40000"/>
                  <a:lumOff val="60000"/>
                </a:schemeClr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弧形 11"/>
            <p:cNvSpPr/>
            <p:nvPr/>
          </p:nvSpPr>
          <p:spPr>
            <a:xfrm>
              <a:off x="6335461" y="1844824"/>
              <a:ext cx="2983871" cy="2983870"/>
            </a:xfrm>
            <a:prstGeom prst="arc">
              <a:avLst>
                <a:gd name="adj1" fmla="val 16124419"/>
                <a:gd name="adj2" fmla="val 9280618"/>
              </a:avLst>
            </a:prstGeom>
            <a:noFill/>
            <a:ln w="111125" cap="rnd">
              <a:solidFill>
                <a:schemeClr val="accent1"/>
              </a:solidFill>
              <a:round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椭圆 14"/>
            <p:cNvSpPr/>
            <p:nvPr/>
          </p:nvSpPr>
          <p:spPr>
            <a:xfrm>
              <a:off x="6582350" y="2096813"/>
              <a:ext cx="2490092" cy="2490094"/>
            </a:xfrm>
            <a:prstGeom prst="ellipse">
              <a:avLst/>
            </a:prstGeom>
            <a:noFill/>
            <a:ln w="28575" cap="flat">
              <a:solidFill>
                <a:schemeClr val="bg1">
                  <a:lumMod val="85000"/>
                </a:schemeClr>
              </a:solidFill>
              <a:prstDash val="solid"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11600" cap="none">
                  <a:solidFill>
                    <a:srgbClr val="77716C"/>
                  </a:solidFill>
                </a:defRPr>
              </a:pPr>
              <a:endParaRPr kumimoji="0" sz="11600" b="0" i="0" u="none" strike="noStrike" kern="0" cap="none" spc="0" normalizeH="0" baseline="0" noProof="0">
                <a:ln>
                  <a:noFill/>
                </a:ln>
                <a:solidFill>
                  <a:srgbClr val="77716C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任意多边形: 形状 105"/>
            <p:cNvSpPr/>
            <p:nvPr/>
          </p:nvSpPr>
          <p:spPr>
            <a:xfrm>
              <a:off x="8470460" y="2519457"/>
              <a:ext cx="24025" cy="116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776" y="999"/>
                  </a:moveTo>
                  <a:lnTo>
                    <a:pt x="16031" y="2988"/>
                  </a:lnTo>
                  <a:lnTo>
                    <a:pt x="21600" y="17424"/>
                  </a:lnTo>
                  <a:lnTo>
                    <a:pt x="13178" y="21600"/>
                  </a:lnTo>
                  <a:lnTo>
                    <a:pt x="5321" y="12716"/>
                  </a:lnTo>
                  <a:lnTo>
                    <a:pt x="0" y="0"/>
                  </a:lnTo>
                  <a:lnTo>
                    <a:pt x="7776" y="999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任意多边形: 形状 106"/>
            <p:cNvSpPr/>
            <p:nvPr/>
          </p:nvSpPr>
          <p:spPr>
            <a:xfrm>
              <a:off x="8445104" y="2548193"/>
              <a:ext cx="27994" cy="183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898" y="0"/>
                  </a:moveTo>
                  <a:lnTo>
                    <a:pt x="10252" y="4850"/>
                  </a:lnTo>
                  <a:lnTo>
                    <a:pt x="21600" y="13527"/>
                  </a:lnTo>
                  <a:lnTo>
                    <a:pt x="17432" y="21600"/>
                  </a:lnTo>
                  <a:lnTo>
                    <a:pt x="12804" y="18684"/>
                  </a:lnTo>
                  <a:lnTo>
                    <a:pt x="7529" y="18684"/>
                  </a:lnTo>
                  <a:lnTo>
                    <a:pt x="3200" y="14264"/>
                  </a:lnTo>
                  <a:lnTo>
                    <a:pt x="0" y="6164"/>
                  </a:lnTo>
                  <a:lnTo>
                    <a:pt x="48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0" name="任意多边形: 形状 107"/>
            <p:cNvSpPr/>
            <p:nvPr/>
          </p:nvSpPr>
          <p:spPr>
            <a:xfrm>
              <a:off x="8451969" y="2373121"/>
              <a:ext cx="26597" cy="150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2543" y="10415"/>
                  </a:lnTo>
                  <a:lnTo>
                    <a:pt x="11409" y="21600"/>
                  </a:lnTo>
                  <a:lnTo>
                    <a:pt x="21600" y="19952"/>
                  </a:lnTo>
                  <a:lnTo>
                    <a:pt x="14185" y="6837"/>
                  </a:lnTo>
                  <a:lnTo>
                    <a:pt x="7404" y="2044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任意多边形: 形状 108"/>
            <p:cNvSpPr/>
            <p:nvPr/>
          </p:nvSpPr>
          <p:spPr>
            <a:xfrm>
              <a:off x="8272389" y="2500292"/>
              <a:ext cx="14937" cy="1293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17239" y="6531"/>
                  </a:lnTo>
                  <a:lnTo>
                    <a:pt x="21600" y="21600"/>
                  </a:lnTo>
                  <a:lnTo>
                    <a:pt x="7563" y="17418"/>
                  </a:lnTo>
                  <a:lnTo>
                    <a:pt x="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5" name="任意多边形: 形状 112"/>
            <p:cNvSpPr/>
            <p:nvPr/>
          </p:nvSpPr>
          <p:spPr>
            <a:xfrm>
              <a:off x="7552315" y="2336099"/>
              <a:ext cx="39643" cy="294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237" y="0"/>
                  </a:moveTo>
                  <a:lnTo>
                    <a:pt x="10984" y="172"/>
                  </a:lnTo>
                  <a:lnTo>
                    <a:pt x="3381" y="1772"/>
                  </a:lnTo>
                  <a:lnTo>
                    <a:pt x="4897" y="8630"/>
                  </a:lnTo>
                  <a:lnTo>
                    <a:pt x="1644" y="12271"/>
                  </a:lnTo>
                  <a:lnTo>
                    <a:pt x="0" y="18536"/>
                  </a:lnTo>
                  <a:lnTo>
                    <a:pt x="4912" y="21600"/>
                  </a:lnTo>
                  <a:lnTo>
                    <a:pt x="10939" y="17022"/>
                  </a:lnTo>
                  <a:lnTo>
                    <a:pt x="16851" y="13650"/>
                  </a:lnTo>
                  <a:lnTo>
                    <a:pt x="21600" y="7998"/>
                  </a:lnTo>
                  <a:lnTo>
                    <a:pt x="202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6" name="任意多边形: 形状 113"/>
            <p:cNvSpPr/>
            <p:nvPr/>
          </p:nvSpPr>
          <p:spPr>
            <a:xfrm>
              <a:off x="7532740" y="2369783"/>
              <a:ext cx="28332" cy="145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82" y="304"/>
                  </a:moveTo>
                  <a:lnTo>
                    <a:pt x="3918" y="3868"/>
                  </a:lnTo>
                  <a:lnTo>
                    <a:pt x="0" y="9563"/>
                  </a:lnTo>
                  <a:lnTo>
                    <a:pt x="1470" y="18816"/>
                  </a:lnTo>
                  <a:lnTo>
                    <a:pt x="6166" y="21600"/>
                  </a:lnTo>
                  <a:lnTo>
                    <a:pt x="14598" y="13241"/>
                  </a:lnTo>
                  <a:lnTo>
                    <a:pt x="21600" y="7047"/>
                  </a:lnTo>
                  <a:lnTo>
                    <a:pt x="18557" y="0"/>
                  </a:lnTo>
                  <a:lnTo>
                    <a:pt x="10682" y="30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任意多边形: 形状 115"/>
            <p:cNvSpPr/>
            <p:nvPr/>
          </p:nvSpPr>
          <p:spPr>
            <a:xfrm>
              <a:off x="7851776" y="2241404"/>
              <a:ext cx="10811" cy="1814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188" y="0"/>
                  </a:moveTo>
                  <a:lnTo>
                    <a:pt x="0" y="11338"/>
                  </a:lnTo>
                  <a:lnTo>
                    <a:pt x="14062" y="21600"/>
                  </a:lnTo>
                  <a:lnTo>
                    <a:pt x="21600" y="10385"/>
                  </a:lnTo>
                  <a:lnTo>
                    <a:pt x="618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任意多边形: 形状 116"/>
            <p:cNvSpPr/>
            <p:nvPr/>
          </p:nvSpPr>
          <p:spPr>
            <a:xfrm>
              <a:off x="7418561" y="2518771"/>
              <a:ext cx="26418" cy="2366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290" y="2206"/>
                  </a:moveTo>
                  <a:lnTo>
                    <a:pt x="21600" y="7730"/>
                  </a:lnTo>
                  <a:lnTo>
                    <a:pt x="19740" y="16457"/>
                  </a:lnTo>
                  <a:lnTo>
                    <a:pt x="13790" y="21600"/>
                  </a:lnTo>
                  <a:lnTo>
                    <a:pt x="2574" y="13289"/>
                  </a:lnTo>
                  <a:lnTo>
                    <a:pt x="0" y="4928"/>
                  </a:lnTo>
                  <a:lnTo>
                    <a:pt x="11167" y="0"/>
                  </a:lnTo>
                  <a:lnTo>
                    <a:pt x="16290" y="2206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任意多边形: 形状 118"/>
            <p:cNvSpPr/>
            <p:nvPr/>
          </p:nvSpPr>
          <p:spPr>
            <a:xfrm>
              <a:off x="7811561" y="2626227"/>
              <a:ext cx="30576" cy="3829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554" y="0"/>
                  </a:moveTo>
                  <a:lnTo>
                    <a:pt x="12145" y="2252"/>
                  </a:lnTo>
                  <a:lnTo>
                    <a:pt x="17508" y="4147"/>
                  </a:lnTo>
                  <a:lnTo>
                    <a:pt x="21305" y="11063"/>
                  </a:lnTo>
                  <a:lnTo>
                    <a:pt x="21600" y="19260"/>
                  </a:lnTo>
                  <a:lnTo>
                    <a:pt x="16900" y="20658"/>
                  </a:lnTo>
                  <a:lnTo>
                    <a:pt x="10708" y="21600"/>
                  </a:lnTo>
                  <a:lnTo>
                    <a:pt x="6468" y="17037"/>
                  </a:lnTo>
                  <a:lnTo>
                    <a:pt x="0" y="12815"/>
                  </a:lnTo>
                  <a:lnTo>
                    <a:pt x="1830" y="6252"/>
                  </a:lnTo>
                  <a:lnTo>
                    <a:pt x="576" y="2013"/>
                  </a:lnTo>
                  <a:lnTo>
                    <a:pt x="455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任意多边形: 形状 119"/>
            <p:cNvSpPr/>
            <p:nvPr/>
          </p:nvSpPr>
          <p:spPr>
            <a:xfrm>
              <a:off x="7837222" y="2608333"/>
              <a:ext cx="11353" cy="178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65" y="0"/>
                  </a:moveTo>
                  <a:lnTo>
                    <a:pt x="19230" y="6996"/>
                  </a:lnTo>
                  <a:lnTo>
                    <a:pt x="21600" y="18575"/>
                  </a:lnTo>
                  <a:lnTo>
                    <a:pt x="7846" y="21600"/>
                  </a:lnTo>
                  <a:lnTo>
                    <a:pt x="0" y="15332"/>
                  </a:lnTo>
                  <a:lnTo>
                    <a:pt x="706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任意多边形: 形状 120"/>
            <p:cNvSpPr/>
            <p:nvPr/>
          </p:nvSpPr>
          <p:spPr>
            <a:xfrm>
              <a:off x="7763229" y="2630486"/>
              <a:ext cx="32499" cy="3597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034" y="4084"/>
                  </a:moveTo>
                  <a:lnTo>
                    <a:pt x="14037" y="951"/>
                  </a:lnTo>
                  <a:lnTo>
                    <a:pt x="20768" y="0"/>
                  </a:lnTo>
                  <a:lnTo>
                    <a:pt x="21600" y="4466"/>
                  </a:lnTo>
                  <a:lnTo>
                    <a:pt x="21600" y="9462"/>
                  </a:lnTo>
                  <a:lnTo>
                    <a:pt x="18270" y="14709"/>
                  </a:lnTo>
                  <a:lnTo>
                    <a:pt x="11767" y="21600"/>
                  </a:lnTo>
                  <a:lnTo>
                    <a:pt x="5959" y="21600"/>
                  </a:lnTo>
                  <a:lnTo>
                    <a:pt x="4656" y="12656"/>
                  </a:lnTo>
                  <a:lnTo>
                    <a:pt x="987" y="11920"/>
                  </a:lnTo>
                  <a:lnTo>
                    <a:pt x="0" y="7424"/>
                  </a:lnTo>
                  <a:lnTo>
                    <a:pt x="7034" y="408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任意多边形: 形状 124"/>
            <p:cNvSpPr/>
            <p:nvPr/>
          </p:nvSpPr>
          <p:spPr>
            <a:xfrm>
              <a:off x="7117048" y="2537552"/>
              <a:ext cx="24133" cy="2157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84" y="2101"/>
                  </a:moveTo>
                  <a:lnTo>
                    <a:pt x="0" y="10018"/>
                  </a:lnTo>
                  <a:lnTo>
                    <a:pt x="1924" y="21600"/>
                  </a:lnTo>
                  <a:lnTo>
                    <a:pt x="9832" y="12960"/>
                  </a:lnTo>
                  <a:lnTo>
                    <a:pt x="21600" y="0"/>
                  </a:lnTo>
                  <a:lnTo>
                    <a:pt x="8384" y="2101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任意多边形: 形状 125"/>
            <p:cNvSpPr/>
            <p:nvPr/>
          </p:nvSpPr>
          <p:spPr>
            <a:xfrm>
              <a:off x="7181197" y="2731570"/>
              <a:ext cx="12038" cy="14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4695" y="0"/>
                  </a:moveTo>
                  <a:lnTo>
                    <a:pt x="2150" y="1966"/>
                  </a:lnTo>
                  <a:lnTo>
                    <a:pt x="0" y="14899"/>
                  </a:lnTo>
                  <a:lnTo>
                    <a:pt x="13781" y="21600"/>
                  </a:lnTo>
                  <a:lnTo>
                    <a:pt x="21600" y="8558"/>
                  </a:lnTo>
                  <a:lnTo>
                    <a:pt x="14695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任意多边形: 形状 126"/>
            <p:cNvSpPr/>
            <p:nvPr/>
          </p:nvSpPr>
          <p:spPr>
            <a:xfrm>
              <a:off x="7286159" y="2648835"/>
              <a:ext cx="20844" cy="3294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311" y="1188"/>
                  </a:moveTo>
                  <a:lnTo>
                    <a:pt x="2903" y="3754"/>
                  </a:lnTo>
                  <a:lnTo>
                    <a:pt x="6906" y="9918"/>
                  </a:lnTo>
                  <a:lnTo>
                    <a:pt x="0" y="19975"/>
                  </a:lnTo>
                  <a:lnTo>
                    <a:pt x="8431" y="21600"/>
                  </a:lnTo>
                  <a:lnTo>
                    <a:pt x="15976" y="18316"/>
                  </a:lnTo>
                  <a:lnTo>
                    <a:pt x="18572" y="10244"/>
                  </a:lnTo>
                  <a:lnTo>
                    <a:pt x="21600" y="5318"/>
                  </a:lnTo>
                  <a:lnTo>
                    <a:pt x="19816" y="0"/>
                  </a:lnTo>
                  <a:lnTo>
                    <a:pt x="11311" y="118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任意多边形: 形状 127"/>
            <p:cNvSpPr/>
            <p:nvPr/>
          </p:nvSpPr>
          <p:spPr>
            <a:xfrm>
              <a:off x="7230489" y="2674888"/>
              <a:ext cx="13152" cy="15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701" y="0"/>
                  </a:moveTo>
                  <a:lnTo>
                    <a:pt x="2286" y="8809"/>
                  </a:lnTo>
                  <a:lnTo>
                    <a:pt x="0" y="21600"/>
                  </a:lnTo>
                  <a:lnTo>
                    <a:pt x="15560" y="16644"/>
                  </a:lnTo>
                  <a:lnTo>
                    <a:pt x="21600" y="3209"/>
                  </a:lnTo>
                  <a:lnTo>
                    <a:pt x="970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1" name="任意多边形: 形状 128"/>
            <p:cNvSpPr/>
            <p:nvPr/>
          </p:nvSpPr>
          <p:spPr>
            <a:xfrm>
              <a:off x="7874845" y="2291485"/>
              <a:ext cx="10811" cy="14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459" y="0"/>
                  </a:moveTo>
                  <a:lnTo>
                    <a:pt x="0" y="7565"/>
                  </a:lnTo>
                  <a:lnTo>
                    <a:pt x="9131" y="21600"/>
                  </a:lnTo>
                  <a:lnTo>
                    <a:pt x="21600" y="15555"/>
                  </a:lnTo>
                  <a:lnTo>
                    <a:pt x="1745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2" name="任意多边形: 形状 129"/>
            <p:cNvSpPr/>
            <p:nvPr/>
          </p:nvSpPr>
          <p:spPr>
            <a:xfrm>
              <a:off x="7861419" y="2311677"/>
              <a:ext cx="12465" cy="116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589" y="0"/>
                  </a:moveTo>
                  <a:lnTo>
                    <a:pt x="0" y="7324"/>
                  </a:lnTo>
                  <a:lnTo>
                    <a:pt x="11835" y="21600"/>
                  </a:lnTo>
                  <a:lnTo>
                    <a:pt x="21600" y="7437"/>
                  </a:lnTo>
                  <a:lnTo>
                    <a:pt x="958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任意多边形: 形状 130"/>
            <p:cNvSpPr/>
            <p:nvPr/>
          </p:nvSpPr>
          <p:spPr>
            <a:xfrm>
              <a:off x="7989679" y="2954603"/>
              <a:ext cx="25927" cy="2101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2863" y="1314"/>
                  </a:moveTo>
                  <a:lnTo>
                    <a:pt x="3082" y="0"/>
                  </a:lnTo>
                  <a:lnTo>
                    <a:pt x="0" y="13744"/>
                  </a:lnTo>
                  <a:lnTo>
                    <a:pt x="4388" y="21412"/>
                  </a:lnTo>
                  <a:lnTo>
                    <a:pt x="16385" y="21600"/>
                  </a:lnTo>
                  <a:lnTo>
                    <a:pt x="21600" y="6584"/>
                  </a:lnTo>
                  <a:lnTo>
                    <a:pt x="12863" y="1314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任意多边形: 形状 131"/>
            <p:cNvSpPr/>
            <p:nvPr/>
          </p:nvSpPr>
          <p:spPr>
            <a:xfrm>
              <a:off x="8033445" y="2957003"/>
              <a:ext cx="16448" cy="2820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91" y="0"/>
                  </a:moveTo>
                  <a:lnTo>
                    <a:pt x="0" y="3197"/>
                  </a:lnTo>
                  <a:lnTo>
                    <a:pt x="349" y="9792"/>
                  </a:lnTo>
                  <a:lnTo>
                    <a:pt x="3031" y="18244"/>
                  </a:lnTo>
                  <a:lnTo>
                    <a:pt x="15055" y="21600"/>
                  </a:lnTo>
                  <a:lnTo>
                    <a:pt x="21600" y="13149"/>
                  </a:lnTo>
                  <a:lnTo>
                    <a:pt x="17522" y="4680"/>
                  </a:lnTo>
                  <a:lnTo>
                    <a:pt x="10691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任意多边形: 形状 132"/>
            <p:cNvSpPr/>
            <p:nvPr/>
          </p:nvSpPr>
          <p:spPr>
            <a:xfrm>
              <a:off x="8047011" y="3011605"/>
              <a:ext cx="11102" cy="183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9036" y="0"/>
                  </a:moveTo>
                  <a:lnTo>
                    <a:pt x="0" y="11875"/>
                  </a:lnTo>
                  <a:lnTo>
                    <a:pt x="4136" y="21600"/>
                  </a:lnTo>
                  <a:lnTo>
                    <a:pt x="17945" y="19175"/>
                  </a:lnTo>
                  <a:lnTo>
                    <a:pt x="21600" y="1742"/>
                  </a:lnTo>
                  <a:lnTo>
                    <a:pt x="903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任意多边形: 形状 133"/>
            <p:cNvSpPr/>
            <p:nvPr/>
          </p:nvSpPr>
          <p:spPr>
            <a:xfrm>
              <a:off x="8169026" y="2956925"/>
              <a:ext cx="12526" cy="205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910" y="0"/>
                  </a:moveTo>
                  <a:lnTo>
                    <a:pt x="880" y="2109"/>
                  </a:lnTo>
                  <a:lnTo>
                    <a:pt x="0" y="13088"/>
                  </a:lnTo>
                  <a:lnTo>
                    <a:pt x="7921" y="21600"/>
                  </a:lnTo>
                  <a:lnTo>
                    <a:pt x="21600" y="7612"/>
                  </a:lnTo>
                  <a:lnTo>
                    <a:pt x="1191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任意多边形: 形状 134"/>
            <p:cNvSpPr/>
            <p:nvPr/>
          </p:nvSpPr>
          <p:spPr>
            <a:xfrm>
              <a:off x="8180181" y="2925835"/>
              <a:ext cx="12572" cy="139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498" y="0"/>
                  </a:moveTo>
                  <a:lnTo>
                    <a:pt x="0" y="9289"/>
                  </a:lnTo>
                  <a:lnTo>
                    <a:pt x="7613" y="17722"/>
                  </a:lnTo>
                  <a:lnTo>
                    <a:pt x="19807" y="21600"/>
                  </a:lnTo>
                  <a:lnTo>
                    <a:pt x="21600" y="4514"/>
                  </a:lnTo>
                  <a:lnTo>
                    <a:pt x="3498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任意多边形: 形状 136"/>
            <p:cNvSpPr/>
            <p:nvPr/>
          </p:nvSpPr>
          <p:spPr>
            <a:xfrm>
              <a:off x="8249203" y="3872795"/>
              <a:ext cx="54247" cy="2397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50" h="21213" extrusionOk="0">
                  <a:moveTo>
                    <a:pt x="9324" y="5830"/>
                  </a:moveTo>
                  <a:lnTo>
                    <a:pt x="4847" y="6015"/>
                  </a:lnTo>
                  <a:lnTo>
                    <a:pt x="0" y="9579"/>
                  </a:lnTo>
                  <a:lnTo>
                    <a:pt x="5079" y="21213"/>
                  </a:lnTo>
                  <a:lnTo>
                    <a:pt x="12286" y="21213"/>
                  </a:lnTo>
                  <a:lnTo>
                    <a:pt x="15990" y="15119"/>
                  </a:lnTo>
                  <a:lnTo>
                    <a:pt x="21426" y="10133"/>
                  </a:lnTo>
                  <a:cubicBezTo>
                    <a:pt x="21600" y="6572"/>
                    <a:pt x="20830" y="3110"/>
                    <a:pt x="19456" y="1272"/>
                  </a:cubicBezTo>
                  <a:cubicBezTo>
                    <a:pt x="18408" y="-129"/>
                    <a:pt x="17133" y="-387"/>
                    <a:pt x="15990" y="571"/>
                  </a:cubicBezTo>
                  <a:lnTo>
                    <a:pt x="9324" y="583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0" name="任意多边形: 形状 137"/>
            <p:cNvSpPr/>
            <p:nvPr/>
          </p:nvSpPr>
          <p:spPr>
            <a:xfrm>
              <a:off x="8206493" y="3861432"/>
              <a:ext cx="19711" cy="1189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636" y="668"/>
                  </a:moveTo>
                  <a:lnTo>
                    <a:pt x="0" y="6733"/>
                  </a:lnTo>
                  <a:lnTo>
                    <a:pt x="107" y="21600"/>
                  </a:lnTo>
                  <a:lnTo>
                    <a:pt x="16082" y="14778"/>
                  </a:lnTo>
                  <a:lnTo>
                    <a:pt x="21600" y="0"/>
                  </a:lnTo>
                  <a:lnTo>
                    <a:pt x="10636" y="66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1" name="任意多边形: 形状 138"/>
            <p:cNvSpPr/>
            <p:nvPr/>
          </p:nvSpPr>
          <p:spPr>
            <a:xfrm>
              <a:off x="8177687" y="3872447"/>
              <a:ext cx="17129" cy="133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390" y="0"/>
                  </a:moveTo>
                  <a:lnTo>
                    <a:pt x="0" y="9116"/>
                  </a:lnTo>
                  <a:lnTo>
                    <a:pt x="4193" y="21600"/>
                  </a:lnTo>
                  <a:lnTo>
                    <a:pt x="16108" y="16535"/>
                  </a:lnTo>
                  <a:lnTo>
                    <a:pt x="21600" y="3705"/>
                  </a:lnTo>
                  <a:lnTo>
                    <a:pt x="8390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2" name="任意多边形: 形状 139"/>
            <p:cNvSpPr/>
            <p:nvPr/>
          </p:nvSpPr>
          <p:spPr>
            <a:xfrm>
              <a:off x="8215812" y="3704807"/>
              <a:ext cx="96952" cy="758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32" h="21600" extrusionOk="0">
                  <a:moveTo>
                    <a:pt x="2011" y="2763"/>
                  </a:moveTo>
                  <a:lnTo>
                    <a:pt x="4225" y="2050"/>
                  </a:lnTo>
                  <a:lnTo>
                    <a:pt x="4801" y="0"/>
                  </a:lnTo>
                  <a:lnTo>
                    <a:pt x="6317" y="125"/>
                  </a:lnTo>
                  <a:lnTo>
                    <a:pt x="8486" y="894"/>
                  </a:lnTo>
                  <a:lnTo>
                    <a:pt x="10100" y="2559"/>
                  </a:lnTo>
                  <a:lnTo>
                    <a:pt x="8722" y="6602"/>
                  </a:lnTo>
                  <a:lnTo>
                    <a:pt x="11161" y="8200"/>
                  </a:lnTo>
                  <a:lnTo>
                    <a:pt x="13007" y="8319"/>
                  </a:lnTo>
                  <a:lnTo>
                    <a:pt x="13745" y="10578"/>
                  </a:lnTo>
                  <a:lnTo>
                    <a:pt x="15077" y="11225"/>
                  </a:lnTo>
                  <a:lnTo>
                    <a:pt x="17845" y="12109"/>
                  </a:lnTo>
                  <a:lnTo>
                    <a:pt x="18814" y="14361"/>
                  </a:lnTo>
                  <a:lnTo>
                    <a:pt x="20924" y="15179"/>
                  </a:lnTo>
                  <a:lnTo>
                    <a:pt x="20094" y="17141"/>
                  </a:lnTo>
                  <a:lnTo>
                    <a:pt x="21063" y="18984"/>
                  </a:lnTo>
                  <a:lnTo>
                    <a:pt x="21432" y="21481"/>
                  </a:lnTo>
                  <a:lnTo>
                    <a:pt x="19691" y="21600"/>
                  </a:lnTo>
                  <a:lnTo>
                    <a:pt x="16507" y="19638"/>
                  </a:lnTo>
                  <a:lnTo>
                    <a:pt x="14345" y="20174"/>
                  </a:lnTo>
                  <a:lnTo>
                    <a:pt x="12228" y="16190"/>
                  </a:lnTo>
                  <a:lnTo>
                    <a:pt x="15504" y="15714"/>
                  </a:lnTo>
                  <a:lnTo>
                    <a:pt x="18272" y="17081"/>
                  </a:lnTo>
                  <a:lnTo>
                    <a:pt x="16427" y="13878"/>
                  </a:lnTo>
                  <a:lnTo>
                    <a:pt x="14212" y="12986"/>
                  </a:lnTo>
                  <a:lnTo>
                    <a:pt x="12389" y="13150"/>
                  </a:lnTo>
                  <a:lnTo>
                    <a:pt x="10313" y="11077"/>
                  </a:lnTo>
                  <a:lnTo>
                    <a:pt x="8618" y="8468"/>
                  </a:lnTo>
                  <a:lnTo>
                    <a:pt x="7107" y="8118"/>
                  </a:lnTo>
                  <a:lnTo>
                    <a:pt x="6143" y="6878"/>
                  </a:lnTo>
                  <a:lnTo>
                    <a:pt x="5867" y="5153"/>
                  </a:lnTo>
                  <a:lnTo>
                    <a:pt x="3796" y="6045"/>
                  </a:lnTo>
                  <a:lnTo>
                    <a:pt x="1818" y="6937"/>
                  </a:lnTo>
                  <a:cubicBezTo>
                    <a:pt x="1194" y="7473"/>
                    <a:pt x="346" y="7126"/>
                    <a:pt x="77" y="6223"/>
                  </a:cubicBezTo>
                  <a:cubicBezTo>
                    <a:pt x="-168" y="5402"/>
                    <a:pt x="194" y="4488"/>
                    <a:pt x="854" y="4261"/>
                  </a:cubicBezTo>
                  <a:lnTo>
                    <a:pt x="2011" y="2763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4" name="任意多边形: 形状 141"/>
            <p:cNvSpPr/>
            <p:nvPr/>
          </p:nvSpPr>
          <p:spPr>
            <a:xfrm>
              <a:off x="8318231" y="3764568"/>
              <a:ext cx="17118" cy="2860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73" h="21211" extrusionOk="0">
                  <a:moveTo>
                    <a:pt x="11293" y="0"/>
                  </a:moveTo>
                  <a:lnTo>
                    <a:pt x="6627" y="5552"/>
                  </a:lnTo>
                  <a:lnTo>
                    <a:pt x="112" y="8400"/>
                  </a:lnTo>
                  <a:lnTo>
                    <a:pt x="0" y="15188"/>
                  </a:lnTo>
                  <a:lnTo>
                    <a:pt x="4724" y="20914"/>
                  </a:lnTo>
                  <a:cubicBezTo>
                    <a:pt x="8686" y="21600"/>
                    <a:pt x="12952" y="21081"/>
                    <a:pt x="16167" y="19521"/>
                  </a:cubicBezTo>
                  <a:cubicBezTo>
                    <a:pt x="19834" y="17742"/>
                    <a:pt x="21600" y="14892"/>
                    <a:pt x="20771" y="12093"/>
                  </a:cubicBezTo>
                  <a:lnTo>
                    <a:pt x="18469" y="3584"/>
                  </a:lnTo>
                  <a:lnTo>
                    <a:pt x="11293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5" name="任意多边形: 形状 142"/>
            <p:cNvSpPr/>
            <p:nvPr/>
          </p:nvSpPr>
          <p:spPr>
            <a:xfrm>
              <a:off x="8354678" y="3775319"/>
              <a:ext cx="35689" cy="1781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516" h="20408" extrusionOk="0">
                  <a:moveTo>
                    <a:pt x="4937" y="0"/>
                  </a:moveTo>
                  <a:lnTo>
                    <a:pt x="649" y="3882"/>
                  </a:lnTo>
                  <a:lnTo>
                    <a:pt x="0" y="17047"/>
                  </a:lnTo>
                  <a:lnTo>
                    <a:pt x="5619" y="16300"/>
                  </a:lnTo>
                  <a:lnTo>
                    <a:pt x="11978" y="14148"/>
                  </a:lnTo>
                  <a:cubicBezTo>
                    <a:pt x="12597" y="18932"/>
                    <a:pt x="15156" y="21600"/>
                    <a:pt x="17481" y="19887"/>
                  </a:cubicBezTo>
                  <a:cubicBezTo>
                    <a:pt x="21175" y="17165"/>
                    <a:pt x="21600" y="7095"/>
                    <a:pt x="18187" y="3182"/>
                  </a:cubicBezTo>
                  <a:lnTo>
                    <a:pt x="13868" y="313"/>
                  </a:lnTo>
                  <a:lnTo>
                    <a:pt x="4937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6" name="任意多边形: 形状 143"/>
            <p:cNvSpPr/>
            <p:nvPr/>
          </p:nvSpPr>
          <p:spPr>
            <a:xfrm>
              <a:off x="8330150" y="3793189"/>
              <a:ext cx="21826" cy="1871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56" extrusionOk="0">
                  <a:moveTo>
                    <a:pt x="12529" y="0"/>
                  </a:moveTo>
                  <a:lnTo>
                    <a:pt x="9020" y="6402"/>
                  </a:lnTo>
                  <a:lnTo>
                    <a:pt x="0" y="10890"/>
                  </a:lnTo>
                  <a:lnTo>
                    <a:pt x="1726" y="19983"/>
                  </a:lnTo>
                  <a:cubicBezTo>
                    <a:pt x="4112" y="21109"/>
                    <a:pt x="6687" y="21600"/>
                    <a:pt x="9259" y="21419"/>
                  </a:cubicBezTo>
                  <a:cubicBezTo>
                    <a:pt x="14047" y="21082"/>
                    <a:pt x="18507" y="18488"/>
                    <a:pt x="21600" y="14240"/>
                  </a:cubicBezTo>
                  <a:lnTo>
                    <a:pt x="12529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7" name="任意多边形: 形状 144"/>
            <p:cNvSpPr/>
            <p:nvPr/>
          </p:nvSpPr>
          <p:spPr>
            <a:xfrm>
              <a:off x="8286334" y="3787763"/>
              <a:ext cx="11078" cy="152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532" y="0"/>
                  </a:moveTo>
                  <a:lnTo>
                    <a:pt x="0" y="8076"/>
                  </a:lnTo>
                  <a:lnTo>
                    <a:pt x="7701" y="21600"/>
                  </a:lnTo>
                  <a:lnTo>
                    <a:pt x="21600" y="12165"/>
                  </a:lnTo>
                  <a:lnTo>
                    <a:pt x="10532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59" name="任意多边形: 形状 146"/>
            <p:cNvSpPr/>
            <p:nvPr/>
          </p:nvSpPr>
          <p:spPr>
            <a:xfrm>
              <a:off x="8460000" y="3806523"/>
              <a:ext cx="29424" cy="1903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916" y="0"/>
                  </a:moveTo>
                  <a:lnTo>
                    <a:pt x="7327" y="1214"/>
                  </a:lnTo>
                  <a:lnTo>
                    <a:pt x="0" y="10763"/>
                  </a:lnTo>
                  <a:lnTo>
                    <a:pt x="5173" y="21600"/>
                  </a:lnTo>
                  <a:lnTo>
                    <a:pt x="16698" y="11889"/>
                  </a:lnTo>
                  <a:lnTo>
                    <a:pt x="21600" y="6440"/>
                  </a:lnTo>
                  <a:lnTo>
                    <a:pt x="13916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0" name="任意多边形: 形状 147"/>
            <p:cNvSpPr/>
            <p:nvPr/>
          </p:nvSpPr>
          <p:spPr>
            <a:xfrm>
              <a:off x="7964530" y="4249278"/>
              <a:ext cx="57139" cy="317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18" h="21600" extrusionOk="0">
                  <a:moveTo>
                    <a:pt x="9444" y="0"/>
                  </a:moveTo>
                  <a:cubicBezTo>
                    <a:pt x="8750" y="158"/>
                    <a:pt x="8056" y="316"/>
                    <a:pt x="7362" y="474"/>
                  </a:cubicBezTo>
                  <a:cubicBezTo>
                    <a:pt x="6669" y="632"/>
                    <a:pt x="5975" y="790"/>
                    <a:pt x="5281" y="948"/>
                  </a:cubicBezTo>
                  <a:lnTo>
                    <a:pt x="0" y="7666"/>
                  </a:lnTo>
                  <a:lnTo>
                    <a:pt x="1291" y="12904"/>
                  </a:lnTo>
                  <a:lnTo>
                    <a:pt x="730" y="18969"/>
                  </a:lnTo>
                  <a:lnTo>
                    <a:pt x="4168" y="21600"/>
                  </a:lnTo>
                  <a:lnTo>
                    <a:pt x="6919" y="17642"/>
                  </a:lnTo>
                  <a:lnTo>
                    <a:pt x="11708" y="14231"/>
                  </a:lnTo>
                  <a:lnTo>
                    <a:pt x="14649" y="18187"/>
                  </a:lnTo>
                  <a:cubicBezTo>
                    <a:pt x="15852" y="19903"/>
                    <a:pt x="17488" y="20126"/>
                    <a:pt x="18814" y="18756"/>
                  </a:cubicBezTo>
                  <a:cubicBezTo>
                    <a:pt x="21018" y="16477"/>
                    <a:pt x="21600" y="11064"/>
                    <a:pt x="20036" y="7382"/>
                  </a:cubicBezTo>
                  <a:lnTo>
                    <a:pt x="10281" y="7951"/>
                  </a:lnTo>
                  <a:lnTo>
                    <a:pt x="9444" y="0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  <p:sp>
          <p:nvSpPr>
            <p:cNvPr id="61" name="任意多边形: 形状 148"/>
            <p:cNvSpPr/>
            <p:nvPr/>
          </p:nvSpPr>
          <p:spPr>
            <a:xfrm>
              <a:off x="6794032" y="3383902"/>
              <a:ext cx="44447" cy="11362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58"/>
                  </a:moveTo>
                  <a:lnTo>
                    <a:pt x="6998" y="0"/>
                  </a:lnTo>
                  <a:lnTo>
                    <a:pt x="7417" y="2219"/>
                  </a:lnTo>
                  <a:lnTo>
                    <a:pt x="11745" y="4335"/>
                  </a:lnTo>
                  <a:lnTo>
                    <a:pt x="14449" y="6610"/>
                  </a:lnTo>
                  <a:lnTo>
                    <a:pt x="16072" y="9777"/>
                  </a:lnTo>
                  <a:lnTo>
                    <a:pt x="16207" y="11728"/>
                  </a:lnTo>
                  <a:lnTo>
                    <a:pt x="18084" y="13467"/>
                  </a:lnTo>
                  <a:lnTo>
                    <a:pt x="18084" y="15319"/>
                  </a:lnTo>
                  <a:lnTo>
                    <a:pt x="20112" y="18168"/>
                  </a:lnTo>
                  <a:lnTo>
                    <a:pt x="21600" y="20602"/>
                  </a:lnTo>
                  <a:lnTo>
                    <a:pt x="17948" y="21600"/>
                  </a:lnTo>
                  <a:lnTo>
                    <a:pt x="14905" y="18863"/>
                  </a:lnTo>
                  <a:lnTo>
                    <a:pt x="13687" y="14313"/>
                  </a:lnTo>
                  <a:cubicBezTo>
                    <a:pt x="12597" y="13444"/>
                    <a:pt x="11654" y="12547"/>
                    <a:pt x="10865" y="11629"/>
                  </a:cubicBezTo>
                  <a:cubicBezTo>
                    <a:pt x="10077" y="10711"/>
                    <a:pt x="9445" y="9775"/>
                    <a:pt x="8972" y="8825"/>
                  </a:cubicBezTo>
                  <a:lnTo>
                    <a:pt x="7501" y="6299"/>
                  </a:lnTo>
                  <a:lnTo>
                    <a:pt x="5522" y="3819"/>
                  </a:lnTo>
                  <a:lnTo>
                    <a:pt x="0" y="258"/>
                  </a:lnTo>
                  <a:close/>
                </a:path>
              </a:pathLst>
            </a:custGeom>
            <a:grpFill/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marL="0" marR="0" lvl="0" indent="0" defTabSz="457148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8400" cap="none">
                  <a:solidFill>
                    <a:srgbClr val="070707"/>
                  </a:solidFill>
                </a:defRPr>
              </a:pPr>
              <a:endParaRPr kumimoji="0" sz="8400" b="0" i="0" u="none" strike="noStrike" kern="0" cap="none" spc="0" normalizeH="0" baseline="0" noProof="0">
                <a:ln>
                  <a:noFill/>
                </a:ln>
                <a:solidFill>
                  <a:srgbClr val="070707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8" name="文本框 77"/>
          <p:cNvSpPr txBox="1"/>
          <p:nvPr/>
        </p:nvSpPr>
        <p:spPr>
          <a:xfrm>
            <a:off x="21611" y="1822134"/>
            <a:ext cx="7207679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NO SIRVE PARA </a:t>
            </a:r>
            <a:r>
              <a:rPr lang="en-US" altLang="zh-CN" sz="4000" b="1" dirty="0">
                <a:solidFill>
                  <a:srgbClr val="FF6191"/>
                </a:solidFill>
                <a:latin typeface="+mj-ea"/>
                <a:ea typeface="+mj-ea"/>
              </a:rPr>
              <a:t>TODO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TIPO DE ALUMNADO</a:t>
            </a:r>
            <a:endParaRPr lang="zh-CN" altLang="en-US" sz="4000" b="1" dirty="0">
              <a:solidFill>
                <a:srgbClr val="FF6191"/>
              </a:solidFill>
              <a:latin typeface="+mj-ea"/>
              <a:ea typeface="+mj-ea"/>
            </a:endParaRP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E7028129-BD42-6602-0AFB-ADDE2AD263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459" y="1606505"/>
            <a:ext cx="3296369" cy="2970803"/>
          </a:xfrm>
          <a:prstGeom prst="flowChartConnector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3" name="Picture 3">
            <a:extLst>
              <a:ext uri="{FF2B5EF4-FFF2-40B4-BE49-F238E27FC236}">
                <a16:creationId xmlns:a16="http://schemas.microsoft.com/office/drawing/2014/main" id="{E28863DD-4813-CDB6-890A-C09EFE6980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2400" y="3593421"/>
            <a:ext cx="3086100" cy="28765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024479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>
            <a:extLst>
              <a:ext uri="{FF2B5EF4-FFF2-40B4-BE49-F238E27FC236}">
                <a16:creationId xmlns:a16="http://schemas.microsoft.com/office/drawing/2014/main" id="{8D279108-9E43-B9A5-8CE6-1C1DE6754B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5" y="1332250"/>
            <a:ext cx="4786330" cy="24632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Picture 3">
            <a:extLst>
              <a:ext uri="{FF2B5EF4-FFF2-40B4-BE49-F238E27FC236}">
                <a16:creationId xmlns:a16="http://schemas.microsoft.com/office/drawing/2014/main" id="{55466F5B-84A5-81B8-5A64-00ECC1834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6495" y="112712"/>
            <a:ext cx="4114800" cy="274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039FB24E-B752-7807-6B0A-E46013B6C6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76913" y="422604"/>
            <a:ext cx="2855032" cy="21412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9" name="Picture 5">
            <a:extLst>
              <a:ext uri="{FF2B5EF4-FFF2-40B4-BE49-F238E27FC236}">
                <a16:creationId xmlns:a16="http://schemas.microsoft.com/office/drawing/2014/main" id="{D838725C-6423-49E6-6C61-8E552A6824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165" y="3239848"/>
            <a:ext cx="4398530" cy="2932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50" name="Picture 6">
            <a:extLst>
              <a:ext uri="{FF2B5EF4-FFF2-40B4-BE49-F238E27FC236}">
                <a16:creationId xmlns:a16="http://schemas.microsoft.com/office/drawing/2014/main" id="{33FC55DC-E087-4F17-CA86-6D3AF78357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3897312"/>
            <a:ext cx="3810000" cy="2847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19361442"/>
      </p:ext>
    </p:extLst>
  </p:cSld>
  <p:clrMapOvr>
    <a:masterClrMapping/>
  </p:clrMapOvr>
  <p:transition spd="slow">
    <p:push dir="u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51E6C31-BDC1-C9F6-FC73-A30B25615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22452" y="385702"/>
            <a:ext cx="7934325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35C2832E-B6F5-1276-9053-2D2D4E31A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32" y="349532"/>
            <a:ext cx="16002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A625A6-C6F5-B240-164B-C7CB0046C97B}"/>
              </a:ext>
            </a:extLst>
          </p:cNvPr>
          <p:cNvSpPr txBox="1"/>
          <p:nvPr/>
        </p:nvSpPr>
        <p:spPr>
          <a:xfrm>
            <a:off x="1731155" y="1536569"/>
            <a:ext cx="405352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FF6191"/>
                </a:solidFill>
                <a:latin typeface="+mj-ea"/>
                <a:ea typeface="+mj-ea"/>
              </a:rPr>
              <a:t>ACTIVIDAD</a:t>
            </a:r>
            <a:r>
              <a:rPr lang="es-E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​</a:t>
            </a:r>
          </a:p>
          <a:p>
            <a:pPr algn="ctr"/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es-E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Construcción del primer smartphone de la historia.​</a:t>
            </a:r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AutoShape 6" descr="Submarino - Iconos gratis de transporte">
            <a:extLst>
              <a:ext uri="{FF2B5EF4-FFF2-40B4-BE49-F238E27FC236}">
                <a16:creationId xmlns:a16="http://schemas.microsoft.com/office/drawing/2014/main" id="{01D784DD-487F-7ACC-27FC-A007D812BB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7176" name="Picture 8" descr="Móvil Smartphone Teléfono - Gráficos vectoriales gratis en Pixabay">
            <a:extLst>
              <a:ext uri="{FF2B5EF4-FFF2-40B4-BE49-F238E27FC236}">
                <a16:creationId xmlns:a16="http://schemas.microsoft.com/office/drawing/2014/main" id="{72BCF9CF-FAA4-A4B3-DDC8-543AF98503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2405" y="0"/>
            <a:ext cx="348615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0942080"/>
      </p:ext>
    </p:extLst>
  </p:cSld>
  <p:clrMapOvr>
    <a:masterClrMapping/>
  </p:clrMapOvr>
  <p:transition spd="slow">
    <p:push dir="u"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>
            <a:extLst>
              <a:ext uri="{FF2B5EF4-FFF2-40B4-BE49-F238E27FC236}">
                <a16:creationId xmlns:a16="http://schemas.microsoft.com/office/drawing/2014/main" id="{C51E6C31-BDC1-C9F6-FC73-A30B256156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09245" y="461116"/>
            <a:ext cx="7934325" cy="702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>
            <a:extLst>
              <a:ext uri="{FF2B5EF4-FFF2-40B4-BE49-F238E27FC236}">
                <a16:creationId xmlns:a16="http://schemas.microsoft.com/office/drawing/2014/main" id="{35C2832E-B6F5-1276-9053-2D2D4E31AE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32" y="349532"/>
            <a:ext cx="1600200" cy="20097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C9A625A6-C6F5-B240-164B-C7CB0046C97B}"/>
              </a:ext>
            </a:extLst>
          </p:cNvPr>
          <p:cNvSpPr txBox="1"/>
          <p:nvPr/>
        </p:nvSpPr>
        <p:spPr>
          <a:xfrm>
            <a:off x="1731155" y="1536569"/>
            <a:ext cx="4053526" cy="36625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800" b="1" dirty="0">
                <a:solidFill>
                  <a:srgbClr val="FF6191"/>
                </a:solidFill>
                <a:latin typeface="+mj-ea"/>
                <a:ea typeface="+mj-ea"/>
              </a:rPr>
              <a:t>ACTIVIDAD</a:t>
            </a:r>
            <a:r>
              <a:rPr lang="es-E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​</a:t>
            </a:r>
          </a:p>
          <a:p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/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  <a:p>
            <a:pPr algn="ctr"/>
            <a:r>
              <a:rPr lang="es-ES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</a:t>
            </a:r>
            <a:r>
              <a:rPr lang="es-E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Julio Verne y sus 20.000 leguas de viaje submarino</a:t>
            </a:r>
            <a:endParaRPr lang="es-E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" name="AutoShape 6" descr="Submarino - Iconos gratis de transporte">
            <a:extLst>
              <a:ext uri="{FF2B5EF4-FFF2-40B4-BE49-F238E27FC236}">
                <a16:creationId xmlns:a16="http://schemas.microsoft.com/office/drawing/2014/main" id="{01D784DD-487F-7ACC-27FC-A007D812BB8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9" name="Imagen 8" descr="Icono&#10;&#10;Descripción generada automáticamente">
            <a:extLst>
              <a:ext uri="{FF2B5EF4-FFF2-40B4-BE49-F238E27FC236}">
                <a16:creationId xmlns:a16="http://schemas.microsoft.com/office/drawing/2014/main" id="{3787EC1E-3825-7C08-CA61-80FEE08F25F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5336" y="1133591"/>
            <a:ext cx="4895618" cy="48956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209965"/>
      </p:ext>
    </p:extLst>
  </p:cSld>
  <p:clrMapOvr>
    <a:masterClrMapping/>
  </p:clrMapOvr>
  <p:transition spd="slow">
    <p:push dir="u"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236823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-328473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-328473"/>
            <a:ext cx="5119928" cy="2656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335156" y="5996650"/>
            <a:ext cx="5663730" cy="48135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2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PRÁCTICO Y SIGNIFICATIVO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58394" y="3485367"/>
            <a:ext cx="7417254" cy="14424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¿Cuáles Podemos </a:t>
            </a:r>
            <a:r>
              <a:rPr lang="en-US" altLang="zh-CN" sz="40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aplicar</a:t>
            </a: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 y cómo?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738668" y="2188476"/>
            <a:ext cx="7253057" cy="7964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METODOLOGÍAS</a:t>
            </a:r>
          </a:p>
        </p:txBody>
      </p:sp>
      <p:sp>
        <p:nvSpPr>
          <p:cNvPr id="15" name="椭圆 13"/>
          <p:cNvSpPr/>
          <p:nvPr/>
        </p:nvSpPr>
        <p:spPr>
          <a:xfrm flipV="1">
            <a:off x="5847707" y="5132288"/>
            <a:ext cx="638628" cy="637737"/>
          </a:xfrm>
          <a:custGeom>
            <a:avLst/>
            <a:gdLst>
              <a:gd name="connsiteX0" fmla="*/ 303763 w 607427"/>
              <a:gd name="connsiteY0" fmla="*/ 152514 h 606580"/>
              <a:gd name="connsiteX1" fmla="*/ 187507 w 607427"/>
              <a:gd name="connsiteY1" fmla="*/ 268477 h 606580"/>
              <a:gd name="connsiteX2" fmla="*/ 257222 w 607427"/>
              <a:gd name="connsiteY2" fmla="*/ 268477 h 606580"/>
              <a:gd name="connsiteX3" fmla="*/ 257222 w 607427"/>
              <a:gd name="connsiteY3" fmla="*/ 454136 h 606580"/>
              <a:gd name="connsiteX4" fmla="*/ 350207 w 607427"/>
              <a:gd name="connsiteY4" fmla="*/ 454136 h 606580"/>
              <a:gd name="connsiteX5" fmla="*/ 350207 w 607427"/>
              <a:gd name="connsiteY5" fmla="*/ 268477 h 606580"/>
              <a:gd name="connsiteX6" fmla="*/ 419922 w 607427"/>
              <a:gd name="connsiteY6" fmla="*/ 268477 h 606580"/>
              <a:gd name="connsiteX7" fmla="*/ 303763 w 607427"/>
              <a:gd name="connsiteY7" fmla="*/ 113469 h 606580"/>
              <a:gd name="connsiteX8" fmla="*/ 331434 w 607427"/>
              <a:gd name="connsiteY8" fmla="*/ 124890 h 606580"/>
              <a:gd name="connsiteX9" fmla="*/ 447592 w 607427"/>
              <a:gd name="connsiteY9" fmla="*/ 240853 h 606580"/>
              <a:gd name="connsiteX10" fmla="*/ 456099 w 607427"/>
              <a:gd name="connsiteY10" fmla="*/ 283412 h 606580"/>
              <a:gd name="connsiteX11" fmla="*/ 419922 w 607427"/>
              <a:gd name="connsiteY11" fmla="*/ 307522 h 606580"/>
              <a:gd name="connsiteX12" fmla="*/ 389318 w 607427"/>
              <a:gd name="connsiteY12" fmla="*/ 307522 h 606580"/>
              <a:gd name="connsiteX13" fmla="*/ 389318 w 607427"/>
              <a:gd name="connsiteY13" fmla="*/ 454136 h 606580"/>
              <a:gd name="connsiteX14" fmla="*/ 350207 w 607427"/>
              <a:gd name="connsiteY14" fmla="*/ 493181 h 606580"/>
              <a:gd name="connsiteX15" fmla="*/ 257222 w 607427"/>
              <a:gd name="connsiteY15" fmla="*/ 493181 h 606580"/>
              <a:gd name="connsiteX16" fmla="*/ 218111 w 607427"/>
              <a:gd name="connsiteY16" fmla="*/ 454136 h 606580"/>
              <a:gd name="connsiteX17" fmla="*/ 218111 w 607427"/>
              <a:gd name="connsiteY17" fmla="*/ 307522 h 606580"/>
              <a:gd name="connsiteX18" fmla="*/ 187507 w 607427"/>
              <a:gd name="connsiteY18" fmla="*/ 307522 h 606580"/>
              <a:gd name="connsiteX19" fmla="*/ 151427 w 607427"/>
              <a:gd name="connsiteY19" fmla="*/ 283412 h 606580"/>
              <a:gd name="connsiteX20" fmla="*/ 159934 w 607427"/>
              <a:gd name="connsiteY20" fmla="*/ 240853 h 606580"/>
              <a:gd name="connsiteX21" fmla="*/ 276092 w 607427"/>
              <a:gd name="connsiteY21" fmla="*/ 124890 h 606580"/>
              <a:gd name="connsiteX22" fmla="*/ 303763 w 607427"/>
              <a:gd name="connsiteY22" fmla="*/ 113469 h 606580"/>
              <a:gd name="connsiteX23" fmla="*/ 303763 w 607427"/>
              <a:gd name="connsiteY23" fmla="*/ 39052 h 606580"/>
              <a:gd name="connsiteX24" fmla="*/ 39107 w 607427"/>
              <a:gd name="connsiteY24" fmla="*/ 303339 h 606580"/>
              <a:gd name="connsiteX25" fmla="*/ 303763 w 607427"/>
              <a:gd name="connsiteY25" fmla="*/ 567528 h 606580"/>
              <a:gd name="connsiteX26" fmla="*/ 568320 w 607427"/>
              <a:gd name="connsiteY26" fmla="*/ 303339 h 606580"/>
              <a:gd name="connsiteX27" fmla="*/ 303763 w 607427"/>
              <a:gd name="connsiteY27" fmla="*/ 39052 h 606580"/>
              <a:gd name="connsiteX28" fmla="*/ 303763 w 607427"/>
              <a:gd name="connsiteY28" fmla="*/ 0 h 606580"/>
              <a:gd name="connsiteX29" fmla="*/ 607427 w 607427"/>
              <a:gd name="connsiteY29" fmla="*/ 303339 h 606580"/>
              <a:gd name="connsiteX30" fmla="*/ 303763 w 607427"/>
              <a:gd name="connsiteY30" fmla="*/ 606580 h 606580"/>
              <a:gd name="connsiteX31" fmla="*/ 0 w 607427"/>
              <a:gd name="connsiteY31" fmla="*/ 303339 h 606580"/>
              <a:gd name="connsiteX32" fmla="*/ 303763 w 607427"/>
              <a:gd name="connsiteY32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427" h="606580">
                <a:moveTo>
                  <a:pt x="303763" y="152514"/>
                </a:moveTo>
                <a:lnTo>
                  <a:pt x="187507" y="268477"/>
                </a:lnTo>
                <a:lnTo>
                  <a:pt x="257222" y="268477"/>
                </a:lnTo>
                <a:lnTo>
                  <a:pt x="257222" y="454136"/>
                </a:lnTo>
                <a:lnTo>
                  <a:pt x="350207" y="454136"/>
                </a:lnTo>
                <a:lnTo>
                  <a:pt x="350207" y="268477"/>
                </a:lnTo>
                <a:lnTo>
                  <a:pt x="419922" y="268477"/>
                </a:lnTo>
                <a:close/>
                <a:moveTo>
                  <a:pt x="303763" y="113469"/>
                </a:moveTo>
                <a:cubicBezTo>
                  <a:pt x="314127" y="113469"/>
                  <a:pt x="324101" y="117569"/>
                  <a:pt x="331434" y="124890"/>
                </a:cubicBezTo>
                <a:lnTo>
                  <a:pt x="447592" y="240853"/>
                </a:lnTo>
                <a:cubicBezTo>
                  <a:pt x="458739" y="252079"/>
                  <a:pt x="462063" y="268868"/>
                  <a:pt x="456099" y="283412"/>
                </a:cubicBezTo>
                <a:cubicBezTo>
                  <a:pt x="450037" y="298054"/>
                  <a:pt x="435761" y="307522"/>
                  <a:pt x="419922" y="307522"/>
                </a:cubicBezTo>
                <a:lnTo>
                  <a:pt x="389318" y="307522"/>
                </a:lnTo>
                <a:lnTo>
                  <a:pt x="389318" y="454136"/>
                </a:lnTo>
                <a:cubicBezTo>
                  <a:pt x="389318" y="475611"/>
                  <a:pt x="371816" y="493181"/>
                  <a:pt x="350207" y="493181"/>
                </a:cubicBezTo>
                <a:lnTo>
                  <a:pt x="257222" y="493181"/>
                </a:lnTo>
                <a:cubicBezTo>
                  <a:pt x="235613" y="493181"/>
                  <a:pt x="218111" y="475611"/>
                  <a:pt x="218111" y="454136"/>
                </a:cubicBezTo>
                <a:lnTo>
                  <a:pt x="218111" y="307522"/>
                </a:lnTo>
                <a:lnTo>
                  <a:pt x="187507" y="307522"/>
                </a:lnTo>
                <a:cubicBezTo>
                  <a:pt x="171765" y="307522"/>
                  <a:pt x="157490" y="298054"/>
                  <a:pt x="151427" y="283412"/>
                </a:cubicBezTo>
                <a:cubicBezTo>
                  <a:pt x="145365" y="268868"/>
                  <a:pt x="148690" y="252079"/>
                  <a:pt x="159934" y="240853"/>
                </a:cubicBezTo>
                <a:lnTo>
                  <a:pt x="276092" y="124890"/>
                </a:lnTo>
                <a:cubicBezTo>
                  <a:pt x="283426" y="117569"/>
                  <a:pt x="293399" y="113469"/>
                  <a:pt x="303763" y="113469"/>
                </a:cubicBezTo>
                <a:close/>
                <a:moveTo>
                  <a:pt x="303763" y="39052"/>
                </a:moveTo>
                <a:cubicBezTo>
                  <a:pt x="157796" y="39052"/>
                  <a:pt x="39107" y="157576"/>
                  <a:pt x="39107" y="303339"/>
                </a:cubicBezTo>
                <a:cubicBezTo>
                  <a:pt x="39107" y="449004"/>
                  <a:pt x="157796" y="567528"/>
                  <a:pt x="303763" y="567528"/>
                </a:cubicBezTo>
                <a:cubicBezTo>
                  <a:pt x="449631" y="567528"/>
                  <a:pt x="568320" y="449004"/>
                  <a:pt x="568320" y="303339"/>
                </a:cubicBezTo>
                <a:cubicBezTo>
                  <a:pt x="568320" y="157576"/>
                  <a:pt x="449631" y="39052"/>
                  <a:pt x="303763" y="39052"/>
                </a:cubicBezTo>
                <a:close/>
                <a:moveTo>
                  <a:pt x="303763" y="0"/>
                </a:moveTo>
                <a:cubicBezTo>
                  <a:pt x="471629" y="0"/>
                  <a:pt x="607427" y="135707"/>
                  <a:pt x="607427" y="303339"/>
                </a:cubicBezTo>
                <a:cubicBezTo>
                  <a:pt x="607427" y="470971"/>
                  <a:pt x="471629" y="606580"/>
                  <a:pt x="303763" y="606580"/>
                </a:cubicBezTo>
                <a:cubicBezTo>
                  <a:pt x="135798" y="606580"/>
                  <a:pt x="0" y="470971"/>
                  <a:pt x="0" y="303339"/>
                </a:cubicBezTo>
                <a:cubicBezTo>
                  <a:pt x="0" y="135609"/>
                  <a:pt x="135896" y="0"/>
                  <a:pt x="3037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111589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296146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9100925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Freeform 13"/>
          <p:cNvSpPr>
            <a:spLocks/>
          </p:cNvSpPr>
          <p:nvPr/>
        </p:nvSpPr>
        <p:spPr bwMode="auto">
          <a:xfrm>
            <a:off x="4813367" y="2114494"/>
            <a:ext cx="2563813" cy="2870200"/>
          </a:xfrm>
          <a:custGeom>
            <a:avLst/>
            <a:gdLst>
              <a:gd name="T0" fmla="*/ 0 w 1615"/>
              <a:gd name="T1" fmla="*/ 1470 h 1808"/>
              <a:gd name="T2" fmla="*/ 1378 w 1615"/>
              <a:gd name="T3" fmla="*/ 0 h 1808"/>
              <a:gd name="T4" fmla="*/ 1615 w 1615"/>
              <a:gd name="T5" fmla="*/ 178 h 1808"/>
              <a:gd name="T6" fmla="*/ 449 w 1615"/>
              <a:gd name="T7" fmla="*/ 1808 h 1808"/>
              <a:gd name="T8" fmla="*/ 0 w 1615"/>
              <a:gd name="T9" fmla="*/ 1470 h 180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15" h="1808">
                <a:moveTo>
                  <a:pt x="0" y="1470"/>
                </a:moveTo>
                <a:lnTo>
                  <a:pt x="1378" y="0"/>
                </a:lnTo>
                <a:lnTo>
                  <a:pt x="1615" y="178"/>
                </a:lnTo>
                <a:lnTo>
                  <a:pt x="449" y="1808"/>
                </a:lnTo>
                <a:lnTo>
                  <a:pt x="0" y="1470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8" name="Freeform 5"/>
          <p:cNvSpPr>
            <a:spLocks/>
          </p:cNvSpPr>
          <p:nvPr/>
        </p:nvSpPr>
        <p:spPr bwMode="auto">
          <a:xfrm>
            <a:off x="-76201" y="2250795"/>
            <a:ext cx="4156075" cy="1392238"/>
          </a:xfrm>
          <a:custGeom>
            <a:avLst/>
            <a:gdLst>
              <a:gd name="T0" fmla="*/ 0 w 2618"/>
              <a:gd name="T1" fmla="*/ 877 h 877"/>
              <a:gd name="T2" fmla="*/ 2618 w 2618"/>
              <a:gd name="T3" fmla="*/ 182 h 877"/>
              <a:gd name="T4" fmla="*/ 2376 w 2618"/>
              <a:gd name="T5" fmla="*/ 0 h 877"/>
              <a:gd name="T6" fmla="*/ 0 w 2618"/>
              <a:gd name="T7" fmla="*/ 679 h 877"/>
              <a:gd name="T8" fmla="*/ 0 w 2618"/>
              <a:gd name="T9" fmla="*/ 877 h 8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618" h="877">
                <a:moveTo>
                  <a:pt x="0" y="877"/>
                </a:moveTo>
                <a:lnTo>
                  <a:pt x="2618" y="182"/>
                </a:lnTo>
                <a:lnTo>
                  <a:pt x="2376" y="0"/>
                </a:lnTo>
                <a:lnTo>
                  <a:pt x="0" y="679"/>
                </a:lnTo>
                <a:lnTo>
                  <a:pt x="0" y="877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79" name="Freeform 6"/>
          <p:cNvSpPr>
            <a:spLocks/>
          </p:cNvSpPr>
          <p:nvPr/>
        </p:nvSpPr>
        <p:spPr bwMode="auto">
          <a:xfrm>
            <a:off x="8161337" y="2728632"/>
            <a:ext cx="4030663" cy="1773238"/>
          </a:xfrm>
          <a:custGeom>
            <a:avLst/>
            <a:gdLst>
              <a:gd name="T0" fmla="*/ 2539 w 2539"/>
              <a:gd name="T1" fmla="*/ 0 h 1117"/>
              <a:gd name="T2" fmla="*/ 0 w 2539"/>
              <a:gd name="T3" fmla="*/ 904 h 1117"/>
              <a:gd name="T4" fmla="*/ 283 w 2539"/>
              <a:gd name="T5" fmla="*/ 1117 h 1117"/>
              <a:gd name="T6" fmla="*/ 2539 w 2539"/>
              <a:gd name="T7" fmla="*/ 289 h 1117"/>
              <a:gd name="T8" fmla="*/ 2539 w 2539"/>
              <a:gd name="T9" fmla="*/ 0 h 1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539" h="1117">
                <a:moveTo>
                  <a:pt x="2539" y="0"/>
                </a:moveTo>
                <a:lnTo>
                  <a:pt x="0" y="904"/>
                </a:lnTo>
                <a:lnTo>
                  <a:pt x="283" y="1117"/>
                </a:lnTo>
                <a:lnTo>
                  <a:pt x="2539" y="289"/>
                </a:lnTo>
                <a:lnTo>
                  <a:pt x="2539" y="0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0" name="Freeform 8"/>
          <p:cNvSpPr>
            <a:spLocks/>
          </p:cNvSpPr>
          <p:nvPr/>
        </p:nvSpPr>
        <p:spPr bwMode="auto">
          <a:xfrm>
            <a:off x="2851149" y="1960282"/>
            <a:ext cx="2139950" cy="2419350"/>
          </a:xfrm>
          <a:custGeom>
            <a:avLst/>
            <a:gdLst>
              <a:gd name="T0" fmla="*/ 1348 w 1348"/>
              <a:gd name="T1" fmla="*/ 229 h 1524"/>
              <a:gd name="T2" fmla="*/ 246 w 1348"/>
              <a:gd name="T3" fmla="*/ 1524 h 1524"/>
              <a:gd name="T4" fmla="*/ 0 w 1348"/>
              <a:gd name="T5" fmla="*/ 1339 h 1524"/>
              <a:gd name="T6" fmla="*/ 1045 w 1348"/>
              <a:gd name="T7" fmla="*/ 0 h 1524"/>
              <a:gd name="T8" fmla="*/ 1348 w 1348"/>
              <a:gd name="T9" fmla="*/ 229 h 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48" h="1524">
                <a:moveTo>
                  <a:pt x="1348" y="229"/>
                </a:moveTo>
                <a:lnTo>
                  <a:pt x="246" y="1524"/>
                </a:lnTo>
                <a:lnTo>
                  <a:pt x="0" y="1339"/>
                </a:lnTo>
                <a:lnTo>
                  <a:pt x="1045" y="0"/>
                </a:lnTo>
                <a:lnTo>
                  <a:pt x="1348" y="229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1" name="Freeform 9"/>
          <p:cNvSpPr>
            <a:spLocks/>
          </p:cNvSpPr>
          <p:nvPr/>
        </p:nvSpPr>
        <p:spPr bwMode="auto">
          <a:xfrm>
            <a:off x="4024312" y="1790419"/>
            <a:ext cx="2681288" cy="2871788"/>
          </a:xfrm>
          <a:custGeom>
            <a:avLst/>
            <a:gdLst>
              <a:gd name="T0" fmla="*/ 1689 w 1689"/>
              <a:gd name="T1" fmla="*/ 339 h 1809"/>
              <a:gd name="T2" fmla="*/ 313 w 1689"/>
              <a:gd name="T3" fmla="*/ 1809 h 1809"/>
              <a:gd name="T4" fmla="*/ 0 w 1689"/>
              <a:gd name="T5" fmla="*/ 1572 h 1809"/>
              <a:gd name="T6" fmla="*/ 1240 w 1689"/>
              <a:gd name="T7" fmla="*/ 0 h 1809"/>
              <a:gd name="T8" fmla="*/ 1689 w 1689"/>
              <a:gd name="T9" fmla="*/ 339 h 18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689" h="1809">
                <a:moveTo>
                  <a:pt x="1689" y="339"/>
                </a:moveTo>
                <a:lnTo>
                  <a:pt x="313" y="1809"/>
                </a:lnTo>
                <a:lnTo>
                  <a:pt x="0" y="1572"/>
                </a:lnTo>
                <a:lnTo>
                  <a:pt x="1240" y="0"/>
                </a:lnTo>
                <a:lnTo>
                  <a:pt x="1689" y="339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2" name="Freeform 12"/>
          <p:cNvSpPr>
            <a:spLocks/>
          </p:cNvSpPr>
          <p:nvPr/>
        </p:nvSpPr>
        <p:spPr bwMode="auto">
          <a:xfrm>
            <a:off x="5973762" y="2363507"/>
            <a:ext cx="2066925" cy="2330450"/>
          </a:xfrm>
          <a:custGeom>
            <a:avLst/>
            <a:gdLst>
              <a:gd name="T0" fmla="*/ 0 w 1302"/>
              <a:gd name="T1" fmla="*/ 1290 h 1468"/>
              <a:gd name="T2" fmla="*/ 1109 w 1302"/>
              <a:gd name="T3" fmla="*/ 0 h 1468"/>
              <a:gd name="T4" fmla="*/ 1302 w 1302"/>
              <a:gd name="T5" fmla="*/ 146 h 1468"/>
              <a:gd name="T6" fmla="*/ 234 w 1302"/>
              <a:gd name="T7" fmla="*/ 1468 h 1468"/>
              <a:gd name="T8" fmla="*/ 0 w 1302"/>
              <a:gd name="T9" fmla="*/ 1290 h 146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302" h="1468">
                <a:moveTo>
                  <a:pt x="0" y="1290"/>
                </a:moveTo>
                <a:lnTo>
                  <a:pt x="1109" y="0"/>
                </a:lnTo>
                <a:lnTo>
                  <a:pt x="1302" y="146"/>
                </a:lnTo>
                <a:lnTo>
                  <a:pt x="234" y="1468"/>
                </a:lnTo>
                <a:lnTo>
                  <a:pt x="0" y="1290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sp>
        <p:nvSpPr>
          <p:cNvPr id="83" name="Freeform 15"/>
          <p:cNvSpPr>
            <a:spLocks/>
          </p:cNvSpPr>
          <p:nvPr/>
        </p:nvSpPr>
        <p:spPr bwMode="auto">
          <a:xfrm>
            <a:off x="6900862" y="2952470"/>
            <a:ext cx="1628775" cy="1501775"/>
          </a:xfrm>
          <a:custGeom>
            <a:avLst/>
            <a:gdLst>
              <a:gd name="T0" fmla="*/ 0 w 1026"/>
              <a:gd name="T1" fmla="*/ 800 h 946"/>
              <a:gd name="T2" fmla="*/ 745 w 1026"/>
              <a:gd name="T3" fmla="*/ 0 h 946"/>
              <a:gd name="T4" fmla="*/ 1026 w 1026"/>
              <a:gd name="T5" fmla="*/ 210 h 946"/>
              <a:gd name="T6" fmla="*/ 195 w 1026"/>
              <a:gd name="T7" fmla="*/ 946 h 946"/>
              <a:gd name="T8" fmla="*/ 0 w 1026"/>
              <a:gd name="T9" fmla="*/ 800 h 9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026" h="946">
                <a:moveTo>
                  <a:pt x="0" y="800"/>
                </a:moveTo>
                <a:lnTo>
                  <a:pt x="745" y="0"/>
                </a:lnTo>
                <a:lnTo>
                  <a:pt x="1026" y="210"/>
                </a:lnTo>
                <a:lnTo>
                  <a:pt x="195" y="946"/>
                </a:lnTo>
                <a:lnTo>
                  <a:pt x="0" y="800"/>
                </a:lnTo>
                <a:close/>
              </a:path>
            </a:pathLst>
          </a:custGeom>
          <a:solidFill>
            <a:schemeClr val="bg1">
              <a:lumMod val="85000"/>
              <a:alpha val="54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cene3d>
              <a:camera prst="orthographicFront"/>
              <a:lightRig rig="threePt" dir="t"/>
            </a:scene3d>
            <a:sp3d contourW="12700"/>
          </a:bodyPr>
          <a:lstStyle/>
          <a:p>
            <a:endParaRPr lang="id-ID"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84" name="Group 3"/>
          <p:cNvGrpSpPr/>
          <p:nvPr/>
        </p:nvGrpSpPr>
        <p:grpSpPr>
          <a:xfrm>
            <a:off x="2851149" y="2234920"/>
            <a:ext cx="1223963" cy="2152650"/>
            <a:chOff x="2889250" y="2705424"/>
            <a:chExt cx="1223963" cy="2152650"/>
          </a:xfrm>
          <a:solidFill>
            <a:srgbClr val="2181BD"/>
          </a:solidFill>
        </p:grpSpPr>
        <p:sp>
          <p:nvSpPr>
            <p:cNvPr id="85" name="Freeform 11"/>
            <p:cNvSpPr>
              <a:spLocks/>
            </p:cNvSpPr>
            <p:nvPr/>
          </p:nvSpPr>
          <p:spPr bwMode="auto">
            <a:xfrm>
              <a:off x="2889250" y="2705424"/>
              <a:ext cx="1223963" cy="2152650"/>
            </a:xfrm>
            <a:custGeom>
              <a:avLst/>
              <a:gdLst>
                <a:gd name="T0" fmla="*/ 771 w 771"/>
                <a:gd name="T1" fmla="*/ 185 h 1356"/>
                <a:gd name="T2" fmla="*/ 246 w 771"/>
                <a:gd name="T3" fmla="*/ 1356 h 1356"/>
                <a:gd name="T4" fmla="*/ 0 w 771"/>
                <a:gd name="T5" fmla="*/ 1171 h 1356"/>
                <a:gd name="T6" fmla="*/ 525 w 771"/>
                <a:gd name="T7" fmla="*/ 0 h 1356"/>
                <a:gd name="T8" fmla="*/ 771 w 771"/>
                <a:gd name="T9" fmla="*/ 185 h 1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1" h="1356">
                  <a:moveTo>
                    <a:pt x="771" y="185"/>
                  </a:moveTo>
                  <a:lnTo>
                    <a:pt x="246" y="1356"/>
                  </a:lnTo>
                  <a:lnTo>
                    <a:pt x="0" y="1171"/>
                  </a:lnTo>
                  <a:lnTo>
                    <a:pt x="525" y="0"/>
                  </a:lnTo>
                  <a:lnTo>
                    <a:pt x="771" y="18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6" name="TextBox 2"/>
            <p:cNvSpPr txBox="1"/>
            <p:nvPr/>
          </p:nvSpPr>
          <p:spPr>
            <a:xfrm rot="17619524">
              <a:off x="2832955" y="3580144"/>
              <a:ext cx="1326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87" name="Group 4"/>
          <p:cNvGrpSpPr/>
          <p:nvPr/>
        </p:nvGrpSpPr>
        <p:grpSpPr>
          <a:xfrm>
            <a:off x="3957637" y="1960282"/>
            <a:ext cx="1112838" cy="2701925"/>
            <a:chOff x="3995738" y="2430786"/>
            <a:chExt cx="1112838" cy="2701925"/>
          </a:xfrm>
          <a:solidFill>
            <a:srgbClr val="2181BD"/>
          </a:solidFill>
        </p:grpSpPr>
        <p:sp>
          <p:nvSpPr>
            <p:cNvPr id="88" name="Freeform 10"/>
            <p:cNvSpPr>
              <a:spLocks/>
            </p:cNvSpPr>
            <p:nvPr/>
          </p:nvSpPr>
          <p:spPr bwMode="auto">
            <a:xfrm>
              <a:off x="3995738" y="2430786"/>
              <a:ext cx="1112838" cy="2701925"/>
            </a:xfrm>
            <a:custGeom>
              <a:avLst/>
              <a:gdLst>
                <a:gd name="T0" fmla="*/ 701 w 701"/>
                <a:gd name="T1" fmla="*/ 168 h 1702"/>
                <a:gd name="T2" fmla="*/ 353 w 701"/>
                <a:gd name="T3" fmla="*/ 1702 h 1702"/>
                <a:gd name="T4" fmla="*/ 0 w 701"/>
                <a:gd name="T5" fmla="*/ 1532 h 1702"/>
                <a:gd name="T6" fmla="*/ 346 w 701"/>
                <a:gd name="T7" fmla="*/ 0 h 1702"/>
                <a:gd name="T8" fmla="*/ 701 w 701"/>
                <a:gd name="T9" fmla="*/ 168 h 17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1" h="1702">
                  <a:moveTo>
                    <a:pt x="701" y="168"/>
                  </a:moveTo>
                  <a:lnTo>
                    <a:pt x="353" y="1702"/>
                  </a:lnTo>
                  <a:lnTo>
                    <a:pt x="0" y="1532"/>
                  </a:lnTo>
                  <a:lnTo>
                    <a:pt x="346" y="0"/>
                  </a:lnTo>
                  <a:lnTo>
                    <a:pt x="701" y="1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89" name="TextBox 20"/>
            <p:cNvSpPr txBox="1"/>
            <p:nvPr/>
          </p:nvSpPr>
          <p:spPr>
            <a:xfrm rot="16925572">
              <a:off x="3714311" y="3524260"/>
              <a:ext cx="17061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sz="24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90" name="Group 11"/>
          <p:cNvGrpSpPr/>
          <p:nvPr/>
        </p:nvGrpSpPr>
        <p:grpSpPr>
          <a:xfrm>
            <a:off x="5970587" y="2136495"/>
            <a:ext cx="1397000" cy="2560638"/>
            <a:chOff x="6008688" y="2606999"/>
            <a:chExt cx="1397000" cy="2560638"/>
          </a:xfrm>
          <a:solidFill>
            <a:srgbClr val="2181BD"/>
          </a:solidFill>
        </p:grpSpPr>
        <p:sp>
          <p:nvSpPr>
            <p:cNvPr id="91" name="Freeform 14"/>
            <p:cNvSpPr>
              <a:spLocks/>
            </p:cNvSpPr>
            <p:nvPr/>
          </p:nvSpPr>
          <p:spPr bwMode="auto">
            <a:xfrm>
              <a:off x="6008688" y="2606999"/>
              <a:ext cx="1397000" cy="2560638"/>
            </a:xfrm>
            <a:custGeom>
              <a:avLst/>
              <a:gdLst>
                <a:gd name="T0" fmla="*/ 0 w 880"/>
                <a:gd name="T1" fmla="*/ 1433 h 1613"/>
                <a:gd name="T2" fmla="*/ 643 w 880"/>
                <a:gd name="T3" fmla="*/ 0 h 1613"/>
                <a:gd name="T4" fmla="*/ 880 w 880"/>
                <a:gd name="T5" fmla="*/ 178 h 1613"/>
                <a:gd name="T6" fmla="*/ 236 w 880"/>
                <a:gd name="T7" fmla="*/ 1613 h 1613"/>
                <a:gd name="T8" fmla="*/ 0 w 880"/>
                <a:gd name="T9" fmla="*/ 1433 h 1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80" h="1613">
                  <a:moveTo>
                    <a:pt x="0" y="1433"/>
                  </a:moveTo>
                  <a:lnTo>
                    <a:pt x="643" y="0"/>
                  </a:lnTo>
                  <a:lnTo>
                    <a:pt x="880" y="178"/>
                  </a:lnTo>
                  <a:lnTo>
                    <a:pt x="236" y="1613"/>
                  </a:lnTo>
                  <a:lnTo>
                    <a:pt x="0" y="1433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92" name="TextBox 22"/>
            <p:cNvSpPr txBox="1"/>
            <p:nvPr/>
          </p:nvSpPr>
          <p:spPr>
            <a:xfrm rot="17700058">
              <a:off x="5835538" y="3645850"/>
              <a:ext cx="17061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400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sz="24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93" name="Group 12"/>
          <p:cNvGrpSpPr/>
          <p:nvPr/>
        </p:nvGrpSpPr>
        <p:grpSpPr>
          <a:xfrm>
            <a:off x="6900862" y="2363507"/>
            <a:ext cx="1139825" cy="2090738"/>
            <a:chOff x="6938963" y="2834011"/>
            <a:chExt cx="1139825" cy="2090738"/>
          </a:xfrm>
          <a:solidFill>
            <a:srgbClr val="2181BD"/>
          </a:solidFill>
        </p:grpSpPr>
        <p:sp>
          <p:nvSpPr>
            <p:cNvPr id="94" name="Freeform 16"/>
            <p:cNvSpPr>
              <a:spLocks/>
            </p:cNvSpPr>
            <p:nvPr/>
          </p:nvSpPr>
          <p:spPr bwMode="auto">
            <a:xfrm>
              <a:off x="6938963" y="2834011"/>
              <a:ext cx="1139825" cy="2090738"/>
            </a:xfrm>
            <a:custGeom>
              <a:avLst/>
              <a:gdLst>
                <a:gd name="T0" fmla="*/ 0 w 718"/>
                <a:gd name="T1" fmla="*/ 1171 h 1317"/>
                <a:gd name="T2" fmla="*/ 525 w 718"/>
                <a:gd name="T3" fmla="*/ 0 h 1317"/>
                <a:gd name="T4" fmla="*/ 718 w 718"/>
                <a:gd name="T5" fmla="*/ 146 h 1317"/>
                <a:gd name="T6" fmla="*/ 192 w 718"/>
                <a:gd name="T7" fmla="*/ 1317 h 1317"/>
                <a:gd name="T8" fmla="*/ 0 w 718"/>
                <a:gd name="T9" fmla="*/ 1171 h 13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8" h="1317">
                  <a:moveTo>
                    <a:pt x="0" y="1171"/>
                  </a:moveTo>
                  <a:lnTo>
                    <a:pt x="525" y="0"/>
                  </a:lnTo>
                  <a:lnTo>
                    <a:pt x="718" y="146"/>
                  </a:lnTo>
                  <a:lnTo>
                    <a:pt x="192" y="1317"/>
                  </a:lnTo>
                  <a:lnTo>
                    <a:pt x="0" y="117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95" name="TextBox 23"/>
            <p:cNvSpPr txBox="1"/>
            <p:nvPr/>
          </p:nvSpPr>
          <p:spPr>
            <a:xfrm rot="17700058">
              <a:off x="6778923" y="3639888"/>
              <a:ext cx="1448282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2000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sz="20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96" name="Group 13"/>
          <p:cNvGrpSpPr/>
          <p:nvPr/>
        </p:nvGrpSpPr>
        <p:grpSpPr>
          <a:xfrm>
            <a:off x="8083549" y="2952470"/>
            <a:ext cx="527050" cy="1549400"/>
            <a:chOff x="8121650" y="3422974"/>
            <a:chExt cx="527050" cy="1549400"/>
          </a:xfrm>
          <a:solidFill>
            <a:srgbClr val="2181BD"/>
          </a:solidFill>
        </p:grpSpPr>
        <p:sp>
          <p:nvSpPr>
            <p:cNvPr id="97" name="Freeform 17"/>
            <p:cNvSpPr>
              <a:spLocks/>
            </p:cNvSpPr>
            <p:nvPr/>
          </p:nvSpPr>
          <p:spPr bwMode="auto">
            <a:xfrm>
              <a:off x="8121650" y="3422974"/>
              <a:ext cx="527050" cy="1549400"/>
            </a:xfrm>
            <a:custGeom>
              <a:avLst/>
              <a:gdLst>
                <a:gd name="T0" fmla="*/ 49 w 332"/>
                <a:gd name="T1" fmla="*/ 763 h 976"/>
                <a:gd name="T2" fmla="*/ 0 w 332"/>
                <a:gd name="T3" fmla="*/ 0 h 976"/>
                <a:gd name="T4" fmla="*/ 283 w 332"/>
                <a:gd name="T5" fmla="*/ 212 h 976"/>
                <a:gd name="T6" fmla="*/ 332 w 332"/>
                <a:gd name="T7" fmla="*/ 976 h 976"/>
                <a:gd name="T8" fmla="*/ 49 w 332"/>
                <a:gd name="T9" fmla="*/ 763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976">
                  <a:moveTo>
                    <a:pt x="49" y="763"/>
                  </a:moveTo>
                  <a:lnTo>
                    <a:pt x="0" y="0"/>
                  </a:lnTo>
                  <a:lnTo>
                    <a:pt x="283" y="212"/>
                  </a:lnTo>
                  <a:lnTo>
                    <a:pt x="332" y="976"/>
                  </a:lnTo>
                  <a:lnTo>
                    <a:pt x="49" y="763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98" name="TextBox 24"/>
            <p:cNvSpPr txBox="1"/>
            <p:nvPr/>
          </p:nvSpPr>
          <p:spPr>
            <a:xfrm rot="15980418">
              <a:off x="7690966" y="3966006"/>
              <a:ext cx="1326582" cy="369332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grpSp>
        <p:nvGrpSpPr>
          <p:cNvPr id="99" name="Group 5"/>
          <p:cNvGrpSpPr/>
          <p:nvPr/>
        </p:nvGrpSpPr>
        <p:grpSpPr>
          <a:xfrm>
            <a:off x="4833938" y="1765013"/>
            <a:ext cx="1920875" cy="3221038"/>
            <a:chOff x="4833938" y="2260923"/>
            <a:chExt cx="1920875" cy="3221038"/>
          </a:xfrm>
          <a:solidFill>
            <a:srgbClr val="2181BD"/>
          </a:solidFill>
        </p:grpSpPr>
        <p:sp>
          <p:nvSpPr>
            <p:cNvPr id="100" name="Freeform 18"/>
            <p:cNvSpPr>
              <a:spLocks/>
            </p:cNvSpPr>
            <p:nvPr/>
          </p:nvSpPr>
          <p:spPr bwMode="auto">
            <a:xfrm>
              <a:off x="4833938" y="2260923"/>
              <a:ext cx="1920875" cy="3221038"/>
            </a:xfrm>
            <a:custGeom>
              <a:avLst/>
              <a:gdLst>
                <a:gd name="T0" fmla="*/ 0 w 1210"/>
                <a:gd name="T1" fmla="*/ 1685 h 2029"/>
                <a:gd name="T2" fmla="*/ 754 w 1210"/>
                <a:gd name="T3" fmla="*/ 0 h 2029"/>
                <a:gd name="T4" fmla="*/ 1210 w 1210"/>
                <a:gd name="T5" fmla="*/ 344 h 2029"/>
                <a:gd name="T6" fmla="*/ 456 w 1210"/>
                <a:gd name="T7" fmla="*/ 2029 h 2029"/>
                <a:gd name="T8" fmla="*/ 0 w 1210"/>
                <a:gd name="T9" fmla="*/ 1685 h 20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10" h="2029">
                  <a:moveTo>
                    <a:pt x="0" y="1685"/>
                  </a:moveTo>
                  <a:lnTo>
                    <a:pt x="754" y="0"/>
                  </a:lnTo>
                  <a:lnTo>
                    <a:pt x="1210" y="344"/>
                  </a:lnTo>
                  <a:lnTo>
                    <a:pt x="456" y="2029"/>
                  </a:lnTo>
                  <a:lnTo>
                    <a:pt x="0" y="168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id-ID"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  <p:sp>
          <p:nvSpPr>
            <p:cNvPr id="101" name="TextBox 21"/>
            <p:cNvSpPr txBox="1"/>
            <p:nvPr/>
          </p:nvSpPr>
          <p:spPr>
            <a:xfrm rot="17639212">
              <a:off x="4595859" y="3462738"/>
              <a:ext cx="2463688" cy="646331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3600" b="1" dirty="0">
                  <a:solidFill>
                    <a:schemeClr val="bg1"/>
                  </a:solidFill>
                  <a:latin typeface="张海山锐线体简" panose="02000000000000000000" pitchFamily="2" charset="-122"/>
                  <a:ea typeface="张海山锐线体简" panose="02000000000000000000" pitchFamily="2" charset="-122"/>
                </a:rPr>
                <a:t>Enter title</a:t>
              </a:r>
              <a:endParaRPr lang="en-US" sz="3600" b="1" dirty="0">
                <a:solidFill>
                  <a:schemeClr val="bg1"/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endParaRPr>
            </a:p>
          </p:txBody>
        </p:sp>
      </p:grpSp>
      <p:sp>
        <p:nvSpPr>
          <p:cNvPr id="102" name="Rectangle 5"/>
          <p:cNvSpPr/>
          <p:nvPr/>
        </p:nvSpPr>
        <p:spPr>
          <a:xfrm>
            <a:off x="874713" y="5062670"/>
            <a:ext cx="10442575" cy="661335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>
              <a:lnSpc>
                <a:spcPct val="120000"/>
              </a:lnSpc>
            </a:pPr>
            <a:r>
              <a:rPr lang="en-US" altLang="zh-CN" b="1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Click here to add your text title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张海山锐线体简" panose="02000000000000000000" pitchFamily="2" charset="-122"/>
                <a:ea typeface="张海山锐线体简" panose="02000000000000000000" pitchFamily="2" charset="-122"/>
              </a:rPr>
              <a:t>The user can demonstrate on a projector or computer, or print the presentation and make it into</a:t>
            </a:r>
            <a:endParaRPr lang="en-US" sz="1400" dirty="0">
              <a:solidFill>
                <a:schemeClr val="tx1">
                  <a:lumMod val="65000"/>
                  <a:lumOff val="35000"/>
                </a:schemeClr>
              </a:solidFill>
              <a:latin typeface="张海山锐线体简" panose="02000000000000000000" pitchFamily="2" charset="-122"/>
              <a:ea typeface="张海山锐线体简" panose="02000000000000000000" pitchFamily="2" charset="-122"/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3688556" y="377517"/>
            <a:ext cx="4814888" cy="1172437"/>
            <a:chOff x="6597650" y="377518"/>
            <a:chExt cx="4814888" cy="1172437"/>
          </a:xfrm>
        </p:grpSpPr>
        <p:sp>
          <p:nvSpPr>
            <p:cNvPr id="29" name="文本框 28"/>
            <p:cNvSpPr txBox="1"/>
            <p:nvPr/>
          </p:nvSpPr>
          <p:spPr>
            <a:xfrm>
              <a:off x="6631872" y="937783"/>
              <a:ext cx="4746445" cy="2544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6597650" y="377518"/>
              <a:ext cx="4814888" cy="1172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Marketing execution strategy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9290325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3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10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631227" y="1861306"/>
            <a:ext cx="1185863" cy="4413251"/>
            <a:chOff x="5558656" y="1338792"/>
            <a:chExt cx="1185863" cy="4413251"/>
          </a:xfrm>
        </p:grpSpPr>
        <p:sp>
          <p:nvSpPr>
            <p:cNvPr id="46" name="Freeform 985"/>
            <p:cNvSpPr>
              <a:spLocks/>
            </p:cNvSpPr>
            <p:nvPr/>
          </p:nvSpPr>
          <p:spPr bwMode="auto">
            <a:xfrm>
              <a:off x="5734868" y="1511830"/>
              <a:ext cx="833438" cy="833438"/>
            </a:xfrm>
            <a:custGeom>
              <a:avLst/>
              <a:gdLst>
                <a:gd name="T0" fmla="*/ 4 w 222"/>
                <a:gd name="T1" fmla="*/ 222 h 222"/>
                <a:gd name="T2" fmla="*/ 2 w 222"/>
                <a:gd name="T3" fmla="*/ 221 h 222"/>
                <a:gd name="T4" fmla="*/ 2 w 222"/>
                <a:gd name="T5" fmla="*/ 217 h 222"/>
                <a:gd name="T6" fmla="*/ 217 w 222"/>
                <a:gd name="T7" fmla="*/ 1 h 222"/>
                <a:gd name="T8" fmla="*/ 221 w 222"/>
                <a:gd name="T9" fmla="*/ 1 h 222"/>
                <a:gd name="T10" fmla="*/ 221 w 222"/>
                <a:gd name="T11" fmla="*/ 6 h 222"/>
                <a:gd name="T12" fmla="*/ 6 w 222"/>
                <a:gd name="T13" fmla="*/ 221 h 222"/>
                <a:gd name="T14" fmla="*/ 4 w 222"/>
                <a:gd name="T1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22">
                  <a:moveTo>
                    <a:pt x="4" y="222"/>
                  </a:moveTo>
                  <a:cubicBezTo>
                    <a:pt x="3" y="222"/>
                    <a:pt x="2" y="221"/>
                    <a:pt x="2" y="221"/>
                  </a:cubicBezTo>
                  <a:cubicBezTo>
                    <a:pt x="0" y="220"/>
                    <a:pt x="0" y="218"/>
                    <a:pt x="2" y="217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8" y="0"/>
                    <a:pt x="220" y="0"/>
                    <a:pt x="221" y="1"/>
                  </a:cubicBezTo>
                  <a:cubicBezTo>
                    <a:pt x="222" y="2"/>
                    <a:pt x="222" y="4"/>
                    <a:pt x="221" y="6"/>
                  </a:cubicBezTo>
                  <a:cubicBezTo>
                    <a:pt x="6" y="221"/>
                    <a:pt x="6" y="221"/>
                    <a:pt x="6" y="221"/>
                  </a:cubicBezTo>
                  <a:cubicBezTo>
                    <a:pt x="5" y="221"/>
                    <a:pt x="4" y="222"/>
                    <a:pt x="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7" name="Freeform 986"/>
            <p:cNvSpPr>
              <a:spLocks/>
            </p:cNvSpPr>
            <p:nvPr/>
          </p:nvSpPr>
          <p:spPr bwMode="auto">
            <a:xfrm>
              <a:off x="5798368" y="2408239"/>
              <a:ext cx="833438" cy="828675"/>
            </a:xfrm>
            <a:custGeom>
              <a:avLst/>
              <a:gdLst>
                <a:gd name="T0" fmla="*/ 219 w 222"/>
                <a:gd name="T1" fmla="*/ 221 h 221"/>
                <a:gd name="T2" fmla="*/ 217 w 222"/>
                <a:gd name="T3" fmla="*/ 220 h 221"/>
                <a:gd name="T4" fmla="*/ 2 w 222"/>
                <a:gd name="T5" fmla="*/ 5 h 221"/>
                <a:gd name="T6" fmla="*/ 2 w 222"/>
                <a:gd name="T7" fmla="*/ 1 h 221"/>
                <a:gd name="T8" fmla="*/ 6 w 222"/>
                <a:gd name="T9" fmla="*/ 1 h 221"/>
                <a:gd name="T10" fmla="*/ 221 w 222"/>
                <a:gd name="T11" fmla="*/ 216 h 221"/>
                <a:gd name="T12" fmla="*/ 221 w 222"/>
                <a:gd name="T13" fmla="*/ 220 h 221"/>
                <a:gd name="T14" fmla="*/ 219 w 222"/>
                <a:gd name="T1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21">
                  <a:moveTo>
                    <a:pt x="219" y="221"/>
                  </a:moveTo>
                  <a:cubicBezTo>
                    <a:pt x="218" y="221"/>
                    <a:pt x="217" y="221"/>
                    <a:pt x="217" y="22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221" y="216"/>
                    <a:pt x="221" y="216"/>
                    <a:pt x="221" y="216"/>
                  </a:cubicBezTo>
                  <a:cubicBezTo>
                    <a:pt x="222" y="217"/>
                    <a:pt x="222" y="219"/>
                    <a:pt x="221" y="220"/>
                  </a:cubicBezTo>
                  <a:cubicBezTo>
                    <a:pt x="221" y="221"/>
                    <a:pt x="220" y="221"/>
                    <a:pt x="219" y="2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8" name="Freeform 987"/>
            <p:cNvSpPr>
              <a:spLocks/>
            </p:cNvSpPr>
            <p:nvPr/>
          </p:nvSpPr>
          <p:spPr bwMode="auto">
            <a:xfrm>
              <a:off x="5734868" y="3132667"/>
              <a:ext cx="833438" cy="833438"/>
            </a:xfrm>
            <a:custGeom>
              <a:avLst/>
              <a:gdLst>
                <a:gd name="T0" fmla="*/ 4 w 222"/>
                <a:gd name="T1" fmla="*/ 222 h 222"/>
                <a:gd name="T2" fmla="*/ 2 w 222"/>
                <a:gd name="T3" fmla="*/ 221 h 222"/>
                <a:gd name="T4" fmla="*/ 2 w 222"/>
                <a:gd name="T5" fmla="*/ 217 h 222"/>
                <a:gd name="T6" fmla="*/ 217 w 222"/>
                <a:gd name="T7" fmla="*/ 1 h 222"/>
                <a:gd name="T8" fmla="*/ 221 w 222"/>
                <a:gd name="T9" fmla="*/ 1 h 222"/>
                <a:gd name="T10" fmla="*/ 221 w 222"/>
                <a:gd name="T11" fmla="*/ 6 h 222"/>
                <a:gd name="T12" fmla="*/ 6 w 222"/>
                <a:gd name="T13" fmla="*/ 221 h 222"/>
                <a:gd name="T14" fmla="*/ 4 w 222"/>
                <a:gd name="T1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22">
                  <a:moveTo>
                    <a:pt x="4" y="222"/>
                  </a:moveTo>
                  <a:cubicBezTo>
                    <a:pt x="3" y="222"/>
                    <a:pt x="2" y="222"/>
                    <a:pt x="2" y="221"/>
                  </a:cubicBezTo>
                  <a:cubicBezTo>
                    <a:pt x="0" y="220"/>
                    <a:pt x="0" y="218"/>
                    <a:pt x="2" y="217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8" y="0"/>
                    <a:pt x="220" y="0"/>
                    <a:pt x="221" y="1"/>
                  </a:cubicBezTo>
                  <a:cubicBezTo>
                    <a:pt x="222" y="3"/>
                    <a:pt x="222" y="5"/>
                    <a:pt x="221" y="6"/>
                  </a:cubicBezTo>
                  <a:cubicBezTo>
                    <a:pt x="6" y="221"/>
                    <a:pt x="6" y="221"/>
                    <a:pt x="6" y="221"/>
                  </a:cubicBezTo>
                  <a:cubicBezTo>
                    <a:pt x="5" y="222"/>
                    <a:pt x="4" y="222"/>
                    <a:pt x="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49" name="Freeform 988"/>
            <p:cNvSpPr>
              <a:spLocks/>
            </p:cNvSpPr>
            <p:nvPr/>
          </p:nvSpPr>
          <p:spPr bwMode="auto">
            <a:xfrm>
              <a:off x="5734868" y="4750330"/>
              <a:ext cx="833438" cy="833438"/>
            </a:xfrm>
            <a:custGeom>
              <a:avLst/>
              <a:gdLst>
                <a:gd name="T0" fmla="*/ 4 w 222"/>
                <a:gd name="T1" fmla="*/ 222 h 222"/>
                <a:gd name="T2" fmla="*/ 2 w 222"/>
                <a:gd name="T3" fmla="*/ 221 h 222"/>
                <a:gd name="T4" fmla="*/ 2 w 222"/>
                <a:gd name="T5" fmla="*/ 216 h 222"/>
                <a:gd name="T6" fmla="*/ 217 w 222"/>
                <a:gd name="T7" fmla="*/ 1 h 222"/>
                <a:gd name="T8" fmla="*/ 221 w 222"/>
                <a:gd name="T9" fmla="*/ 1 h 222"/>
                <a:gd name="T10" fmla="*/ 221 w 222"/>
                <a:gd name="T11" fmla="*/ 5 h 222"/>
                <a:gd name="T12" fmla="*/ 6 w 222"/>
                <a:gd name="T13" fmla="*/ 221 h 222"/>
                <a:gd name="T14" fmla="*/ 4 w 222"/>
                <a:gd name="T15" fmla="*/ 222 h 2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22">
                  <a:moveTo>
                    <a:pt x="4" y="222"/>
                  </a:moveTo>
                  <a:cubicBezTo>
                    <a:pt x="3" y="222"/>
                    <a:pt x="2" y="221"/>
                    <a:pt x="2" y="221"/>
                  </a:cubicBezTo>
                  <a:cubicBezTo>
                    <a:pt x="0" y="219"/>
                    <a:pt x="0" y="218"/>
                    <a:pt x="2" y="216"/>
                  </a:cubicBezTo>
                  <a:cubicBezTo>
                    <a:pt x="217" y="1"/>
                    <a:pt x="217" y="1"/>
                    <a:pt x="217" y="1"/>
                  </a:cubicBezTo>
                  <a:cubicBezTo>
                    <a:pt x="218" y="0"/>
                    <a:pt x="220" y="0"/>
                    <a:pt x="221" y="1"/>
                  </a:cubicBezTo>
                  <a:cubicBezTo>
                    <a:pt x="222" y="2"/>
                    <a:pt x="222" y="4"/>
                    <a:pt x="221" y="5"/>
                  </a:cubicBezTo>
                  <a:cubicBezTo>
                    <a:pt x="6" y="221"/>
                    <a:pt x="6" y="221"/>
                    <a:pt x="6" y="221"/>
                  </a:cubicBezTo>
                  <a:cubicBezTo>
                    <a:pt x="5" y="221"/>
                    <a:pt x="4" y="222"/>
                    <a:pt x="4" y="222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0" name="Freeform 989"/>
            <p:cNvSpPr>
              <a:spLocks noEditPoints="1"/>
            </p:cNvSpPr>
            <p:nvPr/>
          </p:nvSpPr>
          <p:spPr bwMode="auto">
            <a:xfrm>
              <a:off x="5558656" y="2142067"/>
              <a:ext cx="377825" cy="379413"/>
            </a:xfrm>
            <a:custGeom>
              <a:avLst/>
              <a:gdLst>
                <a:gd name="T0" fmla="*/ 89 w 101"/>
                <a:gd name="T1" fmla="*/ 25 h 101"/>
                <a:gd name="T2" fmla="*/ 89 w 101"/>
                <a:gd name="T3" fmla="*/ 18 h 101"/>
                <a:gd name="T4" fmla="*/ 84 w 101"/>
                <a:gd name="T5" fmla="*/ 12 h 101"/>
                <a:gd name="T6" fmla="*/ 77 w 101"/>
                <a:gd name="T7" fmla="*/ 12 h 101"/>
                <a:gd name="T8" fmla="*/ 74 w 101"/>
                <a:gd name="T9" fmla="*/ 15 h 101"/>
                <a:gd name="T10" fmla="*/ 67 w 101"/>
                <a:gd name="T11" fmla="*/ 16 h 101"/>
                <a:gd name="T12" fmla="*/ 60 w 101"/>
                <a:gd name="T13" fmla="*/ 9 h 101"/>
                <a:gd name="T14" fmla="*/ 60 w 101"/>
                <a:gd name="T15" fmla="*/ 5 h 101"/>
                <a:gd name="T16" fmla="*/ 54 w 101"/>
                <a:gd name="T17" fmla="*/ 0 h 101"/>
                <a:gd name="T18" fmla="*/ 47 w 101"/>
                <a:gd name="T19" fmla="*/ 0 h 101"/>
                <a:gd name="T20" fmla="*/ 42 w 101"/>
                <a:gd name="T21" fmla="*/ 5 h 101"/>
                <a:gd name="T22" fmla="*/ 42 w 101"/>
                <a:gd name="T23" fmla="*/ 9 h 101"/>
                <a:gd name="T24" fmla="*/ 38 w 101"/>
                <a:gd name="T25" fmla="*/ 15 h 101"/>
                <a:gd name="T26" fmla="*/ 27 w 101"/>
                <a:gd name="T27" fmla="*/ 15 h 101"/>
                <a:gd name="T28" fmla="*/ 25 w 101"/>
                <a:gd name="T29" fmla="*/ 12 h 101"/>
                <a:gd name="T30" fmla="*/ 17 w 101"/>
                <a:gd name="T31" fmla="*/ 12 h 101"/>
                <a:gd name="T32" fmla="*/ 12 w 101"/>
                <a:gd name="T33" fmla="*/ 18 h 101"/>
                <a:gd name="T34" fmla="*/ 12 w 101"/>
                <a:gd name="T35" fmla="*/ 25 h 101"/>
                <a:gd name="T36" fmla="*/ 15 w 101"/>
                <a:gd name="T37" fmla="*/ 27 h 101"/>
                <a:gd name="T38" fmla="*/ 16 w 101"/>
                <a:gd name="T39" fmla="*/ 34 h 101"/>
                <a:gd name="T40" fmla="*/ 9 w 101"/>
                <a:gd name="T41" fmla="*/ 42 h 101"/>
                <a:gd name="T42" fmla="*/ 5 w 101"/>
                <a:gd name="T43" fmla="*/ 42 h 101"/>
                <a:gd name="T44" fmla="*/ 0 w 101"/>
                <a:gd name="T45" fmla="*/ 47 h 101"/>
                <a:gd name="T46" fmla="*/ 0 w 101"/>
                <a:gd name="T47" fmla="*/ 55 h 101"/>
                <a:gd name="T48" fmla="*/ 5 w 101"/>
                <a:gd name="T49" fmla="*/ 60 h 101"/>
                <a:gd name="T50" fmla="*/ 9 w 101"/>
                <a:gd name="T51" fmla="*/ 60 h 101"/>
                <a:gd name="T52" fmla="*/ 15 w 101"/>
                <a:gd name="T53" fmla="*/ 63 h 101"/>
                <a:gd name="T54" fmla="*/ 15 w 101"/>
                <a:gd name="T55" fmla="*/ 74 h 101"/>
                <a:gd name="T56" fmla="*/ 12 w 101"/>
                <a:gd name="T57" fmla="*/ 77 h 101"/>
                <a:gd name="T58" fmla="*/ 12 w 101"/>
                <a:gd name="T59" fmla="*/ 84 h 101"/>
                <a:gd name="T60" fmla="*/ 17 w 101"/>
                <a:gd name="T61" fmla="*/ 89 h 101"/>
                <a:gd name="T62" fmla="*/ 25 w 101"/>
                <a:gd name="T63" fmla="*/ 89 h 101"/>
                <a:gd name="T64" fmla="*/ 27 w 101"/>
                <a:gd name="T65" fmla="*/ 87 h 101"/>
                <a:gd name="T66" fmla="*/ 34 w 101"/>
                <a:gd name="T67" fmla="*/ 85 h 101"/>
                <a:gd name="T68" fmla="*/ 42 w 101"/>
                <a:gd name="T69" fmla="*/ 93 h 101"/>
                <a:gd name="T70" fmla="*/ 42 w 101"/>
                <a:gd name="T71" fmla="*/ 96 h 101"/>
                <a:gd name="T72" fmla="*/ 47 w 101"/>
                <a:gd name="T73" fmla="*/ 101 h 101"/>
                <a:gd name="T74" fmla="*/ 54 w 101"/>
                <a:gd name="T75" fmla="*/ 101 h 101"/>
                <a:gd name="T76" fmla="*/ 60 w 101"/>
                <a:gd name="T77" fmla="*/ 96 h 101"/>
                <a:gd name="T78" fmla="*/ 60 w 101"/>
                <a:gd name="T79" fmla="*/ 93 h 101"/>
                <a:gd name="T80" fmla="*/ 63 w 101"/>
                <a:gd name="T81" fmla="*/ 87 h 101"/>
                <a:gd name="T82" fmla="*/ 74 w 101"/>
                <a:gd name="T83" fmla="*/ 87 h 101"/>
                <a:gd name="T84" fmla="*/ 77 w 101"/>
                <a:gd name="T85" fmla="*/ 89 h 101"/>
                <a:gd name="T86" fmla="*/ 84 w 101"/>
                <a:gd name="T87" fmla="*/ 89 h 101"/>
                <a:gd name="T88" fmla="*/ 89 w 101"/>
                <a:gd name="T89" fmla="*/ 84 h 101"/>
                <a:gd name="T90" fmla="*/ 89 w 101"/>
                <a:gd name="T91" fmla="*/ 77 h 101"/>
                <a:gd name="T92" fmla="*/ 87 w 101"/>
                <a:gd name="T93" fmla="*/ 74 h 101"/>
                <a:gd name="T94" fmla="*/ 85 w 101"/>
                <a:gd name="T95" fmla="*/ 67 h 101"/>
                <a:gd name="T96" fmla="*/ 93 w 101"/>
                <a:gd name="T97" fmla="*/ 60 h 101"/>
                <a:gd name="T98" fmla="*/ 96 w 101"/>
                <a:gd name="T99" fmla="*/ 60 h 101"/>
                <a:gd name="T100" fmla="*/ 101 w 101"/>
                <a:gd name="T101" fmla="*/ 55 h 101"/>
                <a:gd name="T102" fmla="*/ 101 w 101"/>
                <a:gd name="T103" fmla="*/ 47 h 101"/>
                <a:gd name="T104" fmla="*/ 96 w 101"/>
                <a:gd name="T105" fmla="*/ 42 h 101"/>
                <a:gd name="T106" fmla="*/ 93 w 101"/>
                <a:gd name="T107" fmla="*/ 42 h 101"/>
                <a:gd name="T108" fmla="*/ 86 w 101"/>
                <a:gd name="T109" fmla="*/ 38 h 101"/>
                <a:gd name="T110" fmla="*/ 87 w 101"/>
                <a:gd name="T111" fmla="*/ 27 h 101"/>
                <a:gd name="T112" fmla="*/ 89 w 101"/>
                <a:gd name="T113" fmla="*/ 25 h 101"/>
                <a:gd name="T114" fmla="*/ 69 w 101"/>
                <a:gd name="T115" fmla="*/ 69 h 101"/>
                <a:gd name="T116" fmla="*/ 33 w 101"/>
                <a:gd name="T117" fmla="*/ 69 h 101"/>
                <a:gd name="T118" fmla="*/ 33 w 101"/>
                <a:gd name="T119" fmla="*/ 33 h 101"/>
                <a:gd name="T120" fmla="*/ 69 w 101"/>
                <a:gd name="T121" fmla="*/ 33 h 101"/>
                <a:gd name="T122" fmla="*/ 69 w 101"/>
                <a:gd name="T123" fmla="*/ 69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101">
                  <a:moveTo>
                    <a:pt x="89" y="25"/>
                  </a:moveTo>
                  <a:cubicBezTo>
                    <a:pt x="91" y="23"/>
                    <a:pt x="91" y="20"/>
                    <a:pt x="89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2" y="10"/>
                    <a:pt x="79" y="10"/>
                    <a:pt x="77" y="1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7"/>
                    <a:pt x="69" y="17"/>
                    <a:pt x="67" y="16"/>
                  </a:cubicBezTo>
                  <a:cubicBezTo>
                    <a:pt x="65" y="15"/>
                    <a:pt x="60" y="11"/>
                    <a:pt x="60" y="9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57" y="0"/>
                    <a:pt x="5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2"/>
                    <a:pt x="42" y="5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1"/>
                    <a:pt x="40" y="14"/>
                    <a:pt x="38" y="15"/>
                  </a:cubicBezTo>
                  <a:cubicBezTo>
                    <a:pt x="36" y="16"/>
                    <a:pt x="29" y="17"/>
                    <a:pt x="27" y="15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0"/>
                    <a:pt x="19" y="10"/>
                    <a:pt x="17" y="12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20"/>
                    <a:pt x="10" y="23"/>
                    <a:pt x="12" y="25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7" y="29"/>
                    <a:pt x="17" y="32"/>
                    <a:pt x="16" y="34"/>
                  </a:cubicBezTo>
                  <a:cubicBezTo>
                    <a:pt x="15" y="36"/>
                    <a:pt x="11" y="42"/>
                    <a:pt x="9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1" y="60"/>
                    <a:pt x="14" y="61"/>
                    <a:pt x="15" y="63"/>
                  </a:cubicBezTo>
                  <a:cubicBezTo>
                    <a:pt x="16" y="65"/>
                    <a:pt x="17" y="72"/>
                    <a:pt x="15" y="74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0" y="79"/>
                    <a:pt x="10" y="82"/>
                    <a:pt x="12" y="84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9" y="91"/>
                    <a:pt x="23" y="91"/>
                    <a:pt x="25" y="89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5"/>
                    <a:pt x="32" y="84"/>
                    <a:pt x="34" y="85"/>
                  </a:cubicBezTo>
                  <a:cubicBezTo>
                    <a:pt x="36" y="86"/>
                    <a:pt x="42" y="90"/>
                    <a:pt x="42" y="93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9"/>
                    <a:pt x="44" y="101"/>
                    <a:pt x="47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7" y="101"/>
                    <a:pt x="60" y="99"/>
                    <a:pt x="60" y="96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0"/>
                    <a:pt x="61" y="87"/>
                    <a:pt x="63" y="87"/>
                  </a:cubicBezTo>
                  <a:cubicBezTo>
                    <a:pt x="65" y="86"/>
                    <a:pt x="72" y="85"/>
                    <a:pt x="74" y="87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9" y="91"/>
                    <a:pt x="82" y="91"/>
                    <a:pt x="84" y="8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9"/>
                    <a:pt x="89" y="77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5" y="72"/>
                    <a:pt x="84" y="69"/>
                    <a:pt x="85" y="67"/>
                  </a:cubicBezTo>
                  <a:cubicBezTo>
                    <a:pt x="86" y="65"/>
                    <a:pt x="90" y="60"/>
                    <a:pt x="93" y="60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99" y="60"/>
                    <a:pt x="101" y="57"/>
                    <a:pt x="101" y="55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4"/>
                    <a:pt x="99" y="42"/>
                    <a:pt x="96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0" y="42"/>
                    <a:pt x="87" y="40"/>
                    <a:pt x="86" y="38"/>
                  </a:cubicBezTo>
                  <a:cubicBezTo>
                    <a:pt x="86" y="36"/>
                    <a:pt x="85" y="29"/>
                    <a:pt x="87" y="27"/>
                  </a:cubicBezTo>
                  <a:lnTo>
                    <a:pt x="89" y="25"/>
                  </a:lnTo>
                  <a:close/>
                  <a:moveTo>
                    <a:pt x="69" y="69"/>
                  </a:moveTo>
                  <a:cubicBezTo>
                    <a:pt x="59" y="79"/>
                    <a:pt x="43" y="79"/>
                    <a:pt x="33" y="69"/>
                  </a:cubicBezTo>
                  <a:cubicBezTo>
                    <a:pt x="23" y="59"/>
                    <a:pt x="23" y="43"/>
                    <a:pt x="33" y="33"/>
                  </a:cubicBezTo>
                  <a:cubicBezTo>
                    <a:pt x="43" y="23"/>
                    <a:pt x="59" y="23"/>
                    <a:pt x="69" y="33"/>
                  </a:cubicBezTo>
                  <a:cubicBezTo>
                    <a:pt x="79" y="43"/>
                    <a:pt x="79" y="59"/>
                    <a:pt x="69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1" name="Freeform 990"/>
            <p:cNvSpPr>
              <a:spLocks/>
            </p:cNvSpPr>
            <p:nvPr/>
          </p:nvSpPr>
          <p:spPr bwMode="auto">
            <a:xfrm>
              <a:off x="5644381" y="2229380"/>
              <a:ext cx="209550" cy="209550"/>
            </a:xfrm>
            <a:custGeom>
              <a:avLst/>
              <a:gdLst>
                <a:gd name="T0" fmla="*/ 46 w 56"/>
                <a:gd name="T1" fmla="*/ 46 h 56"/>
                <a:gd name="T2" fmla="*/ 10 w 56"/>
                <a:gd name="T3" fmla="*/ 46 h 56"/>
                <a:gd name="T4" fmla="*/ 10 w 56"/>
                <a:gd name="T5" fmla="*/ 10 h 56"/>
                <a:gd name="T6" fmla="*/ 46 w 56"/>
                <a:gd name="T7" fmla="*/ 10 h 56"/>
                <a:gd name="T8" fmla="*/ 46 w 56"/>
                <a:gd name="T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6" y="46"/>
                  </a:moveTo>
                  <a:cubicBezTo>
                    <a:pt x="36" y="56"/>
                    <a:pt x="20" y="56"/>
                    <a:pt x="10" y="46"/>
                  </a:cubicBezTo>
                  <a:cubicBezTo>
                    <a:pt x="0" y="36"/>
                    <a:pt x="0" y="20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20"/>
                    <a:pt x="56" y="36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2" name="Freeform 991"/>
            <p:cNvSpPr>
              <a:spLocks noEditPoints="1"/>
            </p:cNvSpPr>
            <p:nvPr/>
          </p:nvSpPr>
          <p:spPr bwMode="auto">
            <a:xfrm>
              <a:off x="6361931" y="1338792"/>
              <a:ext cx="382588" cy="379413"/>
            </a:xfrm>
            <a:custGeom>
              <a:avLst/>
              <a:gdLst>
                <a:gd name="T0" fmla="*/ 89 w 102"/>
                <a:gd name="T1" fmla="*/ 24 h 101"/>
                <a:gd name="T2" fmla="*/ 89 w 102"/>
                <a:gd name="T3" fmla="*/ 17 h 101"/>
                <a:gd name="T4" fmla="*/ 84 w 102"/>
                <a:gd name="T5" fmla="*/ 12 h 101"/>
                <a:gd name="T6" fmla="*/ 77 w 102"/>
                <a:gd name="T7" fmla="*/ 12 h 101"/>
                <a:gd name="T8" fmla="*/ 74 w 102"/>
                <a:gd name="T9" fmla="*/ 14 h 101"/>
                <a:gd name="T10" fmla="*/ 67 w 102"/>
                <a:gd name="T11" fmla="*/ 16 h 101"/>
                <a:gd name="T12" fmla="*/ 60 w 102"/>
                <a:gd name="T13" fmla="*/ 8 h 101"/>
                <a:gd name="T14" fmla="*/ 60 w 102"/>
                <a:gd name="T15" fmla="*/ 5 h 101"/>
                <a:gd name="T16" fmla="*/ 55 w 102"/>
                <a:gd name="T17" fmla="*/ 0 h 101"/>
                <a:gd name="T18" fmla="*/ 47 w 102"/>
                <a:gd name="T19" fmla="*/ 0 h 101"/>
                <a:gd name="T20" fmla="*/ 42 w 102"/>
                <a:gd name="T21" fmla="*/ 5 h 101"/>
                <a:gd name="T22" fmla="*/ 42 w 102"/>
                <a:gd name="T23" fmla="*/ 8 h 101"/>
                <a:gd name="T24" fmla="*/ 38 w 102"/>
                <a:gd name="T25" fmla="*/ 15 h 101"/>
                <a:gd name="T26" fmla="*/ 27 w 102"/>
                <a:gd name="T27" fmla="*/ 14 h 101"/>
                <a:gd name="T28" fmla="*/ 25 w 102"/>
                <a:gd name="T29" fmla="*/ 12 h 101"/>
                <a:gd name="T30" fmla="*/ 18 w 102"/>
                <a:gd name="T31" fmla="*/ 12 h 101"/>
                <a:gd name="T32" fmla="*/ 12 w 102"/>
                <a:gd name="T33" fmla="*/ 17 h 101"/>
                <a:gd name="T34" fmla="*/ 12 w 102"/>
                <a:gd name="T35" fmla="*/ 24 h 101"/>
                <a:gd name="T36" fmla="*/ 15 w 102"/>
                <a:gd name="T37" fmla="*/ 27 h 101"/>
                <a:gd name="T38" fmla="*/ 17 w 102"/>
                <a:gd name="T39" fmla="*/ 34 h 101"/>
                <a:gd name="T40" fmla="*/ 9 w 102"/>
                <a:gd name="T41" fmla="*/ 42 h 101"/>
                <a:gd name="T42" fmla="*/ 5 w 102"/>
                <a:gd name="T43" fmla="*/ 42 h 101"/>
                <a:gd name="T44" fmla="*/ 0 w 102"/>
                <a:gd name="T45" fmla="*/ 47 h 101"/>
                <a:gd name="T46" fmla="*/ 0 w 102"/>
                <a:gd name="T47" fmla="*/ 54 h 101"/>
                <a:gd name="T48" fmla="*/ 5 w 102"/>
                <a:gd name="T49" fmla="*/ 59 h 101"/>
                <a:gd name="T50" fmla="*/ 9 w 102"/>
                <a:gd name="T51" fmla="*/ 59 h 101"/>
                <a:gd name="T52" fmla="*/ 15 w 102"/>
                <a:gd name="T53" fmla="*/ 63 h 101"/>
                <a:gd name="T54" fmla="*/ 15 w 102"/>
                <a:gd name="T55" fmla="*/ 74 h 101"/>
                <a:gd name="T56" fmla="*/ 12 w 102"/>
                <a:gd name="T57" fmla="*/ 77 h 101"/>
                <a:gd name="T58" fmla="*/ 12 w 102"/>
                <a:gd name="T59" fmla="*/ 84 h 101"/>
                <a:gd name="T60" fmla="*/ 18 w 102"/>
                <a:gd name="T61" fmla="*/ 89 h 101"/>
                <a:gd name="T62" fmla="*/ 25 w 102"/>
                <a:gd name="T63" fmla="*/ 89 h 101"/>
                <a:gd name="T64" fmla="*/ 27 w 102"/>
                <a:gd name="T65" fmla="*/ 87 h 101"/>
                <a:gd name="T66" fmla="*/ 35 w 102"/>
                <a:gd name="T67" fmla="*/ 85 h 101"/>
                <a:gd name="T68" fmla="*/ 42 w 102"/>
                <a:gd name="T69" fmla="*/ 93 h 101"/>
                <a:gd name="T70" fmla="*/ 42 w 102"/>
                <a:gd name="T71" fmla="*/ 96 h 101"/>
                <a:gd name="T72" fmla="*/ 47 w 102"/>
                <a:gd name="T73" fmla="*/ 101 h 101"/>
                <a:gd name="T74" fmla="*/ 55 w 102"/>
                <a:gd name="T75" fmla="*/ 101 h 101"/>
                <a:gd name="T76" fmla="*/ 60 w 102"/>
                <a:gd name="T77" fmla="*/ 96 h 101"/>
                <a:gd name="T78" fmla="*/ 60 w 102"/>
                <a:gd name="T79" fmla="*/ 93 h 101"/>
                <a:gd name="T80" fmla="*/ 64 w 102"/>
                <a:gd name="T81" fmla="*/ 86 h 101"/>
                <a:gd name="T82" fmla="*/ 74 w 102"/>
                <a:gd name="T83" fmla="*/ 87 h 101"/>
                <a:gd name="T84" fmla="*/ 77 w 102"/>
                <a:gd name="T85" fmla="*/ 89 h 101"/>
                <a:gd name="T86" fmla="*/ 84 w 102"/>
                <a:gd name="T87" fmla="*/ 89 h 101"/>
                <a:gd name="T88" fmla="*/ 89 w 102"/>
                <a:gd name="T89" fmla="*/ 84 h 101"/>
                <a:gd name="T90" fmla="*/ 89 w 102"/>
                <a:gd name="T91" fmla="*/ 77 h 101"/>
                <a:gd name="T92" fmla="*/ 87 w 102"/>
                <a:gd name="T93" fmla="*/ 74 h 101"/>
                <a:gd name="T94" fmla="*/ 85 w 102"/>
                <a:gd name="T95" fmla="*/ 67 h 101"/>
                <a:gd name="T96" fmla="*/ 93 w 102"/>
                <a:gd name="T97" fmla="*/ 59 h 101"/>
                <a:gd name="T98" fmla="*/ 97 w 102"/>
                <a:gd name="T99" fmla="*/ 59 h 101"/>
                <a:gd name="T100" fmla="*/ 102 w 102"/>
                <a:gd name="T101" fmla="*/ 54 h 101"/>
                <a:gd name="T102" fmla="*/ 102 w 102"/>
                <a:gd name="T103" fmla="*/ 47 h 101"/>
                <a:gd name="T104" fmla="*/ 97 w 102"/>
                <a:gd name="T105" fmla="*/ 42 h 101"/>
                <a:gd name="T106" fmla="*/ 93 w 102"/>
                <a:gd name="T107" fmla="*/ 42 h 101"/>
                <a:gd name="T108" fmla="*/ 87 w 102"/>
                <a:gd name="T109" fmla="*/ 38 h 101"/>
                <a:gd name="T110" fmla="*/ 87 w 102"/>
                <a:gd name="T111" fmla="*/ 27 h 101"/>
                <a:gd name="T112" fmla="*/ 89 w 102"/>
                <a:gd name="T113" fmla="*/ 24 h 101"/>
                <a:gd name="T114" fmla="*/ 69 w 102"/>
                <a:gd name="T115" fmla="*/ 68 h 101"/>
                <a:gd name="T116" fmla="*/ 33 w 102"/>
                <a:gd name="T117" fmla="*/ 68 h 101"/>
                <a:gd name="T118" fmla="*/ 33 w 102"/>
                <a:gd name="T119" fmla="*/ 33 h 101"/>
                <a:gd name="T120" fmla="*/ 69 w 102"/>
                <a:gd name="T121" fmla="*/ 33 h 101"/>
                <a:gd name="T122" fmla="*/ 69 w 102"/>
                <a:gd name="T123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01">
                  <a:moveTo>
                    <a:pt x="89" y="24"/>
                  </a:moveTo>
                  <a:cubicBezTo>
                    <a:pt x="91" y="23"/>
                    <a:pt x="91" y="19"/>
                    <a:pt x="89" y="17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2" y="10"/>
                    <a:pt x="79" y="10"/>
                    <a:pt x="77" y="12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2" y="16"/>
                    <a:pt x="69" y="17"/>
                    <a:pt x="67" y="16"/>
                  </a:cubicBezTo>
                  <a:cubicBezTo>
                    <a:pt x="65" y="15"/>
                    <a:pt x="60" y="11"/>
                    <a:pt x="60" y="8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57" y="0"/>
                    <a:pt x="5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2"/>
                    <a:pt x="42" y="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1"/>
                    <a:pt x="40" y="14"/>
                    <a:pt x="38" y="15"/>
                  </a:cubicBezTo>
                  <a:cubicBezTo>
                    <a:pt x="36" y="15"/>
                    <a:pt x="29" y="16"/>
                    <a:pt x="27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0"/>
                    <a:pt x="20" y="10"/>
                    <a:pt x="18" y="12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0" y="19"/>
                    <a:pt x="10" y="23"/>
                    <a:pt x="12" y="24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7" y="29"/>
                    <a:pt x="18" y="32"/>
                    <a:pt x="17" y="34"/>
                  </a:cubicBezTo>
                  <a:cubicBezTo>
                    <a:pt x="16" y="36"/>
                    <a:pt x="12" y="42"/>
                    <a:pt x="9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9"/>
                    <a:pt x="5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2" y="59"/>
                    <a:pt x="14" y="61"/>
                    <a:pt x="15" y="63"/>
                  </a:cubicBezTo>
                  <a:cubicBezTo>
                    <a:pt x="16" y="65"/>
                    <a:pt x="17" y="72"/>
                    <a:pt x="15" y="74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0" y="78"/>
                    <a:pt x="10" y="82"/>
                    <a:pt x="12" y="8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0" y="91"/>
                    <a:pt x="23" y="91"/>
                    <a:pt x="25" y="89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5"/>
                    <a:pt x="33" y="84"/>
                    <a:pt x="35" y="85"/>
                  </a:cubicBezTo>
                  <a:cubicBezTo>
                    <a:pt x="37" y="86"/>
                    <a:pt x="42" y="90"/>
                    <a:pt x="42" y="93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9"/>
                    <a:pt x="44" y="101"/>
                    <a:pt x="47" y="101"/>
                  </a:cubicBezTo>
                  <a:cubicBezTo>
                    <a:pt x="55" y="101"/>
                    <a:pt x="55" y="101"/>
                    <a:pt x="55" y="101"/>
                  </a:cubicBezTo>
                  <a:cubicBezTo>
                    <a:pt x="57" y="101"/>
                    <a:pt x="60" y="99"/>
                    <a:pt x="60" y="96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0"/>
                    <a:pt x="61" y="87"/>
                    <a:pt x="64" y="86"/>
                  </a:cubicBezTo>
                  <a:cubicBezTo>
                    <a:pt x="66" y="86"/>
                    <a:pt x="72" y="85"/>
                    <a:pt x="74" y="87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9" y="91"/>
                    <a:pt x="82" y="91"/>
                    <a:pt x="84" y="8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8"/>
                    <a:pt x="89" y="77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5" y="72"/>
                    <a:pt x="84" y="69"/>
                    <a:pt x="85" y="67"/>
                  </a:cubicBezTo>
                  <a:cubicBezTo>
                    <a:pt x="86" y="65"/>
                    <a:pt x="90" y="59"/>
                    <a:pt x="93" y="59"/>
                  </a:cubicBezTo>
                  <a:cubicBezTo>
                    <a:pt x="97" y="59"/>
                    <a:pt x="97" y="59"/>
                    <a:pt x="97" y="59"/>
                  </a:cubicBezTo>
                  <a:cubicBezTo>
                    <a:pt x="99" y="59"/>
                    <a:pt x="102" y="57"/>
                    <a:pt x="102" y="54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4"/>
                    <a:pt x="99" y="42"/>
                    <a:pt x="97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0" y="42"/>
                    <a:pt x="87" y="40"/>
                    <a:pt x="87" y="38"/>
                  </a:cubicBezTo>
                  <a:cubicBezTo>
                    <a:pt x="86" y="36"/>
                    <a:pt x="85" y="29"/>
                    <a:pt x="87" y="27"/>
                  </a:cubicBezTo>
                  <a:lnTo>
                    <a:pt x="89" y="24"/>
                  </a:lnTo>
                  <a:close/>
                  <a:moveTo>
                    <a:pt x="69" y="68"/>
                  </a:moveTo>
                  <a:cubicBezTo>
                    <a:pt x="59" y="78"/>
                    <a:pt x="43" y="78"/>
                    <a:pt x="33" y="68"/>
                  </a:cubicBezTo>
                  <a:cubicBezTo>
                    <a:pt x="23" y="59"/>
                    <a:pt x="23" y="42"/>
                    <a:pt x="33" y="33"/>
                  </a:cubicBezTo>
                  <a:cubicBezTo>
                    <a:pt x="43" y="23"/>
                    <a:pt x="59" y="23"/>
                    <a:pt x="69" y="33"/>
                  </a:cubicBezTo>
                  <a:cubicBezTo>
                    <a:pt x="79" y="42"/>
                    <a:pt x="79" y="59"/>
                    <a:pt x="69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3" name="Freeform 992"/>
            <p:cNvSpPr>
              <a:spLocks/>
            </p:cNvSpPr>
            <p:nvPr/>
          </p:nvSpPr>
          <p:spPr bwMode="auto">
            <a:xfrm>
              <a:off x="6447656" y="1426105"/>
              <a:ext cx="211138" cy="206375"/>
            </a:xfrm>
            <a:custGeom>
              <a:avLst/>
              <a:gdLst>
                <a:gd name="T0" fmla="*/ 46 w 56"/>
                <a:gd name="T1" fmla="*/ 45 h 55"/>
                <a:gd name="T2" fmla="*/ 10 w 56"/>
                <a:gd name="T3" fmla="*/ 45 h 55"/>
                <a:gd name="T4" fmla="*/ 10 w 56"/>
                <a:gd name="T5" fmla="*/ 10 h 55"/>
                <a:gd name="T6" fmla="*/ 46 w 56"/>
                <a:gd name="T7" fmla="*/ 10 h 55"/>
                <a:gd name="T8" fmla="*/ 46 w 56"/>
                <a:gd name="T9" fmla="*/ 45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5">
                  <a:moveTo>
                    <a:pt x="46" y="45"/>
                  </a:moveTo>
                  <a:cubicBezTo>
                    <a:pt x="36" y="55"/>
                    <a:pt x="20" y="55"/>
                    <a:pt x="10" y="45"/>
                  </a:cubicBezTo>
                  <a:cubicBezTo>
                    <a:pt x="0" y="36"/>
                    <a:pt x="0" y="19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19"/>
                    <a:pt x="56" y="36"/>
                    <a:pt x="46" y="45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4" name="Freeform 993"/>
            <p:cNvSpPr>
              <a:spLocks noEditPoints="1"/>
            </p:cNvSpPr>
            <p:nvPr/>
          </p:nvSpPr>
          <p:spPr bwMode="auto">
            <a:xfrm>
              <a:off x="5558656" y="3770842"/>
              <a:ext cx="377825" cy="382588"/>
            </a:xfrm>
            <a:custGeom>
              <a:avLst/>
              <a:gdLst>
                <a:gd name="T0" fmla="*/ 89 w 101"/>
                <a:gd name="T1" fmla="*/ 25 h 102"/>
                <a:gd name="T2" fmla="*/ 89 w 101"/>
                <a:gd name="T3" fmla="*/ 18 h 102"/>
                <a:gd name="T4" fmla="*/ 84 w 101"/>
                <a:gd name="T5" fmla="*/ 12 h 102"/>
                <a:gd name="T6" fmla="*/ 77 w 101"/>
                <a:gd name="T7" fmla="*/ 12 h 102"/>
                <a:gd name="T8" fmla="*/ 74 w 101"/>
                <a:gd name="T9" fmla="*/ 15 h 102"/>
                <a:gd name="T10" fmla="*/ 67 w 101"/>
                <a:gd name="T11" fmla="*/ 17 h 102"/>
                <a:gd name="T12" fmla="*/ 60 w 101"/>
                <a:gd name="T13" fmla="*/ 9 h 102"/>
                <a:gd name="T14" fmla="*/ 60 w 101"/>
                <a:gd name="T15" fmla="*/ 5 h 102"/>
                <a:gd name="T16" fmla="*/ 54 w 101"/>
                <a:gd name="T17" fmla="*/ 0 h 102"/>
                <a:gd name="T18" fmla="*/ 47 w 101"/>
                <a:gd name="T19" fmla="*/ 0 h 102"/>
                <a:gd name="T20" fmla="*/ 42 w 101"/>
                <a:gd name="T21" fmla="*/ 5 h 102"/>
                <a:gd name="T22" fmla="*/ 42 w 101"/>
                <a:gd name="T23" fmla="*/ 9 h 102"/>
                <a:gd name="T24" fmla="*/ 38 w 101"/>
                <a:gd name="T25" fmla="*/ 15 h 102"/>
                <a:gd name="T26" fmla="*/ 27 w 101"/>
                <a:gd name="T27" fmla="*/ 15 h 102"/>
                <a:gd name="T28" fmla="*/ 25 w 101"/>
                <a:gd name="T29" fmla="*/ 12 h 102"/>
                <a:gd name="T30" fmla="*/ 17 w 101"/>
                <a:gd name="T31" fmla="*/ 12 h 102"/>
                <a:gd name="T32" fmla="*/ 12 w 101"/>
                <a:gd name="T33" fmla="*/ 18 h 102"/>
                <a:gd name="T34" fmla="*/ 12 w 101"/>
                <a:gd name="T35" fmla="*/ 25 h 102"/>
                <a:gd name="T36" fmla="*/ 15 w 101"/>
                <a:gd name="T37" fmla="*/ 28 h 102"/>
                <a:gd name="T38" fmla="*/ 16 w 101"/>
                <a:gd name="T39" fmla="*/ 35 h 102"/>
                <a:gd name="T40" fmla="*/ 9 w 101"/>
                <a:gd name="T41" fmla="*/ 42 h 102"/>
                <a:gd name="T42" fmla="*/ 5 w 101"/>
                <a:gd name="T43" fmla="*/ 42 h 102"/>
                <a:gd name="T44" fmla="*/ 0 w 101"/>
                <a:gd name="T45" fmla="*/ 47 h 102"/>
                <a:gd name="T46" fmla="*/ 0 w 101"/>
                <a:gd name="T47" fmla="*/ 55 h 102"/>
                <a:gd name="T48" fmla="*/ 5 w 101"/>
                <a:gd name="T49" fmla="*/ 60 h 102"/>
                <a:gd name="T50" fmla="*/ 9 w 101"/>
                <a:gd name="T51" fmla="*/ 60 h 102"/>
                <a:gd name="T52" fmla="*/ 15 w 101"/>
                <a:gd name="T53" fmla="*/ 64 h 102"/>
                <a:gd name="T54" fmla="*/ 15 w 101"/>
                <a:gd name="T55" fmla="*/ 75 h 102"/>
                <a:gd name="T56" fmla="*/ 12 w 101"/>
                <a:gd name="T57" fmla="*/ 77 h 102"/>
                <a:gd name="T58" fmla="*/ 12 w 101"/>
                <a:gd name="T59" fmla="*/ 84 h 102"/>
                <a:gd name="T60" fmla="*/ 17 w 101"/>
                <a:gd name="T61" fmla="*/ 90 h 102"/>
                <a:gd name="T62" fmla="*/ 25 w 101"/>
                <a:gd name="T63" fmla="*/ 90 h 102"/>
                <a:gd name="T64" fmla="*/ 27 w 101"/>
                <a:gd name="T65" fmla="*/ 87 h 102"/>
                <a:gd name="T66" fmla="*/ 34 w 101"/>
                <a:gd name="T67" fmla="*/ 85 h 102"/>
                <a:gd name="T68" fmla="*/ 42 w 101"/>
                <a:gd name="T69" fmla="*/ 93 h 102"/>
                <a:gd name="T70" fmla="*/ 42 w 101"/>
                <a:gd name="T71" fmla="*/ 97 h 102"/>
                <a:gd name="T72" fmla="*/ 47 w 101"/>
                <a:gd name="T73" fmla="*/ 102 h 102"/>
                <a:gd name="T74" fmla="*/ 54 w 101"/>
                <a:gd name="T75" fmla="*/ 102 h 102"/>
                <a:gd name="T76" fmla="*/ 60 w 101"/>
                <a:gd name="T77" fmla="*/ 97 h 102"/>
                <a:gd name="T78" fmla="*/ 60 w 101"/>
                <a:gd name="T79" fmla="*/ 93 h 102"/>
                <a:gd name="T80" fmla="*/ 63 w 101"/>
                <a:gd name="T81" fmla="*/ 87 h 102"/>
                <a:gd name="T82" fmla="*/ 74 w 101"/>
                <a:gd name="T83" fmla="*/ 87 h 102"/>
                <a:gd name="T84" fmla="*/ 77 w 101"/>
                <a:gd name="T85" fmla="*/ 90 h 102"/>
                <a:gd name="T86" fmla="*/ 84 w 101"/>
                <a:gd name="T87" fmla="*/ 90 h 102"/>
                <a:gd name="T88" fmla="*/ 89 w 101"/>
                <a:gd name="T89" fmla="*/ 84 h 102"/>
                <a:gd name="T90" fmla="*/ 89 w 101"/>
                <a:gd name="T91" fmla="*/ 77 h 102"/>
                <a:gd name="T92" fmla="*/ 87 w 101"/>
                <a:gd name="T93" fmla="*/ 75 h 102"/>
                <a:gd name="T94" fmla="*/ 85 w 101"/>
                <a:gd name="T95" fmla="*/ 67 h 102"/>
                <a:gd name="T96" fmla="*/ 93 w 101"/>
                <a:gd name="T97" fmla="*/ 60 h 102"/>
                <a:gd name="T98" fmla="*/ 96 w 101"/>
                <a:gd name="T99" fmla="*/ 60 h 102"/>
                <a:gd name="T100" fmla="*/ 101 w 101"/>
                <a:gd name="T101" fmla="*/ 55 h 102"/>
                <a:gd name="T102" fmla="*/ 101 w 101"/>
                <a:gd name="T103" fmla="*/ 47 h 102"/>
                <a:gd name="T104" fmla="*/ 96 w 101"/>
                <a:gd name="T105" fmla="*/ 42 h 102"/>
                <a:gd name="T106" fmla="*/ 93 w 101"/>
                <a:gd name="T107" fmla="*/ 42 h 102"/>
                <a:gd name="T108" fmla="*/ 86 w 101"/>
                <a:gd name="T109" fmla="*/ 38 h 102"/>
                <a:gd name="T110" fmla="*/ 87 w 101"/>
                <a:gd name="T111" fmla="*/ 28 h 102"/>
                <a:gd name="T112" fmla="*/ 89 w 101"/>
                <a:gd name="T113" fmla="*/ 25 h 102"/>
                <a:gd name="T114" fmla="*/ 69 w 101"/>
                <a:gd name="T115" fmla="*/ 69 h 102"/>
                <a:gd name="T116" fmla="*/ 33 w 101"/>
                <a:gd name="T117" fmla="*/ 69 h 102"/>
                <a:gd name="T118" fmla="*/ 33 w 101"/>
                <a:gd name="T119" fmla="*/ 33 h 102"/>
                <a:gd name="T120" fmla="*/ 69 w 101"/>
                <a:gd name="T121" fmla="*/ 33 h 102"/>
                <a:gd name="T122" fmla="*/ 69 w 101"/>
                <a:gd name="T123" fmla="*/ 6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102">
                  <a:moveTo>
                    <a:pt x="89" y="25"/>
                  </a:moveTo>
                  <a:cubicBezTo>
                    <a:pt x="91" y="23"/>
                    <a:pt x="91" y="20"/>
                    <a:pt x="89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2" y="10"/>
                    <a:pt x="79" y="10"/>
                    <a:pt x="77" y="1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7"/>
                    <a:pt x="69" y="18"/>
                    <a:pt x="67" y="17"/>
                  </a:cubicBezTo>
                  <a:cubicBezTo>
                    <a:pt x="65" y="16"/>
                    <a:pt x="60" y="12"/>
                    <a:pt x="60" y="9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3"/>
                    <a:pt x="57" y="0"/>
                    <a:pt x="5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3"/>
                    <a:pt x="42" y="5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2"/>
                    <a:pt x="40" y="15"/>
                    <a:pt x="38" y="15"/>
                  </a:cubicBezTo>
                  <a:cubicBezTo>
                    <a:pt x="36" y="16"/>
                    <a:pt x="29" y="17"/>
                    <a:pt x="27" y="15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0"/>
                    <a:pt x="19" y="10"/>
                    <a:pt x="17" y="12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20"/>
                    <a:pt x="10" y="23"/>
                    <a:pt x="12" y="25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7" y="30"/>
                    <a:pt x="17" y="33"/>
                    <a:pt x="16" y="35"/>
                  </a:cubicBezTo>
                  <a:cubicBezTo>
                    <a:pt x="15" y="37"/>
                    <a:pt x="11" y="42"/>
                    <a:pt x="9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2" y="60"/>
                    <a:pt x="5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1" y="60"/>
                    <a:pt x="14" y="62"/>
                    <a:pt x="15" y="64"/>
                  </a:cubicBezTo>
                  <a:cubicBezTo>
                    <a:pt x="16" y="66"/>
                    <a:pt x="17" y="73"/>
                    <a:pt x="15" y="75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0" y="79"/>
                    <a:pt x="10" y="82"/>
                    <a:pt x="12" y="84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9" y="92"/>
                    <a:pt x="23" y="92"/>
                    <a:pt x="25" y="90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5"/>
                    <a:pt x="32" y="84"/>
                    <a:pt x="34" y="85"/>
                  </a:cubicBezTo>
                  <a:cubicBezTo>
                    <a:pt x="36" y="86"/>
                    <a:pt x="42" y="90"/>
                    <a:pt x="42" y="93"/>
                  </a:cubicBezTo>
                  <a:cubicBezTo>
                    <a:pt x="42" y="97"/>
                    <a:pt x="42" y="97"/>
                    <a:pt x="42" y="97"/>
                  </a:cubicBezTo>
                  <a:cubicBezTo>
                    <a:pt x="42" y="100"/>
                    <a:pt x="44" y="102"/>
                    <a:pt x="47" y="102"/>
                  </a:cubicBezTo>
                  <a:cubicBezTo>
                    <a:pt x="54" y="102"/>
                    <a:pt x="54" y="102"/>
                    <a:pt x="54" y="102"/>
                  </a:cubicBezTo>
                  <a:cubicBezTo>
                    <a:pt x="57" y="102"/>
                    <a:pt x="60" y="100"/>
                    <a:pt x="60" y="97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0"/>
                    <a:pt x="61" y="88"/>
                    <a:pt x="63" y="87"/>
                  </a:cubicBezTo>
                  <a:cubicBezTo>
                    <a:pt x="65" y="86"/>
                    <a:pt x="72" y="85"/>
                    <a:pt x="74" y="87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9" y="92"/>
                    <a:pt x="82" y="92"/>
                    <a:pt x="84" y="90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9"/>
                    <a:pt x="89" y="77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85" y="73"/>
                    <a:pt x="84" y="69"/>
                    <a:pt x="85" y="67"/>
                  </a:cubicBezTo>
                  <a:cubicBezTo>
                    <a:pt x="86" y="65"/>
                    <a:pt x="90" y="60"/>
                    <a:pt x="93" y="60"/>
                  </a:cubicBezTo>
                  <a:cubicBezTo>
                    <a:pt x="96" y="60"/>
                    <a:pt x="96" y="60"/>
                    <a:pt x="96" y="60"/>
                  </a:cubicBezTo>
                  <a:cubicBezTo>
                    <a:pt x="99" y="60"/>
                    <a:pt x="101" y="58"/>
                    <a:pt x="101" y="55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4"/>
                    <a:pt x="99" y="42"/>
                    <a:pt x="96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0" y="42"/>
                    <a:pt x="87" y="40"/>
                    <a:pt x="86" y="38"/>
                  </a:cubicBezTo>
                  <a:cubicBezTo>
                    <a:pt x="86" y="36"/>
                    <a:pt x="85" y="30"/>
                    <a:pt x="87" y="28"/>
                  </a:cubicBezTo>
                  <a:lnTo>
                    <a:pt x="89" y="25"/>
                  </a:lnTo>
                  <a:close/>
                  <a:moveTo>
                    <a:pt x="69" y="69"/>
                  </a:moveTo>
                  <a:cubicBezTo>
                    <a:pt x="59" y="79"/>
                    <a:pt x="43" y="79"/>
                    <a:pt x="33" y="69"/>
                  </a:cubicBezTo>
                  <a:cubicBezTo>
                    <a:pt x="23" y="59"/>
                    <a:pt x="23" y="43"/>
                    <a:pt x="33" y="33"/>
                  </a:cubicBezTo>
                  <a:cubicBezTo>
                    <a:pt x="43" y="23"/>
                    <a:pt x="59" y="23"/>
                    <a:pt x="69" y="33"/>
                  </a:cubicBezTo>
                  <a:cubicBezTo>
                    <a:pt x="79" y="43"/>
                    <a:pt x="79" y="59"/>
                    <a:pt x="69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5" name="Freeform 994"/>
            <p:cNvSpPr>
              <a:spLocks/>
            </p:cNvSpPr>
            <p:nvPr/>
          </p:nvSpPr>
          <p:spPr bwMode="auto">
            <a:xfrm>
              <a:off x="5644381" y="3856567"/>
              <a:ext cx="209550" cy="211138"/>
            </a:xfrm>
            <a:custGeom>
              <a:avLst/>
              <a:gdLst>
                <a:gd name="T0" fmla="*/ 46 w 56"/>
                <a:gd name="T1" fmla="*/ 46 h 56"/>
                <a:gd name="T2" fmla="*/ 10 w 56"/>
                <a:gd name="T3" fmla="*/ 46 h 56"/>
                <a:gd name="T4" fmla="*/ 10 w 56"/>
                <a:gd name="T5" fmla="*/ 10 h 56"/>
                <a:gd name="T6" fmla="*/ 46 w 56"/>
                <a:gd name="T7" fmla="*/ 10 h 56"/>
                <a:gd name="T8" fmla="*/ 46 w 56"/>
                <a:gd name="T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6" y="46"/>
                  </a:moveTo>
                  <a:cubicBezTo>
                    <a:pt x="36" y="56"/>
                    <a:pt x="20" y="56"/>
                    <a:pt x="10" y="46"/>
                  </a:cubicBezTo>
                  <a:cubicBezTo>
                    <a:pt x="0" y="36"/>
                    <a:pt x="0" y="20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20"/>
                    <a:pt x="56" y="36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6" name="Freeform 995"/>
            <p:cNvSpPr>
              <a:spLocks noEditPoints="1"/>
            </p:cNvSpPr>
            <p:nvPr/>
          </p:nvSpPr>
          <p:spPr bwMode="auto">
            <a:xfrm>
              <a:off x="6361931" y="2967567"/>
              <a:ext cx="382588" cy="382588"/>
            </a:xfrm>
            <a:custGeom>
              <a:avLst/>
              <a:gdLst>
                <a:gd name="T0" fmla="*/ 89 w 102"/>
                <a:gd name="T1" fmla="*/ 25 h 102"/>
                <a:gd name="T2" fmla="*/ 89 w 102"/>
                <a:gd name="T3" fmla="*/ 18 h 102"/>
                <a:gd name="T4" fmla="*/ 84 w 102"/>
                <a:gd name="T5" fmla="*/ 12 h 102"/>
                <a:gd name="T6" fmla="*/ 77 w 102"/>
                <a:gd name="T7" fmla="*/ 12 h 102"/>
                <a:gd name="T8" fmla="*/ 74 w 102"/>
                <a:gd name="T9" fmla="*/ 15 h 102"/>
                <a:gd name="T10" fmla="*/ 67 w 102"/>
                <a:gd name="T11" fmla="*/ 17 h 102"/>
                <a:gd name="T12" fmla="*/ 60 w 102"/>
                <a:gd name="T13" fmla="*/ 9 h 102"/>
                <a:gd name="T14" fmla="*/ 60 w 102"/>
                <a:gd name="T15" fmla="*/ 5 h 102"/>
                <a:gd name="T16" fmla="*/ 55 w 102"/>
                <a:gd name="T17" fmla="*/ 0 h 102"/>
                <a:gd name="T18" fmla="*/ 47 w 102"/>
                <a:gd name="T19" fmla="*/ 0 h 102"/>
                <a:gd name="T20" fmla="*/ 42 w 102"/>
                <a:gd name="T21" fmla="*/ 5 h 102"/>
                <a:gd name="T22" fmla="*/ 42 w 102"/>
                <a:gd name="T23" fmla="*/ 9 h 102"/>
                <a:gd name="T24" fmla="*/ 38 w 102"/>
                <a:gd name="T25" fmla="*/ 15 h 102"/>
                <a:gd name="T26" fmla="*/ 27 w 102"/>
                <a:gd name="T27" fmla="*/ 15 h 102"/>
                <a:gd name="T28" fmla="*/ 25 w 102"/>
                <a:gd name="T29" fmla="*/ 12 h 102"/>
                <a:gd name="T30" fmla="*/ 18 w 102"/>
                <a:gd name="T31" fmla="*/ 12 h 102"/>
                <a:gd name="T32" fmla="*/ 12 w 102"/>
                <a:gd name="T33" fmla="*/ 18 h 102"/>
                <a:gd name="T34" fmla="*/ 12 w 102"/>
                <a:gd name="T35" fmla="*/ 25 h 102"/>
                <a:gd name="T36" fmla="*/ 15 w 102"/>
                <a:gd name="T37" fmla="*/ 27 h 102"/>
                <a:gd name="T38" fmla="*/ 17 w 102"/>
                <a:gd name="T39" fmla="*/ 34 h 102"/>
                <a:gd name="T40" fmla="*/ 9 w 102"/>
                <a:gd name="T41" fmla="*/ 42 h 102"/>
                <a:gd name="T42" fmla="*/ 5 w 102"/>
                <a:gd name="T43" fmla="*/ 42 h 102"/>
                <a:gd name="T44" fmla="*/ 0 w 102"/>
                <a:gd name="T45" fmla="*/ 47 h 102"/>
                <a:gd name="T46" fmla="*/ 0 w 102"/>
                <a:gd name="T47" fmla="*/ 55 h 102"/>
                <a:gd name="T48" fmla="*/ 5 w 102"/>
                <a:gd name="T49" fmla="*/ 60 h 102"/>
                <a:gd name="T50" fmla="*/ 9 w 102"/>
                <a:gd name="T51" fmla="*/ 60 h 102"/>
                <a:gd name="T52" fmla="*/ 15 w 102"/>
                <a:gd name="T53" fmla="*/ 63 h 102"/>
                <a:gd name="T54" fmla="*/ 15 w 102"/>
                <a:gd name="T55" fmla="*/ 74 h 102"/>
                <a:gd name="T56" fmla="*/ 12 w 102"/>
                <a:gd name="T57" fmla="*/ 77 h 102"/>
                <a:gd name="T58" fmla="*/ 12 w 102"/>
                <a:gd name="T59" fmla="*/ 84 h 102"/>
                <a:gd name="T60" fmla="*/ 18 w 102"/>
                <a:gd name="T61" fmla="*/ 89 h 102"/>
                <a:gd name="T62" fmla="*/ 25 w 102"/>
                <a:gd name="T63" fmla="*/ 89 h 102"/>
                <a:gd name="T64" fmla="*/ 27 w 102"/>
                <a:gd name="T65" fmla="*/ 87 h 102"/>
                <a:gd name="T66" fmla="*/ 35 w 102"/>
                <a:gd name="T67" fmla="*/ 85 h 102"/>
                <a:gd name="T68" fmla="*/ 42 w 102"/>
                <a:gd name="T69" fmla="*/ 93 h 102"/>
                <a:gd name="T70" fmla="*/ 42 w 102"/>
                <a:gd name="T71" fmla="*/ 96 h 102"/>
                <a:gd name="T72" fmla="*/ 47 w 102"/>
                <a:gd name="T73" fmla="*/ 102 h 102"/>
                <a:gd name="T74" fmla="*/ 55 w 102"/>
                <a:gd name="T75" fmla="*/ 102 h 102"/>
                <a:gd name="T76" fmla="*/ 60 w 102"/>
                <a:gd name="T77" fmla="*/ 96 h 102"/>
                <a:gd name="T78" fmla="*/ 60 w 102"/>
                <a:gd name="T79" fmla="*/ 93 h 102"/>
                <a:gd name="T80" fmla="*/ 64 w 102"/>
                <a:gd name="T81" fmla="*/ 87 h 102"/>
                <a:gd name="T82" fmla="*/ 74 w 102"/>
                <a:gd name="T83" fmla="*/ 87 h 102"/>
                <a:gd name="T84" fmla="*/ 77 w 102"/>
                <a:gd name="T85" fmla="*/ 89 h 102"/>
                <a:gd name="T86" fmla="*/ 84 w 102"/>
                <a:gd name="T87" fmla="*/ 89 h 102"/>
                <a:gd name="T88" fmla="*/ 89 w 102"/>
                <a:gd name="T89" fmla="*/ 84 h 102"/>
                <a:gd name="T90" fmla="*/ 89 w 102"/>
                <a:gd name="T91" fmla="*/ 77 h 102"/>
                <a:gd name="T92" fmla="*/ 87 w 102"/>
                <a:gd name="T93" fmla="*/ 74 h 102"/>
                <a:gd name="T94" fmla="*/ 85 w 102"/>
                <a:gd name="T95" fmla="*/ 67 h 102"/>
                <a:gd name="T96" fmla="*/ 93 w 102"/>
                <a:gd name="T97" fmla="*/ 60 h 102"/>
                <a:gd name="T98" fmla="*/ 97 w 102"/>
                <a:gd name="T99" fmla="*/ 60 h 102"/>
                <a:gd name="T100" fmla="*/ 102 w 102"/>
                <a:gd name="T101" fmla="*/ 55 h 102"/>
                <a:gd name="T102" fmla="*/ 102 w 102"/>
                <a:gd name="T103" fmla="*/ 47 h 102"/>
                <a:gd name="T104" fmla="*/ 97 w 102"/>
                <a:gd name="T105" fmla="*/ 42 h 102"/>
                <a:gd name="T106" fmla="*/ 93 w 102"/>
                <a:gd name="T107" fmla="*/ 42 h 102"/>
                <a:gd name="T108" fmla="*/ 87 w 102"/>
                <a:gd name="T109" fmla="*/ 38 h 102"/>
                <a:gd name="T110" fmla="*/ 87 w 102"/>
                <a:gd name="T111" fmla="*/ 27 h 102"/>
                <a:gd name="T112" fmla="*/ 89 w 102"/>
                <a:gd name="T113" fmla="*/ 25 h 102"/>
                <a:gd name="T114" fmla="*/ 69 w 102"/>
                <a:gd name="T115" fmla="*/ 69 h 102"/>
                <a:gd name="T116" fmla="*/ 33 w 102"/>
                <a:gd name="T117" fmla="*/ 69 h 102"/>
                <a:gd name="T118" fmla="*/ 33 w 102"/>
                <a:gd name="T119" fmla="*/ 33 h 102"/>
                <a:gd name="T120" fmla="*/ 69 w 102"/>
                <a:gd name="T121" fmla="*/ 33 h 102"/>
                <a:gd name="T122" fmla="*/ 69 w 102"/>
                <a:gd name="T123" fmla="*/ 6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02">
                  <a:moveTo>
                    <a:pt x="89" y="25"/>
                  </a:moveTo>
                  <a:cubicBezTo>
                    <a:pt x="91" y="23"/>
                    <a:pt x="91" y="20"/>
                    <a:pt x="89" y="18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2" y="10"/>
                    <a:pt x="79" y="10"/>
                    <a:pt x="77" y="12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7"/>
                    <a:pt x="69" y="18"/>
                    <a:pt x="67" y="17"/>
                  </a:cubicBezTo>
                  <a:cubicBezTo>
                    <a:pt x="65" y="16"/>
                    <a:pt x="60" y="11"/>
                    <a:pt x="60" y="9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57" y="0"/>
                    <a:pt x="5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2"/>
                    <a:pt x="42" y="5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1"/>
                    <a:pt x="40" y="14"/>
                    <a:pt x="38" y="15"/>
                  </a:cubicBezTo>
                  <a:cubicBezTo>
                    <a:pt x="36" y="16"/>
                    <a:pt x="29" y="17"/>
                    <a:pt x="27" y="15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0"/>
                    <a:pt x="20" y="10"/>
                    <a:pt x="18" y="12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20"/>
                    <a:pt x="10" y="23"/>
                    <a:pt x="12" y="25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7" y="29"/>
                    <a:pt x="18" y="33"/>
                    <a:pt x="17" y="34"/>
                  </a:cubicBezTo>
                  <a:cubicBezTo>
                    <a:pt x="16" y="36"/>
                    <a:pt x="12" y="42"/>
                    <a:pt x="9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2"/>
                    <a:pt x="0" y="44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7"/>
                    <a:pt x="2" y="60"/>
                    <a:pt x="5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2" y="60"/>
                    <a:pt x="14" y="61"/>
                    <a:pt x="15" y="63"/>
                  </a:cubicBezTo>
                  <a:cubicBezTo>
                    <a:pt x="16" y="66"/>
                    <a:pt x="17" y="72"/>
                    <a:pt x="15" y="74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0" y="79"/>
                    <a:pt x="10" y="82"/>
                    <a:pt x="12" y="84"/>
                  </a:cubicBezTo>
                  <a:cubicBezTo>
                    <a:pt x="18" y="89"/>
                    <a:pt x="18" y="89"/>
                    <a:pt x="18" y="89"/>
                  </a:cubicBezTo>
                  <a:cubicBezTo>
                    <a:pt x="20" y="91"/>
                    <a:pt x="23" y="91"/>
                    <a:pt x="25" y="89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5"/>
                    <a:pt x="33" y="84"/>
                    <a:pt x="35" y="85"/>
                  </a:cubicBezTo>
                  <a:cubicBezTo>
                    <a:pt x="37" y="86"/>
                    <a:pt x="42" y="90"/>
                    <a:pt x="42" y="93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9"/>
                    <a:pt x="44" y="102"/>
                    <a:pt x="47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7" y="102"/>
                    <a:pt x="60" y="99"/>
                    <a:pt x="60" y="96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0"/>
                    <a:pt x="61" y="87"/>
                    <a:pt x="64" y="87"/>
                  </a:cubicBezTo>
                  <a:cubicBezTo>
                    <a:pt x="66" y="86"/>
                    <a:pt x="72" y="85"/>
                    <a:pt x="74" y="87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9" y="91"/>
                    <a:pt x="82" y="91"/>
                    <a:pt x="84" y="8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9"/>
                    <a:pt x="89" y="77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5" y="72"/>
                    <a:pt x="84" y="69"/>
                    <a:pt x="85" y="67"/>
                  </a:cubicBezTo>
                  <a:cubicBezTo>
                    <a:pt x="86" y="65"/>
                    <a:pt x="90" y="60"/>
                    <a:pt x="93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9" y="60"/>
                    <a:pt x="102" y="57"/>
                    <a:pt x="102" y="5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4"/>
                    <a:pt x="99" y="42"/>
                    <a:pt x="97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0" y="42"/>
                    <a:pt x="87" y="40"/>
                    <a:pt x="87" y="38"/>
                  </a:cubicBezTo>
                  <a:cubicBezTo>
                    <a:pt x="86" y="36"/>
                    <a:pt x="85" y="29"/>
                    <a:pt x="87" y="27"/>
                  </a:cubicBezTo>
                  <a:lnTo>
                    <a:pt x="89" y="25"/>
                  </a:lnTo>
                  <a:close/>
                  <a:moveTo>
                    <a:pt x="69" y="69"/>
                  </a:moveTo>
                  <a:cubicBezTo>
                    <a:pt x="59" y="79"/>
                    <a:pt x="43" y="79"/>
                    <a:pt x="33" y="69"/>
                  </a:cubicBezTo>
                  <a:cubicBezTo>
                    <a:pt x="23" y="59"/>
                    <a:pt x="23" y="43"/>
                    <a:pt x="33" y="33"/>
                  </a:cubicBezTo>
                  <a:cubicBezTo>
                    <a:pt x="43" y="23"/>
                    <a:pt x="59" y="23"/>
                    <a:pt x="69" y="33"/>
                  </a:cubicBezTo>
                  <a:cubicBezTo>
                    <a:pt x="79" y="43"/>
                    <a:pt x="79" y="59"/>
                    <a:pt x="69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7" name="Freeform 996"/>
            <p:cNvSpPr>
              <a:spLocks/>
            </p:cNvSpPr>
            <p:nvPr/>
          </p:nvSpPr>
          <p:spPr bwMode="auto">
            <a:xfrm>
              <a:off x="6447656" y="3054880"/>
              <a:ext cx="211138" cy="209550"/>
            </a:xfrm>
            <a:custGeom>
              <a:avLst/>
              <a:gdLst>
                <a:gd name="T0" fmla="*/ 46 w 56"/>
                <a:gd name="T1" fmla="*/ 46 h 56"/>
                <a:gd name="T2" fmla="*/ 10 w 56"/>
                <a:gd name="T3" fmla="*/ 46 h 56"/>
                <a:gd name="T4" fmla="*/ 10 w 56"/>
                <a:gd name="T5" fmla="*/ 10 h 56"/>
                <a:gd name="T6" fmla="*/ 46 w 56"/>
                <a:gd name="T7" fmla="*/ 10 h 56"/>
                <a:gd name="T8" fmla="*/ 46 w 56"/>
                <a:gd name="T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6" y="46"/>
                  </a:moveTo>
                  <a:cubicBezTo>
                    <a:pt x="36" y="56"/>
                    <a:pt x="20" y="56"/>
                    <a:pt x="10" y="46"/>
                  </a:cubicBezTo>
                  <a:cubicBezTo>
                    <a:pt x="0" y="36"/>
                    <a:pt x="0" y="20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20"/>
                    <a:pt x="56" y="36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8" name="Freeform 997"/>
            <p:cNvSpPr>
              <a:spLocks noEditPoints="1"/>
            </p:cNvSpPr>
            <p:nvPr/>
          </p:nvSpPr>
          <p:spPr bwMode="auto">
            <a:xfrm>
              <a:off x="5558656" y="5372630"/>
              <a:ext cx="377825" cy="379413"/>
            </a:xfrm>
            <a:custGeom>
              <a:avLst/>
              <a:gdLst>
                <a:gd name="T0" fmla="*/ 89 w 101"/>
                <a:gd name="T1" fmla="*/ 24 h 101"/>
                <a:gd name="T2" fmla="*/ 89 w 101"/>
                <a:gd name="T3" fmla="*/ 17 h 101"/>
                <a:gd name="T4" fmla="*/ 84 w 101"/>
                <a:gd name="T5" fmla="*/ 12 h 101"/>
                <a:gd name="T6" fmla="*/ 77 w 101"/>
                <a:gd name="T7" fmla="*/ 12 h 101"/>
                <a:gd name="T8" fmla="*/ 74 w 101"/>
                <a:gd name="T9" fmla="*/ 14 h 101"/>
                <a:gd name="T10" fmla="*/ 67 w 101"/>
                <a:gd name="T11" fmla="*/ 16 h 101"/>
                <a:gd name="T12" fmla="*/ 60 w 101"/>
                <a:gd name="T13" fmla="*/ 8 h 101"/>
                <a:gd name="T14" fmla="*/ 60 w 101"/>
                <a:gd name="T15" fmla="*/ 5 h 101"/>
                <a:gd name="T16" fmla="*/ 54 w 101"/>
                <a:gd name="T17" fmla="*/ 0 h 101"/>
                <a:gd name="T18" fmla="*/ 47 w 101"/>
                <a:gd name="T19" fmla="*/ 0 h 101"/>
                <a:gd name="T20" fmla="*/ 42 w 101"/>
                <a:gd name="T21" fmla="*/ 5 h 101"/>
                <a:gd name="T22" fmla="*/ 42 w 101"/>
                <a:gd name="T23" fmla="*/ 8 h 101"/>
                <a:gd name="T24" fmla="*/ 38 w 101"/>
                <a:gd name="T25" fmla="*/ 15 h 101"/>
                <a:gd name="T26" fmla="*/ 27 w 101"/>
                <a:gd name="T27" fmla="*/ 14 h 101"/>
                <a:gd name="T28" fmla="*/ 25 w 101"/>
                <a:gd name="T29" fmla="*/ 12 h 101"/>
                <a:gd name="T30" fmla="*/ 17 w 101"/>
                <a:gd name="T31" fmla="*/ 12 h 101"/>
                <a:gd name="T32" fmla="*/ 12 w 101"/>
                <a:gd name="T33" fmla="*/ 17 h 101"/>
                <a:gd name="T34" fmla="*/ 12 w 101"/>
                <a:gd name="T35" fmla="*/ 24 h 101"/>
                <a:gd name="T36" fmla="*/ 15 w 101"/>
                <a:gd name="T37" fmla="*/ 27 h 101"/>
                <a:gd name="T38" fmla="*/ 16 w 101"/>
                <a:gd name="T39" fmla="*/ 34 h 101"/>
                <a:gd name="T40" fmla="*/ 9 w 101"/>
                <a:gd name="T41" fmla="*/ 41 h 101"/>
                <a:gd name="T42" fmla="*/ 5 w 101"/>
                <a:gd name="T43" fmla="*/ 41 h 101"/>
                <a:gd name="T44" fmla="*/ 0 w 101"/>
                <a:gd name="T45" fmla="*/ 47 h 101"/>
                <a:gd name="T46" fmla="*/ 0 w 101"/>
                <a:gd name="T47" fmla="*/ 54 h 101"/>
                <a:gd name="T48" fmla="*/ 5 w 101"/>
                <a:gd name="T49" fmla="*/ 59 h 101"/>
                <a:gd name="T50" fmla="*/ 9 w 101"/>
                <a:gd name="T51" fmla="*/ 59 h 101"/>
                <a:gd name="T52" fmla="*/ 15 w 101"/>
                <a:gd name="T53" fmla="*/ 63 h 101"/>
                <a:gd name="T54" fmla="*/ 15 w 101"/>
                <a:gd name="T55" fmla="*/ 74 h 101"/>
                <a:gd name="T56" fmla="*/ 12 w 101"/>
                <a:gd name="T57" fmla="*/ 76 h 101"/>
                <a:gd name="T58" fmla="*/ 12 w 101"/>
                <a:gd name="T59" fmla="*/ 84 h 101"/>
                <a:gd name="T60" fmla="*/ 17 w 101"/>
                <a:gd name="T61" fmla="*/ 89 h 101"/>
                <a:gd name="T62" fmla="*/ 25 w 101"/>
                <a:gd name="T63" fmla="*/ 89 h 101"/>
                <a:gd name="T64" fmla="*/ 27 w 101"/>
                <a:gd name="T65" fmla="*/ 86 h 101"/>
                <a:gd name="T66" fmla="*/ 34 w 101"/>
                <a:gd name="T67" fmla="*/ 85 h 101"/>
                <a:gd name="T68" fmla="*/ 42 w 101"/>
                <a:gd name="T69" fmla="*/ 92 h 101"/>
                <a:gd name="T70" fmla="*/ 42 w 101"/>
                <a:gd name="T71" fmla="*/ 96 h 101"/>
                <a:gd name="T72" fmla="*/ 47 w 101"/>
                <a:gd name="T73" fmla="*/ 101 h 101"/>
                <a:gd name="T74" fmla="*/ 54 w 101"/>
                <a:gd name="T75" fmla="*/ 101 h 101"/>
                <a:gd name="T76" fmla="*/ 60 w 101"/>
                <a:gd name="T77" fmla="*/ 96 h 101"/>
                <a:gd name="T78" fmla="*/ 60 w 101"/>
                <a:gd name="T79" fmla="*/ 92 h 101"/>
                <a:gd name="T80" fmla="*/ 63 w 101"/>
                <a:gd name="T81" fmla="*/ 86 h 101"/>
                <a:gd name="T82" fmla="*/ 74 w 101"/>
                <a:gd name="T83" fmla="*/ 86 h 101"/>
                <a:gd name="T84" fmla="*/ 77 w 101"/>
                <a:gd name="T85" fmla="*/ 89 h 101"/>
                <a:gd name="T86" fmla="*/ 84 w 101"/>
                <a:gd name="T87" fmla="*/ 89 h 101"/>
                <a:gd name="T88" fmla="*/ 89 w 101"/>
                <a:gd name="T89" fmla="*/ 84 h 101"/>
                <a:gd name="T90" fmla="*/ 89 w 101"/>
                <a:gd name="T91" fmla="*/ 76 h 101"/>
                <a:gd name="T92" fmla="*/ 87 w 101"/>
                <a:gd name="T93" fmla="*/ 74 h 101"/>
                <a:gd name="T94" fmla="*/ 85 w 101"/>
                <a:gd name="T95" fmla="*/ 67 h 101"/>
                <a:gd name="T96" fmla="*/ 93 w 101"/>
                <a:gd name="T97" fmla="*/ 59 h 101"/>
                <a:gd name="T98" fmla="*/ 96 w 101"/>
                <a:gd name="T99" fmla="*/ 59 h 101"/>
                <a:gd name="T100" fmla="*/ 101 w 101"/>
                <a:gd name="T101" fmla="*/ 54 h 101"/>
                <a:gd name="T102" fmla="*/ 101 w 101"/>
                <a:gd name="T103" fmla="*/ 47 h 101"/>
                <a:gd name="T104" fmla="*/ 96 w 101"/>
                <a:gd name="T105" fmla="*/ 41 h 101"/>
                <a:gd name="T106" fmla="*/ 93 w 101"/>
                <a:gd name="T107" fmla="*/ 41 h 101"/>
                <a:gd name="T108" fmla="*/ 86 w 101"/>
                <a:gd name="T109" fmla="*/ 38 h 101"/>
                <a:gd name="T110" fmla="*/ 87 w 101"/>
                <a:gd name="T111" fmla="*/ 27 h 101"/>
                <a:gd name="T112" fmla="*/ 89 w 101"/>
                <a:gd name="T113" fmla="*/ 24 h 101"/>
                <a:gd name="T114" fmla="*/ 69 w 101"/>
                <a:gd name="T115" fmla="*/ 68 h 101"/>
                <a:gd name="T116" fmla="*/ 33 w 101"/>
                <a:gd name="T117" fmla="*/ 68 h 101"/>
                <a:gd name="T118" fmla="*/ 33 w 101"/>
                <a:gd name="T119" fmla="*/ 32 h 101"/>
                <a:gd name="T120" fmla="*/ 69 w 101"/>
                <a:gd name="T121" fmla="*/ 32 h 101"/>
                <a:gd name="T122" fmla="*/ 69 w 101"/>
                <a:gd name="T123" fmla="*/ 68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1" h="101">
                  <a:moveTo>
                    <a:pt x="89" y="24"/>
                  </a:moveTo>
                  <a:cubicBezTo>
                    <a:pt x="91" y="22"/>
                    <a:pt x="91" y="19"/>
                    <a:pt x="89" y="17"/>
                  </a:cubicBezTo>
                  <a:cubicBezTo>
                    <a:pt x="84" y="12"/>
                    <a:pt x="84" y="12"/>
                    <a:pt x="84" y="12"/>
                  </a:cubicBezTo>
                  <a:cubicBezTo>
                    <a:pt x="82" y="10"/>
                    <a:pt x="79" y="10"/>
                    <a:pt x="77" y="12"/>
                  </a:cubicBezTo>
                  <a:cubicBezTo>
                    <a:pt x="74" y="14"/>
                    <a:pt x="74" y="14"/>
                    <a:pt x="74" y="14"/>
                  </a:cubicBezTo>
                  <a:cubicBezTo>
                    <a:pt x="72" y="16"/>
                    <a:pt x="69" y="17"/>
                    <a:pt x="67" y="16"/>
                  </a:cubicBezTo>
                  <a:cubicBezTo>
                    <a:pt x="65" y="15"/>
                    <a:pt x="60" y="11"/>
                    <a:pt x="60" y="8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2"/>
                    <a:pt x="57" y="0"/>
                    <a:pt x="54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2"/>
                    <a:pt x="42" y="5"/>
                  </a:cubicBezTo>
                  <a:cubicBezTo>
                    <a:pt x="42" y="8"/>
                    <a:pt x="42" y="8"/>
                    <a:pt x="42" y="8"/>
                  </a:cubicBezTo>
                  <a:cubicBezTo>
                    <a:pt x="42" y="11"/>
                    <a:pt x="40" y="14"/>
                    <a:pt x="38" y="15"/>
                  </a:cubicBezTo>
                  <a:cubicBezTo>
                    <a:pt x="36" y="15"/>
                    <a:pt x="29" y="16"/>
                    <a:pt x="27" y="14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3" y="10"/>
                    <a:pt x="19" y="10"/>
                    <a:pt x="17" y="12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0" y="19"/>
                    <a:pt x="10" y="22"/>
                    <a:pt x="12" y="24"/>
                  </a:cubicBezTo>
                  <a:cubicBezTo>
                    <a:pt x="15" y="27"/>
                    <a:pt x="15" y="27"/>
                    <a:pt x="15" y="27"/>
                  </a:cubicBezTo>
                  <a:cubicBezTo>
                    <a:pt x="17" y="29"/>
                    <a:pt x="17" y="32"/>
                    <a:pt x="16" y="34"/>
                  </a:cubicBezTo>
                  <a:cubicBezTo>
                    <a:pt x="15" y="36"/>
                    <a:pt x="11" y="41"/>
                    <a:pt x="9" y="41"/>
                  </a:cubicBezTo>
                  <a:cubicBezTo>
                    <a:pt x="5" y="41"/>
                    <a:pt x="5" y="41"/>
                    <a:pt x="5" y="41"/>
                  </a:cubicBezTo>
                  <a:cubicBezTo>
                    <a:pt x="2" y="41"/>
                    <a:pt x="0" y="44"/>
                    <a:pt x="0" y="47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7"/>
                    <a:pt x="2" y="59"/>
                    <a:pt x="5" y="5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11" y="59"/>
                    <a:pt x="14" y="61"/>
                    <a:pt x="15" y="63"/>
                  </a:cubicBezTo>
                  <a:cubicBezTo>
                    <a:pt x="16" y="65"/>
                    <a:pt x="17" y="72"/>
                    <a:pt x="15" y="74"/>
                  </a:cubicBezTo>
                  <a:cubicBezTo>
                    <a:pt x="12" y="76"/>
                    <a:pt x="12" y="76"/>
                    <a:pt x="12" y="76"/>
                  </a:cubicBezTo>
                  <a:cubicBezTo>
                    <a:pt x="10" y="78"/>
                    <a:pt x="10" y="82"/>
                    <a:pt x="12" y="84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9" y="91"/>
                    <a:pt x="23" y="91"/>
                    <a:pt x="25" y="89"/>
                  </a:cubicBezTo>
                  <a:cubicBezTo>
                    <a:pt x="27" y="86"/>
                    <a:pt x="27" y="86"/>
                    <a:pt x="27" y="86"/>
                  </a:cubicBezTo>
                  <a:cubicBezTo>
                    <a:pt x="29" y="84"/>
                    <a:pt x="32" y="84"/>
                    <a:pt x="34" y="85"/>
                  </a:cubicBezTo>
                  <a:cubicBezTo>
                    <a:pt x="36" y="86"/>
                    <a:pt x="42" y="90"/>
                    <a:pt x="42" y="92"/>
                  </a:cubicBezTo>
                  <a:cubicBezTo>
                    <a:pt x="42" y="96"/>
                    <a:pt x="42" y="96"/>
                    <a:pt x="42" y="96"/>
                  </a:cubicBezTo>
                  <a:cubicBezTo>
                    <a:pt x="42" y="99"/>
                    <a:pt x="44" y="101"/>
                    <a:pt x="47" y="101"/>
                  </a:cubicBezTo>
                  <a:cubicBezTo>
                    <a:pt x="54" y="101"/>
                    <a:pt x="54" y="101"/>
                    <a:pt x="54" y="101"/>
                  </a:cubicBezTo>
                  <a:cubicBezTo>
                    <a:pt x="57" y="101"/>
                    <a:pt x="60" y="99"/>
                    <a:pt x="60" y="96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60" y="90"/>
                    <a:pt x="61" y="87"/>
                    <a:pt x="63" y="86"/>
                  </a:cubicBezTo>
                  <a:cubicBezTo>
                    <a:pt x="65" y="85"/>
                    <a:pt x="72" y="84"/>
                    <a:pt x="74" y="86"/>
                  </a:cubicBezTo>
                  <a:cubicBezTo>
                    <a:pt x="77" y="89"/>
                    <a:pt x="77" y="89"/>
                    <a:pt x="77" y="89"/>
                  </a:cubicBezTo>
                  <a:cubicBezTo>
                    <a:pt x="79" y="91"/>
                    <a:pt x="82" y="91"/>
                    <a:pt x="84" y="89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8"/>
                    <a:pt x="89" y="76"/>
                  </a:cubicBezTo>
                  <a:cubicBezTo>
                    <a:pt x="87" y="74"/>
                    <a:pt x="87" y="74"/>
                    <a:pt x="87" y="74"/>
                  </a:cubicBezTo>
                  <a:cubicBezTo>
                    <a:pt x="85" y="72"/>
                    <a:pt x="84" y="69"/>
                    <a:pt x="85" y="67"/>
                  </a:cubicBezTo>
                  <a:cubicBezTo>
                    <a:pt x="86" y="65"/>
                    <a:pt x="90" y="59"/>
                    <a:pt x="93" y="59"/>
                  </a:cubicBezTo>
                  <a:cubicBezTo>
                    <a:pt x="96" y="59"/>
                    <a:pt x="96" y="59"/>
                    <a:pt x="96" y="59"/>
                  </a:cubicBezTo>
                  <a:cubicBezTo>
                    <a:pt x="99" y="59"/>
                    <a:pt x="101" y="57"/>
                    <a:pt x="101" y="54"/>
                  </a:cubicBezTo>
                  <a:cubicBezTo>
                    <a:pt x="101" y="47"/>
                    <a:pt x="101" y="47"/>
                    <a:pt x="101" y="47"/>
                  </a:cubicBezTo>
                  <a:cubicBezTo>
                    <a:pt x="101" y="44"/>
                    <a:pt x="99" y="41"/>
                    <a:pt x="96" y="41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90" y="41"/>
                    <a:pt x="87" y="40"/>
                    <a:pt x="86" y="38"/>
                  </a:cubicBezTo>
                  <a:cubicBezTo>
                    <a:pt x="86" y="36"/>
                    <a:pt x="85" y="29"/>
                    <a:pt x="87" y="27"/>
                  </a:cubicBezTo>
                  <a:lnTo>
                    <a:pt x="89" y="24"/>
                  </a:lnTo>
                  <a:close/>
                  <a:moveTo>
                    <a:pt x="69" y="68"/>
                  </a:moveTo>
                  <a:cubicBezTo>
                    <a:pt x="59" y="78"/>
                    <a:pt x="43" y="78"/>
                    <a:pt x="33" y="68"/>
                  </a:cubicBezTo>
                  <a:cubicBezTo>
                    <a:pt x="23" y="58"/>
                    <a:pt x="23" y="42"/>
                    <a:pt x="33" y="32"/>
                  </a:cubicBezTo>
                  <a:cubicBezTo>
                    <a:pt x="43" y="22"/>
                    <a:pt x="59" y="22"/>
                    <a:pt x="69" y="32"/>
                  </a:cubicBezTo>
                  <a:cubicBezTo>
                    <a:pt x="79" y="42"/>
                    <a:pt x="79" y="58"/>
                    <a:pt x="69" y="6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59" name="Freeform 998"/>
            <p:cNvSpPr>
              <a:spLocks/>
            </p:cNvSpPr>
            <p:nvPr/>
          </p:nvSpPr>
          <p:spPr bwMode="auto">
            <a:xfrm>
              <a:off x="5644381" y="5455180"/>
              <a:ext cx="209550" cy="211138"/>
            </a:xfrm>
            <a:custGeom>
              <a:avLst/>
              <a:gdLst>
                <a:gd name="T0" fmla="*/ 46 w 56"/>
                <a:gd name="T1" fmla="*/ 46 h 56"/>
                <a:gd name="T2" fmla="*/ 10 w 56"/>
                <a:gd name="T3" fmla="*/ 46 h 56"/>
                <a:gd name="T4" fmla="*/ 10 w 56"/>
                <a:gd name="T5" fmla="*/ 10 h 56"/>
                <a:gd name="T6" fmla="*/ 46 w 56"/>
                <a:gd name="T7" fmla="*/ 10 h 56"/>
                <a:gd name="T8" fmla="*/ 46 w 56"/>
                <a:gd name="T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6" y="46"/>
                  </a:moveTo>
                  <a:cubicBezTo>
                    <a:pt x="36" y="56"/>
                    <a:pt x="20" y="56"/>
                    <a:pt x="10" y="46"/>
                  </a:cubicBezTo>
                  <a:cubicBezTo>
                    <a:pt x="0" y="36"/>
                    <a:pt x="0" y="20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20"/>
                    <a:pt x="56" y="36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0" name="Freeform 999"/>
            <p:cNvSpPr>
              <a:spLocks noEditPoints="1"/>
            </p:cNvSpPr>
            <p:nvPr/>
          </p:nvSpPr>
          <p:spPr bwMode="auto">
            <a:xfrm>
              <a:off x="6361931" y="4566180"/>
              <a:ext cx="382588" cy="382588"/>
            </a:xfrm>
            <a:custGeom>
              <a:avLst/>
              <a:gdLst>
                <a:gd name="T0" fmla="*/ 89 w 102"/>
                <a:gd name="T1" fmla="*/ 25 h 102"/>
                <a:gd name="T2" fmla="*/ 89 w 102"/>
                <a:gd name="T3" fmla="*/ 18 h 102"/>
                <a:gd name="T4" fmla="*/ 84 w 102"/>
                <a:gd name="T5" fmla="*/ 13 h 102"/>
                <a:gd name="T6" fmla="*/ 77 w 102"/>
                <a:gd name="T7" fmla="*/ 13 h 102"/>
                <a:gd name="T8" fmla="*/ 74 w 102"/>
                <a:gd name="T9" fmla="*/ 15 h 102"/>
                <a:gd name="T10" fmla="*/ 67 w 102"/>
                <a:gd name="T11" fmla="*/ 17 h 102"/>
                <a:gd name="T12" fmla="*/ 60 w 102"/>
                <a:gd name="T13" fmla="*/ 9 h 102"/>
                <a:gd name="T14" fmla="*/ 60 w 102"/>
                <a:gd name="T15" fmla="*/ 5 h 102"/>
                <a:gd name="T16" fmla="*/ 55 w 102"/>
                <a:gd name="T17" fmla="*/ 0 h 102"/>
                <a:gd name="T18" fmla="*/ 47 w 102"/>
                <a:gd name="T19" fmla="*/ 0 h 102"/>
                <a:gd name="T20" fmla="*/ 42 w 102"/>
                <a:gd name="T21" fmla="*/ 5 h 102"/>
                <a:gd name="T22" fmla="*/ 42 w 102"/>
                <a:gd name="T23" fmla="*/ 9 h 102"/>
                <a:gd name="T24" fmla="*/ 38 w 102"/>
                <a:gd name="T25" fmla="*/ 15 h 102"/>
                <a:gd name="T26" fmla="*/ 27 w 102"/>
                <a:gd name="T27" fmla="*/ 15 h 102"/>
                <a:gd name="T28" fmla="*/ 25 w 102"/>
                <a:gd name="T29" fmla="*/ 13 h 102"/>
                <a:gd name="T30" fmla="*/ 18 w 102"/>
                <a:gd name="T31" fmla="*/ 13 h 102"/>
                <a:gd name="T32" fmla="*/ 12 w 102"/>
                <a:gd name="T33" fmla="*/ 18 h 102"/>
                <a:gd name="T34" fmla="*/ 12 w 102"/>
                <a:gd name="T35" fmla="*/ 25 h 102"/>
                <a:gd name="T36" fmla="*/ 15 w 102"/>
                <a:gd name="T37" fmla="*/ 28 h 102"/>
                <a:gd name="T38" fmla="*/ 17 w 102"/>
                <a:gd name="T39" fmla="*/ 35 h 102"/>
                <a:gd name="T40" fmla="*/ 9 w 102"/>
                <a:gd name="T41" fmla="*/ 42 h 102"/>
                <a:gd name="T42" fmla="*/ 5 w 102"/>
                <a:gd name="T43" fmla="*/ 42 h 102"/>
                <a:gd name="T44" fmla="*/ 0 w 102"/>
                <a:gd name="T45" fmla="*/ 47 h 102"/>
                <a:gd name="T46" fmla="*/ 0 w 102"/>
                <a:gd name="T47" fmla="*/ 55 h 102"/>
                <a:gd name="T48" fmla="*/ 5 w 102"/>
                <a:gd name="T49" fmla="*/ 60 h 102"/>
                <a:gd name="T50" fmla="*/ 9 w 102"/>
                <a:gd name="T51" fmla="*/ 60 h 102"/>
                <a:gd name="T52" fmla="*/ 15 w 102"/>
                <a:gd name="T53" fmla="*/ 64 h 102"/>
                <a:gd name="T54" fmla="*/ 15 w 102"/>
                <a:gd name="T55" fmla="*/ 75 h 102"/>
                <a:gd name="T56" fmla="*/ 12 w 102"/>
                <a:gd name="T57" fmla="*/ 77 h 102"/>
                <a:gd name="T58" fmla="*/ 12 w 102"/>
                <a:gd name="T59" fmla="*/ 84 h 102"/>
                <a:gd name="T60" fmla="*/ 18 w 102"/>
                <a:gd name="T61" fmla="*/ 90 h 102"/>
                <a:gd name="T62" fmla="*/ 25 w 102"/>
                <a:gd name="T63" fmla="*/ 90 h 102"/>
                <a:gd name="T64" fmla="*/ 27 w 102"/>
                <a:gd name="T65" fmla="*/ 87 h 102"/>
                <a:gd name="T66" fmla="*/ 35 w 102"/>
                <a:gd name="T67" fmla="*/ 85 h 102"/>
                <a:gd name="T68" fmla="*/ 42 w 102"/>
                <a:gd name="T69" fmla="*/ 93 h 102"/>
                <a:gd name="T70" fmla="*/ 42 w 102"/>
                <a:gd name="T71" fmla="*/ 97 h 102"/>
                <a:gd name="T72" fmla="*/ 47 w 102"/>
                <a:gd name="T73" fmla="*/ 102 h 102"/>
                <a:gd name="T74" fmla="*/ 55 w 102"/>
                <a:gd name="T75" fmla="*/ 102 h 102"/>
                <a:gd name="T76" fmla="*/ 60 w 102"/>
                <a:gd name="T77" fmla="*/ 97 h 102"/>
                <a:gd name="T78" fmla="*/ 60 w 102"/>
                <a:gd name="T79" fmla="*/ 93 h 102"/>
                <a:gd name="T80" fmla="*/ 64 w 102"/>
                <a:gd name="T81" fmla="*/ 87 h 102"/>
                <a:gd name="T82" fmla="*/ 74 w 102"/>
                <a:gd name="T83" fmla="*/ 87 h 102"/>
                <a:gd name="T84" fmla="*/ 77 w 102"/>
                <a:gd name="T85" fmla="*/ 90 h 102"/>
                <a:gd name="T86" fmla="*/ 84 w 102"/>
                <a:gd name="T87" fmla="*/ 90 h 102"/>
                <a:gd name="T88" fmla="*/ 89 w 102"/>
                <a:gd name="T89" fmla="*/ 84 h 102"/>
                <a:gd name="T90" fmla="*/ 89 w 102"/>
                <a:gd name="T91" fmla="*/ 77 h 102"/>
                <a:gd name="T92" fmla="*/ 87 w 102"/>
                <a:gd name="T93" fmla="*/ 75 h 102"/>
                <a:gd name="T94" fmla="*/ 85 w 102"/>
                <a:gd name="T95" fmla="*/ 67 h 102"/>
                <a:gd name="T96" fmla="*/ 93 w 102"/>
                <a:gd name="T97" fmla="*/ 60 h 102"/>
                <a:gd name="T98" fmla="*/ 97 w 102"/>
                <a:gd name="T99" fmla="*/ 60 h 102"/>
                <a:gd name="T100" fmla="*/ 102 w 102"/>
                <a:gd name="T101" fmla="*/ 55 h 102"/>
                <a:gd name="T102" fmla="*/ 102 w 102"/>
                <a:gd name="T103" fmla="*/ 47 h 102"/>
                <a:gd name="T104" fmla="*/ 97 w 102"/>
                <a:gd name="T105" fmla="*/ 42 h 102"/>
                <a:gd name="T106" fmla="*/ 93 w 102"/>
                <a:gd name="T107" fmla="*/ 42 h 102"/>
                <a:gd name="T108" fmla="*/ 87 w 102"/>
                <a:gd name="T109" fmla="*/ 38 h 102"/>
                <a:gd name="T110" fmla="*/ 87 w 102"/>
                <a:gd name="T111" fmla="*/ 28 h 102"/>
                <a:gd name="T112" fmla="*/ 89 w 102"/>
                <a:gd name="T113" fmla="*/ 25 h 102"/>
                <a:gd name="T114" fmla="*/ 69 w 102"/>
                <a:gd name="T115" fmla="*/ 69 h 102"/>
                <a:gd name="T116" fmla="*/ 33 w 102"/>
                <a:gd name="T117" fmla="*/ 69 h 102"/>
                <a:gd name="T118" fmla="*/ 33 w 102"/>
                <a:gd name="T119" fmla="*/ 33 h 102"/>
                <a:gd name="T120" fmla="*/ 69 w 102"/>
                <a:gd name="T121" fmla="*/ 33 h 102"/>
                <a:gd name="T122" fmla="*/ 69 w 102"/>
                <a:gd name="T123" fmla="*/ 69 h 1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02" h="102">
                  <a:moveTo>
                    <a:pt x="89" y="25"/>
                  </a:moveTo>
                  <a:cubicBezTo>
                    <a:pt x="91" y="23"/>
                    <a:pt x="91" y="20"/>
                    <a:pt x="89" y="18"/>
                  </a:cubicBezTo>
                  <a:cubicBezTo>
                    <a:pt x="84" y="13"/>
                    <a:pt x="84" y="13"/>
                    <a:pt x="84" y="13"/>
                  </a:cubicBezTo>
                  <a:cubicBezTo>
                    <a:pt x="82" y="11"/>
                    <a:pt x="79" y="11"/>
                    <a:pt x="77" y="13"/>
                  </a:cubicBezTo>
                  <a:cubicBezTo>
                    <a:pt x="74" y="15"/>
                    <a:pt x="74" y="15"/>
                    <a:pt x="74" y="15"/>
                  </a:cubicBezTo>
                  <a:cubicBezTo>
                    <a:pt x="72" y="17"/>
                    <a:pt x="69" y="18"/>
                    <a:pt x="67" y="17"/>
                  </a:cubicBezTo>
                  <a:cubicBezTo>
                    <a:pt x="65" y="16"/>
                    <a:pt x="60" y="12"/>
                    <a:pt x="60" y="9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3"/>
                    <a:pt x="57" y="0"/>
                    <a:pt x="55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4" y="0"/>
                    <a:pt x="42" y="3"/>
                    <a:pt x="42" y="5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12"/>
                    <a:pt x="40" y="15"/>
                    <a:pt x="38" y="15"/>
                  </a:cubicBezTo>
                  <a:cubicBezTo>
                    <a:pt x="36" y="16"/>
                    <a:pt x="29" y="17"/>
                    <a:pt x="27" y="15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3" y="11"/>
                    <a:pt x="20" y="11"/>
                    <a:pt x="18" y="13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0" y="20"/>
                    <a:pt x="10" y="23"/>
                    <a:pt x="12" y="25"/>
                  </a:cubicBezTo>
                  <a:cubicBezTo>
                    <a:pt x="15" y="28"/>
                    <a:pt x="15" y="28"/>
                    <a:pt x="15" y="28"/>
                  </a:cubicBezTo>
                  <a:cubicBezTo>
                    <a:pt x="17" y="30"/>
                    <a:pt x="18" y="33"/>
                    <a:pt x="17" y="35"/>
                  </a:cubicBezTo>
                  <a:cubicBezTo>
                    <a:pt x="16" y="37"/>
                    <a:pt x="12" y="42"/>
                    <a:pt x="9" y="42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2" y="42"/>
                    <a:pt x="0" y="45"/>
                    <a:pt x="0" y="47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8"/>
                    <a:pt x="2" y="60"/>
                    <a:pt x="5" y="60"/>
                  </a:cubicBezTo>
                  <a:cubicBezTo>
                    <a:pt x="9" y="60"/>
                    <a:pt x="9" y="60"/>
                    <a:pt x="9" y="60"/>
                  </a:cubicBezTo>
                  <a:cubicBezTo>
                    <a:pt x="12" y="60"/>
                    <a:pt x="14" y="62"/>
                    <a:pt x="15" y="64"/>
                  </a:cubicBezTo>
                  <a:cubicBezTo>
                    <a:pt x="16" y="66"/>
                    <a:pt x="17" y="73"/>
                    <a:pt x="15" y="75"/>
                  </a:cubicBezTo>
                  <a:cubicBezTo>
                    <a:pt x="12" y="77"/>
                    <a:pt x="12" y="77"/>
                    <a:pt x="12" y="77"/>
                  </a:cubicBezTo>
                  <a:cubicBezTo>
                    <a:pt x="10" y="79"/>
                    <a:pt x="10" y="82"/>
                    <a:pt x="12" y="84"/>
                  </a:cubicBezTo>
                  <a:cubicBezTo>
                    <a:pt x="18" y="90"/>
                    <a:pt x="18" y="90"/>
                    <a:pt x="18" y="90"/>
                  </a:cubicBezTo>
                  <a:cubicBezTo>
                    <a:pt x="20" y="92"/>
                    <a:pt x="23" y="92"/>
                    <a:pt x="25" y="90"/>
                  </a:cubicBezTo>
                  <a:cubicBezTo>
                    <a:pt x="27" y="87"/>
                    <a:pt x="27" y="87"/>
                    <a:pt x="27" y="87"/>
                  </a:cubicBezTo>
                  <a:cubicBezTo>
                    <a:pt x="29" y="85"/>
                    <a:pt x="33" y="84"/>
                    <a:pt x="35" y="85"/>
                  </a:cubicBezTo>
                  <a:cubicBezTo>
                    <a:pt x="37" y="86"/>
                    <a:pt x="42" y="90"/>
                    <a:pt x="42" y="93"/>
                  </a:cubicBezTo>
                  <a:cubicBezTo>
                    <a:pt x="42" y="97"/>
                    <a:pt x="42" y="97"/>
                    <a:pt x="42" y="97"/>
                  </a:cubicBezTo>
                  <a:cubicBezTo>
                    <a:pt x="42" y="100"/>
                    <a:pt x="44" y="102"/>
                    <a:pt x="47" y="102"/>
                  </a:cubicBezTo>
                  <a:cubicBezTo>
                    <a:pt x="55" y="102"/>
                    <a:pt x="55" y="102"/>
                    <a:pt x="55" y="102"/>
                  </a:cubicBezTo>
                  <a:cubicBezTo>
                    <a:pt x="57" y="102"/>
                    <a:pt x="60" y="100"/>
                    <a:pt x="60" y="97"/>
                  </a:cubicBezTo>
                  <a:cubicBezTo>
                    <a:pt x="60" y="93"/>
                    <a:pt x="60" y="93"/>
                    <a:pt x="60" y="93"/>
                  </a:cubicBezTo>
                  <a:cubicBezTo>
                    <a:pt x="60" y="90"/>
                    <a:pt x="61" y="88"/>
                    <a:pt x="64" y="87"/>
                  </a:cubicBezTo>
                  <a:cubicBezTo>
                    <a:pt x="66" y="86"/>
                    <a:pt x="72" y="85"/>
                    <a:pt x="74" y="87"/>
                  </a:cubicBezTo>
                  <a:cubicBezTo>
                    <a:pt x="77" y="90"/>
                    <a:pt x="77" y="90"/>
                    <a:pt x="77" y="90"/>
                  </a:cubicBezTo>
                  <a:cubicBezTo>
                    <a:pt x="79" y="92"/>
                    <a:pt x="82" y="92"/>
                    <a:pt x="84" y="90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82"/>
                    <a:pt x="91" y="79"/>
                    <a:pt x="89" y="77"/>
                  </a:cubicBezTo>
                  <a:cubicBezTo>
                    <a:pt x="87" y="75"/>
                    <a:pt x="87" y="75"/>
                    <a:pt x="87" y="75"/>
                  </a:cubicBezTo>
                  <a:cubicBezTo>
                    <a:pt x="85" y="73"/>
                    <a:pt x="84" y="69"/>
                    <a:pt x="85" y="67"/>
                  </a:cubicBezTo>
                  <a:cubicBezTo>
                    <a:pt x="86" y="65"/>
                    <a:pt x="90" y="60"/>
                    <a:pt x="93" y="60"/>
                  </a:cubicBezTo>
                  <a:cubicBezTo>
                    <a:pt x="97" y="60"/>
                    <a:pt x="97" y="60"/>
                    <a:pt x="97" y="60"/>
                  </a:cubicBezTo>
                  <a:cubicBezTo>
                    <a:pt x="99" y="60"/>
                    <a:pt x="102" y="58"/>
                    <a:pt x="102" y="55"/>
                  </a:cubicBezTo>
                  <a:cubicBezTo>
                    <a:pt x="102" y="47"/>
                    <a:pt x="102" y="47"/>
                    <a:pt x="102" y="47"/>
                  </a:cubicBezTo>
                  <a:cubicBezTo>
                    <a:pt x="102" y="45"/>
                    <a:pt x="99" y="42"/>
                    <a:pt x="97" y="42"/>
                  </a:cubicBezTo>
                  <a:cubicBezTo>
                    <a:pt x="93" y="42"/>
                    <a:pt x="93" y="42"/>
                    <a:pt x="93" y="42"/>
                  </a:cubicBezTo>
                  <a:cubicBezTo>
                    <a:pt x="90" y="42"/>
                    <a:pt x="87" y="41"/>
                    <a:pt x="87" y="38"/>
                  </a:cubicBezTo>
                  <a:cubicBezTo>
                    <a:pt x="86" y="36"/>
                    <a:pt x="85" y="30"/>
                    <a:pt x="87" y="28"/>
                  </a:cubicBezTo>
                  <a:lnTo>
                    <a:pt x="89" y="25"/>
                  </a:lnTo>
                  <a:close/>
                  <a:moveTo>
                    <a:pt x="69" y="69"/>
                  </a:moveTo>
                  <a:cubicBezTo>
                    <a:pt x="59" y="79"/>
                    <a:pt x="43" y="79"/>
                    <a:pt x="33" y="69"/>
                  </a:cubicBezTo>
                  <a:cubicBezTo>
                    <a:pt x="23" y="59"/>
                    <a:pt x="23" y="43"/>
                    <a:pt x="33" y="33"/>
                  </a:cubicBezTo>
                  <a:cubicBezTo>
                    <a:pt x="43" y="23"/>
                    <a:pt x="59" y="23"/>
                    <a:pt x="69" y="33"/>
                  </a:cubicBezTo>
                  <a:cubicBezTo>
                    <a:pt x="79" y="43"/>
                    <a:pt x="79" y="59"/>
                    <a:pt x="69" y="6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61" name="Freeform 1000"/>
            <p:cNvSpPr>
              <a:spLocks/>
            </p:cNvSpPr>
            <p:nvPr/>
          </p:nvSpPr>
          <p:spPr bwMode="auto">
            <a:xfrm>
              <a:off x="6447656" y="4653492"/>
              <a:ext cx="211138" cy="209550"/>
            </a:xfrm>
            <a:custGeom>
              <a:avLst/>
              <a:gdLst>
                <a:gd name="T0" fmla="*/ 46 w 56"/>
                <a:gd name="T1" fmla="*/ 46 h 56"/>
                <a:gd name="T2" fmla="*/ 10 w 56"/>
                <a:gd name="T3" fmla="*/ 46 h 56"/>
                <a:gd name="T4" fmla="*/ 10 w 56"/>
                <a:gd name="T5" fmla="*/ 10 h 56"/>
                <a:gd name="T6" fmla="*/ 46 w 56"/>
                <a:gd name="T7" fmla="*/ 10 h 56"/>
                <a:gd name="T8" fmla="*/ 46 w 56"/>
                <a:gd name="T9" fmla="*/ 46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6" h="56">
                  <a:moveTo>
                    <a:pt x="46" y="46"/>
                  </a:moveTo>
                  <a:cubicBezTo>
                    <a:pt x="36" y="56"/>
                    <a:pt x="20" y="56"/>
                    <a:pt x="10" y="46"/>
                  </a:cubicBezTo>
                  <a:cubicBezTo>
                    <a:pt x="0" y="36"/>
                    <a:pt x="0" y="20"/>
                    <a:pt x="10" y="10"/>
                  </a:cubicBezTo>
                  <a:cubicBezTo>
                    <a:pt x="20" y="0"/>
                    <a:pt x="36" y="0"/>
                    <a:pt x="46" y="10"/>
                  </a:cubicBezTo>
                  <a:cubicBezTo>
                    <a:pt x="56" y="20"/>
                    <a:pt x="56" y="36"/>
                    <a:pt x="46" y="46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81" name="Freeform 986"/>
            <p:cNvSpPr>
              <a:spLocks/>
            </p:cNvSpPr>
            <p:nvPr/>
          </p:nvSpPr>
          <p:spPr bwMode="auto">
            <a:xfrm>
              <a:off x="5857953" y="4074583"/>
              <a:ext cx="593412" cy="590021"/>
            </a:xfrm>
            <a:custGeom>
              <a:avLst/>
              <a:gdLst>
                <a:gd name="T0" fmla="*/ 219 w 222"/>
                <a:gd name="T1" fmla="*/ 221 h 221"/>
                <a:gd name="T2" fmla="*/ 217 w 222"/>
                <a:gd name="T3" fmla="*/ 220 h 221"/>
                <a:gd name="T4" fmla="*/ 2 w 222"/>
                <a:gd name="T5" fmla="*/ 5 h 221"/>
                <a:gd name="T6" fmla="*/ 2 w 222"/>
                <a:gd name="T7" fmla="*/ 1 h 221"/>
                <a:gd name="T8" fmla="*/ 6 w 222"/>
                <a:gd name="T9" fmla="*/ 1 h 221"/>
                <a:gd name="T10" fmla="*/ 221 w 222"/>
                <a:gd name="T11" fmla="*/ 216 h 221"/>
                <a:gd name="T12" fmla="*/ 221 w 222"/>
                <a:gd name="T13" fmla="*/ 220 h 221"/>
                <a:gd name="T14" fmla="*/ 219 w 222"/>
                <a:gd name="T15" fmla="*/ 221 h 2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2" h="221">
                  <a:moveTo>
                    <a:pt x="219" y="221"/>
                  </a:moveTo>
                  <a:cubicBezTo>
                    <a:pt x="218" y="221"/>
                    <a:pt x="217" y="221"/>
                    <a:pt x="217" y="220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4"/>
                    <a:pt x="0" y="2"/>
                    <a:pt x="2" y="1"/>
                  </a:cubicBezTo>
                  <a:cubicBezTo>
                    <a:pt x="3" y="0"/>
                    <a:pt x="5" y="0"/>
                    <a:pt x="6" y="1"/>
                  </a:cubicBezTo>
                  <a:cubicBezTo>
                    <a:pt x="221" y="216"/>
                    <a:pt x="221" y="216"/>
                    <a:pt x="221" y="216"/>
                  </a:cubicBezTo>
                  <a:cubicBezTo>
                    <a:pt x="222" y="217"/>
                    <a:pt x="222" y="219"/>
                    <a:pt x="221" y="220"/>
                  </a:cubicBezTo>
                  <a:cubicBezTo>
                    <a:pt x="221" y="221"/>
                    <a:pt x="220" y="221"/>
                    <a:pt x="219" y="221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7455264" y="2973655"/>
            <a:ext cx="3517537" cy="1011174"/>
            <a:chOff x="7382693" y="2451141"/>
            <a:chExt cx="3517537" cy="1011174"/>
          </a:xfrm>
        </p:grpSpPr>
        <p:grpSp>
          <p:nvGrpSpPr>
            <p:cNvPr id="74" name="组合 73"/>
            <p:cNvGrpSpPr/>
            <p:nvPr/>
          </p:nvGrpSpPr>
          <p:grpSpPr>
            <a:xfrm>
              <a:off x="7382693" y="2584980"/>
              <a:ext cx="390526" cy="390525"/>
              <a:chOff x="7482417" y="2845330"/>
              <a:chExt cx="390526" cy="390525"/>
            </a:xfrm>
            <a:solidFill>
              <a:srgbClr val="2181BD"/>
            </a:solidFill>
          </p:grpSpPr>
          <p:sp>
            <p:nvSpPr>
              <p:cNvPr id="75" name="Freeform 1010"/>
              <p:cNvSpPr>
                <a:spLocks noEditPoints="1"/>
              </p:cNvSpPr>
              <p:nvPr/>
            </p:nvSpPr>
            <p:spPr bwMode="auto">
              <a:xfrm>
                <a:off x="7572905" y="2845330"/>
                <a:ext cx="300038" cy="304800"/>
              </a:xfrm>
              <a:custGeom>
                <a:avLst/>
                <a:gdLst>
                  <a:gd name="T0" fmla="*/ 14 w 80"/>
                  <a:gd name="T1" fmla="*/ 66 h 81"/>
                  <a:gd name="T2" fmla="*/ 14 w 80"/>
                  <a:gd name="T3" fmla="*/ 15 h 81"/>
                  <a:gd name="T4" fmla="*/ 66 w 80"/>
                  <a:gd name="T5" fmla="*/ 15 h 81"/>
                  <a:gd name="T6" fmla="*/ 66 w 80"/>
                  <a:gd name="T7" fmla="*/ 66 h 81"/>
                  <a:gd name="T8" fmla="*/ 14 w 80"/>
                  <a:gd name="T9" fmla="*/ 66 h 81"/>
                  <a:gd name="T10" fmla="*/ 57 w 80"/>
                  <a:gd name="T11" fmla="*/ 23 h 81"/>
                  <a:gd name="T12" fmla="*/ 22 w 80"/>
                  <a:gd name="T13" fmla="*/ 23 h 81"/>
                  <a:gd name="T14" fmla="*/ 22 w 80"/>
                  <a:gd name="T15" fmla="*/ 58 h 81"/>
                  <a:gd name="T16" fmla="*/ 57 w 80"/>
                  <a:gd name="T17" fmla="*/ 58 h 81"/>
                  <a:gd name="T18" fmla="*/ 57 w 80"/>
                  <a:gd name="T19" fmla="*/ 23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0" h="81">
                    <a:moveTo>
                      <a:pt x="14" y="66"/>
                    </a:moveTo>
                    <a:cubicBezTo>
                      <a:pt x="0" y="52"/>
                      <a:pt x="0" y="29"/>
                      <a:pt x="14" y="15"/>
                    </a:cubicBezTo>
                    <a:cubicBezTo>
                      <a:pt x="28" y="0"/>
                      <a:pt x="51" y="0"/>
                      <a:pt x="66" y="15"/>
                    </a:cubicBezTo>
                    <a:cubicBezTo>
                      <a:pt x="80" y="29"/>
                      <a:pt x="80" y="52"/>
                      <a:pt x="66" y="66"/>
                    </a:cubicBezTo>
                    <a:cubicBezTo>
                      <a:pt x="51" y="81"/>
                      <a:pt x="28" y="81"/>
                      <a:pt x="14" y="66"/>
                    </a:cubicBezTo>
                    <a:close/>
                    <a:moveTo>
                      <a:pt x="57" y="23"/>
                    </a:moveTo>
                    <a:cubicBezTo>
                      <a:pt x="47" y="14"/>
                      <a:pt x="32" y="14"/>
                      <a:pt x="22" y="23"/>
                    </a:cubicBezTo>
                    <a:cubicBezTo>
                      <a:pt x="13" y="33"/>
                      <a:pt x="13" y="48"/>
                      <a:pt x="22" y="58"/>
                    </a:cubicBezTo>
                    <a:cubicBezTo>
                      <a:pt x="32" y="67"/>
                      <a:pt x="47" y="67"/>
                      <a:pt x="57" y="58"/>
                    </a:cubicBezTo>
                    <a:cubicBezTo>
                      <a:pt x="66" y="48"/>
                      <a:pt x="66" y="33"/>
                      <a:pt x="57" y="23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76" name="Rectangle 1011"/>
              <p:cNvSpPr>
                <a:spLocks noChangeArrowheads="1"/>
              </p:cNvSpPr>
              <p:nvPr/>
            </p:nvSpPr>
            <p:spPr bwMode="auto">
              <a:xfrm>
                <a:off x="7636405" y="3081867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77" name="Freeform 1012"/>
              <p:cNvSpPr>
                <a:spLocks/>
              </p:cNvSpPr>
              <p:nvPr/>
            </p:nvSpPr>
            <p:spPr bwMode="auto">
              <a:xfrm>
                <a:off x="7482417" y="3092980"/>
                <a:ext cx="142875" cy="142875"/>
              </a:xfrm>
              <a:custGeom>
                <a:avLst/>
                <a:gdLst>
                  <a:gd name="T0" fmla="*/ 32 w 38"/>
                  <a:gd name="T1" fmla="*/ 6 h 38"/>
                  <a:gd name="T2" fmla="*/ 28 w 38"/>
                  <a:gd name="T3" fmla="*/ 0 h 38"/>
                  <a:gd name="T4" fmla="*/ 3 w 38"/>
                  <a:gd name="T5" fmla="*/ 24 h 38"/>
                  <a:gd name="T6" fmla="*/ 3 w 38"/>
                  <a:gd name="T7" fmla="*/ 35 h 38"/>
                  <a:gd name="T8" fmla="*/ 14 w 38"/>
                  <a:gd name="T9" fmla="*/ 35 h 38"/>
                  <a:gd name="T10" fmla="*/ 38 w 38"/>
                  <a:gd name="T11" fmla="*/ 11 h 38"/>
                  <a:gd name="T12" fmla="*/ 32 w 38"/>
                  <a:gd name="T13" fmla="*/ 6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38">
                    <a:moveTo>
                      <a:pt x="32" y="6"/>
                    </a:moveTo>
                    <a:cubicBezTo>
                      <a:pt x="31" y="4"/>
                      <a:pt x="29" y="2"/>
                      <a:pt x="28" y="0"/>
                    </a:cubicBezTo>
                    <a:cubicBezTo>
                      <a:pt x="3" y="24"/>
                      <a:pt x="3" y="24"/>
                      <a:pt x="3" y="24"/>
                    </a:cubicBezTo>
                    <a:cubicBezTo>
                      <a:pt x="0" y="27"/>
                      <a:pt x="0" y="32"/>
                      <a:pt x="3" y="35"/>
                    </a:cubicBezTo>
                    <a:cubicBezTo>
                      <a:pt x="6" y="38"/>
                      <a:pt x="11" y="38"/>
                      <a:pt x="14" y="35"/>
                    </a:cubicBezTo>
                    <a:cubicBezTo>
                      <a:pt x="38" y="11"/>
                      <a:pt x="38" y="11"/>
                      <a:pt x="38" y="11"/>
                    </a:cubicBezTo>
                    <a:cubicBezTo>
                      <a:pt x="36" y="9"/>
                      <a:pt x="34" y="8"/>
                      <a:pt x="32" y="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3" name="Rectangle 9"/>
            <p:cNvSpPr/>
            <p:nvPr/>
          </p:nvSpPr>
          <p:spPr>
            <a:xfrm>
              <a:off x="7812905" y="2451141"/>
              <a:ext cx="3087325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7460027" y="4536918"/>
            <a:ext cx="3512774" cy="1011174"/>
            <a:chOff x="7387456" y="4014404"/>
            <a:chExt cx="3512774" cy="1011174"/>
          </a:xfrm>
        </p:grpSpPr>
        <p:grpSp>
          <p:nvGrpSpPr>
            <p:cNvPr id="71" name="组合 70"/>
            <p:cNvGrpSpPr/>
            <p:nvPr/>
          </p:nvGrpSpPr>
          <p:grpSpPr>
            <a:xfrm>
              <a:off x="7387456" y="4104217"/>
              <a:ext cx="127000" cy="466726"/>
              <a:chOff x="7487180" y="4364567"/>
              <a:chExt cx="127000" cy="466726"/>
            </a:xfrm>
            <a:solidFill>
              <a:srgbClr val="2181BD"/>
            </a:solidFill>
          </p:grpSpPr>
          <p:sp>
            <p:nvSpPr>
              <p:cNvPr id="72" name="Freeform 1008"/>
              <p:cNvSpPr>
                <a:spLocks/>
              </p:cNvSpPr>
              <p:nvPr/>
            </p:nvSpPr>
            <p:spPr bwMode="auto">
              <a:xfrm>
                <a:off x="7487180" y="4493155"/>
                <a:ext cx="127000" cy="338138"/>
              </a:xfrm>
              <a:custGeom>
                <a:avLst/>
                <a:gdLst>
                  <a:gd name="T0" fmla="*/ 29 w 34"/>
                  <a:gd name="T1" fmla="*/ 0 h 90"/>
                  <a:gd name="T2" fmla="*/ 5 w 34"/>
                  <a:gd name="T3" fmla="*/ 0 h 90"/>
                  <a:gd name="T4" fmla="*/ 0 w 34"/>
                  <a:gd name="T5" fmla="*/ 4 h 90"/>
                  <a:gd name="T6" fmla="*/ 0 w 34"/>
                  <a:gd name="T7" fmla="*/ 52 h 90"/>
                  <a:gd name="T8" fmla="*/ 0 w 34"/>
                  <a:gd name="T9" fmla="*/ 90 h 90"/>
                  <a:gd name="T10" fmla="*/ 10 w 34"/>
                  <a:gd name="T11" fmla="*/ 90 h 90"/>
                  <a:gd name="T12" fmla="*/ 14 w 34"/>
                  <a:gd name="T13" fmla="*/ 86 h 90"/>
                  <a:gd name="T14" fmla="*/ 14 w 34"/>
                  <a:gd name="T15" fmla="*/ 52 h 90"/>
                  <a:gd name="T16" fmla="*/ 19 w 34"/>
                  <a:gd name="T17" fmla="*/ 52 h 90"/>
                  <a:gd name="T18" fmla="*/ 19 w 34"/>
                  <a:gd name="T19" fmla="*/ 86 h 90"/>
                  <a:gd name="T20" fmla="*/ 24 w 34"/>
                  <a:gd name="T21" fmla="*/ 90 h 90"/>
                  <a:gd name="T22" fmla="*/ 29 w 34"/>
                  <a:gd name="T23" fmla="*/ 90 h 90"/>
                  <a:gd name="T24" fmla="*/ 34 w 34"/>
                  <a:gd name="T25" fmla="*/ 86 h 90"/>
                  <a:gd name="T26" fmla="*/ 34 w 34"/>
                  <a:gd name="T27" fmla="*/ 52 h 90"/>
                  <a:gd name="T28" fmla="*/ 34 w 34"/>
                  <a:gd name="T29" fmla="*/ 4 h 90"/>
                  <a:gd name="T30" fmla="*/ 29 w 34"/>
                  <a:gd name="T31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34" h="90">
                    <a:moveTo>
                      <a:pt x="29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5" y="0"/>
                      <a:pt x="0" y="0"/>
                      <a:pt x="0" y="4"/>
                    </a:cubicBezTo>
                    <a:cubicBezTo>
                      <a:pt x="0" y="9"/>
                      <a:pt x="0" y="52"/>
                      <a:pt x="0" y="52"/>
                    </a:cubicBezTo>
                    <a:cubicBezTo>
                      <a:pt x="0" y="90"/>
                      <a:pt x="0" y="90"/>
                      <a:pt x="0" y="90"/>
                    </a:cubicBezTo>
                    <a:cubicBezTo>
                      <a:pt x="10" y="90"/>
                      <a:pt x="10" y="90"/>
                      <a:pt x="10" y="90"/>
                    </a:cubicBezTo>
                    <a:cubicBezTo>
                      <a:pt x="10" y="90"/>
                      <a:pt x="14" y="90"/>
                      <a:pt x="14" y="86"/>
                    </a:cubicBezTo>
                    <a:cubicBezTo>
                      <a:pt x="14" y="81"/>
                      <a:pt x="14" y="52"/>
                      <a:pt x="14" y="52"/>
                    </a:cubicBezTo>
                    <a:cubicBezTo>
                      <a:pt x="19" y="52"/>
                      <a:pt x="19" y="52"/>
                      <a:pt x="19" y="52"/>
                    </a:cubicBezTo>
                    <a:cubicBezTo>
                      <a:pt x="19" y="86"/>
                      <a:pt x="19" y="86"/>
                      <a:pt x="19" y="86"/>
                    </a:cubicBezTo>
                    <a:cubicBezTo>
                      <a:pt x="19" y="86"/>
                      <a:pt x="19" y="90"/>
                      <a:pt x="24" y="90"/>
                    </a:cubicBezTo>
                    <a:cubicBezTo>
                      <a:pt x="29" y="90"/>
                      <a:pt x="29" y="90"/>
                      <a:pt x="29" y="90"/>
                    </a:cubicBezTo>
                    <a:cubicBezTo>
                      <a:pt x="29" y="90"/>
                      <a:pt x="34" y="90"/>
                      <a:pt x="34" y="86"/>
                    </a:cubicBezTo>
                    <a:cubicBezTo>
                      <a:pt x="34" y="81"/>
                      <a:pt x="34" y="52"/>
                      <a:pt x="34" y="52"/>
                    </a:cubicBezTo>
                    <a:cubicBezTo>
                      <a:pt x="34" y="52"/>
                      <a:pt x="34" y="9"/>
                      <a:pt x="34" y="4"/>
                    </a:cubicBezTo>
                    <a:cubicBezTo>
                      <a:pt x="34" y="0"/>
                      <a:pt x="29" y="0"/>
                      <a:pt x="29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73" name="Freeform 1009"/>
              <p:cNvSpPr>
                <a:spLocks/>
              </p:cNvSpPr>
              <p:nvPr/>
            </p:nvSpPr>
            <p:spPr bwMode="auto">
              <a:xfrm>
                <a:off x="7506230" y="4364567"/>
                <a:ext cx="88900" cy="90488"/>
              </a:xfrm>
              <a:custGeom>
                <a:avLst/>
                <a:gdLst>
                  <a:gd name="T0" fmla="*/ 24 w 24"/>
                  <a:gd name="T1" fmla="*/ 5 h 24"/>
                  <a:gd name="T2" fmla="*/ 19 w 24"/>
                  <a:gd name="T3" fmla="*/ 0 h 24"/>
                  <a:gd name="T4" fmla="*/ 5 w 24"/>
                  <a:gd name="T5" fmla="*/ 0 h 24"/>
                  <a:gd name="T6" fmla="*/ 0 w 24"/>
                  <a:gd name="T7" fmla="*/ 5 h 24"/>
                  <a:gd name="T8" fmla="*/ 0 w 24"/>
                  <a:gd name="T9" fmla="*/ 24 h 24"/>
                  <a:gd name="T10" fmla="*/ 5 w 24"/>
                  <a:gd name="T11" fmla="*/ 24 h 24"/>
                  <a:gd name="T12" fmla="*/ 19 w 24"/>
                  <a:gd name="T13" fmla="*/ 24 h 24"/>
                  <a:gd name="T14" fmla="*/ 24 w 24"/>
                  <a:gd name="T15" fmla="*/ 19 h 24"/>
                  <a:gd name="T16" fmla="*/ 24 w 24"/>
                  <a:gd name="T17" fmla="*/ 5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" h="24">
                    <a:moveTo>
                      <a:pt x="24" y="5"/>
                    </a:moveTo>
                    <a:cubicBezTo>
                      <a:pt x="24" y="0"/>
                      <a:pt x="19" y="0"/>
                      <a:pt x="19" y="0"/>
                    </a:cubicBezTo>
                    <a:cubicBezTo>
                      <a:pt x="19" y="0"/>
                      <a:pt x="9" y="0"/>
                      <a:pt x="5" y="0"/>
                    </a:cubicBezTo>
                    <a:cubicBezTo>
                      <a:pt x="0" y="0"/>
                      <a:pt x="0" y="5"/>
                      <a:pt x="0" y="5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5" y="24"/>
                      <a:pt x="14" y="24"/>
                      <a:pt x="19" y="24"/>
                    </a:cubicBezTo>
                    <a:cubicBezTo>
                      <a:pt x="24" y="24"/>
                      <a:pt x="24" y="19"/>
                      <a:pt x="24" y="19"/>
                    </a:cubicBezTo>
                    <a:cubicBezTo>
                      <a:pt x="24" y="19"/>
                      <a:pt x="24" y="10"/>
                      <a:pt x="24" y="5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4" name="Rectangle 9"/>
            <p:cNvSpPr/>
            <p:nvPr/>
          </p:nvSpPr>
          <p:spPr>
            <a:xfrm>
              <a:off x="7812905" y="4014404"/>
              <a:ext cx="3087325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1407886" y="5471282"/>
            <a:ext cx="3497853" cy="1011174"/>
            <a:chOff x="1335315" y="4948768"/>
            <a:chExt cx="3497853" cy="1011174"/>
          </a:xfrm>
        </p:grpSpPr>
        <p:grpSp>
          <p:nvGrpSpPr>
            <p:cNvPr id="78" name="组合 77"/>
            <p:cNvGrpSpPr/>
            <p:nvPr/>
          </p:nvGrpSpPr>
          <p:grpSpPr>
            <a:xfrm>
              <a:off x="4379143" y="5069417"/>
              <a:ext cx="454025" cy="303213"/>
              <a:chOff x="4478867" y="5329767"/>
              <a:chExt cx="454025" cy="303213"/>
            </a:xfrm>
            <a:solidFill>
              <a:srgbClr val="2181BD"/>
            </a:solidFill>
          </p:grpSpPr>
          <p:sp>
            <p:nvSpPr>
              <p:cNvPr id="79" name="Freeform 1013"/>
              <p:cNvSpPr>
                <a:spLocks/>
              </p:cNvSpPr>
              <p:nvPr/>
            </p:nvSpPr>
            <p:spPr bwMode="auto">
              <a:xfrm>
                <a:off x="4478867" y="5329767"/>
                <a:ext cx="322263" cy="255588"/>
              </a:xfrm>
              <a:custGeom>
                <a:avLst/>
                <a:gdLst>
                  <a:gd name="T0" fmla="*/ 43 w 86"/>
                  <a:gd name="T1" fmla="*/ 0 h 68"/>
                  <a:gd name="T2" fmla="*/ 0 w 86"/>
                  <a:gd name="T3" fmla="*/ 33 h 68"/>
                  <a:gd name="T4" fmla="*/ 16 w 86"/>
                  <a:gd name="T5" fmla="*/ 58 h 68"/>
                  <a:gd name="T6" fmla="*/ 5 w 86"/>
                  <a:gd name="T7" fmla="*/ 68 h 68"/>
                  <a:gd name="T8" fmla="*/ 24 w 86"/>
                  <a:gd name="T9" fmla="*/ 62 h 68"/>
                  <a:gd name="T10" fmla="*/ 43 w 86"/>
                  <a:gd name="T11" fmla="*/ 66 h 68"/>
                  <a:gd name="T12" fmla="*/ 86 w 86"/>
                  <a:gd name="T13" fmla="*/ 33 h 68"/>
                  <a:gd name="T14" fmla="*/ 43 w 86"/>
                  <a:gd name="T15" fmla="*/ 0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6" h="68">
                    <a:moveTo>
                      <a:pt x="43" y="0"/>
                    </a:moveTo>
                    <a:cubicBezTo>
                      <a:pt x="19" y="0"/>
                      <a:pt x="0" y="15"/>
                      <a:pt x="0" y="33"/>
                    </a:cubicBezTo>
                    <a:cubicBezTo>
                      <a:pt x="0" y="43"/>
                      <a:pt x="6" y="52"/>
                      <a:pt x="16" y="58"/>
                    </a:cubicBezTo>
                    <a:cubicBezTo>
                      <a:pt x="11" y="65"/>
                      <a:pt x="5" y="68"/>
                      <a:pt x="5" y="68"/>
                    </a:cubicBezTo>
                    <a:cubicBezTo>
                      <a:pt x="13" y="66"/>
                      <a:pt x="19" y="65"/>
                      <a:pt x="24" y="62"/>
                    </a:cubicBezTo>
                    <a:cubicBezTo>
                      <a:pt x="30" y="65"/>
                      <a:pt x="36" y="66"/>
                      <a:pt x="43" y="66"/>
                    </a:cubicBezTo>
                    <a:cubicBezTo>
                      <a:pt x="67" y="66"/>
                      <a:pt x="86" y="51"/>
                      <a:pt x="86" y="33"/>
                    </a:cubicBezTo>
                    <a:cubicBezTo>
                      <a:pt x="86" y="15"/>
                      <a:pt x="67" y="0"/>
                      <a:pt x="43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80" name="Freeform 1014"/>
              <p:cNvSpPr>
                <a:spLocks/>
              </p:cNvSpPr>
              <p:nvPr/>
            </p:nvSpPr>
            <p:spPr bwMode="auto">
              <a:xfrm>
                <a:off x="4729692" y="5464705"/>
                <a:ext cx="203200" cy="168275"/>
              </a:xfrm>
              <a:custGeom>
                <a:avLst/>
                <a:gdLst>
                  <a:gd name="T0" fmla="*/ 44 w 54"/>
                  <a:gd name="T1" fmla="*/ 38 h 45"/>
                  <a:gd name="T2" fmla="*/ 54 w 54"/>
                  <a:gd name="T3" fmla="*/ 22 h 45"/>
                  <a:gd name="T4" fmla="*/ 26 w 54"/>
                  <a:gd name="T5" fmla="*/ 0 h 45"/>
                  <a:gd name="T6" fmla="*/ 24 w 54"/>
                  <a:gd name="T7" fmla="*/ 0 h 45"/>
                  <a:gd name="T8" fmla="*/ 0 w 54"/>
                  <a:gd name="T9" fmla="*/ 30 h 45"/>
                  <a:gd name="T10" fmla="*/ 26 w 54"/>
                  <a:gd name="T11" fmla="*/ 43 h 45"/>
                  <a:gd name="T12" fmla="*/ 38 w 54"/>
                  <a:gd name="T13" fmla="*/ 41 h 45"/>
                  <a:gd name="T14" fmla="*/ 51 w 54"/>
                  <a:gd name="T15" fmla="*/ 45 h 45"/>
                  <a:gd name="T16" fmla="*/ 44 w 54"/>
                  <a:gd name="T17" fmla="*/ 3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4" h="45">
                    <a:moveTo>
                      <a:pt x="44" y="38"/>
                    </a:moveTo>
                    <a:cubicBezTo>
                      <a:pt x="50" y="34"/>
                      <a:pt x="54" y="28"/>
                      <a:pt x="54" y="22"/>
                    </a:cubicBezTo>
                    <a:cubicBezTo>
                      <a:pt x="54" y="10"/>
                      <a:pt x="41" y="0"/>
                      <a:pt x="26" y="0"/>
                    </a:cubicBezTo>
                    <a:cubicBezTo>
                      <a:pt x="25" y="0"/>
                      <a:pt x="25" y="0"/>
                      <a:pt x="24" y="0"/>
                    </a:cubicBezTo>
                    <a:cubicBezTo>
                      <a:pt x="23" y="13"/>
                      <a:pt x="14" y="24"/>
                      <a:pt x="0" y="30"/>
                    </a:cubicBezTo>
                    <a:cubicBezTo>
                      <a:pt x="4" y="38"/>
                      <a:pt x="14" y="43"/>
                      <a:pt x="26" y="43"/>
                    </a:cubicBezTo>
                    <a:cubicBezTo>
                      <a:pt x="30" y="43"/>
                      <a:pt x="35" y="42"/>
                      <a:pt x="38" y="41"/>
                    </a:cubicBezTo>
                    <a:cubicBezTo>
                      <a:pt x="42" y="42"/>
                      <a:pt x="46" y="44"/>
                      <a:pt x="51" y="45"/>
                    </a:cubicBezTo>
                    <a:cubicBezTo>
                      <a:pt x="51" y="45"/>
                      <a:pt x="47" y="43"/>
                      <a:pt x="44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5" name="Rectangle 9"/>
            <p:cNvSpPr/>
            <p:nvPr/>
          </p:nvSpPr>
          <p:spPr>
            <a:xfrm>
              <a:off x="1335315" y="4948768"/>
              <a:ext cx="2931909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 algn="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407886" y="3860415"/>
            <a:ext cx="3542303" cy="1011174"/>
            <a:chOff x="1335315" y="3337901"/>
            <a:chExt cx="3542303" cy="1011174"/>
          </a:xfrm>
        </p:grpSpPr>
        <p:sp>
          <p:nvSpPr>
            <p:cNvPr id="62" name="Freeform 1001"/>
            <p:cNvSpPr>
              <a:spLocks/>
            </p:cNvSpPr>
            <p:nvPr/>
          </p:nvSpPr>
          <p:spPr bwMode="auto">
            <a:xfrm>
              <a:off x="4468043" y="3421592"/>
              <a:ext cx="409575" cy="357188"/>
            </a:xfrm>
            <a:custGeom>
              <a:avLst/>
              <a:gdLst>
                <a:gd name="T0" fmla="*/ 98 w 109"/>
                <a:gd name="T1" fmla="*/ 73 h 95"/>
                <a:gd name="T2" fmla="*/ 71 w 109"/>
                <a:gd name="T3" fmla="*/ 61 h 95"/>
                <a:gd name="T4" fmla="*/ 73 w 109"/>
                <a:gd name="T5" fmla="*/ 55 h 95"/>
                <a:gd name="T6" fmla="*/ 75 w 109"/>
                <a:gd name="T7" fmla="*/ 48 h 95"/>
                <a:gd name="T8" fmla="*/ 77 w 109"/>
                <a:gd name="T9" fmla="*/ 48 h 95"/>
                <a:gd name="T10" fmla="*/ 79 w 109"/>
                <a:gd name="T11" fmla="*/ 35 h 95"/>
                <a:gd name="T12" fmla="*/ 77 w 109"/>
                <a:gd name="T13" fmla="*/ 33 h 95"/>
                <a:gd name="T14" fmla="*/ 76 w 109"/>
                <a:gd name="T15" fmla="*/ 18 h 95"/>
                <a:gd name="T16" fmla="*/ 77 w 109"/>
                <a:gd name="T17" fmla="*/ 18 h 95"/>
                <a:gd name="T18" fmla="*/ 67 w 109"/>
                <a:gd name="T19" fmla="*/ 5 h 95"/>
                <a:gd name="T20" fmla="*/ 54 w 109"/>
                <a:gd name="T21" fmla="*/ 2 h 95"/>
                <a:gd name="T22" fmla="*/ 52 w 109"/>
                <a:gd name="T23" fmla="*/ 2 h 95"/>
                <a:gd name="T24" fmla="*/ 51 w 109"/>
                <a:gd name="T25" fmla="*/ 2 h 95"/>
                <a:gd name="T26" fmla="*/ 32 w 109"/>
                <a:gd name="T27" fmla="*/ 33 h 95"/>
                <a:gd name="T28" fmla="*/ 30 w 109"/>
                <a:gd name="T29" fmla="*/ 35 h 95"/>
                <a:gd name="T30" fmla="*/ 32 w 109"/>
                <a:gd name="T31" fmla="*/ 48 h 95"/>
                <a:gd name="T32" fmla="*/ 34 w 109"/>
                <a:gd name="T33" fmla="*/ 48 h 95"/>
                <a:gd name="T34" fmla="*/ 36 w 109"/>
                <a:gd name="T35" fmla="*/ 55 h 95"/>
                <a:gd name="T36" fmla="*/ 38 w 109"/>
                <a:gd name="T37" fmla="*/ 60 h 95"/>
                <a:gd name="T38" fmla="*/ 11 w 109"/>
                <a:gd name="T39" fmla="*/ 73 h 95"/>
                <a:gd name="T40" fmla="*/ 2 w 109"/>
                <a:gd name="T41" fmla="*/ 95 h 95"/>
                <a:gd name="T42" fmla="*/ 54 w 109"/>
                <a:gd name="T43" fmla="*/ 95 h 95"/>
                <a:gd name="T44" fmla="*/ 107 w 109"/>
                <a:gd name="T45" fmla="*/ 95 h 95"/>
                <a:gd name="T46" fmla="*/ 98 w 109"/>
                <a:gd name="T47" fmla="*/ 73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09" h="95">
                  <a:moveTo>
                    <a:pt x="98" y="73"/>
                  </a:moveTo>
                  <a:cubicBezTo>
                    <a:pt x="86" y="70"/>
                    <a:pt x="73" y="70"/>
                    <a:pt x="71" y="61"/>
                  </a:cubicBezTo>
                  <a:cubicBezTo>
                    <a:pt x="71" y="61"/>
                    <a:pt x="72" y="58"/>
                    <a:pt x="73" y="55"/>
                  </a:cubicBezTo>
                  <a:cubicBezTo>
                    <a:pt x="74" y="51"/>
                    <a:pt x="75" y="48"/>
                    <a:pt x="75" y="48"/>
                  </a:cubicBezTo>
                  <a:cubicBezTo>
                    <a:pt x="75" y="48"/>
                    <a:pt x="76" y="51"/>
                    <a:pt x="77" y="48"/>
                  </a:cubicBezTo>
                  <a:cubicBezTo>
                    <a:pt x="78" y="44"/>
                    <a:pt x="79" y="38"/>
                    <a:pt x="79" y="35"/>
                  </a:cubicBezTo>
                  <a:cubicBezTo>
                    <a:pt x="79" y="33"/>
                    <a:pt x="77" y="33"/>
                    <a:pt x="77" y="33"/>
                  </a:cubicBezTo>
                  <a:cubicBezTo>
                    <a:pt x="77" y="33"/>
                    <a:pt x="78" y="25"/>
                    <a:pt x="76" y="18"/>
                  </a:cubicBezTo>
                  <a:cubicBezTo>
                    <a:pt x="77" y="18"/>
                    <a:pt x="77" y="18"/>
                    <a:pt x="77" y="18"/>
                  </a:cubicBezTo>
                  <a:cubicBezTo>
                    <a:pt x="75" y="13"/>
                    <a:pt x="76" y="8"/>
                    <a:pt x="67" y="5"/>
                  </a:cubicBezTo>
                  <a:cubicBezTo>
                    <a:pt x="64" y="3"/>
                    <a:pt x="60" y="2"/>
                    <a:pt x="54" y="2"/>
                  </a:cubicBezTo>
                  <a:cubicBezTo>
                    <a:pt x="54" y="2"/>
                    <a:pt x="53" y="2"/>
                    <a:pt x="52" y="2"/>
                  </a:cubicBezTo>
                  <a:cubicBezTo>
                    <a:pt x="51" y="2"/>
                    <a:pt x="51" y="2"/>
                    <a:pt x="51" y="2"/>
                  </a:cubicBezTo>
                  <a:cubicBezTo>
                    <a:pt x="25" y="0"/>
                    <a:pt x="32" y="33"/>
                    <a:pt x="32" y="33"/>
                  </a:cubicBezTo>
                  <a:cubicBezTo>
                    <a:pt x="32" y="33"/>
                    <a:pt x="30" y="33"/>
                    <a:pt x="30" y="35"/>
                  </a:cubicBezTo>
                  <a:cubicBezTo>
                    <a:pt x="30" y="38"/>
                    <a:pt x="31" y="44"/>
                    <a:pt x="32" y="48"/>
                  </a:cubicBezTo>
                  <a:cubicBezTo>
                    <a:pt x="33" y="51"/>
                    <a:pt x="34" y="48"/>
                    <a:pt x="34" y="48"/>
                  </a:cubicBezTo>
                  <a:cubicBezTo>
                    <a:pt x="34" y="48"/>
                    <a:pt x="35" y="51"/>
                    <a:pt x="36" y="55"/>
                  </a:cubicBezTo>
                  <a:cubicBezTo>
                    <a:pt x="37" y="58"/>
                    <a:pt x="38" y="60"/>
                    <a:pt x="38" y="60"/>
                  </a:cubicBezTo>
                  <a:cubicBezTo>
                    <a:pt x="36" y="70"/>
                    <a:pt x="23" y="70"/>
                    <a:pt x="11" y="73"/>
                  </a:cubicBezTo>
                  <a:cubicBezTo>
                    <a:pt x="0" y="77"/>
                    <a:pt x="2" y="95"/>
                    <a:pt x="2" y="95"/>
                  </a:cubicBezTo>
                  <a:cubicBezTo>
                    <a:pt x="54" y="95"/>
                    <a:pt x="54" y="95"/>
                    <a:pt x="54" y="95"/>
                  </a:cubicBezTo>
                  <a:cubicBezTo>
                    <a:pt x="107" y="95"/>
                    <a:pt x="107" y="95"/>
                    <a:pt x="107" y="95"/>
                  </a:cubicBezTo>
                  <a:cubicBezTo>
                    <a:pt x="107" y="95"/>
                    <a:pt x="109" y="77"/>
                    <a:pt x="98" y="7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>
                <a:latin typeface="+mj-ea"/>
                <a:ea typeface="+mj-ea"/>
              </a:endParaRPr>
            </a:p>
          </p:txBody>
        </p:sp>
        <p:sp>
          <p:nvSpPr>
            <p:cNvPr id="86" name="Rectangle 9"/>
            <p:cNvSpPr/>
            <p:nvPr/>
          </p:nvSpPr>
          <p:spPr>
            <a:xfrm>
              <a:off x="1335315" y="3337901"/>
              <a:ext cx="2929481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 algn="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1407886" y="2170670"/>
            <a:ext cx="3520078" cy="1011174"/>
            <a:chOff x="1335315" y="1648156"/>
            <a:chExt cx="3520078" cy="1011174"/>
          </a:xfrm>
        </p:grpSpPr>
        <p:grpSp>
          <p:nvGrpSpPr>
            <p:cNvPr id="63" name="组合 62"/>
            <p:cNvGrpSpPr/>
            <p:nvPr/>
          </p:nvGrpSpPr>
          <p:grpSpPr>
            <a:xfrm>
              <a:off x="4528368" y="1756305"/>
              <a:ext cx="327025" cy="382588"/>
              <a:chOff x="4628092" y="2016655"/>
              <a:chExt cx="327025" cy="382588"/>
            </a:xfrm>
            <a:solidFill>
              <a:srgbClr val="2181BD"/>
            </a:solidFill>
          </p:grpSpPr>
          <p:sp>
            <p:nvSpPr>
              <p:cNvPr id="64" name="Freeform 1002"/>
              <p:cNvSpPr>
                <a:spLocks noEditPoints="1"/>
              </p:cNvSpPr>
              <p:nvPr/>
            </p:nvSpPr>
            <p:spPr bwMode="auto">
              <a:xfrm>
                <a:off x="4628092" y="2016655"/>
                <a:ext cx="177800" cy="377825"/>
              </a:xfrm>
              <a:custGeom>
                <a:avLst/>
                <a:gdLst>
                  <a:gd name="T0" fmla="*/ 47 w 47"/>
                  <a:gd name="T1" fmla="*/ 31 h 101"/>
                  <a:gd name="T2" fmla="*/ 47 w 47"/>
                  <a:gd name="T3" fmla="*/ 7 h 101"/>
                  <a:gd name="T4" fmla="*/ 39 w 47"/>
                  <a:gd name="T5" fmla="*/ 0 h 101"/>
                  <a:gd name="T6" fmla="*/ 8 w 47"/>
                  <a:gd name="T7" fmla="*/ 0 h 101"/>
                  <a:gd name="T8" fmla="*/ 0 w 47"/>
                  <a:gd name="T9" fmla="*/ 7 h 101"/>
                  <a:gd name="T10" fmla="*/ 0 w 47"/>
                  <a:gd name="T11" fmla="*/ 93 h 101"/>
                  <a:gd name="T12" fmla="*/ 8 w 47"/>
                  <a:gd name="T13" fmla="*/ 101 h 101"/>
                  <a:gd name="T14" fmla="*/ 39 w 47"/>
                  <a:gd name="T15" fmla="*/ 101 h 101"/>
                  <a:gd name="T16" fmla="*/ 47 w 47"/>
                  <a:gd name="T17" fmla="*/ 93 h 101"/>
                  <a:gd name="T18" fmla="*/ 47 w 47"/>
                  <a:gd name="T19" fmla="*/ 92 h 101"/>
                  <a:gd name="T20" fmla="*/ 42 w 47"/>
                  <a:gd name="T21" fmla="*/ 90 h 101"/>
                  <a:gd name="T22" fmla="*/ 34 w 47"/>
                  <a:gd name="T23" fmla="*/ 85 h 101"/>
                  <a:gd name="T24" fmla="*/ 3 w 47"/>
                  <a:gd name="T25" fmla="*/ 85 h 101"/>
                  <a:gd name="T26" fmla="*/ 3 w 47"/>
                  <a:gd name="T27" fmla="*/ 7 h 101"/>
                  <a:gd name="T28" fmla="*/ 43 w 47"/>
                  <a:gd name="T29" fmla="*/ 7 h 101"/>
                  <a:gd name="T30" fmla="*/ 43 w 47"/>
                  <a:gd name="T31" fmla="*/ 32 h 101"/>
                  <a:gd name="T32" fmla="*/ 47 w 47"/>
                  <a:gd name="T33" fmla="*/ 31 h 101"/>
                  <a:gd name="T34" fmla="*/ 22 w 47"/>
                  <a:gd name="T35" fmla="*/ 91 h 101"/>
                  <a:gd name="T36" fmla="*/ 25 w 47"/>
                  <a:gd name="T37" fmla="*/ 91 h 101"/>
                  <a:gd name="T38" fmla="*/ 28 w 47"/>
                  <a:gd name="T39" fmla="*/ 93 h 101"/>
                  <a:gd name="T40" fmla="*/ 25 w 47"/>
                  <a:gd name="T41" fmla="*/ 95 h 101"/>
                  <a:gd name="T42" fmla="*/ 22 w 47"/>
                  <a:gd name="T43" fmla="*/ 95 h 101"/>
                  <a:gd name="T44" fmla="*/ 19 w 47"/>
                  <a:gd name="T45" fmla="*/ 93 h 101"/>
                  <a:gd name="T46" fmla="*/ 22 w 47"/>
                  <a:gd name="T47" fmla="*/ 91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7" h="101">
                    <a:moveTo>
                      <a:pt x="47" y="31"/>
                    </a:moveTo>
                    <a:cubicBezTo>
                      <a:pt x="47" y="7"/>
                      <a:pt x="47" y="7"/>
                      <a:pt x="47" y="7"/>
                    </a:cubicBezTo>
                    <a:cubicBezTo>
                      <a:pt x="47" y="3"/>
                      <a:pt x="43" y="0"/>
                      <a:pt x="39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3" y="0"/>
                      <a:pt x="0" y="3"/>
                      <a:pt x="0" y="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0" y="97"/>
                      <a:pt x="3" y="101"/>
                      <a:pt x="8" y="101"/>
                    </a:cubicBezTo>
                    <a:cubicBezTo>
                      <a:pt x="39" y="101"/>
                      <a:pt x="39" y="101"/>
                      <a:pt x="39" y="101"/>
                    </a:cubicBezTo>
                    <a:cubicBezTo>
                      <a:pt x="43" y="101"/>
                      <a:pt x="47" y="97"/>
                      <a:pt x="47" y="93"/>
                    </a:cubicBezTo>
                    <a:cubicBezTo>
                      <a:pt x="47" y="92"/>
                      <a:pt x="47" y="92"/>
                      <a:pt x="47" y="92"/>
                    </a:cubicBezTo>
                    <a:cubicBezTo>
                      <a:pt x="45" y="91"/>
                      <a:pt x="44" y="90"/>
                      <a:pt x="42" y="90"/>
                    </a:cubicBezTo>
                    <a:cubicBezTo>
                      <a:pt x="39" y="88"/>
                      <a:pt x="36" y="87"/>
                      <a:pt x="34" y="85"/>
                    </a:cubicBezTo>
                    <a:cubicBezTo>
                      <a:pt x="3" y="85"/>
                      <a:pt x="3" y="85"/>
                      <a:pt x="3" y="85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32"/>
                      <a:pt x="43" y="32"/>
                      <a:pt x="43" y="32"/>
                    </a:cubicBezTo>
                    <a:cubicBezTo>
                      <a:pt x="44" y="32"/>
                      <a:pt x="45" y="31"/>
                      <a:pt x="47" y="31"/>
                    </a:cubicBezTo>
                    <a:close/>
                    <a:moveTo>
                      <a:pt x="22" y="91"/>
                    </a:moveTo>
                    <a:cubicBezTo>
                      <a:pt x="25" y="91"/>
                      <a:pt x="25" y="91"/>
                      <a:pt x="25" y="91"/>
                    </a:cubicBezTo>
                    <a:cubicBezTo>
                      <a:pt x="26" y="91"/>
                      <a:pt x="28" y="92"/>
                      <a:pt x="28" y="93"/>
                    </a:cubicBezTo>
                    <a:cubicBezTo>
                      <a:pt x="28" y="94"/>
                      <a:pt x="26" y="95"/>
                      <a:pt x="25" y="95"/>
                    </a:cubicBezTo>
                    <a:cubicBezTo>
                      <a:pt x="22" y="95"/>
                      <a:pt x="22" y="95"/>
                      <a:pt x="22" y="95"/>
                    </a:cubicBezTo>
                    <a:cubicBezTo>
                      <a:pt x="20" y="95"/>
                      <a:pt x="19" y="94"/>
                      <a:pt x="19" y="93"/>
                    </a:cubicBezTo>
                    <a:cubicBezTo>
                      <a:pt x="19" y="92"/>
                      <a:pt x="20" y="91"/>
                      <a:pt x="22" y="9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65" name="Freeform 1003"/>
              <p:cNvSpPr>
                <a:spLocks/>
              </p:cNvSpPr>
              <p:nvPr/>
            </p:nvSpPr>
            <p:spPr bwMode="auto">
              <a:xfrm>
                <a:off x="4699530" y="2083330"/>
                <a:ext cx="90488" cy="90488"/>
              </a:xfrm>
              <a:custGeom>
                <a:avLst/>
                <a:gdLst>
                  <a:gd name="T0" fmla="*/ 9 w 24"/>
                  <a:gd name="T1" fmla="*/ 24 h 24"/>
                  <a:gd name="T2" fmla="*/ 7 w 24"/>
                  <a:gd name="T3" fmla="*/ 20 h 24"/>
                  <a:gd name="T4" fmla="*/ 3 w 24"/>
                  <a:gd name="T5" fmla="*/ 12 h 24"/>
                  <a:gd name="T6" fmla="*/ 12 w 24"/>
                  <a:gd name="T7" fmla="*/ 3 h 24"/>
                  <a:gd name="T8" fmla="*/ 21 w 24"/>
                  <a:gd name="T9" fmla="*/ 12 h 24"/>
                  <a:gd name="T10" fmla="*/ 21 w 24"/>
                  <a:gd name="T11" fmla="*/ 14 h 24"/>
                  <a:gd name="T12" fmla="*/ 23 w 24"/>
                  <a:gd name="T13" fmla="*/ 18 h 24"/>
                  <a:gd name="T14" fmla="*/ 24 w 24"/>
                  <a:gd name="T15" fmla="*/ 12 h 24"/>
                  <a:gd name="T16" fmla="*/ 12 w 24"/>
                  <a:gd name="T17" fmla="*/ 0 h 24"/>
                  <a:gd name="T18" fmla="*/ 0 w 24"/>
                  <a:gd name="T19" fmla="*/ 12 h 24"/>
                  <a:gd name="T20" fmla="*/ 9 w 24"/>
                  <a:gd name="T21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4" h="24">
                    <a:moveTo>
                      <a:pt x="9" y="24"/>
                    </a:moveTo>
                    <a:cubicBezTo>
                      <a:pt x="7" y="20"/>
                      <a:pt x="7" y="20"/>
                      <a:pt x="7" y="20"/>
                    </a:cubicBezTo>
                    <a:cubicBezTo>
                      <a:pt x="5" y="18"/>
                      <a:pt x="3" y="15"/>
                      <a:pt x="3" y="12"/>
                    </a:cubicBezTo>
                    <a:cubicBezTo>
                      <a:pt x="3" y="7"/>
                      <a:pt x="7" y="3"/>
                      <a:pt x="12" y="3"/>
                    </a:cubicBezTo>
                    <a:cubicBezTo>
                      <a:pt x="17" y="3"/>
                      <a:pt x="21" y="7"/>
                      <a:pt x="21" y="12"/>
                    </a:cubicBezTo>
                    <a:cubicBezTo>
                      <a:pt x="21" y="13"/>
                      <a:pt x="21" y="13"/>
                      <a:pt x="21" y="14"/>
                    </a:cubicBezTo>
                    <a:cubicBezTo>
                      <a:pt x="23" y="18"/>
                      <a:pt x="23" y="18"/>
                      <a:pt x="23" y="18"/>
                    </a:cubicBezTo>
                    <a:cubicBezTo>
                      <a:pt x="23" y="16"/>
                      <a:pt x="24" y="14"/>
                      <a:pt x="24" y="12"/>
                    </a:cubicBezTo>
                    <a:cubicBezTo>
                      <a:pt x="24" y="5"/>
                      <a:pt x="19" y="0"/>
                      <a:pt x="12" y="0"/>
                    </a:cubicBezTo>
                    <a:cubicBezTo>
                      <a:pt x="5" y="0"/>
                      <a:pt x="0" y="5"/>
                      <a:pt x="0" y="12"/>
                    </a:cubicBezTo>
                    <a:cubicBezTo>
                      <a:pt x="0" y="18"/>
                      <a:pt x="4" y="22"/>
                      <a:pt x="9" y="2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66" name="Freeform 1004"/>
              <p:cNvSpPr>
                <a:spLocks/>
              </p:cNvSpPr>
              <p:nvPr/>
            </p:nvSpPr>
            <p:spPr bwMode="auto">
              <a:xfrm>
                <a:off x="4710642" y="2102380"/>
                <a:ext cx="244475" cy="296863"/>
              </a:xfrm>
              <a:custGeom>
                <a:avLst/>
                <a:gdLst>
                  <a:gd name="T0" fmla="*/ 4 w 65"/>
                  <a:gd name="T1" fmla="*/ 10 h 79"/>
                  <a:gd name="T2" fmla="*/ 14 w 65"/>
                  <a:gd name="T3" fmla="*/ 5 h 79"/>
                  <a:gd name="T4" fmla="*/ 27 w 65"/>
                  <a:gd name="T5" fmla="*/ 34 h 79"/>
                  <a:gd name="T6" fmla="*/ 20 w 65"/>
                  <a:gd name="T7" fmla="*/ 19 h 79"/>
                  <a:gd name="T8" fmla="*/ 29 w 65"/>
                  <a:gd name="T9" fmla="*/ 15 h 79"/>
                  <a:gd name="T10" fmla="*/ 37 w 65"/>
                  <a:gd name="T11" fmla="*/ 32 h 79"/>
                  <a:gd name="T12" fmla="*/ 30 w 65"/>
                  <a:gd name="T13" fmla="*/ 18 h 79"/>
                  <a:gd name="T14" fmla="*/ 42 w 65"/>
                  <a:gd name="T15" fmla="*/ 15 h 79"/>
                  <a:gd name="T16" fmla="*/ 49 w 65"/>
                  <a:gd name="T17" fmla="*/ 30 h 79"/>
                  <a:gd name="T18" fmla="*/ 44 w 65"/>
                  <a:gd name="T19" fmla="*/ 20 h 79"/>
                  <a:gd name="T20" fmla="*/ 55 w 65"/>
                  <a:gd name="T21" fmla="*/ 18 h 79"/>
                  <a:gd name="T22" fmla="*/ 63 w 65"/>
                  <a:gd name="T23" fmla="*/ 44 h 79"/>
                  <a:gd name="T24" fmla="*/ 63 w 65"/>
                  <a:gd name="T25" fmla="*/ 67 h 79"/>
                  <a:gd name="T26" fmla="*/ 41 w 65"/>
                  <a:gd name="T27" fmla="*/ 77 h 79"/>
                  <a:gd name="T28" fmla="*/ 23 w 65"/>
                  <a:gd name="T29" fmla="*/ 62 h 79"/>
                  <a:gd name="T30" fmla="*/ 2 w 65"/>
                  <a:gd name="T31" fmla="*/ 49 h 79"/>
                  <a:gd name="T32" fmla="*/ 4 w 65"/>
                  <a:gd name="T33" fmla="*/ 42 h 79"/>
                  <a:gd name="T34" fmla="*/ 21 w 65"/>
                  <a:gd name="T35" fmla="*/ 45 h 79"/>
                  <a:gd name="T36" fmla="*/ 19 w 65"/>
                  <a:gd name="T37" fmla="*/ 41 h 79"/>
                  <a:gd name="T38" fmla="*/ 4 w 65"/>
                  <a:gd name="T39" fmla="*/ 10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5" h="79">
                    <a:moveTo>
                      <a:pt x="4" y="10"/>
                    </a:moveTo>
                    <a:cubicBezTo>
                      <a:pt x="2" y="4"/>
                      <a:pt x="11" y="0"/>
                      <a:pt x="14" y="5"/>
                    </a:cubicBezTo>
                    <a:cubicBezTo>
                      <a:pt x="16" y="10"/>
                      <a:pt x="27" y="34"/>
                      <a:pt x="27" y="34"/>
                    </a:cubicBezTo>
                    <a:cubicBezTo>
                      <a:pt x="27" y="34"/>
                      <a:pt x="22" y="24"/>
                      <a:pt x="20" y="19"/>
                    </a:cubicBezTo>
                    <a:cubicBezTo>
                      <a:pt x="18" y="15"/>
                      <a:pt x="27" y="10"/>
                      <a:pt x="29" y="15"/>
                    </a:cubicBezTo>
                    <a:cubicBezTo>
                      <a:pt x="31" y="19"/>
                      <a:pt x="37" y="32"/>
                      <a:pt x="37" y="32"/>
                    </a:cubicBezTo>
                    <a:cubicBezTo>
                      <a:pt x="37" y="32"/>
                      <a:pt x="33" y="22"/>
                      <a:pt x="30" y="18"/>
                    </a:cubicBezTo>
                    <a:cubicBezTo>
                      <a:pt x="28" y="13"/>
                      <a:pt x="40" y="11"/>
                      <a:pt x="42" y="15"/>
                    </a:cubicBezTo>
                    <a:cubicBezTo>
                      <a:pt x="44" y="20"/>
                      <a:pt x="49" y="30"/>
                      <a:pt x="49" y="30"/>
                    </a:cubicBezTo>
                    <a:cubicBezTo>
                      <a:pt x="49" y="30"/>
                      <a:pt x="46" y="25"/>
                      <a:pt x="44" y="20"/>
                    </a:cubicBezTo>
                    <a:cubicBezTo>
                      <a:pt x="42" y="15"/>
                      <a:pt x="52" y="13"/>
                      <a:pt x="55" y="18"/>
                    </a:cubicBezTo>
                    <a:cubicBezTo>
                      <a:pt x="57" y="23"/>
                      <a:pt x="64" y="38"/>
                      <a:pt x="63" y="44"/>
                    </a:cubicBezTo>
                    <a:cubicBezTo>
                      <a:pt x="63" y="49"/>
                      <a:pt x="65" y="66"/>
                      <a:pt x="63" y="67"/>
                    </a:cubicBezTo>
                    <a:cubicBezTo>
                      <a:pt x="60" y="69"/>
                      <a:pt x="44" y="76"/>
                      <a:pt x="41" y="77"/>
                    </a:cubicBezTo>
                    <a:cubicBezTo>
                      <a:pt x="39" y="79"/>
                      <a:pt x="38" y="70"/>
                      <a:pt x="23" y="62"/>
                    </a:cubicBezTo>
                    <a:cubicBezTo>
                      <a:pt x="4" y="53"/>
                      <a:pt x="3" y="51"/>
                      <a:pt x="2" y="49"/>
                    </a:cubicBezTo>
                    <a:cubicBezTo>
                      <a:pt x="0" y="46"/>
                      <a:pt x="2" y="43"/>
                      <a:pt x="4" y="42"/>
                    </a:cubicBezTo>
                    <a:cubicBezTo>
                      <a:pt x="7" y="40"/>
                      <a:pt x="23" y="50"/>
                      <a:pt x="21" y="45"/>
                    </a:cubicBezTo>
                    <a:cubicBezTo>
                      <a:pt x="19" y="41"/>
                      <a:pt x="19" y="41"/>
                      <a:pt x="19" y="41"/>
                    </a:cubicBezTo>
                    <a:cubicBezTo>
                      <a:pt x="19" y="41"/>
                      <a:pt x="6" y="14"/>
                      <a:pt x="4" y="1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7" name="Rectangle 9"/>
            <p:cNvSpPr/>
            <p:nvPr/>
          </p:nvSpPr>
          <p:spPr>
            <a:xfrm>
              <a:off x="1335315" y="1648156"/>
              <a:ext cx="2929481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r"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 algn="r"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7444152" y="1550156"/>
            <a:ext cx="3528649" cy="1011174"/>
            <a:chOff x="7371581" y="1027642"/>
            <a:chExt cx="3528649" cy="1011174"/>
          </a:xfrm>
        </p:grpSpPr>
        <p:grpSp>
          <p:nvGrpSpPr>
            <p:cNvPr id="67" name="组合 66"/>
            <p:cNvGrpSpPr/>
            <p:nvPr/>
          </p:nvGrpSpPr>
          <p:grpSpPr>
            <a:xfrm>
              <a:off x="7371581" y="1027642"/>
              <a:ext cx="398462" cy="357188"/>
              <a:chOff x="7471305" y="1287992"/>
              <a:chExt cx="398462" cy="357188"/>
            </a:xfrm>
            <a:solidFill>
              <a:srgbClr val="2181BD"/>
            </a:solidFill>
          </p:grpSpPr>
          <p:sp>
            <p:nvSpPr>
              <p:cNvPr id="68" name="Freeform 1005"/>
              <p:cNvSpPr>
                <a:spLocks noEditPoints="1"/>
              </p:cNvSpPr>
              <p:nvPr/>
            </p:nvSpPr>
            <p:spPr bwMode="auto">
              <a:xfrm>
                <a:off x="7471305" y="1381655"/>
                <a:ext cx="230188" cy="233363"/>
              </a:xfrm>
              <a:custGeom>
                <a:avLst/>
                <a:gdLst>
                  <a:gd name="T0" fmla="*/ 57 w 61"/>
                  <a:gd name="T1" fmla="*/ 36 h 62"/>
                  <a:gd name="T2" fmla="*/ 61 w 61"/>
                  <a:gd name="T3" fmla="*/ 32 h 62"/>
                  <a:gd name="T4" fmla="*/ 61 w 61"/>
                  <a:gd name="T5" fmla="*/ 30 h 62"/>
                  <a:gd name="T6" fmla="*/ 57 w 61"/>
                  <a:gd name="T7" fmla="*/ 26 h 62"/>
                  <a:gd name="T8" fmla="*/ 57 w 61"/>
                  <a:gd name="T9" fmla="*/ 26 h 62"/>
                  <a:gd name="T10" fmla="*/ 52 w 61"/>
                  <a:gd name="T11" fmla="*/ 23 h 62"/>
                  <a:gd name="T12" fmla="*/ 53 w 61"/>
                  <a:gd name="T13" fmla="*/ 16 h 62"/>
                  <a:gd name="T14" fmla="*/ 53 w 61"/>
                  <a:gd name="T15" fmla="*/ 16 h 62"/>
                  <a:gd name="T16" fmla="*/ 53 w 61"/>
                  <a:gd name="T17" fmla="*/ 10 h 62"/>
                  <a:gd name="T18" fmla="*/ 51 w 61"/>
                  <a:gd name="T19" fmla="*/ 8 h 62"/>
                  <a:gd name="T20" fmla="*/ 46 w 61"/>
                  <a:gd name="T21" fmla="*/ 8 h 62"/>
                  <a:gd name="T22" fmla="*/ 46 w 61"/>
                  <a:gd name="T23" fmla="*/ 9 h 62"/>
                  <a:gd name="T24" fmla="*/ 41 w 61"/>
                  <a:gd name="T25" fmla="*/ 10 h 62"/>
                  <a:gd name="T26" fmla="*/ 36 w 61"/>
                  <a:gd name="T27" fmla="*/ 5 h 62"/>
                  <a:gd name="T28" fmla="*/ 36 w 61"/>
                  <a:gd name="T29" fmla="*/ 4 h 62"/>
                  <a:gd name="T30" fmla="*/ 32 w 61"/>
                  <a:gd name="T31" fmla="*/ 0 h 62"/>
                  <a:gd name="T32" fmla="*/ 29 w 61"/>
                  <a:gd name="T33" fmla="*/ 0 h 62"/>
                  <a:gd name="T34" fmla="*/ 25 w 61"/>
                  <a:gd name="T35" fmla="*/ 4 h 62"/>
                  <a:gd name="T36" fmla="*/ 25 w 61"/>
                  <a:gd name="T37" fmla="*/ 5 h 62"/>
                  <a:gd name="T38" fmla="*/ 23 w 61"/>
                  <a:gd name="T39" fmla="*/ 9 h 62"/>
                  <a:gd name="T40" fmla="*/ 16 w 61"/>
                  <a:gd name="T41" fmla="*/ 9 h 62"/>
                  <a:gd name="T42" fmla="*/ 16 w 61"/>
                  <a:gd name="T43" fmla="*/ 8 h 62"/>
                  <a:gd name="T44" fmla="*/ 10 w 61"/>
                  <a:gd name="T45" fmla="*/ 8 h 62"/>
                  <a:gd name="T46" fmla="*/ 8 w 61"/>
                  <a:gd name="T47" fmla="*/ 10 h 62"/>
                  <a:gd name="T48" fmla="*/ 8 w 61"/>
                  <a:gd name="T49" fmla="*/ 16 h 62"/>
                  <a:gd name="T50" fmla="*/ 8 w 61"/>
                  <a:gd name="T51" fmla="*/ 16 h 62"/>
                  <a:gd name="T52" fmla="*/ 10 w 61"/>
                  <a:gd name="T53" fmla="*/ 21 h 62"/>
                  <a:gd name="T54" fmla="*/ 4 w 61"/>
                  <a:gd name="T55" fmla="*/ 26 h 62"/>
                  <a:gd name="T56" fmla="*/ 4 w 61"/>
                  <a:gd name="T57" fmla="*/ 26 h 62"/>
                  <a:gd name="T58" fmla="*/ 0 w 61"/>
                  <a:gd name="T59" fmla="*/ 30 h 62"/>
                  <a:gd name="T60" fmla="*/ 0 w 61"/>
                  <a:gd name="T61" fmla="*/ 32 h 62"/>
                  <a:gd name="T62" fmla="*/ 4 w 61"/>
                  <a:gd name="T63" fmla="*/ 36 h 62"/>
                  <a:gd name="T64" fmla="*/ 4 w 61"/>
                  <a:gd name="T65" fmla="*/ 36 h 62"/>
                  <a:gd name="T66" fmla="*/ 9 w 61"/>
                  <a:gd name="T67" fmla="*/ 39 h 62"/>
                  <a:gd name="T68" fmla="*/ 8 w 61"/>
                  <a:gd name="T69" fmla="*/ 46 h 62"/>
                  <a:gd name="T70" fmla="*/ 8 w 61"/>
                  <a:gd name="T71" fmla="*/ 46 h 62"/>
                  <a:gd name="T72" fmla="*/ 8 w 61"/>
                  <a:gd name="T73" fmla="*/ 52 h 62"/>
                  <a:gd name="T74" fmla="*/ 10 w 61"/>
                  <a:gd name="T75" fmla="*/ 53 h 62"/>
                  <a:gd name="T76" fmla="*/ 16 w 61"/>
                  <a:gd name="T77" fmla="*/ 53 h 62"/>
                  <a:gd name="T78" fmla="*/ 16 w 61"/>
                  <a:gd name="T79" fmla="*/ 53 h 62"/>
                  <a:gd name="T80" fmla="*/ 21 w 61"/>
                  <a:gd name="T81" fmla="*/ 52 h 62"/>
                  <a:gd name="T82" fmla="*/ 25 w 61"/>
                  <a:gd name="T83" fmla="*/ 57 h 62"/>
                  <a:gd name="T84" fmla="*/ 25 w 61"/>
                  <a:gd name="T85" fmla="*/ 57 h 62"/>
                  <a:gd name="T86" fmla="*/ 29 w 61"/>
                  <a:gd name="T87" fmla="*/ 62 h 62"/>
                  <a:gd name="T88" fmla="*/ 32 w 61"/>
                  <a:gd name="T89" fmla="*/ 62 h 62"/>
                  <a:gd name="T90" fmla="*/ 36 w 61"/>
                  <a:gd name="T91" fmla="*/ 57 h 62"/>
                  <a:gd name="T92" fmla="*/ 36 w 61"/>
                  <a:gd name="T93" fmla="*/ 57 h 62"/>
                  <a:gd name="T94" fmla="*/ 38 w 61"/>
                  <a:gd name="T95" fmla="*/ 52 h 62"/>
                  <a:gd name="T96" fmla="*/ 46 w 61"/>
                  <a:gd name="T97" fmla="*/ 53 h 62"/>
                  <a:gd name="T98" fmla="*/ 46 w 61"/>
                  <a:gd name="T99" fmla="*/ 53 h 62"/>
                  <a:gd name="T100" fmla="*/ 51 w 61"/>
                  <a:gd name="T101" fmla="*/ 53 h 62"/>
                  <a:gd name="T102" fmla="*/ 53 w 61"/>
                  <a:gd name="T103" fmla="*/ 52 h 62"/>
                  <a:gd name="T104" fmla="*/ 53 w 61"/>
                  <a:gd name="T105" fmla="*/ 46 h 62"/>
                  <a:gd name="T106" fmla="*/ 53 w 61"/>
                  <a:gd name="T107" fmla="*/ 46 h 62"/>
                  <a:gd name="T108" fmla="*/ 51 w 61"/>
                  <a:gd name="T109" fmla="*/ 41 h 62"/>
                  <a:gd name="T110" fmla="*/ 57 w 61"/>
                  <a:gd name="T111" fmla="*/ 36 h 62"/>
                  <a:gd name="T112" fmla="*/ 31 w 61"/>
                  <a:gd name="T113" fmla="*/ 46 h 62"/>
                  <a:gd name="T114" fmla="*/ 15 w 61"/>
                  <a:gd name="T115" fmla="*/ 31 h 62"/>
                  <a:gd name="T116" fmla="*/ 31 w 61"/>
                  <a:gd name="T117" fmla="*/ 16 h 62"/>
                  <a:gd name="T118" fmla="*/ 46 w 61"/>
                  <a:gd name="T119" fmla="*/ 31 h 62"/>
                  <a:gd name="T120" fmla="*/ 31 w 61"/>
                  <a:gd name="T121" fmla="*/ 46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61" h="62">
                    <a:moveTo>
                      <a:pt x="57" y="36"/>
                    </a:moveTo>
                    <a:cubicBezTo>
                      <a:pt x="59" y="36"/>
                      <a:pt x="61" y="34"/>
                      <a:pt x="61" y="32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1" y="27"/>
                      <a:pt x="59" y="26"/>
                      <a:pt x="57" y="26"/>
                    </a:cubicBezTo>
                    <a:cubicBezTo>
                      <a:pt x="57" y="26"/>
                      <a:pt x="57" y="26"/>
                      <a:pt x="57" y="26"/>
                    </a:cubicBezTo>
                    <a:cubicBezTo>
                      <a:pt x="55" y="26"/>
                      <a:pt x="53" y="25"/>
                      <a:pt x="52" y="23"/>
                    </a:cubicBezTo>
                    <a:cubicBezTo>
                      <a:pt x="52" y="22"/>
                      <a:pt x="51" y="18"/>
                      <a:pt x="53" y="16"/>
                    </a:cubicBezTo>
                    <a:cubicBezTo>
                      <a:pt x="53" y="16"/>
                      <a:pt x="53" y="16"/>
                      <a:pt x="53" y="16"/>
                    </a:cubicBezTo>
                    <a:cubicBezTo>
                      <a:pt x="55" y="14"/>
                      <a:pt x="55" y="12"/>
                      <a:pt x="53" y="10"/>
                    </a:cubicBezTo>
                    <a:cubicBezTo>
                      <a:pt x="51" y="8"/>
                      <a:pt x="51" y="8"/>
                      <a:pt x="51" y="8"/>
                    </a:cubicBezTo>
                    <a:cubicBezTo>
                      <a:pt x="50" y="7"/>
                      <a:pt x="47" y="7"/>
                      <a:pt x="46" y="8"/>
                    </a:cubicBezTo>
                    <a:cubicBezTo>
                      <a:pt x="46" y="9"/>
                      <a:pt x="46" y="9"/>
                      <a:pt x="46" y="9"/>
                    </a:cubicBezTo>
                    <a:cubicBezTo>
                      <a:pt x="44" y="10"/>
                      <a:pt x="42" y="11"/>
                      <a:pt x="41" y="10"/>
                    </a:cubicBezTo>
                    <a:cubicBezTo>
                      <a:pt x="39" y="10"/>
                      <a:pt x="36" y="7"/>
                      <a:pt x="36" y="5"/>
                    </a:cubicBezTo>
                    <a:cubicBezTo>
                      <a:pt x="36" y="4"/>
                      <a:pt x="36" y="4"/>
                      <a:pt x="36" y="4"/>
                    </a:cubicBezTo>
                    <a:cubicBezTo>
                      <a:pt x="36" y="2"/>
                      <a:pt x="34" y="0"/>
                      <a:pt x="32" y="0"/>
                    </a:cubicBezTo>
                    <a:cubicBezTo>
                      <a:pt x="29" y="0"/>
                      <a:pt x="29" y="0"/>
                      <a:pt x="29" y="0"/>
                    </a:cubicBezTo>
                    <a:cubicBezTo>
                      <a:pt x="27" y="0"/>
                      <a:pt x="25" y="2"/>
                      <a:pt x="25" y="4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5" y="7"/>
                      <a:pt x="24" y="9"/>
                      <a:pt x="23" y="9"/>
                    </a:cubicBezTo>
                    <a:cubicBezTo>
                      <a:pt x="22" y="10"/>
                      <a:pt x="17" y="10"/>
                      <a:pt x="16" y="9"/>
                    </a:cubicBezTo>
                    <a:cubicBezTo>
                      <a:pt x="16" y="8"/>
                      <a:pt x="16" y="8"/>
                      <a:pt x="16" y="8"/>
                    </a:cubicBezTo>
                    <a:cubicBezTo>
                      <a:pt x="14" y="7"/>
                      <a:pt x="12" y="7"/>
                      <a:pt x="10" y="8"/>
                    </a:cubicBezTo>
                    <a:cubicBezTo>
                      <a:pt x="8" y="10"/>
                      <a:pt x="8" y="10"/>
                      <a:pt x="8" y="10"/>
                    </a:cubicBezTo>
                    <a:cubicBezTo>
                      <a:pt x="7" y="12"/>
                      <a:pt x="7" y="14"/>
                      <a:pt x="8" y="16"/>
                    </a:cubicBezTo>
                    <a:cubicBezTo>
                      <a:pt x="8" y="16"/>
                      <a:pt x="8" y="16"/>
                      <a:pt x="8" y="16"/>
                    </a:cubicBezTo>
                    <a:cubicBezTo>
                      <a:pt x="10" y="18"/>
                      <a:pt x="11" y="20"/>
                      <a:pt x="10" y="21"/>
                    </a:cubicBezTo>
                    <a:cubicBezTo>
                      <a:pt x="9" y="22"/>
                      <a:pt x="7" y="26"/>
                      <a:pt x="4" y="26"/>
                    </a:cubicBezTo>
                    <a:cubicBezTo>
                      <a:pt x="4" y="26"/>
                      <a:pt x="4" y="26"/>
                      <a:pt x="4" y="26"/>
                    </a:cubicBezTo>
                    <a:cubicBezTo>
                      <a:pt x="2" y="26"/>
                      <a:pt x="0" y="27"/>
                      <a:pt x="0" y="30"/>
                    </a:cubicBezTo>
                    <a:cubicBezTo>
                      <a:pt x="0" y="32"/>
                      <a:pt x="0" y="32"/>
                      <a:pt x="0" y="32"/>
                    </a:cubicBezTo>
                    <a:cubicBezTo>
                      <a:pt x="0" y="34"/>
                      <a:pt x="2" y="36"/>
                      <a:pt x="4" y="36"/>
                    </a:cubicBezTo>
                    <a:cubicBezTo>
                      <a:pt x="4" y="36"/>
                      <a:pt x="4" y="36"/>
                      <a:pt x="4" y="36"/>
                    </a:cubicBezTo>
                    <a:cubicBezTo>
                      <a:pt x="7" y="36"/>
                      <a:pt x="9" y="37"/>
                      <a:pt x="9" y="39"/>
                    </a:cubicBezTo>
                    <a:cubicBezTo>
                      <a:pt x="10" y="40"/>
                      <a:pt x="10" y="44"/>
                      <a:pt x="8" y="46"/>
                    </a:cubicBezTo>
                    <a:cubicBezTo>
                      <a:pt x="8" y="46"/>
                      <a:pt x="8" y="46"/>
                      <a:pt x="8" y="46"/>
                    </a:cubicBezTo>
                    <a:cubicBezTo>
                      <a:pt x="7" y="47"/>
                      <a:pt x="7" y="50"/>
                      <a:pt x="8" y="52"/>
                    </a:cubicBezTo>
                    <a:cubicBezTo>
                      <a:pt x="10" y="53"/>
                      <a:pt x="10" y="53"/>
                      <a:pt x="10" y="53"/>
                    </a:cubicBezTo>
                    <a:cubicBezTo>
                      <a:pt x="12" y="55"/>
                      <a:pt x="14" y="55"/>
                      <a:pt x="16" y="53"/>
                    </a:cubicBezTo>
                    <a:cubicBezTo>
                      <a:pt x="16" y="53"/>
                      <a:pt x="16" y="53"/>
                      <a:pt x="16" y="53"/>
                    </a:cubicBezTo>
                    <a:cubicBezTo>
                      <a:pt x="17" y="52"/>
                      <a:pt x="20" y="51"/>
                      <a:pt x="21" y="52"/>
                    </a:cubicBezTo>
                    <a:cubicBezTo>
                      <a:pt x="22" y="52"/>
                      <a:pt x="25" y="55"/>
                      <a:pt x="25" y="57"/>
                    </a:cubicBezTo>
                    <a:cubicBezTo>
                      <a:pt x="25" y="57"/>
                      <a:pt x="25" y="57"/>
                      <a:pt x="25" y="57"/>
                    </a:cubicBezTo>
                    <a:cubicBezTo>
                      <a:pt x="25" y="60"/>
                      <a:pt x="27" y="62"/>
                      <a:pt x="29" y="62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4" y="62"/>
                      <a:pt x="36" y="60"/>
                      <a:pt x="36" y="57"/>
                    </a:cubicBezTo>
                    <a:cubicBezTo>
                      <a:pt x="36" y="57"/>
                      <a:pt x="36" y="57"/>
                      <a:pt x="36" y="57"/>
                    </a:cubicBezTo>
                    <a:cubicBezTo>
                      <a:pt x="36" y="55"/>
                      <a:pt x="37" y="53"/>
                      <a:pt x="38" y="52"/>
                    </a:cubicBezTo>
                    <a:cubicBezTo>
                      <a:pt x="40" y="52"/>
                      <a:pt x="44" y="52"/>
                      <a:pt x="46" y="53"/>
                    </a:cubicBezTo>
                    <a:cubicBezTo>
                      <a:pt x="46" y="53"/>
                      <a:pt x="46" y="53"/>
                      <a:pt x="46" y="53"/>
                    </a:cubicBezTo>
                    <a:cubicBezTo>
                      <a:pt x="47" y="55"/>
                      <a:pt x="50" y="55"/>
                      <a:pt x="51" y="53"/>
                    </a:cubicBezTo>
                    <a:cubicBezTo>
                      <a:pt x="53" y="52"/>
                      <a:pt x="53" y="52"/>
                      <a:pt x="53" y="52"/>
                    </a:cubicBezTo>
                    <a:cubicBezTo>
                      <a:pt x="55" y="50"/>
                      <a:pt x="55" y="47"/>
                      <a:pt x="53" y="46"/>
                    </a:cubicBezTo>
                    <a:cubicBezTo>
                      <a:pt x="53" y="46"/>
                      <a:pt x="53" y="46"/>
                      <a:pt x="53" y="46"/>
                    </a:cubicBezTo>
                    <a:cubicBezTo>
                      <a:pt x="51" y="44"/>
                      <a:pt x="51" y="42"/>
                      <a:pt x="51" y="41"/>
                    </a:cubicBezTo>
                    <a:cubicBezTo>
                      <a:pt x="52" y="40"/>
                      <a:pt x="55" y="36"/>
                      <a:pt x="57" y="36"/>
                    </a:cubicBezTo>
                    <a:close/>
                    <a:moveTo>
                      <a:pt x="31" y="46"/>
                    </a:moveTo>
                    <a:cubicBezTo>
                      <a:pt x="22" y="46"/>
                      <a:pt x="15" y="39"/>
                      <a:pt x="15" y="31"/>
                    </a:cubicBezTo>
                    <a:cubicBezTo>
                      <a:pt x="15" y="23"/>
                      <a:pt x="22" y="16"/>
                      <a:pt x="31" y="16"/>
                    </a:cubicBezTo>
                    <a:cubicBezTo>
                      <a:pt x="39" y="16"/>
                      <a:pt x="46" y="23"/>
                      <a:pt x="46" y="31"/>
                    </a:cubicBezTo>
                    <a:cubicBezTo>
                      <a:pt x="46" y="39"/>
                      <a:pt x="39" y="46"/>
                      <a:pt x="31" y="4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69" name="Freeform 1006"/>
              <p:cNvSpPr>
                <a:spLocks noEditPoints="1"/>
              </p:cNvSpPr>
              <p:nvPr/>
            </p:nvSpPr>
            <p:spPr bwMode="auto">
              <a:xfrm>
                <a:off x="7682442" y="1287992"/>
                <a:ext cx="187325" cy="187325"/>
              </a:xfrm>
              <a:custGeom>
                <a:avLst/>
                <a:gdLst>
                  <a:gd name="T0" fmla="*/ 46 w 50"/>
                  <a:gd name="T1" fmla="*/ 30 h 50"/>
                  <a:gd name="T2" fmla="*/ 50 w 50"/>
                  <a:gd name="T3" fmla="*/ 26 h 50"/>
                  <a:gd name="T4" fmla="*/ 50 w 50"/>
                  <a:gd name="T5" fmla="*/ 25 h 50"/>
                  <a:gd name="T6" fmla="*/ 46 w 50"/>
                  <a:gd name="T7" fmla="*/ 21 h 50"/>
                  <a:gd name="T8" fmla="*/ 42 w 50"/>
                  <a:gd name="T9" fmla="*/ 19 h 50"/>
                  <a:gd name="T10" fmla="*/ 43 w 50"/>
                  <a:gd name="T11" fmla="*/ 13 h 50"/>
                  <a:gd name="T12" fmla="*/ 43 w 50"/>
                  <a:gd name="T13" fmla="*/ 8 h 50"/>
                  <a:gd name="T14" fmla="*/ 42 w 50"/>
                  <a:gd name="T15" fmla="*/ 8 h 50"/>
                  <a:gd name="T16" fmla="*/ 37 w 50"/>
                  <a:gd name="T17" fmla="*/ 7 h 50"/>
                  <a:gd name="T18" fmla="*/ 33 w 50"/>
                  <a:gd name="T19" fmla="*/ 9 h 50"/>
                  <a:gd name="T20" fmla="*/ 29 w 50"/>
                  <a:gd name="T21" fmla="*/ 4 h 50"/>
                  <a:gd name="T22" fmla="*/ 25 w 50"/>
                  <a:gd name="T23" fmla="*/ 0 h 50"/>
                  <a:gd name="T24" fmla="*/ 24 w 50"/>
                  <a:gd name="T25" fmla="*/ 0 h 50"/>
                  <a:gd name="T26" fmla="*/ 20 w 50"/>
                  <a:gd name="T27" fmla="*/ 4 h 50"/>
                  <a:gd name="T28" fmla="*/ 18 w 50"/>
                  <a:gd name="T29" fmla="*/ 8 h 50"/>
                  <a:gd name="T30" fmla="*/ 12 w 50"/>
                  <a:gd name="T31" fmla="*/ 7 h 50"/>
                  <a:gd name="T32" fmla="*/ 7 w 50"/>
                  <a:gd name="T33" fmla="*/ 8 h 50"/>
                  <a:gd name="T34" fmla="*/ 7 w 50"/>
                  <a:gd name="T35" fmla="*/ 8 h 50"/>
                  <a:gd name="T36" fmla="*/ 6 w 50"/>
                  <a:gd name="T37" fmla="*/ 13 h 50"/>
                  <a:gd name="T38" fmla="*/ 8 w 50"/>
                  <a:gd name="T39" fmla="*/ 17 h 50"/>
                  <a:gd name="T40" fmla="*/ 3 w 50"/>
                  <a:gd name="T41" fmla="*/ 21 h 50"/>
                  <a:gd name="T42" fmla="*/ 0 w 50"/>
                  <a:gd name="T43" fmla="*/ 25 h 50"/>
                  <a:gd name="T44" fmla="*/ 0 w 50"/>
                  <a:gd name="T45" fmla="*/ 26 h 50"/>
                  <a:gd name="T46" fmla="*/ 3 w 50"/>
                  <a:gd name="T47" fmla="*/ 30 h 50"/>
                  <a:gd name="T48" fmla="*/ 7 w 50"/>
                  <a:gd name="T49" fmla="*/ 32 h 50"/>
                  <a:gd name="T50" fmla="*/ 6 w 50"/>
                  <a:gd name="T51" fmla="*/ 38 h 50"/>
                  <a:gd name="T52" fmla="*/ 7 w 50"/>
                  <a:gd name="T53" fmla="*/ 43 h 50"/>
                  <a:gd name="T54" fmla="*/ 7 w 50"/>
                  <a:gd name="T55" fmla="*/ 43 h 50"/>
                  <a:gd name="T56" fmla="*/ 12 w 50"/>
                  <a:gd name="T57" fmla="*/ 44 h 50"/>
                  <a:gd name="T58" fmla="*/ 17 w 50"/>
                  <a:gd name="T59" fmla="*/ 42 h 50"/>
                  <a:gd name="T60" fmla="*/ 20 w 50"/>
                  <a:gd name="T61" fmla="*/ 47 h 50"/>
                  <a:gd name="T62" fmla="*/ 24 w 50"/>
                  <a:gd name="T63" fmla="*/ 50 h 50"/>
                  <a:gd name="T64" fmla="*/ 25 w 50"/>
                  <a:gd name="T65" fmla="*/ 50 h 50"/>
                  <a:gd name="T66" fmla="*/ 29 w 50"/>
                  <a:gd name="T67" fmla="*/ 47 h 50"/>
                  <a:gd name="T68" fmla="*/ 31 w 50"/>
                  <a:gd name="T69" fmla="*/ 43 h 50"/>
                  <a:gd name="T70" fmla="*/ 37 w 50"/>
                  <a:gd name="T71" fmla="*/ 44 h 50"/>
                  <a:gd name="T72" fmla="*/ 42 w 50"/>
                  <a:gd name="T73" fmla="*/ 43 h 50"/>
                  <a:gd name="T74" fmla="*/ 43 w 50"/>
                  <a:gd name="T75" fmla="*/ 43 h 50"/>
                  <a:gd name="T76" fmla="*/ 43 w 50"/>
                  <a:gd name="T77" fmla="*/ 38 h 50"/>
                  <a:gd name="T78" fmla="*/ 42 w 50"/>
                  <a:gd name="T79" fmla="*/ 33 h 50"/>
                  <a:gd name="T80" fmla="*/ 46 w 50"/>
                  <a:gd name="T81" fmla="*/ 30 h 50"/>
                  <a:gd name="T82" fmla="*/ 25 w 50"/>
                  <a:gd name="T83" fmla="*/ 38 h 50"/>
                  <a:gd name="T84" fmla="*/ 12 w 50"/>
                  <a:gd name="T85" fmla="*/ 25 h 50"/>
                  <a:gd name="T86" fmla="*/ 25 w 50"/>
                  <a:gd name="T87" fmla="*/ 13 h 50"/>
                  <a:gd name="T88" fmla="*/ 37 w 50"/>
                  <a:gd name="T89" fmla="*/ 25 h 50"/>
                  <a:gd name="T90" fmla="*/ 25 w 50"/>
                  <a:gd name="T91" fmla="*/ 38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</a:cxnLst>
                <a:rect l="0" t="0" r="r" b="b"/>
                <a:pathLst>
                  <a:path w="50" h="50">
                    <a:moveTo>
                      <a:pt x="46" y="30"/>
                    </a:moveTo>
                    <a:cubicBezTo>
                      <a:pt x="48" y="30"/>
                      <a:pt x="50" y="28"/>
                      <a:pt x="50" y="26"/>
                    </a:cubicBezTo>
                    <a:cubicBezTo>
                      <a:pt x="50" y="25"/>
                      <a:pt x="50" y="25"/>
                      <a:pt x="50" y="25"/>
                    </a:cubicBezTo>
                    <a:cubicBezTo>
                      <a:pt x="50" y="23"/>
                      <a:pt x="48" y="21"/>
                      <a:pt x="46" y="21"/>
                    </a:cubicBezTo>
                    <a:cubicBezTo>
                      <a:pt x="44" y="21"/>
                      <a:pt x="43" y="20"/>
                      <a:pt x="42" y="19"/>
                    </a:cubicBezTo>
                    <a:cubicBezTo>
                      <a:pt x="42" y="18"/>
                      <a:pt x="42" y="15"/>
                      <a:pt x="43" y="13"/>
                    </a:cubicBezTo>
                    <a:cubicBezTo>
                      <a:pt x="44" y="12"/>
                      <a:pt x="44" y="10"/>
                      <a:pt x="43" y="8"/>
                    </a:cubicBezTo>
                    <a:cubicBezTo>
                      <a:pt x="42" y="8"/>
                      <a:pt x="42" y="8"/>
                      <a:pt x="42" y="8"/>
                    </a:cubicBezTo>
                    <a:cubicBezTo>
                      <a:pt x="41" y="6"/>
                      <a:pt x="38" y="6"/>
                      <a:pt x="37" y="7"/>
                    </a:cubicBezTo>
                    <a:cubicBezTo>
                      <a:pt x="36" y="8"/>
                      <a:pt x="34" y="9"/>
                      <a:pt x="33" y="9"/>
                    </a:cubicBezTo>
                    <a:cubicBezTo>
                      <a:pt x="32" y="8"/>
                      <a:pt x="29" y="6"/>
                      <a:pt x="29" y="4"/>
                    </a:cubicBezTo>
                    <a:cubicBezTo>
                      <a:pt x="29" y="2"/>
                      <a:pt x="27" y="0"/>
                      <a:pt x="25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2" y="0"/>
                      <a:pt x="20" y="2"/>
                      <a:pt x="20" y="4"/>
                    </a:cubicBezTo>
                    <a:cubicBezTo>
                      <a:pt x="20" y="6"/>
                      <a:pt x="19" y="7"/>
                      <a:pt x="18" y="8"/>
                    </a:cubicBezTo>
                    <a:cubicBezTo>
                      <a:pt x="17" y="8"/>
                      <a:pt x="14" y="8"/>
                      <a:pt x="12" y="7"/>
                    </a:cubicBezTo>
                    <a:cubicBezTo>
                      <a:pt x="11" y="6"/>
                      <a:pt x="9" y="6"/>
                      <a:pt x="7" y="8"/>
                    </a:cubicBezTo>
                    <a:cubicBezTo>
                      <a:pt x="7" y="8"/>
                      <a:pt x="7" y="8"/>
                      <a:pt x="7" y="8"/>
                    </a:cubicBezTo>
                    <a:cubicBezTo>
                      <a:pt x="5" y="10"/>
                      <a:pt x="5" y="12"/>
                      <a:pt x="6" y="13"/>
                    </a:cubicBezTo>
                    <a:cubicBezTo>
                      <a:pt x="8" y="15"/>
                      <a:pt x="8" y="16"/>
                      <a:pt x="8" y="17"/>
                    </a:cubicBezTo>
                    <a:cubicBezTo>
                      <a:pt x="7" y="18"/>
                      <a:pt x="5" y="21"/>
                      <a:pt x="3" y="21"/>
                    </a:cubicBezTo>
                    <a:cubicBezTo>
                      <a:pt x="1" y="21"/>
                      <a:pt x="0" y="23"/>
                      <a:pt x="0" y="25"/>
                    </a:cubicBezTo>
                    <a:cubicBezTo>
                      <a:pt x="0" y="26"/>
                      <a:pt x="0" y="26"/>
                      <a:pt x="0" y="26"/>
                    </a:cubicBezTo>
                    <a:cubicBezTo>
                      <a:pt x="0" y="28"/>
                      <a:pt x="1" y="30"/>
                      <a:pt x="3" y="30"/>
                    </a:cubicBezTo>
                    <a:cubicBezTo>
                      <a:pt x="5" y="30"/>
                      <a:pt x="7" y="31"/>
                      <a:pt x="7" y="32"/>
                    </a:cubicBezTo>
                    <a:cubicBezTo>
                      <a:pt x="7" y="33"/>
                      <a:pt x="8" y="36"/>
                      <a:pt x="6" y="38"/>
                    </a:cubicBezTo>
                    <a:cubicBezTo>
                      <a:pt x="5" y="39"/>
                      <a:pt x="5" y="41"/>
                      <a:pt x="7" y="43"/>
                    </a:cubicBezTo>
                    <a:cubicBezTo>
                      <a:pt x="7" y="43"/>
                      <a:pt x="7" y="43"/>
                      <a:pt x="7" y="43"/>
                    </a:cubicBezTo>
                    <a:cubicBezTo>
                      <a:pt x="9" y="45"/>
                      <a:pt x="11" y="45"/>
                      <a:pt x="12" y="44"/>
                    </a:cubicBezTo>
                    <a:cubicBezTo>
                      <a:pt x="14" y="42"/>
                      <a:pt x="16" y="42"/>
                      <a:pt x="17" y="42"/>
                    </a:cubicBezTo>
                    <a:cubicBezTo>
                      <a:pt x="18" y="43"/>
                      <a:pt x="20" y="45"/>
                      <a:pt x="20" y="47"/>
                    </a:cubicBezTo>
                    <a:cubicBezTo>
                      <a:pt x="20" y="49"/>
                      <a:pt x="22" y="50"/>
                      <a:pt x="24" y="50"/>
                    </a:cubicBezTo>
                    <a:cubicBezTo>
                      <a:pt x="25" y="50"/>
                      <a:pt x="25" y="50"/>
                      <a:pt x="25" y="50"/>
                    </a:cubicBezTo>
                    <a:cubicBezTo>
                      <a:pt x="27" y="50"/>
                      <a:pt x="29" y="49"/>
                      <a:pt x="29" y="47"/>
                    </a:cubicBezTo>
                    <a:cubicBezTo>
                      <a:pt x="29" y="45"/>
                      <a:pt x="30" y="43"/>
                      <a:pt x="31" y="43"/>
                    </a:cubicBezTo>
                    <a:cubicBezTo>
                      <a:pt x="32" y="43"/>
                      <a:pt x="36" y="42"/>
                      <a:pt x="37" y="44"/>
                    </a:cubicBezTo>
                    <a:cubicBezTo>
                      <a:pt x="38" y="45"/>
                      <a:pt x="41" y="45"/>
                      <a:pt x="42" y="43"/>
                    </a:cubicBezTo>
                    <a:cubicBezTo>
                      <a:pt x="43" y="43"/>
                      <a:pt x="43" y="43"/>
                      <a:pt x="43" y="43"/>
                    </a:cubicBezTo>
                    <a:cubicBezTo>
                      <a:pt x="44" y="41"/>
                      <a:pt x="44" y="39"/>
                      <a:pt x="43" y="38"/>
                    </a:cubicBezTo>
                    <a:cubicBezTo>
                      <a:pt x="42" y="36"/>
                      <a:pt x="41" y="34"/>
                      <a:pt x="42" y="33"/>
                    </a:cubicBezTo>
                    <a:cubicBezTo>
                      <a:pt x="42" y="33"/>
                      <a:pt x="44" y="30"/>
                      <a:pt x="46" y="30"/>
                    </a:cubicBezTo>
                    <a:close/>
                    <a:moveTo>
                      <a:pt x="25" y="38"/>
                    </a:moveTo>
                    <a:cubicBezTo>
                      <a:pt x="18" y="38"/>
                      <a:pt x="12" y="32"/>
                      <a:pt x="12" y="25"/>
                    </a:cubicBezTo>
                    <a:cubicBezTo>
                      <a:pt x="12" y="19"/>
                      <a:pt x="18" y="13"/>
                      <a:pt x="25" y="13"/>
                    </a:cubicBezTo>
                    <a:cubicBezTo>
                      <a:pt x="32" y="13"/>
                      <a:pt x="37" y="19"/>
                      <a:pt x="37" y="25"/>
                    </a:cubicBezTo>
                    <a:cubicBezTo>
                      <a:pt x="37" y="32"/>
                      <a:pt x="32" y="38"/>
                      <a:pt x="25" y="3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  <p:sp>
            <p:nvSpPr>
              <p:cNvPr id="70" name="Freeform 1007"/>
              <p:cNvSpPr>
                <a:spLocks noEditPoints="1"/>
              </p:cNvSpPr>
              <p:nvPr/>
            </p:nvSpPr>
            <p:spPr bwMode="auto">
              <a:xfrm>
                <a:off x="7701492" y="1497542"/>
                <a:ext cx="146050" cy="147638"/>
              </a:xfrm>
              <a:custGeom>
                <a:avLst/>
                <a:gdLst>
                  <a:gd name="T0" fmla="*/ 36 w 39"/>
                  <a:gd name="T1" fmla="*/ 23 h 39"/>
                  <a:gd name="T2" fmla="*/ 39 w 39"/>
                  <a:gd name="T3" fmla="*/ 19 h 39"/>
                  <a:gd name="T4" fmla="*/ 36 w 39"/>
                  <a:gd name="T5" fmla="*/ 16 h 39"/>
                  <a:gd name="T6" fmla="*/ 33 w 39"/>
                  <a:gd name="T7" fmla="*/ 15 h 39"/>
                  <a:gd name="T8" fmla="*/ 34 w 39"/>
                  <a:gd name="T9" fmla="*/ 10 h 39"/>
                  <a:gd name="T10" fmla="*/ 33 w 39"/>
                  <a:gd name="T11" fmla="*/ 6 h 39"/>
                  <a:gd name="T12" fmla="*/ 29 w 39"/>
                  <a:gd name="T13" fmla="*/ 5 h 39"/>
                  <a:gd name="T14" fmla="*/ 26 w 39"/>
                  <a:gd name="T15" fmla="*/ 6 h 39"/>
                  <a:gd name="T16" fmla="*/ 23 w 39"/>
                  <a:gd name="T17" fmla="*/ 3 h 39"/>
                  <a:gd name="T18" fmla="*/ 20 w 39"/>
                  <a:gd name="T19" fmla="*/ 0 h 39"/>
                  <a:gd name="T20" fmla="*/ 16 w 39"/>
                  <a:gd name="T21" fmla="*/ 3 h 39"/>
                  <a:gd name="T22" fmla="*/ 15 w 39"/>
                  <a:gd name="T23" fmla="*/ 6 h 39"/>
                  <a:gd name="T24" fmla="*/ 10 w 39"/>
                  <a:gd name="T25" fmla="*/ 5 h 39"/>
                  <a:gd name="T26" fmla="*/ 6 w 39"/>
                  <a:gd name="T27" fmla="*/ 6 h 39"/>
                  <a:gd name="T28" fmla="*/ 5 w 39"/>
                  <a:gd name="T29" fmla="*/ 10 h 39"/>
                  <a:gd name="T30" fmla="*/ 7 w 39"/>
                  <a:gd name="T31" fmla="*/ 13 h 39"/>
                  <a:gd name="T32" fmla="*/ 3 w 39"/>
                  <a:gd name="T33" fmla="*/ 16 h 39"/>
                  <a:gd name="T34" fmla="*/ 0 w 39"/>
                  <a:gd name="T35" fmla="*/ 19 h 39"/>
                  <a:gd name="T36" fmla="*/ 3 w 39"/>
                  <a:gd name="T37" fmla="*/ 23 h 39"/>
                  <a:gd name="T38" fmla="*/ 6 w 39"/>
                  <a:gd name="T39" fmla="*/ 24 h 39"/>
                  <a:gd name="T40" fmla="*/ 5 w 39"/>
                  <a:gd name="T41" fmla="*/ 29 h 39"/>
                  <a:gd name="T42" fmla="*/ 6 w 39"/>
                  <a:gd name="T43" fmla="*/ 33 h 39"/>
                  <a:gd name="T44" fmla="*/ 10 w 39"/>
                  <a:gd name="T45" fmla="*/ 34 h 39"/>
                  <a:gd name="T46" fmla="*/ 13 w 39"/>
                  <a:gd name="T47" fmla="*/ 33 h 39"/>
                  <a:gd name="T48" fmla="*/ 16 w 39"/>
                  <a:gd name="T49" fmla="*/ 36 h 39"/>
                  <a:gd name="T50" fmla="*/ 20 w 39"/>
                  <a:gd name="T51" fmla="*/ 39 h 39"/>
                  <a:gd name="T52" fmla="*/ 23 w 39"/>
                  <a:gd name="T53" fmla="*/ 36 h 39"/>
                  <a:gd name="T54" fmla="*/ 25 w 39"/>
                  <a:gd name="T55" fmla="*/ 33 h 39"/>
                  <a:gd name="T56" fmla="*/ 29 w 39"/>
                  <a:gd name="T57" fmla="*/ 34 h 39"/>
                  <a:gd name="T58" fmla="*/ 33 w 39"/>
                  <a:gd name="T59" fmla="*/ 33 h 39"/>
                  <a:gd name="T60" fmla="*/ 34 w 39"/>
                  <a:gd name="T61" fmla="*/ 29 h 39"/>
                  <a:gd name="T62" fmla="*/ 33 w 39"/>
                  <a:gd name="T63" fmla="*/ 26 h 39"/>
                  <a:gd name="T64" fmla="*/ 36 w 39"/>
                  <a:gd name="T65" fmla="*/ 23 h 39"/>
                  <a:gd name="T66" fmla="*/ 20 w 39"/>
                  <a:gd name="T67" fmla="*/ 29 h 39"/>
                  <a:gd name="T68" fmla="*/ 10 w 39"/>
                  <a:gd name="T69" fmla="*/ 19 h 39"/>
                  <a:gd name="T70" fmla="*/ 20 w 39"/>
                  <a:gd name="T71" fmla="*/ 10 h 39"/>
                  <a:gd name="T72" fmla="*/ 29 w 39"/>
                  <a:gd name="T73" fmla="*/ 19 h 39"/>
                  <a:gd name="T74" fmla="*/ 20 w 39"/>
                  <a:gd name="T75" fmla="*/ 2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9" h="39">
                    <a:moveTo>
                      <a:pt x="36" y="23"/>
                    </a:moveTo>
                    <a:cubicBezTo>
                      <a:pt x="38" y="23"/>
                      <a:pt x="39" y="21"/>
                      <a:pt x="39" y="19"/>
                    </a:cubicBezTo>
                    <a:cubicBezTo>
                      <a:pt x="39" y="18"/>
                      <a:pt x="38" y="16"/>
                      <a:pt x="36" y="16"/>
                    </a:cubicBezTo>
                    <a:cubicBezTo>
                      <a:pt x="35" y="16"/>
                      <a:pt x="34" y="15"/>
                      <a:pt x="33" y="15"/>
                    </a:cubicBezTo>
                    <a:cubicBezTo>
                      <a:pt x="33" y="14"/>
                      <a:pt x="33" y="11"/>
                      <a:pt x="34" y="10"/>
                    </a:cubicBezTo>
                    <a:cubicBezTo>
                      <a:pt x="35" y="9"/>
                      <a:pt x="35" y="7"/>
                      <a:pt x="33" y="6"/>
                    </a:cubicBezTo>
                    <a:cubicBezTo>
                      <a:pt x="32" y="4"/>
                      <a:pt x="30" y="4"/>
                      <a:pt x="29" y="5"/>
                    </a:cubicBezTo>
                    <a:cubicBezTo>
                      <a:pt x="28" y="6"/>
                      <a:pt x="27" y="7"/>
                      <a:pt x="26" y="6"/>
                    </a:cubicBezTo>
                    <a:cubicBezTo>
                      <a:pt x="25" y="6"/>
                      <a:pt x="23" y="4"/>
                      <a:pt x="23" y="3"/>
                    </a:cubicBezTo>
                    <a:cubicBezTo>
                      <a:pt x="23" y="1"/>
                      <a:pt x="22" y="0"/>
                      <a:pt x="20" y="0"/>
                    </a:cubicBezTo>
                    <a:cubicBezTo>
                      <a:pt x="18" y="0"/>
                      <a:pt x="16" y="1"/>
                      <a:pt x="16" y="3"/>
                    </a:cubicBezTo>
                    <a:cubicBezTo>
                      <a:pt x="16" y="4"/>
                      <a:pt x="16" y="5"/>
                      <a:pt x="15" y="6"/>
                    </a:cubicBezTo>
                    <a:cubicBezTo>
                      <a:pt x="14" y="6"/>
                      <a:pt x="11" y="6"/>
                      <a:pt x="10" y="5"/>
                    </a:cubicBezTo>
                    <a:cubicBezTo>
                      <a:pt x="9" y="4"/>
                      <a:pt x="7" y="4"/>
                      <a:pt x="6" y="6"/>
                    </a:cubicBezTo>
                    <a:cubicBezTo>
                      <a:pt x="5" y="7"/>
                      <a:pt x="4" y="9"/>
                      <a:pt x="5" y="10"/>
                    </a:cubicBezTo>
                    <a:cubicBezTo>
                      <a:pt x="6" y="11"/>
                      <a:pt x="7" y="12"/>
                      <a:pt x="7" y="13"/>
                    </a:cubicBezTo>
                    <a:cubicBezTo>
                      <a:pt x="6" y="14"/>
                      <a:pt x="4" y="16"/>
                      <a:pt x="3" y="16"/>
                    </a:cubicBezTo>
                    <a:cubicBezTo>
                      <a:pt x="1" y="16"/>
                      <a:pt x="0" y="18"/>
                      <a:pt x="0" y="19"/>
                    </a:cubicBezTo>
                    <a:cubicBezTo>
                      <a:pt x="0" y="21"/>
                      <a:pt x="1" y="23"/>
                      <a:pt x="3" y="23"/>
                    </a:cubicBezTo>
                    <a:cubicBezTo>
                      <a:pt x="4" y="23"/>
                      <a:pt x="6" y="23"/>
                      <a:pt x="6" y="24"/>
                    </a:cubicBezTo>
                    <a:cubicBezTo>
                      <a:pt x="6" y="25"/>
                      <a:pt x="6" y="28"/>
                      <a:pt x="5" y="29"/>
                    </a:cubicBezTo>
                    <a:cubicBezTo>
                      <a:pt x="4" y="30"/>
                      <a:pt x="5" y="32"/>
                      <a:pt x="6" y="33"/>
                    </a:cubicBezTo>
                    <a:cubicBezTo>
                      <a:pt x="7" y="34"/>
                      <a:pt x="9" y="35"/>
                      <a:pt x="10" y="34"/>
                    </a:cubicBezTo>
                    <a:cubicBezTo>
                      <a:pt x="11" y="33"/>
                      <a:pt x="13" y="32"/>
                      <a:pt x="13" y="33"/>
                    </a:cubicBezTo>
                    <a:cubicBezTo>
                      <a:pt x="14" y="33"/>
                      <a:pt x="16" y="35"/>
                      <a:pt x="16" y="36"/>
                    </a:cubicBezTo>
                    <a:cubicBezTo>
                      <a:pt x="16" y="38"/>
                      <a:pt x="18" y="39"/>
                      <a:pt x="20" y="39"/>
                    </a:cubicBezTo>
                    <a:cubicBezTo>
                      <a:pt x="22" y="39"/>
                      <a:pt x="23" y="38"/>
                      <a:pt x="23" y="36"/>
                    </a:cubicBezTo>
                    <a:cubicBezTo>
                      <a:pt x="23" y="35"/>
                      <a:pt x="24" y="33"/>
                      <a:pt x="25" y="33"/>
                    </a:cubicBezTo>
                    <a:cubicBezTo>
                      <a:pt x="25" y="33"/>
                      <a:pt x="28" y="33"/>
                      <a:pt x="29" y="34"/>
                    </a:cubicBezTo>
                    <a:cubicBezTo>
                      <a:pt x="30" y="35"/>
                      <a:pt x="32" y="34"/>
                      <a:pt x="33" y="33"/>
                    </a:cubicBezTo>
                    <a:cubicBezTo>
                      <a:pt x="35" y="32"/>
                      <a:pt x="35" y="30"/>
                      <a:pt x="34" y="29"/>
                    </a:cubicBezTo>
                    <a:cubicBezTo>
                      <a:pt x="33" y="28"/>
                      <a:pt x="32" y="26"/>
                      <a:pt x="33" y="26"/>
                    </a:cubicBezTo>
                    <a:cubicBezTo>
                      <a:pt x="33" y="25"/>
                      <a:pt x="35" y="23"/>
                      <a:pt x="36" y="23"/>
                    </a:cubicBezTo>
                    <a:close/>
                    <a:moveTo>
                      <a:pt x="20" y="29"/>
                    </a:moveTo>
                    <a:cubicBezTo>
                      <a:pt x="14" y="29"/>
                      <a:pt x="10" y="25"/>
                      <a:pt x="10" y="19"/>
                    </a:cubicBezTo>
                    <a:cubicBezTo>
                      <a:pt x="10" y="14"/>
                      <a:pt x="14" y="10"/>
                      <a:pt x="20" y="10"/>
                    </a:cubicBezTo>
                    <a:cubicBezTo>
                      <a:pt x="25" y="10"/>
                      <a:pt x="29" y="14"/>
                      <a:pt x="29" y="19"/>
                    </a:cubicBezTo>
                    <a:cubicBezTo>
                      <a:pt x="29" y="25"/>
                      <a:pt x="25" y="29"/>
                      <a:pt x="20" y="29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endParaRPr lang="zh-CN" altLang="en-US">
                  <a:latin typeface="+mj-ea"/>
                  <a:ea typeface="+mj-ea"/>
                </a:endParaRPr>
              </a:p>
            </p:txBody>
          </p:sp>
        </p:grpSp>
        <p:sp>
          <p:nvSpPr>
            <p:cNvPr id="82" name="Rectangle 9"/>
            <p:cNvSpPr/>
            <p:nvPr/>
          </p:nvSpPr>
          <p:spPr>
            <a:xfrm>
              <a:off x="7812906" y="1027642"/>
              <a:ext cx="3087324" cy="1011174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30000"/>
                </a:lnSpc>
              </a:pPr>
              <a:r>
                <a:rPr lang="en-US" altLang="zh-CN" sz="14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  <a:cs typeface="Open Sans" panose="020B0606030504020204" pitchFamily="34" charset="0"/>
                </a:rPr>
                <a:t>Click here to add text</a:t>
              </a:r>
              <a:endParaRPr lang="en-US" sz="14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  <a:cs typeface="Open Sans" panose="020B0606030504020204" pitchFamily="34" charset="0"/>
              </a:endParaRPr>
            </a:p>
            <a:p>
              <a:pPr>
                <a:lnSpc>
                  <a:spcPct val="130000"/>
                </a:lnSpc>
              </a:pPr>
              <a:r>
                <a:rPr lang="en-US" altLang="zh-CN" sz="11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+mj-ea"/>
                  <a:ea typeface="+mj-ea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89" name="组合 88"/>
          <p:cNvGrpSpPr/>
          <p:nvPr/>
        </p:nvGrpSpPr>
        <p:grpSpPr>
          <a:xfrm>
            <a:off x="3688556" y="377517"/>
            <a:ext cx="4814888" cy="1172437"/>
            <a:chOff x="6597650" y="377518"/>
            <a:chExt cx="4814888" cy="1172437"/>
          </a:xfrm>
        </p:grpSpPr>
        <p:sp>
          <p:nvSpPr>
            <p:cNvPr id="90" name="文本框 89"/>
            <p:cNvSpPr txBox="1"/>
            <p:nvPr/>
          </p:nvSpPr>
          <p:spPr>
            <a:xfrm>
              <a:off x="6631872" y="937783"/>
              <a:ext cx="4746445" cy="2544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6597650" y="377518"/>
              <a:ext cx="4814888" cy="1172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Marketing execution strategy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4227580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03" t="28540"/>
          <a:stretch/>
        </p:blipFill>
        <p:spPr>
          <a:xfrm>
            <a:off x="0" y="0"/>
            <a:ext cx="8322296" cy="4223669"/>
          </a:xfrm>
          <a:custGeom>
            <a:avLst/>
            <a:gdLst>
              <a:gd name="connsiteX0" fmla="*/ 0 w 8322296"/>
              <a:gd name="connsiteY0" fmla="*/ 0 h 4223669"/>
              <a:gd name="connsiteX1" fmla="*/ 8322296 w 8322296"/>
              <a:gd name="connsiteY1" fmla="*/ 0 h 4223669"/>
              <a:gd name="connsiteX2" fmla="*/ 8322296 w 8322296"/>
              <a:gd name="connsiteY2" fmla="*/ 2656241 h 4223669"/>
              <a:gd name="connsiteX3" fmla="*/ 5413829 w 8322296"/>
              <a:gd name="connsiteY3" fmla="*/ 2656241 h 4223669"/>
              <a:gd name="connsiteX4" fmla="*/ 5413829 w 8322296"/>
              <a:gd name="connsiteY4" fmla="*/ 3144977 h 4223669"/>
              <a:gd name="connsiteX5" fmla="*/ 5003090 w 8322296"/>
              <a:gd name="connsiteY5" fmla="*/ 3144977 h 4223669"/>
              <a:gd name="connsiteX6" fmla="*/ 5003090 w 8322296"/>
              <a:gd name="connsiteY6" fmla="*/ 4223669 h 4223669"/>
              <a:gd name="connsiteX7" fmla="*/ 0 w 8322296"/>
              <a:gd name="connsiteY7" fmla="*/ 4223669 h 42236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322296" h="4223669">
                <a:moveTo>
                  <a:pt x="0" y="0"/>
                </a:moveTo>
                <a:lnTo>
                  <a:pt x="8322296" y="0"/>
                </a:lnTo>
                <a:lnTo>
                  <a:pt x="8322296" y="2656241"/>
                </a:lnTo>
                <a:lnTo>
                  <a:pt x="5413829" y="2656241"/>
                </a:lnTo>
                <a:lnTo>
                  <a:pt x="5413829" y="3144977"/>
                </a:lnTo>
                <a:lnTo>
                  <a:pt x="5003090" y="3144977"/>
                </a:lnTo>
                <a:lnTo>
                  <a:pt x="5003090" y="4223669"/>
                </a:lnTo>
                <a:lnTo>
                  <a:pt x="0" y="4223669"/>
                </a:lnTo>
                <a:close/>
              </a:path>
            </a:pathLst>
          </a:cu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3041" r="6783"/>
          <a:stretch/>
        </p:blipFill>
        <p:spPr>
          <a:xfrm>
            <a:off x="7072072" y="0"/>
            <a:ext cx="5119928" cy="2656240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3264135" y="4323444"/>
            <a:ext cx="5663730" cy="51334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2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12" name="文本框 11"/>
          <p:cNvSpPr txBox="1"/>
          <p:nvPr/>
        </p:nvSpPr>
        <p:spPr>
          <a:xfrm>
            <a:off x="2451100" y="3023625"/>
            <a:ext cx="7696654" cy="144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0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Marketing expenses and budget</a:t>
            </a:r>
            <a:endParaRPr lang="zh-CN" altLang="en-US" sz="4000" b="1" dirty="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4565196" y="2468142"/>
            <a:ext cx="3061608" cy="79643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4400" dirty="0">
                <a:solidFill>
                  <a:schemeClr val="accent1"/>
                </a:solidFill>
                <a:latin typeface="Century Gothic" panose="020B0502020202020204" pitchFamily="34" charset="0"/>
                <a:ea typeface="+mj-ea"/>
              </a:rPr>
              <a:t>PART 04</a:t>
            </a:r>
          </a:p>
        </p:txBody>
      </p:sp>
      <p:sp>
        <p:nvSpPr>
          <p:cNvPr id="15" name="椭圆 13"/>
          <p:cNvSpPr/>
          <p:nvPr/>
        </p:nvSpPr>
        <p:spPr>
          <a:xfrm flipV="1">
            <a:off x="5776686" y="5252690"/>
            <a:ext cx="638628" cy="637737"/>
          </a:xfrm>
          <a:custGeom>
            <a:avLst/>
            <a:gdLst>
              <a:gd name="connsiteX0" fmla="*/ 303763 w 607427"/>
              <a:gd name="connsiteY0" fmla="*/ 152514 h 606580"/>
              <a:gd name="connsiteX1" fmla="*/ 187507 w 607427"/>
              <a:gd name="connsiteY1" fmla="*/ 268477 h 606580"/>
              <a:gd name="connsiteX2" fmla="*/ 257222 w 607427"/>
              <a:gd name="connsiteY2" fmla="*/ 268477 h 606580"/>
              <a:gd name="connsiteX3" fmla="*/ 257222 w 607427"/>
              <a:gd name="connsiteY3" fmla="*/ 454136 h 606580"/>
              <a:gd name="connsiteX4" fmla="*/ 350207 w 607427"/>
              <a:gd name="connsiteY4" fmla="*/ 454136 h 606580"/>
              <a:gd name="connsiteX5" fmla="*/ 350207 w 607427"/>
              <a:gd name="connsiteY5" fmla="*/ 268477 h 606580"/>
              <a:gd name="connsiteX6" fmla="*/ 419922 w 607427"/>
              <a:gd name="connsiteY6" fmla="*/ 268477 h 606580"/>
              <a:gd name="connsiteX7" fmla="*/ 303763 w 607427"/>
              <a:gd name="connsiteY7" fmla="*/ 113469 h 606580"/>
              <a:gd name="connsiteX8" fmla="*/ 331434 w 607427"/>
              <a:gd name="connsiteY8" fmla="*/ 124890 h 606580"/>
              <a:gd name="connsiteX9" fmla="*/ 447592 w 607427"/>
              <a:gd name="connsiteY9" fmla="*/ 240853 h 606580"/>
              <a:gd name="connsiteX10" fmla="*/ 456099 w 607427"/>
              <a:gd name="connsiteY10" fmla="*/ 283412 h 606580"/>
              <a:gd name="connsiteX11" fmla="*/ 419922 w 607427"/>
              <a:gd name="connsiteY11" fmla="*/ 307522 h 606580"/>
              <a:gd name="connsiteX12" fmla="*/ 389318 w 607427"/>
              <a:gd name="connsiteY12" fmla="*/ 307522 h 606580"/>
              <a:gd name="connsiteX13" fmla="*/ 389318 w 607427"/>
              <a:gd name="connsiteY13" fmla="*/ 454136 h 606580"/>
              <a:gd name="connsiteX14" fmla="*/ 350207 w 607427"/>
              <a:gd name="connsiteY14" fmla="*/ 493181 h 606580"/>
              <a:gd name="connsiteX15" fmla="*/ 257222 w 607427"/>
              <a:gd name="connsiteY15" fmla="*/ 493181 h 606580"/>
              <a:gd name="connsiteX16" fmla="*/ 218111 w 607427"/>
              <a:gd name="connsiteY16" fmla="*/ 454136 h 606580"/>
              <a:gd name="connsiteX17" fmla="*/ 218111 w 607427"/>
              <a:gd name="connsiteY17" fmla="*/ 307522 h 606580"/>
              <a:gd name="connsiteX18" fmla="*/ 187507 w 607427"/>
              <a:gd name="connsiteY18" fmla="*/ 307522 h 606580"/>
              <a:gd name="connsiteX19" fmla="*/ 151427 w 607427"/>
              <a:gd name="connsiteY19" fmla="*/ 283412 h 606580"/>
              <a:gd name="connsiteX20" fmla="*/ 159934 w 607427"/>
              <a:gd name="connsiteY20" fmla="*/ 240853 h 606580"/>
              <a:gd name="connsiteX21" fmla="*/ 276092 w 607427"/>
              <a:gd name="connsiteY21" fmla="*/ 124890 h 606580"/>
              <a:gd name="connsiteX22" fmla="*/ 303763 w 607427"/>
              <a:gd name="connsiteY22" fmla="*/ 113469 h 606580"/>
              <a:gd name="connsiteX23" fmla="*/ 303763 w 607427"/>
              <a:gd name="connsiteY23" fmla="*/ 39052 h 606580"/>
              <a:gd name="connsiteX24" fmla="*/ 39107 w 607427"/>
              <a:gd name="connsiteY24" fmla="*/ 303339 h 606580"/>
              <a:gd name="connsiteX25" fmla="*/ 303763 w 607427"/>
              <a:gd name="connsiteY25" fmla="*/ 567528 h 606580"/>
              <a:gd name="connsiteX26" fmla="*/ 568320 w 607427"/>
              <a:gd name="connsiteY26" fmla="*/ 303339 h 606580"/>
              <a:gd name="connsiteX27" fmla="*/ 303763 w 607427"/>
              <a:gd name="connsiteY27" fmla="*/ 39052 h 606580"/>
              <a:gd name="connsiteX28" fmla="*/ 303763 w 607427"/>
              <a:gd name="connsiteY28" fmla="*/ 0 h 606580"/>
              <a:gd name="connsiteX29" fmla="*/ 607427 w 607427"/>
              <a:gd name="connsiteY29" fmla="*/ 303339 h 606580"/>
              <a:gd name="connsiteX30" fmla="*/ 303763 w 607427"/>
              <a:gd name="connsiteY30" fmla="*/ 606580 h 606580"/>
              <a:gd name="connsiteX31" fmla="*/ 0 w 607427"/>
              <a:gd name="connsiteY31" fmla="*/ 303339 h 606580"/>
              <a:gd name="connsiteX32" fmla="*/ 303763 w 607427"/>
              <a:gd name="connsiteY32" fmla="*/ 0 h 606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607427" h="606580">
                <a:moveTo>
                  <a:pt x="303763" y="152514"/>
                </a:moveTo>
                <a:lnTo>
                  <a:pt x="187507" y="268477"/>
                </a:lnTo>
                <a:lnTo>
                  <a:pt x="257222" y="268477"/>
                </a:lnTo>
                <a:lnTo>
                  <a:pt x="257222" y="454136"/>
                </a:lnTo>
                <a:lnTo>
                  <a:pt x="350207" y="454136"/>
                </a:lnTo>
                <a:lnTo>
                  <a:pt x="350207" y="268477"/>
                </a:lnTo>
                <a:lnTo>
                  <a:pt x="419922" y="268477"/>
                </a:lnTo>
                <a:close/>
                <a:moveTo>
                  <a:pt x="303763" y="113469"/>
                </a:moveTo>
                <a:cubicBezTo>
                  <a:pt x="314127" y="113469"/>
                  <a:pt x="324101" y="117569"/>
                  <a:pt x="331434" y="124890"/>
                </a:cubicBezTo>
                <a:lnTo>
                  <a:pt x="447592" y="240853"/>
                </a:lnTo>
                <a:cubicBezTo>
                  <a:pt x="458739" y="252079"/>
                  <a:pt x="462063" y="268868"/>
                  <a:pt x="456099" y="283412"/>
                </a:cubicBezTo>
                <a:cubicBezTo>
                  <a:pt x="450037" y="298054"/>
                  <a:pt x="435761" y="307522"/>
                  <a:pt x="419922" y="307522"/>
                </a:cubicBezTo>
                <a:lnTo>
                  <a:pt x="389318" y="307522"/>
                </a:lnTo>
                <a:lnTo>
                  <a:pt x="389318" y="454136"/>
                </a:lnTo>
                <a:cubicBezTo>
                  <a:pt x="389318" y="475611"/>
                  <a:pt x="371816" y="493181"/>
                  <a:pt x="350207" y="493181"/>
                </a:cubicBezTo>
                <a:lnTo>
                  <a:pt x="257222" y="493181"/>
                </a:lnTo>
                <a:cubicBezTo>
                  <a:pt x="235613" y="493181"/>
                  <a:pt x="218111" y="475611"/>
                  <a:pt x="218111" y="454136"/>
                </a:cubicBezTo>
                <a:lnTo>
                  <a:pt x="218111" y="307522"/>
                </a:lnTo>
                <a:lnTo>
                  <a:pt x="187507" y="307522"/>
                </a:lnTo>
                <a:cubicBezTo>
                  <a:pt x="171765" y="307522"/>
                  <a:pt x="157490" y="298054"/>
                  <a:pt x="151427" y="283412"/>
                </a:cubicBezTo>
                <a:cubicBezTo>
                  <a:pt x="145365" y="268868"/>
                  <a:pt x="148690" y="252079"/>
                  <a:pt x="159934" y="240853"/>
                </a:cubicBezTo>
                <a:lnTo>
                  <a:pt x="276092" y="124890"/>
                </a:lnTo>
                <a:cubicBezTo>
                  <a:pt x="283426" y="117569"/>
                  <a:pt x="293399" y="113469"/>
                  <a:pt x="303763" y="113469"/>
                </a:cubicBezTo>
                <a:close/>
                <a:moveTo>
                  <a:pt x="303763" y="39052"/>
                </a:moveTo>
                <a:cubicBezTo>
                  <a:pt x="157796" y="39052"/>
                  <a:pt x="39107" y="157576"/>
                  <a:pt x="39107" y="303339"/>
                </a:cubicBezTo>
                <a:cubicBezTo>
                  <a:pt x="39107" y="449004"/>
                  <a:pt x="157796" y="567528"/>
                  <a:pt x="303763" y="567528"/>
                </a:cubicBezTo>
                <a:cubicBezTo>
                  <a:pt x="449631" y="567528"/>
                  <a:pt x="568320" y="449004"/>
                  <a:pt x="568320" y="303339"/>
                </a:cubicBezTo>
                <a:cubicBezTo>
                  <a:pt x="568320" y="157576"/>
                  <a:pt x="449631" y="39052"/>
                  <a:pt x="303763" y="39052"/>
                </a:cubicBezTo>
                <a:close/>
                <a:moveTo>
                  <a:pt x="303763" y="0"/>
                </a:moveTo>
                <a:cubicBezTo>
                  <a:pt x="471629" y="0"/>
                  <a:pt x="607427" y="135707"/>
                  <a:pt x="607427" y="303339"/>
                </a:cubicBezTo>
                <a:cubicBezTo>
                  <a:pt x="607427" y="470971"/>
                  <a:pt x="471629" y="606580"/>
                  <a:pt x="303763" y="606580"/>
                </a:cubicBezTo>
                <a:cubicBezTo>
                  <a:pt x="135798" y="606580"/>
                  <a:pt x="0" y="470971"/>
                  <a:pt x="0" y="303339"/>
                </a:cubicBezTo>
                <a:cubicBezTo>
                  <a:pt x="0" y="135609"/>
                  <a:pt x="135896" y="0"/>
                  <a:pt x="303763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6100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5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4" name="Chart 142"/>
          <p:cNvGraphicFramePr/>
          <p:nvPr>
            <p:extLst>
              <p:ext uri="{D42A27DB-BD31-4B8C-83A1-F6EECF244321}">
                <p14:modId xmlns:p14="http://schemas.microsoft.com/office/powerpoint/2010/main" val="2807140128"/>
              </p:ext>
            </p:extLst>
          </p:nvPr>
        </p:nvGraphicFramePr>
        <p:xfrm>
          <a:off x="940914" y="2093105"/>
          <a:ext cx="2297475" cy="217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6" name="TextBox 144"/>
          <p:cNvSpPr txBox="1"/>
          <p:nvPr/>
        </p:nvSpPr>
        <p:spPr>
          <a:xfrm>
            <a:off x="1686336" y="2951838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id-ID" sz="2400" dirty="0">
                <a:solidFill>
                  <a:schemeClr val="accent1"/>
                </a:solidFill>
                <a:latin typeface="+mj-lt"/>
              </a:rPr>
              <a:t>75%</a:t>
            </a:r>
          </a:p>
        </p:txBody>
      </p:sp>
      <p:grpSp>
        <p:nvGrpSpPr>
          <p:cNvPr id="67" name="Group 145"/>
          <p:cNvGrpSpPr/>
          <p:nvPr/>
        </p:nvGrpSpPr>
        <p:grpSpPr>
          <a:xfrm>
            <a:off x="1033117" y="4215681"/>
            <a:ext cx="2113079" cy="1055991"/>
            <a:chOff x="1097018" y="4609707"/>
            <a:chExt cx="2113078" cy="1055989"/>
          </a:xfrm>
        </p:grpSpPr>
        <p:sp>
          <p:nvSpPr>
            <p:cNvPr id="68" name="TextBox 146"/>
            <p:cNvSpPr txBox="1"/>
            <p:nvPr/>
          </p:nvSpPr>
          <p:spPr>
            <a:xfrm>
              <a:off x="1435248" y="4609707"/>
              <a:ext cx="1436611" cy="58477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89,750</a:t>
              </a:r>
            </a:p>
          </p:txBody>
        </p:sp>
        <p:cxnSp>
          <p:nvCxnSpPr>
            <p:cNvPr id="69" name="Straight Connector 147"/>
            <p:cNvCxnSpPr/>
            <p:nvPr/>
          </p:nvCxnSpPr>
          <p:spPr>
            <a:xfrm>
              <a:off x="1196731" y="5250730"/>
              <a:ext cx="191364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0" name="TextBox 148"/>
            <p:cNvSpPr txBox="1"/>
            <p:nvPr/>
          </p:nvSpPr>
          <p:spPr>
            <a:xfrm>
              <a:off x="1097018" y="5327143"/>
              <a:ext cx="2113078" cy="33855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Click here to add text</a:t>
              </a:r>
              <a:endParaRPr lang="id-ID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71" name="Chart 149"/>
          <p:cNvGraphicFramePr/>
          <p:nvPr>
            <p:extLst>
              <p:ext uri="{D42A27DB-BD31-4B8C-83A1-F6EECF244321}">
                <p14:modId xmlns:p14="http://schemas.microsoft.com/office/powerpoint/2010/main" val="888510482"/>
              </p:ext>
            </p:extLst>
          </p:nvPr>
        </p:nvGraphicFramePr>
        <p:xfrm>
          <a:off x="3569723" y="2093105"/>
          <a:ext cx="2297475" cy="217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3" name="TextBox 151"/>
          <p:cNvSpPr txBox="1"/>
          <p:nvPr/>
        </p:nvSpPr>
        <p:spPr>
          <a:xfrm>
            <a:off x="4317549" y="2939895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id-ID" sz="2400" dirty="0">
                <a:solidFill>
                  <a:schemeClr val="accent2"/>
                </a:solidFill>
                <a:latin typeface="+mj-lt"/>
              </a:rPr>
              <a:t>90%</a:t>
            </a:r>
          </a:p>
        </p:txBody>
      </p:sp>
      <p:grpSp>
        <p:nvGrpSpPr>
          <p:cNvPr id="74" name="Group 152"/>
          <p:cNvGrpSpPr/>
          <p:nvPr/>
        </p:nvGrpSpPr>
        <p:grpSpPr>
          <a:xfrm>
            <a:off x="3661927" y="4215681"/>
            <a:ext cx="2113079" cy="1055991"/>
            <a:chOff x="3725827" y="4609707"/>
            <a:chExt cx="2113078" cy="1055989"/>
          </a:xfrm>
        </p:grpSpPr>
        <p:sp>
          <p:nvSpPr>
            <p:cNvPr id="75" name="TextBox 153"/>
            <p:cNvSpPr txBox="1"/>
            <p:nvPr/>
          </p:nvSpPr>
          <p:spPr>
            <a:xfrm>
              <a:off x="3950243" y="4609707"/>
              <a:ext cx="1664237" cy="58477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120,890</a:t>
              </a:r>
            </a:p>
          </p:txBody>
        </p:sp>
        <p:cxnSp>
          <p:nvCxnSpPr>
            <p:cNvPr id="76" name="Straight Connector 154"/>
            <p:cNvCxnSpPr/>
            <p:nvPr/>
          </p:nvCxnSpPr>
          <p:spPr>
            <a:xfrm>
              <a:off x="3825540" y="5250730"/>
              <a:ext cx="191364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155"/>
            <p:cNvSpPr txBox="1"/>
            <p:nvPr/>
          </p:nvSpPr>
          <p:spPr>
            <a:xfrm>
              <a:off x="3725827" y="5327143"/>
              <a:ext cx="2113078" cy="33855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Click here to add text</a:t>
              </a:r>
              <a:endParaRPr lang="id-ID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104" name="Chart 156"/>
          <p:cNvGraphicFramePr/>
          <p:nvPr>
            <p:extLst>
              <p:ext uri="{D42A27DB-BD31-4B8C-83A1-F6EECF244321}">
                <p14:modId xmlns:p14="http://schemas.microsoft.com/office/powerpoint/2010/main" val="3066151129"/>
              </p:ext>
            </p:extLst>
          </p:nvPr>
        </p:nvGraphicFramePr>
        <p:xfrm>
          <a:off x="6197000" y="2093105"/>
          <a:ext cx="2297475" cy="217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106" name="TextBox 158"/>
          <p:cNvSpPr txBox="1"/>
          <p:nvPr/>
        </p:nvSpPr>
        <p:spPr>
          <a:xfrm>
            <a:off x="6944826" y="2939894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id-ID" sz="2400" dirty="0">
                <a:solidFill>
                  <a:schemeClr val="accent3"/>
                </a:solidFill>
                <a:latin typeface="+mj-lt"/>
              </a:rPr>
              <a:t>15%</a:t>
            </a:r>
          </a:p>
        </p:txBody>
      </p:sp>
      <p:grpSp>
        <p:nvGrpSpPr>
          <p:cNvPr id="107" name="Group 159"/>
          <p:cNvGrpSpPr/>
          <p:nvPr/>
        </p:nvGrpSpPr>
        <p:grpSpPr>
          <a:xfrm>
            <a:off x="6289206" y="4215681"/>
            <a:ext cx="2113079" cy="1055991"/>
            <a:chOff x="6353106" y="4609707"/>
            <a:chExt cx="2113078" cy="1055989"/>
          </a:xfrm>
        </p:grpSpPr>
        <p:sp>
          <p:nvSpPr>
            <p:cNvPr id="108" name="TextBox 160"/>
            <p:cNvSpPr txBox="1"/>
            <p:nvPr/>
          </p:nvSpPr>
          <p:spPr>
            <a:xfrm>
              <a:off x="6805148" y="4609707"/>
              <a:ext cx="1208984" cy="58477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2,508</a:t>
              </a:r>
            </a:p>
          </p:txBody>
        </p:sp>
        <p:cxnSp>
          <p:nvCxnSpPr>
            <p:cNvPr id="109" name="Straight Connector 161"/>
            <p:cNvCxnSpPr/>
            <p:nvPr/>
          </p:nvCxnSpPr>
          <p:spPr>
            <a:xfrm>
              <a:off x="6452818" y="5250730"/>
              <a:ext cx="191364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0" name="TextBox 199"/>
            <p:cNvSpPr txBox="1"/>
            <p:nvPr/>
          </p:nvSpPr>
          <p:spPr>
            <a:xfrm>
              <a:off x="6353106" y="5327143"/>
              <a:ext cx="2113078" cy="33855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Click here to add text</a:t>
              </a:r>
              <a:endParaRPr lang="id-ID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aphicFrame>
        <p:nvGraphicFramePr>
          <p:cNvPr id="111" name="Chart 240"/>
          <p:cNvGraphicFramePr/>
          <p:nvPr>
            <p:extLst>
              <p:ext uri="{D42A27DB-BD31-4B8C-83A1-F6EECF244321}">
                <p14:modId xmlns:p14="http://schemas.microsoft.com/office/powerpoint/2010/main" val="1471917559"/>
              </p:ext>
            </p:extLst>
          </p:nvPr>
        </p:nvGraphicFramePr>
        <p:xfrm>
          <a:off x="8825810" y="2093105"/>
          <a:ext cx="2297475" cy="21791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13" name="TextBox 302"/>
          <p:cNvSpPr txBox="1"/>
          <p:nvPr/>
        </p:nvSpPr>
        <p:spPr>
          <a:xfrm>
            <a:off x="9618275" y="2951838"/>
            <a:ext cx="801823" cy="46166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id-ID" sz="2400" dirty="0">
                <a:solidFill>
                  <a:schemeClr val="accent4"/>
                </a:solidFill>
                <a:latin typeface="+mj-lt"/>
              </a:rPr>
              <a:t>69%</a:t>
            </a:r>
          </a:p>
        </p:txBody>
      </p:sp>
      <p:grpSp>
        <p:nvGrpSpPr>
          <p:cNvPr id="114" name="Group 303"/>
          <p:cNvGrpSpPr/>
          <p:nvPr/>
        </p:nvGrpSpPr>
        <p:grpSpPr>
          <a:xfrm>
            <a:off x="8918015" y="4215681"/>
            <a:ext cx="2113079" cy="1055991"/>
            <a:chOff x="8981916" y="4609707"/>
            <a:chExt cx="2113078" cy="1055989"/>
          </a:xfrm>
        </p:grpSpPr>
        <p:sp>
          <p:nvSpPr>
            <p:cNvPr id="115" name="TextBox 304"/>
            <p:cNvSpPr txBox="1"/>
            <p:nvPr/>
          </p:nvSpPr>
          <p:spPr>
            <a:xfrm>
              <a:off x="9320145" y="4609707"/>
              <a:ext cx="1436611" cy="584774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id-ID" sz="32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75,600</a:t>
              </a:r>
            </a:p>
          </p:txBody>
        </p:sp>
        <p:cxnSp>
          <p:nvCxnSpPr>
            <p:cNvPr id="116" name="Straight Connector 305"/>
            <p:cNvCxnSpPr/>
            <p:nvPr/>
          </p:nvCxnSpPr>
          <p:spPr>
            <a:xfrm>
              <a:off x="9081627" y="5250730"/>
              <a:ext cx="1913642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7" name="TextBox 306"/>
            <p:cNvSpPr txBox="1"/>
            <p:nvPr/>
          </p:nvSpPr>
          <p:spPr>
            <a:xfrm>
              <a:off x="8981916" y="5327143"/>
              <a:ext cx="2113078" cy="338553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lt"/>
                </a:rPr>
                <a:t>Click here to add text</a:t>
              </a:r>
              <a:endParaRPr lang="id-ID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3688556" y="377517"/>
            <a:ext cx="4814888" cy="1172437"/>
            <a:chOff x="6597650" y="377518"/>
            <a:chExt cx="4814888" cy="1172437"/>
          </a:xfrm>
        </p:grpSpPr>
        <p:sp>
          <p:nvSpPr>
            <p:cNvPr id="27" name="文本框 26"/>
            <p:cNvSpPr txBox="1"/>
            <p:nvPr/>
          </p:nvSpPr>
          <p:spPr>
            <a:xfrm>
              <a:off x="6631872" y="937783"/>
              <a:ext cx="4746445" cy="2544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  <p:sp>
          <p:nvSpPr>
            <p:cNvPr id="28" name="文本框 27"/>
            <p:cNvSpPr txBox="1"/>
            <p:nvPr/>
          </p:nvSpPr>
          <p:spPr>
            <a:xfrm>
              <a:off x="6597650" y="377518"/>
              <a:ext cx="4814888" cy="1172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Marketing expenses and budget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76875046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1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1" dur="1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000"/>
                            </p:stCondLst>
                            <p:childTnLst>
                              <p:par>
                                <p:cTn id="3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1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000"/>
                            </p:stCondLst>
                            <p:childTnLst>
                              <p:par>
                                <p:cTn id="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1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10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1000"/>
                            </p:stCondLst>
                            <p:childTnLst>
                              <p:par>
                                <p:cTn id="5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4" grpId="0">
        <p:bldAsOne/>
      </p:bldGraphic>
      <p:bldP spid="66" grpId="0"/>
      <p:bldGraphic spid="71" grpId="0">
        <p:bldAsOne/>
      </p:bldGraphic>
      <p:bldP spid="73" grpId="0"/>
      <p:bldGraphic spid="104" grpId="0">
        <p:bldAsOne/>
      </p:bldGraphic>
      <p:bldP spid="106" grpId="0"/>
      <p:bldGraphic spid="111" grpId="0">
        <p:bldAsOne/>
      </p:bldGraphic>
      <p:bldP spid="113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5826177" y="2657347"/>
            <a:ext cx="555625" cy="1440000"/>
            <a:chOff x="4365938" y="1924197"/>
            <a:chExt cx="416719" cy="1080000"/>
          </a:xfrm>
          <a:solidFill>
            <a:schemeClr val="accent4"/>
          </a:solidFill>
        </p:grpSpPr>
        <p:cxnSp>
          <p:nvCxnSpPr>
            <p:cNvPr id="3" name="直接连接符 2"/>
            <p:cNvCxnSpPr/>
            <p:nvPr/>
          </p:nvCxnSpPr>
          <p:spPr>
            <a:xfrm>
              <a:off x="4574297" y="1924197"/>
              <a:ext cx="0" cy="1080000"/>
            </a:xfrm>
            <a:prstGeom prst="line">
              <a:avLst/>
            </a:prstGeom>
            <a:grpFill/>
            <a:ln w="28575">
              <a:solidFill>
                <a:schemeClr val="accent1">
                  <a:lumMod val="60000"/>
                  <a:lumOff val="40000"/>
                </a:schemeClr>
              </a:solidFill>
              <a:headEnd type="oval" w="med" len="med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" name="椭圆 3"/>
            <p:cNvSpPr/>
            <p:nvPr/>
          </p:nvSpPr>
          <p:spPr>
            <a:xfrm>
              <a:off x="4365938" y="2255838"/>
              <a:ext cx="416719" cy="416719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accent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>
                <a:latin typeface="+mn-ea"/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4394477" y="2335712"/>
              <a:ext cx="360773" cy="284742"/>
            </a:xfrm>
            <a:prstGeom prst="rect">
              <a:avLst/>
            </a:prstGeom>
            <a:noFill/>
          </p:spPr>
          <p:txBody>
            <a:bodyPr wrap="none" anchor="ctr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1867" dirty="0">
                  <a:solidFill>
                    <a:schemeClr val="accent1"/>
                  </a:solidFill>
                  <a:latin typeface="+mj-ea"/>
                  <a:ea typeface="+mj-ea"/>
                </a:rPr>
                <a:t>VS</a:t>
              </a:r>
              <a:endParaRPr lang="zh-CN" altLang="en-US" sz="1867" dirty="0">
                <a:solidFill>
                  <a:schemeClr val="accent1"/>
                </a:solidFill>
                <a:latin typeface="+mj-ea"/>
                <a:ea typeface="+mj-ea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725334" y="2454144"/>
            <a:ext cx="732893" cy="1728481"/>
            <a:chOff x="544002" y="2097785"/>
            <a:chExt cx="549671" cy="1296362"/>
          </a:xfrm>
        </p:grpSpPr>
        <p:sp>
          <p:nvSpPr>
            <p:cNvPr id="7" name="矩形 6"/>
            <p:cNvSpPr/>
            <p:nvPr/>
          </p:nvSpPr>
          <p:spPr>
            <a:xfrm>
              <a:off x="544002" y="2097785"/>
              <a:ext cx="549671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60%</a:t>
              </a:r>
            </a:p>
          </p:txBody>
        </p:sp>
        <p:sp>
          <p:nvSpPr>
            <p:cNvPr id="8" name="矩形 7"/>
            <p:cNvSpPr/>
            <p:nvPr/>
          </p:nvSpPr>
          <p:spPr>
            <a:xfrm>
              <a:off x="544002" y="2840149"/>
              <a:ext cx="549671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30%</a:t>
              </a: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4639181" y="2502959"/>
            <a:ext cx="2916001" cy="1675343"/>
            <a:chOff x="3479384" y="2058193"/>
            <a:chExt cx="2187001" cy="1256507"/>
          </a:xfrm>
          <a:solidFill>
            <a:schemeClr val="accent4"/>
          </a:solidFill>
        </p:grpSpPr>
        <p:grpSp>
          <p:nvGrpSpPr>
            <p:cNvPr id="10" name="组合 9"/>
            <p:cNvGrpSpPr/>
            <p:nvPr/>
          </p:nvGrpSpPr>
          <p:grpSpPr>
            <a:xfrm>
              <a:off x="3479384" y="2058193"/>
              <a:ext cx="229059" cy="1256507"/>
              <a:chOff x="3479384" y="2058193"/>
              <a:chExt cx="229059" cy="1256507"/>
            </a:xfrm>
            <a:grpFill/>
          </p:grpSpPr>
          <p:grpSp>
            <p:nvGrpSpPr>
              <p:cNvPr id="18" name="组合 17"/>
              <p:cNvGrpSpPr/>
              <p:nvPr/>
            </p:nvGrpSpPr>
            <p:grpSpPr>
              <a:xfrm>
                <a:off x="349420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22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23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9" name="组合 18"/>
              <p:cNvGrpSpPr/>
              <p:nvPr/>
            </p:nvGrpSpPr>
            <p:grpSpPr>
              <a:xfrm>
                <a:off x="347938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0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21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1" name="组合 10"/>
            <p:cNvGrpSpPr/>
            <p:nvPr/>
          </p:nvGrpSpPr>
          <p:grpSpPr>
            <a:xfrm>
              <a:off x="5437326" y="2058193"/>
              <a:ext cx="229059" cy="1256507"/>
              <a:chOff x="5437326" y="2058193"/>
              <a:chExt cx="229059" cy="1256507"/>
            </a:xfrm>
            <a:grpFill/>
          </p:grpSpPr>
          <p:grpSp>
            <p:nvGrpSpPr>
              <p:cNvPr id="12" name="组合 11"/>
              <p:cNvGrpSpPr/>
              <p:nvPr/>
            </p:nvGrpSpPr>
            <p:grpSpPr>
              <a:xfrm>
                <a:off x="545214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6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7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3" name="组合 12"/>
              <p:cNvGrpSpPr/>
              <p:nvPr/>
            </p:nvGrpSpPr>
            <p:grpSpPr>
              <a:xfrm>
                <a:off x="543732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4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24" name="组合 23"/>
          <p:cNvGrpSpPr/>
          <p:nvPr/>
        </p:nvGrpSpPr>
        <p:grpSpPr>
          <a:xfrm>
            <a:off x="1701397" y="2502959"/>
            <a:ext cx="8791569" cy="1675343"/>
            <a:chOff x="1276046" y="2058193"/>
            <a:chExt cx="6593677" cy="1256507"/>
          </a:xfrm>
          <a:solidFill>
            <a:schemeClr val="accent4"/>
          </a:solidFill>
        </p:grpSpPr>
        <p:grpSp>
          <p:nvGrpSpPr>
            <p:cNvPr id="25" name="组合 24"/>
            <p:cNvGrpSpPr/>
            <p:nvPr/>
          </p:nvGrpSpPr>
          <p:grpSpPr>
            <a:xfrm>
              <a:off x="1276046" y="2058193"/>
              <a:ext cx="229059" cy="1256507"/>
              <a:chOff x="1276046" y="2058193"/>
              <a:chExt cx="229059" cy="1256507"/>
            </a:xfrm>
            <a:grpFill/>
          </p:grpSpPr>
          <p:grpSp>
            <p:nvGrpSpPr>
              <p:cNvPr id="33" name="组合 32"/>
              <p:cNvGrpSpPr/>
              <p:nvPr/>
            </p:nvGrpSpPr>
            <p:grpSpPr>
              <a:xfrm>
                <a:off x="12908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37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38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34" name="组合 33"/>
              <p:cNvGrpSpPr/>
              <p:nvPr/>
            </p:nvGrpSpPr>
            <p:grpSpPr>
              <a:xfrm>
                <a:off x="12760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35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36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26" name="组合 25"/>
            <p:cNvGrpSpPr/>
            <p:nvPr/>
          </p:nvGrpSpPr>
          <p:grpSpPr>
            <a:xfrm>
              <a:off x="7640664" y="2058193"/>
              <a:ext cx="229059" cy="1256507"/>
              <a:chOff x="7640664" y="2058193"/>
              <a:chExt cx="229059" cy="1256507"/>
            </a:xfrm>
            <a:grpFill/>
          </p:grpSpPr>
          <p:grpSp>
            <p:nvGrpSpPr>
              <p:cNvPr id="27" name="组合 26"/>
              <p:cNvGrpSpPr/>
              <p:nvPr/>
            </p:nvGrpSpPr>
            <p:grpSpPr>
              <a:xfrm>
                <a:off x="7655480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31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32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28" name="组合 27"/>
              <p:cNvGrpSpPr/>
              <p:nvPr/>
            </p:nvGrpSpPr>
            <p:grpSpPr>
              <a:xfrm>
                <a:off x="7640664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29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30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dirty="0">
                    <a:latin typeface="+mn-ea"/>
                  </a:endParaRPr>
                </a:p>
              </p:txBody>
            </p:sp>
          </p:grpSp>
        </p:grpSp>
      </p:grpSp>
      <p:grpSp>
        <p:nvGrpSpPr>
          <p:cNvPr id="39" name="组合 38"/>
          <p:cNvGrpSpPr/>
          <p:nvPr/>
        </p:nvGrpSpPr>
        <p:grpSpPr>
          <a:xfrm>
            <a:off x="2027816" y="2502959"/>
            <a:ext cx="8138725" cy="1675343"/>
            <a:chOff x="1520861" y="2058193"/>
            <a:chExt cx="6104044" cy="1256507"/>
          </a:xfrm>
          <a:solidFill>
            <a:schemeClr val="accent4"/>
          </a:solidFill>
        </p:grpSpPr>
        <p:grpSp>
          <p:nvGrpSpPr>
            <p:cNvPr id="40" name="组合 39"/>
            <p:cNvGrpSpPr/>
            <p:nvPr/>
          </p:nvGrpSpPr>
          <p:grpSpPr>
            <a:xfrm>
              <a:off x="1520861" y="2058193"/>
              <a:ext cx="229059" cy="1256507"/>
              <a:chOff x="1520861" y="2058193"/>
              <a:chExt cx="229059" cy="1256507"/>
            </a:xfrm>
            <a:grpFill/>
          </p:grpSpPr>
          <p:grpSp>
            <p:nvGrpSpPr>
              <p:cNvPr id="48" name="组合 47"/>
              <p:cNvGrpSpPr/>
              <p:nvPr/>
            </p:nvGrpSpPr>
            <p:grpSpPr>
              <a:xfrm>
                <a:off x="153567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52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53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49" name="组合 48"/>
              <p:cNvGrpSpPr/>
              <p:nvPr/>
            </p:nvGrpSpPr>
            <p:grpSpPr>
              <a:xfrm>
                <a:off x="152086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50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51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41" name="组合 40"/>
            <p:cNvGrpSpPr/>
            <p:nvPr/>
          </p:nvGrpSpPr>
          <p:grpSpPr>
            <a:xfrm>
              <a:off x="7395846" y="2058193"/>
              <a:ext cx="229059" cy="1256507"/>
              <a:chOff x="7395846" y="2058193"/>
              <a:chExt cx="229059" cy="1256507"/>
            </a:xfrm>
            <a:grpFill/>
          </p:grpSpPr>
          <p:grpSp>
            <p:nvGrpSpPr>
              <p:cNvPr id="42" name="组合 41"/>
              <p:cNvGrpSpPr/>
              <p:nvPr/>
            </p:nvGrpSpPr>
            <p:grpSpPr>
              <a:xfrm>
                <a:off x="741066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46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47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43" name="组合 42"/>
              <p:cNvGrpSpPr/>
              <p:nvPr/>
            </p:nvGrpSpPr>
            <p:grpSpPr>
              <a:xfrm>
                <a:off x="739584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44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45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54" name="组合 53"/>
          <p:cNvGrpSpPr/>
          <p:nvPr/>
        </p:nvGrpSpPr>
        <p:grpSpPr>
          <a:xfrm>
            <a:off x="2354236" y="2502959"/>
            <a:ext cx="7485885" cy="1675343"/>
            <a:chOff x="1765676" y="2058193"/>
            <a:chExt cx="5614414" cy="1256507"/>
          </a:xfrm>
          <a:solidFill>
            <a:schemeClr val="accent4"/>
          </a:solidFill>
        </p:grpSpPr>
        <p:grpSp>
          <p:nvGrpSpPr>
            <p:cNvPr id="55" name="组合 54"/>
            <p:cNvGrpSpPr/>
            <p:nvPr/>
          </p:nvGrpSpPr>
          <p:grpSpPr>
            <a:xfrm>
              <a:off x="1765676" y="2058193"/>
              <a:ext cx="229059" cy="1256507"/>
              <a:chOff x="1765676" y="2058193"/>
              <a:chExt cx="229059" cy="1256507"/>
            </a:xfrm>
            <a:grpFill/>
          </p:grpSpPr>
          <p:grpSp>
            <p:nvGrpSpPr>
              <p:cNvPr id="63" name="组合 62"/>
              <p:cNvGrpSpPr/>
              <p:nvPr/>
            </p:nvGrpSpPr>
            <p:grpSpPr>
              <a:xfrm>
                <a:off x="178049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7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8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64" name="组合 63"/>
              <p:cNvGrpSpPr/>
              <p:nvPr/>
            </p:nvGrpSpPr>
            <p:grpSpPr>
              <a:xfrm>
                <a:off x="176567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65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6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56" name="组合 55"/>
            <p:cNvGrpSpPr/>
            <p:nvPr/>
          </p:nvGrpSpPr>
          <p:grpSpPr>
            <a:xfrm>
              <a:off x="7151031" y="2058193"/>
              <a:ext cx="229059" cy="1256507"/>
              <a:chOff x="7151031" y="2058193"/>
              <a:chExt cx="229059" cy="1256507"/>
            </a:xfrm>
            <a:grpFill/>
          </p:grpSpPr>
          <p:grpSp>
            <p:nvGrpSpPr>
              <p:cNvPr id="57" name="组合 56"/>
              <p:cNvGrpSpPr/>
              <p:nvPr/>
            </p:nvGrpSpPr>
            <p:grpSpPr>
              <a:xfrm>
                <a:off x="716584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61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62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58" name="组合 57"/>
              <p:cNvGrpSpPr/>
              <p:nvPr/>
            </p:nvGrpSpPr>
            <p:grpSpPr>
              <a:xfrm>
                <a:off x="715103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59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60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69" name="组合 68"/>
          <p:cNvGrpSpPr/>
          <p:nvPr/>
        </p:nvGrpSpPr>
        <p:grpSpPr>
          <a:xfrm>
            <a:off x="2680656" y="2502959"/>
            <a:ext cx="6833045" cy="1675343"/>
            <a:chOff x="2010491" y="2058193"/>
            <a:chExt cx="5124784" cy="1256507"/>
          </a:xfrm>
          <a:solidFill>
            <a:schemeClr val="accent4"/>
          </a:solidFill>
        </p:grpSpPr>
        <p:grpSp>
          <p:nvGrpSpPr>
            <p:cNvPr id="70" name="组合 69"/>
            <p:cNvGrpSpPr/>
            <p:nvPr/>
          </p:nvGrpSpPr>
          <p:grpSpPr>
            <a:xfrm>
              <a:off x="2010491" y="2058193"/>
              <a:ext cx="229059" cy="1256507"/>
              <a:chOff x="2010491" y="2058193"/>
              <a:chExt cx="229059" cy="1256507"/>
            </a:xfrm>
            <a:grpFill/>
          </p:grpSpPr>
          <p:grpSp>
            <p:nvGrpSpPr>
              <p:cNvPr id="78" name="组合 77"/>
              <p:cNvGrpSpPr/>
              <p:nvPr/>
            </p:nvGrpSpPr>
            <p:grpSpPr>
              <a:xfrm>
                <a:off x="202530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82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83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79" name="组合 78"/>
              <p:cNvGrpSpPr/>
              <p:nvPr/>
            </p:nvGrpSpPr>
            <p:grpSpPr>
              <a:xfrm>
                <a:off x="201049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80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81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71" name="组合 70"/>
            <p:cNvGrpSpPr/>
            <p:nvPr/>
          </p:nvGrpSpPr>
          <p:grpSpPr>
            <a:xfrm>
              <a:off x="6906216" y="2058193"/>
              <a:ext cx="229059" cy="1256507"/>
              <a:chOff x="6906216" y="2058193"/>
              <a:chExt cx="229059" cy="1256507"/>
            </a:xfrm>
            <a:grpFill/>
          </p:grpSpPr>
          <p:grpSp>
            <p:nvGrpSpPr>
              <p:cNvPr id="72" name="组合 71"/>
              <p:cNvGrpSpPr/>
              <p:nvPr/>
            </p:nvGrpSpPr>
            <p:grpSpPr>
              <a:xfrm>
                <a:off x="692103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76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77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73" name="组合 72"/>
              <p:cNvGrpSpPr/>
              <p:nvPr/>
            </p:nvGrpSpPr>
            <p:grpSpPr>
              <a:xfrm>
                <a:off x="690621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74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75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84" name="组合 83"/>
          <p:cNvGrpSpPr/>
          <p:nvPr/>
        </p:nvGrpSpPr>
        <p:grpSpPr>
          <a:xfrm>
            <a:off x="3007076" y="2502959"/>
            <a:ext cx="6180205" cy="1675343"/>
            <a:chOff x="2255306" y="2058193"/>
            <a:chExt cx="4635154" cy="1256507"/>
          </a:xfrm>
          <a:solidFill>
            <a:schemeClr val="accent4"/>
          </a:solidFill>
        </p:grpSpPr>
        <p:grpSp>
          <p:nvGrpSpPr>
            <p:cNvPr id="85" name="组合 84"/>
            <p:cNvGrpSpPr/>
            <p:nvPr/>
          </p:nvGrpSpPr>
          <p:grpSpPr>
            <a:xfrm>
              <a:off x="2255306" y="2058193"/>
              <a:ext cx="229059" cy="1256507"/>
              <a:chOff x="2255306" y="2058193"/>
              <a:chExt cx="229059" cy="1256507"/>
            </a:xfrm>
            <a:grpFill/>
          </p:grpSpPr>
          <p:grpSp>
            <p:nvGrpSpPr>
              <p:cNvPr id="93" name="组合 92"/>
              <p:cNvGrpSpPr/>
              <p:nvPr/>
            </p:nvGrpSpPr>
            <p:grpSpPr>
              <a:xfrm>
                <a:off x="227012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97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98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94" name="组合 93"/>
              <p:cNvGrpSpPr/>
              <p:nvPr/>
            </p:nvGrpSpPr>
            <p:grpSpPr>
              <a:xfrm>
                <a:off x="225530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95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96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86" name="组合 85"/>
            <p:cNvGrpSpPr/>
            <p:nvPr/>
          </p:nvGrpSpPr>
          <p:grpSpPr>
            <a:xfrm>
              <a:off x="6661401" y="2058193"/>
              <a:ext cx="229059" cy="1256507"/>
              <a:chOff x="6661401" y="2058193"/>
              <a:chExt cx="229059" cy="1256507"/>
            </a:xfrm>
            <a:grpFill/>
          </p:grpSpPr>
          <p:grpSp>
            <p:nvGrpSpPr>
              <p:cNvPr id="87" name="组合 86"/>
              <p:cNvGrpSpPr/>
              <p:nvPr/>
            </p:nvGrpSpPr>
            <p:grpSpPr>
              <a:xfrm>
                <a:off x="667621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91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92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88" name="组合 87"/>
              <p:cNvGrpSpPr/>
              <p:nvPr/>
            </p:nvGrpSpPr>
            <p:grpSpPr>
              <a:xfrm>
                <a:off x="666140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89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90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99" name="组合 98"/>
          <p:cNvGrpSpPr/>
          <p:nvPr/>
        </p:nvGrpSpPr>
        <p:grpSpPr>
          <a:xfrm>
            <a:off x="3333496" y="2502959"/>
            <a:ext cx="5527365" cy="1675343"/>
            <a:chOff x="2500121" y="2058193"/>
            <a:chExt cx="4145524" cy="1256507"/>
          </a:xfrm>
          <a:solidFill>
            <a:schemeClr val="accent4"/>
          </a:solidFill>
        </p:grpSpPr>
        <p:grpSp>
          <p:nvGrpSpPr>
            <p:cNvPr id="100" name="组合 99"/>
            <p:cNvGrpSpPr/>
            <p:nvPr/>
          </p:nvGrpSpPr>
          <p:grpSpPr>
            <a:xfrm>
              <a:off x="2500121" y="2058193"/>
              <a:ext cx="229059" cy="1256507"/>
              <a:chOff x="2500121" y="2058193"/>
              <a:chExt cx="229059" cy="1256507"/>
            </a:xfrm>
            <a:grpFill/>
          </p:grpSpPr>
          <p:grpSp>
            <p:nvGrpSpPr>
              <p:cNvPr id="108" name="组合 107"/>
              <p:cNvGrpSpPr/>
              <p:nvPr/>
            </p:nvGrpSpPr>
            <p:grpSpPr>
              <a:xfrm>
                <a:off x="251493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12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13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09" name="组合 108"/>
              <p:cNvGrpSpPr/>
              <p:nvPr/>
            </p:nvGrpSpPr>
            <p:grpSpPr>
              <a:xfrm>
                <a:off x="250012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10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11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01" name="组合 100"/>
            <p:cNvGrpSpPr/>
            <p:nvPr/>
          </p:nvGrpSpPr>
          <p:grpSpPr>
            <a:xfrm>
              <a:off x="6416586" y="2058193"/>
              <a:ext cx="229059" cy="1256507"/>
              <a:chOff x="6416586" y="2058193"/>
              <a:chExt cx="229059" cy="1256507"/>
            </a:xfrm>
            <a:grpFill/>
          </p:grpSpPr>
          <p:grpSp>
            <p:nvGrpSpPr>
              <p:cNvPr id="102" name="组合 101"/>
              <p:cNvGrpSpPr/>
              <p:nvPr/>
            </p:nvGrpSpPr>
            <p:grpSpPr>
              <a:xfrm>
                <a:off x="643140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06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07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03" name="组合 102"/>
              <p:cNvGrpSpPr/>
              <p:nvPr/>
            </p:nvGrpSpPr>
            <p:grpSpPr>
              <a:xfrm>
                <a:off x="641658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04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05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14" name="组合 113"/>
          <p:cNvGrpSpPr/>
          <p:nvPr/>
        </p:nvGrpSpPr>
        <p:grpSpPr>
          <a:xfrm>
            <a:off x="3659916" y="2502959"/>
            <a:ext cx="4874525" cy="1675343"/>
            <a:chOff x="2744936" y="2058193"/>
            <a:chExt cx="3655894" cy="1256507"/>
          </a:xfrm>
          <a:solidFill>
            <a:schemeClr val="accent4"/>
          </a:solidFill>
        </p:grpSpPr>
        <p:grpSp>
          <p:nvGrpSpPr>
            <p:cNvPr id="115" name="组合 114"/>
            <p:cNvGrpSpPr/>
            <p:nvPr/>
          </p:nvGrpSpPr>
          <p:grpSpPr>
            <a:xfrm>
              <a:off x="2744936" y="2058193"/>
              <a:ext cx="229059" cy="1256507"/>
              <a:chOff x="2744936" y="2058193"/>
              <a:chExt cx="229059" cy="1256507"/>
            </a:xfrm>
            <a:grpFill/>
          </p:grpSpPr>
          <p:grpSp>
            <p:nvGrpSpPr>
              <p:cNvPr id="123" name="组合 122"/>
              <p:cNvGrpSpPr/>
              <p:nvPr/>
            </p:nvGrpSpPr>
            <p:grpSpPr>
              <a:xfrm>
                <a:off x="275975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27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8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24" name="组合 123"/>
              <p:cNvGrpSpPr/>
              <p:nvPr/>
            </p:nvGrpSpPr>
            <p:grpSpPr>
              <a:xfrm>
                <a:off x="274493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25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26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16" name="组合 115"/>
            <p:cNvGrpSpPr/>
            <p:nvPr/>
          </p:nvGrpSpPr>
          <p:grpSpPr>
            <a:xfrm>
              <a:off x="6171771" y="2058193"/>
              <a:ext cx="229059" cy="1256507"/>
              <a:chOff x="6171771" y="2058193"/>
              <a:chExt cx="229059" cy="1256507"/>
            </a:xfrm>
            <a:grpFill/>
          </p:grpSpPr>
          <p:grpSp>
            <p:nvGrpSpPr>
              <p:cNvPr id="117" name="组合 116"/>
              <p:cNvGrpSpPr/>
              <p:nvPr/>
            </p:nvGrpSpPr>
            <p:grpSpPr>
              <a:xfrm>
                <a:off x="618658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21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22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18" name="组合 117"/>
              <p:cNvGrpSpPr/>
              <p:nvPr/>
            </p:nvGrpSpPr>
            <p:grpSpPr>
              <a:xfrm>
                <a:off x="617177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19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20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29" name="组合 128"/>
          <p:cNvGrpSpPr/>
          <p:nvPr/>
        </p:nvGrpSpPr>
        <p:grpSpPr>
          <a:xfrm>
            <a:off x="3986336" y="2502959"/>
            <a:ext cx="4221685" cy="1675343"/>
            <a:chOff x="2989751" y="2058193"/>
            <a:chExt cx="3166264" cy="1256507"/>
          </a:xfrm>
          <a:solidFill>
            <a:schemeClr val="accent4"/>
          </a:solidFill>
        </p:grpSpPr>
        <p:grpSp>
          <p:nvGrpSpPr>
            <p:cNvPr id="130" name="组合 129"/>
            <p:cNvGrpSpPr/>
            <p:nvPr/>
          </p:nvGrpSpPr>
          <p:grpSpPr>
            <a:xfrm>
              <a:off x="2989751" y="2058193"/>
              <a:ext cx="229059" cy="1256507"/>
              <a:chOff x="2989751" y="2058193"/>
              <a:chExt cx="229059" cy="1256507"/>
            </a:xfrm>
            <a:grpFill/>
          </p:grpSpPr>
          <p:grpSp>
            <p:nvGrpSpPr>
              <p:cNvPr id="138" name="组合 137"/>
              <p:cNvGrpSpPr/>
              <p:nvPr/>
            </p:nvGrpSpPr>
            <p:grpSpPr>
              <a:xfrm>
                <a:off x="300456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42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43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39" name="组合 138"/>
              <p:cNvGrpSpPr/>
              <p:nvPr/>
            </p:nvGrpSpPr>
            <p:grpSpPr>
              <a:xfrm>
                <a:off x="298975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40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41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31" name="组合 130"/>
            <p:cNvGrpSpPr/>
            <p:nvPr/>
          </p:nvGrpSpPr>
          <p:grpSpPr>
            <a:xfrm>
              <a:off x="5926956" y="2058193"/>
              <a:ext cx="229059" cy="1256507"/>
              <a:chOff x="5926956" y="2058193"/>
              <a:chExt cx="229059" cy="1256507"/>
            </a:xfrm>
            <a:grpFill/>
          </p:grpSpPr>
          <p:grpSp>
            <p:nvGrpSpPr>
              <p:cNvPr id="132" name="组合 131"/>
              <p:cNvGrpSpPr/>
              <p:nvPr/>
            </p:nvGrpSpPr>
            <p:grpSpPr>
              <a:xfrm>
                <a:off x="594177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36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37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33" name="组合 132"/>
              <p:cNvGrpSpPr/>
              <p:nvPr/>
            </p:nvGrpSpPr>
            <p:grpSpPr>
              <a:xfrm>
                <a:off x="592695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34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35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44" name="组合 143"/>
          <p:cNvGrpSpPr/>
          <p:nvPr/>
        </p:nvGrpSpPr>
        <p:grpSpPr>
          <a:xfrm>
            <a:off x="4312756" y="2502959"/>
            <a:ext cx="3568845" cy="1675343"/>
            <a:chOff x="3234566" y="2058193"/>
            <a:chExt cx="2676634" cy="1256507"/>
          </a:xfrm>
          <a:solidFill>
            <a:schemeClr val="accent4"/>
          </a:solidFill>
        </p:grpSpPr>
        <p:grpSp>
          <p:nvGrpSpPr>
            <p:cNvPr id="145" name="组合 144"/>
            <p:cNvGrpSpPr/>
            <p:nvPr/>
          </p:nvGrpSpPr>
          <p:grpSpPr>
            <a:xfrm>
              <a:off x="3234566" y="2058193"/>
              <a:ext cx="229059" cy="1256507"/>
              <a:chOff x="3234566" y="2058193"/>
              <a:chExt cx="229059" cy="1256507"/>
            </a:xfrm>
            <a:grpFill/>
          </p:grpSpPr>
          <p:grpSp>
            <p:nvGrpSpPr>
              <p:cNvPr id="153" name="组合 152"/>
              <p:cNvGrpSpPr/>
              <p:nvPr/>
            </p:nvGrpSpPr>
            <p:grpSpPr>
              <a:xfrm>
                <a:off x="3249382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7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8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 dirty="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54" name="组合 153"/>
              <p:cNvGrpSpPr/>
              <p:nvPr/>
            </p:nvGrpSpPr>
            <p:grpSpPr>
              <a:xfrm>
                <a:off x="3234566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55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6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  <p:grpSp>
          <p:nvGrpSpPr>
            <p:cNvPr id="146" name="组合 145"/>
            <p:cNvGrpSpPr/>
            <p:nvPr/>
          </p:nvGrpSpPr>
          <p:grpSpPr>
            <a:xfrm>
              <a:off x="5682141" y="2058193"/>
              <a:ext cx="229059" cy="1256507"/>
              <a:chOff x="5682141" y="2058193"/>
              <a:chExt cx="229059" cy="1256507"/>
            </a:xfrm>
            <a:grpFill/>
          </p:grpSpPr>
          <p:grpSp>
            <p:nvGrpSpPr>
              <p:cNvPr id="147" name="组合 146"/>
              <p:cNvGrpSpPr/>
              <p:nvPr/>
            </p:nvGrpSpPr>
            <p:grpSpPr>
              <a:xfrm>
                <a:off x="5696957" y="2058193"/>
                <a:ext cx="200079" cy="513557"/>
                <a:chOff x="-4098925" y="69850"/>
                <a:chExt cx="1949450" cy="5003800"/>
              </a:xfrm>
              <a:grpFill/>
            </p:grpSpPr>
            <p:sp>
              <p:nvSpPr>
                <p:cNvPr id="151" name="Freeform 5"/>
                <p:cNvSpPr>
                  <a:spLocks/>
                </p:cNvSpPr>
                <p:nvPr/>
              </p:nvSpPr>
              <p:spPr bwMode="auto">
                <a:xfrm>
                  <a:off x="-3514725" y="69850"/>
                  <a:ext cx="774700" cy="771525"/>
                </a:xfrm>
                <a:custGeom>
                  <a:avLst/>
                  <a:gdLst>
                    <a:gd name="T0" fmla="*/ 488 w 488"/>
                    <a:gd name="T1" fmla="*/ 242 h 486"/>
                    <a:gd name="T2" fmla="*/ 482 w 488"/>
                    <a:gd name="T3" fmla="*/ 292 h 486"/>
                    <a:gd name="T4" fmla="*/ 468 w 488"/>
                    <a:gd name="T5" fmla="*/ 338 h 486"/>
                    <a:gd name="T6" fmla="*/ 446 w 488"/>
                    <a:gd name="T7" fmla="*/ 378 h 486"/>
                    <a:gd name="T8" fmla="*/ 416 w 488"/>
                    <a:gd name="T9" fmla="*/ 414 h 486"/>
                    <a:gd name="T10" fmla="*/ 380 w 488"/>
                    <a:gd name="T11" fmla="*/ 444 h 486"/>
                    <a:gd name="T12" fmla="*/ 338 w 488"/>
                    <a:gd name="T13" fmla="*/ 466 h 486"/>
                    <a:gd name="T14" fmla="*/ 292 w 488"/>
                    <a:gd name="T15" fmla="*/ 482 h 486"/>
                    <a:gd name="T16" fmla="*/ 244 w 488"/>
                    <a:gd name="T17" fmla="*/ 486 h 486"/>
                    <a:gd name="T18" fmla="*/ 220 w 488"/>
                    <a:gd name="T19" fmla="*/ 484 h 486"/>
                    <a:gd name="T20" fmla="*/ 172 w 488"/>
                    <a:gd name="T21" fmla="*/ 476 h 486"/>
                    <a:gd name="T22" fmla="*/ 128 w 488"/>
                    <a:gd name="T23" fmla="*/ 456 h 486"/>
                    <a:gd name="T24" fmla="*/ 90 w 488"/>
                    <a:gd name="T25" fmla="*/ 430 h 486"/>
                    <a:gd name="T26" fmla="*/ 56 w 488"/>
                    <a:gd name="T27" fmla="*/ 398 h 486"/>
                    <a:gd name="T28" fmla="*/ 30 w 488"/>
                    <a:gd name="T29" fmla="*/ 358 h 486"/>
                    <a:gd name="T30" fmla="*/ 12 w 488"/>
                    <a:gd name="T31" fmla="*/ 316 h 486"/>
                    <a:gd name="T32" fmla="*/ 2 w 488"/>
                    <a:gd name="T33" fmla="*/ 268 h 486"/>
                    <a:gd name="T34" fmla="*/ 0 w 488"/>
                    <a:gd name="T35" fmla="*/ 242 h 486"/>
                    <a:gd name="T36" fmla="*/ 6 w 488"/>
                    <a:gd name="T37" fmla="*/ 194 h 486"/>
                    <a:gd name="T38" fmla="*/ 20 w 488"/>
                    <a:gd name="T39" fmla="*/ 148 h 486"/>
                    <a:gd name="T40" fmla="*/ 42 w 488"/>
                    <a:gd name="T41" fmla="*/ 106 h 486"/>
                    <a:gd name="T42" fmla="*/ 72 w 488"/>
                    <a:gd name="T43" fmla="*/ 70 h 486"/>
                    <a:gd name="T44" fmla="*/ 108 w 488"/>
                    <a:gd name="T45" fmla="*/ 42 h 486"/>
                    <a:gd name="T46" fmla="*/ 150 w 488"/>
                    <a:gd name="T47" fmla="*/ 18 h 486"/>
                    <a:gd name="T48" fmla="*/ 194 w 488"/>
                    <a:gd name="T49" fmla="*/ 4 h 486"/>
                    <a:gd name="T50" fmla="*/ 244 w 488"/>
                    <a:gd name="T51" fmla="*/ 0 h 486"/>
                    <a:gd name="T52" fmla="*/ 268 w 488"/>
                    <a:gd name="T53" fmla="*/ 0 h 486"/>
                    <a:gd name="T54" fmla="*/ 316 w 488"/>
                    <a:gd name="T55" fmla="*/ 10 h 486"/>
                    <a:gd name="T56" fmla="*/ 360 w 488"/>
                    <a:gd name="T57" fmla="*/ 30 h 486"/>
                    <a:gd name="T58" fmla="*/ 398 w 488"/>
                    <a:gd name="T59" fmla="*/ 56 h 486"/>
                    <a:gd name="T60" fmla="*/ 432 w 488"/>
                    <a:gd name="T61" fmla="*/ 88 h 486"/>
                    <a:gd name="T62" fmla="*/ 458 w 488"/>
                    <a:gd name="T63" fmla="*/ 126 h 486"/>
                    <a:gd name="T64" fmla="*/ 476 w 488"/>
                    <a:gd name="T65" fmla="*/ 170 h 486"/>
                    <a:gd name="T66" fmla="*/ 486 w 488"/>
                    <a:gd name="T67" fmla="*/ 218 h 486"/>
                    <a:gd name="T68" fmla="*/ 488 w 488"/>
                    <a:gd name="T69" fmla="*/ 242 h 4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88" h="486">
                      <a:moveTo>
                        <a:pt x="488" y="242"/>
                      </a:moveTo>
                      <a:lnTo>
                        <a:pt x="488" y="242"/>
                      </a:lnTo>
                      <a:lnTo>
                        <a:pt x="486" y="268"/>
                      </a:lnTo>
                      <a:lnTo>
                        <a:pt x="482" y="292"/>
                      </a:lnTo>
                      <a:lnTo>
                        <a:pt x="476" y="316"/>
                      </a:lnTo>
                      <a:lnTo>
                        <a:pt x="468" y="338"/>
                      </a:lnTo>
                      <a:lnTo>
                        <a:pt x="458" y="358"/>
                      </a:lnTo>
                      <a:lnTo>
                        <a:pt x="446" y="378"/>
                      </a:lnTo>
                      <a:lnTo>
                        <a:pt x="432" y="398"/>
                      </a:lnTo>
                      <a:lnTo>
                        <a:pt x="416" y="414"/>
                      </a:lnTo>
                      <a:lnTo>
                        <a:pt x="398" y="430"/>
                      </a:lnTo>
                      <a:lnTo>
                        <a:pt x="380" y="444"/>
                      </a:lnTo>
                      <a:lnTo>
                        <a:pt x="360" y="456"/>
                      </a:lnTo>
                      <a:lnTo>
                        <a:pt x="338" y="466"/>
                      </a:lnTo>
                      <a:lnTo>
                        <a:pt x="316" y="476"/>
                      </a:lnTo>
                      <a:lnTo>
                        <a:pt x="292" y="482"/>
                      </a:lnTo>
                      <a:lnTo>
                        <a:pt x="268" y="484"/>
                      </a:lnTo>
                      <a:lnTo>
                        <a:pt x="244" y="486"/>
                      </a:lnTo>
                      <a:lnTo>
                        <a:pt x="244" y="486"/>
                      </a:lnTo>
                      <a:lnTo>
                        <a:pt x="220" y="484"/>
                      </a:lnTo>
                      <a:lnTo>
                        <a:pt x="194" y="482"/>
                      </a:lnTo>
                      <a:lnTo>
                        <a:pt x="172" y="476"/>
                      </a:lnTo>
                      <a:lnTo>
                        <a:pt x="150" y="466"/>
                      </a:lnTo>
                      <a:lnTo>
                        <a:pt x="128" y="456"/>
                      </a:lnTo>
                      <a:lnTo>
                        <a:pt x="108" y="444"/>
                      </a:lnTo>
                      <a:lnTo>
                        <a:pt x="90" y="430"/>
                      </a:lnTo>
                      <a:lnTo>
                        <a:pt x="72" y="414"/>
                      </a:lnTo>
                      <a:lnTo>
                        <a:pt x="56" y="398"/>
                      </a:lnTo>
                      <a:lnTo>
                        <a:pt x="42" y="378"/>
                      </a:lnTo>
                      <a:lnTo>
                        <a:pt x="30" y="358"/>
                      </a:lnTo>
                      <a:lnTo>
                        <a:pt x="20" y="338"/>
                      </a:lnTo>
                      <a:lnTo>
                        <a:pt x="12" y="316"/>
                      </a:lnTo>
                      <a:lnTo>
                        <a:pt x="6" y="292"/>
                      </a:lnTo>
                      <a:lnTo>
                        <a:pt x="2" y="268"/>
                      </a:lnTo>
                      <a:lnTo>
                        <a:pt x="0" y="242"/>
                      </a:lnTo>
                      <a:lnTo>
                        <a:pt x="0" y="242"/>
                      </a:lnTo>
                      <a:lnTo>
                        <a:pt x="2" y="218"/>
                      </a:lnTo>
                      <a:lnTo>
                        <a:pt x="6" y="194"/>
                      </a:lnTo>
                      <a:lnTo>
                        <a:pt x="12" y="170"/>
                      </a:lnTo>
                      <a:lnTo>
                        <a:pt x="20" y="148"/>
                      </a:lnTo>
                      <a:lnTo>
                        <a:pt x="30" y="126"/>
                      </a:lnTo>
                      <a:lnTo>
                        <a:pt x="42" y="106"/>
                      </a:lnTo>
                      <a:lnTo>
                        <a:pt x="56" y="88"/>
                      </a:lnTo>
                      <a:lnTo>
                        <a:pt x="72" y="70"/>
                      </a:lnTo>
                      <a:lnTo>
                        <a:pt x="90" y="56"/>
                      </a:lnTo>
                      <a:lnTo>
                        <a:pt x="108" y="42"/>
                      </a:lnTo>
                      <a:lnTo>
                        <a:pt x="128" y="30"/>
                      </a:lnTo>
                      <a:lnTo>
                        <a:pt x="150" y="18"/>
                      </a:lnTo>
                      <a:lnTo>
                        <a:pt x="172" y="10"/>
                      </a:lnTo>
                      <a:lnTo>
                        <a:pt x="194" y="4"/>
                      </a:lnTo>
                      <a:lnTo>
                        <a:pt x="220" y="0"/>
                      </a:lnTo>
                      <a:lnTo>
                        <a:pt x="244" y="0"/>
                      </a:lnTo>
                      <a:lnTo>
                        <a:pt x="244" y="0"/>
                      </a:lnTo>
                      <a:lnTo>
                        <a:pt x="268" y="0"/>
                      </a:lnTo>
                      <a:lnTo>
                        <a:pt x="292" y="4"/>
                      </a:lnTo>
                      <a:lnTo>
                        <a:pt x="316" y="10"/>
                      </a:lnTo>
                      <a:lnTo>
                        <a:pt x="338" y="18"/>
                      </a:lnTo>
                      <a:lnTo>
                        <a:pt x="360" y="30"/>
                      </a:lnTo>
                      <a:lnTo>
                        <a:pt x="380" y="42"/>
                      </a:lnTo>
                      <a:lnTo>
                        <a:pt x="398" y="56"/>
                      </a:lnTo>
                      <a:lnTo>
                        <a:pt x="416" y="70"/>
                      </a:lnTo>
                      <a:lnTo>
                        <a:pt x="432" y="88"/>
                      </a:lnTo>
                      <a:lnTo>
                        <a:pt x="446" y="106"/>
                      </a:lnTo>
                      <a:lnTo>
                        <a:pt x="458" y="126"/>
                      </a:lnTo>
                      <a:lnTo>
                        <a:pt x="468" y="148"/>
                      </a:lnTo>
                      <a:lnTo>
                        <a:pt x="476" y="170"/>
                      </a:lnTo>
                      <a:lnTo>
                        <a:pt x="482" y="194"/>
                      </a:lnTo>
                      <a:lnTo>
                        <a:pt x="486" y="218"/>
                      </a:lnTo>
                      <a:lnTo>
                        <a:pt x="488" y="242"/>
                      </a:lnTo>
                      <a:lnTo>
                        <a:pt x="488" y="24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  <p:sp>
              <p:nvSpPr>
                <p:cNvPr id="152" name="Freeform 6"/>
                <p:cNvSpPr>
                  <a:spLocks/>
                </p:cNvSpPr>
                <p:nvPr/>
              </p:nvSpPr>
              <p:spPr bwMode="auto">
                <a:xfrm>
                  <a:off x="-4098925" y="923925"/>
                  <a:ext cx="1949450" cy="4149725"/>
                </a:xfrm>
                <a:custGeom>
                  <a:avLst/>
                  <a:gdLst>
                    <a:gd name="T0" fmla="*/ 1228 w 1228"/>
                    <a:gd name="T1" fmla="*/ 260 h 2614"/>
                    <a:gd name="T2" fmla="*/ 1218 w 1228"/>
                    <a:gd name="T3" fmla="*/ 182 h 2614"/>
                    <a:gd name="T4" fmla="*/ 1184 w 1228"/>
                    <a:gd name="T5" fmla="*/ 114 h 2614"/>
                    <a:gd name="T6" fmla="*/ 1134 w 1228"/>
                    <a:gd name="T7" fmla="*/ 58 h 2614"/>
                    <a:gd name="T8" fmla="*/ 1070 w 1228"/>
                    <a:gd name="T9" fmla="*/ 20 h 2614"/>
                    <a:gd name="T10" fmla="*/ 994 w 1228"/>
                    <a:gd name="T11" fmla="*/ 0 h 2614"/>
                    <a:gd name="T12" fmla="*/ 788 w 1228"/>
                    <a:gd name="T13" fmla="*/ 0 h 2614"/>
                    <a:gd name="T14" fmla="*/ 768 w 1228"/>
                    <a:gd name="T15" fmla="*/ 158 h 2614"/>
                    <a:gd name="T16" fmla="*/ 724 w 1228"/>
                    <a:gd name="T17" fmla="*/ 334 h 2614"/>
                    <a:gd name="T18" fmla="*/ 692 w 1228"/>
                    <a:gd name="T19" fmla="*/ 356 h 2614"/>
                    <a:gd name="T20" fmla="*/ 658 w 1228"/>
                    <a:gd name="T21" fmla="*/ 244 h 2614"/>
                    <a:gd name="T22" fmla="*/ 674 w 1228"/>
                    <a:gd name="T23" fmla="*/ 128 h 2614"/>
                    <a:gd name="T24" fmla="*/ 600 w 1228"/>
                    <a:gd name="T25" fmla="*/ 172 h 2614"/>
                    <a:gd name="T26" fmla="*/ 570 w 1228"/>
                    <a:gd name="T27" fmla="*/ 244 h 2614"/>
                    <a:gd name="T28" fmla="*/ 536 w 1228"/>
                    <a:gd name="T29" fmla="*/ 356 h 2614"/>
                    <a:gd name="T30" fmla="*/ 506 w 1228"/>
                    <a:gd name="T31" fmla="*/ 334 h 2614"/>
                    <a:gd name="T32" fmla="*/ 462 w 1228"/>
                    <a:gd name="T33" fmla="*/ 158 h 2614"/>
                    <a:gd name="T34" fmla="*/ 442 w 1228"/>
                    <a:gd name="T35" fmla="*/ 0 h 2614"/>
                    <a:gd name="T36" fmla="*/ 234 w 1228"/>
                    <a:gd name="T37" fmla="*/ 0 h 2614"/>
                    <a:gd name="T38" fmla="*/ 160 w 1228"/>
                    <a:gd name="T39" fmla="*/ 20 h 2614"/>
                    <a:gd name="T40" fmla="*/ 96 w 1228"/>
                    <a:gd name="T41" fmla="*/ 58 h 2614"/>
                    <a:gd name="T42" fmla="*/ 44 w 1228"/>
                    <a:gd name="T43" fmla="*/ 114 h 2614"/>
                    <a:gd name="T44" fmla="*/ 12 w 1228"/>
                    <a:gd name="T45" fmla="*/ 182 h 2614"/>
                    <a:gd name="T46" fmla="*/ 0 w 1228"/>
                    <a:gd name="T47" fmla="*/ 260 h 2614"/>
                    <a:gd name="T48" fmla="*/ 2 w 1228"/>
                    <a:gd name="T49" fmla="*/ 1190 h 2614"/>
                    <a:gd name="T50" fmla="*/ 28 w 1228"/>
                    <a:gd name="T51" fmla="*/ 1242 h 2614"/>
                    <a:gd name="T52" fmla="*/ 78 w 1228"/>
                    <a:gd name="T53" fmla="*/ 1272 h 2614"/>
                    <a:gd name="T54" fmla="*/ 118 w 1228"/>
                    <a:gd name="T55" fmla="*/ 1272 h 2614"/>
                    <a:gd name="T56" fmla="*/ 170 w 1228"/>
                    <a:gd name="T57" fmla="*/ 1246 h 2614"/>
                    <a:gd name="T58" fmla="*/ 198 w 1228"/>
                    <a:gd name="T59" fmla="*/ 1194 h 2614"/>
                    <a:gd name="T60" fmla="*/ 298 w 1228"/>
                    <a:gd name="T61" fmla="*/ 408 h 2614"/>
                    <a:gd name="T62" fmla="*/ 298 w 1228"/>
                    <a:gd name="T63" fmla="*/ 2502 h 2614"/>
                    <a:gd name="T64" fmla="*/ 306 w 1228"/>
                    <a:gd name="T65" fmla="*/ 2538 h 2614"/>
                    <a:gd name="T66" fmla="*/ 352 w 1228"/>
                    <a:gd name="T67" fmla="*/ 2594 h 2614"/>
                    <a:gd name="T68" fmla="*/ 398 w 1228"/>
                    <a:gd name="T69" fmla="*/ 2612 h 2614"/>
                    <a:gd name="T70" fmla="*/ 446 w 1228"/>
                    <a:gd name="T71" fmla="*/ 2614 h 2614"/>
                    <a:gd name="T72" fmla="*/ 472 w 1228"/>
                    <a:gd name="T73" fmla="*/ 2612 h 2614"/>
                    <a:gd name="T74" fmla="*/ 516 w 1228"/>
                    <a:gd name="T75" fmla="*/ 2594 h 2614"/>
                    <a:gd name="T76" fmla="*/ 562 w 1228"/>
                    <a:gd name="T77" fmla="*/ 2538 h 2614"/>
                    <a:gd name="T78" fmla="*/ 572 w 1228"/>
                    <a:gd name="T79" fmla="*/ 2502 h 2614"/>
                    <a:gd name="T80" fmla="*/ 682 w 1228"/>
                    <a:gd name="T81" fmla="*/ 1274 h 2614"/>
                    <a:gd name="T82" fmla="*/ 682 w 1228"/>
                    <a:gd name="T83" fmla="*/ 2502 h 2614"/>
                    <a:gd name="T84" fmla="*/ 690 w 1228"/>
                    <a:gd name="T85" fmla="*/ 2538 h 2614"/>
                    <a:gd name="T86" fmla="*/ 736 w 1228"/>
                    <a:gd name="T87" fmla="*/ 2594 h 2614"/>
                    <a:gd name="T88" fmla="*/ 782 w 1228"/>
                    <a:gd name="T89" fmla="*/ 2612 h 2614"/>
                    <a:gd name="T90" fmla="*/ 806 w 1228"/>
                    <a:gd name="T91" fmla="*/ 2614 h 2614"/>
                    <a:gd name="T92" fmla="*/ 832 w 1228"/>
                    <a:gd name="T93" fmla="*/ 2612 h 2614"/>
                    <a:gd name="T94" fmla="*/ 876 w 1228"/>
                    <a:gd name="T95" fmla="*/ 2594 h 2614"/>
                    <a:gd name="T96" fmla="*/ 922 w 1228"/>
                    <a:gd name="T97" fmla="*/ 2538 h 2614"/>
                    <a:gd name="T98" fmla="*/ 932 w 1228"/>
                    <a:gd name="T99" fmla="*/ 2502 h 2614"/>
                    <a:gd name="T100" fmla="*/ 1030 w 1228"/>
                    <a:gd name="T101" fmla="*/ 408 h 2614"/>
                    <a:gd name="T102" fmla="*/ 1032 w 1228"/>
                    <a:gd name="T103" fmla="*/ 1194 h 2614"/>
                    <a:gd name="T104" fmla="*/ 1058 w 1228"/>
                    <a:gd name="T105" fmla="*/ 1244 h 2614"/>
                    <a:gd name="T106" fmla="*/ 1108 w 1228"/>
                    <a:gd name="T107" fmla="*/ 1272 h 2614"/>
                    <a:gd name="T108" fmla="*/ 1128 w 1228"/>
                    <a:gd name="T109" fmla="*/ 1274 h 2614"/>
                    <a:gd name="T110" fmla="*/ 1184 w 1228"/>
                    <a:gd name="T111" fmla="*/ 1256 h 2614"/>
                    <a:gd name="T112" fmla="*/ 1220 w 1228"/>
                    <a:gd name="T113" fmla="*/ 1212 h 2614"/>
                    <a:gd name="T114" fmla="*/ 1228 w 1228"/>
                    <a:gd name="T115" fmla="*/ 1174 h 26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228" h="2614">
                      <a:moveTo>
                        <a:pt x="1228" y="1174"/>
                      </a:moveTo>
                      <a:lnTo>
                        <a:pt x="1228" y="260"/>
                      </a:lnTo>
                      <a:lnTo>
                        <a:pt x="1228" y="260"/>
                      </a:lnTo>
                      <a:lnTo>
                        <a:pt x="1228" y="232"/>
                      </a:lnTo>
                      <a:lnTo>
                        <a:pt x="1224" y="208"/>
                      </a:lnTo>
                      <a:lnTo>
                        <a:pt x="1218" y="182"/>
                      </a:lnTo>
                      <a:lnTo>
                        <a:pt x="1208" y="158"/>
                      </a:lnTo>
                      <a:lnTo>
                        <a:pt x="1198" y="136"/>
                      </a:lnTo>
                      <a:lnTo>
                        <a:pt x="1184" y="114"/>
                      </a:lnTo>
                      <a:lnTo>
                        <a:pt x="1170" y="94"/>
                      </a:lnTo>
                      <a:lnTo>
                        <a:pt x="1152" y="76"/>
                      </a:lnTo>
                      <a:lnTo>
                        <a:pt x="1134" y="58"/>
                      </a:lnTo>
                      <a:lnTo>
                        <a:pt x="1114" y="44"/>
                      </a:lnTo>
                      <a:lnTo>
                        <a:pt x="1092" y="30"/>
                      </a:lnTo>
                      <a:lnTo>
                        <a:pt x="1070" y="20"/>
                      </a:lnTo>
                      <a:lnTo>
                        <a:pt x="1046" y="10"/>
                      </a:lnTo>
                      <a:lnTo>
                        <a:pt x="1020" y="4"/>
                      </a:lnTo>
                      <a:lnTo>
                        <a:pt x="994" y="0"/>
                      </a:lnTo>
                      <a:lnTo>
                        <a:pt x="968" y="0"/>
                      </a:lnTo>
                      <a:lnTo>
                        <a:pt x="788" y="0"/>
                      </a:lnTo>
                      <a:lnTo>
                        <a:pt x="788" y="0"/>
                      </a:lnTo>
                      <a:lnTo>
                        <a:pt x="782" y="64"/>
                      </a:lnTo>
                      <a:lnTo>
                        <a:pt x="776" y="108"/>
                      </a:lnTo>
                      <a:lnTo>
                        <a:pt x="768" y="158"/>
                      </a:lnTo>
                      <a:lnTo>
                        <a:pt x="756" y="214"/>
                      </a:lnTo>
                      <a:lnTo>
                        <a:pt x="742" y="272"/>
                      </a:lnTo>
                      <a:lnTo>
                        <a:pt x="724" y="334"/>
                      </a:lnTo>
                      <a:lnTo>
                        <a:pt x="700" y="398"/>
                      </a:lnTo>
                      <a:lnTo>
                        <a:pt x="700" y="398"/>
                      </a:lnTo>
                      <a:lnTo>
                        <a:pt x="692" y="356"/>
                      </a:lnTo>
                      <a:lnTo>
                        <a:pt x="682" y="316"/>
                      </a:lnTo>
                      <a:lnTo>
                        <a:pt x="670" y="278"/>
                      </a:lnTo>
                      <a:lnTo>
                        <a:pt x="658" y="244"/>
                      </a:lnTo>
                      <a:lnTo>
                        <a:pt x="638" y="192"/>
                      </a:lnTo>
                      <a:lnTo>
                        <a:pt x="630" y="172"/>
                      </a:lnTo>
                      <a:lnTo>
                        <a:pt x="674" y="128"/>
                      </a:lnTo>
                      <a:lnTo>
                        <a:pt x="614" y="68"/>
                      </a:lnTo>
                      <a:lnTo>
                        <a:pt x="556" y="128"/>
                      </a:lnTo>
                      <a:lnTo>
                        <a:pt x="600" y="172"/>
                      </a:lnTo>
                      <a:lnTo>
                        <a:pt x="600" y="172"/>
                      </a:lnTo>
                      <a:lnTo>
                        <a:pt x="590" y="192"/>
                      </a:lnTo>
                      <a:lnTo>
                        <a:pt x="570" y="244"/>
                      </a:lnTo>
                      <a:lnTo>
                        <a:pt x="558" y="278"/>
                      </a:lnTo>
                      <a:lnTo>
                        <a:pt x="548" y="316"/>
                      </a:lnTo>
                      <a:lnTo>
                        <a:pt x="536" y="356"/>
                      </a:lnTo>
                      <a:lnTo>
                        <a:pt x="528" y="398"/>
                      </a:lnTo>
                      <a:lnTo>
                        <a:pt x="528" y="398"/>
                      </a:lnTo>
                      <a:lnTo>
                        <a:pt x="506" y="334"/>
                      </a:lnTo>
                      <a:lnTo>
                        <a:pt x="488" y="272"/>
                      </a:lnTo>
                      <a:lnTo>
                        <a:pt x="472" y="214"/>
                      </a:lnTo>
                      <a:lnTo>
                        <a:pt x="462" y="158"/>
                      </a:lnTo>
                      <a:lnTo>
                        <a:pt x="454" y="108"/>
                      </a:lnTo>
                      <a:lnTo>
                        <a:pt x="448" y="64"/>
                      </a:lnTo>
                      <a:lnTo>
                        <a:pt x="442" y="0"/>
                      </a:lnTo>
                      <a:lnTo>
                        <a:pt x="260" y="0"/>
                      </a:lnTo>
                      <a:lnTo>
                        <a:pt x="260" y="0"/>
                      </a:lnTo>
                      <a:lnTo>
                        <a:pt x="234" y="0"/>
                      </a:lnTo>
                      <a:lnTo>
                        <a:pt x="208" y="4"/>
                      </a:lnTo>
                      <a:lnTo>
                        <a:pt x="184" y="10"/>
                      </a:lnTo>
                      <a:lnTo>
                        <a:pt x="160" y="20"/>
                      </a:lnTo>
                      <a:lnTo>
                        <a:pt x="136" y="30"/>
                      </a:lnTo>
                      <a:lnTo>
                        <a:pt x="116" y="44"/>
                      </a:lnTo>
                      <a:lnTo>
                        <a:pt x="96" y="58"/>
                      </a:lnTo>
                      <a:lnTo>
                        <a:pt x="76" y="76"/>
                      </a:lnTo>
                      <a:lnTo>
                        <a:pt x="60" y="94"/>
                      </a:lnTo>
                      <a:lnTo>
                        <a:pt x="44" y="114"/>
                      </a:lnTo>
                      <a:lnTo>
                        <a:pt x="32" y="136"/>
                      </a:lnTo>
                      <a:lnTo>
                        <a:pt x="20" y="158"/>
                      </a:lnTo>
                      <a:lnTo>
                        <a:pt x="12" y="182"/>
                      </a:lnTo>
                      <a:lnTo>
                        <a:pt x="6" y="208"/>
                      </a:lnTo>
                      <a:lnTo>
                        <a:pt x="2" y="232"/>
                      </a:lnTo>
                      <a:lnTo>
                        <a:pt x="0" y="260"/>
                      </a:lnTo>
                      <a:lnTo>
                        <a:pt x="0" y="1170"/>
                      </a:lnTo>
                      <a:lnTo>
                        <a:pt x="0" y="1170"/>
                      </a:lnTo>
                      <a:lnTo>
                        <a:pt x="2" y="1190"/>
                      </a:lnTo>
                      <a:lnTo>
                        <a:pt x="8" y="1210"/>
                      </a:lnTo>
                      <a:lnTo>
                        <a:pt x="16" y="1228"/>
                      </a:lnTo>
                      <a:lnTo>
                        <a:pt x="28" y="1242"/>
                      </a:lnTo>
                      <a:lnTo>
                        <a:pt x="44" y="1256"/>
                      </a:lnTo>
                      <a:lnTo>
                        <a:pt x="60" y="1264"/>
                      </a:lnTo>
                      <a:lnTo>
                        <a:pt x="78" y="1272"/>
                      </a:lnTo>
                      <a:lnTo>
                        <a:pt x="98" y="1274"/>
                      </a:lnTo>
                      <a:lnTo>
                        <a:pt x="98" y="1274"/>
                      </a:lnTo>
                      <a:lnTo>
                        <a:pt x="118" y="1272"/>
                      </a:lnTo>
                      <a:lnTo>
                        <a:pt x="138" y="1266"/>
                      </a:lnTo>
                      <a:lnTo>
                        <a:pt x="154" y="1258"/>
                      </a:lnTo>
                      <a:lnTo>
                        <a:pt x="170" y="1246"/>
                      </a:lnTo>
                      <a:lnTo>
                        <a:pt x="182" y="1230"/>
                      </a:lnTo>
                      <a:lnTo>
                        <a:pt x="192" y="1214"/>
                      </a:lnTo>
                      <a:lnTo>
                        <a:pt x="198" y="1194"/>
                      </a:lnTo>
                      <a:lnTo>
                        <a:pt x="200" y="1174"/>
                      </a:lnTo>
                      <a:lnTo>
                        <a:pt x="200" y="408"/>
                      </a:lnTo>
                      <a:lnTo>
                        <a:pt x="298" y="408"/>
                      </a:lnTo>
                      <a:lnTo>
                        <a:pt x="298" y="2490"/>
                      </a:lnTo>
                      <a:lnTo>
                        <a:pt x="298" y="2490"/>
                      </a:lnTo>
                      <a:lnTo>
                        <a:pt x="298" y="2502"/>
                      </a:lnTo>
                      <a:lnTo>
                        <a:pt x="300" y="2514"/>
                      </a:lnTo>
                      <a:lnTo>
                        <a:pt x="302" y="2526"/>
                      </a:lnTo>
                      <a:lnTo>
                        <a:pt x="306" y="2538"/>
                      </a:lnTo>
                      <a:lnTo>
                        <a:pt x="318" y="2560"/>
                      </a:lnTo>
                      <a:lnTo>
                        <a:pt x="334" y="2578"/>
                      </a:lnTo>
                      <a:lnTo>
                        <a:pt x="352" y="2594"/>
                      </a:lnTo>
                      <a:lnTo>
                        <a:pt x="374" y="2606"/>
                      </a:lnTo>
                      <a:lnTo>
                        <a:pt x="386" y="2610"/>
                      </a:lnTo>
                      <a:lnTo>
                        <a:pt x="398" y="2612"/>
                      </a:lnTo>
                      <a:lnTo>
                        <a:pt x="410" y="2614"/>
                      </a:lnTo>
                      <a:lnTo>
                        <a:pt x="422" y="2614"/>
                      </a:lnTo>
                      <a:lnTo>
                        <a:pt x="446" y="2614"/>
                      </a:lnTo>
                      <a:lnTo>
                        <a:pt x="446" y="2614"/>
                      </a:lnTo>
                      <a:lnTo>
                        <a:pt x="460" y="2614"/>
                      </a:lnTo>
                      <a:lnTo>
                        <a:pt x="472" y="2612"/>
                      </a:lnTo>
                      <a:lnTo>
                        <a:pt x="484" y="2610"/>
                      </a:lnTo>
                      <a:lnTo>
                        <a:pt x="496" y="2606"/>
                      </a:lnTo>
                      <a:lnTo>
                        <a:pt x="516" y="2594"/>
                      </a:lnTo>
                      <a:lnTo>
                        <a:pt x="534" y="2578"/>
                      </a:lnTo>
                      <a:lnTo>
                        <a:pt x="550" y="2560"/>
                      </a:lnTo>
                      <a:lnTo>
                        <a:pt x="562" y="2538"/>
                      </a:lnTo>
                      <a:lnTo>
                        <a:pt x="566" y="2526"/>
                      </a:lnTo>
                      <a:lnTo>
                        <a:pt x="570" y="2514"/>
                      </a:lnTo>
                      <a:lnTo>
                        <a:pt x="572" y="2502"/>
                      </a:lnTo>
                      <a:lnTo>
                        <a:pt x="572" y="2490"/>
                      </a:lnTo>
                      <a:lnTo>
                        <a:pt x="572" y="1274"/>
                      </a:lnTo>
                      <a:lnTo>
                        <a:pt x="682" y="1274"/>
                      </a:lnTo>
                      <a:lnTo>
                        <a:pt x="682" y="2490"/>
                      </a:lnTo>
                      <a:lnTo>
                        <a:pt x="682" y="2490"/>
                      </a:lnTo>
                      <a:lnTo>
                        <a:pt x="682" y="2502"/>
                      </a:lnTo>
                      <a:lnTo>
                        <a:pt x="684" y="2514"/>
                      </a:lnTo>
                      <a:lnTo>
                        <a:pt x="686" y="2526"/>
                      </a:lnTo>
                      <a:lnTo>
                        <a:pt x="690" y="2538"/>
                      </a:lnTo>
                      <a:lnTo>
                        <a:pt x="702" y="2560"/>
                      </a:lnTo>
                      <a:lnTo>
                        <a:pt x="718" y="2578"/>
                      </a:lnTo>
                      <a:lnTo>
                        <a:pt x="736" y="2594"/>
                      </a:lnTo>
                      <a:lnTo>
                        <a:pt x="758" y="2606"/>
                      </a:lnTo>
                      <a:lnTo>
                        <a:pt x="770" y="2610"/>
                      </a:lnTo>
                      <a:lnTo>
                        <a:pt x="782" y="2612"/>
                      </a:lnTo>
                      <a:lnTo>
                        <a:pt x="794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06" y="2614"/>
                      </a:lnTo>
                      <a:lnTo>
                        <a:pt x="820" y="2614"/>
                      </a:lnTo>
                      <a:lnTo>
                        <a:pt x="832" y="2612"/>
                      </a:lnTo>
                      <a:lnTo>
                        <a:pt x="844" y="2610"/>
                      </a:lnTo>
                      <a:lnTo>
                        <a:pt x="856" y="2606"/>
                      </a:lnTo>
                      <a:lnTo>
                        <a:pt x="876" y="2594"/>
                      </a:lnTo>
                      <a:lnTo>
                        <a:pt x="896" y="2578"/>
                      </a:lnTo>
                      <a:lnTo>
                        <a:pt x="910" y="2560"/>
                      </a:lnTo>
                      <a:lnTo>
                        <a:pt x="922" y="2538"/>
                      </a:lnTo>
                      <a:lnTo>
                        <a:pt x="926" y="2526"/>
                      </a:lnTo>
                      <a:lnTo>
                        <a:pt x="930" y="2514"/>
                      </a:lnTo>
                      <a:lnTo>
                        <a:pt x="932" y="2502"/>
                      </a:lnTo>
                      <a:lnTo>
                        <a:pt x="932" y="2490"/>
                      </a:lnTo>
                      <a:lnTo>
                        <a:pt x="932" y="408"/>
                      </a:lnTo>
                      <a:lnTo>
                        <a:pt x="1030" y="408"/>
                      </a:lnTo>
                      <a:lnTo>
                        <a:pt x="1030" y="1174"/>
                      </a:lnTo>
                      <a:lnTo>
                        <a:pt x="1030" y="1174"/>
                      </a:lnTo>
                      <a:lnTo>
                        <a:pt x="1032" y="1194"/>
                      </a:lnTo>
                      <a:lnTo>
                        <a:pt x="1036" y="1212"/>
                      </a:lnTo>
                      <a:lnTo>
                        <a:pt x="1046" y="1230"/>
                      </a:lnTo>
                      <a:lnTo>
                        <a:pt x="1058" y="1244"/>
                      </a:lnTo>
                      <a:lnTo>
                        <a:pt x="1074" y="1256"/>
                      </a:lnTo>
                      <a:lnTo>
                        <a:pt x="1090" y="1266"/>
                      </a:lnTo>
                      <a:lnTo>
                        <a:pt x="1108" y="1272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28" y="1274"/>
                      </a:lnTo>
                      <a:lnTo>
                        <a:pt x="1150" y="1272"/>
                      </a:lnTo>
                      <a:lnTo>
                        <a:pt x="1168" y="1266"/>
                      </a:lnTo>
                      <a:lnTo>
                        <a:pt x="1184" y="1256"/>
                      </a:lnTo>
                      <a:lnTo>
                        <a:pt x="1200" y="1244"/>
                      </a:lnTo>
                      <a:lnTo>
                        <a:pt x="1212" y="1230"/>
                      </a:lnTo>
                      <a:lnTo>
                        <a:pt x="1220" y="1212"/>
                      </a:lnTo>
                      <a:lnTo>
                        <a:pt x="1226" y="1194"/>
                      </a:lnTo>
                      <a:lnTo>
                        <a:pt x="1228" y="1174"/>
                      </a:lnTo>
                      <a:lnTo>
                        <a:pt x="1228" y="117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 baseline="-25000">
                    <a:solidFill>
                      <a:schemeClr val="accent2">
                        <a:lumMod val="20000"/>
                        <a:lumOff val="80000"/>
                      </a:schemeClr>
                    </a:solidFill>
                    <a:latin typeface="+mn-ea"/>
                  </a:endParaRPr>
                </a:p>
              </p:txBody>
            </p:sp>
          </p:grpSp>
          <p:grpSp>
            <p:nvGrpSpPr>
              <p:cNvPr id="148" name="组合 147"/>
              <p:cNvGrpSpPr/>
              <p:nvPr/>
            </p:nvGrpSpPr>
            <p:grpSpPr>
              <a:xfrm>
                <a:off x="5682141" y="2801143"/>
                <a:ext cx="229059" cy="513557"/>
                <a:chOff x="-1630363" y="115888"/>
                <a:chExt cx="2190751" cy="4911725"/>
              </a:xfrm>
              <a:grpFill/>
            </p:grpSpPr>
            <p:sp>
              <p:nvSpPr>
                <p:cNvPr id="149" name="Freeform 5"/>
                <p:cNvSpPr>
                  <a:spLocks/>
                </p:cNvSpPr>
                <p:nvPr/>
              </p:nvSpPr>
              <p:spPr bwMode="auto">
                <a:xfrm>
                  <a:off x="-906463" y="115888"/>
                  <a:ext cx="742950" cy="746125"/>
                </a:xfrm>
                <a:custGeom>
                  <a:avLst/>
                  <a:gdLst>
                    <a:gd name="T0" fmla="*/ 468 w 468"/>
                    <a:gd name="T1" fmla="*/ 234 h 470"/>
                    <a:gd name="T2" fmla="*/ 464 w 468"/>
                    <a:gd name="T3" fmla="*/ 282 h 470"/>
                    <a:gd name="T4" fmla="*/ 450 w 468"/>
                    <a:gd name="T5" fmla="*/ 326 h 470"/>
                    <a:gd name="T6" fmla="*/ 428 w 468"/>
                    <a:gd name="T7" fmla="*/ 366 h 470"/>
                    <a:gd name="T8" fmla="*/ 400 w 468"/>
                    <a:gd name="T9" fmla="*/ 400 h 470"/>
                    <a:gd name="T10" fmla="*/ 366 w 468"/>
                    <a:gd name="T11" fmla="*/ 430 h 470"/>
                    <a:gd name="T12" fmla="*/ 326 w 468"/>
                    <a:gd name="T13" fmla="*/ 450 h 470"/>
                    <a:gd name="T14" fmla="*/ 282 w 468"/>
                    <a:gd name="T15" fmla="*/ 464 h 470"/>
                    <a:gd name="T16" fmla="*/ 234 w 468"/>
                    <a:gd name="T17" fmla="*/ 470 h 470"/>
                    <a:gd name="T18" fmla="*/ 210 w 468"/>
                    <a:gd name="T19" fmla="*/ 468 h 470"/>
                    <a:gd name="T20" fmla="*/ 164 w 468"/>
                    <a:gd name="T21" fmla="*/ 458 h 470"/>
                    <a:gd name="T22" fmla="*/ 122 w 468"/>
                    <a:gd name="T23" fmla="*/ 440 h 470"/>
                    <a:gd name="T24" fmla="*/ 84 w 468"/>
                    <a:gd name="T25" fmla="*/ 416 h 470"/>
                    <a:gd name="T26" fmla="*/ 54 w 468"/>
                    <a:gd name="T27" fmla="*/ 384 h 470"/>
                    <a:gd name="T28" fmla="*/ 28 w 468"/>
                    <a:gd name="T29" fmla="*/ 346 h 470"/>
                    <a:gd name="T30" fmla="*/ 10 w 468"/>
                    <a:gd name="T31" fmla="*/ 304 h 470"/>
                    <a:gd name="T32" fmla="*/ 0 w 468"/>
                    <a:gd name="T33" fmla="*/ 258 h 470"/>
                    <a:gd name="T34" fmla="*/ 0 w 468"/>
                    <a:gd name="T35" fmla="*/ 234 h 470"/>
                    <a:gd name="T36" fmla="*/ 4 w 468"/>
                    <a:gd name="T37" fmla="*/ 188 h 470"/>
                    <a:gd name="T38" fmla="*/ 18 w 468"/>
                    <a:gd name="T39" fmla="*/ 144 h 470"/>
                    <a:gd name="T40" fmla="*/ 40 w 468"/>
                    <a:gd name="T41" fmla="*/ 104 h 470"/>
                    <a:gd name="T42" fmla="*/ 68 w 468"/>
                    <a:gd name="T43" fmla="*/ 68 h 470"/>
                    <a:gd name="T44" fmla="*/ 104 w 468"/>
                    <a:gd name="T45" fmla="*/ 40 h 470"/>
                    <a:gd name="T46" fmla="*/ 142 w 468"/>
                    <a:gd name="T47" fmla="*/ 18 h 470"/>
                    <a:gd name="T48" fmla="*/ 186 w 468"/>
                    <a:gd name="T49" fmla="*/ 4 h 470"/>
                    <a:gd name="T50" fmla="*/ 234 w 468"/>
                    <a:gd name="T51" fmla="*/ 0 h 470"/>
                    <a:gd name="T52" fmla="*/ 258 w 468"/>
                    <a:gd name="T53" fmla="*/ 2 h 470"/>
                    <a:gd name="T54" fmla="*/ 304 w 468"/>
                    <a:gd name="T55" fmla="*/ 10 h 470"/>
                    <a:gd name="T56" fmla="*/ 346 w 468"/>
                    <a:gd name="T57" fmla="*/ 28 h 470"/>
                    <a:gd name="T58" fmla="*/ 384 w 468"/>
                    <a:gd name="T59" fmla="*/ 54 h 470"/>
                    <a:gd name="T60" fmla="*/ 416 w 468"/>
                    <a:gd name="T61" fmla="*/ 86 h 470"/>
                    <a:gd name="T62" fmla="*/ 440 w 468"/>
                    <a:gd name="T63" fmla="*/ 122 h 470"/>
                    <a:gd name="T64" fmla="*/ 458 w 468"/>
                    <a:gd name="T65" fmla="*/ 164 h 470"/>
                    <a:gd name="T66" fmla="*/ 468 w 468"/>
                    <a:gd name="T67" fmla="*/ 210 h 470"/>
                    <a:gd name="T68" fmla="*/ 468 w 468"/>
                    <a:gd name="T69" fmla="*/ 234 h 4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468" h="470">
                      <a:moveTo>
                        <a:pt x="468" y="234"/>
                      </a:moveTo>
                      <a:lnTo>
                        <a:pt x="468" y="234"/>
                      </a:lnTo>
                      <a:lnTo>
                        <a:pt x="468" y="258"/>
                      </a:lnTo>
                      <a:lnTo>
                        <a:pt x="464" y="282"/>
                      </a:lnTo>
                      <a:lnTo>
                        <a:pt x="458" y="304"/>
                      </a:lnTo>
                      <a:lnTo>
                        <a:pt x="450" y="326"/>
                      </a:lnTo>
                      <a:lnTo>
                        <a:pt x="440" y="346"/>
                      </a:lnTo>
                      <a:lnTo>
                        <a:pt x="428" y="366"/>
                      </a:lnTo>
                      <a:lnTo>
                        <a:pt x="416" y="384"/>
                      </a:lnTo>
                      <a:lnTo>
                        <a:pt x="400" y="400"/>
                      </a:lnTo>
                      <a:lnTo>
                        <a:pt x="384" y="416"/>
                      </a:lnTo>
                      <a:lnTo>
                        <a:pt x="366" y="430"/>
                      </a:lnTo>
                      <a:lnTo>
                        <a:pt x="346" y="440"/>
                      </a:lnTo>
                      <a:lnTo>
                        <a:pt x="326" y="450"/>
                      </a:lnTo>
                      <a:lnTo>
                        <a:pt x="304" y="458"/>
                      </a:lnTo>
                      <a:lnTo>
                        <a:pt x="282" y="464"/>
                      </a:lnTo>
                      <a:lnTo>
                        <a:pt x="258" y="468"/>
                      </a:lnTo>
                      <a:lnTo>
                        <a:pt x="234" y="470"/>
                      </a:lnTo>
                      <a:lnTo>
                        <a:pt x="234" y="470"/>
                      </a:lnTo>
                      <a:lnTo>
                        <a:pt x="210" y="468"/>
                      </a:lnTo>
                      <a:lnTo>
                        <a:pt x="186" y="464"/>
                      </a:lnTo>
                      <a:lnTo>
                        <a:pt x="164" y="458"/>
                      </a:lnTo>
                      <a:lnTo>
                        <a:pt x="142" y="450"/>
                      </a:lnTo>
                      <a:lnTo>
                        <a:pt x="122" y="440"/>
                      </a:lnTo>
                      <a:lnTo>
                        <a:pt x="104" y="430"/>
                      </a:lnTo>
                      <a:lnTo>
                        <a:pt x="84" y="416"/>
                      </a:lnTo>
                      <a:lnTo>
                        <a:pt x="68" y="400"/>
                      </a:lnTo>
                      <a:lnTo>
                        <a:pt x="54" y="384"/>
                      </a:lnTo>
                      <a:lnTo>
                        <a:pt x="40" y="366"/>
                      </a:lnTo>
                      <a:lnTo>
                        <a:pt x="28" y="346"/>
                      </a:lnTo>
                      <a:lnTo>
                        <a:pt x="18" y="326"/>
                      </a:lnTo>
                      <a:lnTo>
                        <a:pt x="10" y="304"/>
                      </a:lnTo>
                      <a:lnTo>
                        <a:pt x="4" y="282"/>
                      </a:lnTo>
                      <a:lnTo>
                        <a:pt x="0" y="258"/>
                      </a:lnTo>
                      <a:lnTo>
                        <a:pt x="0" y="234"/>
                      </a:lnTo>
                      <a:lnTo>
                        <a:pt x="0" y="234"/>
                      </a:lnTo>
                      <a:lnTo>
                        <a:pt x="0" y="210"/>
                      </a:lnTo>
                      <a:lnTo>
                        <a:pt x="4" y="188"/>
                      </a:lnTo>
                      <a:lnTo>
                        <a:pt x="10" y="164"/>
                      </a:lnTo>
                      <a:lnTo>
                        <a:pt x="18" y="144"/>
                      </a:lnTo>
                      <a:lnTo>
                        <a:pt x="28" y="122"/>
                      </a:lnTo>
                      <a:lnTo>
                        <a:pt x="40" y="104"/>
                      </a:lnTo>
                      <a:lnTo>
                        <a:pt x="54" y="86"/>
                      </a:lnTo>
                      <a:lnTo>
                        <a:pt x="68" y="68"/>
                      </a:lnTo>
                      <a:lnTo>
                        <a:pt x="84" y="54"/>
                      </a:lnTo>
                      <a:lnTo>
                        <a:pt x="104" y="40"/>
                      </a:lnTo>
                      <a:lnTo>
                        <a:pt x="122" y="28"/>
                      </a:lnTo>
                      <a:lnTo>
                        <a:pt x="142" y="18"/>
                      </a:lnTo>
                      <a:lnTo>
                        <a:pt x="164" y="10"/>
                      </a:lnTo>
                      <a:lnTo>
                        <a:pt x="186" y="4"/>
                      </a:lnTo>
                      <a:lnTo>
                        <a:pt x="210" y="2"/>
                      </a:lnTo>
                      <a:lnTo>
                        <a:pt x="234" y="0"/>
                      </a:lnTo>
                      <a:lnTo>
                        <a:pt x="234" y="0"/>
                      </a:lnTo>
                      <a:lnTo>
                        <a:pt x="258" y="2"/>
                      </a:lnTo>
                      <a:lnTo>
                        <a:pt x="282" y="4"/>
                      </a:lnTo>
                      <a:lnTo>
                        <a:pt x="304" y="10"/>
                      </a:lnTo>
                      <a:lnTo>
                        <a:pt x="326" y="18"/>
                      </a:lnTo>
                      <a:lnTo>
                        <a:pt x="346" y="28"/>
                      </a:lnTo>
                      <a:lnTo>
                        <a:pt x="366" y="40"/>
                      </a:lnTo>
                      <a:lnTo>
                        <a:pt x="384" y="54"/>
                      </a:lnTo>
                      <a:lnTo>
                        <a:pt x="400" y="68"/>
                      </a:lnTo>
                      <a:lnTo>
                        <a:pt x="416" y="86"/>
                      </a:lnTo>
                      <a:lnTo>
                        <a:pt x="428" y="104"/>
                      </a:lnTo>
                      <a:lnTo>
                        <a:pt x="440" y="122"/>
                      </a:lnTo>
                      <a:lnTo>
                        <a:pt x="450" y="144"/>
                      </a:lnTo>
                      <a:lnTo>
                        <a:pt x="458" y="164"/>
                      </a:lnTo>
                      <a:lnTo>
                        <a:pt x="464" y="188"/>
                      </a:lnTo>
                      <a:lnTo>
                        <a:pt x="468" y="210"/>
                      </a:lnTo>
                      <a:lnTo>
                        <a:pt x="468" y="234"/>
                      </a:lnTo>
                      <a:lnTo>
                        <a:pt x="468" y="23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  <p:sp>
              <p:nvSpPr>
                <p:cNvPr id="150" name="Freeform 6"/>
                <p:cNvSpPr>
                  <a:spLocks/>
                </p:cNvSpPr>
                <p:nvPr/>
              </p:nvSpPr>
              <p:spPr bwMode="auto">
                <a:xfrm>
                  <a:off x="-1630363" y="985838"/>
                  <a:ext cx="2190751" cy="4041775"/>
                </a:xfrm>
                <a:custGeom>
                  <a:avLst/>
                  <a:gdLst>
                    <a:gd name="T0" fmla="*/ 1188 w 1380"/>
                    <a:gd name="T1" fmla="*/ 982 h 2546"/>
                    <a:gd name="T2" fmla="*/ 1202 w 1380"/>
                    <a:gd name="T3" fmla="*/ 1012 h 2546"/>
                    <a:gd name="T4" fmla="*/ 1236 w 1380"/>
                    <a:gd name="T5" fmla="*/ 1044 h 2546"/>
                    <a:gd name="T6" fmla="*/ 1282 w 1380"/>
                    <a:gd name="T7" fmla="*/ 1056 h 2546"/>
                    <a:gd name="T8" fmla="*/ 1294 w 1380"/>
                    <a:gd name="T9" fmla="*/ 1054 h 2546"/>
                    <a:gd name="T10" fmla="*/ 1326 w 1380"/>
                    <a:gd name="T11" fmla="*/ 1044 h 2546"/>
                    <a:gd name="T12" fmla="*/ 1360 w 1380"/>
                    <a:gd name="T13" fmla="*/ 1018 h 2546"/>
                    <a:gd name="T14" fmla="*/ 1378 w 1380"/>
                    <a:gd name="T15" fmla="*/ 978 h 2546"/>
                    <a:gd name="T16" fmla="*/ 1378 w 1380"/>
                    <a:gd name="T17" fmla="*/ 944 h 2546"/>
                    <a:gd name="T18" fmla="*/ 1200 w 1380"/>
                    <a:gd name="T19" fmla="*/ 264 h 2546"/>
                    <a:gd name="T20" fmla="*/ 1166 w 1380"/>
                    <a:gd name="T21" fmla="*/ 182 h 2546"/>
                    <a:gd name="T22" fmla="*/ 1114 w 1380"/>
                    <a:gd name="T23" fmla="*/ 112 h 2546"/>
                    <a:gd name="T24" fmla="*/ 1048 w 1380"/>
                    <a:gd name="T25" fmla="*/ 58 h 2546"/>
                    <a:gd name="T26" fmla="*/ 972 w 1380"/>
                    <a:gd name="T27" fmla="*/ 20 h 2546"/>
                    <a:gd name="T28" fmla="*/ 886 w 1380"/>
                    <a:gd name="T29" fmla="*/ 2 h 2546"/>
                    <a:gd name="T30" fmla="*/ 526 w 1380"/>
                    <a:gd name="T31" fmla="*/ 0 h 2546"/>
                    <a:gd name="T32" fmla="*/ 438 w 1380"/>
                    <a:gd name="T33" fmla="*/ 12 h 2546"/>
                    <a:gd name="T34" fmla="*/ 356 w 1380"/>
                    <a:gd name="T35" fmla="*/ 42 h 2546"/>
                    <a:gd name="T36" fmla="*/ 286 w 1380"/>
                    <a:gd name="T37" fmla="*/ 92 h 2546"/>
                    <a:gd name="T38" fmla="*/ 230 w 1380"/>
                    <a:gd name="T39" fmla="*/ 158 h 2546"/>
                    <a:gd name="T40" fmla="*/ 190 w 1380"/>
                    <a:gd name="T41" fmla="*/ 236 h 2546"/>
                    <a:gd name="T42" fmla="*/ 4 w 1380"/>
                    <a:gd name="T43" fmla="*/ 932 h 2546"/>
                    <a:gd name="T44" fmla="*/ 2 w 1380"/>
                    <a:gd name="T45" fmla="*/ 968 h 2546"/>
                    <a:gd name="T46" fmla="*/ 10 w 1380"/>
                    <a:gd name="T47" fmla="*/ 998 h 2546"/>
                    <a:gd name="T48" fmla="*/ 44 w 1380"/>
                    <a:gd name="T49" fmla="*/ 1040 h 2546"/>
                    <a:gd name="T50" fmla="*/ 76 w 1380"/>
                    <a:gd name="T51" fmla="*/ 1052 h 2546"/>
                    <a:gd name="T52" fmla="*/ 98 w 1380"/>
                    <a:gd name="T53" fmla="*/ 1056 h 2546"/>
                    <a:gd name="T54" fmla="*/ 130 w 1380"/>
                    <a:gd name="T55" fmla="*/ 1050 h 2546"/>
                    <a:gd name="T56" fmla="*/ 168 w 1380"/>
                    <a:gd name="T57" fmla="*/ 1024 h 2546"/>
                    <a:gd name="T58" fmla="*/ 192 w 1380"/>
                    <a:gd name="T59" fmla="*/ 982 h 2546"/>
                    <a:gd name="T60" fmla="*/ 106 w 1380"/>
                    <a:gd name="T61" fmla="*/ 1486 h 2546"/>
                    <a:gd name="T62" fmla="*/ 386 w 1380"/>
                    <a:gd name="T63" fmla="*/ 2406 h 2546"/>
                    <a:gd name="T64" fmla="*/ 392 w 1380"/>
                    <a:gd name="T65" fmla="*/ 2446 h 2546"/>
                    <a:gd name="T66" fmla="*/ 410 w 1380"/>
                    <a:gd name="T67" fmla="*/ 2484 h 2546"/>
                    <a:gd name="T68" fmla="*/ 438 w 1380"/>
                    <a:gd name="T69" fmla="*/ 2514 h 2546"/>
                    <a:gd name="T70" fmla="*/ 472 w 1380"/>
                    <a:gd name="T71" fmla="*/ 2534 h 2546"/>
                    <a:gd name="T72" fmla="*/ 512 w 1380"/>
                    <a:gd name="T73" fmla="*/ 2546 h 2546"/>
                    <a:gd name="T74" fmla="*/ 528 w 1380"/>
                    <a:gd name="T75" fmla="*/ 2546 h 2546"/>
                    <a:gd name="T76" fmla="*/ 568 w 1380"/>
                    <a:gd name="T77" fmla="*/ 2540 h 2546"/>
                    <a:gd name="T78" fmla="*/ 606 w 1380"/>
                    <a:gd name="T79" fmla="*/ 2522 h 2546"/>
                    <a:gd name="T80" fmla="*/ 636 w 1380"/>
                    <a:gd name="T81" fmla="*/ 2494 h 2546"/>
                    <a:gd name="T82" fmla="*/ 656 w 1380"/>
                    <a:gd name="T83" fmla="*/ 2460 h 2546"/>
                    <a:gd name="T84" fmla="*/ 668 w 1380"/>
                    <a:gd name="T85" fmla="*/ 2420 h 2546"/>
                    <a:gd name="T86" fmla="*/ 712 w 1380"/>
                    <a:gd name="T87" fmla="*/ 1486 h 2546"/>
                    <a:gd name="T88" fmla="*/ 714 w 1380"/>
                    <a:gd name="T89" fmla="*/ 2420 h 2546"/>
                    <a:gd name="T90" fmla="*/ 724 w 1380"/>
                    <a:gd name="T91" fmla="*/ 2460 h 2546"/>
                    <a:gd name="T92" fmla="*/ 744 w 1380"/>
                    <a:gd name="T93" fmla="*/ 2494 h 2546"/>
                    <a:gd name="T94" fmla="*/ 774 w 1380"/>
                    <a:gd name="T95" fmla="*/ 2522 h 2546"/>
                    <a:gd name="T96" fmla="*/ 812 w 1380"/>
                    <a:gd name="T97" fmla="*/ 2540 h 2546"/>
                    <a:gd name="T98" fmla="*/ 854 w 1380"/>
                    <a:gd name="T99" fmla="*/ 2546 h 2546"/>
                    <a:gd name="T100" fmla="*/ 868 w 1380"/>
                    <a:gd name="T101" fmla="*/ 2546 h 2546"/>
                    <a:gd name="T102" fmla="*/ 908 w 1380"/>
                    <a:gd name="T103" fmla="*/ 2534 h 2546"/>
                    <a:gd name="T104" fmla="*/ 944 w 1380"/>
                    <a:gd name="T105" fmla="*/ 2514 h 2546"/>
                    <a:gd name="T106" fmla="*/ 970 w 1380"/>
                    <a:gd name="T107" fmla="*/ 2484 h 2546"/>
                    <a:gd name="T108" fmla="*/ 988 w 1380"/>
                    <a:gd name="T109" fmla="*/ 2446 h 2546"/>
                    <a:gd name="T110" fmla="*/ 994 w 1380"/>
                    <a:gd name="T111" fmla="*/ 2406 h 2546"/>
                    <a:gd name="T112" fmla="*/ 964 w 1380"/>
                    <a:gd name="T113" fmla="*/ 322 h 25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1380" h="2546">
                      <a:moveTo>
                        <a:pt x="964" y="322"/>
                      </a:moveTo>
                      <a:lnTo>
                        <a:pt x="1012" y="322"/>
                      </a:lnTo>
                      <a:lnTo>
                        <a:pt x="1188" y="982"/>
                      </a:lnTo>
                      <a:lnTo>
                        <a:pt x="1188" y="982"/>
                      </a:lnTo>
                      <a:lnTo>
                        <a:pt x="1194" y="998"/>
                      </a:lnTo>
                      <a:lnTo>
                        <a:pt x="1202" y="1012"/>
                      </a:lnTo>
                      <a:lnTo>
                        <a:pt x="1212" y="1024"/>
                      </a:lnTo>
                      <a:lnTo>
                        <a:pt x="1224" y="1034"/>
                      </a:lnTo>
                      <a:lnTo>
                        <a:pt x="1236" y="1044"/>
                      </a:lnTo>
                      <a:lnTo>
                        <a:pt x="1250" y="1050"/>
                      </a:lnTo>
                      <a:lnTo>
                        <a:pt x="1266" y="1054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82" y="1056"/>
                      </a:lnTo>
                      <a:lnTo>
                        <a:pt x="1294" y="1054"/>
                      </a:lnTo>
                      <a:lnTo>
                        <a:pt x="1306" y="1052"/>
                      </a:lnTo>
                      <a:lnTo>
                        <a:pt x="1316" y="1050"/>
                      </a:lnTo>
                      <a:lnTo>
                        <a:pt x="1326" y="1044"/>
                      </a:lnTo>
                      <a:lnTo>
                        <a:pt x="1336" y="1040"/>
                      </a:lnTo>
                      <a:lnTo>
                        <a:pt x="1344" y="1032"/>
                      </a:lnTo>
                      <a:lnTo>
                        <a:pt x="1360" y="1018"/>
                      </a:lnTo>
                      <a:lnTo>
                        <a:pt x="1370" y="998"/>
                      </a:lnTo>
                      <a:lnTo>
                        <a:pt x="1374" y="988"/>
                      </a:lnTo>
                      <a:lnTo>
                        <a:pt x="1378" y="978"/>
                      </a:lnTo>
                      <a:lnTo>
                        <a:pt x="1380" y="968"/>
                      </a:lnTo>
                      <a:lnTo>
                        <a:pt x="1380" y="956"/>
                      </a:lnTo>
                      <a:lnTo>
                        <a:pt x="1378" y="944"/>
                      </a:lnTo>
                      <a:lnTo>
                        <a:pt x="1376" y="932"/>
                      </a:lnTo>
                      <a:lnTo>
                        <a:pt x="1200" y="264"/>
                      </a:lnTo>
                      <a:lnTo>
                        <a:pt x="1200" y="264"/>
                      </a:lnTo>
                      <a:lnTo>
                        <a:pt x="1190" y="236"/>
                      </a:lnTo>
                      <a:lnTo>
                        <a:pt x="1178" y="208"/>
                      </a:lnTo>
                      <a:lnTo>
                        <a:pt x="1166" y="182"/>
                      </a:lnTo>
                      <a:lnTo>
                        <a:pt x="1150" y="158"/>
                      </a:lnTo>
                      <a:lnTo>
                        <a:pt x="1134" y="134"/>
                      </a:lnTo>
                      <a:lnTo>
                        <a:pt x="1114" y="112"/>
                      </a:lnTo>
                      <a:lnTo>
                        <a:pt x="1094" y="92"/>
                      </a:lnTo>
                      <a:lnTo>
                        <a:pt x="1072" y="74"/>
                      </a:lnTo>
                      <a:lnTo>
                        <a:pt x="1048" y="58"/>
                      </a:lnTo>
                      <a:lnTo>
                        <a:pt x="1024" y="42"/>
                      </a:lnTo>
                      <a:lnTo>
                        <a:pt x="998" y="30"/>
                      </a:lnTo>
                      <a:lnTo>
                        <a:pt x="972" y="20"/>
                      </a:lnTo>
                      <a:lnTo>
                        <a:pt x="944" y="12"/>
                      </a:lnTo>
                      <a:lnTo>
                        <a:pt x="914" y="6"/>
                      </a:lnTo>
                      <a:lnTo>
                        <a:pt x="886" y="2"/>
                      </a:lnTo>
                      <a:lnTo>
                        <a:pt x="856" y="0"/>
                      </a:lnTo>
                      <a:lnTo>
                        <a:pt x="526" y="0"/>
                      </a:lnTo>
                      <a:lnTo>
                        <a:pt x="526" y="0"/>
                      </a:lnTo>
                      <a:lnTo>
                        <a:pt x="496" y="2"/>
                      </a:lnTo>
                      <a:lnTo>
                        <a:pt x="466" y="6"/>
                      </a:lnTo>
                      <a:lnTo>
                        <a:pt x="438" y="12"/>
                      </a:lnTo>
                      <a:lnTo>
                        <a:pt x="410" y="20"/>
                      </a:lnTo>
                      <a:lnTo>
                        <a:pt x="382" y="30"/>
                      </a:lnTo>
                      <a:lnTo>
                        <a:pt x="356" y="42"/>
                      </a:lnTo>
                      <a:lnTo>
                        <a:pt x="332" y="58"/>
                      </a:lnTo>
                      <a:lnTo>
                        <a:pt x="308" y="74"/>
                      </a:lnTo>
                      <a:lnTo>
                        <a:pt x="286" y="92"/>
                      </a:lnTo>
                      <a:lnTo>
                        <a:pt x="266" y="112"/>
                      </a:lnTo>
                      <a:lnTo>
                        <a:pt x="246" y="134"/>
                      </a:lnTo>
                      <a:lnTo>
                        <a:pt x="230" y="158"/>
                      </a:lnTo>
                      <a:lnTo>
                        <a:pt x="214" y="182"/>
                      </a:lnTo>
                      <a:lnTo>
                        <a:pt x="202" y="208"/>
                      </a:lnTo>
                      <a:lnTo>
                        <a:pt x="190" y="236"/>
                      </a:lnTo>
                      <a:lnTo>
                        <a:pt x="182" y="264"/>
                      </a:lnTo>
                      <a:lnTo>
                        <a:pt x="4" y="932"/>
                      </a:lnTo>
                      <a:lnTo>
                        <a:pt x="4" y="932"/>
                      </a:lnTo>
                      <a:lnTo>
                        <a:pt x="2" y="944"/>
                      </a:lnTo>
                      <a:lnTo>
                        <a:pt x="0" y="956"/>
                      </a:lnTo>
                      <a:lnTo>
                        <a:pt x="2" y="968"/>
                      </a:lnTo>
                      <a:lnTo>
                        <a:pt x="2" y="978"/>
                      </a:lnTo>
                      <a:lnTo>
                        <a:pt x="6" y="988"/>
                      </a:lnTo>
                      <a:lnTo>
                        <a:pt x="10" y="998"/>
                      </a:lnTo>
                      <a:lnTo>
                        <a:pt x="20" y="1018"/>
                      </a:lnTo>
                      <a:lnTo>
                        <a:pt x="36" y="1032"/>
                      </a:lnTo>
                      <a:lnTo>
                        <a:pt x="44" y="1040"/>
                      </a:lnTo>
                      <a:lnTo>
                        <a:pt x="54" y="1044"/>
                      </a:lnTo>
                      <a:lnTo>
                        <a:pt x="64" y="1050"/>
                      </a:lnTo>
                      <a:lnTo>
                        <a:pt x="76" y="1052"/>
                      </a:lnTo>
                      <a:lnTo>
                        <a:pt x="86" y="1054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98" y="1056"/>
                      </a:lnTo>
                      <a:lnTo>
                        <a:pt x="114" y="1054"/>
                      </a:lnTo>
                      <a:lnTo>
                        <a:pt x="130" y="1050"/>
                      </a:lnTo>
                      <a:lnTo>
                        <a:pt x="144" y="1044"/>
                      </a:lnTo>
                      <a:lnTo>
                        <a:pt x="158" y="1034"/>
                      </a:lnTo>
                      <a:lnTo>
                        <a:pt x="168" y="1024"/>
                      </a:lnTo>
                      <a:lnTo>
                        <a:pt x="178" y="1012"/>
                      </a:lnTo>
                      <a:lnTo>
                        <a:pt x="186" y="998"/>
                      </a:lnTo>
                      <a:lnTo>
                        <a:pt x="192" y="982"/>
                      </a:lnTo>
                      <a:lnTo>
                        <a:pt x="368" y="322"/>
                      </a:lnTo>
                      <a:lnTo>
                        <a:pt x="416" y="322"/>
                      </a:lnTo>
                      <a:lnTo>
                        <a:pt x="106" y="1486"/>
                      </a:lnTo>
                      <a:lnTo>
                        <a:pt x="386" y="1486"/>
                      </a:lnTo>
                      <a:lnTo>
                        <a:pt x="386" y="2406"/>
                      </a:lnTo>
                      <a:lnTo>
                        <a:pt x="386" y="2406"/>
                      </a:lnTo>
                      <a:lnTo>
                        <a:pt x="386" y="2420"/>
                      </a:lnTo>
                      <a:lnTo>
                        <a:pt x="388" y="2434"/>
                      </a:lnTo>
                      <a:lnTo>
                        <a:pt x="392" y="2446"/>
                      </a:lnTo>
                      <a:lnTo>
                        <a:pt x="398" y="2460"/>
                      </a:lnTo>
                      <a:lnTo>
                        <a:pt x="404" y="2472"/>
                      </a:lnTo>
                      <a:lnTo>
                        <a:pt x="410" y="2484"/>
                      </a:lnTo>
                      <a:lnTo>
                        <a:pt x="418" y="2494"/>
                      </a:lnTo>
                      <a:lnTo>
                        <a:pt x="428" y="2504"/>
                      </a:lnTo>
                      <a:lnTo>
                        <a:pt x="438" y="2514"/>
                      </a:lnTo>
                      <a:lnTo>
                        <a:pt x="448" y="2522"/>
                      </a:lnTo>
                      <a:lnTo>
                        <a:pt x="460" y="2528"/>
                      </a:lnTo>
                      <a:lnTo>
                        <a:pt x="472" y="2534"/>
                      </a:lnTo>
                      <a:lnTo>
                        <a:pt x="486" y="2540"/>
                      </a:lnTo>
                      <a:lnTo>
                        <a:pt x="498" y="2544"/>
                      </a:lnTo>
                      <a:lnTo>
                        <a:pt x="512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28" y="2546"/>
                      </a:lnTo>
                      <a:lnTo>
                        <a:pt x="542" y="2546"/>
                      </a:lnTo>
                      <a:lnTo>
                        <a:pt x="556" y="2544"/>
                      </a:lnTo>
                      <a:lnTo>
                        <a:pt x="568" y="2540"/>
                      </a:lnTo>
                      <a:lnTo>
                        <a:pt x="582" y="2534"/>
                      </a:lnTo>
                      <a:lnTo>
                        <a:pt x="594" y="2528"/>
                      </a:lnTo>
                      <a:lnTo>
                        <a:pt x="606" y="2522"/>
                      </a:lnTo>
                      <a:lnTo>
                        <a:pt x="616" y="2514"/>
                      </a:lnTo>
                      <a:lnTo>
                        <a:pt x="626" y="2504"/>
                      </a:lnTo>
                      <a:lnTo>
                        <a:pt x="636" y="2494"/>
                      </a:lnTo>
                      <a:lnTo>
                        <a:pt x="644" y="2484"/>
                      </a:lnTo>
                      <a:lnTo>
                        <a:pt x="650" y="2472"/>
                      </a:lnTo>
                      <a:lnTo>
                        <a:pt x="656" y="2460"/>
                      </a:lnTo>
                      <a:lnTo>
                        <a:pt x="662" y="2446"/>
                      </a:lnTo>
                      <a:lnTo>
                        <a:pt x="666" y="2434"/>
                      </a:lnTo>
                      <a:lnTo>
                        <a:pt x="668" y="2420"/>
                      </a:lnTo>
                      <a:lnTo>
                        <a:pt x="668" y="2406"/>
                      </a:lnTo>
                      <a:lnTo>
                        <a:pt x="668" y="1486"/>
                      </a:lnTo>
                      <a:lnTo>
                        <a:pt x="712" y="1486"/>
                      </a:lnTo>
                      <a:lnTo>
                        <a:pt x="712" y="2406"/>
                      </a:lnTo>
                      <a:lnTo>
                        <a:pt x="712" y="2406"/>
                      </a:lnTo>
                      <a:lnTo>
                        <a:pt x="714" y="2420"/>
                      </a:lnTo>
                      <a:lnTo>
                        <a:pt x="716" y="2434"/>
                      </a:lnTo>
                      <a:lnTo>
                        <a:pt x="718" y="2446"/>
                      </a:lnTo>
                      <a:lnTo>
                        <a:pt x="724" y="2460"/>
                      </a:lnTo>
                      <a:lnTo>
                        <a:pt x="730" y="2472"/>
                      </a:lnTo>
                      <a:lnTo>
                        <a:pt x="736" y="2484"/>
                      </a:lnTo>
                      <a:lnTo>
                        <a:pt x="744" y="2494"/>
                      </a:lnTo>
                      <a:lnTo>
                        <a:pt x="754" y="2504"/>
                      </a:lnTo>
                      <a:lnTo>
                        <a:pt x="764" y="2514"/>
                      </a:lnTo>
                      <a:lnTo>
                        <a:pt x="774" y="2522"/>
                      </a:lnTo>
                      <a:lnTo>
                        <a:pt x="786" y="2528"/>
                      </a:lnTo>
                      <a:lnTo>
                        <a:pt x="798" y="2534"/>
                      </a:lnTo>
                      <a:lnTo>
                        <a:pt x="812" y="2540"/>
                      </a:lnTo>
                      <a:lnTo>
                        <a:pt x="824" y="2544"/>
                      </a:lnTo>
                      <a:lnTo>
                        <a:pt x="838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54" y="2546"/>
                      </a:lnTo>
                      <a:lnTo>
                        <a:pt x="868" y="2546"/>
                      </a:lnTo>
                      <a:lnTo>
                        <a:pt x="882" y="2544"/>
                      </a:lnTo>
                      <a:lnTo>
                        <a:pt x="896" y="2540"/>
                      </a:lnTo>
                      <a:lnTo>
                        <a:pt x="908" y="2534"/>
                      </a:lnTo>
                      <a:lnTo>
                        <a:pt x="920" y="2528"/>
                      </a:lnTo>
                      <a:lnTo>
                        <a:pt x="932" y="2522"/>
                      </a:lnTo>
                      <a:lnTo>
                        <a:pt x="944" y="2514"/>
                      </a:lnTo>
                      <a:lnTo>
                        <a:pt x="954" y="2504"/>
                      </a:lnTo>
                      <a:lnTo>
                        <a:pt x="962" y="2494"/>
                      </a:lnTo>
                      <a:lnTo>
                        <a:pt x="970" y="2484"/>
                      </a:lnTo>
                      <a:lnTo>
                        <a:pt x="978" y="2472"/>
                      </a:lnTo>
                      <a:lnTo>
                        <a:pt x="984" y="2460"/>
                      </a:lnTo>
                      <a:lnTo>
                        <a:pt x="988" y="2446"/>
                      </a:lnTo>
                      <a:lnTo>
                        <a:pt x="992" y="2434"/>
                      </a:lnTo>
                      <a:lnTo>
                        <a:pt x="994" y="2420"/>
                      </a:lnTo>
                      <a:lnTo>
                        <a:pt x="994" y="2406"/>
                      </a:lnTo>
                      <a:lnTo>
                        <a:pt x="994" y="1486"/>
                      </a:lnTo>
                      <a:lnTo>
                        <a:pt x="1274" y="1486"/>
                      </a:lnTo>
                      <a:lnTo>
                        <a:pt x="964" y="322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121920" tIns="60960" rIns="121920" bIns="60960" numCol="1" anchor="t" anchorCtr="0" compatLnSpc="1">
                  <a:prstTxWarp prst="textNoShape">
                    <a:avLst/>
                  </a:prstTxWarp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endParaRPr lang="zh-CN" altLang="en-US" sz="2400">
                    <a:latin typeface="+mn-ea"/>
                  </a:endParaRPr>
                </a:p>
              </p:txBody>
            </p:sp>
          </p:grpSp>
        </p:grpSp>
      </p:grpSp>
      <p:grpSp>
        <p:nvGrpSpPr>
          <p:cNvPr id="159" name="组合 158"/>
          <p:cNvGrpSpPr/>
          <p:nvPr/>
        </p:nvGrpSpPr>
        <p:grpSpPr>
          <a:xfrm>
            <a:off x="1701395" y="4417156"/>
            <a:ext cx="8772684" cy="0"/>
            <a:chOff x="1276046" y="3493842"/>
            <a:chExt cx="6579513" cy="0"/>
          </a:xfrm>
        </p:grpSpPr>
        <p:cxnSp>
          <p:nvCxnSpPr>
            <p:cNvPr id="160" name="直接连接符 159"/>
            <p:cNvCxnSpPr/>
            <p:nvPr/>
          </p:nvCxnSpPr>
          <p:spPr>
            <a:xfrm>
              <a:off x="1276046" y="3493842"/>
              <a:ext cx="2418233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/>
            <p:nvPr/>
          </p:nvCxnSpPr>
          <p:spPr>
            <a:xfrm>
              <a:off x="5437326" y="3493842"/>
              <a:ext cx="2418233" cy="0"/>
            </a:xfrm>
            <a:prstGeom prst="line">
              <a:avLst/>
            </a:prstGeom>
            <a:ln w="12700">
              <a:solidFill>
                <a:srgbClr val="FF6D6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5" name="组合 164"/>
          <p:cNvGrpSpPr/>
          <p:nvPr/>
        </p:nvGrpSpPr>
        <p:grpSpPr>
          <a:xfrm>
            <a:off x="2773008" y="4433715"/>
            <a:ext cx="6641941" cy="646331"/>
            <a:chOff x="2079753" y="3534827"/>
            <a:chExt cx="4981456" cy="484748"/>
          </a:xfrm>
        </p:grpSpPr>
        <p:sp>
          <p:nvSpPr>
            <p:cNvPr id="166" name="矩形 165"/>
            <p:cNvSpPr/>
            <p:nvPr/>
          </p:nvSpPr>
          <p:spPr>
            <a:xfrm>
              <a:off x="2079753" y="3534827"/>
              <a:ext cx="824986" cy="48474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accent1"/>
                  </a:solidFill>
                  <a:latin typeface="Agency FB" panose="020B0503020202020204" pitchFamily="34" charset="0"/>
                </a:rPr>
                <a:t>586,000</a:t>
              </a:r>
            </a:p>
          </p:txBody>
        </p:sp>
        <p:sp>
          <p:nvSpPr>
            <p:cNvPr id="167" name="矩形 166"/>
            <p:cNvSpPr/>
            <p:nvPr/>
          </p:nvSpPr>
          <p:spPr>
            <a:xfrm>
              <a:off x="6245842" y="3534827"/>
              <a:ext cx="815367" cy="428435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400" b="1" dirty="0">
                  <a:solidFill>
                    <a:schemeClr val="accent2"/>
                  </a:solidFill>
                  <a:latin typeface="Agency FB" panose="020B0503020202020204" pitchFamily="34" charset="0"/>
                </a:rPr>
                <a:t>720,000</a:t>
              </a:r>
            </a:p>
          </p:txBody>
        </p:sp>
      </p:grpSp>
      <p:grpSp>
        <p:nvGrpSpPr>
          <p:cNvPr id="168" name="组合 167"/>
          <p:cNvGrpSpPr/>
          <p:nvPr/>
        </p:nvGrpSpPr>
        <p:grpSpPr>
          <a:xfrm>
            <a:off x="10765577" y="2454144"/>
            <a:ext cx="736099" cy="1728481"/>
            <a:chOff x="8074176" y="2097785"/>
            <a:chExt cx="552074" cy="1296362"/>
          </a:xfrm>
        </p:grpSpPr>
        <p:sp>
          <p:nvSpPr>
            <p:cNvPr id="169" name="矩形 168"/>
            <p:cNvSpPr/>
            <p:nvPr/>
          </p:nvSpPr>
          <p:spPr>
            <a:xfrm>
              <a:off x="8074176" y="2097785"/>
              <a:ext cx="552074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80%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8080792" y="2840149"/>
              <a:ext cx="538849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8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40%</a:t>
              </a:r>
            </a:p>
          </p:txBody>
        </p:sp>
      </p:grpSp>
      <p:grpSp>
        <p:nvGrpSpPr>
          <p:cNvPr id="171" name="组合 170"/>
          <p:cNvGrpSpPr/>
          <p:nvPr/>
        </p:nvGrpSpPr>
        <p:grpSpPr>
          <a:xfrm>
            <a:off x="3861166" y="1743750"/>
            <a:ext cx="1064540" cy="553998"/>
            <a:chOff x="3861166" y="1997750"/>
            <a:chExt cx="1064540" cy="553998"/>
          </a:xfrm>
        </p:grpSpPr>
        <p:sp>
          <p:nvSpPr>
            <p:cNvPr id="172" name="矩形 171"/>
            <p:cNvSpPr/>
            <p:nvPr/>
          </p:nvSpPr>
          <p:spPr>
            <a:xfrm>
              <a:off x="3861166" y="1997750"/>
              <a:ext cx="590225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2017</a:t>
              </a:r>
            </a:p>
          </p:txBody>
        </p:sp>
        <p:sp>
          <p:nvSpPr>
            <p:cNvPr id="173" name="Freeform 74"/>
            <p:cNvSpPr>
              <a:spLocks noEditPoints="1"/>
            </p:cNvSpPr>
            <p:nvPr/>
          </p:nvSpPr>
          <p:spPr bwMode="auto">
            <a:xfrm>
              <a:off x="4601856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7272583" y="1743750"/>
            <a:ext cx="1082652" cy="553998"/>
            <a:chOff x="7272583" y="1997750"/>
            <a:chExt cx="1082652" cy="553998"/>
          </a:xfrm>
        </p:grpSpPr>
        <p:sp>
          <p:nvSpPr>
            <p:cNvPr id="175" name="矩形 174"/>
            <p:cNvSpPr/>
            <p:nvPr/>
          </p:nvSpPr>
          <p:spPr>
            <a:xfrm>
              <a:off x="7755392" y="1997750"/>
              <a:ext cx="599843" cy="553998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50000"/>
                </a:lnSpc>
              </a:pPr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Agency FB" panose="020B0503020202020204" pitchFamily="34" charset="0"/>
                </a:rPr>
                <a:t>2018</a:t>
              </a:r>
            </a:p>
          </p:txBody>
        </p:sp>
        <p:sp>
          <p:nvSpPr>
            <p:cNvPr id="176" name="Freeform 74"/>
            <p:cNvSpPr>
              <a:spLocks noEditPoints="1"/>
            </p:cNvSpPr>
            <p:nvPr/>
          </p:nvSpPr>
          <p:spPr bwMode="auto">
            <a:xfrm>
              <a:off x="7272583" y="2116549"/>
              <a:ext cx="323850" cy="323850"/>
            </a:xfrm>
            <a:custGeom>
              <a:avLst/>
              <a:gdLst>
                <a:gd name="T0" fmla="*/ 892 w 1018"/>
                <a:gd name="T1" fmla="*/ 102 h 1017"/>
                <a:gd name="T2" fmla="*/ 945 w 1018"/>
                <a:gd name="T3" fmla="*/ 137 h 1017"/>
                <a:gd name="T4" fmla="*/ 73 w 1018"/>
                <a:gd name="T5" fmla="*/ 137 h 1017"/>
                <a:gd name="T6" fmla="*/ 127 w 1018"/>
                <a:gd name="T7" fmla="*/ 102 h 1017"/>
                <a:gd name="T8" fmla="*/ 86 w 1018"/>
                <a:gd name="T9" fmla="*/ 64 h 1017"/>
                <a:gd name="T10" fmla="*/ 4 w 1018"/>
                <a:gd name="T11" fmla="*/ 130 h 1017"/>
                <a:gd name="T12" fmla="*/ 21 w 1018"/>
                <a:gd name="T13" fmla="*/ 983 h 1017"/>
                <a:gd name="T14" fmla="*/ 932 w 1018"/>
                <a:gd name="T15" fmla="*/ 1017 h 1017"/>
                <a:gd name="T16" fmla="*/ 1014 w 1018"/>
                <a:gd name="T17" fmla="*/ 951 h 1017"/>
                <a:gd name="T18" fmla="*/ 996 w 1018"/>
                <a:gd name="T19" fmla="*/ 98 h 1017"/>
                <a:gd name="T20" fmla="*/ 954 w 1018"/>
                <a:gd name="T21" fmla="*/ 922 h 1017"/>
                <a:gd name="T22" fmla="*/ 84 w 1018"/>
                <a:gd name="T23" fmla="*/ 952 h 1017"/>
                <a:gd name="T24" fmla="*/ 197 w 1018"/>
                <a:gd name="T25" fmla="*/ 190 h 1017"/>
                <a:gd name="T26" fmla="*/ 218 w 1018"/>
                <a:gd name="T27" fmla="*/ 14 h 1017"/>
                <a:gd name="T28" fmla="*/ 162 w 1018"/>
                <a:gd name="T29" fmla="*/ 20 h 1017"/>
                <a:gd name="T30" fmla="*/ 191 w 1018"/>
                <a:gd name="T31" fmla="*/ 190 h 1017"/>
                <a:gd name="T32" fmla="*/ 350 w 1018"/>
                <a:gd name="T33" fmla="*/ 31 h 1017"/>
                <a:gd name="T34" fmla="*/ 306 w 1018"/>
                <a:gd name="T35" fmla="*/ 2 h 1017"/>
                <a:gd name="T36" fmla="*/ 296 w 1018"/>
                <a:gd name="T37" fmla="*/ 182 h 1017"/>
                <a:gd name="T38" fmla="*/ 472 w 1018"/>
                <a:gd name="T39" fmla="*/ 176 h 1017"/>
                <a:gd name="T40" fmla="*/ 452 w 1018"/>
                <a:gd name="T41" fmla="*/ 0 h 1017"/>
                <a:gd name="T42" fmla="*/ 413 w 1018"/>
                <a:gd name="T43" fmla="*/ 159 h 1017"/>
                <a:gd name="T44" fmla="*/ 579 w 1018"/>
                <a:gd name="T45" fmla="*/ 190 h 1017"/>
                <a:gd name="T46" fmla="*/ 599 w 1018"/>
                <a:gd name="T47" fmla="*/ 14 h 1017"/>
                <a:gd name="T48" fmla="*/ 543 w 1018"/>
                <a:gd name="T49" fmla="*/ 20 h 1017"/>
                <a:gd name="T50" fmla="*/ 573 w 1018"/>
                <a:gd name="T51" fmla="*/ 190 h 1017"/>
                <a:gd name="T52" fmla="*/ 732 w 1018"/>
                <a:gd name="T53" fmla="*/ 31 h 1017"/>
                <a:gd name="T54" fmla="*/ 688 w 1018"/>
                <a:gd name="T55" fmla="*/ 2 h 1017"/>
                <a:gd name="T56" fmla="*/ 677 w 1018"/>
                <a:gd name="T57" fmla="*/ 182 h 1017"/>
                <a:gd name="T58" fmla="*/ 853 w 1018"/>
                <a:gd name="T59" fmla="*/ 176 h 1017"/>
                <a:gd name="T60" fmla="*/ 834 w 1018"/>
                <a:gd name="T61" fmla="*/ 0 h 1017"/>
                <a:gd name="T62" fmla="*/ 795 w 1018"/>
                <a:gd name="T63" fmla="*/ 159 h 1017"/>
                <a:gd name="T64" fmla="*/ 674 w 1018"/>
                <a:gd name="T65" fmla="*/ 794 h 1017"/>
                <a:gd name="T66" fmla="*/ 627 w 1018"/>
                <a:gd name="T67" fmla="*/ 724 h 1017"/>
                <a:gd name="T68" fmla="*/ 573 w 1018"/>
                <a:gd name="T69" fmla="*/ 741 h 1017"/>
                <a:gd name="T70" fmla="*/ 621 w 1018"/>
                <a:gd name="T71" fmla="*/ 839 h 1017"/>
                <a:gd name="T72" fmla="*/ 737 w 1018"/>
                <a:gd name="T73" fmla="*/ 845 h 1017"/>
                <a:gd name="T74" fmla="*/ 795 w 1018"/>
                <a:gd name="T75" fmla="*/ 747 h 1017"/>
                <a:gd name="T76" fmla="*/ 781 w 1018"/>
                <a:gd name="T77" fmla="*/ 642 h 1017"/>
                <a:gd name="T78" fmla="*/ 776 w 1018"/>
                <a:gd name="T79" fmla="*/ 526 h 1017"/>
                <a:gd name="T80" fmla="*/ 673 w 1018"/>
                <a:gd name="T81" fmla="*/ 478 h 1017"/>
                <a:gd name="T82" fmla="*/ 577 w 1018"/>
                <a:gd name="T83" fmla="*/ 555 h 1017"/>
                <a:gd name="T84" fmla="*/ 604 w 1018"/>
                <a:gd name="T85" fmla="*/ 620 h 1017"/>
                <a:gd name="T86" fmla="*/ 639 w 1018"/>
                <a:gd name="T87" fmla="*/ 570 h 1017"/>
                <a:gd name="T88" fmla="*/ 723 w 1018"/>
                <a:gd name="T89" fmla="*/ 561 h 1017"/>
                <a:gd name="T90" fmla="*/ 683 w 1018"/>
                <a:gd name="T91" fmla="*/ 635 h 1017"/>
                <a:gd name="T92" fmla="*/ 655 w 1018"/>
                <a:gd name="T93" fmla="*/ 681 h 1017"/>
                <a:gd name="T94" fmla="*/ 723 w 1018"/>
                <a:gd name="T95" fmla="*/ 720 h 1017"/>
                <a:gd name="T96" fmla="*/ 683 w 1018"/>
                <a:gd name="T97" fmla="*/ 795 h 1017"/>
                <a:gd name="T98" fmla="*/ 413 w 1018"/>
                <a:gd name="T99" fmla="*/ 859 h 1017"/>
                <a:gd name="T100" fmla="*/ 443 w 1018"/>
                <a:gd name="T101" fmla="*/ 815 h 1017"/>
                <a:gd name="T102" fmla="*/ 351 w 1018"/>
                <a:gd name="T103" fmla="*/ 743 h 1017"/>
                <a:gd name="T104" fmla="*/ 445 w 1018"/>
                <a:gd name="T105" fmla="*/ 576 h 1017"/>
                <a:gd name="T106" fmla="*/ 367 w 1018"/>
                <a:gd name="T107" fmla="*/ 482 h 1017"/>
                <a:gd name="T108" fmla="*/ 255 w 1018"/>
                <a:gd name="T109" fmla="*/ 510 h 1017"/>
                <a:gd name="T110" fmla="*/ 229 w 1018"/>
                <a:gd name="T111" fmla="*/ 606 h 1017"/>
                <a:gd name="T112" fmla="*/ 284 w 1018"/>
                <a:gd name="T113" fmla="*/ 601 h 1017"/>
                <a:gd name="T114" fmla="*/ 334 w 1018"/>
                <a:gd name="T115" fmla="*/ 541 h 1017"/>
                <a:gd name="T116" fmla="*/ 374 w 1018"/>
                <a:gd name="T117" fmla="*/ 613 h 1017"/>
                <a:gd name="T118" fmla="*/ 226 w 1018"/>
                <a:gd name="T119" fmla="*/ 803 h 10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018" h="1017">
                  <a:moveTo>
                    <a:pt x="923" y="64"/>
                  </a:moveTo>
                  <a:lnTo>
                    <a:pt x="923" y="64"/>
                  </a:lnTo>
                  <a:lnTo>
                    <a:pt x="916" y="65"/>
                  </a:lnTo>
                  <a:lnTo>
                    <a:pt x="910" y="66"/>
                  </a:lnTo>
                  <a:lnTo>
                    <a:pt x="904" y="69"/>
                  </a:lnTo>
                  <a:lnTo>
                    <a:pt x="900" y="73"/>
                  </a:lnTo>
                  <a:lnTo>
                    <a:pt x="896" y="78"/>
                  </a:lnTo>
                  <a:lnTo>
                    <a:pt x="893" y="83"/>
                  </a:lnTo>
                  <a:lnTo>
                    <a:pt x="892" y="89"/>
                  </a:lnTo>
                  <a:lnTo>
                    <a:pt x="891" y="96"/>
                  </a:lnTo>
                  <a:lnTo>
                    <a:pt x="891" y="96"/>
                  </a:lnTo>
                  <a:lnTo>
                    <a:pt x="892" y="102"/>
                  </a:lnTo>
                  <a:lnTo>
                    <a:pt x="893" y="108"/>
                  </a:lnTo>
                  <a:lnTo>
                    <a:pt x="896" y="113"/>
                  </a:lnTo>
                  <a:lnTo>
                    <a:pt x="900" y="118"/>
                  </a:lnTo>
                  <a:lnTo>
                    <a:pt x="904" y="122"/>
                  </a:lnTo>
                  <a:lnTo>
                    <a:pt x="910" y="125"/>
                  </a:lnTo>
                  <a:lnTo>
                    <a:pt x="916" y="127"/>
                  </a:lnTo>
                  <a:lnTo>
                    <a:pt x="923" y="127"/>
                  </a:lnTo>
                  <a:lnTo>
                    <a:pt x="923" y="127"/>
                  </a:lnTo>
                  <a:lnTo>
                    <a:pt x="929" y="128"/>
                  </a:lnTo>
                  <a:lnTo>
                    <a:pt x="935" y="130"/>
                  </a:lnTo>
                  <a:lnTo>
                    <a:pt x="940" y="132"/>
                  </a:lnTo>
                  <a:lnTo>
                    <a:pt x="945" y="137"/>
                  </a:lnTo>
                  <a:lnTo>
                    <a:pt x="948" y="141"/>
                  </a:lnTo>
                  <a:lnTo>
                    <a:pt x="952" y="146"/>
                  </a:lnTo>
                  <a:lnTo>
                    <a:pt x="954" y="153"/>
                  </a:lnTo>
                  <a:lnTo>
                    <a:pt x="954" y="159"/>
                  </a:lnTo>
                  <a:lnTo>
                    <a:pt x="954" y="318"/>
                  </a:lnTo>
                  <a:lnTo>
                    <a:pt x="63" y="318"/>
                  </a:lnTo>
                  <a:lnTo>
                    <a:pt x="63" y="159"/>
                  </a:lnTo>
                  <a:lnTo>
                    <a:pt x="63" y="159"/>
                  </a:lnTo>
                  <a:lnTo>
                    <a:pt x="64" y="153"/>
                  </a:lnTo>
                  <a:lnTo>
                    <a:pt x="67" y="146"/>
                  </a:lnTo>
                  <a:lnTo>
                    <a:pt x="69" y="141"/>
                  </a:lnTo>
                  <a:lnTo>
                    <a:pt x="73" y="137"/>
                  </a:lnTo>
                  <a:lnTo>
                    <a:pt x="77" y="132"/>
                  </a:lnTo>
                  <a:lnTo>
                    <a:pt x="84" y="130"/>
                  </a:lnTo>
                  <a:lnTo>
                    <a:pt x="89" y="128"/>
                  </a:lnTo>
                  <a:lnTo>
                    <a:pt x="95" y="127"/>
                  </a:lnTo>
                  <a:lnTo>
                    <a:pt x="95" y="127"/>
                  </a:lnTo>
                  <a:lnTo>
                    <a:pt x="102" y="127"/>
                  </a:lnTo>
                  <a:lnTo>
                    <a:pt x="108" y="125"/>
                  </a:lnTo>
                  <a:lnTo>
                    <a:pt x="114" y="122"/>
                  </a:lnTo>
                  <a:lnTo>
                    <a:pt x="118" y="118"/>
                  </a:lnTo>
                  <a:lnTo>
                    <a:pt x="122" y="113"/>
                  </a:lnTo>
                  <a:lnTo>
                    <a:pt x="124" y="108"/>
                  </a:lnTo>
                  <a:lnTo>
                    <a:pt x="127" y="102"/>
                  </a:lnTo>
                  <a:lnTo>
                    <a:pt x="128" y="96"/>
                  </a:lnTo>
                  <a:lnTo>
                    <a:pt x="128" y="96"/>
                  </a:lnTo>
                  <a:lnTo>
                    <a:pt x="127" y="89"/>
                  </a:lnTo>
                  <a:lnTo>
                    <a:pt x="124" y="83"/>
                  </a:lnTo>
                  <a:lnTo>
                    <a:pt x="122" y="78"/>
                  </a:lnTo>
                  <a:lnTo>
                    <a:pt x="118" y="73"/>
                  </a:lnTo>
                  <a:lnTo>
                    <a:pt x="114" y="69"/>
                  </a:lnTo>
                  <a:lnTo>
                    <a:pt x="108" y="66"/>
                  </a:lnTo>
                  <a:lnTo>
                    <a:pt x="102" y="65"/>
                  </a:lnTo>
                  <a:lnTo>
                    <a:pt x="95" y="64"/>
                  </a:lnTo>
                  <a:lnTo>
                    <a:pt x="95" y="64"/>
                  </a:lnTo>
                  <a:lnTo>
                    <a:pt x="86" y="64"/>
                  </a:lnTo>
                  <a:lnTo>
                    <a:pt x="76" y="66"/>
                  </a:lnTo>
                  <a:lnTo>
                    <a:pt x="68" y="68"/>
                  </a:lnTo>
                  <a:lnTo>
                    <a:pt x="58" y="71"/>
                  </a:lnTo>
                  <a:lnTo>
                    <a:pt x="50" y="75"/>
                  </a:lnTo>
                  <a:lnTo>
                    <a:pt x="42" y="80"/>
                  </a:lnTo>
                  <a:lnTo>
                    <a:pt x="35" y="85"/>
                  </a:lnTo>
                  <a:lnTo>
                    <a:pt x="28" y="91"/>
                  </a:lnTo>
                  <a:lnTo>
                    <a:pt x="21" y="98"/>
                  </a:lnTo>
                  <a:lnTo>
                    <a:pt x="16" y="105"/>
                  </a:lnTo>
                  <a:lnTo>
                    <a:pt x="12" y="113"/>
                  </a:lnTo>
                  <a:lnTo>
                    <a:pt x="8" y="122"/>
                  </a:lnTo>
                  <a:lnTo>
                    <a:pt x="4" y="130"/>
                  </a:lnTo>
                  <a:lnTo>
                    <a:pt x="2" y="140"/>
                  </a:lnTo>
                  <a:lnTo>
                    <a:pt x="1" y="149"/>
                  </a:lnTo>
                  <a:lnTo>
                    <a:pt x="0" y="159"/>
                  </a:lnTo>
                  <a:lnTo>
                    <a:pt x="0" y="922"/>
                  </a:lnTo>
                  <a:lnTo>
                    <a:pt x="0" y="922"/>
                  </a:lnTo>
                  <a:lnTo>
                    <a:pt x="1" y="932"/>
                  </a:lnTo>
                  <a:lnTo>
                    <a:pt x="2" y="941"/>
                  </a:lnTo>
                  <a:lnTo>
                    <a:pt x="4" y="951"/>
                  </a:lnTo>
                  <a:lnTo>
                    <a:pt x="8" y="959"/>
                  </a:lnTo>
                  <a:lnTo>
                    <a:pt x="12" y="968"/>
                  </a:lnTo>
                  <a:lnTo>
                    <a:pt x="16" y="976"/>
                  </a:lnTo>
                  <a:lnTo>
                    <a:pt x="21" y="983"/>
                  </a:lnTo>
                  <a:lnTo>
                    <a:pt x="28" y="990"/>
                  </a:lnTo>
                  <a:lnTo>
                    <a:pt x="35" y="996"/>
                  </a:lnTo>
                  <a:lnTo>
                    <a:pt x="42" y="1001"/>
                  </a:lnTo>
                  <a:lnTo>
                    <a:pt x="50" y="1006"/>
                  </a:lnTo>
                  <a:lnTo>
                    <a:pt x="58" y="1010"/>
                  </a:lnTo>
                  <a:lnTo>
                    <a:pt x="68" y="1013"/>
                  </a:lnTo>
                  <a:lnTo>
                    <a:pt x="76" y="1015"/>
                  </a:lnTo>
                  <a:lnTo>
                    <a:pt x="86" y="1017"/>
                  </a:lnTo>
                  <a:lnTo>
                    <a:pt x="95" y="1017"/>
                  </a:lnTo>
                  <a:lnTo>
                    <a:pt x="923" y="1017"/>
                  </a:lnTo>
                  <a:lnTo>
                    <a:pt x="923" y="1017"/>
                  </a:lnTo>
                  <a:lnTo>
                    <a:pt x="932" y="1017"/>
                  </a:lnTo>
                  <a:lnTo>
                    <a:pt x="942" y="1015"/>
                  </a:lnTo>
                  <a:lnTo>
                    <a:pt x="951" y="1013"/>
                  </a:lnTo>
                  <a:lnTo>
                    <a:pt x="959" y="1010"/>
                  </a:lnTo>
                  <a:lnTo>
                    <a:pt x="968" y="1006"/>
                  </a:lnTo>
                  <a:lnTo>
                    <a:pt x="975" y="1001"/>
                  </a:lnTo>
                  <a:lnTo>
                    <a:pt x="983" y="996"/>
                  </a:lnTo>
                  <a:lnTo>
                    <a:pt x="990" y="990"/>
                  </a:lnTo>
                  <a:lnTo>
                    <a:pt x="996" y="983"/>
                  </a:lnTo>
                  <a:lnTo>
                    <a:pt x="1001" y="976"/>
                  </a:lnTo>
                  <a:lnTo>
                    <a:pt x="1006" y="968"/>
                  </a:lnTo>
                  <a:lnTo>
                    <a:pt x="1011" y="959"/>
                  </a:lnTo>
                  <a:lnTo>
                    <a:pt x="1014" y="951"/>
                  </a:lnTo>
                  <a:lnTo>
                    <a:pt x="1016" y="941"/>
                  </a:lnTo>
                  <a:lnTo>
                    <a:pt x="1017" y="932"/>
                  </a:lnTo>
                  <a:lnTo>
                    <a:pt x="1018" y="922"/>
                  </a:lnTo>
                  <a:lnTo>
                    <a:pt x="1018" y="159"/>
                  </a:lnTo>
                  <a:lnTo>
                    <a:pt x="1018" y="159"/>
                  </a:lnTo>
                  <a:lnTo>
                    <a:pt x="1017" y="149"/>
                  </a:lnTo>
                  <a:lnTo>
                    <a:pt x="1016" y="140"/>
                  </a:lnTo>
                  <a:lnTo>
                    <a:pt x="1014" y="130"/>
                  </a:lnTo>
                  <a:lnTo>
                    <a:pt x="1011" y="122"/>
                  </a:lnTo>
                  <a:lnTo>
                    <a:pt x="1006" y="113"/>
                  </a:lnTo>
                  <a:lnTo>
                    <a:pt x="1001" y="105"/>
                  </a:lnTo>
                  <a:lnTo>
                    <a:pt x="996" y="98"/>
                  </a:lnTo>
                  <a:lnTo>
                    <a:pt x="990" y="91"/>
                  </a:lnTo>
                  <a:lnTo>
                    <a:pt x="983" y="85"/>
                  </a:lnTo>
                  <a:lnTo>
                    <a:pt x="975" y="80"/>
                  </a:lnTo>
                  <a:lnTo>
                    <a:pt x="968" y="75"/>
                  </a:lnTo>
                  <a:lnTo>
                    <a:pt x="959" y="71"/>
                  </a:lnTo>
                  <a:lnTo>
                    <a:pt x="951" y="68"/>
                  </a:lnTo>
                  <a:lnTo>
                    <a:pt x="942" y="66"/>
                  </a:lnTo>
                  <a:lnTo>
                    <a:pt x="932" y="64"/>
                  </a:lnTo>
                  <a:lnTo>
                    <a:pt x="923" y="64"/>
                  </a:lnTo>
                  <a:lnTo>
                    <a:pt x="923" y="64"/>
                  </a:lnTo>
                  <a:close/>
                  <a:moveTo>
                    <a:pt x="954" y="922"/>
                  </a:moveTo>
                  <a:lnTo>
                    <a:pt x="954" y="922"/>
                  </a:lnTo>
                  <a:lnTo>
                    <a:pt x="954" y="928"/>
                  </a:lnTo>
                  <a:lnTo>
                    <a:pt x="952" y="935"/>
                  </a:lnTo>
                  <a:lnTo>
                    <a:pt x="948" y="940"/>
                  </a:lnTo>
                  <a:lnTo>
                    <a:pt x="945" y="944"/>
                  </a:lnTo>
                  <a:lnTo>
                    <a:pt x="940" y="949"/>
                  </a:lnTo>
                  <a:lnTo>
                    <a:pt x="935" y="952"/>
                  </a:lnTo>
                  <a:lnTo>
                    <a:pt x="929" y="953"/>
                  </a:lnTo>
                  <a:lnTo>
                    <a:pt x="923" y="954"/>
                  </a:lnTo>
                  <a:lnTo>
                    <a:pt x="95" y="954"/>
                  </a:lnTo>
                  <a:lnTo>
                    <a:pt x="95" y="954"/>
                  </a:lnTo>
                  <a:lnTo>
                    <a:pt x="89" y="953"/>
                  </a:lnTo>
                  <a:lnTo>
                    <a:pt x="84" y="952"/>
                  </a:lnTo>
                  <a:lnTo>
                    <a:pt x="77" y="949"/>
                  </a:lnTo>
                  <a:lnTo>
                    <a:pt x="73" y="944"/>
                  </a:lnTo>
                  <a:lnTo>
                    <a:pt x="69" y="940"/>
                  </a:lnTo>
                  <a:lnTo>
                    <a:pt x="67" y="935"/>
                  </a:lnTo>
                  <a:lnTo>
                    <a:pt x="64" y="928"/>
                  </a:lnTo>
                  <a:lnTo>
                    <a:pt x="63" y="922"/>
                  </a:lnTo>
                  <a:lnTo>
                    <a:pt x="63" y="381"/>
                  </a:lnTo>
                  <a:lnTo>
                    <a:pt x="954" y="381"/>
                  </a:lnTo>
                  <a:lnTo>
                    <a:pt x="954" y="922"/>
                  </a:lnTo>
                  <a:close/>
                  <a:moveTo>
                    <a:pt x="191" y="190"/>
                  </a:moveTo>
                  <a:lnTo>
                    <a:pt x="191" y="190"/>
                  </a:lnTo>
                  <a:lnTo>
                    <a:pt x="197" y="190"/>
                  </a:lnTo>
                  <a:lnTo>
                    <a:pt x="204" y="188"/>
                  </a:lnTo>
                  <a:lnTo>
                    <a:pt x="209" y="185"/>
                  </a:lnTo>
                  <a:lnTo>
                    <a:pt x="214" y="182"/>
                  </a:lnTo>
                  <a:lnTo>
                    <a:pt x="218" y="176"/>
                  </a:lnTo>
                  <a:lnTo>
                    <a:pt x="220" y="171"/>
                  </a:lnTo>
                  <a:lnTo>
                    <a:pt x="222" y="166"/>
                  </a:lnTo>
                  <a:lnTo>
                    <a:pt x="223" y="159"/>
                  </a:lnTo>
                  <a:lnTo>
                    <a:pt x="223" y="31"/>
                  </a:lnTo>
                  <a:lnTo>
                    <a:pt x="223" y="31"/>
                  </a:lnTo>
                  <a:lnTo>
                    <a:pt x="222" y="25"/>
                  </a:lnTo>
                  <a:lnTo>
                    <a:pt x="220" y="20"/>
                  </a:lnTo>
                  <a:lnTo>
                    <a:pt x="218" y="14"/>
                  </a:lnTo>
                  <a:lnTo>
                    <a:pt x="214" y="9"/>
                  </a:lnTo>
                  <a:lnTo>
                    <a:pt x="209" y="6"/>
                  </a:lnTo>
                  <a:lnTo>
                    <a:pt x="204" y="2"/>
                  </a:lnTo>
                  <a:lnTo>
                    <a:pt x="197" y="0"/>
                  </a:lnTo>
                  <a:lnTo>
                    <a:pt x="191" y="0"/>
                  </a:lnTo>
                  <a:lnTo>
                    <a:pt x="191" y="0"/>
                  </a:lnTo>
                  <a:lnTo>
                    <a:pt x="185" y="0"/>
                  </a:lnTo>
                  <a:lnTo>
                    <a:pt x="178" y="2"/>
                  </a:lnTo>
                  <a:lnTo>
                    <a:pt x="173" y="6"/>
                  </a:lnTo>
                  <a:lnTo>
                    <a:pt x="168" y="9"/>
                  </a:lnTo>
                  <a:lnTo>
                    <a:pt x="164" y="14"/>
                  </a:lnTo>
                  <a:lnTo>
                    <a:pt x="162" y="20"/>
                  </a:lnTo>
                  <a:lnTo>
                    <a:pt x="160" y="25"/>
                  </a:lnTo>
                  <a:lnTo>
                    <a:pt x="159" y="31"/>
                  </a:lnTo>
                  <a:lnTo>
                    <a:pt x="159" y="159"/>
                  </a:lnTo>
                  <a:lnTo>
                    <a:pt x="159" y="159"/>
                  </a:lnTo>
                  <a:lnTo>
                    <a:pt x="160" y="166"/>
                  </a:lnTo>
                  <a:lnTo>
                    <a:pt x="162" y="171"/>
                  </a:lnTo>
                  <a:lnTo>
                    <a:pt x="164" y="176"/>
                  </a:lnTo>
                  <a:lnTo>
                    <a:pt x="168" y="182"/>
                  </a:lnTo>
                  <a:lnTo>
                    <a:pt x="173" y="185"/>
                  </a:lnTo>
                  <a:lnTo>
                    <a:pt x="178" y="188"/>
                  </a:lnTo>
                  <a:lnTo>
                    <a:pt x="185" y="190"/>
                  </a:lnTo>
                  <a:lnTo>
                    <a:pt x="191" y="190"/>
                  </a:lnTo>
                  <a:lnTo>
                    <a:pt x="191" y="190"/>
                  </a:lnTo>
                  <a:close/>
                  <a:moveTo>
                    <a:pt x="319" y="190"/>
                  </a:moveTo>
                  <a:lnTo>
                    <a:pt x="319" y="190"/>
                  </a:lnTo>
                  <a:lnTo>
                    <a:pt x="325" y="190"/>
                  </a:lnTo>
                  <a:lnTo>
                    <a:pt x="330" y="188"/>
                  </a:lnTo>
                  <a:lnTo>
                    <a:pt x="336" y="185"/>
                  </a:lnTo>
                  <a:lnTo>
                    <a:pt x="341" y="182"/>
                  </a:lnTo>
                  <a:lnTo>
                    <a:pt x="344" y="176"/>
                  </a:lnTo>
                  <a:lnTo>
                    <a:pt x="348" y="171"/>
                  </a:lnTo>
                  <a:lnTo>
                    <a:pt x="350" y="166"/>
                  </a:lnTo>
                  <a:lnTo>
                    <a:pt x="350" y="159"/>
                  </a:lnTo>
                  <a:lnTo>
                    <a:pt x="350" y="31"/>
                  </a:lnTo>
                  <a:lnTo>
                    <a:pt x="350" y="31"/>
                  </a:lnTo>
                  <a:lnTo>
                    <a:pt x="350" y="25"/>
                  </a:lnTo>
                  <a:lnTo>
                    <a:pt x="348" y="20"/>
                  </a:lnTo>
                  <a:lnTo>
                    <a:pt x="344" y="14"/>
                  </a:lnTo>
                  <a:lnTo>
                    <a:pt x="341" y="9"/>
                  </a:lnTo>
                  <a:lnTo>
                    <a:pt x="336" y="6"/>
                  </a:lnTo>
                  <a:lnTo>
                    <a:pt x="330" y="2"/>
                  </a:lnTo>
                  <a:lnTo>
                    <a:pt x="325" y="0"/>
                  </a:lnTo>
                  <a:lnTo>
                    <a:pt x="319" y="0"/>
                  </a:lnTo>
                  <a:lnTo>
                    <a:pt x="319" y="0"/>
                  </a:lnTo>
                  <a:lnTo>
                    <a:pt x="312" y="0"/>
                  </a:lnTo>
                  <a:lnTo>
                    <a:pt x="306" y="2"/>
                  </a:lnTo>
                  <a:lnTo>
                    <a:pt x="300" y="6"/>
                  </a:lnTo>
                  <a:lnTo>
                    <a:pt x="296" y="9"/>
                  </a:lnTo>
                  <a:lnTo>
                    <a:pt x="292" y="14"/>
                  </a:lnTo>
                  <a:lnTo>
                    <a:pt x="289" y="20"/>
                  </a:lnTo>
                  <a:lnTo>
                    <a:pt x="286" y="25"/>
                  </a:lnTo>
                  <a:lnTo>
                    <a:pt x="286" y="31"/>
                  </a:lnTo>
                  <a:lnTo>
                    <a:pt x="286" y="159"/>
                  </a:lnTo>
                  <a:lnTo>
                    <a:pt x="286" y="159"/>
                  </a:lnTo>
                  <a:lnTo>
                    <a:pt x="286" y="166"/>
                  </a:lnTo>
                  <a:lnTo>
                    <a:pt x="289" y="171"/>
                  </a:lnTo>
                  <a:lnTo>
                    <a:pt x="292" y="176"/>
                  </a:lnTo>
                  <a:lnTo>
                    <a:pt x="296" y="182"/>
                  </a:lnTo>
                  <a:lnTo>
                    <a:pt x="300" y="185"/>
                  </a:lnTo>
                  <a:lnTo>
                    <a:pt x="306" y="188"/>
                  </a:lnTo>
                  <a:lnTo>
                    <a:pt x="312" y="190"/>
                  </a:lnTo>
                  <a:lnTo>
                    <a:pt x="319" y="190"/>
                  </a:lnTo>
                  <a:lnTo>
                    <a:pt x="319" y="190"/>
                  </a:lnTo>
                  <a:close/>
                  <a:moveTo>
                    <a:pt x="445" y="190"/>
                  </a:moveTo>
                  <a:lnTo>
                    <a:pt x="445" y="190"/>
                  </a:lnTo>
                  <a:lnTo>
                    <a:pt x="452" y="190"/>
                  </a:lnTo>
                  <a:lnTo>
                    <a:pt x="458" y="188"/>
                  </a:lnTo>
                  <a:lnTo>
                    <a:pt x="464" y="185"/>
                  </a:lnTo>
                  <a:lnTo>
                    <a:pt x="468" y="182"/>
                  </a:lnTo>
                  <a:lnTo>
                    <a:pt x="472" y="176"/>
                  </a:lnTo>
                  <a:lnTo>
                    <a:pt x="474" y="171"/>
                  </a:lnTo>
                  <a:lnTo>
                    <a:pt x="476" y="166"/>
                  </a:lnTo>
                  <a:lnTo>
                    <a:pt x="477" y="159"/>
                  </a:lnTo>
                  <a:lnTo>
                    <a:pt x="477" y="31"/>
                  </a:lnTo>
                  <a:lnTo>
                    <a:pt x="477" y="31"/>
                  </a:lnTo>
                  <a:lnTo>
                    <a:pt x="476" y="25"/>
                  </a:lnTo>
                  <a:lnTo>
                    <a:pt x="474" y="20"/>
                  </a:lnTo>
                  <a:lnTo>
                    <a:pt x="472" y="14"/>
                  </a:lnTo>
                  <a:lnTo>
                    <a:pt x="468" y="9"/>
                  </a:lnTo>
                  <a:lnTo>
                    <a:pt x="464" y="6"/>
                  </a:lnTo>
                  <a:lnTo>
                    <a:pt x="458" y="2"/>
                  </a:lnTo>
                  <a:lnTo>
                    <a:pt x="452" y="0"/>
                  </a:lnTo>
                  <a:lnTo>
                    <a:pt x="445" y="0"/>
                  </a:lnTo>
                  <a:lnTo>
                    <a:pt x="445" y="0"/>
                  </a:lnTo>
                  <a:lnTo>
                    <a:pt x="439" y="0"/>
                  </a:lnTo>
                  <a:lnTo>
                    <a:pt x="433" y="2"/>
                  </a:lnTo>
                  <a:lnTo>
                    <a:pt x="428" y="6"/>
                  </a:lnTo>
                  <a:lnTo>
                    <a:pt x="423" y="9"/>
                  </a:lnTo>
                  <a:lnTo>
                    <a:pt x="420" y="14"/>
                  </a:lnTo>
                  <a:lnTo>
                    <a:pt x="416" y="20"/>
                  </a:lnTo>
                  <a:lnTo>
                    <a:pt x="414" y="25"/>
                  </a:lnTo>
                  <a:lnTo>
                    <a:pt x="413" y="31"/>
                  </a:lnTo>
                  <a:lnTo>
                    <a:pt x="413" y="159"/>
                  </a:lnTo>
                  <a:lnTo>
                    <a:pt x="413" y="159"/>
                  </a:lnTo>
                  <a:lnTo>
                    <a:pt x="414" y="166"/>
                  </a:lnTo>
                  <a:lnTo>
                    <a:pt x="416" y="171"/>
                  </a:lnTo>
                  <a:lnTo>
                    <a:pt x="420" y="176"/>
                  </a:lnTo>
                  <a:lnTo>
                    <a:pt x="423" y="182"/>
                  </a:lnTo>
                  <a:lnTo>
                    <a:pt x="428" y="185"/>
                  </a:lnTo>
                  <a:lnTo>
                    <a:pt x="433" y="188"/>
                  </a:lnTo>
                  <a:lnTo>
                    <a:pt x="439" y="190"/>
                  </a:lnTo>
                  <a:lnTo>
                    <a:pt x="445" y="190"/>
                  </a:lnTo>
                  <a:lnTo>
                    <a:pt x="445" y="190"/>
                  </a:lnTo>
                  <a:close/>
                  <a:moveTo>
                    <a:pt x="573" y="190"/>
                  </a:moveTo>
                  <a:lnTo>
                    <a:pt x="573" y="190"/>
                  </a:lnTo>
                  <a:lnTo>
                    <a:pt x="579" y="190"/>
                  </a:lnTo>
                  <a:lnTo>
                    <a:pt x="585" y="188"/>
                  </a:lnTo>
                  <a:lnTo>
                    <a:pt x="590" y="185"/>
                  </a:lnTo>
                  <a:lnTo>
                    <a:pt x="595" y="182"/>
                  </a:lnTo>
                  <a:lnTo>
                    <a:pt x="599" y="176"/>
                  </a:lnTo>
                  <a:lnTo>
                    <a:pt x="602" y="171"/>
                  </a:lnTo>
                  <a:lnTo>
                    <a:pt x="604" y="166"/>
                  </a:lnTo>
                  <a:lnTo>
                    <a:pt x="604" y="159"/>
                  </a:lnTo>
                  <a:lnTo>
                    <a:pt x="604" y="31"/>
                  </a:lnTo>
                  <a:lnTo>
                    <a:pt x="604" y="31"/>
                  </a:lnTo>
                  <a:lnTo>
                    <a:pt x="604" y="25"/>
                  </a:lnTo>
                  <a:lnTo>
                    <a:pt x="602" y="20"/>
                  </a:lnTo>
                  <a:lnTo>
                    <a:pt x="599" y="14"/>
                  </a:lnTo>
                  <a:lnTo>
                    <a:pt x="595" y="9"/>
                  </a:lnTo>
                  <a:lnTo>
                    <a:pt x="590" y="6"/>
                  </a:lnTo>
                  <a:lnTo>
                    <a:pt x="585" y="2"/>
                  </a:lnTo>
                  <a:lnTo>
                    <a:pt x="579" y="0"/>
                  </a:lnTo>
                  <a:lnTo>
                    <a:pt x="573" y="0"/>
                  </a:lnTo>
                  <a:lnTo>
                    <a:pt x="573" y="0"/>
                  </a:lnTo>
                  <a:lnTo>
                    <a:pt x="567" y="0"/>
                  </a:lnTo>
                  <a:lnTo>
                    <a:pt x="560" y="2"/>
                  </a:lnTo>
                  <a:lnTo>
                    <a:pt x="555" y="6"/>
                  </a:lnTo>
                  <a:lnTo>
                    <a:pt x="550" y="9"/>
                  </a:lnTo>
                  <a:lnTo>
                    <a:pt x="546" y="14"/>
                  </a:lnTo>
                  <a:lnTo>
                    <a:pt x="543" y="20"/>
                  </a:lnTo>
                  <a:lnTo>
                    <a:pt x="542" y="25"/>
                  </a:lnTo>
                  <a:lnTo>
                    <a:pt x="541" y="31"/>
                  </a:lnTo>
                  <a:lnTo>
                    <a:pt x="541" y="159"/>
                  </a:lnTo>
                  <a:lnTo>
                    <a:pt x="541" y="159"/>
                  </a:lnTo>
                  <a:lnTo>
                    <a:pt x="542" y="166"/>
                  </a:lnTo>
                  <a:lnTo>
                    <a:pt x="543" y="171"/>
                  </a:lnTo>
                  <a:lnTo>
                    <a:pt x="546" y="176"/>
                  </a:lnTo>
                  <a:lnTo>
                    <a:pt x="550" y="182"/>
                  </a:lnTo>
                  <a:lnTo>
                    <a:pt x="555" y="185"/>
                  </a:lnTo>
                  <a:lnTo>
                    <a:pt x="560" y="188"/>
                  </a:lnTo>
                  <a:lnTo>
                    <a:pt x="567" y="190"/>
                  </a:lnTo>
                  <a:lnTo>
                    <a:pt x="573" y="190"/>
                  </a:lnTo>
                  <a:lnTo>
                    <a:pt x="573" y="190"/>
                  </a:lnTo>
                  <a:close/>
                  <a:moveTo>
                    <a:pt x="700" y="190"/>
                  </a:moveTo>
                  <a:lnTo>
                    <a:pt x="700" y="190"/>
                  </a:lnTo>
                  <a:lnTo>
                    <a:pt x="706" y="190"/>
                  </a:lnTo>
                  <a:lnTo>
                    <a:pt x="712" y="188"/>
                  </a:lnTo>
                  <a:lnTo>
                    <a:pt x="718" y="185"/>
                  </a:lnTo>
                  <a:lnTo>
                    <a:pt x="722" y="182"/>
                  </a:lnTo>
                  <a:lnTo>
                    <a:pt x="726" y="176"/>
                  </a:lnTo>
                  <a:lnTo>
                    <a:pt x="730" y="171"/>
                  </a:lnTo>
                  <a:lnTo>
                    <a:pt x="731" y="166"/>
                  </a:lnTo>
                  <a:lnTo>
                    <a:pt x="732" y="159"/>
                  </a:lnTo>
                  <a:lnTo>
                    <a:pt x="732" y="31"/>
                  </a:lnTo>
                  <a:lnTo>
                    <a:pt x="732" y="31"/>
                  </a:lnTo>
                  <a:lnTo>
                    <a:pt x="731" y="25"/>
                  </a:lnTo>
                  <a:lnTo>
                    <a:pt x="730" y="20"/>
                  </a:lnTo>
                  <a:lnTo>
                    <a:pt x="726" y="14"/>
                  </a:lnTo>
                  <a:lnTo>
                    <a:pt x="722" y="9"/>
                  </a:lnTo>
                  <a:lnTo>
                    <a:pt x="718" y="6"/>
                  </a:lnTo>
                  <a:lnTo>
                    <a:pt x="712" y="2"/>
                  </a:lnTo>
                  <a:lnTo>
                    <a:pt x="706" y="0"/>
                  </a:lnTo>
                  <a:lnTo>
                    <a:pt x="700" y="0"/>
                  </a:lnTo>
                  <a:lnTo>
                    <a:pt x="700" y="0"/>
                  </a:lnTo>
                  <a:lnTo>
                    <a:pt x="693" y="0"/>
                  </a:lnTo>
                  <a:lnTo>
                    <a:pt x="688" y="2"/>
                  </a:lnTo>
                  <a:lnTo>
                    <a:pt x="682" y="6"/>
                  </a:lnTo>
                  <a:lnTo>
                    <a:pt x="677" y="9"/>
                  </a:lnTo>
                  <a:lnTo>
                    <a:pt x="674" y="14"/>
                  </a:lnTo>
                  <a:lnTo>
                    <a:pt x="671" y="20"/>
                  </a:lnTo>
                  <a:lnTo>
                    <a:pt x="668" y="25"/>
                  </a:lnTo>
                  <a:lnTo>
                    <a:pt x="668" y="31"/>
                  </a:lnTo>
                  <a:lnTo>
                    <a:pt x="668" y="159"/>
                  </a:lnTo>
                  <a:lnTo>
                    <a:pt x="668" y="159"/>
                  </a:lnTo>
                  <a:lnTo>
                    <a:pt x="668" y="166"/>
                  </a:lnTo>
                  <a:lnTo>
                    <a:pt x="671" y="171"/>
                  </a:lnTo>
                  <a:lnTo>
                    <a:pt x="674" y="176"/>
                  </a:lnTo>
                  <a:lnTo>
                    <a:pt x="677" y="182"/>
                  </a:lnTo>
                  <a:lnTo>
                    <a:pt x="682" y="185"/>
                  </a:lnTo>
                  <a:lnTo>
                    <a:pt x="688" y="188"/>
                  </a:lnTo>
                  <a:lnTo>
                    <a:pt x="693" y="190"/>
                  </a:lnTo>
                  <a:lnTo>
                    <a:pt x="700" y="190"/>
                  </a:lnTo>
                  <a:lnTo>
                    <a:pt x="700" y="190"/>
                  </a:lnTo>
                  <a:close/>
                  <a:moveTo>
                    <a:pt x="827" y="190"/>
                  </a:moveTo>
                  <a:lnTo>
                    <a:pt x="827" y="190"/>
                  </a:lnTo>
                  <a:lnTo>
                    <a:pt x="834" y="190"/>
                  </a:lnTo>
                  <a:lnTo>
                    <a:pt x="839" y="188"/>
                  </a:lnTo>
                  <a:lnTo>
                    <a:pt x="844" y="185"/>
                  </a:lnTo>
                  <a:lnTo>
                    <a:pt x="850" y="182"/>
                  </a:lnTo>
                  <a:lnTo>
                    <a:pt x="853" y="176"/>
                  </a:lnTo>
                  <a:lnTo>
                    <a:pt x="856" y="171"/>
                  </a:lnTo>
                  <a:lnTo>
                    <a:pt x="858" y="166"/>
                  </a:lnTo>
                  <a:lnTo>
                    <a:pt x="858" y="159"/>
                  </a:lnTo>
                  <a:lnTo>
                    <a:pt x="858" y="31"/>
                  </a:lnTo>
                  <a:lnTo>
                    <a:pt x="858" y="31"/>
                  </a:lnTo>
                  <a:lnTo>
                    <a:pt x="858" y="25"/>
                  </a:lnTo>
                  <a:lnTo>
                    <a:pt x="856" y="20"/>
                  </a:lnTo>
                  <a:lnTo>
                    <a:pt x="853" y="14"/>
                  </a:lnTo>
                  <a:lnTo>
                    <a:pt x="850" y="9"/>
                  </a:lnTo>
                  <a:lnTo>
                    <a:pt x="844" y="6"/>
                  </a:lnTo>
                  <a:lnTo>
                    <a:pt x="839" y="2"/>
                  </a:lnTo>
                  <a:lnTo>
                    <a:pt x="834" y="0"/>
                  </a:lnTo>
                  <a:lnTo>
                    <a:pt x="827" y="0"/>
                  </a:lnTo>
                  <a:lnTo>
                    <a:pt x="827" y="0"/>
                  </a:lnTo>
                  <a:lnTo>
                    <a:pt x="821" y="0"/>
                  </a:lnTo>
                  <a:lnTo>
                    <a:pt x="814" y="2"/>
                  </a:lnTo>
                  <a:lnTo>
                    <a:pt x="809" y="6"/>
                  </a:lnTo>
                  <a:lnTo>
                    <a:pt x="805" y="9"/>
                  </a:lnTo>
                  <a:lnTo>
                    <a:pt x="800" y="14"/>
                  </a:lnTo>
                  <a:lnTo>
                    <a:pt x="798" y="20"/>
                  </a:lnTo>
                  <a:lnTo>
                    <a:pt x="796" y="25"/>
                  </a:lnTo>
                  <a:lnTo>
                    <a:pt x="795" y="31"/>
                  </a:lnTo>
                  <a:lnTo>
                    <a:pt x="795" y="159"/>
                  </a:lnTo>
                  <a:lnTo>
                    <a:pt x="795" y="159"/>
                  </a:lnTo>
                  <a:lnTo>
                    <a:pt x="796" y="166"/>
                  </a:lnTo>
                  <a:lnTo>
                    <a:pt x="798" y="171"/>
                  </a:lnTo>
                  <a:lnTo>
                    <a:pt x="800" y="176"/>
                  </a:lnTo>
                  <a:lnTo>
                    <a:pt x="805" y="182"/>
                  </a:lnTo>
                  <a:lnTo>
                    <a:pt x="809" y="185"/>
                  </a:lnTo>
                  <a:lnTo>
                    <a:pt x="814" y="188"/>
                  </a:lnTo>
                  <a:lnTo>
                    <a:pt x="821" y="190"/>
                  </a:lnTo>
                  <a:lnTo>
                    <a:pt x="827" y="190"/>
                  </a:lnTo>
                  <a:lnTo>
                    <a:pt x="827" y="190"/>
                  </a:lnTo>
                  <a:close/>
                  <a:moveTo>
                    <a:pt x="683" y="795"/>
                  </a:moveTo>
                  <a:lnTo>
                    <a:pt x="683" y="795"/>
                  </a:lnTo>
                  <a:lnTo>
                    <a:pt x="674" y="794"/>
                  </a:lnTo>
                  <a:lnTo>
                    <a:pt x="665" y="791"/>
                  </a:lnTo>
                  <a:lnTo>
                    <a:pt x="658" y="787"/>
                  </a:lnTo>
                  <a:lnTo>
                    <a:pt x="650" y="781"/>
                  </a:lnTo>
                  <a:lnTo>
                    <a:pt x="645" y="774"/>
                  </a:lnTo>
                  <a:lnTo>
                    <a:pt x="639" y="766"/>
                  </a:lnTo>
                  <a:lnTo>
                    <a:pt x="637" y="757"/>
                  </a:lnTo>
                  <a:lnTo>
                    <a:pt x="636" y="747"/>
                  </a:lnTo>
                  <a:lnTo>
                    <a:pt x="636" y="747"/>
                  </a:lnTo>
                  <a:lnTo>
                    <a:pt x="635" y="741"/>
                  </a:lnTo>
                  <a:lnTo>
                    <a:pt x="634" y="735"/>
                  </a:lnTo>
                  <a:lnTo>
                    <a:pt x="631" y="730"/>
                  </a:lnTo>
                  <a:lnTo>
                    <a:pt x="627" y="724"/>
                  </a:lnTo>
                  <a:lnTo>
                    <a:pt x="622" y="721"/>
                  </a:lnTo>
                  <a:lnTo>
                    <a:pt x="617" y="718"/>
                  </a:lnTo>
                  <a:lnTo>
                    <a:pt x="611" y="716"/>
                  </a:lnTo>
                  <a:lnTo>
                    <a:pt x="604" y="716"/>
                  </a:lnTo>
                  <a:lnTo>
                    <a:pt x="604" y="716"/>
                  </a:lnTo>
                  <a:lnTo>
                    <a:pt x="598" y="716"/>
                  </a:lnTo>
                  <a:lnTo>
                    <a:pt x="592" y="718"/>
                  </a:lnTo>
                  <a:lnTo>
                    <a:pt x="587" y="721"/>
                  </a:lnTo>
                  <a:lnTo>
                    <a:pt x="582" y="724"/>
                  </a:lnTo>
                  <a:lnTo>
                    <a:pt x="578" y="730"/>
                  </a:lnTo>
                  <a:lnTo>
                    <a:pt x="575" y="735"/>
                  </a:lnTo>
                  <a:lnTo>
                    <a:pt x="573" y="741"/>
                  </a:lnTo>
                  <a:lnTo>
                    <a:pt x="573" y="747"/>
                  </a:lnTo>
                  <a:lnTo>
                    <a:pt x="573" y="747"/>
                  </a:lnTo>
                  <a:lnTo>
                    <a:pt x="573" y="759"/>
                  </a:lnTo>
                  <a:lnTo>
                    <a:pt x="575" y="770"/>
                  </a:lnTo>
                  <a:lnTo>
                    <a:pt x="577" y="780"/>
                  </a:lnTo>
                  <a:lnTo>
                    <a:pt x="582" y="791"/>
                  </a:lnTo>
                  <a:lnTo>
                    <a:pt x="586" y="801"/>
                  </a:lnTo>
                  <a:lnTo>
                    <a:pt x="591" y="809"/>
                  </a:lnTo>
                  <a:lnTo>
                    <a:pt x="598" y="818"/>
                  </a:lnTo>
                  <a:lnTo>
                    <a:pt x="605" y="826"/>
                  </a:lnTo>
                  <a:lnTo>
                    <a:pt x="613" y="833"/>
                  </a:lnTo>
                  <a:lnTo>
                    <a:pt x="621" y="839"/>
                  </a:lnTo>
                  <a:lnTo>
                    <a:pt x="631" y="845"/>
                  </a:lnTo>
                  <a:lnTo>
                    <a:pt x="641" y="850"/>
                  </a:lnTo>
                  <a:lnTo>
                    <a:pt x="651" y="853"/>
                  </a:lnTo>
                  <a:lnTo>
                    <a:pt x="662" y="856"/>
                  </a:lnTo>
                  <a:lnTo>
                    <a:pt x="673" y="858"/>
                  </a:lnTo>
                  <a:lnTo>
                    <a:pt x="683" y="859"/>
                  </a:lnTo>
                  <a:lnTo>
                    <a:pt x="683" y="859"/>
                  </a:lnTo>
                  <a:lnTo>
                    <a:pt x="695" y="858"/>
                  </a:lnTo>
                  <a:lnTo>
                    <a:pt x="706" y="856"/>
                  </a:lnTo>
                  <a:lnTo>
                    <a:pt x="717" y="853"/>
                  </a:lnTo>
                  <a:lnTo>
                    <a:pt x="727" y="850"/>
                  </a:lnTo>
                  <a:lnTo>
                    <a:pt x="737" y="845"/>
                  </a:lnTo>
                  <a:lnTo>
                    <a:pt x="746" y="839"/>
                  </a:lnTo>
                  <a:lnTo>
                    <a:pt x="754" y="833"/>
                  </a:lnTo>
                  <a:lnTo>
                    <a:pt x="763" y="826"/>
                  </a:lnTo>
                  <a:lnTo>
                    <a:pt x="769" y="818"/>
                  </a:lnTo>
                  <a:lnTo>
                    <a:pt x="776" y="809"/>
                  </a:lnTo>
                  <a:lnTo>
                    <a:pt x="782" y="801"/>
                  </a:lnTo>
                  <a:lnTo>
                    <a:pt x="786" y="791"/>
                  </a:lnTo>
                  <a:lnTo>
                    <a:pt x="791" y="780"/>
                  </a:lnTo>
                  <a:lnTo>
                    <a:pt x="793" y="770"/>
                  </a:lnTo>
                  <a:lnTo>
                    <a:pt x="795" y="759"/>
                  </a:lnTo>
                  <a:lnTo>
                    <a:pt x="795" y="747"/>
                  </a:lnTo>
                  <a:lnTo>
                    <a:pt x="795" y="747"/>
                  </a:lnTo>
                  <a:lnTo>
                    <a:pt x="795" y="735"/>
                  </a:lnTo>
                  <a:lnTo>
                    <a:pt x="793" y="724"/>
                  </a:lnTo>
                  <a:lnTo>
                    <a:pt x="790" y="714"/>
                  </a:lnTo>
                  <a:lnTo>
                    <a:pt x="786" y="703"/>
                  </a:lnTo>
                  <a:lnTo>
                    <a:pt x="781" y="693"/>
                  </a:lnTo>
                  <a:lnTo>
                    <a:pt x="776" y="685"/>
                  </a:lnTo>
                  <a:lnTo>
                    <a:pt x="769" y="676"/>
                  </a:lnTo>
                  <a:lnTo>
                    <a:pt x="762" y="668"/>
                  </a:lnTo>
                  <a:lnTo>
                    <a:pt x="762" y="668"/>
                  </a:lnTo>
                  <a:lnTo>
                    <a:pt x="769" y="660"/>
                  </a:lnTo>
                  <a:lnTo>
                    <a:pt x="776" y="652"/>
                  </a:lnTo>
                  <a:lnTo>
                    <a:pt x="781" y="642"/>
                  </a:lnTo>
                  <a:lnTo>
                    <a:pt x="786" y="632"/>
                  </a:lnTo>
                  <a:lnTo>
                    <a:pt x="790" y="621"/>
                  </a:lnTo>
                  <a:lnTo>
                    <a:pt x="793" y="611"/>
                  </a:lnTo>
                  <a:lnTo>
                    <a:pt x="795" y="600"/>
                  </a:lnTo>
                  <a:lnTo>
                    <a:pt x="795" y="588"/>
                  </a:lnTo>
                  <a:lnTo>
                    <a:pt x="795" y="588"/>
                  </a:lnTo>
                  <a:lnTo>
                    <a:pt x="795" y="576"/>
                  </a:lnTo>
                  <a:lnTo>
                    <a:pt x="793" y="566"/>
                  </a:lnTo>
                  <a:lnTo>
                    <a:pt x="791" y="555"/>
                  </a:lnTo>
                  <a:lnTo>
                    <a:pt x="786" y="545"/>
                  </a:lnTo>
                  <a:lnTo>
                    <a:pt x="782" y="536"/>
                  </a:lnTo>
                  <a:lnTo>
                    <a:pt x="776" y="526"/>
                  </a:lnTo>
                  <a:lnTo>
                    <a:pt x="769" y="517"/>
                  </a:lnTo>
                  <a:lnTo>
                    <a:pt x="763" y="510"/>
                  </a:lnTo>
                  <a:lnTo>
                    <a:pt x="754" y="502"/>
                  </a:lnTo>
                  <a:lnTo>
                    <a:pt x="746" y="496"/>
                  </a:lnTo>
                  <a:lnTo>
                    <a:pt x="737" y="491"/>
                  </a:lnTo>
                  <a:lnTo>
                    <a:pt x="727" y="485"/>
                  </a:lnTo>
                  <a:lnTo>
                    <a:pt x="717" y="482"/>
                  </a:lnTo>
                  <a:lnTo>
                    <a:pt x="706" y="479"/>
                  </a:lnTo>
                  <a:lnTo>
                    <a:pt x="695" y="478"/>
                  </a:lnTo>
                  <a:lnTo>
                    <a:pt x="683" y="477"/>
                  </a:lnTo>
                  <a:lnTo>
                    <a:pt x="683" y="477"/>
                  </a:lnTo>
                  <a:lnTo>
                    <a:pt x="673" y="478"/>
                  </a:lnTo>
                  <a:lnTo>
                    <a:pt x="662" y="479"/>
                  </a:lnTo>
                  <a:lnTo>
                    <a:pt x="651" y="482"/>
                  </a:lnTo>
                  <a:lnTo>
                    <a:pt x="641" y="485"/>
                  </a:lnTo>
                  <a:lnTo>
                    <a:pt x="631" y="491"/>
                  </a:lnTo>
                  <a:lnTo>
                    <a:pt x="621" y="496"/>
                  </a:lnTo>
                  <a:lnTo>
                    <a:pt x="613" y="502"/>
                  </a:lnTo>
                  <a:lnTo>
                    <a:pt x="605" y="510"/>
                  </a:lnTo>
                  <a:lnTo>
                    <a:pt x="598" y="517"/>
                  </a:lnTo>
                  <a:lnTo>
                    <a:pt x="591" y="526"/>
                  </a:lnTo>
                  <a:lnTo>
                    <a:pt x="586" y="536"/>
                  </a:lnTo>
                  <a:lnTo>
                    <a:pt x="582" y="545"/>
                  </a:lnTo>
                  <a:lnTo>
                    <a:pt x="577" y="555"/>
                  </a:lnTo>
                  <a:lnTo>
                    <a:pt x="575" y="566"/>
                  </a:lnTo>
                  <a:lnTo>
                    <a:pt x="573" y="576"/>
                  </a:lnTo>
                  <a:lnTo>
                    <a:pt x="573" y="588"/>
                  </a:lnTo>
                  <a:lnTo>
                    <a:pt x="573" y="588"/>
                  </a:lnTo>
                  <a:lnTo>
                    <a:pt x="573" y="595"/>
                  </a:lnTo>
                  <a:lnTo>
                    <a:pt x="575" y="601"/>
                  </a:lnTo>
                  <a:lnTo>
                    <a:pt x="578" y="606"/>
                  </a:lnTo>
                  <a:lnTo>
                    <a:pt x="582" y="611"/>
                  </a:lnTo>
                  <a:lnTo>
                    <a:pt x="587" y="615"/>
                  </a:lnTo>
                  <a:lnTo>
                    <a:pt x="592" y="617"/>
                  </a:lnTo>
                  <a:lnTo>
                    <a:pt x="598" y="619"/>
                  </a:lnTo>
                  <a:lnTo>
                    <a:pt x="604" y="620"/>
                  </a:lnTo>
                  <a:lnTo>
                    <a:pt x="604" y="620"/>
                  </a:lnTo>
                  <a:lnTo>
                    <a:pt x="611" y="619"/>
                  </a:lnTo>
                  <a:lnTo>
                    <a:pt x="617" y="617"/>
                  </a:lnTo>
                  <a:lnTo>
                    <a:pt x="622" y="615"/>
                  </a:lnTo>
                  <a:lnTo>
                    <a:pt x="627" y="611"/>
                  </a:lnTo>
                  <a:lnTo>
                    <a:pt x="631" y="606"/>
                  </a:lnTo>
                  <a:lnTo>
                    <a:pt x="634" y="601"/>
                  </a:lnTo>
                  <a:lnTo>
                    <a:pt x="635" y="595"/>
                  </a:lnTo>
                  <a:lnTo>
                    <a:pt x="636" y="588"/>
                  </a:lnTo>
                  <a:lnTo>
                    <a:pt x="636" y="588"/>
                  </a:lnTo>
                  <a:lnTo>
                    <a:pt x="637" y="579"/>
                  </a:lnTo>
                  <a:lnTo>
                    <a:pt x="639" y="570"/>
                  </a:lnTo>
                  <a:lnTo>
                    <a:pt x="645" y="561"/>
                  </a:lnTo>
                  <a:lnTo>
                    <a:pt x="650" y="555"/>
                  </a:lnTo>
                  <a:lnTo>
                    <a:pt x="658" y="549"/>
                  </a:lnTo>
                  <a:lnTo>
                    <a:pt x="665" y="544"/>
                  </a:lnTo>
                  <a:lnTo>
                    <a:pt x="674" y="541"/>
                  </a:lnTo>
                  <a:lnTo>
                    <a:pt x="683" y="541"/>
                  </a:lnTo>
                  <a:lnTo>
                    <a:pt x="683" y="541"/>
                  </a:lnTo>
                  <a:lnTo>
                    <a:pt x="693" y="541"/>
                  </a:lnTo>
                  <a:lnTo>
                    <a:pt x="703" y="544"/>
                  </a:lnTo>
                  <a:lnTo>
                    <a:pt x="710" y="549"/>
                  </a:lnTo>
                  <a:lnTo>
                    <a:pt x="718" y="555"/>
                  </a:lnTo>
                  <a:lnTo>
                    <a:pt x="723" y="561"/>
                  </a:lnTo>
                  <a:lnTo>
                    <a:pt x="727" y="570"/>
                  </a:lnTo>
                  <a:lnTo>
                    <a:pt x="731" y="579"/>
                  </a:lnTo>
                  <a:lnTo>
                    <a:pt x="732" y="588"/>
                  </a:lnTo>
                  <a:lnTo>
                    <a:pt x="732" y="588"/>
                  </a:lnTo>
                  <a:lnTo>
                    <a:pt x="731" y="598"/>
                  </a:lnTo>
                  <a:lnTo>
                    <a:pt x="727" y="606"/>
                  </a:lnTo>
                  <a:lnTo>
                    <a:pt x="723" y="615"/>
                  </a:lnTo>
                  <a:lnTo>
                    <a:pt x="718" y="621"/>
                  </a:lnTo>
                  <a:lnTo>
                    <a:pt x="710" y="628"/>
                  </a:lnTo>
                  <a:lnTo>
                    <a:pt x="703" y="632"/>
                  </a:lnTo>
                  <a:lnTo>
                    <a:pt x="693" y="635"/>
                  </a:lnTo>
                  <a:lnTo>
                    <a:pt x="683" y="635"/>
                  </a:lnTo>
                  <a:lnTo>
                    <a:pt x="683" y="635"/>
                  </a:lnTo>
                  <a:lnTo>
                    <a:pt x="677" y="637"/>
                  </a:lnTo>
                  <a:lnTo>
                    <a:pt x="672" y="639"/>
                  </a:lnTo>
                  <a:lnTo>
                    <a:pt x="666" y="642"/>
                  </a:lnTo>
                  <a:lnTo>
                    <a:pt x="661" y="645"/>
                  </a:lnTo>
                  <a:lnTo>
                    <a:pt x="658" y="650"/>
                  </a:lnTo>
                  <a:lnTo>
                    <a:pt x="655" y="656"/>
                  </a:lnTo>
                  <a:lnTo>
                    <a:pt x="652" y="661"/>
                  </a:lnTo>
                  <a:lnTo>
                    <a:pt x="652" y="668"/>
                  </a:lnTo>
                  <a:lnTo>
                    <a:pt x="652" y="668"/>
                  </a:lnTo>
                  <a:lnTo>
                    <a:pt x="652" y="674"/>
                  </a:lnTo>
                  <a:lnTo>
                    <a:pt x="655" y="681"/>
                  </a:lnTo>
                  <a:lnTo>
                    <a:pt x="658" y="686"/>
                  </a:lnTo>
                  <a:lnTo>
                    <a:pt x="661" y="690"/>
                  </a:lnTo>
                  <a:lnTo>
                    <a:pt x="666" y="694"/>
                  </a:lnTo>
                  <a:lnTo>
                    <a:pt x="672" y="697"/>
                  </a:lnTo>
                  <a:lnTo>
                    <a:pt x="677" y="699"/>
                  </a:lnTo>
                  <a:lnTo>
                    <a:pt x="683" y="700"/>
                  </a:lnTo>
                  <a:lnTo>
                    <a:pt x="683" y="700"/>
                  </a:lnTo>
                  <a:lnTo>
                    <a:pt x="693" y="701"/>
                  </a:lnTo>
                  <a:lnTo>
                    <a:pt x="703" y="703"/>
                  </a:lnTo>
                  <a:lnTo>
                    <a:pt x="710" y="707"/>
                  </a:lnTo>
                  <a:lnTo>
                    <a:pt x="718" y="714"/>
                  </a:lnTo>
                  <a:lnTo>
                    <a:pt x="723" y="720"/>
                  </a:lnTo>
                  <a:lnTo>
                    <a:pt x="727" y="729"/>
                  </a:lnTo>
                  <a:lnTo>
                    <a:pt x="731" y="737"/>
                  </a:lnTo>
                  <a:lnTo>
                    <a:pt x="732" y="747"/>
                  </a:lnTo>
                  <a:lnTo>
                    <a:pt x="732" y="747"/>
                  </a:lnTo>
                  <a:lnTo>
                    <a:pt x="731" y="757"/>
                  </a:lnTo>
                  <a:lnTo>
                    <a:pt x="727" y="766"/>
                  </a:lnTo>
                  <a:lnTo>
                    <a:pt x="723" y="774"/>
                  </a:lnTo>
                  <a:lnTo>
                    <a:pt x="718" y="781"/>
                  </a:lnTo>
                  <a:lnTo>
                    <a:pt x="710" y="787"/>
                  </a:lnTo>
                  <a:lnTo>
                    <a:pt x="703" y="791"/>
                  </a:lnTo>
                  <a:lnTo>
                    <a:pt x="693" y="794"/>
                  </a:lnTo>
                  <a:lnTo>
                    <a:pt x="683" y="795"/>
                  </a:lnTo>
                  <a:lnTo>
                    <a:pt x="683" y="795"/>
                  </a:lnTo>
                  <a:close/>
                  <a:moveTo>
                    <a:pt x="223" y="826"/>
                  </a:moveTo>
                  <a:lnTo>
                    <a:pt x="223" y="826"/>
                  </a:lnTo>
                  <a:lnTo>
                    <a:pt x="223" y="833"/>
                  </a:lnTo>
                  <a:lnTo>
                    <a:pt x="225" y="839"/>
                  </a:lnTo>
                  <a:lnTo>
                    <a:pt x="229" y="845"/>
                  </a:lnTo>
                  <a:lnTo>
                    <a:pt x="232" y="849"/>
                  </a:lnTo>
                  <a:lnTo>
                    <a:pt x="237" y="853"/>
                  </a:lnTo>
                  <a:lnTo>
                    <a:pt x="242" y="856"/>
                  </a:lnTo>
                  <a:lnTo>
                    <a:pt x="248" y="858"/>
                  </a:lnTo>
                  <a:lnTo>
                    <a:pt x="254" y="859"/>
                  </a:lnTo>
                  <a:lnTo>
                    <a:pt x="413" y="859"/>
                  </a:lnTo>
                  <a:lnTo>
                    <a:pt x="413" y="859"/>
                  </a:lnTo>
                  <a:lnTo>
                    <a:pt x="420" y="858"/>
                  </a:lnTo>
                  <a:lnTo>
                    <a:pt x="426" y="856"/>
                  </a:lnTo>
                  <a:lnTo>
                    <a:pt x="431" y="853"/>
                  </a:lnTo>
                  <a:lnTo>
                    <a:pt x="436" y="849"/>
                  </a:lnTo>
                  <a:lnTo>
                    <a:pt x="440" y="845"/>
                  </a:lnTo>
                  <a:lnTo>
                    <a:pt x="443" y="839"/>
                  </a:lnTo>
                  <a:lnTo>
                    <a:pt x="445" y="833"/>
                  </a:lnTo>
                  <a:lnTo>
                    <a:pt x="445" y="826"/>
                  </a:lnTo>
                  <a:lnTo>
                    <a:pt x="445" y="826"/>
                  </a:lnTo>
                  <a:lnTo>
                    <a:pt x="445" y="820"/>
                  </a:lnTo>
                  <a:lnTo>
                    <a:pt x="443" y="815"/>
                  </a:lnTo>
                  <a:lnTo>
                    <a:pt x="440" y="809"/>
                  </a:lnTo>
                  <a:lnTo>
                    <a:pt x="436" y="804"/>
                  </a:lnTo>
                  <a:lnTo>
                    <a:pt x="431" y="801"/>
                  </a:lnTo>
                  <a:lnTo>
                    <a:pt x="426" y="797"/>
                  </a:lnTo>
                  <a:lnTo>
                    <a:pt x="420" y="795"/>
                  </a:lnTo>
                  <a:lnTo>
                    <a:pt x="413" y="795"/>
                  </a:lnTo>
                  <a:lnTo>
                    <a:pt x="304" y="795"/>
                  </a:lnTo>
                  <a:lnTo>
                    <a:pt x="304" y="795"/>
                  </a:lnTo>
                  <a:lnTo>
                    <a:pt x="314" y="781"/>
                  </a:lnTo>
                  <a:lnTo>
                    <a:pt x="326" y="768"/>
                  </a:lnTo>
                  <a:lnTo>
                    <a:pt x="351" y="743"/>
                  </a:lnTo>
                  <a:lnTo>
                    <a:pt x="351" y="743"/>
                  </a:lnTo>
                  <a:lnTo>
                    <a:pt x="385" y="705"/>
                  </a:lnTo>
                  <a:lnTo>
                    <a:pt x="401" y="687"/>
                  </a:lnTo>
                  <a:lnTo>
                    <a:pt x="415" y="668"/>
                  </a:lnTo>
                  <a:lnTo>
                    <a:pt x="428" y="648"/>
                  </a:lnTo>
                  <a:lnTo>
                    <a:pt x="432" y="639"/>
                  </a:lnTo>
                  <a:lnTo>
                    <a:pt x="437" y="629"/>
                  </a:lnTo>
                  <a:lnTo>
                    <a:pt x="441" y="618"/>
                  </a:lnTo>
                  <a:lnTo>
                    <a:pt x="443" y="609"/>
                  </a:lnTo>
                  <a:lnTo>
                    <a:pt x="445" y="599"/>
                  </a:lnTo>
                  <a:lnTo>
                    <a:pt x="445" y="588"/>
                  </a:lnTo>
                  <a:lnTo>
                    <a:pt x="445" y="588"/>
                  </a:lnTo>
                  <a:lnTo>
                    <a:pt x="445" y="576"/>
                  </a:lnTo>
                  <a:lnTo>
                    <a:pt x="443" y="566"/>
                  </a:lnTo>
                  <a:lnTo>
                    <a:pt x="440" y="555"/>
                  </a:lnTo>
                  <a:lnTo>
                    <a:pt x="437" y="545"/>
                  </a:lnTo>
                  <a:lnTo>
                    <a:pt x="432" y="536"/>
                  </a:lnTo>
                  <a:lnTo>
                    <a:pt x="426" y="526"/>
                  </a:lnTo>
                  <a:lnTo>
                    <a:pt x="420" y="517"/>
                  </a:lnTo>
                  <a:lnTo>
                    <a:pt x="413" y="510"/>
                  </a:lnTo>
                  <a:lnTo>
                    <a:pt x="405" y="502"/>
                  </a:lnTo>
                  <a:lnTo>
                    <a:pt x="396" y="496"/>
                  </a:lnTo>
                  <a:lnTo>
                    <a:pt x="387" y="491"/>
                  </a:lnTo>
                  <a:lnTo>
                    <a:pt x="378" y="485"/>
                  </a:lnTo>
                  <a:lnTo>
                    <a:pt x="367" y="482"/>
                  </a:lnTo>
                  <a:lnTo>
                    <a:pt x="356" y="479"/>
                  </a:lnTo>
                  <a:lnTo>
                    <a:pt x="345" y="478"/>
                  </a:lnTo>
                  <a:lnTo>
                    <a:pt x="334" y="477"/>
                  </a:lnTo>
                  <a:lnTo>
                    <a:pt x="334" y="477"/>
                  </a:lnTo>
                  <a:lnTo>
                    <a:pt x="323" y="478"/>
                  </a:lnTo>
                  <a:lnTo>
                    <a:pt x="311" y="479"/>
                  </a:lnTo>
                  <a:lnTo>
                    <a:pt x="301" y="482"/>
                  </a:lnTo>
                  <a:lnTo>
                    <a:pt x="291" y="485"/>
                  </a:lnTo>
                  <a:lnTo>
                    <a:pt x="281" y="491"/>
                  </a:lnTo>
                  <a:lnTo>
                    <a:pt x="271" y="496"/>
                  </a:lnTo>
                  <a:lnTo>
                    <a:pt x="263" y="502"/>
                  </a:lnTo>
                  <a:lnTo>
                    <a:pt x="255" y="510"/>
                  </a:lnTo>
                  <a:lnTo>
                    <a:pt x="248" y="517"/>
                  </a:lnTo>
                  <a:lnTo>
                    <a:pt x="241" y="526"/>
                  </a:lnTo>
                  <a:lnTo>
                    <a:pt x="236" y="536"/>
                  </a:lnTo>
                  <a:lnTo>
                    <a:pt x="232" y="545"/>
                  </a:lnTo>
                  <a:lnTo>
                    <a:pt x="227" y="555"/>
                  </a:lnTo>
                  <a:lnTo>
                    <a:pt x="225" y="566"/>
                  </a:lnTo>
                  <a:lnTo>
                    <a:pt x="223" y="576"/>
                  </a:lnTo>
                  <a:lnTo>
                    <a:pt x="223" y="588"/>
                  </a:lnTo>
                  <a:lnTo>
                    <a:pt x="223" y="588"/>
                  </a:lnTo>
                  <a:lnTo>
                    <a:pt x="223" y="595"/>
                  </a:lnTo>
                  <a:lnTo>
                    <a:pt x="225" y="601"/>
                  </a:lnTo>
                  <a:lnTo>
                    <a:pt x="229" y="606"/>
                  </a:lnTo>
                  <a:lnTo>
                    <a:pt x="232" y="611"/>
                  </a:lnTo>
                  <a:lnTo>
                    <a:pt x="237" y="615"/>
                  </a:lnTo>
                  <a:lnTo>
                    <a:pt x="242" y="617"/>
                  </a:lnTo>
                  <a:lnTo>
                    <a:pt x="248" y="619"/>
                  </a:lnTo>
                  <a:lnTo>
                    <a:pt x="254" y="620"/>
                  </a:lnTo>
                  <a:lnTo>
                    <a:pt x="254" y="620"/>
                  </a:lnTo>
                  <a:lnTo>
                    <a:pt x="261" y="619"/>
                  </a:lnTo>
                  <a:lnTo>
                    <a:pt x="267" y="617"/>
                  </a:lnTo>
                  <a:lnTo>
                    <a:pt x="273" y="615"/>
                  </a:lnTo>
                  <a:lnTo>
                    <a:pt x="277" y="611"/>
                  </a:lnTo>
                  <a:lnTo>
                    <a:pt x="281" y="606"/>
                  </a:lnTo>
                  <a:lnTo>
                    <a:pt x="284" y="601"/>
                  </a:lnTo>
                  <a:lnTo>
                    <a:pt x="285" y="595"/>
                  </a:lnTo>
                  <a:lnTo>
                    <a:pt x="286" y="588"/>
                  </a:lnTo>
                  <a:lnTo>
                    <a:pt x="286" y="588"/>
                  </a:lnTo>
                  <a:lnTo>
                    <a:pt x="288" y="579"/>
                  </a:lnTo>
                  <a:lnTo>
                    <a:pt x="290" y="570"/>
                  </a:lnTo>
                  <a:lnTo>
                    <a:pt x="294" y="561"/>
                  </a:lnTo>
                  <a:lnTo>
                    <a:pt x="300" y="555"/>
                  </a:lnTo>
                  <a:lnTo>
                    <a:pt x="308" y="549"/>
                  </a:lnTo>
                  <a:lnTo>
                    <a:pt x="315" y="544"/>
                  </a:lnTo>
                  <a:lnTo>
                    <a:pt x="324" y="541"/>
                  </a:lnTo>
                  <a:lnTo>
                    <a:pt x="334" y="541"/>
                  </a:lnTo>
                  <a:lnTo>
                    <a:pt x="334" y="541"/>
                  </a:lnTo>
                  <a:lnTo>
                    <a:pt x="343" y="541"/>
                  </a:lnTo>
                  <a:lnTo>
                    <a:pt x="353" y="544"/>
                  </a:lnTo>
                  <a:lnTo>
                    <a:pt x="361" y="549"/>
                  </a:lnTo>
                  <a:lnTo>
                    <a:pt x="368" y="555"/>
                  </a:lnTo>
                  <a:lnTo>
                    <a:pt x="373" y="561"/>
                  </a:lnTo>
                  <a:lnTo>
                    <a:pt x="378" y="570"/>
                  </a:lnTo>
                  <a:lnTo>
                    <a:pt x="381" y="579"/>
                  </a:lnTo>
                  <a:lnTo>
                    <a:pt x="382" y="588"/>
                  </a:lnTo>
                  <a:lnTo>
                    <a:pt x="382" y="588"/>
                  </a:lnTo>
                  <a:lnTo>
                    <a:pt x="381" y="594"/>
                  </a:lnTo>
                  <a:lnTo>
                    <a:pt x="380" y="600"/>
                  </a:lnTo>
                  <a:lnTo>
                    <a:pt x="374" y="613"/>
                  </a:lnTo>
                  <a:lnTo>
                    <a:pt x="366" y="627"/>
                  </a:lnTo>
                  <a:lnTo>
                    <a:pt x="356" y="641"/>
                  </a:lnTo>
                  <a:lnTo>
                    <a:pt x="344" y="656"/>
                  </a:lnTo>
                  <a:lnTo>
                    <a:pt x="332" y="670"/>
                  </a:lnTo>
                  <a:lnTo>
                    <a:pt x="305" y="699"/>
                  </a:lnTo>
                  <a:lnTo>
                    <a:pt x="305" y="699"/>
                  </a:lnTo>
                  <a:lnTo>
                    <a:pt x="274" y="732"/>
                  </a:lnTo>
                  <a:lnTo>
                    <a:pt x="260" y="748"/>
                  </a:lnTo>
                  <a:lnTo>
                    <a:pt x="247" y="764"/>
                  </a:lnTo>
                  <a:lnTo>
                    <a:pt x="237" y="779"/>
                  </a:lnTo>
                  <a:lnTo>
                    <a:pt x="230" y="795"/>
                  </a:lnTo>
                  <a:lnTo>
                    <a:pt x="226" y="803"/>
                  </a:lnTo>
                  <a:lnTo>
                    <a:pt x="224" y="810"/>
                  </a:lnTo>
                  <a:lnTo>
                    <a:pt x="223" y="819"/>
                  </a:lnTo>
                  <a:lnTo>
                    <a:pt x="223" y="826"/>
                  </a:lnTo>
                  <a:lnTo>
                    <a:pt x="223" y="826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endParaRPr lang="zh-CN" altLang="en-US" sz="2000">
                <a:solidFill>
                  <a:schemeClr val="tx1">
                    <a:lumMod val="65000"/>
                    <a:lumOff val="35000"/>
                  </a:schemeClr>
                </a:solidFill>
                <a:latin typeface="Agency FB" panose="020B0503020202020204" pitchFamily="34" charset="0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1336499" y="5026016"/>
            <a:ext cx="4299405" cy="838460"/>
            <a:chOff x="1136194" y="2091953"/>
            <a:chExt cx="4299405" cy="838460"/>
          </a:xfrm>
        </p:grpSpPr>
        <p:sp>
          <p:nvSpPr>
            <p:cNvPr id="178" name="文本框 27"/>
            <p:cNvSpPr txBox="1"/>
            <p:nvPr/>
          </p:nvSpPr>
          <p:spPr>
            <a:xfrm>
              <a:off x="1136195" y="2091953"/>
              <a:ext cx="22817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Title added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79" name="文本框 28"/>
            <p:cNvSpPr txBox="1"/>
            <p:nvPr/>
          </p:nvSpPr>
          <p:spPr>
            <a:xfrm>
              <a:off x="1136194" y="2407193"/>
              <a:ext cx="4299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6610239" y="5026016"/>
            <a:ext cx="4299405" cy="838460"/>
            <a:chOff x="1136194" y="2091953"/>
            <a:chExt cx="4299405" cy="838460"/>
          </a:xfrm>
        </p:grpSpPr>
        <p:sp>
          <p:nvSpPr>
            <p:cNvPr id="184" name="文本框 27"/>
            <p:cNvSpPr txBox="1"/>
            <p:nvPr/>
          </p:nvSpPr>
          <p:spPr>
            <a:xfrm>
              <a:off x="3153884" y="2091953"/>
              <a:ext cx="2281715" cy="400110"/>
            </a:xfrm>
            <a:prstGeom prst="rect">
              <a:avLst/>
            </a:prstGeom>
            <a:noFill/>
          </p:spPr>
          <p:txBody>
            <a:bodyPr wrap="non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r"/>
              <a:r>
                <a:rPr lang="en-US" altLang="zh-CN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j-ea"/>
                  <a:ea typeface="+mj-ea"/>
                </a:rPr>
                <a:t>Title added here</a:t>
              </a:r>
              <a:endPara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ea"/>
                <a:ea typeface="+mj-ea"/>
              </a:endParaRPr>
            </a:p>
          </p:txBody>
        </p:sp>
        <p:sp>
          <p:nvSpPr>
            <p:cNvPr id="185" name="文本框 28"/>
            <p:cNvSpPr txBox="1"/>
            <p:nvPr/>
          </p:nvSpPr>
          <p:spPr>
            <a:xfrm>
              <a:off x="1136194" y="2407193"/>
              <a:ext cx="429940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 algn="r"/>
              <a:r>
                <a:rPr lang="en-US" altLang="zh-CN" sz="1400" dirty="0">
                  <a:solidFill>
                    <a:prstClr val="white">
                      <a:lumMod val="50000"/>
                    </a:prstClr>
                  </a:solidFill>
                  <a:latin typeface="Agency FB" panose="020B0503020202020204" pitchFamily="34" charset="0"/>
                  <a:ea typeface="时尚中黑简体" panose="01010104010101010101" pitchFamily="2" charset="-122"/>
                </a:rPr>
                <a:t>The user can demonstrate on a projector or computer, or print the presentation and make it into</a:t>
              </a: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3688556" y="377517"/>
            <a:ext cx="4814888" cy="1172437"/>
            <a:chOff x="6597650" y="377518"/>
            <a:chExt cx="4814888" cy="1172437"/>
          </a:xfrm>
        </p:grpSpPr>
        <p:sp>
          <p:nvSpPr>
            <p:cNvPr id="187" name="文本框 186"/>
            <p:cNvSpPr txBox="1"/>
            <p:nvPr/>
          </p:nvSpPr>
          <p:spPr>
            <a:xfrm>
              <a:off x="6631872" y="937783"/>
              <a:ext cx="4746445" cy="2544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00" dirty="0">
                  <a:solidFill>
                    <a:schemeClr val="bg1">
                      <a:lumMod val="65000"/>
                    </a:schemeClr>
                  </a:solidFill>
                  <a:latin typeface="+mj-ea"/>
                  <a:ea typeface="+mj-ea"/>
                </a:rPr>
                <a:t>print the presentation and make it into a film to be used in a wider field</a:t>
              </a:r>
            </a:p>
          </p:txBody>
        </p:sp>
        <p:sp>
          <p:nvSpPr>
            <p:cNvPr id="188" name="文本框 187"/>
            <p:cNvSpPr txBox="1"/>
            <p:nvPr/>
          </p:nvSpPr>
          <p:spPr>
            <a:xfrm>
              <a:off x="6597650" y="377518"/>
              <a:ext cx="4814888" cy="117243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32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+mj-ea"/>
                  <a:ea typeface="+mj-ea"/>
                </a:rPr>
                <a:t>Marketing expenses and budget</a:t>
              </a:r>
              <a:endParaRPr lang="zh-CN" altLang="en-US" sz="3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212977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1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500"/>
                            </p:stCondLst>
                            <p:childTnLst>
                              <p:par>
                                <p:cTn id="4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6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700"/>
                            </p:stCondLst>
                            <p:childTnLst>
                              <p:par>
                                <p:cTn id="4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8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9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2000"/>
                            </p:stCondLst>
                            <p:childTnLst>
                              <p:par>
                                <p:cTn id="6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2500"/>
                            </p:stCondLst>
                            <p:childTnLst>
                              <p:par>
                                <p:cTn id="70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900" decel="1000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35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93" t="10095"/>
          <a:stretch/>
        </p:blipFill>
        <p:spPr>
          <a:xfrm>
            <a:off x="0" y="0"/>
            <a:ext cx="6226629" cy="3408975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53" b="9468"/>
          <a:stretch/>
        </p:blipFill>
        <p:spPr>
          <a:xfrm>
            <a:off x="7765141" y="4067009"/>
            <a:ext cx="4426859" cy="2790991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2772229" y="4067009"/>
            <a:ext cx="6647542" cy="58349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1400" dirty="0">
                <a:solidFill>
                  <a:schemeClr val="bg1">
                    <a:lumMod val="65000"/>
                  </a:schemeClr>
                </a:solidFill>
                <a:latin typeface="+mj-ea"/>
                <a:ea typeface="+mj-ea"/>
              </a:rPr>
              <a:t>The user can demonstrate on a projector or computer, or print the presentation and make it into a film to be used in a wider field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1282700" y="2892825"/>
            <a:ext cx="10525683" cy="116217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sz="6600" b="1" dirty="0">
                <a:solidFill>
                  <a:schemeClr val="accent6">
                    <a:lumMod val="75000"/>
                  </a:schemeClr>
                </a:solidFill>
                <a:latin typeface="+mj-ea"/>
                <a:ea typeface="+mj-ea"/>
              </a:rPr>
              <a:t>Thank you for watching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264135" y="2366417"/>
            <a:ext cx="5663730" cy="6999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>
              <a:lnSpc>
                <a:spcPct val="114000"/>
              </a:lnSpc>
            </a:pPr>
            <a:r>
              <a:rPr lang="en-US" altLang="zh-CN" dirty="0">
                <a:solidFill>
                  <a:schemeClr val="accent1"/>
                </a:solidFill>
                <a:latin typeface="+mj-ea"/>
                <a:ea typeface="+mj-ea"/>
              </a:rPr>
              <a:t>Suitable for marketing sales, work plans for business units, etc.</a:t>
            </a:r>
          </a:p>
        </p:txBody>
      </p:sp>
      <p:grpSp>
        <p:nvGrpSpPr>
          <p:cNvPr id="7" name="组合 6"/>
          <p:cNvGrpSpPr/>
          <p:nvPr/>
        </p:nvGrpSpPr>
        <p:grpSpPr>
          <a:xfrm>
            <a:off x="5035827" y="4825804"/>
            <a:ext cx="2120348" cy="405380"/>
            <a:chOff x="6824869" y="3409384"/>
            <a:chExt cx="1532173" cy="405380"/>
          </a:xfrm>
        </p:grpSpPr>
        <p:sp>
          <p:nvSpPr>
            <p:cNvPr id="8" name="矩形 7"/>
            <p:cNvSpPr/>
            <p:nvPr/>
          </p:nvSpPr>
          <p:spPr>
            <a:xfrm>
              <a:off x="6824869" y="3409384"/>
              <a:ext cx="1532173" cy="40538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文本框 8"/>
            <p:cNvSpPr txBox="1"/>
            <p:nvPr/>
          </p:nvSpPr>
          <p:spPr>
            <a:xfrm>
              <a:off x="6824869" y="3433396"/>
              <a:ext cx="1532173" cy="351763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600" dirty="0">
                  <a:solidFill>
                    <a:schemeClr val="bg1"/>
                  </a:solidFill>
                  <a:latin typeface="+mj-ea"/>
                  <a:ea typeface="+mj-ea"/>
                </a:rPr>
                <a:t>Reporter: XX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06095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359D628E-5176-41BA-AC93-595168BECAE0}"/>
              </a:ext>
            </a:extLst>
          </p:cNvPr>
          <p:cNvSpPr txBox="1">
            <a:spLocks/>
          </p:cNvSpPr>
          <p:nvPr/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Fully Editable Icon Sets: A</a:t>
            </a:r>
            <a:endParaRPr lang="en-US" dirty="0"/>
          </a:p>
        </p:txBody>
      </p:sp>
      <p:sp>
        <p:nvSpPr>
          <p:cNvPr id="4" name="Diamond 5">
            <a:extLst>
              <a:ext uri="{FF2B5EF4-FFF2-40B4-BE49-F238E27FC236}">
                <a16:creationId xmlns:a16="http://schemas.microsoft.com/office/drawing/2014/main" id="{28362715-74B4-47E5-804C-FDD38DDE9A69}"/>
              </a:ext>
            </a:extLst>
          </p:cNvPr>
          <p:cNvSpPr/>
          <p:nvPr/>
        </p:nvSpPr>
        <p:spPr>
          <a:xfrm>
            <a:off x="6112070" y="1492152"/>
            <a:ext cx="523149" cy="524695"/>
          </a:xfrm>
          <a:custGeom>
            <a:avLst/>
            <a:gdLst/>
            <a:ahLst/>
            <a:cxnLst/>
            <a:rect l="l" t="t" r="r" b="b"/>
            <a:pathLst>
              <a:path w="3240001" h="3249575">
                <a:moveTo>
                  <a:pt x="1275349" y="2002569"/>
                </a:moveTo>
                <a:lnTo>
                  <a:pt x="1625117" y="2233002"/>
                </a:lnTo>
                <a:lnTo>
                  <a:pt x="1968772" y="2006596"/>
                </a:lnTo>
                <a:lnTo>
                  <a:pt x="3240001" y="3249575"/>
                </a:lnTo>
                <a:lnTo>
                  <a:pt x="0" y="3249575"/>
                </a:lnTo>
                <a:close/>
                <a:moveTo>
                  <a:pt x="1067116" y="1473605"/>
                </a:moveTo>
                <a:lnTo>
                  <a:pt x="1067116" y="1581605"/>
                </a:lnTo>
                <a:lnTo>
                  <a:pt x="2183116" y="1581605"/>
                </a:lnTo>
                <a:lnTo>
                  <a:pt x="2183116" y="1473605"/>
                </a:lnTo>
                <a:close/>
                <a:moveTo>
                  <a:pt x="1067116" y="1267205"/>
                </a:moveTo>
                <a:lnTo>
                  <a:pt x="1067116" y="1375205"/>
                </a:lnTo>
                <a:lnTo>
                  <a:pt x="2183116" y="1375205"/>
                </a:lnTo>
                <a:lnTo>
                  <a:pt x="2183116" y="1267205"/>
                </a:lnTo>
                <a:close/>
                <a:moveTo>
                  <a:pt x="3240001" y="1172196"/>
                </a:moveTo>
                <a:lnTo>
                  <a:pt x="3240001" y="3142550"/>
                </a:lnTo>
                <a:lnTo>
                  <a:pt x="2026252" y="1968728"/>
                </a:lnTo>
                <a:lnTo>
                  <a:pt x="3049854" y="1294362"/>
                </a:lnTo>
                <a:close/>
                <a:moveTo>
                  <a:pt x="0" y="1172196"/>
                </a:moveTo>
                <a:lnTo>
                  <a:pt x="602850" y="1559516"/>
                </a:lnTo>
                <a:lnTo>
                  <a:pt x="1217896" y="1964719"/>
                </a:lnTo>
                <a:lnTo>
                  <a:pt x="0" y="3142550"/>
                </a:lnTo>
                <a:close/>
                <a:moveTo>
                  <a:pt x="1067116" y="1060805"/>
                </a:moveTo>
                <a:lnTo>
                  <a:pt x="1067116" y="1168805"/>
                </a:lnTo>
                <a:lnTo>
                  <a:pt x="2183116" y="1168805"/>
                </a:lnTo>
                <a:lnTo>
                  <a:pt x="2183116" y="1060805"/>
                </a:lnTo>
                <a:close/>
                <a:moveTo>
                  <a:pt x="869032" y="816137"/>
                </a:moveTo>
                <a:lnTo>
                  <a:pt x="2381200" y="816137"/>
                </a:lnTo>
                <a:lnTo>
                  <a:pt x="2381200" y="1623491"/>
                </a:lnTo>
                <a:lnTo>
                  <a:pt x="1668045" y="2093329"/>
                </a:lnTo>
                <a:lnTo>
                  <a:pt x="1625116" y="2121611"/>
                </a:lnTo>
                <a:lnTo>
                  <a:pt x="869032" y="1623491"/>
                </a:lnTo>
                <a:close/>
                <a:moveTo>
                  <a:pt x="1625116" y="0"/>
                </a:moveTo>
                <a:lnTo>
                  <a:pt x="3235286" y="1060806"/>
                </a:lnTo>
                <a:lnTo>
                  <a:pt x="2489212" y="1552331"/>
                </a:lnTo>
                <a:lnTo>
                  <a:pt x="2489212" y="708008"/>
                </a:lnTo>
                <a:lnTo>
                  <a:pt x="761020" y="708008"/>
                </a:lnTo>
                <a:lnTo>
                  <a:pt x="761020" y="1552331"/>
                </a:lnTo>
                <a:lnTo>
                  <a:pt x="14946" y="106080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Isosceles Triangle 51">
            <a:extLst>
              <a:ext uri="{FF2B5EF4-FFF2-40B4-BE49-F238E27FC236}">
                <a16:creationId xmlns:a16="http://schemas.microsoft.com/office/drawing/2014/main" id="{4A7BF51C-AF4E-4E68-8296-B5A74B835F42}"/>
              </a:ext>
            </a:extLst>
          </p:cNvPr>
          <p:cNvSpPr/>
          <p:nvPr/>
        </p:nvSpPr>
        <p:spPr>
          <a:xfrm>
            <a:off x="5273316" y="1562686"/>
            <a:ext cx="523147" cy="383626"/>
          </a:xfrm>
          <a:custGeom>
            <a:avLst/>
            <a:gdLst/>
            <a:ahLst/>
            <a:cxnLst/>
            <a:rect l="l" t="t" r="r" b="b"/>
            <a:pathLst>
              <a:path w="3240001" h="2375905">
                <a:moveTo>
                  <a:pt x="1974640" y="1379575"/>
                </a:moveTo>
                <a:lnTo>
                  <a:pt x="3240001" y="2375905"/>
                </a:lnTo>
                <a:lnTo>
                  <a:pt x="1" y="2375905"/>
                </a:lnTo>
                <a:lnTo>
                  <a:pt x="1269863" y="1399042"/>
                </a:lnTo>
                <a:lnTo>
                  <a:pt x="1610574" y="1745545"/>
                </a:lnTo>
                <a:close/>
                <a:moveTo>
                  <a:pt x="3240001" y="126952"/>
                </a:moveTo>
                <a:lnTo>
                  <a:pt x="3240001" y="2258912"/>
                </a:lnTo>
                <a:lnTo>
                  <a:pt x="2032457" y="1334195"/>
                </a:lnTo>
                <a:close/>
                <a:moveTo>
                  <a:pt x="0" y="117525"/>
                </a:moveTo>
                <a:lnTo>
                  <a:pt x="1207545" y="1324768"/>
                </a:lnTo>
                <a:lnTo>
                  <a:pt x="0" y="2249485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1610572" y="162051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Isosceles Triangle 57">
            <a:extLst>
              <a:ext uri="{FF2B5EF4-FFF2-40B4-BE49-F238E27FC236}">
                <a16:creationId xmlns:a16="http://schemas.microsoft.com/office/drawing/2014/main" id="{58B6F70B-8FAD-4F37-957F-C9DCC4EBF410}"/>
              </a:ext>
            </a:extLst>
          </p:cNvPr>
          <p:cNvSpPr/>
          <p:nvPr/>
        </p:nvSpPr>
        <p:spPr>
          <a:xfrm>
            <a:off x="6114156" y="4520206"/>
            <a:ext cx="313133" cy="707899"/>
          </a:xfrm>
          <a:custGeom>
            <a:avLst/>
            <a:gdLst>
              <a:gd name="connsiteX0" fmla="*/ 1148449 w 1346449"/>
              <a:gd name="connsiteY0" fmla="*/ 2457725 h 3249725"/>
              <a:gd name="connsiteX1" fmla="*/ 198001 w 1346449"/>
              <a:gd name="connsiteY1" fmla="*/ 2457725 h 3249725"/>
              <a:gd name="connsiteX2" fmla="*/ 1 w 1346449"/>
              <a:gd name="connsiteY2" fmla="*/ 3249725 h 3249725"/>
              <a:gd name="connsiteX3" fmla="*/ 1346449 w 1346449"/>
              <a:gd name="connsiteY3" fmla="*/ 3249725 h 3249725"/>
              <a:gd name="connsiteX4" fmla="*/ 1148449 w 1346449"/>
              <a:gd name="connsiteY4" fmla="*/ 2457725 h 3249725"/>
              <a:gd name="connsiteX5" fmla="*/ 755186 w 1346449"/>
              <a:gd name="connsiteY5" fmla="*/ 82950 h 3249725"/>
              <a:gd name="connsiteX6" fmla="*/ 734449 w 1346449"/>
              <a:gd name="connsiteY6" fmla="*/ 1314594 h 3249725"/>
              <a:gd name="connsiteX7" fmla="*/ 853246 w 1346449"/>
              <a:gd name="connsiteY7" fmla="*/ 1483214 h 3249725"/>
              <a:gd name="connsiteX8" fmla="*/ 673226 w 1346449"/>
              <a:gd name="connsiteY8" fmla="*/ 1663234 h 3249725"/>
              <a:gd name="connsiteX9" fmla="*/ 493206 w 1346449"/>
              <a:gd name="connsiteY9" fmla="*/ 1483214 h 3249725"/>
              <a:gd name="connsiteX10" fmla="*/ 612000 w 1346449"/>
              <a:gd name="connsiteY10" fmla="*/ 1314595 h 3249725"/>
              <a:gd name="connsiteX11" fmla="*/ 612000 w 1346449"/>
              <a:gd name="connsiteY11" fmla="*/ 0 h 3249725"/>
              <a:gd name="connsiteX12" fmla="*/ 2939 w 1346449"/>
              <a:gd name="connsiteY12" fmla="*/ 1574694 h 3249725"/>
              <a:gd name="connsiteX13" fmla="*/ 0 w 1346449"/>
              <a:gd name="connsiteY13" fmla="*/ 1574694 h 3249725"/>
              <a:gd name="connsiteX14" fmla="*/ 2009 w 1346449"/>
              <a:gd name="connsiteY14" fmla="*/ 1577097 h 3249725"/>
              <a:gd name="connsiteX15" fmla="*/ 0 w 1346449"/>
              <a:gd name="connsiteY15" fmla="*/ 1582292 h 3249725"/>
              <a:gd name="connsiteX16" fmla="*/ 6353 w 1346449"/>
              <a:gd name="connsiteY16" fmla="*/ 1582292 h 3249725"/>
              <a:gd name="connsiteX17" fmla="*/ 273414 w 1346449"/>
              <a:gd name="connsiteY17" fmla="*/ 2376121 h 3249725"/>
              <a:gd name="connsiteX18" fmla="*/ 1091887 w 1346449"/>
              <a:gd name="connsiteY18" fmla="*/ 2366694 h 3249725"/>
              <a:gd name="connsiteX19" fmla="*/ 1340768 w 1346449"/>
              <a:gd name="connsiteY19" fmla="*/ 1582292 h 3249725"/>
              <a:gd name="connsiteX20" fmla="*/ 1346449 w 1346449"/>
              <a:gd name="connsiteY20" fmla="*/ 1582292 h 3249725"/>
              <a:gd name="connsiteX21" fmla="*/ 1344512 w 1346449"/>
              <a:gd name="connsiteY21" fmla="*/ 1577284 h 3249725"/>
              <a:gd name="connsiteX22" fmla="*/ 1346448 w 1346449"/>
              <a:gd name="connsiteY22" fmla="*/ 1574694 h 3249725"/>
              <a:gd name="connsiteX23" fmla="*/ 1343510 w 1346449"/>
              <a:gd name="connsiteY23" fmla="*/ 1574694 h 3249725"/>
              <a:gd name="connsiteX24" fmla="*/ 755186 w 1346449"/>
              <a:gd name="connsiteY24" fmla="*/ 82950 h 3249725"/>
              <a:gd name="connsiteX0" fmla="*/ 1148449 w 1346449"/>
              <a:gd name="connsiteY0" fmla="*/ 2374775 h 3166775"/>
              <a:gd name="connsiteX1" fmla="*/ 198001 w 1346449"/>
              <a:gd name="connsiteY1" fmla="*/ 2374775 h 3166775"/>
              <a:gd name="connsiteX2" fmla="*/ 1 w 1346449"/>
              <a:gd name="connsiteY2" fmla="*/ 3166775 h 3166775"/>
              <a:gd name="connsiteX3" fmla="*/ 1346449 w 1346449"/>
              <a:gd name="connsiteY3" fmla="*/ 3166775 h 3166775"/>
              <a:gd name="connsiteX4" fmla="*/ 1148449 w 1346449"/>
              <a:gd name="connsiteY4" fmla="*/ 2374775 h 3166775"/>
              <a:gd name="connsiteX5" fmla="*/ 755186 w 1346449"/>
              <a:gd name="connsiteY5" fmla="*/ 0 h 3166775"/>
              <a:gd name="connsiteX6" fmla="*/ 734449 w 1346449"/>
              <a:gd name="connsiteY6" fmla="*/ 1231644 h 3166775"/>
              <a:gd name="connsiteX7" fmla="*/ 853246 w 1346449"/>
              <a:gd name="connsiteY7" fmla="*/ 1400264 h 3166775"/>
              <a:gd name="connsiteX8" fmla="*/ 673226 w 1346449"/>
              <a:gd name="connsiteY8" fmla="*/ 1580284 h 3166775"/>
              <a:gd name="connsiteX9" fmla="*/ 493206 w 1346449"/>
              <a:gd name="connsiteY9" fmla="*/ 1400264 h 3166775"/>
              <a:gd name="connsiteX10" fmla="*/ 612000 w 1346449"/>
              <a:gd name="connsiteY10" fmla="*/ 1231645 h 3166775"/>
              <a:gd name="connsiteX11" fmla="*/ 591263 w 1346449"/>
              <a:gd name="connsiteY11" fmla="*/ 10368 h 3166775"/>
              <a:gd name="connsiteX12" fmla="*/ 2939 w 1346449"/>
              <a:gd name="connsiteY12" fmla="*/ 1491744 h 3166775"/>
              <a:gd name="connsiteX13" fmla="*/ 0 w 1346449"/>
              <a:gd name="connsiteY13" fmla="*/ 1491744 h 3166775"/>
              <a:gd name="connsiteX14" fmla="*/ 2009 w 1346449"/>
              <a:gd name="connsiteY14" fmla="*/ 1494147 h 3166775"/>
              <a:gd name="connsiteX15" fmla="*/ 0 w 1346449"/>
              <a:gd name="connsiteY15" fmla="*/ 1499342 h 3166775"/>
              <a:gd name="connsiteX16" fmla="*/ 6353 w 1346449"/>
              <a:gd name="connsiteY16" fmla="*/ 1499342 h 3166775"/>
              <a:gd name="connsiteX17" fmla="*/ 273414 w 1346449"/>
              <a:gd name="connsiteY17" fmla="*/ 2293171 h 3166775"/>
              <a:gd name="connsiteX18" fmla="*/ 1091887 w 1346449"/>
              <a:gd name="connsiteY18" fmla="*/ 2283744 h 3166775"/>
              <a:gd name="connsiteX19" fmla="*/ 1340768 w 1346449"/>
              <a:gd name="connsiteY19" fmla="*/ 1499342 h 3166775"/>
              <a:gd name="connsiteX20" fmla="*/ 1346449 w 1346449"/>
              <a:gd name="connsiteY20" fmla="*/ 1499342 h 3166775"/>
              <a:gd name="connsiteX21" fmla="*/ 1344512 w 1346449"/>
              <a:gd name="connsiteY21" fmla="*/ 1494334 h 3166775"/>
              <a:gd name="connsiteX22" fmla="*/ 1346448 w 1346449"/>
              <a:gd name="connsiteY22" fmla="*/ 1491744 h 3166775"/>
              <a:gd name="connsiteX23" fmla="*/ 1343510 w 1346449"/>
              <a:gd name="connsiteY23" fmla="*/ 1491744 h 3166775"/>
              <a:gd name="connsiteX24" fmla="*/ 755186 w 1346449"/>
              <a:gd name="connsiteY24" fmla="*/ 0 h 316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46449" h="3166775">
                <a:moveTo>
                  <a:pt x="1148449" y="2374775"/>
                </a:moveTo>
                <a:lnTo>
                  <a:pt x="198001" y="2374775"/>
                </a:lnTo>
                <a:lnTo>
                  <a:pt x="1" y="3166775"/>
                </a:lnTo>
                <a:lnTo>
                  <a:pt x="1346449" y="3166775"/>
                </a:lnTo>
                <a:lnTo>
                  <a:pt x="1148449" y="2374775"/>
                </a:lnTo>
                <a:close/>
                <a:moveTo>
                  <a:pt x="755186" y="0"/>
                </a:moveTo>
                <a:cubicBezTo>
                  <a:pt x="755186" y="438198"/>
                  <a:pt x="734449" y="793446"/>
                  <a:pt x="734449" y="1231644"/>
                </a:cubicBezTo>
                <a:cubicBezTo>
                  <a:pt x="803843" y="1256124"/>
                  <a:pt x="853246" y="1322425"/>
                  <a:pt x="853246" y="1400264"/>
                </a:cubicBezTo>
                <a:cubicBezTo>
                  <a:pt x="853246" y="1499686"/>
                  <a:pt x="772648" y="1580284"/>
                  <a:pt x="673226" y="1580284"/>
                </a:cubicBezTo>
                <a:cubicBezTo>
                  <a:pt x="573804" y="1580284"/>
                  <a:pt x="493206" y="1499686"/>
                  <a:pt x="493206" y="1400264"/>
                </a:cubicBezTo>
                <a:cubicBezTo>
                  <a:pt x="493206" y="1322426"/>
                  <a:pt x="542608" y="1256126"/>
                  <a:pt x="612000" y="1231645"/>
                </a:cubicBezTo>
                <a:lnTo>
                  <a:pt x="591263" y="10368"/>
                </a:lnTo>
                <a:lnTo>
                  <a:pt x="2939" y="1491744"/>
                </a:lnTo>
                <a:lnTo>
                  <a:pt x="0" y="1491744"/>
                </a:lnTo>
                <a:lnTo>
                  <a:pt x="2009" y="1494147"/>
                </a:lnTo>
                <a:lnTo>
                  <a:pt x="0" y="1499342"/>
                </a:lnTo>
                <a:lnTo>
                  <a:pt x="6353" y="1499342"/>
                </a:lnTo>
                <a:cubicBezTo>
                  <a:pt x="274151" y="1797289"/>
                  <a:pt x="320153" y="2031319"/>
                  <a:pt x="273414" y="2293171"/>
                </a:cubicBezTo>
                <a:lnTo>
                  <a:pt x="1091887" y="2283744"/>
                </a:lnTo>
                <a:cubicBezTo>
                  <a:pt x="1035756" y="1984266"/>
                  <a:pt x="1081794" y="1833397"/>
                  <a:pt x="1340768" y="1499342"/>
                </a:cubicBezTo>
                <a:lnTo>
                  <a:pt x="1346449" y="1499342"/>
                </a:lnTo>
                <a:lnTo>
                  <a:pt x="1344512" y="1494334"/>
                </a:lnTo>
                <a:cubicBezTo>
                  <a:pt x="1345124" y="1493447"/>
                  <a:pt x="1345785" y="1492596"/>
                  <a:pt x="1346448" y="1491744"/>
                </a:cubicBezTo>
                <a:lnTo>
                  <a:pt x="1343510" y="1491744"/>
                </a:lnTo>
                <a:cubicBezTo>
                  <a:pt x="1140490" y="966846"/>
                  <a:pt x="958206" y="524898"/>
                  <a:pt x="755186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 dirty="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38D465A8-AA8D-4310-99E8-3F911329F457}"/>
              </a:ext>
            </a:extLst>
          </p:cNvPr>
          <p:cNvSpPr/>
          <p:nvPr/>
        </p:nvSpPr>
        <p:spPr>
          <a:xfrm rot="18900000">
            <a:off x="9585735" y="3654558"/>
            <a:ext cx="225664" cy="502732"/>
          </a:xfrm>
          <a:custGeom>
            <a:avLst/>
            <a:gdLst/>
            <a:ahLst/>
            <a:cxnLst/>
            <a:rect l="l" t="t" r="r" b="b"/>
            <a:pathLst>
              <a:path w="154109" h="343323">
                <a:moveTo>
                  <a:pt x="102909" y="313772"/>
                </a:moveTo>
                <a:lnTo>
                  <a:pt x="102909" y="328547"/>
                </a:lnTo>
                <a:cubicBezTo>
                  <a:pt x="102909" y="336708"/>
                  <a:pt x="96294" y="343322"/>
                  <a:pt x="88133" y="343323"/>
                </a:cubicBezTo>
                <a:lnTo>
                  <a:pt x="65975" y="343322"/>
                </a:lnTo>
                <a:cubicBezTo>
                  <a:pt x="57814" y="343322"/>
                  <a:pt x="51199" y="336708"/>
                  <a:pt x="51199" y="328547"/>
                </a:cubicBezTo>
                <a:cubicBezTo>
                  <a:pt x="51199" y="323622"/>
                  <a:pt x="51200" y="318696"/>
                  <a:pt x="51200" y="313771"/>
                </a:cubicBezTo>
                <a:close/>
                <a:moveTo>
                  <a:pt x="123327" y="15459"/>
                </a:moveTo>
                <a:cubicBezTo>
                  <a:pt x="141678" y="29245"/>
                  <a:pt x="152926" y="50497"/>
                  <a:pt x="154008" y="73425"/>
                </a:cubicBezTo>
                <a:cubicBezTo>
                  <a:pt x="155089" y="96353"/>
                  <a:pt x="145890" y="118568"/>
                  <a:pt x="128916" y="134021"/>
                </a:cubicBezTo>
                <a:lnTo>
                  <a:pt x="119294" y="123450"/>
                </a:lnTo>
                <a:cubicBezTo>
                  <a:pt x="133118" y="110865"/>
                  <a:pt x="140611" y="92772"/>
                  <a:pt x="139730" y="74098"/>
                </a:cubicBezTo>
                <a:cubicBezTo>
                  <a:pt x="138850" y="55424"/>
                  <a:pt x="129689" y="38115"/>
                  <a:pt x="114743" y="26887"/>
                </a:cubicBezTo>
                <a:close/>
                <a:moveTo>
                  <a:pt x="136698" y="17411"/>
                </a:moveTo>
                <a:cubicBezTo>
                  <a:pt x="103758" y="-15529"/>
                  <a:pt x="50351" y="-15529"/>
                  <a:pt x="17412" y="17411"/>
                </a:cubicBezTo>
                <a:cubicBezTo>
                  <a:pt x="-15528" y="50351"/>
                  <a:pt x="-15528" y="103757"/>
                  <a:pt x="17412" y="136697"/>
                </a:cubicBezTo>
                <a:cubicBezTo>
                  <a:pt x="50351" y="169637"/>
                  <a:pt x="103758" y="169637"/>
                  <a:pt x="136698" y="136697"/>
                </a:cubicBezTo>
                <a:cubicBezTo>
                  <a:pt x="169637" y="103757"/>
                  <a:pt x="169637" y="50351"/>
                  <a:pt x="136698" y="17411"/>
                </a:cubicBezTo>
                <a:close/>
                <a:moveTo>
                  <a:pt x="154109" y="0"/>
                </a:moveTo>
                <a:cubicBezTo>
                  <a:pt x="196665" y="42556"/>
                  <a:pt x="196665" y="111552"/>
                  <a:pt x="154109" y="154108"/>
                </a:cubicBezTo>
                <a:cubicBezTo>
                  <a:pt x="139576" y="168641"/>
                  <a:pt x="121959" y="178211"/>
                  <a:pt x="102912" y="180994"/>
                </a:cubicBezTo>
                <a:lnTo>
                  <a:pt x="102912" y="308310"/>
                </a:lnTo>
                <a:lnTo>
                  <a:pt x="51197" y="308310"/>
                </a:lnTo>
                <a:lnTo>
                  <a:pt x="51197" y="180994"/>
                </a:lnTo>
                <a:cubicBezTo>
                  <a:pt x="32150" y="178211"/>
                  <a:pt x="14534" y="168641"/>
                  <a:pt x="0" y="154108"/>
                </a:cubicBezTo>
                <a:cubicBezTo>
                  <a:pt x="-42555" y="111552"/>
                  <a:pt x="-42555" y="42556"/>
                  <a:pt x="0" y="0"/>
                </a:cubicBezTo>
                <a:cubicBezTo>
                  <a:pt x="42556" y="-42556"/>
                  <a:pt x="111553" y="-42556"/>
                  <a:pt x="154109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Parallelogram 15">
            <a:extLst>
              <a:ext uri="{FF2B5EF4-FFF2-40B4-BE49-F238E27FC236}">
                <a16:creationId xmlns:a16="http://schemas.microsoft.com/office/drawing/2014/main" id="{D766DE46-C54D-4DA1-8305-B741173A89BC}"/>
              </a:ext>
            </a:extLst>
          </p:cNvPr>
          <p:cNvSpPr/>
          <p:nvPr/>
        </p:nvSpPr>
        <p:spPr>
          <a:xfrm flipH="1">
            <a:off x="5267026" y="4641909"/>
            <a:ext cx="464493" cy="464493"/>
          </a:xfrm>
          <a:custGeom>
            <a:avLst/>
            <a:gdLst/>
            <a:ahLst/>
            <a:cxnLst/>
            <a:rect l="l" t="t" r="r" b="b"/>
            <a:pathLst>
              <a:path w="3242753" h="3227814">
                <a:moveTo>
                  <a:pt x="1621376" y="1043635"/>
                </a:moveTo>
                <a:cubicBezTo>
                  <a:pt x="1557188" y="1043635"/>
                  <a:pt x="1505154" y="1095669"/>
                  <a:pt x="1505154" y="1159857"/>
                </a:cubicBezTo>
                <a:lnTo>
                  <a:pt x="1505154" y="1625483"/>
                </a:lnTo>
                <a:lnTo>
                  <a:pt x="1033577" y="1625483"/>
                </a:lnTo>
                <a:cubicBezTo>
                  <a:pt x="969389" y="1625483"/>
                  <a:pt x="917355" y="1677517"/>
                  <a:pt x="917355" y="1741705"/>
                </a:cubicBezTo>
                <a:cubicBezTo>
                  <a:pt x="917355" y="1805893"/>
                  <a:pt x="969389" y="1857927"/>
                  <a:pt x="1033577" y="1857927"/>
                </a:cubicBezTo>
                <a:lnTo>
                  <a:pt x="1614688" y="1857927"/>
                </a:lnTo>
                <a:lnTo>
                  <a:pt x="1619859" y="1856884"/>
                </a:lnTo>
                <a:cubicBezTo>
                  <a:pt x="1620361" y="1857187"/>
                  <a:pt x="1620868" y="1857190"/>
                  <a:pt x="1621376" y="1857190"/>
                </a:cubicBezTo>
                <a:cubicBezTo>
                  <a:pt x="1685564" y="1857190"/>
                  <a:pt x="1737598" y="1805156"/>
                  <a:pt x="1737598" y="1740968"/>
                </a:cubicBezTo>
                <a:lnTo>
                  <a:pt x="1737598" y="1159857"/>
                </a:lnTo>
                <a:cubicBezTo>
                  <a:pt x="1737598" y="1095669"/>
                  <a:pt x="1685564" y="1043635"/>
                  <a:pt x="1621376" y="1043635"/>
                </a:cubicBezTo>
                <a:close/>
                <a:moveTo>
                  <a:pt x="1621376" y="628818"/>
                </a:moveTo>
                <a:cubicBezTo>
                  <a:pt x="2206882" y="628818"/>
                  <a:pt x="2681529" y="1103464"/>
                  <a:pt x="2681529" y="1688970"/>
                </a:cubicBezTo>
                <a:cubicBezTo>
                  <a:pt x="2681529" y="2274476"/>
                  <a:pt x="2206882" y="2749122"/>
                  <a:pt x="1621376" y="2749122"/>
                </a:cubicBezTo>
                <a:cubicBezTo>
                  <a:pt x="1035870" y="2749122"/>
                  <a:pt x="561223" y="2274476"/>
                  <a:pt x="561223" y="1688970"/>
                </a:cubicBezTo>
                <a:cubicBezTo>
                  <a:pt x="561223" y="1103464"/>
                  <a:pt x="1035870" y="628818"/>
                  <a:pt x="1621376" y="628818"/>
                </a:cubicBezTo>
                <a:close/>
                <a:moveTo>
                  <a:pt x="1621376" y="424596"/>
                </a:moveTo>
                <a:cubicBezTo>
                  <a:pt x="923081" y="424596"/>
                  <a:pt x="357001" y="990676"/>
                  <a:pt x="357001" y="1688970"/>
                </a:cubicBezTo>
                <a:cubicBezTo>
                  <a:pt x="357001" y="2128645"/>
                  <a:pt x="581423" y="2515905"/>
                  <a:pt x="922189" y="2742109"/>
                </a:cubicBezTo>
                <a:lnTo>
                  <a:pt x="652992" y="3227814"/>
                </a:lnTo>
                <a:lnTo>
                  <a:pt x="911997" y="3227814"/>
                </a:lnTo>
                <a:lnTo>
                  <a:pt x="1121304" y="2850168"/>
                </a:lnTo>
                <a:cubicBezTo>
                  <a:pt x="1274563" y="2916691"/>
                  <a:pt x="1443689" y="2953344"/>
                  <a:pt x="1621376" y="2953344"/>
                </a:cubicBezTo>
                <a:cubicBezTo>
                  <a:pt x="1799063" y="2953344"/>
                  <a:pt x="1968189" y="2916691"/>
                  <a:pt x="2121449" y="2850168"/>
                </a:cubicBezTo>
                <a:lnTo>
                  <a:pt x="2330755" y="3227814"/>
                </a:lnTo>
                <a:lnTo>
                  <a:pt x="2589760" y="3227814"/>
                </a:lnTo>
                <a:lnTo>
                  <a:pt x="2320563" y="2742109"/>
                </a:lnTo>
                <a:cubicBezTo>
                  <a:pt x="2661329" y="2515905"/>
                  <a:pt x="2885751" y="2128645"/>
                  <a:pt x="2885751" y="1688970"/>
                </a:cubicBezTo>
                <a:cubicBezTo>
                  <a:pt x="2885751" y="990676"/>
                  <a:pt x="2319671" y="424596"/>
                  <a:pt x="1621376" y="424596"/>
                </a:cubicBezTo>
                <a:close/>
                <a:moveTo>
                  <a:pt x="2599800" y="123238"/>
                </a:moveTo>
                <a:cubicBezTo>
                  <a:pt x="2434609" y="120698"/>
                  <a:pt x="2268460" y="180476"/>
                  <a:pt x="2139563" y="303161"/>
                </a:cubicBezTo>
                <a:lnTo>
                  <a:pt x="3057258" y="1232053"/>
                </a:lnTo>
                <a:cubicBezTo>
                  <a:pt x="3305736" y="977255"/>
                  <a:pt x="3304415" y="570405"/>
                  <a:pt x="3054287" y="317226"/>
                </a:cubicBezTo>
                <a:cubicBezTo>
                  <a:pt x="2929224" y="190636"/>
                  <a:pt x="2764991" y="125778"/>
                  <a:pt x="2599800" y="123238"/>
                </a:cubicBezTo>
                <a:close/>
                <a:moveTo>
                  <a:pt x="642953" y="123238"/>
                </a:moveTo>
                <a:cubicBezTo>
                  <a:pt x="477762" y="125778"/>
                  <a:pt x="313529" y="190636"/>
                  <a:pt x="188466" y="317226"/>
                </a:cubicBezTo>
                <a:cubicBezTo>
                  <a:pt x="-61662" y="570405"/>
                  <a:pt x="-62983" y="977255"/>
                  <a:pt x="185495" y="1232053"/>
                </a:cubicBezTo>
                <a:lnTo>
                  <a:pt x="1103190" y="303161"/>
                </a:lnTo>
                <a:cubicBezTo>
                  <a:pt x="974294" y="180476"/>
                  <a:pt x="808144" y="120698"/>
                  <a:pt x="642953" y="123238"/>
                </a:cubicBezTo>
                <a:close/>
                <a:moveTo>
                  <a:pt x="1722692" y="0"/>
                </a:moveTo>
                <a:lnTo>
                  <a:pt x="1520061" y="0"/>
                </a:lnTo>
                <a:cubicBezTo>
                  <a:pt x="1440152" y="0"/>
                  <a:pt x="1375373" y="64779"/>
                  <a:pt x="1375373" y="144688"/>
                </a:cubicBezTo>
                <a:lnTo>
                  <a:pt x="1375373" y="289376"/>
                </a:lnTo>
                <a:lnTo>
                  <a:pt x="1867380" y="289376"/>
                </a:lnTo>
                <a:lnTo>
                  <a:pt x="1867380" y="144688"/>
                </a:lnTo>
                <a:cubicBezTo>
                  <a:pt x="1867380" y="64779"/>
                  <a:pt x="1802601" y="0"/>
                  <a:pt x="1722692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C2B72767-AE73-4F9D-9638-04F31A6D36DA}"/>
              </a:ext>
            </a:extLst>
          </p:cNvPr>
          <p:cNvSpPr/>
          <p:nvPr/>
        </p:nvSpPr>
        <p:spPr>
          <a:xfrm>
            <a:off x="7745410" y="3642506"/>
            <a:ext cx="460778" cy="453389"/>
          </a:xfrm>
          <a:custGeom>
            <a:avLst/>
            <a:gdLst/>
            <a:ahLst/>
            <a:cxnLst/>
            <a:rect l="l" t="t" r="r" b="b"/>
            <a:pathLst>
              <a:path w="3214097" h="3162551">
                <a:moveTo>
                  <a:pt x="1014592" y="2306036"/>
                </a:moveTo>
                <a:cubicBezTo>
                  <a:pt x="854868" y="2306036"/>
                  <a:pt x="725386" y="2435518"/>
                  <a:pt x="725386" y="2595242"/>
                </a:cubicBezTo>
                <a:cubicBezTo>
                  <a:pt x="725386" y="2754966"/>
                  <a:pt x="854868" y="2884448"/>
                  <a:pt x="1014592" y="2884448"/>
                </a:cubicBezTo>
                <a:cubicBezTo>
                  <a:pt x="1174316" y="2884448"/>
                  <a:pt x="1303798" y="2754966"/>
                  <a:pt x="1303798" y="2595242"/>
                </a:cubicBezTo>
                <a:cubicBezTo>
                  <a:pt x="1303798" y="2435518"/>
                  <a:pt x="1174316" y="2306036"/>
                  <a:pt x="1014592" y="2306036"/>
                </a:cubicBezTo>
                <a:close/>
                <a:moveTo>
                  <a:pt x="481275" y="1691816"/>
                </a:moveTo>
                <a:cubicBezTo>
                  <a:pt x="321551" y="1691816"/>
                  <a:pt x="192069" y="1821298"/>
                  <a:pt x="192069" y="1981022"/>
                </a:cubicBezTo>
                <a:cubicBezTo>
                  <a:pt x="192069" y="2140746"/>
                  <a:pt x="321551" y="2270228"/>
                  <a:pt x="481275" y="2270228"/>
                </a:cubicBezTo>
                <a:cubicBezTo>
                  <a:pt x="640999" y="2270228"/>
                  <a:pt x="770481" y="2140746"/>
                  <a:pt x="770481" y="1981022"/>
                </a:cubicBezTo>
                <a:cubicBezTo>
                  <a:pt x="770481" y="1821298"/>
                  <a:pt x="640999" y="1691816"/>
                  <a:pt x="481275" y="1691816"/>
                </a:cubicBezTo>
                <a:close/>
                <a:moveTo>
                  <a:pt x="2764751" y="1113404"/>
                </a:moveTo>
                <a:cubicBezTo>
                  <a:pt x="2605027" y="1113404"/>
                  <a:pt x="2475545" y="1242886"/>
                  <a:pt x="2475545" y="1402610"/>
                </a:cubicBezTo>
                <a:cubicBezTo>
                  <a:pt x="2475545" y="1562334"/>
                  <a:pt x="2605027" y="1691816"/>
                  <a:pt x="2764751" y="1691816"/>
                </a:cubicBezTo>
                <a:cubicBezTo>
                  <a:pt x="2924475" y="1691816"/>
                  <a:pt x="3053957" y="1562334"/>
                  <a:pt x="3053957" y="1402610"/>
                </a:cubicBezTo>
                <a:cubicBezTo>
                  <a:pt x="3053957" y="1242886"/>
                  <a:pt x="2924475" y="1113404"/>
                  <a:pt x="2764751" y="1113404"/>
                </a:cubicBezTo>
                <a:close/>
                <a:moveTo>
                  <a:pt x="532503" y="881964"/>
                </a:moveTo>
                <a:cubicBezTo>
                  <a:pt x="372779" y="881964"/>
                  <a:pt x="243297" y="1011446"/>
                  <a:pt x="243297" y="1171170"/>
                </a:cubicBezTo>
                <a:cubicBezTo>
                  <a:pt x="243297" y="1330894"/>
                  <a:pt x="372779" y="1460376"/>
                  <a:pt x="532503" y="1460376"/>
                </a:cubicBezTo>
                <a:cubicBezTo>
                  <a:pt x="692227" y="1460376"/>
                  <a:pt x="821709" y="1330894"/>
                  <a:pt x="821709" y="1171170"/>
                </a:cubicBezTo>
                <a:cubicBezTo>
                  <a:pt x="821709" y="1011446"/>
                  <a:pt x="692227" y="881964"/>
                  <a:pt x="532503" y="881964"/>
                </a:cubicBezTo>
                <a:close/>
                <a:moveTo>
                  <a:pt x="1162143" y="321316"/>
                </a:moveTo>
                <a:cubicBezTo>
                  <a:pt x="1002419" y="321316"/>
                  <a:pt x="872937" y="450798"/>
                  <a:pt x="872937" y="610522"/>
                </a:cubicBezTo>
                <a:cubicBezTo>
                  <a:pt x="872937" y="770246"/>
                  <a:pt x="1002419" y="899728"/>
                  <a:pt x="1162143" y="899728"/>
                </a:cubicBezTo>
                <a:cubicBezTo>
                  <a:pt x="1321867" y="899728"/>
                  <a:pt x="1451349" y="770246"/>
                  <a:pt x="1451349" y="610522"/>
                </a:cubicBezTo>
                <a:cubicBezTo>
                  <a:pt x="1451349" y="450798"/>
                  <a:pt x="1321867" y="321316"/>
                  <a:pt x="1162143" y="321316"/>
                </a:cubicBezTo>
                <a:close/>
                <a:moveTo>
                  <a:pt x="1963447" y="177300"/>
                </a:moveTo>
                <a:cubicBezTo>
                  <a:pt x="1803723" y="177300"/>
                  <a:pt x="1674241" y="306782"/>
                  <a:pt x="1674241" y="466506"/>
                </a:cubicBezTo>
                <a:cubicBezTo>
                  <a:pt x="1674241" y="626230"/>
                  <a:pt x="1803723" y="755712"/>
                  <a:pt x="1963447" y="755712"/>
                </a:cubicBezTo>
                <a:cubicBezTo>
                  <a:pt x="2123171" y="755712"/>
                  <a:pt x="2252653" y="626230"/>
                  <a:pt x="2252653" y="466506"/>
                </a:cubicBezTo>
                <a:cubicBezTo>
                  <a:pt x="2252653" y="306782"/>
                  <a:pt x="2123171" y="177300"/>
                  <a:pt x="1963447" y="177300"/>
                </a:cubicBezTo>
                <a:close/>
                <a:moveTo>
                  <a:pt x="1752672" y="312"/>
                </a:moveTo>
                <a:cubicBezTo>
                  <a:pt x="1817888" y="-690"/>
                  <a:pt x="1885249" y="703"/>
                  <a:pt x="1954799" y="4657"/>
                </a:cubicBezTo>
                <a:cubicBezTo>
                  <a:pt x="2504015" y="53541"/>
                  <a:pt x="2975590" y="412975"/>
                  <a:pt x="3145244" y="944937"/>
                </a:cubicBezTo>
                <a:cubicBezTo>
                  <a:pt x="3412664" y="2126757"/>
                  <a:pt x="2837568" y="2017487"/>
                  <a:pt x="2506889" y="1867964"/>
                </a:cubicBezTo>
                <a:cubicBezTo>
                  <a:pt x="1580987" y="1673869"/>
                  <a:pt x="2725425" y="3197869"/>
                  <a:pt x="1014520" y="3161925"/>
                </a:cubicBezTo>
                <a:cubicBezTo>
                  <a:pt x="-14898" y="3061283"/>
                  <a:pt x="-138545" y="1873713"/>
                  <a:pt x="108747" y="1100212"/>
                </a:cubicBezTo>
                <a:cubicBezTo>
                  <a:pt x="278579" y="569148"/>
                  <a:pt x="774429" y="15339"/>
                  <a:pt x="1752672" y="312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Rectangle 30">
            <a:extLst>
              <a:ext uri="{FF2B5EF4-FFF2-40B4-BE49-F238E27FC236}">
                <a16:creationId xmlns:a16="http://schemas.microsoft.com/office/drawing/2014/main" id="{9044A94E-DC29-4830-8B81-9F88FFDD7B98}"/>
              </a:ext>
            </a:extLst>
          </p:cNvPr>
          <p:cNvSpPr/>
          <p:nvPr/>
        </p:nvSpPr>
        <p:spPr>
          <a:xfrm>
            <a:off x="11063701" y="3600566"/>
            <a:ext cx="464493" cy="463135"/>
          </a:xfrm>
          <a:custGeom>
            <a:avLst/>
            <a:gdLst/>
            <a:ahLst/>
            <a:cxnLst/>
            <a:rect l="l" t="t" r="r" b="b"/>
            <a:pathLst>
              <a:path w="3240000" h="3230531">
                <a:moveTo>
                  <a:pt x="720000" y="2697973"/>
                </a:moveTo>
                <a:cubicBezTo>
                  <a:pt x="680235" y="2697973"/>
                  <a:pt x="648000" y="2730208"/>
                  <a:pt x="648000" y="2769973"/>
                </a:cubicBezTo>
                <a:cubicBezTo>
                  <a:pt x="648000" y="2809738"/>
                  <a:pt x="680235" y="2841973"/>
                  <a:pt x="720000" y="2841973"/>
                </a:cubicBezTo>
                <a:lnTo>
                  <a:pt x="2520000" y="2841973"/>
                </a:lnTo>
                <a:cubicBezTo>
                  <a:pt x="2559765" y="2841973"/>
                  <a:pt x="2592000" y="2809738"/>
                  <a:pt x="2592000" y="2769973"/>
                </a:cubicBezTo>
                <a:cubicBezTo>
                  <a:pt x="2592000" y="2730208"/>
                  <a:pt x="2559765" y="2697973"/>
                  <a:pt x="2520000" y="2697973"/>
                </a:cubicBezTo>
                <a:close/>
                <a:moveTo>
                  <a:pt x="720000" y="2366733"/>
                </a:moveTo>
                <a:cubicBezTo>
                  <a:pt x="680235" y="2366733"/>
                  <a:pt x="648000" y="2398968"/>
                  <a:pt x="648000" y="2438733"/>
                </a:cubicBezTo>
                <a:cubicBezTo>
                  <a:pt x="648000" y="2478498"/>
                  <a:pt x="680235" y="2510733"/>
                  <a:pt x="720000" y="2510733"/>
                </a:cubicBezTo>
                <a:lnTo>
                  <a:pt x="2520000" y="2510733"/>
                </a:lnTo>
                <a:cubicBezTo>
                  <a:pt x="2559765" y="2510733"/>
                  <a:pt x="2592000" y="2478498"/>
                  <a:pt x="2592000" y="2438733"/>
                </a:cubicBezTo>
                <a:cubicBezTo>
                  <a:pt x="2592000" y="2398968"/>
                  <a:pt x="2559765" y="2366733"/>
                  <a:pt x="2520000" y="2366733"/>
                </a:cubicBezTo>
                <a:close/>
                <a:moveTo>
                  <a:pt x="720000" y="2035493"/>
                </a:moveTo>
                <a:cubicBezTo>
                  <a:pt x="680235" y="2035493"/>
                  <a:pt x="648000" y="2067728"/>
                  <a:pt x="648000" y="2107493"/>
                </a:cubicBezTo>
                <a:cubicBezTo>
                  <a:pt x="648000" y="2147258"/>
                  <a:pt x="680235" y="2179493"/>
                  <a:pt x="720000" y="2179493"/>
                </a:cubicBezTo>
                <a:lnTo>
                  <a:pt x="2520000" y="2179493"/>
                </a:lnTo>
                <a:cubicBezTo>
                  <a:pt x="2559765" y="2179493"/>
                  <a:pt x="2592000" y="2147258"/>
                  <a:pt x="2592000" y="2107493"/>
                </a:cubicBezTo>
                <a:cubicBezTo>
                  <a:pt x="2592000" y="2067728"/>
                  <a:pt x="2559765" y="2035493"/>
                  <a:pt x="2520000" y="2035493"/>
                </a:cubicBezTo>
                <a:close/>
                <a:moveTo>
                  <a:pt x="720000" y="1704253"/>
                </a:moveTo>
                <a:cubicBezTo>
                  <a:pt x="680235" y="1704253"/>
                  <a:pt x="648000" y="1736488"/>
                  <a:pt x="648000" y="1776253"/>
                </a:cubicBezTo>
                <a:cubicBezTo>
                  <a:pt x="648000" y="1816018"/>
                  <a:pt x="680235" y="1848253"/>
                  <a:pt x="720000" y="1848253"/>
                </a:cubicBezTo>
                <a:lnTo>
                  <a:pt x="2520000" y="1848253"/>
                </a:lnTo>
                <a:cubicBezTo>
                  <a:pt x="2559765" y="1848253"/>
                  <a:pt x="2592000" y="1816018"/>
                  <a:pt x="2592000" y="1776253"/>
                </a:cubicBezTo>
                <a:cubicBezTo>
                  <a:pt x="2592000" y="1736488"/>
                  <a:pt x="2559765" y="1704253"/>
                  <a:pt x="2520000" y="1704253"/>
                </a:cubicBezTo>
                <a:close/>
                <a:moveTo>
                  <a:pt x="720000" y="1373013"/>
                </a:moveTo>
                <a:cubicBezTo>
                  <a:pt x="680235" y="1373013"/>
                  <a:pt x="648000" y="1405248"/>
                  <a:pt x="648000" y="1445013"/>
                </a:cubicBezTo>
                <a:cubicBezTo>
                  <a:pt x="648000" y="1484778"/>
                  <a:pt x="680235" y="1517013"/>
                  <a:pt x="720000" y="1517013"/>
                </a:cubicBezTo>
                <a:lnTo>
                  <a:pt x="2520000" y="1517013"/>
                </a:lnTo>
                <a:cubicBezTo>
                  <a:pt x="2559765" y="1517013"/>
                  <a:pt x="2592000" y="1484778"/>
                  <a:pt x="2592000" y="1445013"/>
                </a:cubicBezTo>
                <a:cubicBezTo>
                  <a:pt x="2592000" y="1405248"/>
                  <a:pt x="2559765" y="1373013"/>
                  <a:pt x="2520000" y="1373013"/>
                </a:cubicBezTo>
                <a:close/>
                <a:moveTo>
                  <a:pt x="720000" y="1041773"/>
                </a:moveTo>
                <a:cubicBezTo>
                  <a:pt x="680235" y="1041773"/>
                  <a:pt x="648000" y="1074008"/>
                  <a:pt x="648000" y="1113773"/>
                </a:cubicBezTo>
                <a:cubicBezTo>
                  <a:pt x="648000" y="1153538"/>
                  <a:pt x="680235" y="1185773"/>
                  <a:pt x="720000" y="1185773"/>
                </a:cubicBezTo>
                <a:lnTo>
                  <a:pt x="2520000" y="1185773"/>
                </a:lnTo>
                <a:cubicBezTo>
                  <a:pt x="2559765" y="1185773"/>
                  <a:pt x="2592000" y="1153538"/>
                  <a:pt x="2592000" y="1113773"/>
                </a:cubicBezTo>
                <a:cubicBezTo>
                  <a:pt x="2592000" y="1074008"/>
                  <a:pt x="2559765" y="1041773"/>
                  <a:pt x="2520000" y="1041773"/>
                </a:cubicBezTo>
                <a:close/>
                <a:moveTo>
                  <a:pt x="0" y="305988"/>
                </a:moveTo>
                <a:lnTo>
                  <a:pt x="181957" y="305988"/>
                </a:lnTo>
                <a:lnTo>
                  <a:pt x="181957" y="470032"/>
                </a:lnTo>
                <a:cubicBezTo>
                  <a:pt x="181957" y="599267"/>
                  <a:pt x="286722" y="704032"/>
                  <a:pt x="415957" y="704032"/>
                </a:cubicBezTo>
                <a:cubicBezTo>
                  <a:pt x="545192" y="704032"/>
                  <a:pt x="649957" y="599267"/>
                  <a:pt x="649957" y="470032"/>
                </a:cubicBezTo>
                <a:lnTo>
                  <a:pt x="649957" y="305988"/>
                </a:lnTo>
                <a:lnTo>
                  <a:pt x="802357" y="305988"/>
                </a:lnTo>
                <a:lnTo>
                  <a:pt x="802357" y="470031"/>
                </a:lnTo>
                <a:cubicBezTo>
                  <a:pt x="802357" y="599266"/>
                  <a:pt x="907122" y="704031"/>
                  <a:pt x="1036357" y="704031"/>
                </a:cubicBezTo>
                <a:cubicBezTo>
                  <a:pt x="1165592" y="704031"/>
                  <a:pt x="1270357" y="599266"/>
                  <a:pt x="1270357" y="470031"/>
                </a:cubicBezTo>
                <a:lnTo>
                  <a:pt x="1270357" y="305988"/>
                </a:lnTo>
                <a:lnTo>
                  <a:pt x="1422757" y="305988"/>
                </a:lnTo>
                <a:lnTo>
                  <a:pt x="1422757" y="470030"/>
                </a:lnTo>
                <a:cubicBezTo>
                  <a:pt x="1422757" y="599265"/>
                  <a:pt x="1527522" y="704030"/>
                  <a:pt x="1656757" y="704030"/>
                </a:cubicBezTo>
                <a:cubicBezTo>
                  <a:pt x="1785992" y="704030"/>
                  <a:pt x="1890757" y="599265"/>
                  <a:pt x="1890757" y="470030"/>
                </a:cubicBezTo>
                <a:lnTo>
                  <a:pt x="1890757" y="305988"/>
                </a:lnTo>
                <a:lnTo>
                  <a:pt x="2043157" y="305988"/>
                </a:lnTo>
                <a:lnTo>
                  <a:pt x="2043157" y="470029"/>
                </a:lnTo>
                <a:cubicBezTo>
                  <a:pt x="2043157" y="599264"/>
                  <a:pt x="2147922" y="704029"/>
                  <a:pt x="2277157" y="704029"/>
                </a:cubicBezTo>
                <a:cubicBezTo>
                  <a:pt x="2406392" y="704029"/>
                  <a:pt x="2511157" y="599264"/>
                  <a:pt x="2511157" y="470029"/>
                </a:cubicBezTo>
                <a:lnTo>
                  <a:pt x="2511157" y="305988"/>
                </a:lnTo>
                <a:lnTo>
                  <a:pt x="2663557" y="305988"/>
                </a:lnTo>
                <a:lnTo>
                  <a:pt x="2663557" y="470028"/>
                </a:lnTo>
                <a:cubicBezTo>
                  <a:pt x="2663557" y="599263"/>
                  <a:pt x="2768322" y="704028"/>
                  <a:pt x="2897557" y="704028"/>
                </a:cubicBezTo>
                <a:cubicBezTo>
                  <a:pt x="3026792" y="704028"/>
                  <a:pt x="3131557" y="599263"/>
                  <a:pt x="3131557" y="470028"/>
                </a:cubicBezTo>
                <a:lnTo>
                  <a:pt x="3131557" y="305988"/>
                </a:lnTo>
                <a:lnTo>
                  <a:pt x="3240000" y="305988"/>
                </a:lnTo>
                <a:lnTo>
                  <a:pt x="3240000" y="3230531"/>
                </a:lnTo>
                <a:lnTo>
                  <a:pt x="0" y="3230531"/>
                </a:lnTo>
                <a:close/>
                <a:moveTo>
                  <a:pt x="415957" y="4"/>
                </a:moveTo>
                <a:cubicBezTo>
                  <a:pt x="485545" y="4"/>
                  <a:pt x="541957" y="56416"/>
                  <a:pt x="541957" y="126004"/>
                </a:cubicBezTo>
                <a:lnTo>
                  <a:pt x="541957" y="485972"/>
                </a:lnTo>
                <a:cubicBezTo>
                  <a:pt x="541957" y="555560"/>
                  <a:pt x="485545" y="611972"/>
                  <a:pt x="415957" y="611972"/>
                </a:cubicBezTo>
                <a:cubicBezTo>
                  <a:pt x="346369" y="611972"/>
                  <a:pt x="289957" y="555560"/>
                  <a:pt x="289957" y="485972"/>
                </a:cubicBezTo>
                <a:lnTo>
                  <a:pt x="289957" y="126004"/>
                </a:lnTo>
                <a:cubicBezTo>
                  <a:pt x="289957" y="56416"/>
                  <a:pt x="346369" y="4"/>
                  <a:pt x="415957" y="4"/>
                </a:cubicBezTo>
                <a:close/>
                <a:moveTo>
                  <a:pt x="1036357" y="3"/>
                </a:moveTo>
                <a:cubicBezTo>
                  <a:pt x="1105945" y="3"/>
                  <a:pt x="1162357" y="56415"/>
                  <a:pt x="1162357" y="126003"/>
                </a:cubicBezTo>
                <a:lnTo>
                  <a:pt x="1162357" y="485971"/>
                </a:lnTo>
                <a:cubicBezTo>
                  <a:pt x="1162357" y="555559"/>
                  <a:pt x="1105945" y="611971"/>
                  <a:pt x="1036357" y="611971"/>
                </a:cubicBezTo>
                <a:cubicBezTo>
                  <a:pt x="966769" y="611971"/>
                  <a:pt x="910357" y="555559"/>
                  <a:pt x="910357" y="485971"/>
                </a:cubicBezTo>
                <a:lnTo>
                  <a:pt x="910357" y="126003"/>
                </a:lnTo>
                <a:cubicBezTo>
                  <a:pt x="910357" y="56415"/>
                  <a:pt x="966769" y="3"/>
                  <a:pt x="1036357" y="3"/>
                </a:cubicBezTo>
                <a:close/>
                <a:moveTo>
                  <a:pt x="1656757" y="2"/>
                </a:moveTo>
                <a:cubicBezTo>
                  <a:pt x="1726345" y="2"/>
                  <a:pt x="1782757" y="56414"/>
                  <a:pt x="1782757" y="126002"/>
                </a:cubicBezTo>
                <a:lnTo>
                  <a:pt x="1782757" y="485970"/>
                </a:lnTo>
                <a:cubicBezTo>
                  <a:pt x="1782757" y="555558"/>
                  <a:pt x="1726345" y="611970"/>
                  <a:pt x="1656757" y="611970"/>
                </a:cubicBezTo>
                <a:cubicBezTo>
                  <a:pt x="1587169" y="611970"/>
                  <a:pt x="1530757" y="555558"/>
                  <a:pt x="1530757" y="485970"/>
                </a:cubicBezTo>
                <a:lnTo>
                  <a:pt x="1530757" y="126002"/>
                </a:lnTo>
                <a:cubicBezTo>
                  <a:pt x="1530757" y="56414"/>
                  <a:pt x="1587169" y="2"/>
                  <a:pt x="1656757" y="2"/>
                </a:cubicBezTo>
                <a:close/>
                <a:moveTo>
                  <a:pt x="2277157" y="1"/>
                </a:moveTo>
                <a:cubicBezTo>
                  <a:pt x="2346745" y="1"/>
                  <a:pt x="2403157" y="56413"/>
                  <a:pt x="2403157" y="126001"/>
                </a:cubicBezTo>
                <a:lnTo>
                  <a:pt x="2403157" y="485969"/>
                </a:lnTo>
                <a:cubicBezTo>
                  <a:pt x="2403157" y="555557"/>
                  <a:pt x="2346745" y="611969"/>
                  <a:pt x="2277157" y="611969"/>
                </a:cubicBezTo>
                <a:cubicBezTo>
                  <a:pt x="2207569" y="611969"/>
                  <a:pt x="2151157" y="555557"/>
                  <a:pt x="2151157" y="485969"/>
                </a:cubicBezTo>
                <a:lnTo>
                  <a:pt x="2151157" y="126001"/>
                </a:lnTo>
                <a:cubicBezTo>
                  <a:pt x="2151157" y="56413"/>
                  <a:pt x="2207569" y="1"/>
                  <a:pt x="2277157" y="1"/>
                </a:cubicBezTo>
                <a:close/>
                <a:moveTo>
                  <a:pt x="2897557" y="0"/>
                </a:moveTo>
                <a:cubicBezTo>
                  <a:pt x="2967145" y="0"/>
                  <a:pt x="3023557" y="56412"/>
                  <a:pt x="3023557" y="126000"/>
                </a:cubicBezTo>
                <a:lnTo>
                  <a:pt x="3023557" y="485968"/>
                </a:lnTo>
                <a:cubicBezTo>
                  <a:pt x="3023557" y="555556"/>
                  <a:pt x="2967145" y="611968"/>
                  <a:pt x="2897557" y="611968"/>
                </a:cubicBezTo>
                <a:cubicBezTo>
                  <a:pt x="2827969" y="611968"/>
                  <a:pt x="2771557" y="555556"/>
                  <a:pt x="2771557" y="485968"/>
                </a:cubicBezTo>
                <a:lnTo>
                  <a:pt x="2771557" y="126000"/>
                </a:lnTo>
                <a:cubicBezTo>
                  <a:pt x="2771557" y="56412"/>
                  <a:pt x="2827969" y="0"/>
                  <a:pt x="289755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ectangle 7">
            <a:extLst>
              <a:ext uri="{FF2B5EF4-FFF2-40B4-BE49-F238E27FC236}">
                <a16:creationId xmlns:a16="http://schemas.microsoft.com/office/drawing/2014/main" id="{5E931A64-4380-416E-9285-7D2E0C1FB1ED}"/>
              </a:ext>
            </a:extLst>
          </p:cNvPr>
          <p:cNvSpPr/>
          <p:nvPr/>
        </p:nvSpPr>
        <p:spPr>
          <a:xfrm>
            <a:off x="6950824" y="1518716"/>
            <a:ext cx="471567" cy="471567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01869" y="2055482"/>
                </a:moveTo>
                <a:lnTo>
                  <a:pt x="869869" y="2055482"/>
                </a:lnTo>
                <a:lnTo>
                  <a:pt x="869869" y="2919482"/>
                </a:lnTo>
                <a:lnTo>
                  <a:pt x="401869" y="2919482"/>
                </a:lnTo>
                <a:close/>
                <a:moveTo>
                  <a:pt x="1121949" y="1695482"/>
                </a:moveTo>
                <a:lnTo>
                  <a:pt x="1589949" y="1695482"/>
                </a:lnTo>
                <a:lnTo>
                  <a:pt x="1589949" y="2919482"/>
                </a:lnTo>
                <a:lnTo>
                  <a:pt x="1121949" y="2919482"/>
                </a:lnTo>
                <a:close/>
                <a:moveTo>
                  <a:pt x="1842029" y="1335482"/>
                </a:moveTo>
                <a:lnTo>
                  <a:pt x="2310029" y="1335482"/>
                </a:lnTo>
                <a:lnTo>
                  <a:pt x="2310029" y="2919482"/>
                </a:lnTo>
                <a:lnTo>
                  <a:pt x="1842029" y="2919482"/>
                </a:lnTo>
                <a:close/>
                <a:moveTo>
                  <a:pt x="2562109" y="975482"/>
                </a:moveTo>
                <a:lnTo>
                  <a:pt x="3030109" y="975482"/>
                </a:lnTo>
                <a:lnTo>
                  <a:pt x="3030109" y="2919482"/>
                </a:lnTo>
                <a:lnTo>
                  <a:pt x="2562109" y="2919482"/>
                </a:lnTo>
                <a:close/>
                <a:moveTo>
                  <a:pt x="2321888" y="224805"/>
                </a:moveTo>
                <a:lnTo>
                  <a:pt x="2880631" y="247420"/>
                </a:lnTo>
                <a:lnTo>
                  <a:pt x="2620844" y="742612"/>
                </a:lnTo>
                <a:lnTo>
                  <a:pt x="2546105" y="613161"/>
                </a:lnTo>
                <a:lnTo>
                  <a:pt x="541555" y="1770488"/>
                </a:lnTo>
                <a:lnTo>
                  <a:pt x="392077" y="1511585"/>
                </a:lnTo>
                <a:lnTo>
                  <a:pt x="2396627" y="354257"/>
                </a:lnTo>
                <a:close/>
                <a:moveTo>
                  <a:pt x="0" y="0"/>
                </a:moveTo>
                <a:lnTo>
                  <a:pt x="180000" y="0"/>
                </a:lnTo>
                <a:lnTo>
                  <a:pt x="180000" y="3059999"/>
                </a:lnTo>
                <a:lnTo>
                  <a:pt x="3240000" y="3059999"/>
                </a:lnTo>
                <a:lnTo>
                  <a:pt x="3240000" y="3239999"/>
                </a:lnTo>
                <a:lnTo>
                  <a:pt x="180000" y="3239999"/>
                </a:lnTo>
                <a:lnTo>
                  <a:pt x="180000" y="3240000"/>
                </a:lnTo>
                <a:lnTo>
                  <a:pt x="0" y="3240000"/>
                </a:lnTo>
                <a:lnTo>
                  <a:pt x="0" y="3239999"/>
                </a:lnTo>
                <a:lnTo>
                  <a:pt x="0" y="305999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Rectangle 15">
            <a:extLst>
              <a:ext uri="{FF2B5EF4-FFF2-40B4-BE49-F238E27FC236}">
                <a16:creationId xmlns:a16="http://schemas.microsoft.com/office/drawing/2014/main" id="{ED827992-E1BE-49F1-B618-C21CF429AACA}"/>
              </a:ext>
            </a:extLst>
          </p:cNvPr>
          <p:cNvSpPr/>
          <p:nvPr/>
        </p:nvSpPr>
        <p:spPr>
          <a:xfrm rot="5400000">
            <a:off x="7737684" y="1518715"/>
            <a:ext cx="472195" cy="471568"/>
          </a:xfrm>
          <a:custGeom>
            <a:avLst/>
            <a:gdLst/>
            <a:ahLst/>
            <a:cxnLst/>
            <a:rect l="l" t="t" r="r" b="b"/>
            <a:pathLst>
              <a:path w="3244313" h="3240000">
                <a:moveTo>
                  <a:pt x="2055482" y="677891"/>
                </a:moveTo>
                <a:lnTo>
                  <a:pt x="2055482" y="209891"/>
                </a:lnTo>
                <a:lnTo>
                  <a:pt x="2919482" y="209891"/>
                </a:lnTo>
                <a:lnTo>
                  <a:pt x="2919482" y="677891"/>
                </a:lnTo>
                <a:close/>
                <a:moveTo>
                  <a:pt x="1695482" y="1397971"/>
                </a:moveTo>
                <a:lnTo>
                  <a:pt x="1695482" y="929971"/>
                </a:lnTo>
                <a:lnTo>
                  <a:pt x="2919482" y="929971"/>
                </a:lnTo>
                <a:lnTo>
                  <a:pt x="2919482" y="1397971"/>
                </a:lnTo>
                <a:close/>
                <a:moveTo>
                  <a:pt x="1335482" y="2118051"/>
                </a:moveTo>
                <a:lnTo>
                  <a:pt x="1335482" y="1650051"/>
                </a:lnTo>
                <a:lnTo>
                  <a:pt x="2919482" y="1650051"/>
                </a:lnTo>
                <a:lnTo>
                  <a:pt x="2919482" y="2118051"/>
                </a:lnTo>
                <a:close/>
                <a:moveTo>
                  <a:pt x="975482" y="2838131"/>
                </a:moveTo>
                <a:lnTo>
                  <a:pt x="975482" y="2370131"/>
                </a:lnTo>
                <a:lnTo>
                  <a:pt x="2919482" y="2370131"/>
                </a:lnTo>
                <a:lnTo>
                  <a:pt x="2919482" y="2838131"/>
                </a:lnTo>
                <a:close/>
                <a:moveTo>
                  <a:pt x="10788" y="2651034"/>
                </a:moveTo>
                <a:lnTo>
                  <a:pt x="1168116" y="646484"/>
                </a:lnTo>
                <a:lnTo>
                  <a:pt x="1038664" y="571745"/>
                </a:lnTo>
                <a:lnTo>
                  <a:pt x="1533856" y="311959"/>
                </a:lnTo>
                <a:lnTo>
                  <a:pt x="1556471" y="870701"/>
                </a:lnTo>
                <a:lnTo>
                  <a:pt x="1427019" y="795962"/>
                </a:lnTo>
                <a:lnTo>
                  <a:pt x="269691" y="2800512"/>
                </a:lnTo>
                <a:close/>
                <a:moveTo>
                  <a:pt x="0" y="3240000"/>
                </a:moveTo>
                <a:lnTo>
                  <a:pt x="0" y="3060000"/>
                </a:lnTo>
                <a:lnTo>
                  <a:pt x="3064313" y="3060000"/>
                </a:lnTo>
                <a:lnTo>
                  <a:pt x="3064313" y="0"/>
                </a:lnTo>
                <a:lnTo>
                  <a:pt x="3244313" y="0"/>
                </a:lnTo>
                <a:lnTo>
                  <a:pt x="3244313" y="3240000"/>
                </a:lnTo>
                <a:lnTo>
                  <a:pt x="3240000" y="3240000"/>
                </a:lnTo>
                <a:lnTo>
                  <a:pt x="3064313" y="324000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3" name="Pie 24">
            <a:extLst>
              <a:ext uri="{FF2B5EF4-FFF2-40B4-BE49-F238E27FC236}">
                <a16:creationId xmlns:a16="http://schemas.microsoft.com/office/drawing/2014/main" id="{AC55E227-EC59-473C-9744-75749414E9A4}"/>
              </a:ext>
            </a:extLst>
          </p:cNvPr>
          <p:cNvSpPr/>
          <p:nvPr/>
        </p:nvSpPr>
        <p:spPr>
          <a:xfrm>
            <a:off x="6809927" y="4618984"/>
            <a:ext cx="513183" cy="510342"/>
          </a:xfrm>
          <a:custGeom>
            <a:avLst/>
            <a:gdLst/>
            <a:ahLst/>
            <a:cxnLst/>
            <a:rect l="l" t="t" r="r" b="b"/>
            <a:pathLst>
              <a:path w="3228711" h="3210836">
                <a:moveTo>
                  <a:pt x="351626" y="695968"/>
                </a:moveTo>
                <a:lnTo>
                  <a:pt x="1548007" y="1678300"/>
                </a:lnTo>
                <a:lnTo>
                  <a:pt x="236194" y="2500159"/>
                </a:lnTo>
                <a:cubicBezTo>
                  <a:pt x="-116985" y="1936431"/>
                  <a:pt x="-70514" y="1210092"/>
                  <a:pt x="351626" y="695968"/>
                </a:cubicBezTo>
                <a:close/>
                <a:moveTo>
                  <a:pt x="1957429" y="262366"/>
                </a:moveTo>
                <a:cubicBezTo>
                  <a:pt x="2634256" y="359480"/>
                  <a:pt x="3156733" y="907132"/>
                  <a:pt x="3221913" y="1587776"/>
                </a:cubicBezTo>
                <a:cubicBezTo>
                  <a:pt x="3287093" y="2268421"/>
                  <a:pt x="2878048" y="2905277"/>
                  <a:pt x="2231953" y="3129078"/>
                </a:cubicBezTo>
                <a:cubicBezTo>
                  <a:pt x="1585858" y="3352879"/>
                  <a:pt x="870522" y="3105497"/>
                  <a:pt x="500715" y="2530372"/>
                </a:cubicBezTo>
                <a:lnTo>
                  <a:pt x="1746987" y="1729019"/>
                </a:lnTo>
                <a:close/>
                <a:moveTo>
                  <a:pt x="1604447" y="200"/>
                </a:moveTo>
                <a:cubicBezTo>
                  <a:pt x="1665125" y="-778"/>
                  <a:pt x="1726175" y="1809"/>
                  <a:pt x="1787307" y="8072"/>
                </a:cubicBezTo>
                <a:lnTo>
                  <a:pt x="1629532" y="1548011"/>
                </a:lnTo>
                <a:lnTo>
                  <a:pt x="483856" y="506987"/>
                </a:lnTo>
                <a:cubicBezTo>
                  <a:pt x="773141" y="188622"/>
                  <a:pt x="1179697" y="7051"/>
                  <a:pt x="1604447" y="2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4" name="Parallelogram 30">
            <a:extLst>
              <a:ext uri="{FF2B5EF4-FFF2-40B4-BE49-F238E27FC236}">
                <a16:creationId xmlns:a16="http://schemas.microsoft.com/office/drawing/2014/main" id="{D7F14856-5870-44FB-9CB9-E947F0DEC4E4}"/>
              </a:ext>
            </a:extLst>
          </p:cNvPr>
          <p:cNvSpPr/>
          <p:nvPr/>
        </p:nvSpPr>
        <p:spPr>
          <a:xfrm flipH="1">
            <a:off x="11038458" y="2527766"/>
            <a:ext cx="514976" cy="516250"/>
          </a:xfrm>
          <a:custGeom>
            <a:avLst/>
            <a:gdLst/>
            <a:ahLst/>
            <a:cxnLst/>
            <a:rect l="l" t="t" r="r" b="b"/>
            <a:pathLst>
              <a:path w="3240000" h="3248012">
                <a:moveTo>
                  <a:pt x="712553" y="858820"/>
                </a:moveTo>
                <a:cubicBezTo>
                  <a:pt x="727950" y="858820"/>
                  <a:pt x="743348" y="864694"/>
                  <a:pt x="755096" y="876443"/>
                </a:cubicBezTo>
                <a:lnTo>
                  <a:pt x="1193671" y="1315016"/>
                </a:lnTo>
                <a:lnTo>
                  <a:pt x="1509169" y="999517"/>
                </a:lnTo>
                <a:cubicBezTo>
                  <a:pt x="1509517" y="999169"/>
                  <a:pt x="1509868" y="998827"/>
                  <a:pt x="1510414" y="998691"/>
                </a:cubicBezTo>
                <a:lnTo>
                  <a:pt x="1518932" y="988592"/>
                </a:lnTo>
                <a:cubicBezTo>
                  <a:pt x="1531945" y="978263"/>
                  <a:pt x="1547912" y="974188"/>
                  <a:pt x="1563209" y="975946"/>
                </a:cubicBezTo>
                <a:cubicBezTo>
                  <a:pt x="1578505" y="977705"/>
                  <a:pt x="1593131" y="985299"/>
                  <a:pt x="1603459" y="998313"/>
                </a:cubicBezTo>
                <a:lnTo>
                  <a:pt x="1892346" y="1362277"/>
                </a:lnTo>
                <a:lnTo>
                  <a:pt x="2149759" y="1177067"/>
                </a:lnTo>
                <a:lnTo>
                  <a:pt x="2151621" y="1174867"/>
                </a:lnTo>
                <a:cubicBezTo>
                  <a:pt x="2159033" y="1169006"/>
                  <a:pt x="2167397" y="1165168"/>
                  <a:pt x="2176160" y="1163802"/>
                </a:cubicBezTo>
                <a:cubicBezTo>
                  <a:pt x="2177188" y="1163485"/>
                  <a:pt x="2178237" y="1163269"/>
                  <a:pt x="2179375" y="1163558"/>
                </a:cubicBezTo>
                <a:cubicBezTo>
                  <a:pt x="2184768" y="1161771"/>
                  <a:pt x="2190389" y="1161654"/>
                  <a:pt x="2195921" y="1162300"/>
                </a:cubicBezTo>
                <a:cubicBezTo>
                  <a:pt x="2196662" y="1162386"/>
                  <a:pt x="2197402" y="1162487"/>
                  <a:pt x="2198081" y="1162987"/>
                </a:cubicBezTo>
                <a:cubicBezTo>
                  <a:pt x="2202197" y="1163290"/>
                  <a:pt x="2206218" y="1164270"/>
                  <a:pt x="2209739" y="1166702"/>
                </a:cubicBezTo>
                <a:cubicBezTo>
                  <a:pt x="2213116" y="1166857"/>
                  <a:pt x="2216051" y="1168231"/>
                  <a:pt x="2218766" y="1170038"/>
                </a:cubicBezTo>
                <a:cubicBezTo>
                  <a:pt x="2225342" y="1173160"/>
                  <a:pt x="2231151" y="1177875"/>
                  <a:pt x="2235489" y="1184194"/>
                </a:cubicBezTo>
                <a:lnTo>
                  <a:pt x="2236132" y="1184737"/>
                </a:lnTo>
                <a:lnTo>
                  <a:pt x="2236287" y="1184934"/>
                </a:lnTo>
                <a:lnTo>
                  <a:pt x="2238712" y="1187183"/>
                </a:lnTo>
                <a:cubicBezTo>
                  <a:pt x="2239115" y="1187744"/>
                  <a:pt x="2239507" y="1188310"/>
                  <a:pt x="2239574" y="1189090"/>
                </a:cubicBezTo>
                <a:lnTo>
                  <a:pt x="2540580" y="1569705"/>
                </a:lnTo>
                <a:cubicBezTo>
                  <a:pt x="2561191" y="1595768"/>
                  <a:pt x="2556772" y="1633604"/>
                  <a:pt x="2530710" y="1654215"/>
                </a:cubicBezTo>
                <a:cubicBezTo>
                  <a:pt x="2504647" y="1674827"/>
                  <a:pt x="2466811" y="1670408"/>
                  <a:pt x="2446199" y="1644345"/>
                </a:cubicBezTo>
                <a:lnTo>
                  <a:pt x="2177884" y="1305067"/>
                </a:lnTo>
                <a:lnTo>
                  <a:pt x="1934804" y="1479967"/>
                </a:lnTo>
                <a:cubicBezTo>
                  <a:pt x="1927367" y="1485317"/>
                  <a:pt x="1919123" y="1488726"/>
                  <a:pt x="1910598" y="1489881"/>
                </a:cubicBezTo>
                <a:cubicBezTo>
                  <a:pt x="1885257" y="1507791"/>
                  <a:pt x="1850121" y="1502627"/>
                  <a:pt x="1830495" y="1477903"/>
                </a:cubicBezTo>
                <a:lnTo>
                  <a:pt x="1551924" y="1126933"/>
                </a:lnTo>
                <a:lnTo>
                  <a:pt x="1239041" y="1439816"/>
                </a:lnTo>
                <a:cubicBezTo>
                  <a:pt x="1226569" y="1452288"/>
                  <a:pt x="1209983" y="1458139"/>
                  <a:pt x="1193674" y="1456888"/>
                </a:cubicBezTo>
                <a:cubicBezTo>
                  <a:pt x="1177363" y="1458142"/>
                  <a:pt x="1160774" y="1452290"/>
                  <a:pt x="1148301" y="1439816"/>
                </a:cubicBezTo>
                <a:lnTo>
                  <a:pt x="670011" y="961527"/>
                </a:lnTo>
                <a:cubicBezTo>
                  <a:pt x="646515" y="938031"/>
                  <a:pt x="646515" y="899938"/>
                  <a:pt x="670011" y="876442"/>
                </a:cubicBezTo>
                <a:cubicBezTo>
                  <a:pt x="681760" y="864694"/>
                  <a:pt x="697157" y="858820"/>
                  <a:pt x="712553" y="858820"/>
                </a:cubicBezTo>
                <a:close/>
                <a:moveTo>
                  <a:pt x="2790000" y="699581"/>
                </a:moveTo>
                <a:lnTo>
                  <a:pt x="450000" y="699581"/>
                </a:lnTo>
                <a:lnTo>
                  <a:pt x="450000" y="1851581"/>
                </a:lnTo>
                <a:lnTo>
                  <a:pt x="2790000" y="1851581"/>
                </a:lnTo>
                <a:close/>
                <a:moveTo>
                  <a:pt x="2987972" y="519497"/>
                </a:moveTo>
                <a:lnTo>
                  <a:pt x="2987972" y="2031665"/>
                </a:lnTo>
                <a:lnTo>
                  <a:pt x="252028" y="2031665"/>
                </a:lnTo>
                <a:lnTo>
                  <a:pt x="252028" y="519497"/>
                </a:lnTo>
                <a:close/>
                <a:moveTo>
                  <a:pt x="1620000" y="0"/>
                </a:moveTo>
                <a:cubicBezTo>
                  <a:pt x="1540462" y="0"/>
                  <a:pt x="1475984" y="64478"/>
                  <a:pt x="1475984" y="144016"/>
                </a:cubicBezTo>
                <a:lnTo>
                  <a:pt x="1475984" y="267469"/>
                </a:lnTo>
                <a:lnTo>
                  <a:pt x="0" y="267469"/>
                </a:lnTo>
                <a:lnTo>
                  <a:pt x="0" y="2283693"/>
                </a:lnTo>
                <a:lnTo>
                  <a:pt x="852101" y="2283693"/>
                </a:lnTo>
                <a:lnTo>
                  <a:pt x="323771" y="3248012"/>
                </a:lnTo>
                <a:lnTo>
                  <a:pt x="621526" y="3248012"/>
                </a:lnTo>
                <a:lnTo>
                  <a:pt x="1149856" y="2283693"/>
                </a:lnTo>
                <a:lnTo>
                  <a:pt x="2090146" y="2283693"/>
                </a:lnTo>
                <a:lnTo>
                  <a:pt x="2618476" y="3248012"/>
                </a:lnTo>
                <a:lnTo>
                  <a:pt x="2916231" y="3248012"/>
                </a:lnTo>
                <a:lnTo>
                  <a:pt x="2387901" y="2283693"/>
                </a:lnTo>
                <a:lnTo>
                  <a:pt x="3240000" y="2283693"/>
                </a:lnTo>
                <a:lnTo>
                  <a:pt x="3240000" y="267469"/>
                </a:lnTo>
                <a:lnTo>
                  <a:pt x="1764016" y="267469"/>
                </a:lnTo>
                <a:lnTo>
                  <a:pt x="1764016" y="144016"/>
                </a:lnTo>
                <a:cubicBezTo>
                  <a:pt x="1764016" y="64478"/>
                  <a:pt x="1699538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5" name="Block Arc 14">
            <a:extLst>
              <a:ext uri="{FF2B5EF4-FFF2-40B4-BE49-F238E27FC236}">
                <a16:creationId xmlns:a16="http://schemas.microsoft.com/office/drawing/2014/main" id="{B2E2FC6B-D96D-4FC5-A589-25FDF8848980}"/>
              </a:ext>
            </a:extLst>
          </p:cNvPr>
          <p:cNvSpPr/>
          <p:nvPr/>
        </p:nvSpPr>
        <p:spPr>
          <a:xfrm rot="16200000">
            <a:off x="8525358" y="1470612"/>
            <a:ext cx="567400" cy="567774"/>
          </a:xfrm>
          <a:custGeom>
            <a:avLst/>
            <a:gdLst/>
            <a:ahLst/>
            <a:cxnLst/>
            <a:rect l="l" t="t" r="r" b="b"/>
            <a:pathLst>
              <a:path w="3185463" h="3187558">
                <a:moveTo>
                  <a:pt x="764000" y="2343999"/>
                </a:moveTo>
                <a:cubicBezTo>
                  <a:pt x="566798" y="2256389"/>
                  <a:pt x="385374" y="2134753"/>
                  <a:pt x="230072" y="1981662"/>
                </a:cubicBezTo>
                <a:cubicBezTo>
                  <a:pt x="297001" y="2223876"/>
                  <a:pt x="428049" y="2439341"/>
                  <a:pt x="603989" y="2608945"/>
                </a:cubicBezTo>
                <a:cubicBezTo>
                  <a:pt x="667739" y="2525681"/>
                  <a:pt x="720588" y="2436567"/>
                  <a:pt x="764000" y="2343999"/>
                </a:cubicBezTo>
                <a:close/>
                <a:moveTo>
                  <a:pt x="783530" y="862903"/>
                </a:moveTo>
                <a:cubicBezTo>
                  <a:pt x="737619" y="760936"/>
                  <a:pt x="681240" y="662513"/>
                  <a:pt x="611676" y="571152"/>
                </a:cubicBezTo>
                <a:cubicBezTo>
                  <a:pt x="419218" y="754019"/>
                  <a:pt x="279227" y="991173"/>
                  <a:pt x="215545" y="1258034"/>
                </a:cubicBezTo>
                <a:cubicBezTo>
                  <a:pt x="378729" y="1090139"/>
                  <a:pt x="571934" y="956907"/>
                  <a:pt x="783530" y="862903"/>
                </a:cubicBezTo>
                <a:close/>
                <a:moveTo>
                  <a:pt x="935657" y="1673146"/>
                </a:moveTo>
                <a:lnTo>
                  <a:pt x="227023" y="1673146"/>
                </a:lnTo>
                <a:cubicBezTo>
                  <a:pt x="393068" y="1882941"/>
                  <a:pt x="605618" y="2045968"/>
                  <a:pt x="844267" y="2153109"/>
                </a:cubicBezTo>
                <a:cubicBezTo>
                  <a:pt x="897907" y="1997390"/>
                  <a:pt x="928862" y="1835739"/>
                  <a:pt x="935657" y="1673146"/>
                </a:cubicBezTo>
                <a:close/>
                <a:moveTo>
                  <a:pt x="935928" y="1493146"/>
                </a:moveTo>
                <a:cubicBezTo>
                  <a:pt x="928922" y="1345638"/>
                  <a:pt x="902278" y="1198995"/>
                  <a:pt x="856775" y="1056956"/>
                </a:cubicBezTo>
                <a:cubicBezTo>
                  <a:pt x="636768" y="1156959"/>
                  <a:pt x="439487" y="1304654"/>
                  <a:pt x="281464" y="1493146"/>
                </a:cubicBezTo>
                <a:close/>
                <a:moveTo>
                  <a:pt x="1469785" y="2515107"/>
                </a:moveTo>
                <a:cubicBezTo>
                  <a:pt x="1283000" y="2508124"/>
                  <a:pt x="1100523" y="2472287"/>
                  <a:pt x="927628" y="2411229"/>
                </a:cubicBezTo>
                <a:cubicBezTo>
                  <a:pt x="876831" y="2520843"/>
                  <a:pt x="814172" y="2626182"/>
                  <a:pt x="738220" y="2724387"/>
                </a:cubicBezTo>
                <a:cubicBezTo>
                  <a:pt x="944637" y="2881665"/>
                  <a:pt x="1196120" y="2982471"/>
                  <a:pt x="1469785" y="3005418"/>
                </a:cubicBezTo>
                <a:close/>
                <a:moveTo>
                  <a:pt x="1469785" y="1673146"/>
                </a:moveTo>
                <a:lnTo>
                  <a:pt x="1112275" y="1673146"/>
                </a:lnTo>
                <a:cubicBezTo>
                  <a:pt x="1105327" y="1858153"/>
                  <a:pt x="1070032" y="2042144"/>
                  <a:pt x="1008001" y="2219039"/>
                </a:cubicBezTo>
                <a:cubicBezTo>
                  <a:pt x="1155519" y="2270408"/>
                  <a:pt x="1310845" y="2300826"/>
                  <a:pt x="1469785" y="2307834"/>
                </a:cubicBezTo>
                <a:close/>
                <a:moveTo>
                  <a:pt x="1469785" y="898989"/>
                </a:moveTo>
                <a:cubicBezTo>
                  <a:pt x="1315103" y="907762"/>
                  <a:pt x="1164166" y="938783"/>
                  <a:pt x="1020939" y="990066"/>
                </a:cubicBezTo>
                <a:cubicBezTo>
                  <a:pt x="1074574" y="1153655"/>
                  <a:pt x="1105461" y="1322925"/>
                  <a:pt x="1112368" y="1493146"/>
                </a:cubicBezTo>
                <a:lnTo>
                  <a:pt x="1469785" y="1493146"/>
                </a:lnTo>
                <a:close/>
                <a:moveTo>
                  <a:pt x="1469785" y="182141"/>
                </a:moveTo>
                <a:cubicBezTo>
                  <a:pt x="1199839" y="204777"/>
                  <a:pt x="951477" y="303168"/>
                  <a:pt x="746615" y="456764"/>
                </a:cubicBezTo>
                <a:cubicBezTo>
                  <a:pt x="828296" y="562801"/>
                  <a:pt x="894225" y="677310"/>
                  <a:pt x="947434" y="796072"/>
                </a:cubicBezTo>
                <a:cubicBezTo>
                  <a:pt x="1113886" y="736067"/>
                  <a:pt x="1289644" y="700323"/>
                  <a:pt x="1469785" y="691530"/>
                </a:cubicBezTo>
                <a:close/>
                <a:moveTo>
                  <a:pt x="2150063" y="992171"/>
                </a:moveTo>
                <a:cubicBezTo>
                  <a:pt x="1990712" y="935501"/>
                  <a:pt x="1822242" y="902595"/>
                  <a:pt x="1649785" y="897224"/>
                </a:cubicBezTo>
                <a:lnTo>
                  <a:pt x="1649785" y="1493146"/>
                </a:lnTo>
                <a:lnTo>
                  <a:pt x="2063712" y="1493146"/>
                </a:lnTo>
                <a:cubicBezTo>
                  <a:pt x="2069089" y="1323887"/>
                  <a:pt x="2098366" y="1155330"/>
                  <a:pt x="2150063" y="992171"/>
                </a:cubicBezTo>
                <a:close/>
                <a:moveTo>
                  <a:pt x="2168848" y="2199110"/>
                </a:moveTo>
                <a:cubicBezTo>
                  <a:pt x="2108555" y="2028681"/>
                  <a:pt x="2073581" y="1851532"/>
                  <a:pt x="2065295" y="1673146"/>
                </a:cubicBezTo>
                <a:lnTo>
                  <a:pt x="1649785" y="1673146"/>
                </a:lnTo>
                <a:lnTo>
                  <a:pt x="1649785" y="2307299"/>
                </a:lnTo>
                <a:cubicBezTo>
                  <a:pt x="1829404" y="2299517"/>
                  <a:pt x="2004315" y="2261965"/>
                  <a:pt x="2168848" y="2199110"/>
                </a:cubicBezTo>
                <a:close/>
                <a:moveTo>
                  <a:pt x="2422394" y="446879"/>
                </a:moveTo>
                <a:cubicBezTo>
                  <a:pt x="2204309" y="287209"/>
                  <a:pt x="1938140" y="189883"/>
                  <a:pt x="1649785" y="178919"/>
                </a:cubicBezTo>
                <a:lnTo>
                  <a:pt x="1649785" y="689876"/>
                </a:lnTo>
                <a:cubicBezTo>
                  <a:pt x="1846998" y="695154"/>
                  <a:pt x="2039668" y="732502"/>
                  <a:pt x="2221721" y="797410"/>
                </a:cubicBezTo>
                <a:cubicBezTo>
                  <a:pt x="2275056" y="675360"/>
                  <a:pt x="2341760" y="557662"/>
                  <a:pt x="2422394" y="446879"/>
                </a:cubicBezTo>
                <a:close/>
                <a:moveTo>
                  <a:pt x="2447278" y="2722123"/>
                </a:moveTo>
                <a:cubicBezTo>
                  <a:pt x="2366121" y="2618714"/>
                  <a:pt x="2299534" y="2507403"/>
                  <a:pt x="2246145" y="2391362"/>
                </a:cubicBezTo>
                <a:cubicBezTo>
                  <a:pt x="2057375" y="2464119"/>
                  <a:pt x="1856285" y="2506958"/>
                  <a:pt x="1649785" y="2514779"/>
                </a:cubicBezTo>
                <a:lnTo>
                  <a:pt x="1649785" y="3008639"/>
                </a:lnTo>
                <a:cubicBezTo>
                  <a:pt x="1949198" y="2997255"/>
                  <a:pt x="2224691" y="2892757"/>
                  <a:pt x="2447278" y="2722123"/>
                </a:cubicBezTo>
                <a:close/>
                <a:moveTo>
                  <a:pt x="2878934" y="1493146"/>
                </a:moveTo>
                <a:cubicBezTo>
                  <a:pt x="2723190" y="1307255"/>
                  <a:pt x="2529440" y="1161128"/>
                  <a:pt x="2313862" y="1060620"/>
                </a:cubicBezTo>
                <a:cubicBezTo>
                  <a:pt x="2270535" y="1201714"/>
                  <a:pt x="2245604" y="1347104"/>
                  <a:pt x="2240109" y="1493146"/>
                </a:cubicBezTo>
                <a:close/>
                <a:moveTo>
                  <a:pt x="2890636" y="1673146"/>
                </a:moveTo>
                <a:lnTo>
                  <a:pt x="2241814" y="1673146"/>
                </a:lnTo>
                <a:cubicBezTo>
                  <a:pt x="2249736" y="1827102"/>
                  <a:pt x="2279520" y="1979973"/>
                  <a:pt x="2329964" y="2127513"/>
                </a:cubicBezTo>
                <a:cubicBezTo>
                  <a:pt x="2545677" y="2019923"/>
                  <a:pt x="2738160" y="1866413"/>
                  <a:pt x="2890636" y="1673146"/>
                </a:cubicBezTo>
                <a:close/>
                <a:moveTo>
                  <a:pt x="2973035" y="1284386"/>
                </a:moveTo>
                <a:cubicBezTo>
                  <a:pt x="2912066" y="1001840"/>
                  <a:pt x="2765308" y="751379"/>
                  <a:pt x="2561381" y="561108"/>
                </a:cubicBezTo>
                <a:cubicBezTo>
                  <a:pt x="2489321" y="656437"/>
                  <a:pt x="2431363" y="759225"/>
                  <a:pt x="2384553" y="865647"/>
                </a:cubicBezTo>
                <a:cubicBezTo>
                  <a:pt x="2604520" y="964977"/>
                  <a:pt x="2804622" y="1106677"/>
                  <a:pt x="2973035" y="1284386"/>
                </a:cubicBezTo>
                <a:close/>
                <a:moveTo>
                  <a:pt x="2974277" y="1897328"/>
                </a:moveTo>
                <a:cubicBezTo>
                  <a:pt x="2812488" y="2073933"/>
                  <a:pt x="2619878" y="2216690"/>
                  <a:pt x="2407486" y="2319665"/>
                </a:cubicBezTo>
                <a:cubicBezTo>
                  <a:pt x="2454169" y="2420503"/>
                  <a:pt x="2511856" y="2517376"/>
                  <a:pt x="2582047" y="2607468"/>
                </a:cubicBezTo>
                <a:cubicBezTo>
                  <a:pt x="2776399" y="2417974"/>
                  <a:pt x="2916061" y="2172750"/>
                  <a:pt x="2974277" y="1897328"/>
                </a:cubicBezTo>
                <a:close/>
                <a:moveTo>
                  <a:pt x="3185463" y="1593779"/>
                </a:moveTo>
                <a:cubicBezTo>
                  <a:pt x="3185463" y="2473999"/>
                  <a:pt x="2471904" y="3187558"/>
                  <a:pt x="1591684" y="3187558"/>
                </a:cubicBezTo>
                <a:cubicBezTo>
                  <a:pt x="738111" y="3187558"/>
                  <a:pt x="41261" y="2516549"/>
                  <a:pt x="1913" y="1673146"/>
                </a:cubicBezTo>
                <a:lnTo>
                  <a:pt x="0" y="1673146"/>
                </a:lnTo>
                <a:lnTo>
                  <a:pt x="0" y="1493146"/>
                </a:lnTo>
                <a:lnTo>
                  <a:pt x="2750" y="1493146"/>
                </a:lnTo>
                <a:cubicBezTo>
                  <a:pt x="50490" y="700174"/>
                  <a:pt x="679654" y="64473"/>
                  <a:pt x="1469785" y="6156"/>
                </a:cubicBezTo>
                <a:lnTo>
                  <a:pt x="1469785" y="0"/>
                </a:lnTo>
                <a:lnTo>
                  <a:pt x="1591684" y="0"/>
                </a:lnTo>
                <a:lnTo>
                  <a:pt x="1649785" y="0"/>
                </a:lnTo>
                <a:lnTo>
                  <a:pt x="1649785" y="2934"/>
                </a:lnTo>
                <a:cubicBezTo>
                  <a:pt x="2503127" y="31654"/>
                  <a:pt x="3185463" y="733032"/>
                  <a:pt x="3185463" y="159377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6" name="Block Arc 41">
            <a:extLst>
              <a:ext uri="{FF2B5EF4-FFF2-40B4-BE49-F238E27FC236}">
                <a16:creationId xmlns:a16="http://schemas.microsoft.com/office/drawing/2014/main" id="{8D95FC79-A2B5-40C9-ADB4-F5DEADACF482}"/>
              </a:ext>
            </a:extLst>
          </p:cNvPr>
          <p:cNvSpPr/>
          <p:nvPr/>
        </p:nvSpPr>
        <p:spPr>
          <a:xfrm>
            <a:off x="9408551" y="1424302"/>
            <a:ext cx="473301" cy="660394"/>
          </a:xfrm>
          <a:custGeom>
            <a:avLst/>
            <a:gdLst/>
            <a:ahLst/>
            <a:cxnLst/>
            <a:rect l="l" t="t" r="r" b="b"/>
            <a:pathLst>
              <a:path w="2512265" h="3505352">
                <a:moveTo>
                  <a:pt x="1276582" y="2106401"/>
                </a:moveTo>
                <a:cubicBezTo>
                  <a:pt x="1154832" y="2195007"/>
                  <a:pt x="1018024" y="2262207"/>
                  <a:pt x="871321" y="2302645"/>
                </a:cubicBezTo>
                <a:cubicBezTo>
                  <a:pt x="1041049" y="2346709"/>
                  <a:pt x="1216984" y="2342691"/>
                  <a:pt x="1380867" y="2295542"/>
                </a:cubicBezTo>
                <a:cubicBezTo>
                  <a:pt x="1352791" y="2227964"/>
                  <a:pt x="1317377" y="2164934"/>
                  <a:pt x="1276582" y="2106401"/>
                </a:cubicBezTo>
                <a:close/>
                <a:moveTo>
                  <a:pt x="931061" y="1768598"/>
                </a:moveTo>
                <a:lnTo>
                  <a:pt x="785084" y="2021438"/>
                </a:lnTo>
                <a:lnTo>
                  <a:pt x="684448" y="2196711"/>
                </a:lnTo>
                <a:cubicBezTo>
                  <a:pt x="868931" y="2169533"/>
                  <a:pt x="1041385" y="2098006"/>
                  <a:pt x="1189228" y="1991290"/>
                </a:cubicBezTo>
                <a:cubicBezTo>
                  <a:pt x="1113839" y="1904543"/>
                  <a:pt x="1026949" y="1829435"/>
                  <a:pt x="931061" y="1768598"/>
                </a:cubicBezTo>
                <a:close/>
                <a:moveTo>
                  <a:pt x="1626242" y="1739577"/>
                </a:moveTo>
                <a:cubicBezTo>
                  <a:pt x="1556851" y="1850020"/>
                  <a:pt x="1471526" y="1947792"/>
                  <a:pt x="1374302" y="2030973"/>
                </a:cubicBezTo>
                <a:cubicBezTo>
                  <a:pt x="1422822" y="2099916"/>
                  <a:pt x="1464618" y="2174537"/>
                  <a:pt x="1497466" y="2254701"/>
                </a:cubicBezTo>
                <a:cubicBezTo>
                  <a:pt x="1664534" y="2184833"/>
                  <a:pt x="1813198" y="2068027"/>
                  <a:pt x="1922549" y="1910651"/>
                </a:cubicBezTo>
                <a:close/>
                <a:moveTo>
                  <a:pt x="531158" y="1601275"/>
                </a:moveTo>
                <a:cubicBezTo>
                  <a:pt x="514831" y="1769123"/>
                  <a:pt x="535254" y="1939877"/>
                  <a:pt x="594029" y="2101141"/>
                </a:cubicBezTo>
                <a:lnTo>
                  <a:pt x="822377" y="1705631"/>
                </a:lnTo>
                <a:cubicBezTo>
                  <a:pt x="730789" y="1658398"/>
                  <a:pt x="632873" y="1623335"/>
                  <a:pt x="531158" y="1601275"/>
                </a:cubicBezTo>
                <a:close/>
                <a:moveTo>
                  <a:pt x="270885" y="1572115"/>
                </a:moveTo>
                <a:cubicBezTo>
                  <a:pt x="231457" y="1572339"/>
                  <a:pt x="191799" y="1574812"/>
                  <a:pt x="152057" y="1579894"/>
                </a:cubicBezTo>
                <a:cubicBezTo>
                  <a:pt x="195418" y="1760005"/>
                  <a:pt x="289893" y="1927350"/>
                  <a:pt x="428945" y="2058945"/>
                </a:cubicBezTo>
                <a:cubicBezTo>
                  <a:pt x="384418" y="1901749"/>
                  <a:pt x="371313" y="1738504"/>
                  <a:pt x="388331" y="1577832"/>
                </a:cubicBezTo>
                <a:cubicBezTo>
                  <a:pt x="349511" y="1573916"/>
                  <a:pt x="310313" y="1571891"/>
                  <a:pt x="270885" y="1572115"/>
                </a:cubicBezTo>
                <a:close/>
                <a:moveTo>
                  <a:pt x="1117422" y="1445810"/>
                </a:moveTo>
                <a:lnTo>
                  <a:pt x="992684" y="1661863"/>
                </a:lnTo>
                <a:cubicBezTo>
                  <a:pt x="1102065" y="1730612"/>
                  <a:pt x="1200940" y="1816138"/>
                  <a:pt x="1286200" y="1915345"/>
                </a:cubicBezTo>
                <a:cubicBezTo>
                  <a:pt x="1368713" y="1844119"/>
                  <a:pt x="1441290" y="1760865"/>
                  <a:pt x="1500981" y="1667258"/>
                </a:cubicBezTo>
                <a:close/>
                <a:moveTo>
                  <a:pt x="2092402" y="1221082"/>
                </a:moveTo>
                <a:cubicBezTo>
                  <a:pt x="2001593" y="1234047"/>
                  <a:pt x="1911092" y="1235450"/>
                  <a:pt x="1822337" y="1227227"/>
                </a:cubicBezTo>
                <a:cubicBezTo>
                  <a:pt x="1800443" y="1366691"/>
                  <a:pt x="1756170" y="1503162"/>
                  <a:pt x="1688847" y="1630684"/>
                </a:cubicBezTo>
                <a:lnTo>
                  <a:pt x="1987299" y="1802996"/>
                </a:lnTo>
                <a:cubicBezTo>
                  <a:pt x="2084887" y="1618081"/>
                  <a:pt x="2117858" y="1415133"/>
                  <a:pt x="2092402" y="1221082"/>
                </a:cubicBezTo>
                <a:close/>
                <a:moveTo>
                  <a:pt x="649579" y="1175701"/>
                </a:moveTo>
                <a:cubicBezTo>
                  <a:pt x="600911" y="1272240"/>
                  <a:pt x="566994" y="1374279"/>
                  <a:pt x="548013" y="1478728"/>
                </a:cubicBezTo>
                <a:cubicBezTo>
                  <a:pt x="665588" y="1503392"/>
                  <a:pt x="778659" y="1543786"/>
                  <a:pt x="883938" y="1599004"/>
                </a:cubicBezTo>
                <a:lnTo>
                  <a:pt x="1008644" y="1383007"/>
                </a:lnTo>
                <a:close/>
                <a:moveTo>
                  <a:pt x="1325201" y="1085928"/>
                </a:moveTo>
                <a:lnTo>
                  <a:pt x="1180226" y="1337032"/>
                </a:lnTo>
                <a:lnTo>
                  <a:pt x="1563461" y="1558293"/>
                </a:lnTo>
                <a:cubicBezTo>
                  <a:pt x="1621429" y="1447029"/>
                  <a:pt x="1659763" y="1328223"/>
                  <a:pt x="1679185" y="1206861"/>
                </a:cubicBezTo>
                <a:cubicBezTo>
                  <a:pt x="1555153" y="1183834"/>
                  <a:pt x="1435895" y="1143161"/>
                  <a:pt x="1325201" y="1085928"/>
                </a:cubicBezTo>
                <a:close/>
                <a:moveTo>
                  <a:pt x="216369" y="925587"/>
                </a:moveTo>
                <a:cubicBezTo>
                  <a:pt x="135862" y="1096620"/>
                  <a:pt x="108667" y="1281041"/>
                  <a:pt x="130011" y="1458436"/>
                </a:cubicBezTo>
                <a:cubicBezTo>
                  <a:pt x="222591" y="1446071"/>
                  <a:pt x="314795" y="1446181"/>
                  <a:pt x="405131" y="1455463"/>
                </a:cubicBezTo>
                <a:cubicBezTo>
                  <a:pt x="426945" y="1333935"/>
                  <a:pt x="466667" y="1215249"/>
                  <a:pt x="524206" y="1103317"/>
                </a:cubicBezTo>
                <a:close/>
                <a:moveTo>
                  <a:pt x="943246" y="797103"/>
                </a:moveTo>
                <a:cubicBezTo>
                  <a:pt x="853400" y="873630"/>
                  <a:pt x="774733" y="963960"/>
                  <a:pt x="711316" y="1066306"/>
                </a:cubicBezTo>
                <a:lnTo>
                  <a:pt x="1071447" y="1274228"/>
                </a:lnTo>
                <a:lnTo>
                  <a:pt x="1215869" y="1024081"/>
                </a:lnTo>
                <a:cubicBezTo>
                  <a:pt x="1115458" y="961776"/>
                  <a:pt x="1023809" y="885272"/>
                  <a:pt x="943246" y="797103"/>
                </a:cubicBezTo>
                <a:close/>
                <a:moveTo>
                  <a:pt x="1777831" y="614825"/>
                </a:moveTo>
                <a:cubicBezTo>
                  <a:pt x="1828108" y="774217"/>
                  <a:pt x="1847177" y="940426"/>
                  <a:pt x="1835302" y="1104709"/>
                </a:cubicBezTo>
                <a:cubicBezTo>
                  <a:pt x="1912529" y="1111680"/>
                  <a:pt x="1991200" y="1110618"/>
                  <a:pt x="2070135" y="1099634"/>
                </a:cubicBezTo>
                <a:cubicBezTo>
                  <a:pt x="2023430" y="916066"/>
                  <a:pt x="1923963" y="746103"/>
                  <a:pt x="1777831" y="614825"/>
                </a:cubicBezTo>
                <a:close/>
                <a:moveTo>
                  <a:pt x="1613169" y="587153"/>
                </a:moveTo>
                <a:lnTo>
                  <a:pt x="1386789" y="979253"/>
                </a:lnTo>
                <a:cubicBezTo>
                  <a:pt x="1482593" y="1028182"/>
                  <a:pt x="1585369" y="1063521"/>
                  <a:pt x="1692132" y="1084514"/>
                </a:cubicBezTo>
                <a:cubicBezTo>
                  <a:pt x="1702376" y="916614"/>
                  <a:pt x="1676765" y="746730"/>
                  <a:pt x="1613169" y="587153"/>
                </a:cubicBezTo>
                <a:close/>
                <a:moveTo>
                  <a:pt x="1500307" y="531421"/>
                </a:moveTo>
                <a:cubicBezTo>
                  <a:pt x="1333628" y="560682"/>
                  <a:pt x="1177718" y="626786"/>
                  <a:pt x="1041762" y="721997"/>
                </a:cubicBezTo>
                <a:cubicBezTo>
                  <a:pt x="1111912" y="797410"/>
                  <a:pt x="1191076" y="863204"/>
                  <a:pt x="1277416" y="917480"/>
                </a:cubicBezTo>
                <a:close/>
                <a:moveTo>
                  <a:pt x="708730" y="442269"/>
                </a:moveTo>
                <a:cubicBezTo>
                  <a:pt x="536145" y="518354"/>
                  <a:pt x="384460" y="645249"/>
                  <a:pt x="277225" y="815684"/>
                </a:cubicBezTo>
                <a:lnTo>
                  <a:pt x="586010" y="993961"/>
                </a:lnTo>
                <a:cubicBezTo>
                  <a:pt x="658009" y="876621"/>
                  <a:pt x="747803" y="773217"/>
                  <a:pt x="850548" y="685844"/>
                </a:cubicBezTo>
                <a:cubicBezTo>
                  <a:pt x="795399" y="611028"/>
                  <a:pt x="747545" y="529652"/>
                  <a:pt x="708730" y="442269"/>
                </a:cubicBezTo>
                <a:close/>
                <a:moveTo>
                  <a:pt x="1114411" y="355452"/>
                </a:moveTo>
                <a:cubicBezTo>
                  <a:pt x="1016499" y="355167"/>
                  <a:pt x="919324" y="369705"/>
                  <a:pt x="826255" y="398131"/>
                </a:cubicBezTo>
                <a:cubicBezTo>
                  <a:pt x="858722" y="474940"/>
                  <a:pt x="900618" y="545829"/>
                  <a:pt x="948599" y="611249"/>
                </a:cubicBezTo>
                <a:cubicBezTo>
                  <a:pt x="1085375" y="512974"/>
                  <a:pt x="1240825" y="441488"/>
                  <a:pt x="1406980" y="401715"/>
                </a:cubicBezTo>
                <a:cubicBezTo>
                  <a:pt x="1310969" y="370847"/>
                  <a:pt x="1212322" y="355738"/>
                  <a:pt x="1114411" y="355452"/>
                </a:cubicBezTo>
                <a:close/>
                <a:moveTo>
                  <a:pt x="1776283" y="295101"/>
                </a:moveTo>
                <a:lnTo>
                  <a:pt x="1710896" y="408983"/>
                </a:lnTo>
                <a:cubicBezTo>
                  <a:pt x="2209777" y="726145"/>
                  <a:pt x="2373723" y="1383396"/>
                  <a:pt x="2075153" y="1900534"/>
                </a:cubicBezTo>
                <a:cubicBezTo>
                  <a:pt x="1777480" y="2416119"/>
                  <a:pt x="1129323" y="2603192"/>
                  <a:pt x="606057" y="2333243"/>
                </a:cubicBezTo>
                <a:lnTo>
                  <a:pt x="534769" y="2457402"/>
                </a:lnTo>
                <a:cubicBezTo>
                  <a:pt x="1115347" y="2755664"/>
                  <a:pt x="1834151" y="2554240"/>
                  <a:pt x="2173557" y="1987198"/>
                </a:cubicBezTo>
                <a:cubicBezTo>
                  <a:pt x="2520801" y="1407062"/>
                  <a:pt x="2343129" y="657734"/>
                  <a:pt x="1776283" y="295101"/>
                </a:cubicBezTo>
                <a:close/>
                <a:moveTo>
                  <a:pt x="1831804" y="0"/>
                </a:moveTo>
                <a:cubicBezTo>
                  <a:pt x="1881515" y="0"/>
                  <a:pt x="1921814" y="40299"/>
                  <a:pt x="1921814" y="90010"/>
                </a:cubicBezTo>
                <a:cubicBezTo>
                  <a:pt x="1921814" y="123853"/>
                  <a:pt x="1903137" y="153333"/>
                  <a:pt x="1874873" y="167531"/>
                </a:cubicBezTo>
                <a:cubicBezTo>
                  <a:pt x="2505724" y="579432"/>
                  <a:pt x="2701456" y="1419035"/>
                  <a:pt x="2311836" y="2069966"/>
                </a:cubicBezTo>
                <a:cubicBezTo>
                  <a:pt x="2067801" y="2477672"/>
                  <a:pt x="1650037" y="2717958"/>
                  <a:pt x="1209422" y="2750781"/>
                </a:cubicBezTo>
                <a:lnTo>
                  <a:pt x="1209422" y="3191198"/>
                </a:lnTo>
                <a:cubicBezTo>
                  <a:pt x="1228953" y="3190691"/>
                  <a:pt x="1248332" y="3191937"/>
                  <a:pt x="1267595" y="3193449"/>
                </a:cubicBezTo>
                <a:cubicBezTo>
                  <a:pt x="1660899" y="3224325"/>
                  <a:pt x="1926978" y="3358049"/>
                  <a:pt x="1884661" y="3503570"/>
                </a:cubicBezTo>
                <a:lnTo>
                  <a:pt x="318693" y="3505352"/>
                </a:lnTo>
                <a:cubicBezTo>
                  <a:pt x="273700" y="3359367"/>
                  <a:pt x="539657" y="3224666"/>
                  <a:pt x="934393" y="3193515"/>
                </a:cubicBezTo>
                <a:lnTo>
                  <a:pt x="993398" y="3191208"/>
                </a:lnTo>
                <a:lnTo>
                  <a:pt x="993398" y="2750894"/>
                </a:lnTo>
                <a:cubicBezTo>
                  <a:pt x="812915" y="2737642"/>
                  <a:pt x="632784" y="2688481"/>
                  <a:pt x="463078" y="2601537"/>
                </a:cubicBezTo>
                <a:cubicBezTo>
                  <a:pt x="463677" y="2602537"/>
                  <a:pt x="463694" y="2603560"/>
                  <a:pt x="463694" y="2604587"/>
                </a:cubicBezTo>
                <a:cubicBezTo>
                  <a:pt x="463694" y="2654298"/>
                  <a:pt x="423395" y="2694597"/>
                  <a:pt x="373684" y="2694597"/>
                </a:cubicBezTo>
                <a:cubicBezTo>
                  <a:pt x="323973" y="2694597"/>
                  <a:pt x="283674" y="2654298"/>
                  <a:pt x="283674" y="2604587"/>
                </a:cubicBezTo>
                <a:cubicBezTo>
                  <a:pt x="283674" y="2554876"/>
                  <a:pt x="323973" y="2514577"/>
                  <a:pt x="373684" y="2514577"/>
                </a:cubicBezTo>
                <a:lnTo>
                  <a:pt x="377019" y="2515250"/>
                </a:lnTo>
                <a:lnTo>
                  <a:pt x="511820" y="2280472"/>
                </a:lnTo>
                <a:lnTo>
                  <a:pt x="495824" y="2271237"/>
                </a:lnTo>
                <a:lnTo>
                  <a:pt x="496783" y="2269575"/>
                </a:lnTo>
                <a:cubicBezTo>
                  <a:pt x="34226" y="1964050"/>
                  <a:pt x="-130424" y="1362029"/>
                  <a:pt x="110016" y="864184"/>
                </a:cubicBezTo>
                <a:lnTo>
                  <a:pt x="106296" y="862036"/>
                </a:lnTo>
                <a:lnTo>
                  <a:pt x="148828" y="788370"/>
                </a:lnTo>
                <a:lnTo>
                  <a:pt x="169099" y="753258"/>
                </a:lnTo>
                <a:lnTo>
                  <a:pt x="170873" y="754281"/>
                </a:lnTo>
                <a:cubicBezTo>
                  <a:pt x="475914" y="264737"/>
                  <a:pt x="1106018" y="92008"/>
                  <a:pt x="1617242" y="355196"/>
                </a:cubicBezTo>
                <a:lnTo>
                  <a:pt x="1748044" y="127384"/>
                </a:lnTo>
                <a:lnTo>
                  <a:pt x="1751959" y="129632"/>
                </a:lnTo>
                <a:cubicBezTo>
                  <a:pt x="1745165" y="117975"/>
                  <a:pt x="1741794" y="104386"/>
                  <a:pt x="1741794" y="90010"/>
                </a:cubicBezTo>
                <a:cubicBezTo>
                  <a:pt x="1741794" y="40299"/>
                  <a:pt x="1782093" y="0"/>
                  <a:pt x="1831804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7" name="Right Triangle 17">
            <a:extLst>
              <a:ext uri="{FF2B5EF4-FFF2-40B4-BE49-F238E27FC236}">
                <a16:creationId xmlns:a16="http://schemas.microsoft.com/office/drawing/2014/main" id="{9E528BC3-88BE-42A7-9F2F-8185CA4451A9}"/>
              </a:ext>
            </a:extLst>
          </p:cNvPr>
          <p:cNvSpPr/>
          <p:nvPr/>
        </p:nvSpPr>
        <p:spPr>
          <a:xfrm>
            <a:off x="7705746" y="4600959"/>
            <a:ext cx="385790" cy="546392"/>
          </a:xfrm>
          <a:custGeom>
            <a:avLst/>
            <a:gdLst/>
            <a:ahLst/>
            <a:cxnLst/>
            <a:rect l="l" t="t" r="r" b="b"/>
            <a:pathLst>
              <a:path w="2387678" h="3240000">
                <a:moveTo>
                  <a:pt x="1645041" y="17032"/>
                </a:moveTo>
                <a:lnTo>
                  <a:pt x="2376264" y="17032"/>
                </a:lnTo>
                <a:lnTo>
                  <a:pt x="2376264" y="17033"/>
                </a:lnTo>
                <a:lnTo>
                  <a:pt x="1645042" y="17033"/>
                </a:lnTo>
                <a:close/>
                <a:moveTo>
                  <a:pt x="0" y="17032"/>
                </a:moveTo>
                <a:lnTo>
                  <a:pt x="1379678" y="17032"/>
                </a:lnTo>
                <a:lnTo>
                  <a:pt x="1379678" y="996125"/>
                </a:lnTo>
                <a:lnTo>
                  <a:pt x="2376264" y="996125"/>
                </a:lnTo>
                <a:lnTo>
                  <a:pt x="2376264" y="3240000"/>
                </a:lnTo>
                <a:lnTo>
                  <a:pt x="0" y="3240000"/>
                </a:lnTo>
                <a:close/>
                <a:moveTo>
                  <a:pt x="1498869" y="0"/>
                </a:moveTo>
                <a:lnTo>
                  <a:pt x="2387678" y="888809"/>
                </a:lnTo>
                <a:lnTo>
                  <a:pt x="1498869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Oval 27">
            <a:extLst>
              <a:ext uri="{FF2B5EF4-FFF2-40B4-BE49-F238E27FC236}">
                <a16:creationId xmlns:a16="http://schemas.microsoft.com/office/drawing/2014/main" id="{9DE3BC84-090B-4170-A14B-382A1FA33F06}"/>
              </a:ext>
            </a:extLst>
          </p:cNvPr>
          <p:cNvSpPr/>
          <p:nvPr/>
        </p:nvSpPr>
        <p:spPr>
          <a:xfrm>
            <a:off x="4418496" y="5469184"/>
            <a:ext cx="409732" cy="779216"/>
          </a:xfrm>
          <a:custGeom>
            <a:avLst/>
            <a:gdLst/>
            <a:ahLst/>
            <a:cxnLst/>
            <a:rect l="l" t="t" r="r" b="b"/>
            <a:pathLst>
              <a:path w="1703664" h="3240001">
                <a:moveTo>
                  <a:pt x="952533" y="2024463"/>
                </a:moveTo>
                <a:lnTo>
                  <a:pt x="856710" y="2024464"/>
                </a:lnTo>
                <a:lnTo>
                  <a:pt x="649879" y="2143878"/>
                </a:lnTo>
                <a:lnTo>
                  <a:pt x="728753" y="2280491"/>
                </a:lnTo>
                <a:lnTo>
                  <a:pt x="800462" y="2239090"/>
                </a:lnTo>
                <a:lnTo>
                  <a:pt x="800462" y="2476837"/>
                </a:lnTo>
                <a:lnTo>
                  <a:pt x="649878" y="2476837"/>
                </a:lnTo>
                <a:lnTo>
                  <a:pt x="649878" y="2634602"/>
                </a:lnTo>
                <a:lnTo>
                  <a:pt x="1067658" y="2634602"/>
                </a:lnTo>
                <a:lnTo>
                  <a:pt x="1067657" y="2476837"/>
                </a:lnTo>
                <a:lnTo>
                  <a:pt x="952532" y="2476837"/>
                </a:lnTo>
                <a:lnTo>
                  <a:pt x="952532" y="2151292"/>
                </a:lnTo>
                <a:lnTo>
                  <a:pt x="952534" y="2151291"/>
                </a:lnTo>
                <a:close/>
                <a:moveTo>
                  <a:pt x="851832" y="1776101"/>
                </a:moveTo>
                <a:cubicBezTo>
                  <a:pt x="1189868" y="1776101"/>
                  <a:pt x="1463900" y="2050133"/>
                  <a:pt x="1463900" y="2388169"/>
                </a:cubicBezTo>
                <a:cubicBezTo>
                  <a:pt x="1463900" y="2726205"/>
                  <a:pt x="1189868" y="3000237"/>
                  <a:pt x="851832" y="3000237"/>
                </a:cubicBezTo>
                <a:cubicBezTo>
                  <a:pt x="513796" y="3000237"/>
                  <a:pt x="239764" y="2726205"/>
                  <a:pt x="239764" y="2388169"/>
                </a:cubicBezTo>
                <a:cubicBezTo>
                  <a:pt x="239764" y="2050133"/>
                  <a:pt x="513796" y="1776101"/>
                  <a:pt x="851832" y="1776101"/>
                </a:cubicBezTo>
                <a:close/>
                <a:moveTo>
                  <a:pt x="851832" y="1689019"/>
                </a:moveTo>
                <a:cubicBezTo>
                  <a:pt x="465702" y="1689019"/>
                  <a:pt x="152682" y="2002039"/>
                  <a:pt x="152682" y="2388169"/>
                </a:cubicBezTo>
                <a:cubicBezTo>
                  <a:pt x="152682" y="2774299"/>
                  <a:pt x="465702" y="3087319"/>
                  <a:pt x="851832" y="3087319"/>
                </a:cubicBezTo>
                <a:cubicBezTo>
                  <a:pt x="1237962" y="3087319"/>
                  <a:pt x="1550982" y="2774299"/>
                  <a:pt x="1550982" y="2388169"/>
                </a:cubicBezTo>
                <a:cubicBezTo>
                  <a:pt x="1550982" y="2002039"/>
                  <a:pt x="1237962" y="1689019"/>
                  <a:pt x="851832" y="1689019"/>
                </a:cubicBezTo>
                <a:close/>
                <a:moveTo>
                  <a:pt x="851832" y="1536337"/>
                </a:moveTo>
                <a:cubicBezTo>
                  <a:pt x="1322286" y="1536337"/>
                  <a:pt x="1703664" y="1917715"/>
                  <a:pt x="1703664" y="2388169"/>
                </a:cubicBezTo>
                <a:cubicBezTo>
                  <a:pt x="1703664" y="2858623"/>
                  <a:pt x="1322286" y="3240001"/>
                  <a:pt x="851832" y="3240001"/>
                </a:cubicBezTo>
                <a:cubicBezTo>
                  <a:pt x="381378" y="3240001"/>
                  <a:pt x="0" y="2858623"/>
                  <a:pt x="0" y="2388169"/>
                </a:cubicBezTo>
                <a:cubicBezTo>
                  <a:pt x="0" y="1917715"/>
                  <a:pt x="381378" y="1536337"/>
                  <a:pt x="851832" y="1536337"/>
                </a:cubicBezTo>
                <a:close/>
                <a:moveTo>
                  <a:pt x="1173126" y="1"/>
                </a:moveTo>
                <a:lnTo>
                  <a:pt x="1383673" y="1"/>
                </a:lnTo>
                <a:lnTo>
                  <a:pt x="1383673" y="954514"/>
                </a:lnTo>
                <a:lnTo>
                  <a:pt x="1173126" y="1187717"/>
                </a:lnTo>
                <a:close/>
                <a:moveTo>
                  <a:pt x="619488" y="0"/>
                </a:moveTo>
                <a:lnTo>
                  <a:pt x="1099698" y="0"/>
                </a:lnTo>
                <a:lnTo>
                  <a:pt x="1099698" y="1265464"/>
                </a:lnTo>
                <a:lnTo>
                  <a:pt x="859593" y="1532640"/>
                </a:lnTo>
                <a:lnTo>
                  <a:pt x="619488" y="1265464"/>
                </a:lnTo>
                <a:close/>
                <a:moveTo>
                  <a:pt x="335512" y="0"/>
                </a:moveTo>
                <a:lnTo>
                  <a:pt x="546059" y="0"/>
                </a:lnTo>
                <a:lnTo>
                  <a:pt x="546059" y="1166181"/>
                </a:lnTo>
                <a:lnTo>
                  <a:pt x="335512" y="92745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Parallelogram 15">
            <a:extLst>
              <a:ext uri="{FF2B5EF4-FFF2-40B4-BE49-F238E27FC236}">
                <a16:creationId xmlns:a16="http://schemas.microsoft.com/office/drawing/2014/main" id="{D9EBC454-39B8-4535-9BAE-24BE215B0DC3}"/>
              </a:ext>
            </a:extLst>
          </p:cNvPr>
          <p:cNvSpPr/>
          <p:nvPr/>
        </p:nvSpPr>
        <p:spPr>
          <a:xfrm rot="16200000">
            <a:off x="8536863" y="3545131"/>
            <a:ext cx="598764" cy="648141"/>
          </a:xfrm>
          <a:custGeom>
            <a:avLst/>
            <a:gdLst/>
            <a:ahLst/>
            <a:cxnLst/>
            <a:rect l="l" t="t" r="r" b="b"/>
            <a:pathLst>
              <a:path w="2993176" h="3240001">
                <a:moveTo>
                  <a:pt x="1299907" y="647892"/>
                </a:moveTo>
                <a:lnTo>
                  <a:pt x="665509" y="1620000"/>
                </a:lnTo>
                <a:lnTo>
                  <a:pt x="1299907" y="2592108"/>
                </a:lnTo>
                <a:lnTo>
                  <a:pt x="634398" y="2592108"/>
                </a:lnTo>
                <a:lnTo>
                  <a:pt x="0" y="1620000"/>
                </a:lnTo>
                <a:lnTo>
                  <a:pt x="634398" y="647892"/>
                </a:lnTo>
                <a:close/>
                <a:moveTo>
                  <a:pt x="2993176" y="1620001"/>
                </a:moveTo>
                <a:lnTo>
                  <a:pt x="1913056" y="3240001"/>
                </a:lnTo>
                <a:lnTo>
                  <a:pt x="1782206" y="3043749"/>
                </a:lnTo>
                <a:lnTo>
                  <a:pt x="1110064" y="3043749"/>
                </a:lnTo>
                <a:cubicBezTo>
                  <a:pt x="1089036" y="3096599"/>
                  <a:pt x="1037333" y="3133759"/>
                  <a:pt x="976952" y="3133759"/>
                </a:cubicBezTo>
                <a:cubicBezTo>
                  <a:pt x="923853" y="3133759"/>
                  <a:pt x="877466" y="3105022"/>
                  <a:pt x="854540" y="3061058"/>
                </a:cubicBezTo>
                <a:lnTo>
                  <a:pt x="302383" y="3169763"/>
                </a:lnTo>
                <a:lnTo>
                  <a:pt x="302383" y="2809723"/>
                </a:lnTo>
                <a:lnTo>
                  <a:pt x="854540" y="2918427"/>
                </a:lnTo>
                <a:cubicBezTo>
                  <a:pt x="877466" y="2874463"/>
                  <a:pt x="923853" y="2845727"/>
                  <a:pt x="976952" y="2845727"/>
                </a:cubicBezTo>
                <a:cubicBezTo>
                  <a:pt x="1037333" y="2845727"/>
                  <a:pt x="1089036" y="2882887"/>
                  <a:pt x="1110064" y="2935737"/>
                </a:cubicBezTo>
                <a:lnTo>
                  <a:pt x="1710190" y="2935737"/>
                </a:lnTo>
                <a:lnTo>
                  <a:pt x="832936" y="1620001"/>
                </a:lnTo>
                <a:lnTo>
                  <a:pt x="1913056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Round Same Side Corner Rectangle 21">
            <a:extLst>
              <a:ext uri="{FF2B5EF4-FFF2-40B4-BE49-F238E27FC236}">
                <a16:creationId xmlns:a16="http://schemas.microsoft.com/office/drawing/2014/main" id="{8C9B4592-4C7E-4F12-8E8B-56424230F996}"/>
              </a:ext>
            </a:extLst>
          </p:cNvPr>
          <p:cNvSpPr/>
          <p:nvPr/>
        </p:nvSpPr>
        <p:spPr>
          <a:xfrm rot="10800000">
            <a:off x="9311063" y="2543932"/>
            <a:ext cx="386665" cy="436639"/>
          </a:xfrm>
          <a:custGeom>
            <a:avLst/>
            <a:gdLst/>
            <a:ahLst/>
            <a:cxnLst/>
            <a:rect l="l" t="t" r="r" b="b"/>
            <a:pathLst>
              <a:path w="2880320" h="3252576">
                <a:moveTo>
                  <a:pt x="612726" y="2220771"/>
                </a:moveTo>
                <a:cubicBezTo>
                  <a:pt x="662432" y="2220771"/>
                  <a:pt x="702726" y="2180477"/>
                  <a:pt x="702726" y="2130771"/>
                </a:cubicBezTo>
                <a:lnTo>
                  <a:pt x="702726" y="438771"/>
                </a:lnTo>
                <a:cubicBezTo>
                  <a:pt x="702726" y="389065"/>
                  <a:pt x="662432" y="348771"/>
                  <a:pt x="612726" y="348771"/>
                </a:cubicBezTo>
                <a:cubicBezTo>
                  <a:pt x="563020" y="348771"/>
                  <a:pt x="522726" y="389065"/>
                  <a:pt x="522726" y="438771"/>
                </a:cubicBezTo>
                <a:lnTo>
                  <a:pt x="522726" y="2130771"/>
                </a:lnTo>
                <a:cubicBezTo>
                  <a:pt x="522726" y="2180477"/>
                  <a:pt x="563020" y="2220771"/>
                  <a:pt x="612726" y="2220771"/>
                </a:cubicBezTo>
                <a:close/>
                <a:moveTo>
                  <a:pt x="1188790" y="2220771"/>
                </a:moveTo>
                <a:cubicBezTo>
                  <a:pt x="1238496" y="2220771"/>
                  <a:pt x="1278790" y="2180477"/>
                  <a:pt x="1278790" y="2130771"/>
                </a:cubicBezTo>
                <a:lnTo>
                  <a:pt x="1278790" y="438771"/>
                </a:lnTo>
                <a:cubicBezTo>
                  <a:pt x="1278790" y="389065"/>
                  <a:pt x="1238496" y="348771"/>
                  <a:pt x="1188790" y="348771"/>
                </a:cubicBezTo>
                <a:cubicBezTo>
                  <a:pt x="1139084" y="348771"/>
                  <a:pt x="1098790" y="389065"/>
                  <a:pt x="1098790" y="438771"/>
                </a:cubicBezTo>
                <a:lnTo>
                  <a:pt x="1098790" y="2130771"/>
                </a:lnTo>
                <a:cubicBezTo>
                  <a:pt x="1098790" y="2180477"/>
                  <a:pt x="1139084" y="2220771"/>
                  <a:pt x="1188790" y="2220771"/>
                </a:cubicBezTo>
                <a:close/>
                <a:moveTo>
                  <a:pt x="1764854" y="2220771"/>
                </a:moveTo>
                <a:cubicBezTo>
                  <a:pt x="1814560" y="2220771"/>
                  <a:pt x="1854854" y="2180477"/>
                  <a:pt x="1854854" y="2130771"/>
                </a:cubicBezTo>
                <a:lnTo>
                  <a:pt x="1854854" y="438771"/>
                </a:lnTo>
                <a:cubicBezTo>
                  <a:pt x="1854854" y="389065"/>
                  <a:pt x="1814560" y="348771"/>
                  <a:pt x="1764854" y="348771"/>
                </a:cubicBezTo>
                <a:cubicBezTo>
                  <a:pt x="1715148" y="348771"/>
                  <a:pt x="1674854" y="389065"/>
                  <a:pt x="1674854" y="438771"/>
                </a:cubicBezTo>
                <a:lnTo>
                  <a:pt x="1674854" y="2130771"/>
                </a:lnTo>
                <a:cubicBezTo>
                  <a:pt x="1674854" y="2180477"/>
                  <a:pt x="1715148" y="2220771"/>
                  <a:pt x="1764854" y="2220771"/>
                </a:cubicBezTo>
                <a:close/>
                <a:moveTo>
                  <a:pt x="2340918" y="2220771"/>
                </a:moveTo>
                <a:cubicBezTo>
                  <a:pt x="2390624" y="2220771"/>
                  <a:pt x="2430918" y="2180477"/>
                  <a:pt x="2430918" y="2130771"/>
                </a:cubicBezTo>
                <a:lnTo>
                  <a:pt x="2430918" y="438771"/>
                </a:lnTo>
                <a:cubicBezTo>
                  <a:pt x="2430918" y="389065"/>
                  <a:pt x="2390624" y="348771"/>
                  <a:pt x="2340918" y="348771"/>
                </a:cubicBezTo>
                <a:cubicBezTo>
                  <a:pt x="2291212" y="348771"/>
                  <a:pt x="2250918" y="389065"/>
                  <a:pt x="2250918" y="438771"/>
                </a:cubicBezTo>
                <a:lnTo>
                  <a:pt x="2250918" y="2130771"/>
                </a:lnTo>
                <a:cubicBezTo>
                  <a:pt x="2250918" y="2180477"/>
                  <a:pt x="2291212" y="2220771"/>
                  <a:pt x="2340918" y="2220771"/>
                </a:cubicBezTo>
                <a:close/>
                <a:moveTo>
                  <a:pt x="2784182" y="2519920"/>
                </a:moveTo>
                <a:lnTo>
                  <a:pt x="96136" y="2519920"/>
                </a:lnTo>
                <a:lnTo>
                  <a:pt x="96136" y="419995"/>
                </a:lnTo>
                <a:cubicBezTo>
                  <a:pt x="96136" y="188038"/>
                  <a:pt x="284174" y="0"/>
                  <a:pt x="516131" y="0"/>
                </a:cubicBezTo>
                <a:lnTo>
                  <a:pt x="2364187" y="0"/>
                </a:lnTo>
                <a:cubicBezTo>
                  <a:pt x="2596144" y="0"/>
                  <a:pt x="2784182" y="188038"/>
                  <a:pt x="2784182" y="419995"/>
                </a:cubicBezTo>
                <a:close/>
                <a:moveTo>
                  <a:pt x="1687966" y="3252576"/>
                </a:moveTo>
                <a:lnTo>
                  <a:pt x="1192350" y="3252576"/>
                </a:lnTo>
                <a:cubicBezTo>
                  <a:pt x="1129224" y="3252576"/>
                  <a:pt x="1078050" y="3201402"/>
                  <a:pt x="1078050" y="3138276"/>
                </a:cubicBezTo>
                <a:lnTo>
                  <a:pt x="1078050" y="3023976"/>
                </a:lnTo>
                <a:lnTo>
                  <a:pt x="60008" y="3023976"/>
                </a:lnTo>
                <a:cubicBezTo>
                  <a:pt x="26866" y="3023976"/>
                  <a:pt x="0" y="2997110"/>
                  <a:pt x="0" y="2963968"/>
                </a:cubicBezTo>
                <a:lnTo>
                  <a:pt x="0" y="2723944"/>
                </a:lnTo>
                <a:cubicBezTo>
                  <a:pt x="0" y="2690802"/>
                  <a:pt x="26866" y="2663936"/>
                  <a:pt x="60008" y="2663936"/>
                </a:cubicBezTo>
                <a:lnTo>
                  <a:pt x="2820312" y="2663936"/>
                </a:lnTo>
                <a:cubicBezTo>
                  <a:pt x="2853454" y="2663936"/>
                  <a:pt x="2880320" y="2690802"/>
                  <a:pt x="2880320" y="2723944"/>
                </a:cubicBezTo>
                <a:lnTo>
                  <a:pt x="2880320" y="2963968"/>
                </a:lnTo>
                <a:cubicBezTo>
                  <a:pt x="2880320" y="2997110"/>
                  <a:pt x="2853454" y="3023976"/>
                  <a:pt x="2820312" y="3023976"/>
                </a:cubicBezTo>
                <a:lnTo>
                  <a:pt x="1802266" y="3023976"/>
                </a:lnTo>
                <a:lnTo>
                  <a:pt x="1802266" y="3138276"/>
                </a:lnTo>
                <a:cubicBezTo>
                  <a:pt x="1802266" y="3201402"/>
                  <a:pt x="1751092" y="3252576"/>
                  <a:pt x="1687966" y="325257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Oval 26">
            <a:extLst>
              <a:ext uri="{FF2B5EF4-FFF2-40B4-BE49-F238E27FC236}">
                <a16:creationId xmlns:a16="http://schemas.microsoft.com/office/drawing/2014/main" id="{E699ABAB-3E67-42DD-A9F5-A18A848A47A3}"/>
              </a:ext>
            </a:extLst>
          </p:cNvPr>
          <p:cNvSpPr/>
          <p:nvPr/>
        </p:nvSpPr>
        <p:spPr>
          <a:xfrm>
            <a:off x="6966942" y="3587275"/>
            <a:ext cx="472482" cy="563852"/>
          </a:xfrm>
          <a:custGeom>
            <a:avLst/>
            <a:gdLst/>
            <a:ahLst/>
            <a:cxnLst/>
            <a:rect l="l" t="t" r="r" b="b"/>
            <a:pathLst>
              <a:path w="2543357" h="3035197">
                <a:moveTo>
                  <a:pt x="1932497" y="885460"/>
                </a:moveTo>
                <a:lnTo>
                  <a:pt x="1858608" y="981586"/>
                </a:lnTo>
                <a:cubicBezTo>
                  <a:pt x="2087948" y="1157874"/>
                  <a:pt x="2221364" y="1431493"/>
                  <a:pt x="2219022" y="1720748"/>
                </a:cubicBezTo>
                <a:lnTo>
                  <a:pt x="2340261" y="1721729"/>
                </a:lnTo>
                <a:cubicBezTo>
                  <a:pt x="2342911" y="1394473"/>
                  <a:pt x="2191967" y="1084907"/>
                  <a:pt x="1932497" y="885460"/>
                </a:cubicBezTo>
                <a:close/>
                <a:moveTo>
                  <a:pt x="1028922" y="281987"/>
                </a:moveTo>
                <a:cubicBezTo>
                  <a:pt x="1157068" y="321344"/>
                  <a:pt x="1128134" y="299573"/>
                  <a:pt x="1193247" y="332230"/>
                </a:cubicBezTo>
                <a:cubicBezTo>
                  <a:pt x="1269854" y="451410"/>
                  <a:pt x="1301375" y="602654"/>
                  <a:pt x="1295736" y="739575"/>
                </a:cubicBezTo>
                <a:cubicBezTo>
                  <a:pt x="1418781" y="730097"/>
                  <a:pt x="1391656" y="622269"/>
                  <a:pt x="1842154" y="674175"/>
                </a:cubicBezTo>
                <a:cubicBezTo>
                  <a:pt x="2251963" y="725703"/>
                  <a:pt x="2543357" y="1202505"/>
                  <a:pt x="2543357" y="1911138"/>
                </a:cubicBezTo>
                <a:cubicBezTo>
                  <a:pt x="2543357" y="2619771"/>
                  <a:pt x="2228290" y="3174439"/>
                  <a:pt x="1189012" y="3004227"/>
                </a:cubicBezTo>
                <a:cubicBezTo>
                  <a:pt x="266689" y="3142266"/>
                  <a:pt x="99973" y="2479414"/>
                  <a:pt x="24671" y="2089269"/>
                </a:cubicBezTo>
                <a:cubicBezTo>
                  <a:pt x="-50631" y="1699124"/>
                  <a:pt x="9514" y="922425"/>
                  <a:pt x="737199" y="663358"/>
                </a:cubicBezTo>
                <a:cubicBezTo>
                  <a:pt x="1021153" y="585721"/>
                  <a:pt x="1093645" y="690425"/>
                  <a:pt x="1216376" y="728497"/>
                </a:cubicBezTo>
                <a:cubicBezTo>
                  <a:pt x="1183268" y="569368"/>
                  <a:pt x="1135766" y="458984"/>
                  <a:pt x="1028922" y="281987"/>
                </a:cubicBezTo>
                <a:close/>
                <a:moveTo>
                  <a:pt x="1919942" y="47"/>
                </a:moveTo>
                <a:cubicBezTo>
                  <a:pt x="2086542" y="1491"/>
                  <a:pt x="2263938" y="35583"/>
                  <a:pt x="2350876" y="60453"/>
                </a:cubicBezTo>
                <a:cubicBezTo>
                  <a:pt x="2672784" y="174000"/>
                  <a:pt x="2321773" y="213881"/>
                  <a:pt x="2220060" y="345654"/>
                </a:cubicBezTo>
                <a:cubicBezTo>
                  <a:pt x="2118347" y="477427"/>
                  <a:pt x="2005019" y="609932"/>
                  <a:pt x="1770740" y="609932"/>
                </a:cubicBezTo>
                <a:lnTo>
                  <a:pt x="1326444" y="614956"/>
                </a:lnTo>
                <a:lnTo>
                  <a:pt x="1346541" y="320533"/>
                </a:lnTo>
                <a:cubicBezTo>
                  <a:pt x="1401807" y="115484"/>
                  <a:pt x="1563158" y="44336"/>
                  <a:pt x="1760692" y="11037"/>
                </a:cubicBezTo>
                <a:cubicBezTo>
                  <a:pt x="1810076" y="2712"/>
                  <a:pt x="1864409" y="-434"/>
                  <a:pt x="1919942" y="47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Freeform 32">
            <a:extLst>
              <a:ext uri="{FF2B5EF4-FFF2-40B4-BE49-F238E27FC236}">
                <a16:creationId xmlns:a16="http://schemas.microsoft.com/office/drawing/2014/main" id="{D0626755-7B05-4C91-8F22-88275E2F19F4}"/>
              </a:ext>
            </a:extLst>
          </p:cNvPr>
          <p:cNvSpPr/>
          <p:nvPr/>
        </p:nvSpPr>
        <p:spPr>
          <a:xfrm>
            <a:off x="4360223" y="1480860"/>
            <a:ext cx="597487" cy="547278"/>
          </a:xfrm>
          <a:custGeom>
            <a:avLst/>
            <a:gdLst/>
            <a:ahLst/>
            <a:cxnLst/>
            <a:rect l="l" t="t" r="r" b="b"/>
            <a:pathLst>
              <a:path w="3210745" h="2940925">
                <a:moveTo>
                  <a:pt x="340528" y="2526682"/>
                </a:moveTo>
                <a:cubicBezTo>
                  <a:pt x="280875" y="2526682"/>
                  <a:pt x="232516" y="2575041"/>
                  <a:pt x="232516" y="2634694"/>
                </a:cubicBezTo>
                <a:cubicBezTo>
                  <a:pt x="232516" y="2694347"/>
                  <a:pt x="280875" y="2742706"/>
                  <a:pt x="340528" y="2742706"/>
                </a:cubicBezTo>
                <a:cubicBezTo>
                  <a:pt x="400181" y="2742706"/>
                  <a:pt x="448540" y="2694347"/>
                  <a:pt x="448540" y="2634694"/>
                </a:cubicBezTo>
                <a:cubicBezTo>
                  <a:pt x="448540" y="2575041"/>
                  <a:pt x="400181" y="2526682"/>
                  <a:pt x="340528" y="2526682"/>
                </a:cubicBezTo>
                <a:close/>
                <a:moveTo>
                  <a:pt x="1821636" y="152"/>
                </a:moveTo>
                <a:cubicBezTo>
                  <a:pt x="1920275" y="-4956"/>
                  <a:pt x="2051571" y="119306"/>
                  <a:pt x="2102482" y="278737"/>
                </a:cubicBezTo>
                <a:cubicBezTo>
                  <a:pt x="2192513" y="649582"/>
                  <a:pt x="1575154" y="1213351"/>
                  <a:pt x="2006019" y="1236931"/>
                </a:cubicBezTo>
                <a:cubicBezTo>
                  <a:pt x="2310412" y="1206920"/>
                  <a:pt x="2473326" y="1176910"/>
                  <a:pt x="2803442" y="1166192"/>
                </a:cubicBezTo>
                <a:cubicBezTo>
                  <a:pt x="3103547" y="1170479"/>
                  <a:pt x="3152850" y="1361260"/>
                  <a:pt x="3002798" y="1564903"/>
                </a:cubicBezTo>
                <a:cubicBezTo>
                  <a:pt x="3191435" y="1575621"/>
                  <a:pt x="3347919" y="1869296"/>
                  <a:pt x="3022090" y="1989338"/>
                </a:cubicBezTo>
                <a:cubicBezTo>
                  <a:pt x="3332913" y="2182262"/>
                  <a:pt x="3154994" y="2426634"/>
                  <a:pt x="2977074" y="2471650"/>
                </a:cubicBezTo>
                <a:cubicBezTo>
                  <a:pt x="3127127" y="2606697"/>
                  <a:pt x="3109978" y="2709590"/>
                  <a:pt x="2957782" y="2793191"/>
                </a:cubicBezTo>
                <a:cubicBezTo>
                  <a:pt x="2620164" y="2932526"/>
                  <a:pt x="1747715" y="3028988"/>
                  <a:pt x="1253613" y="2818914"/>
                </a:cubicBezTo>
                <a:cubicBezTo>
                  <a:pt x="1018944" y="2738561"/>
                  <a:pt x="869067" y="2654318"/>
                  <a:pt x="700568" y="2648441"/>
                </a:cubicBezTo>
                <a:lnTo>
                  <a:pt x="700568" y="2796242"/>
                </a:lnTo>
                <a:cubicBezTo>
                  <a:pt x="700568" y="2860729"/>
                  <a:pt x="648291" y="2913006"/>
                  <a:pt x="583804" y="2913006"/>
                </a:cubicBezTo>
                <a:lnTo>
                  <a:pt x="0" y="2913006"/>
                </a:lnTo>
                <a:lnTo>
                  <a:pt x="0" y="1400838"/>
                </a:lnTo>
                <a:lnTo>
                  <a:pt x="583804" y="1400838"/>
                </a:lnTo>
                <a:cubicBezTo>
                  <a:pt x="648291" y="1400838"/>
                  <a:pt x="700568" y="1453115"/>
                  <a:pt x="700568" y="1517602"/>
                </a:cubicBezTo>
                <a:lnTo>
                  <a:pt x="700568" y="1571674"/>
                </a:lnTo>
                <a:cubicBezTo>
                  <a:pt x="721537" y="1568378"/>
                  <a:pt x="746526" y="1559634"/>
                  <a:pt x="784162" y="1539180"/>
                </a:cubicBezTo>
                <a:cubicBezTo>
                  <a:pt x="831321" y="1421281"/>
                  <a:pt x="890271" y="1323747"/>
                  <a:pt x="1034964" y="1191915"/>
                </a:cubicBezTo>
                <a:cubicBezTo>
                  <a:pt x="1257900" y="851081"/>
                  <a:pt x="1628744" y="677449"/>
                  <a:pt x="1703770" y="169413"/>
                </a:cubicBezTo>
                <a:cubicBezTo>
                  <a:pt x="1715024" y="52855"/>
                  <a:pt x="1762452" y="3217"/>
                  <a:pt x="1821636" y="15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ed Rectangle 10">
            <a:extLst>
              <a:ext uri="{FF2B5EF4-FFF2-40B4-BE49-F238E27FC236}">
                <a16:creationId xmlns:a16="http://schemas.microsoft.com/office/drawing/2014/main" id="{D7FB4BB8-3190-4772-B40E-FC1C73463E27}"/>
              </a:ext>
            </a:extLst>
          </p:cNvPr>
          <p:cNvSpPr/>
          <p:nvPr/>
        </p:nvSpPr>
        <p:spPr>
          <a:xfrm>
            <a:off x="8534202" y="2515987"/>
            <a:ext cx="372169" cy="492524"/>
          </a:xfrm>
          <a:custGeom>
            <a:avLst/>
            <a:gdLst/>
            <a:ahLst/>
            <a:cxnLst/>
            <a:rect l="l" t="t" r="r" b="b"/>
            <a:pathLst>
              <a:path w="2448272" h="3240000">
                <a:moveTo>
                  <a:pt x="1358676" y="2676152"/>
                </a:moveTo>
                <a:cubicBezTo>
                  <a:pt x="1327753" y="2676152"/>
                  <a:pt x="1302685" y="2701220"/>
                  <a:pt x="1302685" y="2732143"/>
                </a:cubicBezTo>
                <a:lnTo>
                  <a:pt x="1302685" y="2956101"/>
                </a:lnTo>
                <a:cubicBezTo>
                  <a:pt x="1302685" y="2987024"/>
                  <a:pt x="1327753" y="3012092"/>
                  <a:pt x="1358676" y="3012092"/>
                </a:cubicBezTo>
                <a:lnTo>
                  <a:pt x="1582634" y="3012092"/>
                </a:lnTo>
                <a:cubicBezTo>
                  <a:pt x="1613557" y="3012092"/>
                  <a:pt x="1638625" y="2987024"/>
                  <a:pt x="1638625" y="2956101"/>
                </a:cubicBezTo>
                <a:lnTo>
                  <a:pt x="1638625" y="2732143"/>
                </a:lnTo>
                <a:cubicBezTo>
                  <a:pt x="1638625" y="2701220"/>
                  <a:pt x="1613557" y="2676152"/>
                  <a:pt x="1582634" y="2676152"/>
                </a:cubicBezTo>
                <a:close/>
                <a:moveTo>
                  <a:pt x="837062" y="2676152"/>
                </a:moveTo>
                <a:cubicBezTo>
                  <a:pt x="806139" y="2676152"/>
                  <a:pt x="781071" y="2701220"/>
                  <a:pt x="781071" y="2732143"/>
                </a:cubicBezTo>
                <a:lnTo>
                  <a:pt x="781071" y="2956101"/>
                </a:lnTo>
                <a:cubicBezTo>
                  <a:pt x="781071" y="2987024"/>
                  <a:pt x="806139" y="3012092"/>
                  <a:pt x="837062" y="3012092"/>
                </a:cubicBezTo>
                <a:lnTo>
                  <a:pt x="1061020" y="3012092"/>
                </a:lnTo>
                <a:cubicBezTo>
                  <a:pt x="1091943" y="3012092"/>
                  <a:pt x="1117011" y="2987024"/>
                  <a:pt x="1117011" y="2956101"/>
                </a:cubicBezTo>
                <a:lnTo>
                  <a:pt x="1117011" y="2732143"/>
                </a:lnTo>
                <a:cubicBezTo>
                  <a:pt x="1117011" y="2701220"/>
                  <a:pt x="1091943" y="2676152"/>
                  <a:pt x="1061020" y="2676152"/>
                </a:cubicBezTo>
                <a:close/>
                <a:moveTo>
                  <a:pt x="315448" y="2676152"/>
                </a:moveTo>
                <a:cubicBezTo>
                  <a:pt x="284525" y="2676152"/>
                  <a:pt x="259457" y="2701220"/>
                  <a:pt x="259457" y="2732143"/>
                </a:cubicBezTo>
                <a:lnTo>
                  <a:pt x="259457" y="2956101"/>
                </a:lnTo>
                <a:cubicBezTo>
                  <a:pt x="259457" y="2987024"/>
                  <a:pt x="284525" y="3012092"/>
                  <a:pt x="315448" y="3012092"/>
                </a:cubicBezTo>
                <a:lnTo>
                  <a:pt x="539406" y="3012092"/>
                </a:lnTo>
                <a:cubicBezTo>
                  <a:pt x="570329" y="3012092"/>
                  <a:pt x="595397" y="2987024"/>
                  <a:pt x="595397" y="2956101"/>
                </a:cubicBezTo>
                <a:lnTo>
                  <a:pt x="595397" y="2732143"/>
                </a:lnTo>
                <a:cubicBezTo>
                  <a:pt x="595397" y="2701220"/>
                  <a:pt x="570329" y="2676152"/>
                  <a:pt x="539406" y="2676152"/>
                </a:cubicBezTo>
                <a:close/>
                <a:moveTo>
                  <a:pt x="1880291" y="2179832"/>
                </a:moveTo>
                <a:cubicBezTo>
                  <a:pt x="1849368" y="2179832"/>
                  <a:pt x="1824300" y="2204900"/>
                  <a:pt x="1824300" y="2235823"/>
                </a:cubicBezTo>
                <a:lnTo>
                  <a:pt x="1824300" y="2956101"/>
                </a:lnTo>
                <a:cubicBezTo>
                  <a:pt x="1824300" y="2987024"/>
                  <a:pt x="1849368" y="3012092"/>
                  <a:pt x="1880291" y="3012092"/>
                </a:cubicBezTo>
                <a:lnTo>
                  <a:pt x="2104249" y="3012092"/>
                </a:lnTo>
                <a:cubicBezTo>
                  <a:pt x="2135172" y="3012092"/>
                  <a:pt x="2160240" y="2987024"/>
                  <a:pt x="2160240" y="2956101"/>
                </a:cubicBezTo>
                <a:lnTo>
                  <a:pt x="2160240" y="2235823"/>
                </a:lnTo>
                <a:cubicBezTo>
                  <a:pt x="2160240" y="2204900"/>
                  <a:pt x="2135172" y="2179832"/>
                  <a:pt x="2104249" y="2179832"/>
                </a:cubicBezTo>
                <a:close/>
                <a:moveTo>
                  <a:pt x="1358676" y="2179832"/>
                </a:moveTo>
                <a:cubicBezTo>
                  <a:pt x="1327753" y="2179832"/>
                  <a:pt x="1302685" y="2204900"/>
                  <a:pt x="1302685" y="2235823"/>
                </a:cubicBezTo>
                <a:lnTo>
                  <a:pt x="1302685" y="2459781"/>
                </a:lnTo>
                <a:cubicBezTo>
                  <a:pt x="1302685" y="2490704"/>
                  <a:pt x="1327753" y="2515772"/>
                  <a:pt x="1358676" y="2515772"/>
                </a:cubicBezTo>
                <a:lnTo>
                  <a:pt x="1582634" y="2515772"/>
                </a:lnTo>
                <a:cubicBezTo>
                  <a:pt x="1613557" y="2515772"/>
                  <a:pt x="1638625" y="2490704"/>
                  <a:pt x="1638625" y="2459781"/>
                </a:cubicBezTo>
                <a:lnTo>
                  <a:pt x="1638625" y="2235823"/>
                </a:lnTo>
                <a:cubicBezTo>
                  <a:pt x="1638625" y="2204900"/>
                  <a:pt x="1613557" y="2179832"/>
                  <a:pt x="1582634" y="2179832"/>
                </a:cubicBezTo>
                <a:close/>
                <a:moveTo>
                  <a:pt x="837062" y="2179832"/>
                </a:moveTo>
                <a:cubicBezTo>
                  <a:pt x="806139" y="2179832"/>
                  <a:pt x="781071" y="2204900"/>
                  <a:pt x="781071" y="2235823"/>
                </a:cubicBezTo>
                <a:lnTo>
                  <a:pt x="781071" y="2459781"/>
                </a:lnTo>
                <a:cubicBezTo>
                  <a:pt x="781071" y="2490704"/>
                  <a:pt x="806139" y="2515772"/>
                  <a:pt x="837062" y="2515772"/>
                </a:cubicBezTo>
                <a:lnTo>
                  <a:pt x="1061020" y="2515772"/>
                </a:lnTo>
                <a:cubicBezTo>
                  <a:pt x="1091943" y="2515772"/>
                  <a:pt x="1117011" y="2490704"/>
                  <a:pt x="1117011" y="2459781"/>
                </a:cubicBezTo>
                <a:lnTo>
                  <a:pt x="1117011" y="2235823"/>
                </a:lnTo>
                <a:cubicBezTo>
                  <a:pt x="1117011" y="2204900"/>
                  <a:pt x="1091943" y="2179832"/>
                  <a:pt x="1061020" y="2179832"/>
                </a:cubicBezTo>
                <a:close/>
                <a:moveTo>
                  <a:pt x="315448" y="2179832"/>
                </a:moveTo>
                <a:cubicBezTo>
                  <a:pt x="284525" y="2179832"/>
                  <a:pt x="259457" y="2204900"/>
                  <a:pt x="259457" y="2235823"/>
                </a:cubicBezTo>
                <a:lnTo>
                  <a:pt x="259457" y="2459781"/>
                </a:lnTo>
                <a:cubicBezTo>
                  <a:pt x="259457" y="2490704"/>
                  <a:pt x="284525" y="2515772"/>
                  <a:pt x="315448" y="2515772"/>
                </a:cubicBezTo>
                <a:lnTo>
                  <a:pt x="539406" y="2515772"/>
                </a:lnTo>
                <a:cubicBezTo>
                  <a:pt x="570329" y="2515772"/>
                  <a:pt x="595397" y="2490704"/>
                  <a:pt x="595397" y="2459781"/>
                </a:cubicBezTo>
                <a:lnTo>
                  <a:pt x="595397" y="2235823"/>
                </a:lnTo>
                <a:cubicBezTo>
                  <a:pt x="595397" y="2204900"/>
                  <a:pt x="570329" y="2179832"/>
                  <a:pt x="539406" y="2179832"/>
                </a:cubicBezTo>
                <a:close/>
                <a:moveTo>
                  <a:pt x="1880291" y="1683512"/>
                </a:moveTo>
                <a:cubicBezTo>
                  <a:pt x="1849368" y="1683512"/>
                  <a:pt x="1824300" y="1708580"/>
                  <a:pt x="1824300" y="1739503"/>
                </a:cubicBezTo>
                <a:lnTo>
                  <a:pt x="1824300" y="1963461"/>
                </a:lnTo>
                <a:cubicBezTo>
                  <a:pt x="1824300" y="1994384"/>
                  <a:pt x="1849368" y="2019452"/>
                  <a:pt x="1880291" y="2019452"/>
                </a:cubicBezTo>
                <a:lnTo>
                  <a:pt x="2104249" y="2019452"/>
                </a:lnTo>
                <a:cubicBezTo>
                  <a:pt x="2135172" y="2019452"/>
                  <a:pt x="2160240" y="1994384"/>
                  <a:pt x="2160240" y="1963461"/>
                </a:cubicBezTo>
                <a:lnTo>
                  <a:pt x="2160240" y="1739503"/>
                </a:lnTo>
                <a:cubicBezTo>
                  <a:pt x="2160240" y="1708580"/>
                  <a:pt x="2135172" y="1683512"/>
                  <a:pt x="2104249" y="1683512"/>
                </a:cubicBezTo>
                <a:close/>
                <a:moveTo>
                  <a:pt x="1358676" y="1683512"/>
                </a:moveTo>
                <a:cubicBezTo>
                  <a:pt x="1327753" y="1683512"/>
                  <a:pt x="1302685" y="1708580"/>
                  <a:pt x="1302685" y="1739503"/>
                </a:cubicBezTo>
                <a:lnTo>
                  <a:pt x="1302685" y="1963461"/>
                </a:lnTo>
                <a:cubicBezTo>
                  <a:pt x="1302685" y="1994384"/>
                  <a:pt x="1327753" y="2019452"/>
                  <a:pt x="1358676" y="2019452"/>
                </a:cubicBezTo>
                <a:lnTo>
                  <a:pt x="1582634" y="2019452"/>
                </a:lnTo>
                <a:cubicBezTo>
                  <a:pt x="1613557" y="2019452"/>
                  <a:pt x="1638625" y="1994384"/>
                  <a:pt x="1638625" y="1963461"/>
                </a:cubicBezTo>
                <a:lnTo>
                  <a:pt x="1638625" y="1739503"/>
                </a:lnTo>
                <a:cubicBezTo>
                  <a:pt x="1638625" y="1708580"/>
                  <a:pt x="1613557" y="1683512"/>
                  <a:pt x="1582634" y="1683512"/>
                </a:cubicBezTo>
                <a:close/>
                <a:moveTo>
                  <a:pt x="837062" y="1683512"/>
                </a:moveTo>
                <a:cubicBezTo>
                  <a:pt x="806139" y="1683512"/>
                  <a:pt x="781071" y="1708580"/>
                  <a:pt x="781071" y="1739503"/>
                </a:cubicBezTo>
                <a:lnTo>
                  <a:pt x="781071" y="1963461"/>
                </a:lnTo>
                <a:cubicBezTo>
                  <a:pt x="781071" y="1994384"/>
                  <a:pt x="806139" y="2019452"/>
                  <a:pt x="837062" y="2019452"/>
                </a:cubicBezTo>
                <a:lnTo>
                  <a:pt x="1061020" y="2019452"/>
                </a:lnTo>
                <a:cubicBezTo>
                  <a:pt x="1091943" y="2019452"/>
                  <a:pt x="1117011" y="1994384"/>
                  <a:pt x="1117011" y="1963461"/>
                </a:cubicBezTo>
                <a:lnTo>
                  <a:pt x="1117011" y="1739503"/>
                </a:lnTo>
                <a:cubicBezTo>
                  <a:pt x="1117011" y="1708580"/>
                  <a:pt x="1091943" y="1683512"/>
                  <a:pt x="1061020" y="1683512"/>
                </a:cubicBezTo>
                <a:close/>
                <a:moveTo>
                  <a:pt x="315448" y="1683512"/>
                </a:moveTo>
                <a:cubicBezTo>
                  <a:pt x="284525" y="1683512"/>
                  <a:pt x="259457" y="1708580"/>
                  <a:pt x="259457" y="1739503"/>
                </a:cubicBezTo>
                <a:lnTo>
                  <a:pt x="259457" y="1963461"/>
                </a:lnTo>
                <a:cubicBezTo>
                  <a:pt x="259457" y="1994384"/>
                  <a:pt x="284525" y="2019452"/>
                  <a:pt x="315448" y="2019452"/>
                </a:cubicBezTo>
                <a:lnTo>
                  <a:pt x="539406" y="2019452"/>
                </a:lnTo>
                <a:cubicBezTo>
                  <a:pt x="570329" y="2019452"/>
                  <a:pt x="595397" y="1994384"/>
                  <a:pt x="595397" y="1963461"/>
                </a:cubicBezTo>
                <a:lnTo>
                  <a:pt x="595397" y="1739503"/>
                </a:lnTo>
                <a:cubicBezTo>
                  <a:pt x="595397" y="1708580"/>
                  <a:pt x="570329" y="1683512"/>
                  <a:pt x="539406" y="1683512"/>
                </a:cubicBezTo>
                <a:close/>
                <a:moveTo>
                  <a:pt x="1880291" y="1187192"/>
                </a:moveTo>
                <a:cubicBezTo>
                  <a:pt x="1849368" y="1187192"/>
                  <a:pt x="1824300" y="1212260"/>
                  <a:pt x="1824300" y="1243183"/>
                </a:cubicBezTo>
                <a:lnTo>
                  <a:pt x="1824300" y="1467141"/>
                </a:lnTo>
                <a:cubicBezTo>
                  <a:pt x="1824300" y="1498064"/>
                  <a:pt x="1849368" y="1523132"/>
                  <a:pt x="1880291" y="1523132"/>
                </a:cubicBezTo>
                <a:lnTo>
                  <a:pt x="2104249" y="1523132"/>
                </a:lnTo>
                <a:cubicBezTo>
                  <a:pt x="2135172" y="1523132"/>
                  <a:pt x="2160240" y="1498064"/>
                  <a:pt x="2160240" y="1467141"/>
                </a:cubicBezTo>
                <a:lnTo>
                  <a:pt x="2160240" y="1243183"/>
                </a:lnTo>
                <a:cubicBezTo>
                  <a:pt x="2160240" y="1212260"/>
                  <a:pt x="2135172" y="1187192"/>
                  <a:pt x="2104249" y="1187192"/>
                </a:cubicBezTo>
                <a:close/>
                <a:moveTo>
                  <a:pt x="1358676" y="1187192"/>
                </a:moveTo>
                <a:cubicBezTo>
                  <a:pt x="1327753" y="1187192"/>
                  <a:pt x="1302685" y="1212260"/>
                  <a:pt x="1302685" y="1243183"/>
                </a:cubicBezTo>
                <a:lnTo>
                  <a:pt x="1302685" y="1467141"/>
                </a:lnTo>
                <a:cubicBezTo>
                  <a:pt x="1302685" y="1498064"/>
                  <a:pt x="1327753" y="1523132"/>
                  <a:pt x="1358676" y="1523132"/>
                </a:cubicBezTo>
                <a:lnTo>
                  <a:pt x="1582634" y="1523132"/>
                </a:lnTo>
                <a:cubicBezTo>
                  <a:pt x="1613557" y="1523132"/>
                  <a:pt x="1638625" y="1498064"/>
                  <a:pt x="1638625" y="1467141"/>
                </a:cubicBezTo>
                <a:lnTo>
                  <a:pt x="1638625" y="1243183"/>
                </a:lnTo>
                <a:cubicBezTo>
                  <a:pt x="1638625" y="1212260"/>
                  <a:pt x="1613557" y="1187192"/>
                  <a:pt x="1582634" y="1187192"/>
                </a:cubicBezTo>
                <a:close/>
                <a:moveTo>
                  <a:pt x="837062" y="1187192"/>
                </a:moveTo>
                <a:cubicBezTo>
                  <a:pt x="806139" y="1187192"/>
                  <a:pt x="781071" y="1212260"/>
                  <a:pt x="781071" y="1243183"/>
                </a:cubicBezTo>
                <a:lnTo>
                  <a:pt x="781071" y="1467141"/>
                </a:lnTo>
                <a:cubicBezTo>
                  <a:pt x="781071" y="1498064"/>
                  <a:pt x="806139" y="1523132"/>
                  <a:pt x="837062" y="1523132"/>
                </a:cubicBezTo>
                <a:lnTo>
                  <a:pt x="1061020" y="1523132"/>
                </a:lnTo>
                <a:cubicBezTo>
                  <a:pt x="1091943" y="1523132"/>
                  <a:pt x="1117011" y="1498064"/>
                  <a:pt x="1117011" y="1467141"/>
                </a:cubicBezTo>
                <a:lnTo>
                  <a:pt x="1117011" y="1243183"/>
                </a:lnTo>
                <a:cubicBezTo>
                  <a:pt x="1117011" y="1212260"/>
                  <a:pt x="1091943" y="1187192"/>
                  <a:pt x="1061020" y="1187192"/>
                </a:cubicBezTo>
                <a:close/>
                <a:moveTo>
                  <a:pt x="315448" y="1187192"/>
                </a:moveTo>
                <a:cubicBezTo>
                  <a:pt x="284525" y="1187192"/>
                  <a:pt x="259457" y="1212260"/>
                  <a:pt x="259457" y="1243183"/>
                </a:cubicBezTo>
                <a:lnTo>
                  <a:pt x="259457" y="1467141"/>
                </a:lnTo>
                <a:cubicBezTo>
                  <a:pt x="259457" y="1498064"/>
                  <a:pt x="284525" y="1523132"/>
                  <a:pt x="315448" y="1523132"/>
                </a:cubicBezTo>
                <a:lnTo>
                  <a:pt x="539406" y="1523132"/>
                </a:lnTo>
                <a:cubicBezTo>
                  <a:pt x="570329" y="1523132"/>
                  <a:pt x="595397" y="1498064"/>
                  <a:pt x="595397" y="1467141"/>
                </a:cubicBezTo>
                <a:lnTo>
                  <a:pt x="595397" y="1243183"/>
                </a:lnTo>
                <a:cubicBezTo>
                  <a:pt x="595397" y="1212260"/>
                  <a:pt x="570329" y="1187192"/>
                  <a:pt x="539406" y="1187192"/>
                </a:cubicBezTo>
                <a:close/>
                <a:moveTo>
                  <a:pt x="348041" y="163575"/>
                </a:moveTo>
                <a:cubicBezTo>
                  <a:pt x="275130" y="163575"/>
                  <a:pt x="216024" y="222681"/>
                  <a:pt x="216024" y="295592"/>
                </a:cubicBezTo>
                <a:lnTo>
                  <a:pt x="216024" y="823646"/>
                </a:lnTo>
                <a:cubicBezTo>
                  <a:pt x="216024" y="896557"/>
                  <a:pt x="275130" y="955663"/>
                  <a:pt x="348041" y="955663"/>
                </a:cubicBezTo>
                <a:lnTo>
                  <a:pt x="2100231" y="955663"/>
                </a:lnTo>
                <a:cubicBezTo>
                  <a:pt x="2173142" y="955663"/>
                  <a:pt x="2232248" y="896557"/>
                  <a:pt x="2232248" y="823646"/>
                </a:cubicBezTo>
                <a:lnTo>
                  <a:pt x="2232248" y="295592"/>
                </a:lnTo>
                <a:cubicBezTo>
                  <a:pt x="2232248" y="222681"/>
                  <a:pt x="2173142" y="163575"/>
                  <a:pt x="2100231" y="163575"/>
                </a:cubicBezTo>
                <a:close/>
                <a:moveTo>
                  <a:pt x="265172" y="0"/>
                </a:moveTo>
                <a:lnTo>
                  <a:pt x="2183100" y="0"/>
                </a:lnTo>
                <a:cubicBezTo>
                  <a:pt x="2329550" y="0"/>
                  <a:pt x="2448272" y="118722"/>
                  <a:pt x="2448272" y="265172"/>
                </a:cubicBezTo>
                <a:lnTo>
                  <a:pt x="2448272" y="2974828"/>
                </a:lnTo>
                <a:cubicBezTo>
                  <a:pt x="2448272" y="3121278"/>
                  <a:pt x="2329550" y="3240000"/>
                  <a:pt x="2183100" y="3240000"/>
                </a:cubicBezTo>
                <a:lnTo>
                  <a:pt x="265172" y="3240000"/>
                </a:lnTo>
                <a:cubicBezTo>
                  <a:pt x="118722" y="3240000"/>
                  <a:pt x="0" y="3121278"/>
                  <a:pt x="0" y="2974828"/>
                </a:cubicBezTo>
                <a:lnTo>
                  <a:pt x="0" y="265172"/>
                </a:lnTo>
                <a:cubicBezTo>
                  <a:pt x="0" y="118722"/>
                  <a:pt x="118722" y="0"/>
                  <a:pt x="26517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Rounded Rectangle 32">
            <a:extLst>
              <a:ext uri="{FF2B5EF4-FFF2-40B4-BE49-F238E27FC236}">
                <a16:creationId xmlns:a16="http://schemas.microsoft.com/office/drawing/2014/main" id="{D8AC986A-F4CB-4118-ABCE-59F5AB48B18D}"/>
              </a:ext>
            </a:extLst>
          </p:cNvPr>
          <p:cNvSpPr/>
          <p:nvPr/>
        </p:nvSpPr>
        <p:spPr>
          <a:xfrm>
            <a:off x="10179594" y="3623455"/>
            <a:ext cx="491492" cy="4914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19696" y="2510955"/>
                </a:moveTo>
                <a:lnTo>
                  <a:pt x="2019696" y="2797359"/>
                </a:lnTo>
                <a:lnTo>
                  <a:pt x="2914589" y="2797359"/>
                </a:lnTo>
                <a:lnTo>
                  <a:pt x="2914589" y="2510955"/>
                </a:lnTo>
                <a:close/>
                <a:moveTo>
                  <a:pt x="2019696" y="2081348"/>
                </a:moveTo>
                <a:lnTo>
                  <a:pt x="2019696" y="2367752"/>
                </a:lnTo>
                <a:lnTo>
                  <a:pt x="2914589" y="2367752"/>
                </a:lnTo>
                <a:lnTo>
                  <a:pt x="2914589" y="2081348"/>
                </a:lnTo>
                <a:close/>
                <a:moveTo>
                  <a:pt x="580710" y="2021703"/>
                </a:moveTo>
                <a:lnTo>
                  <a:pt x="378191" y="2224222"/>
                </a:lnTo>
                <a:lnTo>
                  <a:pt x="593323" y="2439354"/>
                </a:lnTo>
                <a:lnTo>
                  <a:pt x="378191" y="2654485"/>
                </a:lnTo>
                <a:lnTo>
                  <a:pt x="580710" y="2857004"/>
                </a:lnTo>
                <a:lnTo>
                  <a:pt x="795842" y="2641872"/>
                </a:lnTo>
                <a:lnTo>
                  <a:pt x="1010973" y="2857004"/>
                </a:lnTo>
                <a:lnTo>
                  <a:pt x="1213492" y="2654485"/>
                </a:lnTo>
                <a:lnTo>
                  <a:pt x="998360" y="2439354"/>
                </a:lnTo>
                <a:lnTo>
                  <a:pt x="1213492" y="2224222"/>
                </a:lnTo>
                <a:lnTo>
                  <a:pt x="1010973" y="2021703"/>
                </a:lnTo>
                <a:lnTo>
                  <a:pt x="795842" y="2236835"/>
                </a:lnTo>
                <a:close/>
                <a:moveTo>
                  <a:pt x="1656000" y="1656001"/>
                </a:moveTo>
                <a:lnTo>
                  <a:pt x="3240000" y="1656001"/>
                </a:lnTo>
                <a:lnTo>
                  <a:pt x="3240000" y="2699989"/>
                </a:lnTo>
                <a:cubicBezTo>
                  <a:pt x="3240000" y="2998229"/>
                  <a:pt x="2998229" y="3240000"/>
                  <a:pt x="2699989" y="3240000"/>
                </a:cubicBezTo>
                <a:lnTo>
                  <a:pt x="1656000" y="3240000"/>
                </a:lnTo>
                <a:close/>
                <a:moveTo>
                  <a:pt x="0" y="1656001"/>
                </a:moveTo>
                <a:lnTo>
                  <a:pt x="1584000" y="1656001"/>
                </a:lnTo>
                <a:lnTo>
                  <a:pt x="1584000" y="3240000"/>
                </a:lnTo>
                <a:lnTo>
                  <a:pt x="540011" y="3240000"/>
                </a:lnTo>
                <a:cubicBezTo>
                  <a:pt x="241771" y="3240000"/>
                  <a:pt x="0" y="2998229"/>
                  <a:pt x="0" y="2699989"/>
                </a:cubicBezTo>
                <a:close/>
                <a:moveTo>
                  <a:pt x="2467143" y="957859"/>
                </a:moveTo>
                <a:cubicBezTo>
                  <a:pt x="2388055" y="957859"/>
                  <a:pt x="2323941" y="1021973"/>
                  <a:pt x="2323941" y="1101061"/>
                </a:cubicBezTo>
                <a:cubicBezTo>
                  <a:pt x="2323941" y="1180149"/>
                  <a:pt x="2388055" y="1244263"/>
                  <a:pt x="2467143" y="1244263"/>
                </a:cubicBezTo>
                <a:cubicBezTo>
                  <a:pt x="2546231" y="1244263"/>
                  <a:pt x="2610345" y="1180149"/>
                  <a:pt x="2610345" y="1101061"/>
                </a:cubicBezTo>
                <a:cubicBezTo>
                  <a:pt x="2610345" y="1021973"/>
                  <a:pt x="2546231" y="957859"/>
                  <a:pt x="2467143" y="957859"/>
                </a:cubicBezTo>
                <a:close/>
                <a:moveTo>
                  <a:pt x="2019696" y="635775"/>
                </a:moveTo>
                <a:lnTo>
                  <a:pt x="2019696" y="922180"/>
                </a:lnTo>
                <a:lnTo>
                  <a:pt x="2914589" y="922180"/>
                </a:lnTo>
                <a:lnTo>
                  <a:pt x="2914589" y="635775"/>
                </a:lnTo>
                <a:close/>
                <a:moveTo>
                  <a:pt x="652639" y="331531"/>
                </a:moveTo>
                <a:lnTo>
                  <a:pt x="652639" y="635775"/>
                </a:lnTo>
                <a:lnTo>
                  <a:pt x="348395" y="635775"/>
                </a:lnTo>
                <a:lnTo>
                  <a:pt x="348395" y="922180"/>
                </a:lnTo>
                <a:lnTo>
                  <a:pt x="652639" y="922180"/>
                </a:lnTo>
                <a:lnTo>
                  <a:pt x="652639" y="1226424"/>
                </a:lnTo>
                <a:lnTo>
                  <a:pt x="939044" y="1226424"/>
                </a:lnTo>
                <a:lnTo>
                  <a:pt x="939044" y="922180"/>
                </a:lnTo>
                <a:lnTo>
                  <a:pt x="1243288" y="922180"/>
                </a:lnTo>
                <a:lnTo>
                  <a:pt x="1243288" y="635775"/>
                </a:lnTo>
                <a:lnTo>
                  <a:pt x="939044" y="635775"/>
                </a:lnTo>
                <a:lnTo>
                  <a:pt x="939044" y="331531"/>
                </a:lnTo>
                <a:close/>
                <a:moveTo>
                  <a:pt x="2467143" y="313692"/>
                </a:moveTo>
                <a:cubicBezTo>
                  <a:pt x="2388055" y="313692"/>
                  <a:pt x="2323941" y="377806"/>
                  <a:pt x="2323941" y="456894"/>
                </a:cubicBezTo>
                <a:cubicBezTo>
                  <a:pt x="2323941" y="535982"/>
                  <a:pt x="2388055" y="600096"/>
                  <a:pt x="2467143" y="600096"/>
                </a:cubicBezTo>
                <a:cubicBezTo>
                  <a:pt x="2546231" y="600096"/>
                  <a:pt x="2610345" y="535982"/>
                  <a:pt x="2610345" y="456894"/>
                </a:cubicBezTo>
                <a:cubicBezTo>
                  <a:pt x="2610345" y="377806"/>
                  <a:pt x="2546231" y="313692"/>
                  <a:pt x="2467143" y="313692"/>
                </a:cubicBezTo>
                <a:close/>
                <a:moveTo>
                  <a:pt x="540011" y="0"/>
                </a:moveTo>
                <a:lnTo>
                  <a:pt x="2699989" y="0"/>
                </a:lnTo>
                <a:cubicBezTo>
                  <a:pt x="2998229" y="0"/>
                  <a:pt x="3240000" y="241771"/>
                  <a:pt x="3240000" y="540011"/>
                </a:cubicBezTo>
                <a:lnTo>
                  <a:pt x="3240000" y="1584001"/>
                </a:lnTo>
                <a:lnTo>
                  <a:pt x="1656000" y="1584001"/>
                </a:lnTo>
                <a:lnTo>
                  <a:pt x="1656000" y="1"/>
                </a:lnTo>
                <a:lnTo>
                  <a:pt x="1584000" y="1"/>
                </a:lnTo>
                <a:lnTo>
                  <a:pt x="1584000" y="1584001"/>
                </a:lnTo>
                <a:lnTo>
                  <a:pt x="0" y="1584001"/>
                </a:lnTo>
                <a:lnTo>
                  <a:pt x="0" y="540011"/>
                </a:lnTo>
                <a:cubicBezTo>
                  <a:pt x="0" y="241771"/>
                  <a:pt x="241771" y="0"/>
                  <a:pt x="54001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Trapezoid 13">
            <a:extLst>
              <a:ext uri="{FF2B5EF4-FFF2-40B4-BE49-F238E27FC236}">
                <a16:creationId xmlns:a16="http://schemas.microsoft.com/office/drawing/2014/main" id="{1D9F263A-97B7-46CE-A8BC-BFA34E5A0800}"/>
              </a:ext>
            </a:extLst>
          </p:cNvPr>
          <p:cNvSpPr/>
          <p:nvPr/>
        </p:nvSpPr>
        <p:spPr>
          <a:xfrm>
            <a:off x="5324216" y="2538243"/>
            <a:ext cx="529844" cy="448015"/>
          </a:xfrm>
          <a:custGeom>
            <a:avLst/>
            <a:gdLst/>
            <a:ahLst/>
            <a:cxnLst/>
            <a:rect l="l" t="t" r="r" b="b"/>
            <a:pathLst>
              <a:path w="2736304" h="2313707">
                <a:moveTo>
                  <a:pt x="1046195" y="1945901"/>
                </a:moveTo>
                <a:lnTo>
                  <a:pt x="998316" y="2093032"/>
                </a:lnTo>
                <a:lnTo>
                  <a:pt x="1737988" y="2093032"/>
                </a:lnTo>
                <a:lnTo>
                  <a:pt x="1690109" y="1945901"/>
                </a:lnTo>
                <a:close/>
                <a:moveTo>
                  <a:pt x="396044" y="89541"/>
                </a:moveTo>
                <a:lnTo>
                  <a:pt x="396044" y="1241668"/>
                </a:lnTo>
                <a:lnTo>
                  <a:pt x="2340260" y="1241668"/>
                </a:lnTo>
                <a:lnTo>
                  <a:pt x="2340260" y="89541"/>
                </a:lnTo>
                <a:close/>
                <a:moveTo>
                  <a:pt x="252028" y="0"/>
                </a:moveTo>
                <a:lnTo>
                  <a:pt x="2484276" y="0"/>
                </a:lnTo>
                <a:lnTo>
                  <a:pt x="2484276" y="1331208"/>
                </a:lnTo>
                <a:lnTo>
                  <a:pt x="2484679" y="1331208"/>
                </a:lnTo>
                <a:lnTo>
                  <a:pt x="2736304" y="2195304"/>
                </a:lnTo>
                <a:lnTo>
                  <a:pt x="2736304" y="2313707"/>
                </a:lnTo>
                <a:lnTo>
                  <a:pt x="0" y="2313707"/>
                </a:lnTo>
                <a:lnTo>
                  <a:pt x="0" y="2195304"/>
                </a:lnTo>
                <a:lnTo>
                  <a:pt x="251625" y="1331208"/>
                </a:lnTo>
                <a:lnTo>
                  <a:pt x="252028" y="1331208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Rounded Rectangle 7">
            <a:extLst>
              <a:ext uri="{FF2B5EF4-FFF2-40B4-BE49-F238E27FC236}">
                <a16:creationId xmlns:a16="http://schemas.microsoft.com/office/drawing/2014/main" id="{2BB965C6-07C6-431E-AA7C-EB2EBAD4C73E}"/>
              </a:ext>
            </a:extLst>
          </p:cNvPr>
          <p:cNvSpPr/>
          <p:nvPr/>
        </p:nvSpPr>
        <p:spPr>
          <a:xfrm>
            <a:off x="7858216" y="2527504"/>
            <a:ext cx="271294" cy="469495"/>
          </a:xfrm>
          <a:custGeom>
            <a:avLst/>
            <a:gdLst/>
            <a:ahLst/>
            <a:cxnLst/>
            <a:rect l="l" t="t" r="r" b="b"/>
            <a:pathLst>
              <a:path w="1872208" h="3240000">
                <a:moveTo>
                  <a:pt x="936104" y="2852499"/>
                </a:moveTo>
                <a:cubicBezTo>
                  <a:pt x="861605" y="2852499"/>
                  <a:pt x="801211" y="2912893"/>
                  <a:pt x="801211" y="2987392"/>
                </a:cubicBezTo>
                <a:cubicBezTo>
                  <a:pt x="801211" y="3061891"/>
                  <a:pt x="861605" y="3122285"/>
                  <a:pt x="936104" y="3122285"/>
                </a:cubicBezTo>
                <a:cubicBezTo>
                  <a:pt x="1010603" y="3122285"/>
                  <a:pt x="1070997" y="3061891"/>
                  <a:pt x="1070997" y="2987392"/>
                </a:cubicBezTo>
                <a:cubicBezTo>
                  <a:pt x="1070997" y="2912893"/>
                  <a:pt x="1010603" y="2852499"/>
                  <a:pt x="936104" y="2852499"/>
                </a:cubicBezTo>
                <a:close/>
                <a:moveTo>
                  <a:pt x="144016" y="323096"/>
                </a:moveTo>
                <a:lnTo>
                  <a:pt x="144016" y="2699360"/>
                </a:lnTo>
                <a:lnTo>
                  <a:pt x="1728192" y="2699360"/>
                </a:lnTo>
                <a:lnTo>
                  <a:pt x="1728192" y="323096"/>
                </a:lnTo>
                <a:close/>
                <a:moveTo>
                  <a:pt x="720104" y="107072"/>
                </a:moveTo>
                <a:cubicBezTo>
                  <a:pt x="690281" y="107072"/>
                  <a:pt x="666104" y="131249"/>
                  <a:pt x="666104" y="161072"/>
                </a:cubicBezTo>
                <a:cubicBezTo>
                  <a:pt x="666104" y="190895"/>
                  <a:pt x="690281" y="215072"/>
                  <a:pt x="720104" y="215072"/>
                </a:cubicBezTo>
                <a:lnTo>
                  <a:pt x="1152104" y="215072"/>
                </a:lnTo>
                <a:cubicBezTo>
                  <a:pt x="1181927" y="215072"/>
                  <a:pt x="1206104" y="190895"/>
                  <a:pt x="1206104" y="161072"/>
                </a:cubicBezTo>
                <a:cubicBezTo>
                  <a:pt x="1206104" y="131249"/>
                  <a:pt x="1181927" y="107072"/>
                  <a:pt x="1152104" y="107072"/>
                </a:cubicBezTo>
                <a:close/>
                <a:moveTo>
                  <a:pt x="312041" y="0"/>
                </a:moveTo>
                <a:lnTo>
                  <a:pt x="1560167" y="0"/>
                </a:lnTo>
                <a:cubicBezTo>
                  <a:pt x="1732502" y="0"/>
                  <a:pt x="1872208" y="139706"/>
                  <a:pt x="1872208" y="312041"/>
                </a:cubicBezTo>
                <a:lnTo>
                  <a:pt x="1872208" y="2927959"/>
                </a:lnTo>
                <a:cubicBezTo>
                  <a:pt x="1872208" y="3100294"/>
                  <a:pt x="1732502" y="3240000"/>
                  <a:pt x="1560167" y="3240000"/>
                </a:cubicBezTo>
                <a:lnTo>
                  <a:pt x="312041" y="3240000"/>
                </a:lnTo>
                <a:cubicBezTo>
                  <a:pt x="139706" y="3240000"/>
                  <a:pt x="0" y="3100294"/>
                  <a:pt x="0" y="2927959"/>
                </a:cubicBezTo>
                <a:lnTo>
                  <a:pt x="0" y="312041"/>
                </a:lnTo>
                <a:cubicBezTo>
                  <a:pt x="0" y="139706"/>
                  <a:pt x="139706" y="0"/>
                  <a:pt x="3120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7" name="Rectangle 18">
            <a:extLst>
              <a:ext uri="{FF2B5EF4-FFF2-40B4-BE49-F238E27FC236}">
                <a16:creationId xmlns:a16="http://schemas.microsoft.com/office/drawing/2014/main" id="{D2644F5E-D88E-4BE0-9C35-EDA5C2A3FDF9}"/>
              </a:ext>
            </a:extLst>
          </p:cNvPr>
          <p:cNvSpPr/>
          <p:nvPr/>
        </p:nvSpPr>
        <p:spPr>
          <a:xfrm>
            <a:off x="6258752" y="2567175"/>
            <a:ext cx="491054" cy="390153"/>
          </a:xfrm>
          <a:custGeom>
            <a:avLst/>
            <a:gdLst/>
            <a:ahLst/>
            <a:cxnLst/>
            <a:rect l="l" t="t" r="r" b="b"/>
            <a:pathLst>
              <a:path w="3240000" h="2574247">
                <a:moveTo>
                  <a:pt x="2393400" y="1814089"/>
                </a:moveTo>
                <a:cubicBezTo>
                  <a:pt x="2363577" y="1814089"/>
                  <a:pt x="2339400" y="1838266"/>
                  <a:pt x="2339400" y="1868089"/>
                </a:cubicBezTo>
                <a:cubicBezTo>
                  <a:pt x="2339400" y="1897912"/>
                  <a:pt x="2363577" y="1922089"/>
                  <a:pt x="2393400" y="1922089"/>
                </a:cubicBezTo>
                <a:lnTo>
                  <a:pt x="2573400" y="1922089"/>
                </a:lnTo>
                <a:cubicBezTo>
                  <a:pt x="2603223" y="1922089"/>
                  <a:pt x="2627400" y="1897912"/>
                  <a:pt x="2627400" y="1868089"/>
                </a:cubicBezTo>
                <a:cubicBezTo>
                  <a:pt x="2627400" y="1838266"/>
                  <a:pt x="2603223" y="1814089"/>
                  <a:pt x="2573400" y="1814089"/>
                </a:cubicBezTo>
                <a:close/>
                <a:moveTo>
                  <a:pt x="173344" y="1814089"/>
                </a:moveTo>
                <a:cubicBezTo>
                  <a:pt x="143521" y="1814089"/>
                  <a:pt x="119344" y="1838266"/>
                  <a:pt x="119344" y="1868089"/>
                </a:cubicBezTo>
                <a:cubicBezTo>
                  <a:pt x="119344" y="1897912"/>
                  <a:pt x="143521" y="1922089"/>
                  <a:pt x="173344" y="1922089"/>
                </a:cubicBezTo>
                <a:lnTo>
                  <a:pt x="353344" y="1922089"/>
                </a:lnTo>
                <a:cubicBezTo>
                  <a:pt x="383167" y="1922089"/>
                  <a:pt x="407344" y="1897912"/>
                  <a:pt x="407344" y="1868089"/>
                </a:cubicBezTo>
                <a:cubicBezTo>
                  <a:pt x="407344" y="1838266"/>
                  <a:pt x="383167" y="1814089"/>
                  <a:pt x="353344" y="1814089"/>
                </a:cubicBezTo>
                <a:close/>
                <a:moveTo>
                  <a:pt x="2933496" y="1796081"/>
                </a:moveTo>
                <a:cubicBezTo>
                  <a:pt x="2893727" y="1796081"/>
                  <a:pt x="2861488" y="1828320"/>
                  <a:pt x="2861488" y="1868089"/>
                </a:cubicBezTo>
                <a:cubicBezTo>
                  <a:pt x="2861488" y="1907858"/>
                  <a:pt x="2893727" y="1940097"/>
                  <a:pt x="2933496" y="1940097"/>
                </a:cubicBezTo>
                <a:cubicBezTo>
                  <a:pt x="2973265" y="1940097"/>
                  <a:pt x="3005504" y="1907858"/>
                  <a:pt x="3005504" y="1868089"/>
                </a:cubicBezTo>
                <a:cubicBezTo>
                  <a:pt x="3005504" y="1828320"/>
                  <a:pt x="2973265" y="1796081"/>
                  <a:pt x="2933496" y="1796081"/>
                </a:cubicBezTo>
                <a:close/>
                <a:moveTo>
                  <a:pt x="119344" y="122856"/>
                </a:moveTo>
                <a:lnTo>
                  <a:pt x="119344" y="1728192"/>
                </a:lnTo>
                <a:lnTo>
                  <a:pt x="3120656" y="1728192"/>
                </a:lnTo>
                <a:lnTo>
                  <a:pt x="3120656" y="122856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2016224"/>
                </a:lnTo>
                <a:lnTo>
                  <a:pt x="1812079" y="2016224"/>
                </a:lnTo>
                <a:lnTo>
                  <a:pt x="1857107" y="2320159"/>
                </a:lnTo>
                <a:lnTo>
                  <a:pt x="2357140" y="2320159"/>
                </a:lnTo>
                <a:cubicBezTo>
                  <a:pt x="2427304" y="2320159"/>
                  <a:pt x="2484184" y="2377039"/>
                  <a:pt x="2484184" y="2447203"/>
                </a:cubicBezTo>
                <a:lnTo>
                  <a:pt x="2484184" y="2574247"/>
                </a:lnTo>
                <a:lnTo>
                  <a:pt x="755992" y="2574247"/>
                </a:lnTo>
                <a:lnTo>
                  <a:pt x="755992" y="2447203"/>
                </a:lnTo>
                <a:cubicBezTo>
                  <a:pt x="755992" y="2377039"/>
                  <a:pt x="812872" y="2320159"/>
                  <a:pt x="883036" y="2320159"/>
                </a:cubicBezTo>
                <a:lnTo>
                  <a:pt x="1382894" y="2320159"/>
                </a:lnTo>
                <a:lnTo>
                  <a:pt x="1427922" y="2016224"/>
                </a:lnTo>
                <a:lnTo>
                  <a:pt x="0" y="2016224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8" name="Rounded Rectangle 25">
            <a:extLst>
              <a:ext uri="{FF2B5EF4-FFF2-40B4-BE49-F238E27FC236}">
                <a16:creationId xmlns:a16="http://schemas.microsoft.com/office/drawing/2014/main" id="{161AACEC-1F01-4AA8-8F3B-AF355B6B1AD5}"/>
              </a:ext>
            </a:extLst>
          </p:cNvPr>
          <p:cNvSpPr/>
          <p:nvPr/>
        </p:nvSpPr>
        <p:spPr>
          <a:xfrm>
            <a:off x="7154498" y="2552022"/>
            <a:ext cx="299026" cy="420457"/>
          </a:xfrm>
          <a:custGeom>
            <a:avLst/>
            <a:gdLst/>
            <a:ahLst/>
            <a:cxnLst/>
            <a:rect l="l" t="t" r="r" b="b"/>
            <a:pathLst>
              <a:path w="2304256" h="3240000">
                <a:moveTo>
                  <a:pt x="954128" y="3024336"/>
                </a:moveTo>
                <a:cubicBezTo>
                  <a:pt x="924305" y="3024336"/>
                  <a:pt x="900128" y="3048513"/>
                  <a:pt x="900128" y="3078336"/>
                </a:cubicBezTo>
                <a:cubicBezTo>
                  <a:pt x="900128" y="3108159"/>
                  <a:pt x="924305" y="3132336"/>
                  <a:pt x="954128" y="3132336"/>
                </a:cubicBezTo>
                <a:lnTo>
                  <a:pt x="1350128" y="3132336"/>
                </a:lnTo>
                <a:cubicBezTo>
                  <a:pt x="1379951" y="3132336"/>
                  <a:pt x="1404128" y="3108159"/>
                  <a:pt x="1404128" y="3078336"/>
                </a:cubicBezTo>
                <a:cubicBezTo>
                  <a:pt x="1404128" y="3048513"/>
                  <a:pt x="1379951" y="3024336"/>
                  <a:pt x="1350128" y="3024336"/>
                </a:cubicBezTo>
                <a:close/>
                <a:moveTo>
                  <a:pt x="131531" y="224650"/>
                </a:moveTo>
                <a:lnTo>
                  <a:pt x="131531" y="2888946"/>
                </a:lnTo>
                <a:lnTo>
                  <a:pt x="2172725" y="2888946"/>
                </a:lnTo>
                <a:lnTo>
                  <a:pt x="2172725" y="224650"/>
                </a:lnTo>
                <a:close/>
                <a:moveTo>
                  <a:pt x="936128" y="73520"/>
                </a:moveTo>
                <a:cubicBezTo>
                  <a:pt x="916246" y="73520"/>
                  <a:pt x="900128" y="89638"/>
                  <a:pt x="900128" y="109520"/>
                </a:cubicBezTo>
                <a:cubicBezTo>
                  <a:pt x="900128" y="129402"/>
                  <a:pt x="916246" y="145520"/>
                  <a:pt x="936128" y="145520"/>
                </a:cubicBezTo>
                <a:lnTo>
                  <a:pt x="1368128" y="145520"/>
                </a:lnTo>
                <a:cubicBezTo>
                  <a:pt x="1388010" y="145520"/>
                  <a:pt x="1404128" y="129402"/>
                  <a:pt x="1404128" y="109520"/>
                </a:cubicBezTo>
                <a:cubicBezTo>
                  <a:pt x="1404128" y="89638"/>
                  <a:pt x="1388010" y="73520"/>
                  <a:pt x="1368128" y="73520"/>
                </a:cubicBezTo>
                <a:close/>
                <a:moveTo>
                  <a:pt x="155330" y="0"/>
                </a:moveTo>
                <a:lnTo>
                  <a:pt x="2148926" y="0"/>
                </a:lnTo>
                <a:cubicBezTo>
                  <a:pt x="2234712" y="0"/>
                  <a:pt x="2304256" y="69544"/>
                  <a:pt x="2304256" y="155330"/>
                </a:cubicBezTo>
                <a:lnTo>
                  <a:pt x="2304256" y="3084670"/>
                </a:lnTo>
                <a:cubicBezTo>
                  <a:pt x="2304256" y="3170456"/>
                  <a:pt x="2234712" y="3240000"/>
                  <a:pt x="2148926" y="3240000"/>
                </a:cubicBezTo>
                <a:lnTo>
                  <a:pt x="155330" y="3240000"/>
                </a:lnTo>
                <a:cubicBezTo>
                  <a:pt x="69544" y="3240000"/>
                  <a:pt x="0" y="3170456"/>
                  <a:pt x="0" y="3084670"/>
                </a:cubicBezTo>
                <a:lnTo>
                  <a:pt x="0" y="155330"/>
                </a:lnTo>
                <a:cubicBezTo>
                  <a:pt x="0" y="69544"/>
                  <a:pt x="69544" y="0"/>
                  <a:pt x="15533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9" name="Chord 14">
            <a:extLst>
              <a:ext uri="{FF2B5EF4-FFF2-40B4-BE49-F238E27FC236}">
                <a16:creationId xmlns:a16="http://schemas.microsoft.com/office/drawing/2014/main" id="{97A78DB6-51A9-4ACF-8667-58BD6E1EAA5D}"/>
              </a:ext>
            </a:extLst>
          </p:cNvPr>
          <p:cNvSpPr/>
          <p:nvPr/>
        </p:nvSpPr>
        <p:spPr>
          <a:xfrm>
            <a:off x="5919945" y="5535338"/>
            <a:ext cx="512639" cy="646909"/>
          </a:xfrm>
          <a:custGeom>
            <a:avLst/>
            <a:gdLst/>
            <a:ahLst/>
            <a:cxnLst/>
            <a:rect l="l" t="t" r="r" b="b"/>
            <a:pathLst>
              <a:path w="2120980" h="2676504">
                <a:moveTo>
                  <a:pt x="824057" y="2198115"/>
                </a:moveTo>
                <a:lnTo>
                  <a:pt x="824057" y="2229022"/>
                </a:lnTo>
                <a:lnTo>
                  <a:pt x="751177" y="2229022"/>
                </a:lnTo>
                <a:lnTo>
                  <a:pt x="751177" y="2510330"/>
                </a:lnTo>
                <a:lnTo>
                  <a:pt x="824057" y="2510330"/>
                </a:lnTo>
                <a:lnTo>
                  <a:pt x="824057" y="2541237"/>
                </a:lnTo>
                <a:lnTo>
                  <a:pt x="1298129" y="2541237"/>
                </a:lnTo>
                <a:lnTo>
                  <a:pt x="1298129" y="2510330"/>
                </a:lnTo>
                <a:lnTo>
                  <a:pt x="1371008" y="2510330"/>
                </a:lnTo>
                <a:lnTo>
                  <a:pt x="1371008" y="2229022"/>
                </a:lnTo>
                <a:lnTo>
                  <a:pt x="1298129" y="2229022"/>
                </a:lnTo>
                <a:lnTo>
                  <a:pt x="1298129" y="2198115"/>
                </a:lnTo>
                <a:close/>
                <a:moveTo>
                  <a:pt x="1933495" y="134375"/>
                </a:moveTo>
                <a:cubicBezTo>
                  <a:pt x="1872496" y="128267"/>
                  <a:pt x="1778964" y="206162"/>
                  <a:pt x="1655092" y="316398"/>
                </a:cubicBezTo>
                <a:lnTo>
                  <a:pt x="1655092" y="762581"/>
                </a:lnTo>
                <a:lnTo>
                  <a:pt x="1651862" y="762581"/>
                </a:lnTo>
                <a:cubicBezTo>
                  <a:pt x="1647824" y="843406"/>
                  <a:pt x="1633793" y="920606"/>
                  <a:pt x="1611266" y="992211"/>
                </a:cubicBezTo>
                <a:cubicBezTo>
                  <a:pt x="1739269" y="1047184"/>
                  <a:pt x="1828260" y="986425"/>
                  <a:pt x="1895778" y="900656"/>
                </a:cubicBezTo>
                <a:cubicBezTo>
                  <a:pt x="1964561" y="813279"/>
                  <a:pt x="2016746" y="624382"/>
                  <a:pt x="2016490" y="465292"/>
                </a:cubicBezTo>
                <a:cubicBezTo>
                  <a:pt x="2023696" y="232949"/>
                  <a:pt x="1995287" y="140561"/>
                  <a:pt x="1933495" y="134375"/>
                </a:cubicBezTo>
                <a:close/>
                <a:moveTo>
                  <a:pt x="187485" y="134375"/>
                </a:moveTo>
                <a:cubicBezTo>
                  <a:pt x="125693" y="140561"/>
                  <a:pt x="97284" y="232949"/>
                  <a:pt x="104490" y="465292"/>
                </a:cubicBezTo>
                <a:cubicBezTo>
                  <a:pt x="104234" y="624382"/>
                  <a:pt x="156419" y="813279"/>
                  <a:pt x="225202" y="900656"/>
                </a:cubicBezTo>
                <a:cubicBezTo>
                  <a:pt x="292944" y="986710"/>
                  <a:pt x="382303" y="1047587"/>
                  <a:pt x="511026" y="991745"/>
                </a:cubicBezTo>
                <a:cubicBezTo>
                  <a:pt x="488627" y="920189"/>
                  <a:pt x="474740" y="843131"/>
                  <a:pt x="470841" y="762581"/>
                </a:cubicBezTo>
                <a:lnTo>
                  <a:pt x="467092" y="762581"/>
                </a:lnTo>
                <a:lnTo>
                  <a:pt x="467092" y="317447"/>
                </a:lnTo>
                <a:cubicBezTo>
                  <a:pt x="342616" y="206663"/>
                  <a:pt x="248680" y="128248"/>
                  <a:pt x="187485" y="134375"/>
                </a:cubicBezTo>
                <a:close/>
                <a:moveTo>
                  <a:pt x="171293" y="338"/>
                </a:moveTo>
                <a:cubicBezTo>
                  <a:pt x="267101" y="7324"/>
                  <a:pt x="383647" y="121035"/>
                  <a:pt x="467092" y="183917"/>
                </a:cubicBezTo>
                <a:lnTo>
                  <a:pt x="467092" y="127304"/>
                </a:lnTo>
                <a:cubicBezTo>
                  <a:pt x="446033" y="120339"/>
                  <a:pt x="431092" y="100383"/>
                  <a:pt x="431092" y="76938"/>
                </a:cubicBezTo>
                <a:cubicBezTo>
                  <a:pt x="431092" y="47115"/>
                  <a:pt x="455269" y="22938"/>
                  <a:pt x="485092" y="22938"/>
                </a:cubicBezTo>
                <a:lnTo>
                  <a:pt x="1637092" y="22938"/>
                </a:lnTo>
                <a:cubicBezTo>
                  <a:pt x="1666915" y="22938"/>
                  <a:pt x="1691092" y="47115"/>
                  <a:pt x="1691092" y="76938"/>
                </a:cubicBezTo>
                <a:cubicBezTo>
                  <a:pt x="1691092" y="100383"/>
                  <a:pt x="1676151" y="120339"/>
                  <a:pt x="1655092" y="127304"/>
                </a:cubicBezTo>
                <a:lnTo>
                  <a:pt x="1655092" y="182958"/>
                </a:lnTo>
                <a:cubicBezTo>
                  <a:pt x="1738474" y="119924"/>
                  <a:pt x="1854348" y="7289"/>
                  <a:pt x="1949687" y="338"/>
                </a:cubicBezTo>
                <a:cubicBezTo>
                  <a:pt x="2046947" y="-6754"/>
                  <a:pt x="2122836" y="96139"/>
                  <a:pt x="2120946" y="473736"/>
                </a:cubicBezTo>
                <a:cubicBezTo>
                  <a:pt x="2117166" y="673942"/>
                  <a:pt x="2058714" y="872497"/>
                  <a:pt x="1966316" y="974360"/>
                </a:cubicBezTo>
                <a:cubicBezTo>
                  <a:pt x="1875288" y="1074712"/>
                  <a:pt x="1740706" y="1159472"/>
                  <a:pt x="1574365" y="1087619"/>
                </a:cubicBezTo>
                <a:cubicBezTo>
                  <a:pt x="1498402" y="1256706"/>
                  <a:pt x="1371540" y="1383225"/>
                  <a:pt x="1220432" y="1434843"/>
                </a:cubicBezTo>
                <a:lnTo>
                  <a:pt x="1220432" y="1524098"/>
                </a:lnTo>
                <a:cubicBezTo>
                  <a:pt x="1242816" y="1529237"/>
                  <a:pt x="1259092" y="1549488"/>
                  <a:pt x="1259092" y="1573540"/>
                </a:cubicBezTo>
                <a:lnTo>
                  <a:pt x="1259092" y="1782216"/>
                </a:lnTo>
                <a:cubicBezTo>
                  <a:pt x="1259092" y="1806269"/>
                  <a:pt x="1242816" y="1826519"/>
                  <a:pt x="1220432" y="1831659"/>
                </a:cubicBezTo>
                <a:lnTo>
                  <a:pt x="1220432" y="1899972"/>
                </a:lnTo>
                <a:cubicBezTo>
                  <a:pt x="1220432" y="1908643"/>
                  <a:pt x="1218317" y="1916820"/>
                  <a:pt x="1214011" y="1923722"/>
                </a:cubicBezTo>
                <a:cubicBezTo>
                  <a:pt x="1480406" y="1939701"/>
                  <a:pt x="1673079" y="1996147"/>
                  <a:pt x="1682229" y="2062848"/>
                </a:cubicBezTo>
                <a:lnTo>
                  <a:pt x="1925188" y="2062848"/>
                </a:lnTo>
                <a:lnTo>
                  <a:pt x="1925188" y="2676504"/>
                </a:lnTo>
                <a:lnTo>
                  <a:pt x="196996" y="2676504"/>
                </a:lnTo>
                <a:lnTo>
                  <a:pt x="196996" y="2062848"/>
                </a:lnTo>
                <a:lnTo>
                  <a:pt x="427501" y="2062848"/>
                </a:lnTo>
                <a:cubicBezTo>
                  <a:pt x="436455" y="1995236"/>
                  <a:pt x="634470" y="1937990"/>
                  <a:pt x="907722" y="1923052"/>
                </a:cubicBezTo>
                <a:cubicBezTo>
                  <a:pt x="903729" y="1916275"/>
                  <a:pt x="901752" y="1908354"/>
                  <a:pt x="901752" y="1899972"/>
                </a:cubicBezTo>
                <a:lnTo>
                  <a:pt x="901752" y="1831659"/>
                </a:lnTo>
                <a:cubicBezTo>
                  <a:pt x="879369" y="1826519"/>
                  <a:pt x="863092" y="1806269"/>
                  <a:pt x="863092" y="1782216"/>
                </a:cubicBezTo>
                <a:lnTo>
                  <a:pt x="863092" y="1573540"/>
                </a:lnTo>
                <a:cubicBezTo>
                  <a:pt x="863092" y="1549488"/>
                  <a:pt x="879369" y="1529237"/>
                  <a:pt x="901752" y="1524098"/>
                </a:cubicBezTo>
                <a:lnTo>
                  <a:pt x="901752" y="1435225"/>
                </a:lnTo>
                <a:cubicBezTo>
                  <a:pt x="750211" y="1383280"/>
                  <a:pt x="623484" y="1256276"/>
                  <a:pt x="547795" y="1087211"/>
                </a:cubicBezTo>
                <a:cubicBezTo>
                  <a:pt x="380891" y="1159861"/>
                  <a:pt x="245901" y="1074942"/>
                  <a:pt x="154664" y="974360"/>
                </a:cubicBezTo>
                <a:cubicBezTo>
                  <a:pt x="62266" y="872497"/>
                  <a:pt x="3814" y="673942"/>
                  <a:pt x="34" y="473736"/>
                </a:cubicBezTo>
                <a:cubicBezTo>
                  <a:pt x="-1856" y="96139"/>
                  <a:pt x="74033" y="-6754"/>
                  <a:pt x="171293" y="33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0" name="Rounded Rectangle 6">
            <a:extLst>
              <a:ext uri="{FF2B5EF4-FFF2-40B4-BE49-F238E27FC236}">
                <a16:creationId xmlns:a16="http://schemas.microsoft.com/office/drawing/2014/main" id="{3D37D745-1A95-4FD7-98CF-6D3697739458}"/>
              </a:ext>
            </a:extLst>
          </p:cNvPr>
          <p:cNvSpPr/>
          <p:nvPr/>
        </p:nvSpPr>
        <p:spPr>
          <a:xfrm>
            <a:off x="4411373" y="2471636"/>
            <a:ext cx="508153" cy="516633"/>
          </a:xfrm>
          <a:custGeom>
            <a:avLst/>
            <a:gdLst/>
            <a:ahLst/>
            <a:cxnLst/>
            <a:rect l="l" t="t" r="r" b="b"/>
            <a:pathLst>
              <a:path w="3186824" h="3060919">
                <a:moveTo>
                  <a:pt x="1045874" y="2696689"/>
                </a:moveTo>
                <a:lnTo>
                  <a:pt x="2125874" y="2696689"/>
                </a:lnTo>
                <a:lnTo>
                  <a:pt x="2125874" y="2804689"/>
                </a:lnTo>
                <a:lnTo>
                  <a:pt x="1045874" y="2804689"/>
                </a:lnTo>
                <a:close/>
                <a:moveTo>
                  <a:pt x="1045874" y="2410468"/>
                </a:moveTo>
                <a:lnTo>
                  <a:pt x="2125874" y="2410468"/>
                </a:lnTo>
                <a:lnTo>
                  <a:pt x="2125874" y="2518468"/>
                </a:lnTo>
                <a:lnTo>
                  <a:pt x="1045874" y="2518468"/>
                </a:lnTo>
                <a:close/>
                <a:moveTo>
                  <a:pt x="1045874" y="2124247"/>
                </a:moveTo>
                <a:lnTo>
                  <a:pt x="2125874" y="2124247"/>
                </a:lnTo>
                <a:lnTo>
                  <a:pt x="2125874" y="2232247"/>
                </a:lnTo>
                <a:lnTo>
                  <a:pt x="1045874" y="2232247"/>
                </a:lnTo>
                <a:close/>
                <a:moveTo>
                  <a:pt x="902547" y="1956791"/>
                </a:moveTo>
                <a:lnTo>
                  <a:pt x="902547" y="2109191"/>
                </a:lnTo>
                <a:lnTo>
                  <a:pt x="902547" y="2185391"/>
                </a:lnTo>
                <a:lnTo>
                  <a:pt x="902547" y="2376263"/>
                </a:lnTo>
                <a:lnTo>
                  <a:pt x="902547" y="2973921"/>
                </a:lnTo>
                <a:lnTo>
                  <a:pt x="2284277" y="2973921"/>
                </a:lnTo>
                <a:lnTo>
                  <a:pt x="2284277" y="2376263"/>
                </a:lnTo>
                <a:lnTo>
                  <a:pt x="2284277" y="2185391"/>
                </a:lnTo>
                <a:lnTo>
                  <a:pt x="2284277" y="2109191"/>
                </a:lnTo>
                <a:lnTo>
                  <a:pt x="2284277" y="1956791"/>
                </a:lnTo>
                <a:close/>
                <a:moveTo>
                  <a:pt x="469172" y="1728191"/>
                </a:moveTo>
                <a:lnTo>
                  <a:pt x="469172" y="2185391"/>
                </a:lnTo>
                <a:lnTo>
                  <a:pt x="767127" y="2185391"/>
                </a:lnTo>
                <a:lnTo>
                  <a:pt x="767127" y="2109191"/>
                </a:lnTo>
                <a:lnTo>
                  <a:pt x="545372" y="2109191"/>
                </a:lnTo>
                <a:lnTo>
                  <a:pt x="545372" y="1804391"/>
                </a:lnTo>
                <a:lnTo>
                  <a:pt x="2641452" y="1804391"/>
                </a:lnTo>
                <a:lnTo>
                  <a:pt x="2641452" y="2109191"/>
                </a:lnTo>
                <a:lnTo>
                  <a:pt x="2419697" y="2109191"/>
                </a:lnTo>
                <a:lnTo>
                  <a:pt x="2419697" y="2185391"/>
                </a:lnTo>
                <a:lnTo>
                  <a:pt x="2717652" y="2185391"/>
                </a:lnTo>
                <a:lnTo>
                  <a:pt x="2717652" y="1728191"/>
                </a:lnTo>
                <a:close/>
                <a:moveTo>
                  <a:pt x="2819005" y="1350909"/>
                </a:moveTo>
                <a:cubicBezTo>
                  <a:pt x="2769294" y="1350909"/>
                  <a:pt x="2728995" y="1391208"/>
                  <a:pt x="2728995" y="1440919"/>
                </a:cubicBezTo>
                <a:cubicBezTo>
                  <a:pt x="2728995" y="1490630"/>
                  <a:pt x="2769294" y="1530929"/>
                  <a:pt x="2819005" y="1530929"/>
                </a:cubicBezTo>
                <a:cubicBezTo>
                  <a:pt x="2868716" y="1530929"/>
                  <a:pt x="2909015" y="1490630"/>
                  <a:pt x="2909015" y="1440919"/>
                </a:cubicBezTo>
                <a:cubicBezTo>
                  <a:pt x="2909015" y="1391208"/>
                  <a:pt x="2868716" y="1350909"/>
                  <a:pt x="2819005" y="1350909"/>
                </a:cubicBezTo>
                <a:close/>
                <a:moveTo>
                  <a:pt x="2509707" y="1350909"/>
                </a:moveTo>
                <a:cubicBezTo>
                  <a:pt x="2459996" y="1350909"/>
                  <a:pt x="2419697" y="1391208"/>
                  <a:pt x="2419697" y="1440919"/>
                </a:cubicBezTo>
                <a:cubicBezTo>
                  <a:pt x="2419697" y="1490630"/>
                  <a:pt x="2459996" y="1530929"/>
                  <a:pt x="2509707" y="1530929"/>
                </a:cubicBezTo>
                <a:cubicBezTo>
                  <a:pt x="2559418" y="1530929"/>
                  <a:pt x="2599717" y="1490630"/>
                  <a:pt x="2599717" y="1440919"/>
                </a:cubicBezTo>
                <a:cubicBezTo>
                  <a:pt x="2599717" y="1391208"/>
                  <a:pt x="2559418" y="1350909"/>
                  <a:pt x="2509707" y="1350909"/>
                </a:cubicBezTo>
                <a:close/>
                <a:moveTo>
                  <a:pt x="195993" y="1200328"/>
                </a:moveTo>
                <a:lnTo>
                  <a:pt x="2990831" y="1200328"/>
                </a:lnTo>
                <a:cubicBezTo>
                  <a:pt x="3099075" y="1200328"/>
                  <a:pt x="3186824" y="1288077"/>
                  <a:pt x="3186824" y="1396321"/>
                </a:cubicBezTo>
                <a:lnTo>
                  <a:pt x="3186824" y="2180270"/>
                </a:lnTo>
                <a:cubicBezTo>
                  <a:pt x="3186824" y="2288514"/>
                  <a:pt x="3099075" y="2376263"/>
                  <a:pt x="2990831" y="2376263"/>
                </a:cubicBezTo>
                <a:lnTo>
                  <a:pt x="2419697" y="2376263"/>
                </a:lnTo>
                <a:lnTo>
                  <a:pt x="2419697" y="3060919"/>
                </a:lnTo>
                <a:lnTo>
                  <a:pt x="767127" y="3060919"/>
                </a:lnTo>
                <a:lnTo>
                  <a:pt x="767127" y="2376263"/>
                </a:lnTo>
                <a:lnTo>
                  <a:pt x="195993" y="2376263"/>
                </a:lnTo>
                <a:cubicBezTo>
                  <a:pt x="87749" y="2376263"/>
                  <a:pt x="0" y="2288514"/>
                  <a:pt x="0" y="2180270"/>
                </a:cubicBezTo>
                <a:lnTo>
                  <a:pt x="0" y="1396321"/>
                </a:lnTo>
                <a:cubicBezTo>
                  <a:pt x="0" y="1288077"/>
                  <a:pt x="87749" y="1200328"/>
                  <a:pt x="195993" y="1200328"/>
                </a:cubicBezTo>
                <a:close/>
                <a:moveTo>
                  <a:pt x="767127" y="0"/>
                </a:moveTo>
                <a:lnTo>
                  <a:pt x="2419697" y="0"/>
                </a:lnTo>
                <a:lnTo>
                  <a:pt x="2419697" y="190589"/>
                </a:lnTo>
                <a:lnTo>
                  <a:pt x="2565249" y="190589"/>
                </a:lnTo>
                <a:cubicBezTo>
                  <a:pt x="2649419" y="190589"/>
                  <a:pt x="2717652" y="258822"/>
                  <a:pt x="2717652" y="342992"/>
                </a:cubicBezTo>
                <a:lnTo>
                  <a:pt x="2717652" y="1104989"/>
                </a:lnTo>
                <a:lnTo>
                  <a:pt x="2284277" y="1104989"/>
                </a:lnTo>
                <a:lnTo>
                  <a:pt x="2284277" y="1104128"/>
                </a:lnTo>
                <a:lnTo>
                  <a:pt x="2284277" y="190589"/>
                </a:lnTo>
                <a:lnTo>
                  <a:pt x="2284277" y="96523"/>
                </a:lnTo>
                <a:lnTo>
                  <a:pt x="902547" y="96523"/>
                </a:lnTo>
                <a:lnTo>
                  <a:pt x="902547" y="190589"/>
                </a:lnTo>
                <a:lnTo>
                  <a:pt x="902547" y="1104128"/>
                </a:lnTo>
                <a:lnTo>
                  <a:pt x="902547" y="1104989"/>
                </a:lnTo>
                <a:lnTo>
                  <a:pt x="469172" y="1104989"/>
                </a:lnTo>
                <a:lnTo>
                  <a:pt x="469172" y="342992"/>
                </a:lnTo>
                <a:cubicBezTo>
                  <a:pt x="469172" y="258822"/>
                  <a:pt x="537405" y="190589"/>
                  <a:pt x="621575" y="190589"/>
                </a:cubicBezTo>
                <a:lnTo>
                  <a:pt x="767127" y="190589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1" name="Oval 66">
            <a:extLst>
              <a:ext uri="{FF2B5EF4-FFF2-40B4-BE49-F238E27FC236}">
                <a16:creationId xmlns:a16="http://schemas.microsoft.com/office/drawing/2014/main" id="{C437F608-FA19-4F57-A49D-A29897DD555A}"/>
              </a:ext>
            </a:extLst>
          </p:cNvPr>
          <p:cNvSpPr/>
          <p:nvPr/>
        </p:nvSpPr>
        <p:spPr>
          <a:xfrm rot="20700000">
            <a:off x="6137536" y="3634206"/>
            <a:ext cx="548680" cy="469988"/>
          </a:xfrm>
          <a:custGeom>
            <a:avLst/>
            <a:gdLst/>
            <a:ahLst/>
            <a:cxnLst/>
            <a:rect l="l" t="t" r="r" b="b"/>
            <a:pathLst>
              <a:path w="2901316" h="2485205">
                <a:moveTo>
                  <a:pt x="2901316" y="8833"/>
                </a:moveTo>
                <a:lnTo>
                  <a:pt x="2885407" y="69738"/>
                </a:lnTo>
                <a:lnTo>
                  <a:pt x="2890344" y="71061"/>
                </a:lnTo>
                <a:lnTo>
                  <a:pt x="2331295" y="2157461"/>
                </a:lnTo>
                <a:lnTo>
                  <a:pt x="2322295" y="2155049"/>
                </a:lnTo>
                <a:cubicBezTo>
                  <a:pt x="2311779" y="2339141"/>
                  <a:pt x="2127696" y="2485205"/>
                  <a:pt x="1902404" y="2485205"/>
                </a:cubicBezTo>
                <a:cubicBezTo>
                  <a:pt x="1669201" y="2485205"/>
                  <a:pt x="1480151" y="2328701"/>
                  <a:pt x="1480150" y="2135644"/>
                </a:cubicBezTo>
                <a:cubicBezTo>
                  <a:pt x="1480150" y="1942587"/>
                  <a:pt x="1669200" y="1786083"/>
                  <a:pt x="1902404" y="1786083"/>
                </a:cubicBezTo>
                <a:cubicBezTo>
                  <a:pt x="2026046" y="1786083"/>
                  <a:pt x="2137276" y="1830075"/>
                  <a:pt x="2213623" y="1901150"/>
                </a:cubicBezTo>
                <a:lnTo>
                  <a:pt x="2586815" y="508378"/>
                </a:lnTo>
                <a:lnTo>
                  <a:pt x="1283297" y="508378"/>
                </a:lnTo>
                <a:lnTo>
                  <a:pt x="847984" y="2132988"/>
                </a:lnTo>
                <a:lnTo>
                  <a:pt x="841776" y="2131324"/>
                </a:lnTo>
                <a:cubicBezTo>
                  <a:pt x="829584" y="2314002"/>
                  <a:pt x="646295" y="2458448"/>
                  <a:pt x="422254" y="2458448"/>
                </a:cubicBezTo>
                <a:cubicBezTo>
                  <a:pt x="189051" y="2458448"/>
                  <a:pt x="1" y="2301944"/>
                  <a:pt x="0" y="2108887"/>
                </a:cubicBezTo>
                <a:cubicBezTo>
                  <a:pt x="0" y="1915830"/>
                  <a:pt x="189051" y="1759326"/>
                  <a:pt x="422255" y="1759326"/>
                </a:cubicBezTo>
                <a:cubicBezTo>
                  <a:pt x="544771" y="1759326"/>
                  <a:pt x="655100" y="1802522"/>
                  <a:pt x="731465" y="1872378"/>
                </a:cubicBezTo>
                <a:lnTo>
                  <a:pt x="1233167" y="0"/>
                </a:lnTo>
                <a:lnTo>
                  <a:pt x="1266129" y="883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2" name="Isosceles Triangle 13">
            <a:extLst>
              <a:ext uri="{FF2B5EF4-FFF2-40B4-BE49-F238E27FC236}">
                <a16:creationId xmlns:a16="http://schemas.microsoft.com/office/drawing/2014/main" id="{E6791DFD-49BA-4AE3-A109-E59B352E1123}"/>
              </a:ext>
            </a:extLst>
          </p:cNvPr>
          <p:cNvSpPr/>
          <p:nvPr/>
        </p:nvSpPr>
        <p:spPr>
          <a:xfrm rot="10800000">
            <a:off x="5188220" y="5485943"/>
            <a:ext cx="376548" cy="745701"/>
          </a:xfrm>
          <a:custGeom>
            <a:avLst/>
            <a:gdLst/>
            <a:ahLst/>
            <a:cxnLst/>
            <a:rect l="l" t="t" r="r" b="b"/>
            <a:pathLst>
              <a:path w="1613569" h="3195455">
                <a:moveTo>
                  <a:pt x="1348422" y="2012960"/>
                </a:moveTo>
                <a:lnTo>
                  <a:pt x="264249" y="2012960"/>
                </a:lnTo>
                <a:cubicBezTo>
                  <a:pt x="99656" y="1932015"/>
                  <a:pt x="172" y="1814225"/>
                  <a:pt x="0" y="1686651"/>
                </a:cubicBezTo>
                <a:lnTo>
                  <a:pt x="716785" y="1678553"/>
                </a:lnTo>
                <a:lnTo>
                  <a:pt x="716785" y="360000"/>
                </a:lnTo>
                <a:lnTo>
                  <a:pt x="716785" y="355479"/>
                </a:lnTo>
                <a:lnTo>
                  <a:pt x="717916" y="355479"/>
                </a:lnTo>
                <a:lnTo>
                  <a:pt x="806785" y="0"/>
                </a:lnTo>
                <a:lnTo>
                  <a:pt x="895655" y="355479"/>
                </a:lnTo>
                <a:lnTo>
                  <a:pt x="896785" y="355479"/>
                </a:lnTo>
                <a:lnTo>
                  <a:pt x="896785" y="360000"/>
                </a:lnTo>
                <a:lnTo>
                  <a:pt x="896785" y="1676520"/>
                </a:lnTo>
                <a:lnTo>
                  <a:pt x="1612906" y="1668429"/>
                </a:lnTo>
                <a:cubicBezTo>
                  <a:pt x="1622778" y="1802631"/>
                  <a:pt x="1521918" y="1928220"/>
                  <a:pt x="1348422" y="2012960"/>
                </a:cubicBezTo>
                <a:close/>
                <a:moveTo>
                  <a:pt x="1175921" y="2908428"/>
                </a:moveTo>
                <a:lnTo>
                  <a:pt x="437641" y="2908428"/>
                </a:lnTo>
                <a:lnTo>
                  <a:pt x="250570" y="2083962"/>
                </a:lnTo>
                <a:lnTo>
                  <a:pt x="1362992" y="2083962"/>
                </a:lnTo>
                <a:close/>
                <a:moveTo>
                  <a:pt x="1155969" y="3195455"/>
                </a:moveTo>
                <a:lnTo>
                  <a:pt x="457593" y="3195455"/>
                </a:lnTo>
                <a:cubicBezTo>
                  <a:pt x="397940" y="3195455"/>
                  <a:pt x="349581" y="3147096"/>
                  <a:pt x="349581" y="3087443"/>
                </a:cubicBezTo>
                <a:cubicBezTo>
                  <a:pt x="349581" y="3027790"/>
                  <a:pt x="397940" y="2979431"/>
                  <a:pt x="457593" y="2979431"/>
                </a:cubicBezTo>
                <a:lnTo>
                  <a:pt x="1155969" y="2979431"/>
                </a:lnTo>
                <a:cubicBezTo>
                  <a:pt x="1215622" y="2979431"/>
                  <a:pt x="1263981" y="3027790"/>
                  <a:pt x="1263981" y="3087443"/>
                </a:cubicBezTo>
                <a:cubicBezTo>
                  <a:pt x="1263981" y="3147096"/>
                  <a:pt x="1215622" y="3195455"/>
                  <a:pt x="1155969" y="319545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3" name="Smiley Face 14">
            <a:extLst>
              <a:ext uri="{FF2B5EF4-FFF2-40B4-BE49-F238E27FC236}">
                <a16:creationId xmlns:a16="http://schemas.microsoft.com/office/drawing/2014/main" id="{328DAF2C-56CA-452F-BEE2-3B4CFA87AC4D}"/>
              </a:ext>
            </a:extLst>
          </p:cNvPr>
          <p:cNvSpPr/>
          <p:nvPr/>
        </p:nvSpPr>
        <p:spPr>
          <a:xfrm>
            <a:off x="761704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4" name="Smiley Face 12">
            <a:extLst>
              <a:ext uri="{FF2B5EF4-FFF2-40B4-BE49-F238E27FC236}">
                <a16:creationId xmlns:a16="http://schemas.microsoft.com/office/drawing/2014/main" id="{8521ACE9-EDB0-41E7-9137-1C6A192F3CE4}"/>
              </a:ext>
            </a:extLst>
          </p:cNvPr>
          <p:cNvSpPr/>
          <p:nvPr/>
        </p:nvSpPr>
        <p:spPr>
          <a:xfrm>
            <a:off x="10160622" y="5578826"/>
            <a:ext cx="559934" cy="559934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613470" y="2077417"/>
                </a:moveTo>
                <a:cubicBezTo>
                  <a:pt x="1358886" y="2080042"/>
                  <a:pt x="1130625" y="2234862"/>
                  <a:pt x="1034031" y="2470424"/>
                </a:cubicBezTo>
                <a:lnTo>
                  <a:pt x="1213303" y="2543936"/>
                </a:lnTo>
                <a:cubicBezTo>
                  <a:pt x="1280345" y="2380442"/>
                  <a:pt x="1438772" y="2272988"/>
                  <a:pt x="1615468" y="2271166"/>
                </a:cubicBezTo>
                <a:cubicBezTo>
                  <a:pt x="1792164" y="2269344"/>
                  <a:pt x="1952774" y="2373507"/>
                  <a:pt x="2023173" y="2535584"/>
                </a:cubicBezTo>
                <a:lnTo>
                  <a:pt x="2200891" y="2458391"/>
                </a:lnTo>
                <a:cubicBezTo>
                  <a:pt x="2099460" y="2224871"/>
                  <a:pt x="1868054" y="2074792"/>
                  <a:pt x="1613470" y="2077417"/>
                </a:cubicBez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9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8" y="276671"/>
                </a:lnTo>
                <a:lnTo>
                  <a:pt x="2650471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30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30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1" y="2870071"/>
                </a:lnTo>
                <a:lnTo>
                  <a:pt x="2525758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9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3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4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3" y="2802158"/>
                  <a:pt x="474487" y="2765513"/>
                </a:cubicBezTo>
                <a:cubicBezTo>
                  <a:pt x="437842" y="2728868"/>
                  <a:pt x="402944" y="2690475"/>
                  <a:pt x="369930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5" y="2438097"/>
                  <a:pt x="195526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5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5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6" y="847812"/>
                </a:cubicBezTo>
                <a:cubicBezTo>
                  <a:pt x="220465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30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3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4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5" name="Smiley Face 15">
            <a:extLst>
              <a:ext uri="{FF2B5EF4-FFF2-40B4-BE49-F238E27FC236}">
                <a16:creationId xmlns:a16="http://schemas.microsoft.com/office/drawing/2014/main" id="{C2BFFB8A-470E-432A-8D2D-6A8D53294097}"/>
              </a:ext>
            </a:extLst>
          </p:cNvPr>
          <p:cNvSpPr/>
          <p:nvPr/>
        </p:nvSpPr>
        <p:spPr>
          <a:xfrm>
            <a:off x="8468995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98433" y="2114441"/>
                </a:moveTo>
                <a:lnTo>
                  <a:pt x="1355104" y="2367205"/>
                </a:lnTo>
                <a:lnTo>
                  <a:pt x="1411009" y="2575845"/>
                </a:lnTo>
                <a:lnTo>
                  <a:pt x="2354338" y="2323081"/>
                </a:lnTo>
                <a:close/>
                <a:moveTo>
                  <a:pt x="2165423" y="986226"/>
                </a:moveTo>
                <a:cubicBezTo>
                  <a:pt x="2072622" y="986226"/>
                  <a:pt x="1997392" y="1061456"/>
                  <a:pt x="1997392" y="1154257"/>
                </a:cubicBezTo>
                <a:cubicBezTo>
                  <a:pt x="1997392" y="1247058"/>
                  <a:pt x="2072622" y="1322288"/>
                  <a:pt x="2165423" y="1322288"/>
                </a:cubicBezTo>
                <a:cubicBezTo>
                  <a:pt x="2258224" y="1322288"/>
                  <a:pt x="2333454" y="1247058"/>
                  <a:pt x="2333454" y="1154257"/>
                </a:cubicBezTo>
                <a:cubicBezTo>
                  <a:pt x="2333454" y="1061456"/>
                  <a:pt x="2258224" y="986226"/>
                  <a:pt x="2165423" y="986226"/>
                </a:cubicBezTo>
                <a:close/>
                <a:moveTo>
                  <a:pt x="1107401" y="986226"/>
                </a:moveTo>
                <a:cubicBezTo>
                  <a:pt x="1014600" y="986226"/>
                  <a:pt x="939370" y="1061456"/>
                  <a:pt x="939370" y="1154257"/>
                </a:cubicBezTo>
                <a:cubicBezTo>
                  <a:pt x="939370" y="1247058"/>
                  <a:pt x="1014600" y="1322288"/>
                  <a:pt x="1107401" y="1322288"/>
                </a:cubicBezTo>
                <a:cubicBezTo>
                  <a:pt x="1200202" y="1322288"/>
                  <a:pt x="1275432" y="1247058"/>
                  <a:pt x="1275432" y="1154257"/>
                </a:cubicBezTo>
                <a:cubicBezTo>
                  <a:pt x="1275432" y="1061456"/>
                  <a:pt x="1200202" y="986226"/>
                  <a:pt x="1107401" y="98622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6" name="Oval 37">
            <a:extLst>
              <a:ext uri="{FF2B5EF4-FFF2-40B4-BE49-F238E27FC236}">
                <a16:creationId xmlns:a16="http://schemas.microsoft.com/office/drawing/2014/main" id="{7574F15B-37D6-4917-8992-63CB0C8C4768}"/>
              </a:ext>
            </a:extLst>
          </p:cNvPr>
          <p:cNvSpPr/>
          <p:nvPr/>
        </p:nvSpPr>
        <p:spPr>
          <a:xfrm>
            <a:off x="11012576" y="5575424"/>
            <a:ext cx="566738" cy="566738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249999" y="2117384"/>
                </a:moveTo>
                <a:lnTo>
                  <a:pt x="990192" y="2131776"/>
                </a:lnTo>
                <a:cubicBezTo>
                  <a:pt x="998682" y="2476365"/>
                  <a:pt x="1282526" y="2750154"/>
                  <a:pt x="1627197" y="2746216"/>
                </a:cubicBezTo>
                <a:cubicBezTo>
                  <a:pt x="1971867" y="2742279"/>
                  <a:pt x="2249383" y="2462077"/>
                  <a:pt x="2249999" y="2117384"/>
                </a:cubicBezTo>
                <a:close/>
                <a:moveTo>
                  <a:pt x="2505352" y="784338"/>
                </a:moveTo>
                <a:lnTo>
                  <a:pt x="1869332" y="1428843"/>
                </a:lnTo>
                <a:lnTo>
                  <a:pt x="2505352" y="1522122"/>
                </a:lnTo>
                <a:lnTo>
                  <a:pt x="2505352" y="1378597"/>
                </a:lnTo>
                <a:lnTo>
                  <a:pt x="2187887" y="1332038"/>
                </a:lnTo>
                <a:lnTo>
                  <a:pt x="2505352" y="1010338"/>
                </a:lnTo>
                <a:close/>
                <a:moveTo>
                  <a:pt x="734649" y="784338"/>
                </a:moveTo>
                <a:lnTo>
                  <a:pt x="734649" y="1010338"/>
                </a:lnTo>
                <a:lnTo>
                  <a:pt x="1052115" y="1332038"/>
                </a:lnTo>
                <a:lnTo>
                  <a:pt x="734649" y="1378597"/>
                </a:lnTo>
                <a:lnTo>
                  <a:pt x="734649" y="1522122"/>
                </a:lnTo>
                <a:lnTo>
                  <a:pt x="1370670" y="1428843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7" name="Smiley Face 14">
            <a:extLst>
              <a:ext uri="{FF2B5EF4-FFF2-40B4-BE49-F238E27FC236}">
                <a16:creationId xmlns:a16="http://schemas.microsoft.com/office/drawing/2014/main" id="{9F4D6AE9-05EE-4CE8-9B38-656C05A3BC69}"/>
              </a:ext>
            </a:extLst>
          </p:cNvPr>
          <p:cNvSpPr/>
          <p:nvPr/>
        </p:nvSpPr>
        <p:spPr>
          <a:xfrm>
            <a:off x="9314808" y="5581897"/>
            <a:ext cx="553792" cy="55379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2026698" y="2215122"/>
                </a:moveTo>
                <a:cubicBezTo>
                  <a:pt x="1959656" y="2378616"/>
                  <a:pt x="1801229" y="2486070"/>
                  <a:pt x="1624533" y="2487892"/>
                </a:cubicBezTo>
                <a:cubicBezTo>
                  <a:pt x="1447837" y="2489714"/>
                  <a:pt x="1287227" y="2385551"/>
                  <a:pt x="1216828" y="2223474"/>
                </a:cubicBezTo>
                <a:lnTo>
                  <a:pt x="1039110" y="2300667"/>
                </a:lnTo>
                <a:cubicBezTo>
                  <a:pt x="1140541" y="2534187"/>
                  <a:pt x="1371947" y="2684266"/>
                  <a:pt x="1626531" y="2681641"/>
                </a:cubicBezTo>
                <a:cubicBezTo>
                  <a:pt x="1881115" y="2679016"/>
                  <a:pt x="2109376" y="2524196"/>
                  <a:pt x="2205970" y="2288634"/>
                </a:cubicBezTo>
                <a:close/>
                <a:moveTo>
                  <a:pt x="937973" y="986566"/>
                </a:moveTo>
                <a:cubicBezTo>
                  <a:pt x="850807" y="983371"/>
                  <a:pt x="762813" y="1002775"/>
                  <a:pt x="683096" y="1045110"/>
                </a:cubicBezTo>
                <a:cubicBezTo>
                  <a:pt x="523662" y="1129780"/>
                  <a:pt x="421680" y="1293248"/>
                  <a:pt x="415731" y="1473672"/>
                </a:cubicBezTo>
                <a:lnTo>
                  <a:pt x="615852" y="1480270"/>
                </a:lnTo>
                <a:cubicBezTo>
                  <a:pt x="619438" y="1371518"/>
                  <a:pt x="680908" y="1272986"/>
                  <a:pt x="777009" y="1221950"/>
                </a:cubicBezTo>
                <a:cubicBezTo>
                  <a:pt x="873110" y="1170914"/>
                  <a:pt x="989166" y="1175167"/>
                  <a:pt x="1081273" y="1233100"/>
                </a:cubicBezTo>
                <a:cubicBezTo>
                  <a:pt x="1173381" y="1291033"/>
                  <a:pt x="1227475" y="1393800"/>
                  <a:pt x="1223091" y="1502523"/>
                </a:cubicBezTo>
                <a:lnTo>
                  <a:pt x="1423160" y="1510590"/>
                </a:lnTo>
                <a:cubicBezTo>
                  <a:pt x="1430433" y="1330214"/>
                  <a:pt x="1340689" y="1159721"/>
                  <a:pt x="1187880" y="1063608"/>
                </a:cubicBezTo>
                <a:cubicBezTo>
                  <a:pt x="1111476" y="1015552"/>
                  <a:pt x="1025138" y="989760"/>
                  <a:pt x="937973" y="986566"/>
                </a:cubicBezTo>
                <a:close/>
                <a:moveTo>
                  <a:pt x="2306124" y="986566"/>
                </a:moveTo>
                <a:cubicBezTo>
                  <a:pt x="2218958" y="983371"/>
                  <a:pt x="2130964" y="1002775"/>
                  <a:pt x="2051247" y="1045110"/>
                </a:cubicBezTo>
                <a:cubicBezTo>
                  <a:pt x="1891813" y="1129780"/>
                  <a:pt x="1789831" y="1293248"/>
                  <a:pt x="1783882" y="1473672"/>
                </a:cubicBezTo>
                <a:lnTo>
                  <a:pt x="1984003" y="1480270"/>
                </a:lnTo>
                <a:cubicBezTo>
                  <a:pt x="1987589" y="1371518"/>
                  <a:pt x="2049059" y="1272986"/>
                  <a:pt x="2145160" y="1221950"/>
                </a:cubicBezTo>
                <a:cubicBezTo>
                  <a:pt x="2241261" y="1170914"/>
                  <a:pt x="2357317" y="1175167"/>
                  <a:pt x="2449424" y="1233100"/>
                </a:cubicBezTo>
                <a:cubicBezTo>
                  <a:pt x="2541532" y="1291033"/>
                  <a:pt x="2595626" y="1393800"/>
                  <a:pt x="2591242" y="1502523"/>
                </a:cubicBezTo>
                <a:lnTo>
                  <a:pt x="2791311" y="1510590"/>
                </a:lnTo>
                <a:cubicBezTo>
                  <a:pt x="2798584" y="1330214"/>
                  <a:pt x="2708840" y="1159721"/>
                  <a:pt x="2556031" y="1063608"/>
                </a:cubicBezTo>
                <a:cubicBezTo>
                  <a:pt x="2479627" y="1015552"/>
                  <a:pt x="2393289" y="989760"/>
                  <a:pt x="2306124" y="986566"/>
                </a:cubicBezTo>
                <a:close/>
                <a:moveTo>
                  <a:pt x="1620000" y="0"/>
                </a:moveTo>
                <a:lnTo>
                  <a:pt x="1785636" y="8364"/>
                </a:lnTo>
                <a:lnTo>
                  <a:pt x="1946487" y="32913"/>
                </a:lnTo>
                <a:lnTo>
                  <a:pt x="2101738" y="72832"/>
                </a:lnTo>
                <a:lnTo>
                  <a:pt x="2250577" y="127308"/>
                </a:lnTo>
                <a:lnTo>
                  <a:pt x="2392188" y="195525"/>
                </a:lnTo>
                <a:lnTo>
                  <a:pt x="2525757" y="276671"/>
                </a:lnTo>
                <a:lnTo>
                  <a:pt x="2650470" y="369929"/>
                </a:lnTo>
                <a:lnTo>
                  <a:pt x="2765513" y="474487"/>
                </a:lnTo>
                <a:lnTo>
                  <a:pt x="2870071" y="589530"/>
                </a:lnTo>
                <a:lnTo>
                  <a:pt x="2963329" y="714243"/>
                </a:lnTo>
                <a:lnTo>
                  <a:pt x="3044475" y="847812"/>
                </a:lnTo>
                <a:lnTo>
                  <a:pt x="3112693" y="989423"/>
                </a:lnTo>
                <a:lnTo>
                  <a:pt x="3167168" y="1138262"/>
                </a:lnTo>
                <a:lnTo>
                  <a:pt x="3207088" y="1293514"/>
                </a:lnTo>
                <a:lnTo>
                  <a:pt x="3231636" y="1454365"/>
                </a:lnTo>
                <a:lnTo>
                  <a:pt x="3240000" y="1620000"/>
                </a:lnTo>
                <a:lnTo>
                  <a:pt x="3231636" y="1785636"/>
                </a:lnTo>
                <a:lnTo>
                  <a:pt x="3207088" y="1946487"/>
                </a:lnTo>
                <a:lnTo>
                  <a:pt x="3167168" y="2101739"/>
                </a:lnTo>
                <a:lnTo>
                  <a:pt x="3112693" y="2250577"/>
                </a:lnTo>
                <a:lnTo>
                  <a:pt x="3044475" y="2392188"/>
                </a:lnTo>
                <a:lnTo>
                  <a:pt x="2963329" y="2525758"/>
                </a:lnTo>
                <a:lnTo>
                  <a:pt x="2870071" y="2650471"/>
                </a:lnTo>
                <a:lnTo>
                  <a:pt x="2765513" y="2765513"/>
                </a:lnTo>
                <a:lnTo>
                  <a:pt x="2650470" y="2870071"/>
                </a:lnTo>
                <a:lnTo>
                  <a:pt x="2525757" y="2963330"/>
                </a:lnTo>
                <a:lnTo>
                  <a:pt x="2392188" y="3044475"/>
                </a:lnTo>
                <a:lnTo>
                  <a:pt x="2250577" y="3112693"/>
                </a:lnTo>
                <a:lnTo>
                  <a:pt x="2101738" y="3167168"/>
                </a:lnTo>
                <a:lnTo>
                  <a:pt x="1946487" y="3207088"/>
                </a:lnTo>
                <a:lnTo>
                  <a:pt x="1785636" y="3231636"/>
                </a:lnTo>
                <a:cubicBezTo>
                  <a:pt x="1731176" y="3237167"/>
                  <a:pt x="1675919" y="3240000"/>
                  <a:pt x="1620000" y="3240000"/>
                </a:cubicBezTo>
                <a:cubicBezTo>
                  <a:pt x="1508162" y="3240000"/>
                  <a:pt x="1398972" y="3228667"/>
                  <a:pt x="1293514" y="3207088"/>
                </a:cubicBezTo>
                <a:cubicBezTo>
                  <a:pt x="1240785" y="3196298"/>
                  <a:pt x="1188989" y="3182946"/>
                  <a:pt x="1138262" y="3167168"/>
                </a:cubicBezTo>
                <a:cubicBezTo>
                  <a:pt x="1087535" y="3151390"/>
                  <a:pt x="1037877" y="3133187"/>
                  <a:pt x="989423" y="3112693"/>
                </a:cubicBezTo>
                <a:cubicBezTo>
                  <a:pt x="940970" y="3092198"/>
                  <a:pt x="893721" y="3069414"/>
                  <a:pt x="847812" y="3044475"/>
                </a:cubicBezTo>
                <a:cubicBezTo>
                  <a:pt x="801903" y="3019536"/>
                  <a:pt x="757335" y="2992442"/>
                  <a:pt x="714243" y="2963330"/>
                </a:cubicBezTo>
                <a:cubicBezTo>
                  <a:pt x="671151" y="2934217"/>
                  <a:pt x="629534" y="2903086"/>
                  <a:pt x="589530" y="2870071"/>
                </a:cubicBezTo>
                <a:cubicBezTo>
                  <a:pt x="549525" y="2837056"/>
                  <a:pt x="511132" y="2802158"/>
                  <a:pt x="474487" y="2765513"/>
                </a:cubicBezTo>
                <a:cubicBezTo>
                  <a:pt x="437842" y="2728868"/>
                  <a:pt x="402944" y="2690475"/>
                  <a:pt x="369929" y="2650471"/>
                </a:cubicBezTo>
                <a:cubicBezTo>
                  <a:pt x="336915" y="2610466"/>
                  <a:pt x="305783" y="2568850"/>
                  <a:pt x="276671" y="2525758"/>
                </a:cubicBezTo>
                <a:cubicBezTo>
                  <a:pt x="247558" y="2482665"/>
                  <a:pt x="220464" y="2438097"/>
                  <a:pt x="195525" y="2392188"/>
                </a:cubicBezTo>
                <a:cubicBezTo>
                  <a:pt x="170586" y="2346280"/>
                  <a:pt x="147802" y="2299031"/>
                  <a:pt x="127308" y="2250577"/>
                </a:cubicBezTo>
                <a:cubicBezTo>
                  <a:pt x="106814" y="2202124"/>
                  <a:pt x="88610" y="2152466"/>
                  <a:pt x="72832" y="2101739"/>
                </a:cubicBezTo>
                <a:cubicBezTo>
                  <a:pt x="57054" y="2051012"/>
                  <a:pt x="43703" y="1999216"/>
                  <a:pt x="32913" y="1946487"/>
                </a:cubicBezTo>
                <a:cubicBezTo>
                  <a:pt x="22123" y="1893758"/>
                  <a:pt x="13895" y="1840095"/>
                  <a:pt x="8364" y="1785636"/>
                </a:cubicBezTo>
                <a:cubicBezTo>
                  <a:pt x="2833" y="1731176"/>
                  <a:pt x="0" y="1675919"/>
                  <a:pt x="0" y="1620000"/>
                </a:cubicBezTo>
                <a:cubicBezTo>
                  <a:pt x="0" y="1508163"/>
                  <a:pt x="11333" y="1398972"/>
                  <a:pt x="32913" y="1293514"/>
                </a:cubicBezTo>
                <a:cubicBezTo>
                  <a:pt x="43703" y="1240785"/>
                  <a:pt x="57054" y="1188989"/>
                  <a:pt x="72832" y="1138262"/>
                </a:cubicBezTo>
                <a:cubicBezTo>
                  <a:pt x="88610" y="1087535"/>
                  <a:pt x="106814" y="1037877"/>
                  <a:pt x="127308" y="989423"/>
                </a:cubicBezTo>
                <a:cubicBezTo>
                  <a:pt x="147802" y="940970"/>
                  <a:pt x="170586" y="893721"/>
                  <a:pt x="195525" y="847812"/>
                </a:cubicBezTo>
                <a:cubicBezTo>
                  <a:pt x="220464" y="801904"/>
                  <a:pt x="247558" y="757335"/>
                  <a:pt x="276671" y="714243"/>
                </a:cubicBezTo>
                <a:cubicBezTo>
                  <a:pt x="305783" y="671151"/>
                  <a:pt x="336915" y="629534"/>
                  <a:pt x="369929" y="589530"/>
                </a:cubicBezTo>
                <a:cubicBezTo>
                  <a:pt x="402944" y="549525"/>
                  <a:pt x="437842" y="511133"/>
                  <a:pt x="474487" y="474487"/>
                </a:cubicBezTo>
                <a:cubicBezTo>
                  <a:pt x="511132" y="437842"/>
                  <a:pt x="549525" y="402944"/>
                  <a:pt x="589530" y="369929"/>
                </a:cubicBezTo>
                <a:cubicBezTo>
                  <a:pt x="629534" y="336915"/>
                  <a:pt x="671151" y="305783"/>
                  <a:pt x="714243" y="276671"/>
                </a:cubicBezTo>
                <a:cubicBezTo>
                  <a:pt x="757335" y="247558"/>
                  <a:pt x="801903" y="220465"/>
                  <a:pt x="847812" y="195525"/>
                </a:cubicBezTo>
                <a:cubicBezTo>
                  <a:pt x="893721" y="170586"/>
                  <a:pt x="940970" y="147802"/>
                  <a:pt x="989423" y="127308"/>
                </a:cubicBezTo>
                <a:cubicBezTo>
                  <a:pt x="1037877" y="106814"/>
                  <a:pt x="1087535" y="88610"/>
                  <a:pt x="1138262" y="72832"/>
                </a:cubicBezTo>
                <a:cubicBezTo>
                  <a:pt x="1188989" y="57054"/>
                  <a:pt x="1240785" y="43703"/>
                  <a:pt x="1293514" y="32913"/>
                </a:cubicBezTo>
                <a:cubicBezTo>
                  <a:pt x="1346243" y="22123"/>
                  <a:pt x="1399905" y="13895"/>
                  <a:pt x="1454365" y="8364"/>
                </a:cubicBezTo>
                <a:cubicBezTo>
                  <a:pt x="1508824" y="2833"/>
                  <a:pt x="1564081" y="0"/>
                  <a:pt x="1620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8" name="Rectangle 16">
            <a:extLst>
              <a:ext uri="{FF2B5EF4-FFF2-40B4-BE49-F238E27FC236}">
                <a16:creationId xmlns:a16="http://schemas.microsoft.com/office/drawing/2014/main" id="{FEF5CEDA-5A2C-4DBF-AAB7-A83382297949}"/>
              </a:ext>
            </a:extLst>
          </p:cNvPr>
          <p:cNvSpPr/>
          <p:nvPr/>
        </p:nvSpPr>
        <p:spPr>
          <a:xfrm rot="2700000">
            <a:off x="5325698" y="3520150"/>
            <a:ext cx="389390" cy="698103"/>
          </a:xfrm>
          <a:custGeom>
            <a:avLst/>
            <a:gdLst/>
            <a:ahLst/>
            <a:cxnLst/>
            <a:rect l="l" t="t" r="r" b="b"/>
            <a:pathLst>
              <a:path w="2232248" h="4001999">
                <a:moveTo>
                  <a:pt x="1116887" y="0"/>
                </a:moveTo>
                <a:cubicBezTo>
                  <a:pt x="1270748" y="4762"/>
                  <a:pt x="1433283" y="120651"/>
                  <a:pt x="1447291" y="308459"/>
                </a:cubicBezTo>
                <a:cubicBezTo>
                  <a:pt x="1483174" y="544979"/>
                  <a:pt x="1283237" y="603082"/>
                  <a:pt x="1339988" y="887363"/>
                </a:cubicBezTo>
                <a:lnTo>
                  <a:pt x="2232248" y="887363"/>
                </a:lnTo>
                <a:lnTo>
                  <a:pt x="2232248" y="1778237"/>
                </a:lnTo>
                <a:cubicBezTo>
                  <a:pt x="1956566" y="1829261"/>
                  <a:pt x="1897086" y="1634366"/>
                  <a:pt x="1663321" y="1669832"/>
                </a:cubicBezTo>
                <a:cubicBezTo>
                  <a:pt x="1475513" y="1683840"/>
                  <a:pt x="1359624" y="1846375"/>
                  <a:pt x="1354862" y="2000236"/>
                </a:cubicBezTo>
                <a:cubicBezTo>
                  <a:pt x="1358037" y="2135389"/>
                  <a:pt x="1477787" y="2334920"/>
                  <a:pt x="1701420" y="2336507"/>
                </a:cubicBezTo>
                <a:cubicBezTo>
                  <a:pt x="1972077" y="2308709"/>
                  <a:pt x="1932339" y="2176007"/>
                  <a:pt x="2232248" y="2187989"/>
                </a:cubicBezTo>
                <a:lnTo>
                  <a:pt x="2232248" y="3119611"/>
                </a:lnTo>
                <a:lnTo>
                  <a:pt x="1303259" y="3119611"/>
                </a:lnTo>
                <a:cubicBezTo>
                  <a:pt x="1289664" y="3424971"/>
                  <a:pt x="1423682" y="3383289"/>
                  <a:pt x="1451633" y="3655441"/>
                </a:cubicBezTo>
                <a:cubicBezTo>
                  <a:pt x="1450046" y="3879074"/>
                  <a:pt x="1250515" y="3998824"/>
                  <a:pt x="1115362" y="4001999"/>
                </a:cubicBezTo>
                <a:cubicBezTo>
                  <a:pt x="961501" y="3997237"/>
                  <a:pt x="798966" y="3881348"/>
                  <a:pt x="784958" y="3693540"/>
                </a:cubicBezTo>
                <a:cubicBezTo>
                  <a:pt x="749282" y="3458385"/>
                  <a:pt x="946712" y="3399594"/>
                  <a:pt x="892811" y="3119611"/>
                </a:cubicBezTo>
                <a:lnTo>
                  <a:pt x="0" y="3119611"/>
                </a:lnTo>
                <a:lnTo>
                  <a:pt x="0" y="2203607"/>
                </a:lnTo>
                <a:cubicBezTo>
                  <a:pt x="285884" y="2145799"/>
                  <a:pt x="343730" y="2346665"/>
                  <a:pt x="580754" y="2310706"/>
                </a:cubicBezTo>
                <a:cubicBezTo>
                  <a:pt x="768562" y="2296698"/>
                  <a:pt x="884451" y="2134163"/>
                  <a:pt x="889213" y="1980302"/>
                </a:cubicBezTo>
                <a:cubicBezTo>
                  <a:pt x="886038" y="1845149"/>
                  <a:pt x="766288" y="1645618"/>
                  <a:pt x="542655" y="1644031"/>
                </a:cubicBezTo>
                <a:cubicBezTo>
                  <a:pt x="268493" y="1672188"/>
                  <a:pt x="312817" y="1807984"/>
                  <a:pt x="0" y="1792208"/>
                </a:cubicBezTo>
                <a:lnTo>
                  <a:pt x="0" y="887363"/>
                </a:lnTo>
                <a:lnTo>
                  <a:pt x="928847" y="887363"/>
                </a:lnTo>
                <a:cubicBezTo>
                  <a:pt x="944034" y="576570"/>
                  <a:pt x="808718" y="620178"/>
                  <a:pt x="780616" y="346558"/>
                </a:cubicBezTo>
                <a:cubicBezTo>
                  <a:pt x="782203" y="122925"/>
                  <a:pt x="981734" y="3175"/>
                  <a:pt x="11168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9" name="Rectangle 9">
            <a:extLst>
              <a:ext uri="{FF2B5EF4-FFF2-40B4-BE49-F238E27FC236}">
                <a16:creationId xmlns:a16="http://schemas.microsoft.com/office/drawing/2014/main" id="{3B52F491-9BE3-42A0-8609-9D6D03A93335}"/>
              </a:ext>
            </a:extLst>
          </p:cNvPr>
          <p:cNvSpPr/>
          <p:nvPr/>
        </p:nvSpPr>
        <p:spPr>
          <a:xfrm>
            <a:off x="4401174" y="3545247"/>
            <a:ext cx="527335" cy="493633"/>
          </a:xfrm>
          <a:custGeom>
            <a:avLst/>
            <a:gdLst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833935 w 3239999"/>
              <a:gd name="connsiteY0" fmla="*/ 22 h 3032924"/>
              <a:gd name="connsiteX1" fmla="*/ 1576606 w 3239999"/>
              <a:gd name="connsiteY1" fmla="*/ 402054 h 3032924"/>
              <a:gd name="connsiteX2" fmla="*/ 1576606 w 3239999"/>
              <a:gd name="connsiteY2" fmla="*/ 430441 h 3032924"/>
              <a:gd name="connsiteX3" fmla="*/ 1576606 w 3239999"/>
              <a:gd name="connsiteY3" fmla="*/ 526981 h 3032924"/>
              <a:gd name="connsiteX4" fmla="*/ 1576606 w 3239999"/>
              <a:gd name="connsiteY4" fmla="*/ 2765302 h 3032924"/>
              <a:gd name="connsiteX5" fmla="*/ 378630 w 3239999"/>
              <a:gd name="connsiteY5" fmla="*/ 2472117 h 3032924"/>
              <a:gd name="connsiteX6" fmla="*/ 384918 w 3239999"/>
              <a:gd name="connsiteY6" fmla="*/ 526981 h 3032924"/>
              <a:gd name="connsiteX7" fmla="*/ 239143 w 3239999"/>
              <a:gd name="connsiteY7" fmla="*/ 526981 h 3032924"/>
              <a:gd name="connsiteX8" fmla="*/ 239143 w 3239999"/>
              <a:gd name="connsiteY8" fmla="*/ 2776423 h 3032924"/>
              <a:gd name="connsiteX9" fmla="*/ 1576606 w 3239999"/>
              <a:gd name="connsiteY9" fmla="*/ 2776423 h 3032924"/>
              <a:gd name="connsiteX10" fmla="*/ 1576606 w 3239999"/>
              <a:gd name="connsiteY10" fmla="*/ 2778202 h 3032924"/>
              <a:gd name="connsiteX11" fmla="*/ 1663394 w 3239999"/>
              <a:gd name="connsiteY11" fmla="*/ 2778202 h 3032924"/>
              <a:gd name="connsiteX12" fmla="*/ 1663394 w 3239999"/>
              <a:gd name="connsiteY12" fmla="*/ 2776423 h 3032924"/>
              <a:gd name="connsiteX13" fmla="*/ 3000856 w 3239999"/>
              <a:gd name="connsiteY13" fmla="*/ 2776423 h 3032924"/>
              <a:gd name="connsiteX14" fmla="*/ 3000856 w 3239999"/>
              <a:gd name="connsiteY14" fmla="*/ 526981 h 3032924"/>
              <a:gd name="connsiteX15" fmla="*/ 2855082 w 3239999"/>
              <a:gd name="connsiteY15" fmla="*/ 526981 h 3032924"/>
              <a:gd name="connsiteX16" fmla="*/ 2861369 w 3239999"/>
              <a:gd name="connsiteY16" fmla="*/ 2472117 h 3032924"/>
              <a:gd name="connsiteX17" fmla="*/ 1663394 w 3239999"/>
              <a:gd name="connsiteY17" fmla="*/ 2765302 h 3032924"/>
              <a:gd name="connsiteX18" fmla="*/ 1663394 w 3239999"/>
              <a:gd name="connsiteY18" fmla="*/ 526981 h 3032924"/>
              <a:gd name="connsiteX19" fmla="*/ 1663394 w 3239999"/>
              <a:gd name="connsiteY19" fmla="*/ 430441 h 3032924"/>
              <a:gd name="connsiteX20" fmla="*/ 1663394 w 3239999"/>
              <a:gd name="connsiteY20" fmla="*/ 402054 h 3032924"/>
              <a:gd name="connsiteX21" fmla="*/ 2406065 w 3239999"/>
              <a:gd name="connsiteY21" fmla="*/ 22 h 3032924"/>
              <a:gd name="connsiteX22" fmla="*/ 2853673 w 3239999"/>
              <a:gd name="connsiteY22" fmla="*/ 91100 h 3032924"/>
              <a:gd name="connsiteX23" fmla="*/ 2854770 w 3239999"/>
              <a:gd name="connsiteY23" fmla="*/ 430441 h 3032924"/>
              <a:gd name="connsiteX24" fmla="*/ 3120669 w 3239999"/>
              <a:gd name="connsiteY24" fmla="*/ 428517 h 3032924"/>
              <a:gd name="connsiteX25" fmla="*/ 3120669 w 3239999"/>
              <a:gd name="connsiteY25" fmla="*/ 738345 h 3032924"/>
              <a:gd name="connsiteX26" fmla="*/ 3239999 w 3239999"/>
              <a:gd name="connsiteY26" fmla="*/ 738345 h 3032924"/>
              <a:gd name="connsiteX27" fmla="*/ 3239999 w 3239999"/>
              <a:gd name="connsiteY27" fmla="*/ 3032924 h 3032924"/>
              <a:gd name="connsiteX28" fmla="*/ 0 w 3239999"/>
              <a:gd name="connsiteY28" fmla="*/ 3032924 h 3032924"/>
              <a:gd name="connsiteX29" fmla="*/ 0 w 3239999"/>
              <a:gd name="connsiteY29" fmla="*/ 738345 h 3032924"/>
              <a:gd name="connsiteX30" fmla="*/ 102477 w 3239999"/>
              <a:gd name="connsiteY30" fmla="*/ 738345 h 3032924"/>
              <a:gd name="connsiteX31" fmla="*/ 102477 w 3239999"/>
              <a:gd name="connsiteY31" fmla="*/ 428517 h 3032924"/>
              <a:gd name="connsiteX32" fmla="*/ 385229 w 3239999"/>
              <a:gd name="connsiteY32" fmla="*/ 430441 h 3032924"/>
              <a:gd name="connsiteX33" fmla="*/ 386326 w 3239999"/>
              <a:gd name="connsiteY33" fmla="*/ 91100 h 3032924"/>
              <a:gd name="connsiteX34" fmla="*/ 833935 w 3239999"/>
              <a:gd name="connsiteY34" fmla="*/ 2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34" fmla="*/ 1668046 w 3239999"/>
              <a:gd name="connsiteY34" fmla="*/ 2869642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39143 w 3239999"/>
              <a:gd name="connsiteY32" fmla="*/ 2776423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3000856 w 3239999"/>
              <a:gd name="connsiteY3" fmla="*/ 2776423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  <a:gd name="connsiteX0" fmla="*/ 1576606 w 3239999"/>
              <a:gd name="connsiteY0" fmla="*/ 2778202 h 3032924"/>
              <a:gd name="connsiteX1" fmla="*/ 1663394 w 3239999"/>
              <a:gd name="connsiteY1" fmla="*/ 2778202 h 3032924"/>
              <a:gd name="connsiteX2" fmla="*/ 1663394 w 3239999"/>
              <a:gd name="connsiteY2" fmla="*/ 2776423 h 3032924"/>
              <a:gd name="connsiteX3" fmla="*/ 2991331 w 3239999"/>
              <a:gd name="connsiteY3" fmla="*/ 2709748 h 3032924"/>
              <a:gd name="connsiteX4" fmla="*/ 3000856 w 3239999"/>
              <a:gd name="connsiteY4" fmla="*/ 526981 h 3032924"/>
              <a:gd name="connsiteX5" fmla="*/ 2855082 w 3239999"/>
              <a:gd name="connsiteY5" fmla="*/ 526981 h 3032924"/>
              <a:gd name="connsiteX6" fmla="*/ 2861369 w 3239999"/>
              <a:gd name="connsiteY6" fmla="*/ 2472117 h 3032924"/>
              <a:gd name="connsiteX7" fmla="*/ 1663394 w 3239999"/>
              <a:gd name="connsiteY7" fmla="*/ 2765302 h 3032924"/>
              <a:gd name="connsiteX8" fmla="*/ 1663394 w 3239999"/>
              <a:gd name="connsiteY8" fmla="*/ 526981 h 3032924"/>
              <a:gd name="connsiteX9" fmla="*/ 1663394 w 3239999"/>
              <a:gd name="connsiteY9" fmla="*/ 430441 h 3032924"/>
              <a:gd name="connsiteX10" fmla="*/ 1663394 w 3239999"/>
              <a:gd name="connsiteY10" fmla="*/ 402054 h 3032924"/>
              <a:gd name="connsiteX11" fmla="*/ 2406065 w 3239999"/>
              <a:gd name="connsiteY11" fmla="*/ 22 h 3032924"/>
              <a:gd name="connsiteX12" fmla="*/ 2853673 w 3239999"/>
              <a:gd name="connsiteY12" fmla="*/ 91100 h 3032924"/>
              <a:gd name="connsiteX13" fmla="*/ 2854770 w 3239999"/>
              <a:gd name="connsiteY13" fmla="*/ 430441 h 3032924"/>
              <a:gd name="connsiteX14" fmla="*/ 3120669 w 3239999"/>
              <a:gd name="connsiteY14" fmla="*/ 428517 h 3032924"/>
              <a:gd name="connsiteX15" fmla="*/ 3120669 w 3239999"/>
              <a:gd name="connsiteY15" fmla="*/ 738345 h 3032924"/>
              <a:gd name="connsiteX16" fmla="*/ 3239999 w 3239999"/>
              <a:gd name="connsiteY16" fmla="*/ 738345 h 3032924"/>
              <a:gd name="connsiteX17" fmla="*/ 3239999 w 3239999"/>
              <a:gd name="connsiteY17" fmla="*/ 3032924 h 3032924"/>
              <a:gd name="connsiteX18" fmla="*/ 0 w 3239999"/>
              <a:gd name="connsiteY18" fmla="*/ 3032924 h 3032924"/>
              <a:gd name="connsiteX19" fmla="*/ 0 w 3239999"/>
              <a:gd name="connsiteY19" fmla="*/ 738345 h 3032924"/>
              <a:gd name="connsiteX20" fmla="*/ 102477 w 3239999"/>
              <a:gd name="connsiteY20" fmla="*/ 738345 h 3032924"/>
              <a:gd name="connsiteX21" fmla="*/ 102477 w 3239999"/>
              <a:gd name="connsiteY21" fmla="*/ 428517 h 3032924"/>
              <a:gd name="connsiteX22" fmla="*/ 385229 w 3239999"/>
              <a:gd name="connsiteY22" fmla="*/ 430441 h 3032924"/>
              <a:gd name="connsiteX23" fmla="*/ 386326 w 3239999"/>
              <a:gd name="connsiteY23" fmla="*/ 91100 h 3032924"/>
              <a:gd name="connsiteX24" fmla="*/ 833935 w 3239999"/>
              <a:gd name="connsiteY24" fmla="*/ 22 h 3032924"/>
              <a:gd name="connsiteX25" fmla="*/ 1576606 w 3239999"/>
              <a:gd name="connsiteY25" fmla="*/ 402054 h 3032924"/>
              <a:gd name="connsiteX26" fmla="*/ 1576606 w 3239999"/>
              <a:gd name="connsiteY26" fmla="*/ 430441 h 3032924"/>
              <a:gd name="connsiteX27" fmla="*/ 1576606 w 3239999"/>
              <a:gd name="connsiteY27" fmla="*/ 526981 h 3032924"/>
              <a:gd name="connsiteX28" fmla="*/ 1576606 w 3239999"/>
              <a:gd name="connsiteY28" fmla="*/ 2765302 h 3032924"/>
              <a:gd name="connsiteX29" fmla="*/ 378630 w 3239999"/>
              <a:gd name="connsiteY29" fmla="*/ 2472117 h 3032924"/>
              <a:gd name="connsiteX30" fmla="*/ 384918 w 3239999"/>
              <a:gd name="connsiteY30" fmla="*/ 526981 h 3032924"/>
              <a:gd name="connsiteX31" fmla="*/ 239143 w 3239999"/>
              <a:gd name="connsiteY31" fmla="*/ 526981 h 3032924"/>
              <a:gd name="connsiteX32" fmla="*/ 229618 w 3239999"/>
              <a:gd name="connsiteY32" fmla="*/ 2690698 h 3032924"/>
              <a:gd name="connsiteX33" fmla="*/ 1576606 w 3239999"/>
              <a:gd name="connsiteY33" fmla="*/ 2776423 h 3032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</a:cxnLst>
            <a:rect l="l" t="t" r="r" b="b"/>
            <a:pathLst>
              <a:path w="3239999" h="3032924">
                <a:moveTo>
                  <a:pt x="1576606" y="2778202"/>
                </a:moveTo>
                <a:cubicBezTo>
                  <a:pt x="1576606" y="2778795"/>
                  <a:pt x="1663394" y="2792670"/>
                  <a:pt x="1663394" y="2778202"/>
                </a:cubicBezTo>
                <a:lnTo>
                  <a:pt x="1663394" y="2776423"/>
                </a:lnTo>
                <a:cubicBezTo>
                  <a:pt x="2185083" y="2605634"/>
                  <a:pt x="2444552" y="2500589"/>
                  <a:pt x="2991331" y="2709748"/>
                </a:cubicBezTo>
                <a:lnTo>
                  <a:pt x="3000856" y="526981"/>
                </a:lnTo>
                <a:lnTo>
                  <a:pt x="2855082" y="526981"/>
                </a:lnTo>
                <a:cubicBezTo>
                  <a:pt x="2857178" y="1175360"/>
                  <a:pt x="2859273" y="1823738"/>
                  <a:pt x="2861369" y="2472117"/>
                </a:cubicBezTo>
                <a:cubicBezTo>
                  <a:pt x="2483869" y="2318121"/>
                  <a:pt x="2052449" y="2439541"/>
                  <a:pt x="1663394" y="2765302"/>
                </a:cubicBezTo>
                <a:lnTo>
                  <a:pt x="1663394" y="526981"/>
                </a:lnTo>
                <a:lnTo>
                  <a:pt x="1663394" y="430441"/>
                </a:lnTo>
                <a:lnTo>
                  <a:pt x="1663394" y="402054"/>
                </a:lnTo>
                <a:cubicBezTo>
                  <a:pt x="1896442" y="149589"/>
                  <a:pt x="2115835" y="2106"/>
                  <a:pt x="2406065" y="22"/>
                </a:cubicBezTo>
                <a:cubicBezTo>
                  <a:pt x="2537987" y="-925"/>
                  <a:pt x="2684544" y="28169"/>
                  <a:pt x="2853673" y="91100"/>
                </a:cubicBezTo>
                <a:cubicBezTo>
                  <a:pt x="2854039" y="204214"/>
                  <a:pt x="2854404" y="317327"/>
                  <a:pt x="2854770" y="430441"/>
                </a:cubicBezTo>
                <a:lnTo>
                  <a:pt x="3120669" y="428517"/>
                </a:lnTo>
                <a:lnTo>
                  <a:pt x="3120669" y="738345"/>
                </a:lnTo>
                <a:lnTo>
                  <a:pt x="3239999" y="738345"/>
                </a:lnTo>
                <a:lnTo>
                  <a:pt x="3239999" y="3032924"/>
                </a:lnTo>
                <a:lnTo>
                  <a:pt x="0" y="3032924"/>
                </a:lnTo>
                <a:lnTo>
                  <a:pt x="0" y="738345"/>
                </a:lnTo>
                <a:lnTo>
                  <a:pt x="102477" y="738345"/>
                </a:lnTo>
                <a:lnTo>
                  <a:pt x="102477" y="428517"/>
                </a:lnTo>
                <a:lnTo>
                  <a:pt x="385229" y="430441"/>
                </a:lnTo>
                <a:cubicBezTo>
                  <a:pt x="385595" y="317327"/>
                  <a:pt x="385960" y="204214"/>
                  <a:pt x="386326" y="91100"/>
                </a:cubicBezTo>
                <a:cubicBezTo>
                  <a:pt x="555455" y="28169"/>
                  <a:pt x="702013" y="-925"/>
                  <a:pt x="833935" y="22"/>
                </a:cubicBezTo>
                <a:cubicBezTo>
                  <a:pt x="1124164" y="2106"/>
                  <a:pt x="1343558" y="149589"/>
                  <a:pt x="1576606" y="402054"/>
                </a:cubicBezTo>
                <a:lnTo>
                  <a:pt x="1576606" y="430441"/>
                </a:lnTo>
                <a:lnTo>
                  <a:pt x="1576606" y="526981"/>
                </a:lnTo>
                <a:lnTo>
                  <a:pt x="1576606" y="2765302"/>
                </a:lnTo>
                <a:cubicBezTo>
                  <a:pt x="1187550" y="2439541"/>
                  <a:pt x="756130" y="2318121"/>
                  <a:pt x="378630" y="2472117"/>
                </a:cubicBezTo>
                <a:lnTo>
                  <a:pt x="384918" y="526981"/>
                </a:lnTo>
                <a:lnTo>
                  <a:pt x="239143" y="526981"/>
                </a:lnTo>
                <a:lnTo>
                  <a:pt x="229618" y="2690698"/>
                </a:lnTo>
                <a:cubicBezTo>
                  <a:pt x="773243" y="2466244"/>
                  <a:pt x="1081748" y="2626096"/>
                  <a:pt x="1576606" y="2776423"/>
                </a:cubicBezTo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0" name="Round Same Side Corner Rectangle 6">
            <a:extLst>
              <a:ext uri="{FF2B5EF4-FFF2-40B4-BE49-F238E27FC236}">
                <a16:creationId xmlns:a16="http://schemas.microsoft.com/office/drawing/2014/main" id="{397126FB-2FC5-433B-9B11-CD7E121568E3}"/>
              </a:ext>
            </a:extLst>
          </p:cNvPr>
          <p:cNvSpPr/>
          <p:nvPr/>
        </p:nvSpPr>
        <p:spPr>
          <a:xfrm rot="2700000">
            <a:off x="6979028" y="5476482"/>
            <a:ext cx="190721" cy="764622"/>
          </a:xfrm>
          <a:custGeom>
            <a:avLst/>
            <a:gdLst/>
            <a:ahLst/>
            <a:cxnLst/>
            <a:rect l="l" t="t" r="r" b="b"/>
            <a:pathLst>
              <a:path w="1035916" h="4153123">
                <a:moveTo>
                  <a:pt x="277501" y="3759099"/>
                </a:moveTo>
                <a:lnTo>
                  <a:pt x="758408" y="3759099"/>
                </a:lnTo>
                <a:lnTo>
                  <a:pt x="517954" y="4153123"/>
                </a:lnTo>
                <a:close/>
                <a:moveTo>
                  <a:pt x="42612" y="2944898"/>
                </a:moveTo>
                <a:cubicBezTo>
                  <a:pt x="153922" y="2941505"/>
                  <a:pt x="246502" y="2889483"/>
                  <a:pt x="275675" y="2819018"/>
                </a:cubicBezTo>
                <a:cubicBezTo>
                  <a:pt x="304648" y="2892614"/>
                  <a:pt x="403763" y="2945872"/>
                  <a:pt x="521107" y="2945872"/>
                </a:cubicBezTo>
                <a:cubicBezTo>
                  <a:pt x="638453" y="2945872"/>
                  <a:pt x="737567" y="2892613"/>
                  <a:pt x="766540" y="2819017"/>
                </a:cubicBezTo>
                <a:cubicBezTo>
                  <a:pt x="795133" y="2888142"/>
                  <a:pt x="884783" y="2939514"/>
                  <a:pt x="993299" y="2944464"/>
                </a:cubicBezTo>
                <a:lnTo>
                  <a:pt x="776840" y="3657264"/>
                </a:lnTo>
                <a:lnTo>
                  <a:pt x="258940" y="3657264"/>
                </a:lnTo>
                <a:close/>
                <a:moveTo>
                  <a:pt x="809102" y="564558"/>
                </a:moveTo>
                <a:lnTo>
                  <a:pt x="1035914" y="564558"/>
                </a:lnTo>
                <a:lnTo>
                  <a:pt x="1035915" y="2838682"/>
                </a:lnTo>
                <a:cubicBezTo>
                  <a:pt x="1029586" y="2840409"/>
                  <a:pt x="1023074" y="2840731"/>
                  <a:pt x="1016490" y="2840731"/>
                </a:cubicBezTo>
                <a:cubicBezTo>
                  <a:pt x="901952" y="2840731"/>
                  <a:pt x="809102" y="2743612"/>
                  <a:pt x="809101" y="2623810"/>
                </a:cubicBezTo>
                <a:close/>
                <a:moveTo>
                  <a:pt x="310569" y="564558"/>
                </a:moveTo>
                <a:lnTo>
                  <a:pt x="725347" y="564558"/>
                </a:lnTo>
                <a:lnTo>
                  <a:pt x="725347" y="2633342"/>
                </a:lnTo>
                <a:cubicBezTo>
                  <a:pt x="725347" y="2747880"/>
                  <a:pt x="632496" y="2840731"/>
                  <a:pt x="517958" y="2840731"/>
                </a:cubicBezTo>
                <a:cubicBezTo>
                  <a:pt x="403420" y="2840731"/>
                  <a:pt x="310569" y="2747880"/>
                  <a:pt x="310569" y="2633342"/>
                </a:cubicBezTo>
                <a:close/>
                <a:moveTo>
                  <a:pt x="0" y="564557"/>
                </a:moveTo>
                <a:lnTo>
                  <a:pt x="226813" y="564557"/>
                </a:lnTo>
                <a:lnTo>
                  <a:pt x="226813" y="2623810"/>
                </a:lnTo>
                <a:cubicBezTo>
                  <a:pt x="226813" y="2743612"/>
                  <a:pt x="133962" y="2840731"/>
                  <a:pt x="19424" y="2840730"/>
                </a:cubicBezTo>
                <a:cubicBezTo>
                  <a:pt x="12841" y="2840730"/>
                  <a:pt x="6329" y="2840409"/>
                  <a:pt x="0" y="2838682"/>
                </a:cubicBezTo>
                <a:close/>
                <a:moveTo>
                  <a:pt x="71964" y="71964"/>
                </a:moveTo>
                <a:cubicBezTo>
                  <a:pt x="116427" y="27501"/>
                  <a:pt x="177852" y="0"/>
                  <a:pt x="245701" y="0"/>
                </a:cubicBezTo>
                <a:lnTo>
                  <a:pt x="790215" y="0"/>
                </a:lnTo>
                <a:cubicBezTo>
                  <a:pt x="925912" y="0"/>
                  <a:pt x="1035916" y="110004"/>
                  <a:pt x="1035916" y="245701"/>
                </a:cubicBezTo>
                <a:cubicBezTo>
                  <a:pt x="1035916" y="327601"/>
                  <a:pt x="1035915" y="409501"/>
                  <a:pt x="1035915" y="491401"/>
                </a:cubicBezTo>
                <a:lnTo>
                  <a:pt x="0" y="491401"/>
                </a:lnTo>
                <a:lnTo>
                  <a:pt x="0" y="245701"/>
                </a:lnTo>
                <a:cubicBezTo>
                  <a:pt x="0" y="177853"/>
                  <a:pt x="27501" y="116427"/>
                  <a:pt x="71964" y="7196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1" name="Frame 17">
            <a:extLst>
              <a:ext uri="{FF2B5EF4-FFF2-40B4-BE49-F238E27FC236}">
                <a16:creationId xmlns:a16="http://schemas.microsoft.com/office/drawing/2014/main" id="{DCF25F6D-5037-4F62-BDC5-7391BC7B1C00}"/>
              </a:ext>
            </a:extLst>
          </p:cNvPr>
          <p:cNvSpPr/>
          <p:nvPr/>
        </p:nvSpPr>
        <p:spPr>
          <a:xfrm>
            <a:off x="4376235" y="4613417"/>
            <a:ext cx="508153" cy="508153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415456" y="380544"/>
                </a:moveTo>
                <a:lnTo>
                  <a:pt x="415456" y="385333"/>
                </a:lnTo>
                <a:lnTo>
                  <a:pt x="385333" y="385333"/>
                </a:lnTo>
                <a:lnTo>
                  <a:pt x="385333" y="2854667"/>
                </a:lnTo>
                <a:lnTo>
                  <a:pt x="1529120" y="2854667"/>
                </a:lnTo>
                <a:cubicBezTo>
                  <a:pt x="1267123" y="2430711"/>
                  <a:pt x="997530" y="1721825"/>
                  <a:pt x="436017" y="1672600"/>
                </a:cubicBezTo>
                <a:lnTo>
                  <a:pt x="600235" y="1185112"/>
                </a:lnTo>
                <a:cubicBezTo>
                  <a:pt x="1132790" y="1359573"/>
                  <a:pt x="1278822" y="1550851"/>
                  <a:pt x="1544730" y="1923929"/>
                </a:cubicBezTo>
                <a:cubicBezTo>
                  <a:pt x="1789452" y="1379400"/>
                  <a:pt x="1927092" y="1088696"/>
                  <a:pt x="2233403" y="596568"/>
                </a:cubicBezTo>
                <a:lnTo>
                  <a:pt x="2770666" y="596568"/>
                </a:lnTo>
                <a:cubicBezTo>
                  <a:pt x="2331495" y="1220469"/>
                  <a:pt x="1907612" y="2113878"/>
                  <a:pt x="1578489" y="2854667"/>
                </a:cubicBezTo>
                <a:lnTo>
                  <a:pt x="2854667" y="2854667"/>
                </a:lnTo>
                <a:lnTo>
                  <a:pt x="2854667" y="596568"/>
                </a:lnTo>
                <a:lnTo>
                  <a:pt x="2858395" y="596568"/>
                </a:lnTo>
                <a:lnTo>
                  <a:pt x="2858395" y="380544"/>
                </a:lnTo>
                <a:close/>
                <a:moveTo>
                  <a:pt x="0" y="0"/>
                </a:moveTo>
                <a:lnTo>
                  <a:pt x="3240000" y="0"/>
                </a:lnTo>
                <a:lnTo>
                  <a:pt x="3240000" y="3240000"/>
                </a:lnTo>
                <a:lnTo>
                  <a:pt x="0" y="3240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463C80B2-3B84-41F3-B63B-0CD080197582}"/>
              </a:ext>
            </a:extLst>
          </p:cNvPr>
          <p:cNvSpPr/>
          <p:nvPr/>
        </p:nvSpPr>
        <p:spPr>
          <a:xfrm flipH="1">
            <a:off x="10102420" y="2554106"/>
            <a:ext cx="504633" cy="416291"/>
          </a:xfrm>
          <a:custGeom>
            <a:avLst/>
            <a:gdLst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702049"/>
              <a:gd name="connsiteX1" fmla="*/ 1574067 w 3217557"/>
              <a:gd name="connsiteY1" fmla="*/ 851360 h 2702049"/>
              <a:gd name="connsiteX2" fmla="*/ 1384251 w 3217557"/>
              <a:gd name="connsiteY2" fmla="*/ 1041176 h 2702049"/>
              <a:gd name="connsiteX3" fmla="*/ 1194435 w 3217557"/>
              <a:gd name="connsiteY3" fmla="*/ 851360 h 2702049"/>
              <a:gd name="connsiteX4" fmla="*/ 1384251 w 3217557"/>
              <a:gd name="connsiteY4" fmla="*/ 661544 h 2702049"/>
              <a:gd name="connsiteX5" fmla="*/ 1993421 w 3217557"/>
              <a:gd name="connsiteY5" fmla="*/ 661544 h 2702049"/>
              <a:gd name="connsiteX6" fmla="*/ 2183237 w 3217557"/>
              <a:gd name="connsiteY6" fmla="*/ 851360 h 2702049"/>
              <a:gd name="connsiteX7" fmla="*/ 1993421 w 3217557"/>
              <a:gd name="connsiteY7" fmla="*/ 1041176 h 2702049"/>
              <a:gd name="connsiteX8" fmla="*/ 1803605 w 3217557"/>
              <a:gd name="connsiteY8" fmla="*/ 851360 h 2702049"/>
              <a:gd name="connsiteX9" fmla="*/ 1993421 w 3217557"/>
              <a:gd name="connsiteY9" fmla="*/ 661544 h 2702049"/>
              <a:gd name="connsiteX10" fmla="*/ 2602591 w 3217557"/>
              <a:gd name="connsiteY10" fmla="*/ 661544 h 2702049"/>
              <a:gd name="connsiteX11" fmla="*/ 2792407 w 3217557"/>
              <a:gd name="connsiteY11" fmla="*/ 851360 h 2702049"/>
              <a:gd name="connsiteX12" fmla="*/ 2602591 w 3217557"/>
              <a:gd name="connsiteY12" fmla="*/ 1041176 h 2702049"/>
              <a:gd name="connsiteX13" fmla="*/ 2412775 w 3217557"/>
              <a:gd name="connsiteY13" fmla="*/ 851360 h 2702049"/>
              <a:gd name="connsiteX14" fmla="*/ 2602591 w 3217557"/>
              <a:gd name="connsiteY14" fmla="*/ 661544 h 2702049"/>
              <a:gd name="connsiteX15" fmla="*/ 677114 w 3217557"/>
              <a:gd name="connsiteY15" fmla="*/ 569491 h 2702049"/>
              <a:gd name="connsiteX16" fmla="*/ 330916 w 3217557"/>
              <a:gd name="connsiteY16" fmla="*/ 569491 h 2702049"/>
              <a:gd name="connsiteX17" fmla="*/ 0 w 3217557"/>
              <a:gd name="connsiteY17" fmla="*/ 900407 h 2702049"/>
              <a:gd name="connsiteX18" fmla="*/ 0 w 3217557"/>
              <a:gd name="connsiteY18" fmla="*/ 1952009 h 2702049"/>
              <a:gd name="connsiteX19" fmla="*/ 330916 w 3217557"/>
              <a:gd name="connsiteY19" fmla="*/ 2282925 h 2702049"/>
              <a:gd name="connsiteX20" fmla="*/ 711670 w 3217557"/>
              <a:gd name="connsiteY20" fmla="*/ 2282925 h 2702049"/>
              <a:gd name="connsiteX21" fmla="*/ 15770 w 3217557"/>
              <a:gd name="connsiteY21" fmla="*/ 2702049 h 2702049"/>
              <a:gd name="connsiteX22" fmla="*/ 1294529 w 3217557"/>
              <a:gd name="connsiteY22" fmla="*/ 2282925 h 2702049"/>
              <a:gd name="connsiteX23" fmla="*/ 2117356 w 3217557"/>
              <a:gd name="connsiteY23" fmla="*/ 2282925 h 2702049"/>
              <a:gd name="connsiteX24" fmla="*/ 2418395 w 3217557"/>
              <a:gd name="connsiteY24" fmla="*/ 2087951 h 2702049"/>
              <a:gd name="connsiteX25" fmla="*/ 1830857 w 3217557"/>
              <a:gd name="connsiteY25" fmla="*/ 1799347 h 2702049"/>
              <a:gd name="connsiteX26" fmla="*/ 1008030 w 3217557"/>
              <a:gd name="connsiteY26" fmla="*/ 1799347 h 2702049"/>
              <a:gd name="connsiteX27" fmla="*/ 677114 w 3217557"/>
              <a:gd name="connsiteY27" fmla="*/ 1468431 h 2702049"/>
              <a:gd name="connsiteX28" fmla="*/ 677114 w 3217557"/>
              <a:gd name="connsiteY28" fmla="*/ 569491 h 2702049"/>
              <a:gd name="connsiteX29" fmla="*/ 2886641 w 3217557"/>
              <a:gd name="connsiteY29" fmla="*/ 0 h 2702049"/>
              <a:gd name="connsiteX30" fmla="*/ 1100201 w 3217557"/>
              <a:gd name="connsiteY30" fmla="*/ 0 h 2702049"/>
              <a:gd name="connsiteX31" fmla="*/ 769285 w 3217557"/>
              <a:gd name="connsiteY31" fmla="*/ 330916 h 2702049"/>
              <a:gd name="connsiteX32" fmla="*/ 769285 w 3217557"/>
              <a:gd name="connsiteY32" fmla="*/ 1382518 h 2702049"/>
              <a:gd name="connsiteX33" fmla="*/ 1100201 w 3217557"/>
              <a:gd name="connsiteY33" fmla="*/ 1713434 h 2702049"/>
              <a:gd name="connsiteX34" fmla="*/ 1923028 w 3217557"/>
              <a:gd name="connsiteY34" fmla="*/ 1713434 h 2702049"/>
              <a:gd name="connsiteX35" fmla="*/ 3078958 w 3217557"/>
              <a:gd name="connsiteY35" fmla="*/ 2077967 h 2702049"/>
              <a:gd name="connsiteX36" fmla="*/ 2505887 w 3217557"/>
              <a:gd name="connsiteY36" fmla="*/ 1713434 h 2702049"/>
              <a:gd name="connsiteX37" fmla="*/ 2886641 w 3217557"/>
              <a:gd name="connsiteY37" fmla="*/ 1713434 h 2702049"/>
              <a:gd name="connsiteX38" fmla="*/ 3217557 w 3217557"/>
              <a:gd name="connsiteY38" fmla="*/ 1382518 h 2702049"/>
              <a:gd name="connsiteX39" fmla="*/ 3217557 w 3217557"/>
              <a:gd name="connsiteY39" fmla="*/ 330916 h 2702049"/>
              <a:gd name="connsiteX40" fmla="*/ 2886641 w 3217557"/>
              <a:gd name="connsiteY40" fmla="*/ 0 h 2702049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33810"/>
              <a:gd name="connsiteX1" fmla="*/ 1574067 w 3217557"/>
              <a:gd name="connsiteY1" fmla="*/ 851360 h 2633810"/>
              <a:gd name="connsiteX2" fmla="*/ 1384251 w 3217557"/>
              <a:gd name="connsiteY2" fmla="*/ 1041176 h 2633810"/>
              <a:gd name="connsiteX3" fmla="*/ 1194435 w 3217557"/>
              <a:gd name="connsiteY3" fmla="*/ 851360 h 2633810"/>
              <a:gd name="connsiteX4" fmla="*/ 1384251 w 3217557"/>
              <a:gd name="connsiteY4" fmla="*/ 661544 h 2633810"/>
              <a:gd name="connsiteX5" fmla="*/ 1993421 w 3217557"/>
              <a:gd name="connsiteY5" fmla="*/ 661544 h 2633810"/>
              <a:gd name="connsiteX6" fmla="*/ 2183237 w 3217557"/>
              <a:gd name="connsiteY6" fmla="*/ 851360 h 2633810"/>
              <a:gd name="connsiteX7" fmla="*/ 1993421 w 3217557"/>
              <a:gd name="connsiteY7" fmla="*/ 1041176 h 2633810"/>
              <a:gd name="connsiteX8" fmla="*/ 1803605 w 3217557"/>
              <a:gd name="connsiteY8" fmla="*/ 851360 h 2633810"/>
              <a:gd name="connsiteX9" fmla="*/ 1993421 w 3217557"/>
              <a:gd name="connsiteY9" fmla="*/ 661544 h 2633810"/>
              <a:gd name="connsiteX10" fmla="*/ 2602591 w 3217557"/>
              <a:gd name="connsiteY10" fmla="*/ 661544 h 2633810"/>
              <a:gd name="connsiteX11" fmla="*/ 2792407 w 3217557"/>
              <a:gd name="connsiteY11" fmla="*/ 851360 h 2633810"/>
              <a:gd name="connsiteX12" fmla="*/ 2602591 w 3217557"/>
              <a:gd name="connsiteY12" fmla="*/ 1041176 h 2633810"/>
              <a:gd name="connsiteX13" fmla="*/ 2412775 w 3217557"/>
              <a:gd name="connsiteY13" fmla="*/ 851360 h 2633810"/>
              <a:gd name="connsiteX14" fmla="*/ 2602591 w 3217557"/>
              <a:gd name="connsiteY14" fmla="*/ 661544 h 2633810"/>
              <a:gd name="connsiteX15" fmla="*/ 677114 w 3217557"/>
              <a:gd name="connsiteY15" fmla="*/ 569491 h 2633810"/>
              <a:gd name="connsiteX16" fmla="*/ 330916 w 3217557"/>
              <a:gd name="connsiteY16" fmla="*/ 569491 h 2633810"/>
              <a:gd name="connsiteX17" fmla="*/ 0 w 3217557"/>
              <a:gd name="connsiteY17" fmla="*/ 900407 h 2633810"/>
              <a:gd name="connsiteX18" fmla="*/ 0 w 3217557"/>
              <a:gd name="connsiteY18" fmla="*/ 1952009 h 2633810"/>
              <a:gd name="connsiteX19" fmla="*/ 330916 w 3217557"/>
              <a:gd name="connsiteY19" fmla="*/ 2282925 h 2633810"/>
              <a:gd name="connsiteX20" fmla="*/ 711670 w 3217557"/>
              <a:gd name="connsiteY20" fmla="*/ 2282925 h 2633810"/>
              <a:gd name="connsiteX21" fmla="*/ 165895 w 3217557"/>
              <a:gd name="connsiteY21" fmla="*/ 2633810 h 2633810"/>
              <a:gd name="connsiteX22" fmla="*/ 1294529 w 3217557"/>
              <a:gd name="connsiteY22" fmla="*/ 2282925 h 2633810"/>
              <a:gd name="connsiteX23" fmla="*/ 2117356 w 3217557"/>
              <a:gd name="connsiteY23" fmla="*/ 2282925 h 2633810"/>
              <a:gd name="connsiteX24" fmla="*/ 2418395 w 3217557"/>
              <a:gd name="connsiteY24" fmla="*/ 2087951 h 2633810"/>
              <a:gd name="connsiteX25" fmla="*/ 1830857 w 3217557"/>
              <a:gd name="connsiteY25" fmla="*/ 1799347 h 2633810"/>
              <a:gd name="connsiteX26" fmla="*/ 1008030 w 3217557"/>
              <a:gd name="connsiteY26" fmla="*/ 1799347 h 2633810"/>
              <a:gd name="connsiteX27" fmla="*/ 677114 w 3217557"/>
              <a:gd name="connsiteY27" fmla="*/ 1468431 h 2633810"/>
              <a:gd name="connsiteX28" fmla="*/ 677114 w 3217557"/>
              <a:gd name="connsiteY28" fmla="*/ 569491 h 2633810"/>
              <a:gd name="connsiteX29" fmla="*/ 2886641 w 3217557"/>
              <a:gd name="connsiteY29" fmla="*/ 0 h 2633810"/>
              <a:gd name="connsiteX30" fmla="*/ 1100201 w 3217557"/>
              <a:gd name="connsiteY30" fmla="*/ 0 h 2633810"/>
              <a:gd name="connsiteX31" fmla="*/ 769285 w 3217557"/>
              <a:gd name="connsiteY31" fmla="*/ 330916 h 2633810"/>
              <a:gd name="connsiteX32" fmla="*/ 769285 w 3217557"/>
              <a:gd name="connsiteY32" fmla="*/ 1382518 h 2633810"/>
              <a:gd name="connsiteX33" fmla="*/ 1100201 w 3217557"/>
              <a:gd name="connsiteY33" fmla="*/ 1713434 h 2633810"/>
              <a:gd name="connsiteX34" fmla="*/ 1923028 w 3217557"/>
              <a:gd name="connsiteY34" fmla="*/ 1713434 h 2633810"/>
              <a:gd name="connsiteX35" fmla="*/ 3078958 w 3217557"/>
              <a:gd name="connsiteY35" fmla="*/ 2077967 h 2633810"/>
              <a:gd name="connsiteX36" fmla="*/ 2505887 w 3217557"/>
              <a:gd name="connsiteY36" fmla="*/ 1713434 h 2633810"/>
              <a:gd name="connsiteX37" fmla="*/ 2886641 w 3217557"/>
              <a:gd name="connsiteY37" fmla="*/ 1713434 h 2633810"/>
              <a:gd name="connsiteX38" fmla="*/ 3217557 w 3217557"/>
              <a:gd name="connsiteY38" fmla="*/ 1382518 h 2633810"/>
              <a:gd name="connsiteX39" fmla="*/ 3217557 w 3217557"/>
              <a:gd name="connsiteY39" fmla="*/ 330916 h 2633810"/>
              <a:gd name="connsiteX40" fmla="*/ 2886641 w 3217557"/>
              <a:gd name="connsiteY40" fmla="*/ 0 h 2633810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  <a:gd name="connsiteX0" fmla="*/ 1384251 w 3217557"/>
              <a:gd name="connsiteY0" fmla="*/ 661544 h 2654282"/>
              <a:gd name="connsiteX1" fmla="*/ 1574067 w 3217557"/>
              <a:gd name="connsiteY1" fmla="*/ 851360 h 2654282"/>
              <a:gd name="connsiteX2" fmla="*/ 1384251 w 3217557"/>
              <a:gd name="connsiteY2" fmla="*/ 1041176 h 2654282"/>
              <a:gd name="connsiteX3" fmla="*/ 1194435 w 3217557"/>
              <a:gd name="connsiteY3" fmla="*/ 851360 h 2654282"/>
              <a:gd name="connsiteX4" fmla="*/ 1384251 w 3217557"/>
              <a:gd name="connsiteY4" fmla="*/ 661544 h 2654282"/>
              <a:gd name="connsiteX5" fmla="*/ 1993421 w 3217557"/>
              <a:gd name="connsiteY5" fmla="*/ 661544 h 2654282"/>
              <a:gd name="connsiteX6" fmla="*/ 2183237 w 3217557"/>
              <a:gd name="connsiteY6" fmla="*/ 851360 h 2654282"/>
              <a:gd name="connsiteX7" fmla="*/ 1993421 w 3217557"/>
              <a:gd name="connsiteY7" fmla="*/ 1041176 h 2654282"/>
              <a:gd name="connsiteX8" fmla="*/ 1803605 w 3217557"/>
              <a:gd name="connsiteY8" fmla="*/ 851360 h 2654282"/>
              <a:gd name="connsiteX9" fmla="*/ 1993421 w 3217557"/>
              <a:gd name="connsiteY9" fmla="*/ 661544 h 2654282"/>
              <a:gd name="connsiteX10" fmla="*/ 2602591 w 3217557"/>
              <a:gd name="connsiteY10" fmla="*/ 661544 h 2654282"/>
              <a:gd name="connsiteX11" fmla="*/ 2792407 w 3217557"/>
              <a:gd name="connsiteY11" fmla="*/ 851360 h 2654282"/>
              <a:gd name="connsiteX12" fmla="*/ 2602591 w 3217557"/>
              <a:gd name="connsiteY12" fmla="*/ 1041176 h 2654282"/>
              <a:gd name="connsiteX13" fmla="*/ 2412775 w 3217557"/>
              <a:gd name="connsiteY13" fmla="*/ 851360 h 2654282"/>
              <a:gd name="connsiteX14" fmla="*/ 2602591 w 3217557"/>
              <a:gd name="connsiteY14" fmla="*/ 661544 h 2654282"/>
              <a:gd name="connsiteX15" fmla="*/ 677114 w 3217557"/>
              <a:gd name="connsiteY15" fmla="*/ 569491 h 2654282"/>
              <a:gd name="connsiteX16" fmla="*/ 330916 w 3217557"/>
              <a:gd name="connsiteY16" fmla="*/ 569491 h 2654282"/>
              <a:gd name="connsiteX17" fmla="*/ 0 w 3217557"/>
              <a:gd name="connsiteY17" fmla="*/ 900407 h 2654282"/>
              <a:gd name="connsiteX18" fmla="*/ 0 w 3217557"/>
              <a:gd name="connsiteY18" fmla="*/ 1952009 h 2654282"/>
              <a:gd name="connsiteX19" fmla="*/ 330916 w 3217557"/>
              <a:gd name="connsiteY19" fmla="*/ 2282925 h 2654282"/>
              <a:gd name="connsiteX20" fmla="*/ 711670 w 3217557"/>
              <a:gd name="connsiteY20" fmla="*/ 2282925 h 2654282"/>
              <a:gd name="connsiteX21" fmla="*/ 275077 w 3217557"/>
              <a:gd name="connsiteY21" fmla="*/ 2654282 h 2654282"/>
              <a:gd name="connsiteX22" fmla="*/ 1294529 w 3217557"/>
              <a:gd name="connsiteY22" fmla="*/ 2282925 h 2654282"/>
              <a:gd name="connsiteX23" fmla="*/ 2117356 w 3217557"/>
              <a:gd name="connsiteY23" fmla="*/ 2282925 h 2654282"/>
              <a:gd name="connsiteX24" fmla="*/ 2418395 w 3217557"/>
              <a:gd name="connsiteY24" fmla="*/ 2087951 h 2654282"/>
              <a:gd name="connsiteX25" fmla="*/ 1830857 w 3217557"/>
              <a:gd name="connsiteY25" fmla="*/ 1799347 h 2654282"/>
              <a:gd name="connsiteX26" fmla="*/ 1008030 w 3217557"/>
              <a:gd name="connsiteY26" fmla="*/ 1799347 h 2654282"/>
              <a:gd name="connsiteX27" fmla="*/ 677114 w 3217557"/>
              <a:gd name="connsiteY27" fmla="*/ 1468431 h 2654282"/>
              <a:gd name="connsiteX28" fmla="*/ 677114 w 3217557"/>
              <a:gd name="connsiteY28" fmla="*/ 569491 h 2654282"/>
              <a:gd name="connsiteX29" fmla="*/ 2886641 w 3217557"/>
              <a:gd name="connsiteY29" fmla="*/ 0 h 2654282"/>
              <a:gd name="connsiteX30" fmla="*/ 1100201 w 3217557"/>
              <a:gd name="connsiteY30" fmla="*/ 0 h 2654282"/>
              <a:gd name="connsiteX31" fmla="*/ 769285 w 3217557"/>
              <a:gd name="connsiteY31" fmla="*/ 330916 h 2654282"/>
              <a:gd name="connsiteX32" fmla="*/ 769285 w 3217557"/>
              <a:gd name="connsiteY32" fmla="*/ 1382518 h 2654282"/>
              <a:gd name="connsiteX33" fmla="*/ 1100201 w 3217557"/>
              <a:gd name="connsiteY33" fmla="*/ 1713434 h 2654282"/>
              <a:gd name="connsiteX34" fmla="*/ 1923028 w 3217557"/>
              <a:gd name="connsiteY34" fmla="*/ 1713434 h 2654282"/>
              <a:gd name="connsiteX35" fmla="*/ 3078958 w 3217557"/>
              <a:gd name="connsiteY35" fmla="*/ 2077967 h 2654282"/>
              <a:gd name="connsiteX36" fmla="*/ 2505887 w 3217557"/>
              <a:gd name="connsiteY36" fmla="*/ 1713434 h 2654282"/>
              <a:gd name="connsiteX37" fmla="*/ 2886641 w 3217557"/>
              <a:gd name="connsiteY37" fmla="*/ 1713434 h 2654282"/>
              <a:gd name="connsiteX38" fmla="*/ 3217557 w 3217557"/>
              <a:gd name="connsiteY38" fmla="*/ 1382518 h 2654282"/>
              <a:gd name="connsiteX39" fmla="*/ 3217557 w 3217557"/>
              <a:gd name="connsiteY39" fmla="*/ 330916 h 2654282"/>
              <a:gd name="connsiteX40" fmla="*/ 2886641 w 3217557"/>
              <a:gd name="connsiteY40" fmla="*/ 0 h 26542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3217557" h="2654282">
                <a:moveTo>
                  <a:pt x="1384251" y="661544"/>
                </a:moveTo>
                <a:cubicBezTo>
                  <a:pt x="1489083" y="661544"/>
                  <a:pt x="1574067" y="746528"/>
                  <a:pt x="1574067" y="851360"/>
                </a:cubicBezTo>
                <a:cubicBezTo>
                  <a:pt x="1574067" y="956192"/>
                  <a:pt x="1489083" y="1041176"/>
                  <a:pt x="1384251" y="1041176"/>
                </a:cubicBezTo>
                <a:cubicBezTo>
                  <a:pt x="1279419" y="1041176"/>
                  <a:pt x="1194435" y="956192"/>
                  <a:pt x="1194435" y="851360"/>
                </a:cubicBezTo>
                <a:cubicBezTo>
                  <a:pt x="1194435" y="746528"/>
                  <a:pt x="1279419" y="661544"/>
                  <a:pt x="1384251" y="661544"/>
                </a:cubicBezTo>
                <a:close/>
                <a:moveTo>
                  <a:pt x="1993421" y="661544"/>
                </a:moveTo>
                <a:cubicBezTo>
                  <a:pt x="2098253" y="661544"/>
                  <a:pt x="2183237" y="746528"/>
                  <a:pt x="2183237" y="851360"/>
                </a:cubicBezTo>
                <a:cubicBezTo>
                  <a:pt x="2183237" y="956192"/>
                  <a:pt x="2098253" y="1041176"/>
                  <a:pt x="1993421" y="1041176"/>
                </a:cubicBezTo>
                <a:cubicBezTo>
                  <a:pt x="1888589" y="1041176"/>
                  <a:pt x="1803605" y="956192"/>
                  <a:pt x="1803605" y="851360"/>
                </a:cubicBezTo>
                <a:cubicBezTo>
                  <a:pt x="1803605" y="746528"/>
                  <a:pt x="1888589" y="661544"/>
                  <a:pt x="1993421" y="661544"/>
                </a:cubicBezTo>
                <a:close/>
                <a:moveTo>
                  <a:pt x="2602591" y="661544"/>
                </a:moveTo>
                <a:cubicBezTo>
                  <a:pt x="2707423" y="661544"/>
                  <a:pt x="2792407" y="746528"/>
                  <a:pt x="2792407" y="851360"/>
                </a:cubicBezTo>
                <a:cubicBezTo>
                  <a:pt x="2792407" y="956192"/>
                  <a:pt x="2707423" y="1041176"/>
                  <a:pt x="2602591" y="1041176"/>
                </a:cubicBezTo>
                <a:cubicBezTo>
                  <a:pt x="2497759" y="1041176"/>
                  <a:pt x="2412775" y="956192"/>
                  <a:pt x="2412775" y="851360"/>
                </a:cubicBezTo>
                <a:cubicBezTo>
                  <a:pt x="2412775" y="746528"/>
                  <a:pt x="2497759" y="661544"/>
                  <a:pt x="2602591" y="661544"/>
                </a:cubicBezTo>
                <a:close/>
                <a:moveTo>
                  <a:pt x="677114" y="569491"/>
                </a:moveTo>
                <a:lnTo>
                  <a:pt x="330916" y="569491"/>
                </a:lnTo>
                <a:cubicBezTo>
                  <a:pt x="148156" y="569491"/>
                  <a:pt x="0" y="717647"/>
                  <a:pt x="0" y="900407"/>
                </a:cubicBezTo>
                <a:lnTo>
                  <a:pt x="0" y="1952009"/>
                </a:lnTo>
                <a:cubicBezTo>
                  <a:pt x="0" y="2134769"/>
                  <a:pt x="148156" y="2282925"/>
                  <a:pt x="330916" y="2282925"/>
                </a:cubicBezTo>
                <a:lnTo>
                  <a:pt x="711670" y="2282925"/>
                </a:lnTo>
                <a:cubicBezTo>
                  <a:pt x="639726" y="2394386"/>
                  <a:pt x="647101" y="2475544"/>
                  <a:pt x="275077" y="2654282"/>
                </a:cubicBezTo>
                <a:cubicBezTo>
                  <a:pt x="900998" y="2583693"/>
                  <a:pt x="998412" y="2552618"/>
                  <a:pt x="1294529" y="2282925"/>
                </a:cubicBezTo>
                <a:lnTo>
                  <a:pt x="2117356" y="2282925"/>
                </a:lnTo>
                <a:cubicBezTo>
                  <a:pt x="2251554" y="2282925"/>
                  <a:pt x="2367095" y="2203043"/>
                  <a:pt x="2418395" y="2087951"/>
                </a:cubicBezTo>
                <a:cubicBezTo>
                  <a:pt x="2205538" y="2022975"/>
                  <a:pt x="2032941" y="1932583"/>
                  <a:pt x="1830857" y="1799347"/>
                </a:cubicBezTo>
                <a:lnTo>
                  <a:pt x="1008030" y="1799347"/>
                </a:lnTo>
                <a:cubicBezTo>
                  <a:pt x="825270" y="1799347"/>
                  <a:pt x="677114" y="1651191"/>
                  <a:pt x="677114" y="1468431"/>
                </a:cubicBezTo>
                <a:lnTo>
                  <a:pt x="677114" y="569491"/>
                </a:lnTo>
                <a:close/>
                <a:moveTo>
                  <a:pt x="2886641" y="0"/>
                </a:moveTo>
                <a:lnTo>
                  <a:pt x="1100201" y="0"/>
                </a:lnTo>
                <a:cubicBezTo>
                  <a:pt x="917441" y="0"/>
                  <a:pt x="769285" y="148156"/>
                  <a:pt x="769285" y="330916"/>
                </a:cubicBezTo>
                <a:lnTo>
                  <a:pt x="769285" y="1382518"/>
                </a:lnTo>
                <a:cubicBezTo>
                  <a:pt x="769285" y="1565278"/>
                  <a:pt x="917441" y="1713434"/>
                  <a:pt x="1100201" y="1713434"/>
                </a:cubicBezTo>
                <a:lnTo>
                  <a:pt x="1923028" y="1713434"/>
                </a:lnTo>
                <a:cubicBezTo>
                  <a:pt x="2301032" y="1962656"/>
                  <a:pt x="2453037" y="2007378"/>
                  <a:pt x="3078958" y="2077967"/>
                </a:cubicBezTo>
                <a:cubicBezTo>
                  <a:pt x="2713759" y="1878758"/>
                  <a:pt x="2673367" y="1899957"/>
                  <a:pt x="2505887" y="1713434"/>
                </a:cubicBezTo>
                <a:lnTo>
                  <a:pt x="2886641" y="1713434"/>
                </a:lnTo>
                <a:cubicBezTo>
                  <a:pt x="3069401" y="1713434"/>
                  <a:pt x="3217557" y="1565278"/>
                  <a:pt x="3217557" y="1382518"/>
                </a:cubicBezTo>
                <a:lnTo>
                  <a:pt x="3217557" y="330916"/>
                </a:lnTo>
                <a:cubicBezTo>
                  <a:pt x="3217557" y="148156"/>
                  <a:pt x="3069401" y="0"/>
                  <a:pt x="2886641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3" name="Teardrop 1">
            <a:extLst>
              <a:ext uri="{FF2B5EF4-FFF2-40B4-BE49-F238E27FC236}">
                <a16:creationId xmlns:a16="http://schemas.microsoft.com/office/drawing/2014/main" id="{3CEFF27A-350C-4F57-BAFE-0328590019F7}"/>
              </a:ext>
            </a:extLst>
          </p:cNvPr>
          <p:cNvSpPr/>
          <p:nvPr/>
        </p:nvSpPr>
        <p:spPr>
          <a:xfrm rot="18805991">
            <a:off x="10126692" y="1539348"/>
            <a:ext cx="551843" cy="546086"/>
          </a:xfrm>
          <a:custGeom>
            <a:avLst/>
            <a:gdLst/>
            <a:ahLst/>
            <a:cxnLst/>
            <a:rect l="l" t="t" r="r" b="b"/>
            <a:pathLst>
              <a:path w="1807241" h="1788383">
                <a:moveTo>
                  <a:pt x="712876" y="1117592"/>
                </a:moveTo>
                <a:cubicBezTo>
                  <a:pt x="771173" y="1181828"/>
                  <a:pt x="811089" y="1255910"/>
                  <a:pt x="847925" y="1348018"/>
                </a:cubicBezTo>
                <a:cubicBezTo>
                  <a:pt x="814544" y="1418896"/>
                  <a:pt x="753893" y="1474052"/>
                  <a:pt x="679064" y="1498332"/>
                </a:cubicBezTo>
                <a:lnTo>
                  <a:pt x="308226" y="1106637"/>
                </a:lnTo>
                <a:cubicBezTo>
                  <a:pt x="336560" y="1033247"/>
                  <a:pt x="394949" y="975701"/>
                  <a:pt x="467546" y="946245"/>
                </a:cubicBezTo>
                <a:cubicBezTo>
                  <a:pt x="577903" y="998968"/>
                  <a:pt x="654580" y="1053357"/>
                  <a:pt x="712876" y="1117592"/>
                </a:cubicBezTo>
                <a:close/>
                <a:moveTo>
                  <a:pt x="1038527" y="398886"/>
                </a:moveTo>
                <a:lnTo>
                  <a:pt x="1405560" y="786562"/>
                </a:lnTo>
                <a:cubicBezTo>
                  <a:pt x="1374476" y="799049"/>
                  <a:pt x="1340402" y="804299"/>
                  <a:pt x="1305054" y="803332"/>
                </a:cubicBezTo>
                <a:lnTo>
                  <a:pt x="1008167" y="795212"/>
                </a:lnTo>
                <a:lnTo>
                  <a:pt x="1016288" y="498325"/>
                </a:lnTo>
                <a:cubicBezTo>
                  <a:pt x="1017255" y="462976"/>
                  <a:pt x="1024360" y="429240"/>
                  <a:pt x="1038527" y="398886"/>
                </a:cubicBezTo>
                <a:close/>
                <a:moveTo>
                  <a:pt x="1097925" y="218888"/>
                </a:moveTo>
                <a:cubicBezTo>
                  <a:pt x="992582" y="279303"/>
                  <a:pt x="921871" y="392886"/>
                  <a:pt x="921053" y="523256"/>
                </a:cubicBezTo>
                <a:lnTo>
                  <a:pt x="919136" y="828763"/>
                </a:lnTo>
                <a:lnTo>
                  <a:pt x="830924" y="915875"/>
                </a:lnTo>
                <a:lnTo>
                  <a:pt x="525417" y="913958"/>
                </a:lnTo>
                <a:cubicBezTo>
                  <a:pt x="403891" y="913196"/>
                  <a:pt x="296188" y="973343"/>
                  <a:pt x="234366" y="1067831"/>
                </a:cubicBezTo>
                <a:lnTo>
                  <a:pt x="710285" y="1570519"/>
                </a:lnTo>
                <a:cubicBezTo>
                  <a:pt x="811872" y="1510375"/>
                  <a:pt x="878808" y="1399439"/>
                  <a:pt x="879603" y="1272618"/>
                </a:cubicBezTo>
                <a:lnTo>
                  <a:pt x="881520" y="967111"/>
                </a:lnTo>
                <a:lnTo>
                  <a:pt x="969732" y="879999"/>
                </a:lnTo>
                <a:lnTo>
                  <a:pt x="1275239" y="881916"/>
                </a:lnTo>
                <a:cubicBezTo>
                  <a:pt x="1400271" y="882701"/>
                  <a:pt x="1510670" y="819011"/>
                  <a:pt x="1573529" y="721242"/>
                </a:cubicBezTo>
                <a:close/>
                <a:moveTo>
                  <a:pt x="1162945" y="27894"/>
                </a:moveTo>
                <a:lnTo>
                  <a:pt x="1782798" y="682611"/>
                </a:lnTo>
                <a:cubicBezTo>
                  <a:pt x="1816692" y="718411"/>
                  <a:pt x="1815147" y="774907"/>
                  <a:pt x="1779347" y="808801"/>
                </a:cubicBezTo>
                <a:cubicBezTo>
                  <a:pt x="1743547" y="842694"/>
                  <a:pt x="1687050" y="841149"/>
                  <a:pt x="1653157" y="805349"/>
                </a:cubicBezTo>
                <a:lnTo>
                  <a:pt x="1644015" y="795693"/>
                </a:lnTo>
                <a:cubicBezTo>
                  <a:pt x="1561789" y="910282"/>
                  <a:pt x="1426630" y="983636"/>
                  <a:pt x="1274606" y="982683"/>
                </a:cubicBezTo>
                <a:lnTo>
                  <a:pt x="980378" y="980836"/>
                </a:lnTo>
                <a:lnTo>
                  <a:pt x="980378" y="1270380"/>
                </a:lnTo>
                <a:cubicBezTo>
                  <a:pt x="980378" y="1427425"/>
                  <a:pt x="901198" y="1565976"/>
                  <a:pt x="779756" y="1647056"/>
                </a:cubicBezTo>
                <a:cubicBezTo>
                  <a:pt x="807405" y="1681913"/>
                  <a:pt x="803595" y="1732594"/>
                  <a:pt x="770486" y="1763941"/>
                </a:cubicBezTo>
                <a:cubicBezTo>
                  <a:pt x="734686" y="1797834"/>
                  <a:pt x="678189" y="1796289"/>
                  <a:pt x="644296" y="1760489"/>
                </a:cubicBezTo>
                <a:lnTo>
                  <a:pt x="24442" y="1105772"/>
                </a:lnTo>
                <a:cubicBezTo>
                  <a:pt x="-9451" y="1069973"/>
                  <a:pt x="-7906" y="1013476"/>
                  <a:pt x="27894" y="979583"/>
                </a:cubicBezTo>
                <a:cubicBezTo>
                  <a:pt x="63694" y="945689"/>
                  <a:pt x="120190" y="947235"/>
                  <a:pt x="154084" y="983034"/>
                </a:cubicBezTo>
                <a:lnTo>
                  <a:pt x="163237" y="992702"/>
                </a:lnTo>
                <a:cubicBezTo>
                  <a:pt x="244774" y="882877"/>
                  <a:pt x="375836" y="813180"/>
                  <a:pt x="523178" y="813180"/>
                </a:cubicBezTo>
                <a:lnTo>
                  <a:pt x="818460" y="813180"/>
                </a:lnTo>
                <a:lnTo>
                  <a:pt x="820284" y="522622"/>
                </a:lnTo>
                <a:cubicBezTo>
                  <a:pt x="821285" y="363119"/>
                  <a:pt x="903845" y="223207"/>
                  <a:pt x="1028952" y="143673"/>
                </a:cubicBezTo>
                <a:cubicBezTo>
                  <a:pt x="999689" y="108599"/>
                  <a:pt x="1002953" y="56445"/>
                  <a:pt x="1036755" y="24443"/>
                </a:cubicBezTo>
                <a:cubicBezTo>
                  <a:pt x="1072555" y="-9451"/>
                  <a:pt x="1129052" y="-7906"/>
                  <a:pt x="1162945" y="2789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4" name="Rectangle 130">
            <a:extLst>
              <a:ext uri="{FF2B5EF4-FFF2-40B4-BE49-F238E27FC236}">
                <a16:creationId xmlns:a16="http://schemas.microsoft.com/office/drawing/2014/main" id="{CE7B16F2-86D6-4040-AB0B-AB656D61EF56}"/>
              </a:ext>
            </a:extLst>
          </p:cNvPr>
          <p:cNvSpPr/>
          <p:nvPr/>
        </p:nvSpPr>
        <p:spPr>
          <a:xfrm>
            <a:off x="10932820" y="1539414"/>
            <a:ext cx="544577" cy="547049"/>
          </a:xfrm>
          <a:custGeom>
            <a:avLst/>
            <a:gdLst/>
            <a:ahLst/>
            <a:cxnLst/>
            <a:rect l="l" t="t" r="r" b="b"/>
            <a:pathLst>
              <a:path w="371900" h="373588">
                <a:moveTo>
                  <a:pt x="297080" y="129105"/>
                </a:moveTo>
                <a:lnTo>
                  <a:pt x="284273" y="219737"/>
                </a:lnTo>
                <a:lnTo>
                  <a:pt x="305496" y="219737"/>
                </a:lnTo>
                <a:lnTo>
                  <a:pt x="333001" y="129105"/>
                </a:lnTo>
                <a:close/>
                <a:moveTo>
                  <a:pt x="228265" y="129105"/>
                </a:moveTo>
                <a:lnTo>
                  <a:pt x="228265" y="219737"/>
                </a:lnTo>
                <a:lnTo>
                  <a:pt x="250807" y="219737"/>
                </a:lnTo>
                <a:lnTo>
                  <a:pt x="263614" y="129105"/>
                </a:lnTo>
                <a:close/>
                <a:moveTo>
                  <a:pt x="157021" y="129105"/>
                </a:moveTo>
                <a:lnTo>
                  <a:pt x="175826" y="219737"/>
                </a:lnTo>
                <a:lnTo>
                  <a:pt x="195129" y="219737"/>
                </a:lnTo>
                <a:lnTo>
                  <a:pt x="195129" y="129105"/>
                </a:lnTo>
                <a:close/>
                <a:moveTo>
                  <a:pt x="93087" y="129105"/>
                </a:moveTo>
                <a:lnTo>
                  <a:pt x="117372" y="219737"/>
                </a:lnTo>
                <a:lnTo>
                  <a:pt x="141984" y="219737"/>
                </a:lnTo>
                <a:lnTo>
                  <a:pt x="123179" y="129105"/>
                </a:lnTo>
                <a:close/>
                <a:moveTo>
                  <a:pt x="58494" y="0"/>
                </a:moveTo>
                <a:lnTo>
                  <a:pt x="84208" y="95969"/>
                </a:lnTo>
                <a:lnTo>
                  <a:pt x="354346" y="95969"/>
                </a:lnTo>
                <a:lnTo>
                  <a:pt x="354346" y="97437"/>
                </a:lnTo>
                <a:cubicBezTo>
                  <a:pt x="356087" y="96136"/>
                  <a:pt x="357928" y="96353"/>
                  <a:pt x="359747" y="96905"/>
                </a:cubicBezTo>
                <a:lnTo>
                  <a:pt x="360371" y="97095"/>
                </a:lnTo>
                <a:cubicBezTo>
                  <a:pt x="368954" y="99700"/>
                  <a:pt x="373801" y="108770"/>
                  <a:pt x="371196" y="117354"/>
                </a:cubicBezTo>
                <a:lnTo>
                  <a:pt x="333339" y="242097"/>
                </a:lnTo>
                <a:cubicBezTo>
                  <a:pt x="331591" y="247858"/>
                  <a:pt x="326929" y="251935"/>
                  <a:pt x="321206" y="252122"/>
                </a:cubicBezTo>
                <a:lnTo>
                  <a:pt x="321206" y="252873"/>
                </a:lnTo>
                <a:lnTo>
                  <a:pt x="313576" y="252873"/>
                </a:lnTo>
                <a:cubicBezTo>
                  <a:pt x="313378" y="253010"/>
                  <a:pt x="313229" y="252967"/>
                  <a:pt x="313080" y="252922"/>
                </a:cubicBezTo>
                <a:lnTo>
                  <a:pt x="312919" y="252873"/>
                </a:lnTo>
                <a:lnTo>
                  <a:pt x="126251" y="252873"/>
                </a:lnTo>
                <a:lnTo>
                  <a:pt x="133971" y="281687"/>
                </a:lnTo>
                <a:lnTo>
                  <a:pt x="321075" y="281687"/>
                </a:lnTo>
                <a:lnTo>
                  <a:pt x="321075" y="314823"/>
                </a:lnTo>
                <a:lnTo>
                  <a:pt x="318480" y="314823"/>
                </a:lnTo>
                <a:cubicBezTo>
                  <a:pt x="329614" y="318311"/>
                  <a:pt x="336414" y="328969"/>
                  <a:pt x="336414" y="341215"/>
                </a:cubicBezTo>
                <a:cubicBezTo>
                  <a:pt x="336414" y="359094"/>
                  <a:pt x="321920" y="373588"/>
                  <a:pt x="304041" y="373588"/>
                </a:cubicBezTo>
                <a:cubicBezTo>
                  <a:pt x="286162" y="373588"/>
                  <a:pt x="271668" y="359094"/>
                  <a:pt x="271668" y="341215"/>
                </a:cubicBezTo>
                <a:cubicBezTo>
                  <a:pt x="271668" y="328969"/>
                  <a:pt x="278468" y="318311"/>
                  <a:pt x="289602" y="314823"/>
                </a:cubicBezTo>
                <a:lnTo>
                  <a:pt x="142850" y="314823"/>
                </a:lnTo>
                <a:lnTo>
                  <a:pt x="143397" y="316865"/>
                </a:lnTo>
                <a:cubicBezTo>
                  <a:pt x="151629" y="321811"/>
                  <a:pt x="156401" y="330956"/>
                  <a:pt x="156401" y="341215"/>
                </a:cubicBezTo>
                <a:cubicBezTo>
                  <a:pt x="156401" y="359094"/>
                  <a:pt x="141907" y="373588"/>
                  <a:pt x="124028" y="373588"/>
                </a:cubicBezTo>
                <a:cubicBezTo>
                  <a:pt x="106149" y="373588"/>
                  <a:pt x="91655" y="359094"/>
                  <a:pt x="91655" y="341215"/>
                </a:cubicBezTo>
                <a:cubicBezTo>
                  <a:pt x="91655" y="329356"/>
                  <a:pt x="98032" y="318986"/>
                  <a:pt x="108649" y="315212"/>
                </a:cubicBezTo>
                <a:lnTo>
                  <a:pt x="33542" y="34909"/>
                </a:lnTo>
                <a:lnTo>
                  <a:pt x="0" y="34909"/>
                </a:lnTo>
                <a:lnTo>
                  <a:pt x="0" y="1773"/>
                </a:lnTo>
                <a:lnTo>
                  <a:pt x="51879" y="177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5" name="Right Triangle 17">
            <a:extLst>
              <a:ext uri="{FF2B5EF4-FFF2-40B4-BE49-F238E27FC236}">
                <a16:creationId xmlns:a16="http://schemas.microsoft.com/office/drawing/2014/main" id="{D4CC1DAD-BED9-4913-8E56-7BE46F4EBB25}"/>
              </a:ext>
            </a:extLst>
          </p:cNvPr>
          <p:cNvSpPr>
            <a:spLocks noChangeAspect="1"/>
          </p:cNvSpPr>
          <p:nvPr/>
        </p:nvSpPr>
        <p:spPr>
          <a:xfrm>
            <a:off x="9363473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1999321" y="2603448"/>
                </a:moveTo>
                <a:lnTo>
                  <a:pt x="1999321" y="2772810"/>
                </a:lnTo>
                <a:lnTo>
                  <a:pt x="2528507" y="2772810"/>
                </a:lnTo>
                <a:lnTo>
                  <a:pt x="2528507" y="2603448"/>
                </a:lnTo>
                <a:close/>
                <a:moveTo>
                  <a:pt x="2263914" y="2230929"/>
                </a:moveTo>
                <a:cubicBezTo>
                  <a:pt x="2516419" y="2230929"/>
                  <a:pt x="2721114" y="2435624"/>
                  <a:pt x="2721114" y="2688129"/>
                </a:cubicBezTo>
                <a:cubicBezTo>
                  <a:pt x="2721114" y="2940634"/>
                  <a:pt x="2516419" y="3145329"/>
                  <a:pt x="2263914" y="3145329"/>
                </a:cubicBezTo>
                <a:cubicBezTo>
                  <a:pt x="2011409" y="3145329"/>
                  <a:pt x="1806714" y="2940634"/>
                  <a:pt x="1806714" y="2688129"/>
                </a:cubicBezTo>
                <a:cubicBezTo>
                  <a:pt x="1806714" y="2435624"/>
                  <a:pt x="2011409" y="2230929"/>
                  <a:pt x="2263914" y="2230929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6" name="Right Triangle 17">
            <a:extLst>
              <a:ext uri="{FF2B5EF4-FFF2-40B4-BE49-F238E27FC236}">
                <a16:creationId xmlns:a16="http://schemas.microsoft.com/office/drawing/2014/main" id="{8175B939-1938-4425-848F-A857CF5E0AB3}"/>
              </a:ext>
            </a:extLst>
          </p:cNvPr>
          <p:cNvSpPr>
            <a:spLocks noChangeAspect="1"/>
          </p:cNvSpPr>
          <p:nvPr/>
        </p:nvSpPr>
        <p:spPr>
          <a:xfrm>
            <a:off x="8488431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79233" y="2431577"/>
                </a:moveTo>
                <a:lnTo>
                  <a:pt x="2179233" y="2611489"/>
                </a:lnTo>
                <a:lnTo>
                  <a:pt x="1999321" y="2611489"/>
                </a:lnTo>
                <a:lnTo>
                  <a:pt x="1999321" y="2780851"/>
                </a:lnTo>
                <a:lnTo>
                  <a:pt x="2179233" y="2780851"/>
                </a:lnTo>
                <a:lnTo>
                  <a:pt x="2179233" y="2960763"/>
                </a:lnTo>
                <a:lnTo>
                  <a:pt x="2348595" y="2960763"/>
                </a:lnTo>
                <a:lnTo>
                  <a:pt x="2348595" y="2780851"/>
                </a:lnTo>
                <a:lnTo>
                  <a:pt x="2528507" y="2780851"/>
                </a:lnTo>
                <a:lnTo>
                  <a:pt x="2528507" y="2611489"/>
                </a:lnTo>
                <a:lnTo>
                  <a:pt x="2348595" y="2611489"/>
                </a:lnTo>
                <a:lnTo>
                  <a:pt x="2348595" y="24315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Right Triangle 17">
            <a:extLst>
              <a:ext uri="{FF2B5EF4-FFF2-40B4-BE49-F238E27FC236}">
                <a16:creationId xmlns:a16="http://schemas.microsoft.com/office/drawing/2014/main" id="{458FE395-4712-45CB-84CE-90DCE8A898BA}"/>
              </a:ext>
            </a:extLst>
          </p:cNvPr>
          <p:cNvSpPr>
            <a:spLocks noChangeAspect="1"/>
          </p:cNvSpPr>
          <p:nvPr/>
        </p:nvSpPr>
        <p:spPr>
          <a:xfrm>
            <a:off x="10238515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136698" y="2449196"/>
                </a:moveTo>
                <a:lnTo>
                  <a:pt x="2016940" y="2568954"/>
                </a:lnTo>
                <a:lnTo>
                  <a:pt x="2144156" y="2696170"/>
                </a:lnTo>
                <a:lnTo>
                  <a:pt x="2016940" y="2823386"/>
                </a:lnTo>
                <a:lnTo>
                  <a:pt x="2136698" y="2943144"/>
                </a:lnTo>
                <a:lnTo>
                  <a:pt x="2263914" y="2815928"/>
                </a:lnTo>
                <a:lnTo>
                  <a:pt x="2391130" y="2943144"/>
                </a:lnTo>
                <a:lnTo>
                  <a:pt x="2510888" y="2823386"/>
                </a:lnTo>
                <a:lnTo>
                  <a:pt x="2383672" y="2696170"/>
                </a:lnTo>
                <a:lnTo>
                  <a:pt x="2510888" y="2568954"/>
                </a:lnTo>
                <a:lnTo>
                  <a:pt x="2391130" y="2449196"/>
                </a:lnTo>
                <a:lnTo>
                  <a:pt x="2263914" y="2576412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8" name="Oval 44">
            <a:extLst>
              <a:ext uri="{FF2B5EF4-FFF2-40B4-BE49-F238E27FC236}">
                <a16:creationId xmlns:a16="http://schemas.microsoft.com/office/drawing/2014/main" id="{0973E538-25EF-4790-BE92-B9829BF09E1E}"/>
              </a:ext>
            </a:extLst>
          </p:cNvPr>
          <p:cNvSpPr>
            <a:spLocks noChangeAspect="1"/>
          </p:cNvSpPr>
          <p:nvPr/>
        </p:nvSpPr>
        <p:spPr>
          <a:xfrm>
            <a:off x="11113556" y="4578026"/>
            <a:ext cx="478148" cy="569324"/>
          </a:xfrm>
          <a:custGeom>
            <a:avLst/>
            <a:gdLst/>
            <a:ahLst/>
            <a:cxnLst/>
            <a:rect l="l" t="t" r="r" b="b"/>
            <a:pathLst>
              <a:path w="2721114" h="3240000">
                <a:moveTo>
                  <a:pt x="2519839" y="2469622"/>
                </a:moveTo>
                <a:lnTo>
                  <a:pt x="2201779" y="2787682"/>
                </a:lnTo>
                <a:lnTo>
                  <a:pt x="2003023" y="2588926"/>
                </a:lnTo>
                <a:lnTo>
                  <a:pt x="1901669" y="2690281"/>
                </a:lnTo>
                <a:lnTo>
                  <a:pt x="2203868" y="2992480"/>
                </a:lnTo>
                <a:lnTo>
                  <a:pt x="2305222" y="2891125"/>
                </a:lnTo>
                <a:lnTo>
                  <a:pt x="2303133" y="2889037"/>
                </a:lnTo>
                <a:lnTo>
                  <a:pt x="2621194" y="2570977"/>
                </a:lnTo>
                <a:close/>
                <a:moveTo>
                  <a:pt x="2263914" y="2238970"/>
                </a:moveTo>
                <a:cubicBezTo>
                  <a:pt x="2516419" y="2238970"/>
                  <a:pt x="2721114" y="2443665"/>
                  <a:pt x="2721114" y="2696170"/>
                </a:cubicBezTo>
                <a:cubicBezTo>
                  <a:pt x="2721114" y="2948675"/>
                  <a:pt x="2516419" y="3153370"/>
                  <a:pt x="2263914" y="3153370"/>
                </a:cubicBezTo>
                <a:cubicBezTo>
                  <a:pt x="2011409" y="3153370"/>
                  <a:pt x="1806714" y="2948675"/>
                  <a:pt x="1806714" y="2696170"/>
                </a:cubicBezTo>
                <a:cubicBezTo>
                  <a:pt x="1806714" y="2443665"/>
                  <a:pt x="2011409" y="2238970"/>
                  <a:pt x="2263914" y="2238970"/>
                </a:cubicBezTo>
                <a:close/>
                <a:moveTo>
                  <a:pt x="1576134" y="17032"/>
                </a:moveTo>
                <a:lnTo>
                  <a:pt x="2276728" y="17032"/>
                </a:lnTo>
                <a:lnTo>
                  <a:pt x="2276728" y="17033"/>
                </a:lnTo>
                <a:lnTo>
                  <a:pt x="1576135" y="17033"/>
                </a:lnTo>
                <a:close/>
                <a:moveTo>
                  <a:pt x="0" y="17032"/>
                </a:moveTo>
                <a:lnTo>
                  <a:pt x="1321887" y="17032"/>
                </a:lnTo>
                <a:lnTo>
                  <a:pt x="1321887" y="996125"/>
                </a:lnTo>
                <a:lnTo>
                  <a:pt x="2276728" y="996125"/>
                </a:lnTo>
                <a:lnTo>
                  <a:pt x="2276728" y="2160187"/>
                </a:lnTo>
                <a:cubicBezTo>
                  <a:pt x="1979345" y="2161001"/>
                  <a:pt x="1738579" y="2402384"/>
                  <a:pt x="1738579" y="2700000"/>
                </a:cubicBezTo>
                <a:cubicBezTo>
                  <a:pt x="1738579" y="2997617"/>
                  <a:pt x="1979345" y="3238999"/>
                  <a:pt x="2276728" y="3239814"/>
                </a:cubicBezTo>
                <a:lnTo>
                  <a:pt x="2276728" y="3240000"/>
                </a:lnTo>
                <a:lnTo>
                  <a:pt x="0" y="3240000"/>
                </a:lnTo>
                <a:close/>
                <a:moveTo>
                  <a:pt x="1436085" y="0"/>
                </a:moveTo>
                <a:lnTo>
                  <a:pt x="2287664" y="888809"/>
                </a:lnTo>
                <a:lnTo>
                  <a:pt x="1436085" y="88880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612279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D5D102BD-CAD8-4D57-92DF-21E462CEEF8E}"/>
              </a:ext>
            </a:extLst>
          </p:cNvPr>
          <p:cNvSpPr txBox="1">
            <a:spLocks/>
          </p:cNvSpPr>
          <p:nvPr/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Fully Editable Icon Sets: B</a:t>
            </a:r>
            <a:endParaRPr lang="en-US" dirty="0"/>
          </a:p>
        </p:txBody>
      </p:sp>
      <p:sp>
        <p:nvSpPr>
          <p:cNvPr id="4" name="Freeform 47">
            <a:extLst>
              <a:ext uri="{FF2B5EF4-FFF2-40B4-BE49-F238E27FC236}">
                <a16:creationId xmlns:a16="http://schemas.microsoft.com/office/drawing/2014/main" id="{6BDB9961-71A3-48B9-804D-82D7E61C3473}"/>
              </a:ext>
            </a:extLst>
          </p:cNvPr>
          <p:cNvSpPr>
            <a:spLocks noChangeAspect="1"/>
          </p:cNvSpPr>
          <p:nvPr/>
        </p:nvSpPr>
        <p:spPr>
          <a:xfrm>
            <a:off x="4430860" y="1410562"/>
            <a:ext cx="530134" cy="529812"/>
          </a:xfrm>
          <a:custGeom>
            <a:avLst/>
            <a:gdLst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5619 w 1901727"/>
              <a:gd name="connsiteY10" fmla="*/ 633909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7575 w 1901727"/>
              <a:gd name="connsiteY5" fmla="*/ 403907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72451 w 1901727"/>
              <a:gd name="connsiteY4" fmla="*/ 605860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01727"/>
              <a:gd name="connsiteY0" fmla="*/ 0 h 1985875"/>
              <a:gd name="connsiteX1" fmla="*/ 790984 w 1901727"/>
              <a:gd name="connsiteY1" fmla="*/ 0 h 1985875"/>
              <a:gd name="connsiteX2" fmla="*/ 1026596 w 1901727"/>
              <a:gd name="connsiteY2" fmla="*/ 5610 h 1985875"/>
              <a:gd name="connsiteX3" fmla="*/ 1020986 w 1901727"/>
              <a:gd name="connsiteY3" fmla="*/ 493664 h 1985875"/>
              <a:gd name="connsiteX4" fmla="*/ 1155622 w 1901727"/>
              <a:gd name="connsiteY4" fmla="*/ 572201 h 1985875"/>
              <a:gd name="connsiteX5" fmla="*/ 1351965 w 1901727"/>
              <a:gd name="connsiteY5" fmla="*/ 375858 h 1985875"/>
              <a:gd name="connsiteX6" fmla="*/ 1901727 w 1901727"/>
              <a:gd name="connsiteY6" fmla="*/ 1924167 h 1985875"/>
              <a:gd name="connsiteX7" fmla="*/ 992937 w 1901727"/>
              <a:gd name="connsiteY7" fmla="*/ 1480991 h 1985875"/>
              <a:gd name="connsiteX8" fmla="*/ 1054645 w 1901727"/>
              <a:gd name="connsiteY8" fmla="*/ 1121963 h 1985875"/>
              <a:gd name="connsiteX9" fmla="*/ 1088304 w 1901727"/>
              <a:gd name="connsiteY9" fmla="*/ 757325 h 1985875"/>
              <a:gd name="connsiteX10" fmla="*/ 920009 w 1901727"/>
              <a:gd name="connsiteY10" fmla="*/ 611470 h 1985875"/>
              <a:gd name="connsiteX11" fmla="*/ 729276 w 1901727"/>
              <a:gd name="connsiteY11" fmla="*/ 751715 h 1985875"/>
              <a:gd name="connsiteX12" fmla="*/ 740495 w 1901727"/>
              <a:gd name="connsiteY12" fmla="*/ 1161232 h 1985875"/>
              <a:gd name="connsiteX13" fmla="*/ 785374 w 1901727"/>
              <a:gd name="connsiteY13" fmla="*/ 1509040 h 1985875"/>
              <a:gd name="connsiteX14" fmla="*/ 0 w 1901727"/>
              <a:gd name="connsiteY14" fmla="*/ 1985875 h 1985875"/>
              <a:gd name="connsiteX15" fmla="*/ 437565 w 1901727"/>
              <a:gd name="connsiteY15" fmla="*/ 387077 h 1985875"/>
              <a:gd name="connsiteX16" fmla="*/ 650738 w 1901727"/>
              <a:gd name="connsiteY16" fmla="*/ 611470 h 1985875"/>
              <a:gd name="connsiteX17" fmla="*/ 813423 w 1901727"/>
              <a:gd name="connsiteY17" fmla="*/ 499274 h 1985875"/>
              <a:gd name="connsiteX18" fmla="*/ 790984 w 1901727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2424"/>
              <a:gd name="connsiteY0" fmla="*/ 0 h 1985875"/>
              <a:gd name="connsiteX1" fmla="*/ 790984 w 1942424"/>
              <a:gd name="connsiteY1" fmla="*/ 0 h 1985875"/>
              <a:gd name="connsiteX2" fmla="*/ 1026596 w 1942424"/>
              <a:gd name="connsiteY2" fmla="*/ 5610 h 1985875"/>
              <a:gd name="connsiteX3" fmla="*/ 1020986 w 1942424"/>
              <a:gd name="connsiteY3" fmla="*/ 493664 h 1985875"/>
              <a:gd name="connsiteX4" fmla="*/ 1155622 w 1942424"/>
              <a:gd name="connsiteY4" fmla="*/ 572201 h 1985875"/>
              <a:gd name="connsiteX5" fmla="*/ 1351965 w 1942424"/>
              <a:gd name="connsiteY5" fmla="*/ 375858 h 1985875"/>
              <a:gd name="connsiteX6" fmla="*/ 1901727 w 1942424"/>
              <a:gd name="connsiteY6" fmla="*/ 1924167 h 1985875"/>
              <a:gd name="connsiteX7" fmla="*/ 992937 w 1942424"/>
              <a:gd name="connsiteY7" fmla="*/ 1480991 h 1985875"/>
              <a:gd name="connsiteX8" fmla="*/ 1054645 w 1942424"/>
              <a:gd name="connsiteY8" fmla="*/ 1121963 h 1985875"/>
              <a:gd name="connsiteX9" fmla="*/ 1088304 w 1942424"/>
              <a:gd name="connsiteY9" fmla="*/ 757325 h 1985875"/>
              <a:gd name="connsiteX10" fmla="*/ 920009 w 1942424"/>
              <a:gd name="connsiteY10" fmla="*/ 611470 h 1985875"/>
              <a:gd name="connsiteX11" fmla="*/ 729276 w 1942424"/>
              <a:gd name="connsiteY11" fmla="*/ 751715 h 1985875"/>
              <a:gd name="connsiteX12" fmla="*/ 740495 w 1942424"/>
              <a:gd name="connsiteY12" fmla="*/ 1161232 h 1985875"/>
              <a:gd name="connsiteX13" fmla="*/ 785374 w 1942424"/>
              <a:gd name="connsiteY13" fmla="*/ 1509040 h 1985875"/>
              <a:gd name="connsiteX14" fmla="*/ 0 w 1942424"/>
              <a:gd name="connsiteY14" fmla="*/ 1985875 h 1985875"/>
              <a:gd name="connsiteX15" fmla="*/ 437565 w 1942424"/>
              <a:gd name="connsiteY15" fmla="*/ 387077 h 1985875"/>
              <a:gd name="connsiteX16" fmla="*/ 650738 w 1942424"/>
              <a:gd name="connsiteY16" fmla="*/ 611470 h 1985875"/>
              <a:gd name="connsiteX17" fmla="*/ 813423 w 1942424"/>
              <a:gd name="connsiteY17" fmla="*/ 499274 h 1985875"/>
              <a:gd name="connsiteX18" fmla="*/ 790984 w 194242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54645 w 1946874"/>
              <a:gd name="connsiteY8" fmla="*/ 112196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992937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71474 w 1946874"/>
              <a:gd name="connsiteY7" fmla="*/ 1480991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61232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37565 w 1946874"/>
              <a:gd name="connsiteY15" fmla="*/ 387077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790984 w 1946874"/>
              <a:gd name="connsiteY0" fmla="*/ 0 h 1985875"/>
              <a:gd name="connsiteX1" fmla="*/ 790984 w 1946874"/>
              <a:gd name="connsiteY1" fmla="*/ 0 h 1985875"/>
              <a:gd name="connsiteX2" fmla="*/ 1026596 w 1946874"/>
              <a:gd name="connsiteY2" fmla="*/ 5610 h 1985875"/>
              <a:gd name="connsiteX3" fmla="*/ 1020986 w 1946874"/>
              <a:gd name="connsiteY3" fmla="*/ 493664 h 1985875"/>
              <a:gd name="connsiteX4" fmla="*/ 1155622 w 1946874"/>
              <a:gd name="connsiteY4" fmla="*/ 572201 h 1985875"/>
              <a:gd name="connsiteX5" fmla="*/ 1351965 w 1946874"/>
              <a:gd name="connsiteY5" fmla="*/ 375858 h 1985875"/>
              <a:gd name="connsiteX6" fmla="*/ 1901727 w 1946874"/>
              <a:gd name="connsiteY6" fmla="*/ 1924167 h 1985875"/>
              <a:gd name="connsiteX7" fmla="*/ 1054644 w 1946874"/>
              <a:gd name="connsiteY7" fmla="*/ 1486600 h 1985875"/>
              <a:gd name="connsiteX8" fmla="*/ 1037816 w 1946874"/>
              <a:gd name="connsiteY8" fmla="*/ 1144403 h 1985875"/>
              <a:gd name="connsiteX9" fmla="*/ 1088304 w 1946874"/>
              <a:gd name="connsiteY9" fmla="*/ 757325 h 1985875"/>
              <a:gd name="connsiteX10" fmla="*/ 920009 w 1946874"/>
              <a:gd name="connsiteY10" fmla="*/ 611470 h 1985875"/>
              <a:gd name="connsiteX11" fmla="*/ 729276 w 1946874"/>
              <a:gd name="connsiteY11" fmla="*/ 751715 h 1985875"/>
              <a:gd name="connsiteX12" fmla="*/ 740495 w 1946874"/>
              <a:gd name="connsiteY12" fmla="*/ 1161232 h 1985875"/>
              <a:gd name="connsiteX13" fmla="*/ 785374 w 1946874"/>
              <a:gd name="connsiteY13" fmla="*/ 1509040 h 1985875"/>
              <a:gd name="connsiteX14" fmla="*/ 0 w 1946874"/>
              <a:gd name="connsiteY14" fmla="*/ 1985875 h 1985875"/>
              <a:gd name="connsiteX15" fmla="*/ 420736 w 1946874"/>
              <a:gd name="connsiteY15" fmla="*/ 375858 h 1985875"/>
              <a:gd name="connsiteX16" fmla="*/ 650738 w 1946874"/>
              <a:gd name="connsiteY16" fmla="*/ 611470 h 1985875"/>
              <a:gd name="connsiteX17" fmla="*/ 813423 w 1946874"/>
              <a:gd name="connsiteY17" fmla="*/ 499274 h 1985875"/>
              <a:gd name="connsiteX18" fmla="*/ 790984 w 1946874"/>
              <a:gd name="connsiteY18" fmla="*/ 0 h 1985875"/>
              <a:gd name="connsiteX0" fmla="*/ 858302 w 2014192"/>
              <a:gd name="connsiteY0" fmla="*/ 0 h 1958316"/>
              <a:gd name="connsiteX1" fmla="*/ 858302 w 2014192"/>
              <a:gd name="connsiteY1" fmla="*/ 0 h 1958316"/>
              <a:gd name="connsiteX2" fmla="*/ 1093914 w 2014192"/>
              <a:gd name="connsiteY2" fmla="*/ 5610 h 1958316"/>
              <a:gd name="connsiteX3" fmla="*/ 1088304 w 2014192"/>
              <a:gd name="connsiteY3" fmla="*/ 493664 h 1958316"/>
              <a:gd name="connsiteX4" fmla="*/ 1222940 w 2014192"/>
              <a:gd name="connsiteY4" fmla="*/ 572201 h 1958316"/>
              <a:gd name="connsiteX5" fmla="*/ 1419283 w 2014192"/>
              <a:gd name="connsiteY5" fmla="*/ 375858 h 1958316"/>
              <a:gd name="connsiteX6" fmla="*/ 1969045 w 2014192"/>
              <a:gd name="connsiteY6" fmla="*/ 1924167 h 1958316"/>
              <a:gd name="connsiteX7" fmla="*/ 1121962 w 2014192"/>
              <a:gd name="connsiteY7" fmla="*/ 1486600 h 1958316"/>
              <a:gd name="connsiteX8" fmla="*/ 1105134 w 2014192"/>
              <a:gd name="connsiteY8" fmla="*/ 1144403 h 1958316"/>
              <a:gd name="connsiteX9" fmla="*/ 1155622 w 2014192"/>
              <a:gd name="connsiteY9" fmla="*/ 757325 h 1958316"/>
              <a:gd name="connsiteX10" fmla="*/ 987327 w 2014192"/>
              <a:gd name="connsiteY10" fmla="*/ 611470 h 1958316"/>
              <a:gd name="connsiteX11" fmla="*/ 796594 w 2014192"/>
              <a:gd name="connsiteY11" fmla="*/ 751715 h 1958316"/>
              <a:gd name="connsiteX12" fmla="*/ 807813 w 2014192"/>
              <a:gd name="connsiteY12" fmla="*/ 1161232 h 1958316"/>
              <a:gd name="connsiteX13" fmla="*/ 852692 w 2014192"/>
              <a:gd name="connsiteY13" fmla="*/ 1509040 h 1958316"/>
              <a:gd name="connsiteX14" fmla="*/ 0 w 2014192"/>
              <a:gd name="connsiteY14" fmla="*/ 1952216 h 1958316"/>
              <a:gd name="connsiteX15" fmla="*/ 488054 w 2014192"/>
              <a:gd name="connsiteY15" fmla="*/ 375858 h 1958316"/>
              <a:gd name="connsiteX16" fmla="*/ 718056 w 2014192"/>
              <a:gd name="connsiteY16" fmla="*/ 611470 h 1958316"/>
              <a:gd name="connsiteX17" fmla="*/ 880741 w 2014192"/>
              <a:gd name="connsiteY17" fmla="*/ 499274 h 1958316"/>
              <a:gd name="connsiteX18" fmla="*/ 858302 w 2014192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41893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930674 w 2103393"/>
              <a:gd name="connsiteY13" fmla="*/ 1480991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897014 w 2103393"/>
              <a:gd name="connsiteY12" fmla="*/ 1161232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194335 w 2103393"/>
              <a:gd name="connsiteY8" fmla="*/ 1144403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8316"/>
              <a:gd name="connsiteX1" fmla="*/ 947503 w 2103393"/>
              <a:gd name="connsiteY1" fmla="*/ 0 h 1958316"/>
              <a:gd name="connsiteX2" fmla="*/ 1183115 w 2103393"/>
              <a:gd name="connsiteY2" fmla="*/ 5610 h 1958316"/>
              <a:gd name="connsiteX3" fmla="*/ 1177505 w 2103393"/>
              <a:gd name="connsiteY3" fmla="*/ 493664 h 1958316"/>
              <a:gd name="connsiteX4" fmla="*/ 1312141 w 2103393"/>
              <a:gd name="connsiteY4" fmla="*/ 572201 h 1958316"/>
              <a:gd name="connsiteX5" fmla="*/ 1508484 w 2103393"/>
              <a:gd name="connsiteY5" fmla="*/ 375858 h 1958316"/>
              <a:gd name="connsiteX6" fmla="*/ 2058246 w 2103393"/>
              <a:gd name="connsiteY6" fmla="*/ 1924167 h 1958316"/>
              <a:gd name="connsiteX7" fmla="*/ 1211163 w 2103393"/>
              <a:gd name="connsiteY7" fmla="*/ 1486600 h 1958316"/>
              <a:gd name="connsiteX8" fmla="*/ 1227994 w 2103393"/>
              <a:gd name="connsiteY8" fmla="*/ 1194891 h 1958316"/>
              <a:gd name="connsiteX9" fmla="*/ 1244823 w 2103393"/>
              <a:gd name="connsiteY9" fmla="*/ 757325 h 1958316"/>
              <a:gd name="connsiteX10" fmla="*/ 1076528 w 2103393"/>
              <a:gd name="connsiteY10" fmla="*/ 611470 h 1958316"/>
              <a:gd name="connsiteX11" fmla="*/ 885795 w 2103393"/>
              <a:gd name="connsiteY11" fmla="*/ 751715 h 1958316"/>
              <a:gd name="connsiteX12" fmla="*/ 919453 w 2103393"/>
              <a:gd name="connsiteY12" fmla="*/ 1189281 h 1958316"/>
              <a:gd name="connsiteX13" fmla="*/ 891405 w 2103393"/>
              <a:gd name="connsiteY13" fmla="*/ 1509040 h 1958316"/>
              <a:gd name="connsiteX14" fmla="*/ 89201 w 2103393"/>
              <a:gd name="connsiteY14" fmla="*/ 1952216 h 1958316"/>
              <a:gd name="connsiteX15" fmla="*/ 577255 w 2103393"/>
              <a:gd name="connsiteY15" fmla="*/ 375858 h 1958316"/>
              <a:gd name="connsiteX16" fmla="*/ 807257 w 2103393"/>
              <a:gd name="connsiteY16" fmla="*/ 611470 h 1958316"/>
              <a:gd name="connsiteX17" fmla="*/ 969942 w 2103393"/>
              <a:gd name="connsiteY17" fmla="*/ 499274 h 1958316"/>
              <a:gd name="connsiteX18" fmla="*/ 947503 w 2103393"/>
              <a:gd name="connsiteY18" fmla="*/ 0 h 1958316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7994 w 2103393"/>
              <a:gd name="connsiteY8" fmla="*/ 1194891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22384 w 2103393"/>
              <a:gd name="connsiteY8" fmla="*/ 117806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59848"/>
              <a:gd name="connsiteX1" fmla="*/ 947503 w 2103393"/>
              <a:gd name="connsiteY1" fmla="*/ 0 h 1959848"/>
              <a:gd name="connsiteX2" fmla="*/ 1183115 w 2103393"/>
              <a:gd name="connsiteY2" fmla="*/ 5610 h 1959848"/>
              <a:gd name="connsiteX3" fmla="*/ 1177505 w 2103393"/>
              <a:gd name="connsiteY3" fmla="*/ 493664 h 1959848"/>
              <a:gd name="connsiteX4" fmla="*/ 1312141 w 2103393"/>
              <a:gd name="connsiteY4" fmla="*/ 572201 h 1959848"/>
              <a:gd name="connsiteX5" fmla="*/ 1508484 w 2103393"/>
              <a:gd name="connsiteY5" fmla="*/ 375858 h 1959848"/>
              <a:gd name="connsiteX6" fmla="*/ 2058246 w 2103393"/>
              <a:gd name="connsiteY6" fmla="*/ 1924167 h 1959848"/>
              <a:gd name="connsiteX7" fmla="*/ 1211163 w 2103393"/>
              <a:gd name="connsiteY7" fmla="*/ 1486600 h 1959848"/>
              <a:gd name="connsiteX8" fmla="*/ 1205554 w 2103393"/>
              <a:gd name="connsiteY8" fmla="*/ 1200502 h 1959848"/>
              <a:gd name="connsiteX9" fmla="*/ 1244823 w 2103393"/>
              <a:gd name="connsiteY9" fmla="*/ 757325 h 1959848"/>
              <a:gd name="connsiteX10" fmla="*/ 1076528 w 2103393"/>
              <a:gd name="connsiteY10" fmla="*/ 611470 h 1959848"/>
              <a:gd name="connsiteX11" fmla="*/ 885795 w 2103393"/>
              <a:gd name="connsiteY11" fmla="*/ 751715 h 1959848"/>
              <a:gd name="connsiteX12" fmla="*/ 919453 w 2103393"/>
              <a:gd name="connsiteY12" fmla="*/ 1189281 h 1959848"/>
              <a:gd name="connsiteX13" fmla="*/ 891405 w 2103393"/>
              <a:gd name="connsiteY13" fmla="*/ 1509040 h 1959848"/>
              <a:gd name="connsiteX14" fmla="*/ 89201 w 2103393"/>
              <a:gd name="connsiteY14" fmla="*/ 1952216 h 1959848"/>
              <a:gd name="connsiteX15" fmla="*/ 577255 w 2103393"/>
              <a:gd name="connsiteY15" fmla="*/ 375858 h 1959848"/>
              <a:gd name="connsiteX16" fmla="*/ 807257 w 2103393"/>
              <a:gd name="connsiteY16" fmla="*/ 611470 h 1959848"/>
              <a:gd name="connsiteX17" fmla="*/ 969942 w 2103393"/>
              <a:gd name="connsiteY17" fmla="*/ 499274 h 1959848"/>
              <a:gd name="connsiteX18" fmla="*/ 947503 w 2103393"/>
              <a:gd name="connsiteY18" fmla="*/ 0 h 1959848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1617"/>
              <a:gd name="connsiteX1" fmla="*/ 947503 w 2103393"/>
              <a:gd name="connsiteY1" fmla="*/ 0 h 1961617"/>
              <a:gd name="connsiteX2" fmla="*/ 1183115 w 2103393"/>
              <a:gd name="connsiteY2" fmla="*/ 5610 h 1961617"/>
              <a:gd name="connsiteX3" fmla="*/ 1177505 w 2103393"/>
              <a:gd name="connsiteY3" fmla="*/ 493664 h 1961617"/>
              <a:gd name="connsiteX4" fmla="*/ 1312141 w 2103393"/>
              <a:gd name="connsiteY4" fmla="*/ 572201 h 1961617"/>
              <a:gd name="connsiteX5" fmla="*/ 1508484 w 2103393"/>
              <a:gd name="connsiteY5" fmla="*/ 375858 h 1961617"/>
              <a:gd name="connsiteX6" fmla="*/ 2058246 w 2103393"/>
              <a:gd name="connsiteY6" fmla="*/ 1924167 h 1961617"/>
              <a:gd name="connsiteX7" fmla="*/ 1244822 w 2103393"/>
              <a:gd name="connsiteY7" fmla="*/ 1514649 h 1961617"/>
              <a:gd name="connsiteX8" fmla="*/ 1205554 w 2103393"/>
              <a:gd name="connsiteY8" fmla="*/ 1200502 h 1961617"/>
              <a:gd name="connsiteX9" fmla="*/ 1244823 w 2103393"/>
              <a:gd name="connsiteY9" fmla="*/ 757325 h 1961617"/>
              <a:gd name="connsiteX10" fmla="*/ 1076528 w 2103393"/>
              <a:gd name="connsiteY10" fmla="*/ 611470 h 1961617"/>
              <a:gd name="connsiteX11" fmla="*/ 885795 w 2103393"/>
              <a:gd name="connsiteY11" fmla="*/ 751715 h 1961617"/>
              <a:gd name="connsiteX12" fmla="*/ 919453 w 2103393"/>
              <a:gd name="connsiteY12" fmla="*/ 1189281 h 1961617"/>
              <a:gd name="connsiteX13" fmla="*/ 891405 w 2103393"/>
              <a:gd name="connsiteY13" fmla="*/ 1509040 h 1961617"/>
              <a:gd name="connsiteX14" fmla="*/ 89201 w 2103393"/>
              <a:gd name="connsiteY14" fmla="*/ 1952216 h 1961617"/>
              <a:gd name="connsiteX15" fmla="*/ 577255 w 2103393"/>
              <a:gd name="connsiteY15" fmla="*/ 375858 h 1961617"/>
              <a:gd name="connsiteX16" fmla="*/ 807257 w 2103393"/>
              <a:gd name="connsiteY16" fmla="*/ 611470 h 1961617"/>
              <a:gd name="connsiteX17" fmla="*/ 969942 w 2103393"/>
              <a:gd name="connsiteY17" fmla="*/ 499274 h 1961617"/>
              <a:gd name="connsiteX18" fmla="*/ 947503 w 2103393"/>
              <a:gd name="connsiteY18" fmla="*/ 0 h 1961617"/>
              <a:gd name="connsiteX0" fmla="*/ 947503 w 2103393"/>
              <a:gd name="connsiteY0" fmla="*/ 0 h 1963064"/>
              <a:gd name="connsiteX1" fmla="*/ 947503 w 2103393"/>
              <a:gd name="connsiteY1" fmla="*/ 0 h 1963064"/>
              <a:gd name="connsiteX2" fmla="*/ 1183115 w 2103393"/>
              <a:gd name="connsiteY2" fmla="*/ 5610 h 1963064"/>
              <a:gd name="connsiteX3" fmla="*/ 1177505 w 2103393"/>
              <a:gd name="connsiteY3" fmla="*/ 493664 h 1963064"/>
              <a:gd name="connsiteX4" fmla="*/ 1312141 w 2103393"/>
              <a:gd name="connsiteY4" fmla="*/ 572201 h 1963064"/>
              <a:gd name="connsiteX5" fmla="*/ 1508484 w 2103393"/>
              <a:gd name="connsiteY5" fmla="*/ 375858 h 1963064"/>
              <a:gd name="connsiteX6" fmla="*/ 2058246 w 2103393"/>
              <a:gd name="connsiteY6" fmla="*/ 1924167 h 1963064"/>
              <a:gd name="connsiteX7" fmla="*/ 1244822 w 2103393"/>
              <a:gd name="connsiteY7" fmla="*/ 1514649 h 1963064"/>
              <a:gd name="connsiteX8" fmla="*/ 1205554 w 2103393"/>
              <a:gd name="connsiteY8" fmla="*/ 1200502 h 1963064"/>
              <a:gd name="connsiteX9" fmla="*/ 1244823 w 2103393"/>
              <a:gd name="connsiteY9" fmla="*/ 757325 h 1963064"/>
              <a:gd name="connsiteX10" fmla="*/ 1076528 w 2103393"/>
              <a:gd name="connsiteY10" fmla="*/ 611470 h 1963064"/>
              <a:gd name="connsiteX11" fmla="*/ 885795 w 2103393"/>
              <a:gd name="connsiteY11" fmla="*/ 751715 h 1963064"/>
              <a:gd name="connsiteX12" fmla="*/ 919453 w 2103393"/>
              <a:gd name="connsiteY12" fmla="*/ 1189281 h 1963064"/>
              <a:gd name="connsiteX13" fmla="*/ 891405 w 2103393"/>
              <a:gd name="connsiteY13" fmla="*/ 1509040 h 1963064"/>
              <a:gd name="connsiteX14" fmla="*/ 89201 w 2103393"/>
              <a:gd name="connsiteY14" fmla="*/ 1952216 h 1963064"/>
              <a:gd name="connsiteX15" fmla="*/ 577255 w 2103393"/>
              <a:gd name="connsiteY15" fmla="*/ 375858 h 1963064"/>
              <a:gd name="connsiteX16" fmla="*/ 807257 w 2103393"/>
              <a:gd name="connsiteY16" fmla="*/ 611470 h 1963064"/>
              <a:gd name="connsiteX17" fmla="*/ 969942 w 2103393"/>
              <a:gd name="connsiteY17" fmla="*/ 499274 h 1963064"/>
              <a:gd name="connsiteX18" fmla="*/ 947503 w 2103393"/>
              <a:gd name="connsiteY18" fmla="*/ 0 h 1963064"/>
              <a:gd name="connsiteX0" fmla="*/ 947503 w 2103393"/>
              <a:gd name="connsiteY0" fmla="*/ 0 h 1964995"/>
              <a:gd name="connsiteX1" fmla="*/ 947503 w 2103393"/>
              <a:gd name="connsiteY1" fmla="*/ 0 h 1964995"/>
              <a:gd name="connsiteX2" fmla="*/ 1183115 w 2103393"/>
              <a:gd name="connsiteY2" fmla="*/ 5610 h 1964995"/>
              <a:gd name="connsiteX3" fmla="*/ 1177505 w 2103393"/>
              <a:gd name="connsiteY3" fmla="*/ 493664 h 1964995"/>
              <a:gd name="connsiteX4" fmla="*/ 1312141 w 2103393"/>
              <a:gd name="connsiteY4" fmla="*/ 572201 h 1964995"/>
              <a:gd name="connsiteX5" fmla="*/ 1508484 w 2103393"/>
              <a:gd name="connsiteY5" fmla="*/ 375858 h 1964995"/>
              <a:gd name="connsiteX6" fmla="*/ 2058246 w 2103393"/>
              <a:gd name="connsiteY6" fmla="*/ 1924167 h 1964995"/>
              <a:gd name="connsiteX7" fmla="*/ 1244822 w 2103393"/>
              <a:gd name="connsiteY7" fmla="*/ 1514649 h 1964995"/>
              <a:gd name="connsiteX8" fmla="*/ 1205554 w 2103393"/>
              <a:gd name="connsiteY8" fmla="*/ 1200502 h 1964995"/>
              <a:gd name="connsiteX9" fmla="*/ 1244823 w 2103393"/>
              <a:gd name="connsiteY9" fmla="*/ 757325 h 1964995"/>
              <a:gd name="connsiteX10" fmla="*/ 1076528 w 2103393"/>
              <a:gd name="connsiteY10" fmla="*/ 611470 h 1964995"/>
              <a:gd name="connsiteX11" fmla="*/ 885795 w 2103393"/>
              <a:gd name="connsiteY11" fmla="*/ 751715 h 1964995"/>
              <a:gd name="connsiteX12" fmla="*/ 919453 w 2103393"/>
              <a:gd name="connsiteY12" fmla="*/ 1189281 h 1964995"/>
              <a:gd name="connsiteX13" fmla="*/ 891405 w 2103393"/>
              <a:gd name="connsiteY13" fmla="*/ 1509040 h 1964995"/>
              <a:gd name="connsiteX14" fmla="*/ 89201 w 2103393"/>
              <a:gd name="connsiteY14" fmla="*/ 1952216 h 1964995"/>
              <a:gd name="connsiteX15" fmla="*/ 577255 w 2103393"/>
              <a:gd name="connsiteY15" fmla="*/ 375858 h 1964995"/>
              <a:gd name="connsiteX16" fmla="*/ 807257 w 2103393"/>
              <a:gd name="connsiteY16" fmla="*/ 611470 h 1964995"/>
              <a:gd name="connsiteX17" fmla="*/ 969942 w 2103393"/>
              <a:gd name="connsiteY17" fmla="*/ 499274 h 1964995"/>
              <a:gd name="connsiteX18" fmla="*/ 947503 w 2103393"/>
              <a:gd name="connsiteY18" fmla="*/ 0 h 1964995"/>
              <a:gd name="connsiteX0" fmla="*/ 947503 w 2103393"/>
              <a:gd name="connsiteY0" fmla="*/ 13781 h 1978776"/>
              <a:gd name="connsiteX1" fmla="*/ 947503 w 2103393"/>
              <a:gd name="connsiteY1" fmla="*/ 13781 h 1978776"/>
              <a:gd name="connsiteX2" fmla="*/ 1183115 w 2103393"/>
              <a:gd name="connsiteY2" fmla="*/ 19391 h 1978776"/>
              <a:gd name="connsiteX3" fmla="*/ 1177505 w 2103393"/>
              <a:gd name="connsiteY3" fmla="*/ 507445 h 1978776"/>
              <a:gd name="connsiteX4" fmla="*/ 1312141 w 2103393"/>
              <a:gd name="connsiteY4" fmla="*/ 585982 h 1978776"/>
              <a:gd name="connsiteX5" fmla="*/ 1508484 w 2103393"/>
              <a:gd name="connsiteY5" fmla="*/ 389639 h 1978776"/>
              <a:gd name="connsiteX6" fmla="*/ 2058246 w 2103393"/>
              <a:gd name="connsiteY6" fmla="*/ 1937948 h 1978776"/>
              <a:gd name="connsiteX7" fmla="*/ 1244822 w 2103393"/>
              <a:gd name="connsiteY7" fmla="*/ 1528430 h 1978776"/>
              <a:gd name="connsiteX8" fmla="*/ 1205554 w 2103393"/>
              <a:gd name="connsiteY8" fmla="*/ 1214283 h 1978776"/>
              <a:gd name="connsiteX9" fmla="*/ 1244823 w 2103393"/>
              <a:gd name="connsiteY9" fmla="*/ 771106 h 1978776"/>
              <a:gd name="connsiteX10" fmla="*/ 1076528 w 2103393"/>
              <a:gd name="connsiteY10" fmla="*/ 625251 h 1978776"/>
              <a:gd name="connsiteX11" fmla="*/ 885795 w 2103393"/>
              <a:gd name="connsiteY11" fmla="*/ 765496 h 1978776"/>
              <a:gd name="connsiteX12" fmla="*/ 919453 w 2103393"/>
              <a:gd name="connsiteY12" fmla="*/ 1203062 h 1978776"/>
              <a:gd name="connsiteX13" fmla="*/ 891405 w 2103393"/>
              <a:gd name="connsiteY13" fmla="*/ 1522821 h 1978776"/>
              <a:gd name="connsiteX14" fmla="*/ 89201 w 2103393"/>
              <a:gd name="connsiteY14" fmla="*/ 1965997 h 1978776"/>
              <a:gd name="connsiteX15" fmla="*/ 577255 w 2103393"/>
              <a:gd name="connsiteY15" fmla="*/ 389639 h 1978776"/>
              <a:gd name="connsiteX16" fmla="*/ 807257 w 2103393"/>
              <a:gd name="connsiteY16" fmla="*/ 625251 h 1978776"/>
              <a:gd name="connsiteX17" fmla="*/ 969942 w 2103393"/>
              <a:gd name="connsiteY17" fmla="*/ 513055 h 1978776"/>
              <a:gd name="connsiteX18" fmla="*/ 947503 w 2103393"/>
              <a:gd name="connsiteY18" fmla="*/ 13781 h 1978776"/>
              <a:gd name="connsiteX0" fmla="*/ 964333 w 2103393"/>
              <a:gd name="connsiteY0" fmla="*/ 55026 h 1980752"/>
              <a:gd name="connsiteX1" fmla="*/ 947503 w 2103393"/>
              <a:gd name="connsiteY1" fmla="*/ 15757 h 1980752"/>
              <a:gd name="connsiteX2" fmla="*/ 1183115 w 2103393"/>
              <a:gd name="connsiteY2" fmla="*/ 21367 h 1980752"/>
              <a:gd name="connsiteX3" fmla="*/ 1177505 w 2103393"/>
              <a:gd name="connsiteY3" fmla="*/ 509421 h 1980752"/>
              <a:gd name="connsiteX4" fmla="*/ 1312141 w 2103393"/>
              <a:gd name="connsiteY4" fmla="*/ 587958 h 1980752"/>
              <a:gd name="connsiteX5" fmla="*/ 1508484 w 2103393"/>
              <a:gd name="connsiteY5" fmla="*/ 391615 h 1980752"/>
              <a:gd name="connsiteX6" fmla="*/ 2058246 w 2103393"/>
              <a:gd name="connsiteY6" fmla="*/ 1939924 h 1980752"/>
              <a:gd name="connsiteX7" fmla="*/ 1244822 w 2103393"/>
              <a:gd name="connsiteY7" fmla="*/ 1530406 h 1980752"/>
              <a:gd name="connsiteX8" fmla="*/ 1205554 w 2103393"/>
              <a:gd name="connsiteY8" fmla="*/ 1216259 h 1980752"/>
              <a:gd name="connsiteX9" fmla="*/ 1244823 w 2103393"/>
              <a:gd name="connsiteY9" fmla="*/ 773082 h 1980752"/>
              <a:gd name="connsiteX10" fmla="*/ 1076528 w 2103393"/>
              <a:gd name="connsiteY10" fmla="*/ 627227 h 1980752"/>
              <a:gd name="connsiteX11" fmla="*/ 885795 w 2103393"/>
              <a:gd name="connsiteY11" fmla="*/ 767472 h 1980752"/>
              <a:gd name="connsiteX12" fmla="*/ 919453 w 2103393"/>
              <a:gd name="connsiteY12" fmla="*/ 1205038 h 1980752"/>
              <a:gd name="connsiteX13" fmla="*/ 891405 w 2103393"/>
              <a:gd name="connsiteY13" fmla="*/ 1524797 h 1980752"/>
              <a:gd name="connsiteX14" fmla="*/ 89201 w 2103393"/>
              <a:gd name="connsiteY14" fmla="*/ 1967973 h 1980752"/>
              <a:gd name="connsiteX15" fmla="*/ 577255 w 2103393"/>
              <a:gd name="connsiteY15" fmla="*/ 391615 h 1980752"/>
              <a:gd name="connsiteX16" fmla="*/ 807257 w 2103393"/>
              <a:gd name="connsiteY16" fmla="*/ 627227 h 1980752"/>
              <a:gd name="connsiteX17" fmla="*/ 969942 w 2103393"/>
              <a:gd name="connsiteY17" fmla="*/ 515031 h 1980752"/>
              <a:gd name="connsiteX18" fmla="*/ 964333 w 2103393"/>
              <a:gd name="connsiteY18" fmla="*/ 55026 h 1980752"/>
              <a:gd name="connsiteX0" fmla="*/ 913845 w 2103393"/>
              <a:gd name="connsiteY0" fmla="*/ 72662 h 1981559"/>
              <a:gd name="connsiteX1" fmla="*/ 947503 w 2103393"/>
              <a:gd name="connsiteY1" fmla="*/ 16564 h 1981559"/>
              <a:gd name="connsiteX2" fmla="*/ 1183115 w 2103393"/>
              <a:gd name="connsiteY2" fmla="*/ 22174 h 1981559"/>
              <a:gd name="connsiteX3" fmla="*/ 1177505 w 2103393"/>
              <a:gd name="connsiteY3" fmla="*/ 510228 h 1981559"/>
              <a:gd name="connsiteX4" fmla="*/ 1312141 w 2103393"/>
              <a:gd name="connsiteY4" fmla="*/ 588765 h 1981559"/>
              <a:gd name="connsiteX5" fmla="*/ 1508484 w 2103393"/>
              <a:gd name="connsiteY5" fmla="*/ 392422 h 1981559"/>
              <a:gd name="connsiteX6" fmla="*/ 2058246 w 2103393"/>
              <a:gd name="connsiteY6" fmla="*/ 1940731 h 1981559"/>
              <a:gd name="connsiteX7" fmla="*/ 1244822 w 2103393"/>
              <a:gd name="connsiteY7" fmla="*/ 1531213 h 1981559"/>
              <a:gd name="connsiteX8" fmla="*/ 1205554 w 2103393"/>
              <a:gd name="connsiteY8" fmla="*/ 1217066 h 1981559"/>
              <a:gd name="connsiteX9" fmla="*/ 1244823 w 2103393"/>
              <a:gd name="connsiteY9" fmla="*/ 773889 h 1981559"/>
              <a:gd name="connsiteX10" fmla="*/ 1076528 w 2103393"/>
              <a:gd name="connsiteY10" fmla="*/ 628034 h 1981559"/>
              <a:gd name="connsiteX11" fmla="*/ 885795 w 2103393"/>
              <a:gd name="connsiteY11" fmla="*/ 768279 h 1981559"/>
              <a:gd name="connsiteX12" fmla="*/ 919453 w 2103393"/>
              <a:gd name="connsiteY12" fmla="*/ 1205845 h 1981559"/>
              <a:gd name="connsiteX13" fmla="*/ 891405 w 2103393"/>
              <a:gd name="connsiteY13" fmla="*/ 1525604 h 1981559"/>
              <a:gd name="connsiteX14" fmla="*/ 89201 w 2103393"/>
              <a:gd name="connsiteY14" fmla="*/ 1968780 h 1981559"/>
              <a:gd name="connsiteX15" fmla="*/ 577255 w 2103393"/>
              <a:gd name="connsiteY15" fmla="*/ 392422 h 1981559"/>
              <a:gd name="connsiteX16" fmla="*/ 807257 w 2103393"/>
              <a:gd name="connsiteY16" fmla="*/ 628034 h 1981559"/>
              <a:gd name="connsiteX17" fmla="*/ 969942 w 2103393"/>
              <a:gd name="connsiteY17" fmla="*/ 515838 h 1981559"/>
              <a:gd name="connsiteX18" fmla="*/ 913845 w 2103393"/>
              <a:gd name="connsiteY18" fmla="*/ 72662 h 1981559"/>
              <a:gd name="connsiteX0" fmla="*/ 913845 w 2103393"/>
              <a:gd name="connsiteY0" fmla="*/ 103017 h 2011914"/>
              <a:gd name="connsiteX1" fmla="*/ 1003601 w 2103393"/>
              <a:gd name="connsiteY1" fmla="*/ 2040 h 2011914"/>
              <a:gd name="connsiteX2" fmla="*/ 1183115 w 2103393"/>
              <a:gd name="connsiteY2" fmla="*/ 52529 h 2011914"/>
              <a:gd name="connsiteX3" fmla="*/ 1177505 w 2103393"/>
              <a:gd name="connsiteY3" fmla="*/ 540583 h 2011914"/>
              <a:gd name="connsiteX4" fmla="*/ 1312141 w 2103393"/>
              <a:gd name="connsiteY4" fmla="*/ 619120 h 2011914"/>
              <a:gd name="connsiteX5" fmla="*/ 1508484 w 2103393"/>
              <a:gd name="connsiteY5" fmla="*/ 422777 h 2011914"/>
              <a:gd name="connsiteX6" fmla="*/ 2058246 w 2103393"/>
              <a:gd name="connsiteY6" fmla="*/ 1971086 h 2011914"/>
              <a:gd name="connsiteX7" fmla="*/ 1244822 w 2103393"/>
              <a:gd name="connsiteY7" fmla="*/ 1561568 h 2011914"/>
              <a:gd name="connsiteX8" fmla="*/ 1205554 w 2103393"/>
              <a:gd name="connsiteY8" fmla="*/ 1247421 h 2011914"/>
              <a:gd name="connsiteX9" fmla="*/ 1244823 w 2103393"/>
              <a:gd name="connsiteY9" fmla="*/ 804244 h 2011914"/>
              <a:gd name="connsiteX10" fmla="*/ 1076528 w 2103393"/>
              <a:gd name="connsiteY10" fmla="*/ 658389 h 2011914"/>
              <a:gd name="connsiteX11" fmla="*/ 885795 w 2103393"/>
              <a:gd name="connsiteY11" fmla="*/ 798634 h 2011914"/>
              <a:gd name="connsiteX12" fmla="*/ 919453 w 2103393"/>
              <a:gd name="connsiteY12" fmla="*/ 1236200 h 2011914"/>
              <a:gd name="connsiteX13" fmla="*/ 891405 w 2103393"/>
              <a:gd name="connsiteY13" fmla="*/ 1555959 h 2011914"/>
              <a:gd name="connsiteX14" fmla="*/ 89201 w 2103393"/>
              <a:gd name="connsiteY14" fmla="*/ 1999135 h 2011914"/>
              <a:gd name="connsiteX15" fmla="*/ 577255 w 2103393"/>
              <a:gd name="connsiteY15" fmla="*/ 422777 h 2011914"/>
              <a:gd name="connsiteX16" fmla="*/ 807257 w 2103393"/>
              <a:gd name="connsiteY16" fmla="*/ 658389 h 2011914"/>
              <a:gd name="connsiteX17" fmla="*/ 969942 w 2103393"/>
              <a:gd name="connsiteY17" fmla="*/ 546193 h 2011914"/>
              <a:gd name="connsiteX18" fmla="*/ 913845 w 2103393"/>
              <a:gd name="connsiteY18" fmla="*/ 103017 h 2011914"/>
              <a:gd name="connsiteX0" fmla="*/ 930675 w 2103393"/>
              <a:gd name="connsiteY0" fmla="*/ 67702 h 2010258"/>
              <a:gd name="connsiteX1" fmla="*/ 1003601 w 2103393"/>
              <a:gd name="connsiteY1" fmla="*/ 384 h 2010258"/>
              <a:gd name="connsiteX2" fmla="*/ 1183115 w 2103393"/>
              <a:gd name="connsiteY2" fmla="*/ 50873 h 2010258"/>
              <a:gd name="connsiteX3" fmla="*/ 1177505 w 2103393"/>
              <a:gd name="connsiteY3" fmla="*/ 538927 h 2010258"/>
              <a:gd name="connsiteX4" fmla="*/ 1312141 w 2103393"/>
              <a:gd name="connsiteY4" fmla="*/ 617464 h 2010258"/>
              <a:gd name="connsiteX5" fmla="*/ 1508484 w 2103393"/>
              <a:gd name="connsiteY5" fmla="*/ 421121 h 2010258"/>
              <a:gd name="connsiteX6" fmla="*/ 2058246 w 2103393"/>
              <a:gd name="connsiteY6" fmla="*/ 1969430 h 2010258"/>
              <a:gd name="connsiteX7" fmla="*/ 1244822 w 2103393"/>
              <a:gd name="connsiteY7" fmla="*/ 1559912 h 2010258"/>
              <a:gd name="connsiteX8" fmla="*/ 1205554 w 2103393"/>
              <a:gd name="connsiteY8" fmla="*/ 1245765 h 2010258"/>
              <a:gd name="connsiteX9" fmla="*/ 1244823 w 2103393"/>
              <a:gd name="connsiteY9" fmla="*/ 802588 h 2010258"/>
              <a:gd name="connsiteX10" fmla="*/ 1076528 w 2103393"/>
              <a:gd name="connsiteY10" fmla="*/ 656733 h 2010258"/>
              <a:gd name="connsiteX11" fmla="*/ 885795 w 2103393"/>
              <a:gd name="connsiteY11" fmla="*/ 796978 h 2010258"/>
              <a:gd name="connsiteX12" fmla="*/ 919453 w 2103393"/>
              <a:gd name="connsiteY12" fmla="*/ 1234544 h 2010258"/>
              <a:gd name="connsiteX13" fmla="*/ 891405 w 2103393"/>
              <a:gd name="connsiteY13" fmla="*/ 1554303 h 2010258"/>
              <a:gd name="connsiteX14" fmla="*/ 89201 w 2103393"/>
              <a:gd name="connsiteY14" fmla="*/ 1997479 h 2010258"/>
              <a:gd name="connsiteX15" fmla="*/ 577255 w 2103393"/>
              <a:gd name="connsiteY15" fmla="*/ 421121 h 2010258"/>
              <a:gd name="connsiteX16" fmla="*/ 807257 w 2103393"/>
              <a:gd name="connsiteY16" fmla="*/ 656733 h 2010258"/>
              <a:gd name="connsiteX17" fmla="*/ 969942 w 2103393"/>
              <a:gd name="connsiteY17" fmla="*/ 544537 h 2010258"/>
              <a:gd name="connsiteX18" fmla="*/ 930675 w 2103393"/>
              <a:gd name="connsiteY18" fmla="*/ 67702 h 2010258"/>
              <a:gd name="connsiteX0" fmla="*/ 930675 w 2103393"/>
              <a:gd name="connsiteY0" fmla="*/ 69239 h 2011795"/>
              <a:gd name="connsiteX1" fmla="*/ 1183115 w 2103393"/>
              <a:gd name="connsiteY1" fmla="*/ 52410 h 2011795"/>
              <a:gd name="connsiteX2" fmla="*/ 1177505 w 2103393"/>
              <a:gd name="connsiteY2" fmla="*/ 540464 h 2011795"/>
              <a:gd name="connsiteX3" fmla="*/ 1312141 w 2103393"/>
              <a:gd name="connsiteY3" fmla="*/ 619001 h 2011795"/>
              <a:gd name="connsiteX4" fmla="*/ 1508484 w 2103393"/>
              <a:gd name="connsiteY4" fmla="*/ 422658 h 2011795"/>
              <a:gd name="connsiteX5" fmla="*/ 2058246 w 2103393"/>
              <a:gd name="connsiteY5" fmla="*/ 1970967 h 2011795"/>
              <a:gd name="connsiteX6" fmla="*/ 1244822 w 2103393"/>
              <a:gd name="connsiteY6" fmla="*/ 1561449 h 2011795"/>
              <a:gd name="connsiteX7" fmla="*/ 1205554 w 2103393"/>
              <a:gd name="connsiteY7" fmla="*/ 1247302 h 2011795"/>
              <a:gd name="connsiteX8" fmla="*/ 1244823 w 2103393"/>
              <a:gd name="connsiteY8" fmla="*/ 804125 h 2011795"/>
              <a:gd name="connsiteX9" fmla="*/ 1076528 w 2103393"/>
              <a:gd name="connsiteY9" fmla="*/ 658270 h 2011795"/>
              <a:gd name="connsiteX10" fmla="*/ 885795 w 2103393"/>
              <a:gd name="connsiteY10" fmla="*/ 798515 h 2011795"/>
              <a:gd name="connsiteX11" fmla="*/ 919453 w 2103393"/>
              <a:gd name="connsiteY11" fmla="*/ 1236081 h 2011795"/>
              <a:gd name="connsiteX12" fmla="*/ 891405 w 2103393"/>
              <a:gd name="connsiteY12" fmla="*/ 1555840 h 2011795"/>
              <a:gd name="connsiteX13" fmla="*/ 89201 w 2103393"/>
              <a:gd name="connsiteY13" fmla="*/ 1999016 h 2011795"/>
              <a:gd name="connsiteX14" fmla="*/ 577255 w 2103393"/>
              <a:gd name="connsiteY14" fmla="*/ 422658 h 2011795"/>
              <a:gd name="connsiteX15" fmla="*/ 807257 w 2103393"/>
              <a:gd name="connsiteY15" fmla="*/ 658270 h 2011795"/>
              <a:gd name="connsiteX16" fmla="*/ 969942 w 2103393"/>
              <a:gd name="connsiteY16" fmla="*/ 546074 h 2011795"/>
              <a:gd name="connsiteX17" fmla="*/ 930675 w 2103393"/>
              <a:gd name="connsiteY17" fmla="*/ 69239 h 2011795"/>
              <a:gd name="connsiteX0" fmla="*/ 930675 w 2103393"/>
              <a:gd name="connsiteY0" fmla="*/ 63795 h 2006351"/>
              <a:gd name="connsiteX1" fmla="*/ 1183115 w 2103393"/>
              <a:gd name="connsiteY1" fmla="*/ 46966 h 2006351"/>
              <a:gd name="connsiteX2" fmla="*/ 1177505 w 2103393"/>
              <a:gd name="connsiteY2" fmla="*/ 535020 h 2006351"/>
              <a:gd name="connsiteX3" fmla="*/ 1312141 w 2103393"/>
              <a:gd name="connsiteY3" fmla="*/ 613557 h 2006351"/>
              <a:gd name="connsiteX4" fmla="*/ 1508484 w 2103393"/>
              <a:gd name="connsiteY4" fmla="*/ 417214 h 2006351"/>
              <a:gd name="connsiteX5" fmla="*/ 2058246 w 2103393"/>
              <a:gd name="connsiteY5" fmla="*/ 1965523 h 2006351"/>
              <a:gd name="connsiteX6" fmla="*/ 1244822 w 2103393"/>
              <a:gd name="connsiteY6" fmla="*/ 1556005 h 2006351"/>
              <a:gd name="connsiteX7" fmla="*/ 1205554 w 2103393"/>
              <a:gd name="connsiteY7" fmla="*/ 1241858 h 2006351"/>
              <a:gd name="connsiteX8" fmla="*/ 1244823 w 2103393"/>
              <a:gd name="connsiteY8" fmla="*/ 798681 h 2006351"/>
              <a:gd name="connsiteX9" fmla="*/ 1076528 w 2103393"/>
              <a:gd name="connsiteY9" fmla="*/ 652826 h 2006351"/>
              <a:gd name="connsiteX10" fmla="*/ 885795 w 2103393"/>
              <a:gd name="connsiteY10" fmla="*/ 793071 h 2006351"/>
              <a:gd name="connsiteX11" fmla="*/ 919453 w 2103393"/>
              <a:gd name="connsiteY11" fmla="*/ 1230637 h 2006351"/>
              <a:gd name="connsiteX12" fmla="*/ 891405 w 2103393"/>
              <a:gd name="connsiteY12" fmla="*/ 1550396 h 2006351"/>
              <a:gd name="connsiteX13" fmla="*/ 89201 w 2103393"/>
              <a:gd name="connsiteY13" fmla="*/ 1993572 h 2006351"/>
              <a:gd name="connsiteX14" fmla="*/ 577255 w 2103393"/>
              <a:gd name="connsiteY14" fmla="*/ 417214 h 2006351"/>
              <a:gd name="connsiteX15" fmla="*/ 807257 w 2103393"/>
              <a:gd name="connsiteY15" fmla="*/ 652826 h 2006351"/>
              <a:gd name="connsiteX16" fmla="*/ 969942 w 2103393"/>
              <a:gd name="connsiteY16" fmla="*/ 540630 h 2006351"/>
              <a:gd name="connsiteX17" fmla="*/ 930675 w 2103393"/>
              <a:gd name="connsiteY17" fmla="*/ 63795 h 2006351"/>
              <a:gd name="connsiteX0" fmla="*/ 930675 w 2103393"/>
              <a:gd name="connsiteY0" fmla="*/ 51191 h 2016186"/>
              <a:gd name="connsiteX1" fmla="*/ 1183115 w 2103393"/>
              <a:gd name="connsiteY1" fmla="*/ 56801 h 2016186"/>
              <a:gd name="connsiteX2" fmla="*/ 1177505 w 2103393"/>
              <a:gd name="connsiteY2" fmla="*/ 544855 h 2016186"/>
              <a:gd name="connsiteX3" fmla="*/ 1312141 w 2103393"/>
              <a:gd name="connsiteY3" fmla="*/ 623392 h 2016186"/>
              <a:gd name="connsiteX4" fmla="*/ 1508484 w 2103393"/>
              <a:gd name="connsiteY4" fmla="*/ 427049 h 2016186"/>
              <a:gd name="connsiteX5" fmla="*/ 2058246 w 2103393"/>
              <a:gd name="connsiteY5" fmla="*/ 1975358 h 2016186"/>
              <a:gd name="connsiteX6" fmla="*/ 1244822 w 2103393"/>
              <a:gd name="connsiteY6" fmla="*/ 1565840 h 2016186"/>
              <a:gd name="connsiteX7" fmla="*/ 1205554 w 2103393"/>
              <a:gd name="connsiteY7" fmla="*/ 1251693 h 2016186"/>
              <a:gd name="connsiteX8" fmla="*/ 1244823 w 2103393"/>
              <a:gd name="connsiteY8" fmla="*/ 808516 h 2016186"/>
              <a:gd name="connsiteX9" fmla="*/ 1076528 w 2103393"/>
              <a:gd name="connsiteY9" fmla="*/ 662661 h 2016186"/>
              <a:gd name="connsiteX10" fmla="*/ 885795 w 2103393"/>
              <a:gd name="connsiteY10" fmla="*/ 802906 h 2016186"/>
              <a:gd name="connsiteX11" fmla="*/ 919453 w 2103393"/>
              <a:gd name="connsiteY11" fmla="*/ 1240472 h 2016186"/>
              <a:gd name="connsiteX12" fmla="*/ 891405 w 2103393"/>
              <a:gd name="connsiteY12" fmla="*/ 1560231 h 2016186"/>
              <a:gd name="connsiteX13" fmla="*/ 89201 w 2103393"/>
              <a:gd name="connsiteY13" fmla="*/ 2003407 h 2016186"/>
              <a:gd name="connsiteX14" fmla="*/ 577255 w 2103393"/>
              <a:gd name="connsiteY14" fmla="*/ 427049 h 2016186"/>
              <a:gd name="connsiteX15" fmla="*/ 807257 w 2103393"/>
              <a:gd name="connsiteY15" fmla="*/ 662661 h 2016186"/>
              <a:gd name="connsiteX16" fmla="*/ 969942 w 2103393"/>
              <a:gd name="connsiteY16" fmla="*/ 550465 h 2016186"/>
              <a:gd name="connsiteX17" fmla="*/ 930675 w 2103393"/>
              <a:gd name="connsiteY17" fmla="*/ 51191 h 2016186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47103 h 2012098"/>
              <a:gd name="connsiteX1" fmla="*/ 1183115 w 2103393"/>
              <a:gd name="connsiteY1" fmla="*/ 52713 h 2012098"/>
              <a:gd name="connsiteX2" fmla="*/ 1177505 w 2103393"/>
              <a:gd name="connsiteY2" fmla="*/ 540767 h 2012098"/>
              <a:gd name="connsiteX3" fmla="*/ 1312141 w 2103393"/>
              <a:gd name="connsiteY3" fmla="*/ 619304 h 2012098"/>
              <a:gd name="connsiteX4" fmla="*/ 1508484 w 2103393"/>
              <a:gd name="connsiteY4" fmla="*/ 422961 h 2012098"/>
              <a:gd name="connsiteX5" fmla="*/ 2058246 w 2103393"/>
              <a:gd name="connsiteY5" fmla="*/ 1971270 h 2012098"/>
              <a:gd name="connsiteX6" fmla="*/ 1244822 w 2103393"/>
              <a:gd name="connsiteY6" fmla="*/ 1561752 h 2012098"/>
              <a:gd name="connsiteX7" fmla="*/ 1205554 w 2103393"/>
              <a:gd name="connsiteY7" fmla="*/ 1247605 h 2012098"/>
              <a:gd name="connsiteX8" fmla="*/ 1244823 w 2103393"/>
              <a:gd name="connsiteY8" fmla="*/ 804428 h 2012098"/>
              <a:gd name="connsiteX9" fmla="*/ 1076528 w 2103393"/>
              <a:gd name="connsiteY9" fmla="*/ 658573 h 2012098"/>
              <a:gd name="connsiteX10" fmla="*/ 885795 w 2103393"/>
              <a:gd name="connsiteY10" fmla="*/ 798818 h 2012098"/>
              <a:gd name="connsiteX11" fmla="*/ 919453 w 2103393"/>
              <a:gd name="connsiteY11" fmla="*/ 1236384 h 2012098"/>
              <a:gd name="connsiteX12" fmla="*/ 891405 w 2103393"/>
              <a:gd name="connsiteY12" fmla="*/ 1556143 h 2012098"/>
              <a:gd name="connsiteX13" fmla="*/ 89201 w 2103393"/>
              <a:gd name="connsiteY13" fmla="*/ 1999319 h 2012098"/>
              <a:gd name="connsiteX14" fmla="*/ 577255 w 2103393"/>
              <a:gd name="connsiteY14" fmla="*/ 422961 h 2012098"/>
              <a:gd name="connsiteX15" fmla="*/ 807257 w 2103393"/>
              <a:gd name="connsiteY15" fmla="*/ 658573 h 2012098"/>
              <a:gd name="connsiteX16" fmla="*/ 969942 w 2103393"/>
              <a:gd name="connsiteY16" fmla="*/ 546377 h 2012098"/>
              <a:gd name="connsiteX17" fmla="*/ 930675 w 2103393"/>
              <a:gd name="connsiteY17" fmla="*/ 47103 h 2012098"/>
              <a:gd name="connsiteX0" fmla="*/ 930675 w 2103393"/>
              <a:gd name="connsiteY0" fmla="*/ 24191 h 2051098"/>
              <a:gd name="connsiteX1" fmla="*/ 1183115 w 2103393"/>
              <a:gd name="connsiteY1" fmla="*/ 91713 h 2051098"/>
              <a:gd name="connsiteX2" fmla="*/ 1177505 w 2103393"/>
              <a:gd name="connsiteY2" fmla="*/ 579767 h 2051098"/>
              <a:gd name="connsiteX3" fmla="*/ 1312141 w 2103393"/>
              <a:gd name="connsiteY3" fmla="*/ 658304 h 2051098"/>
              <a:gd name="connsiteX4" fmla="*/ 1508484 w 2103393"/>
              <a:gd name="connsiteY4" fmla="*/ 461961 h 2051098"/>
              <a:gd name="connsiteX5" fmla="*/ 2058246 w 2103393"/>
              <a:gd name="connsiteY5" fmla="*/ 2010270 h 2051098"/>
              <a:gd name="connsiteX6" fmla="*/ 1244822 w 2103393"/>
              <a:gd name="connsiteY6" fmla="*/ 1600752 h 2051098"/>
              <a:gd name="connsiteX7" fmla="*/ 1205554 w 2103393"/>
              <a:gd name="connsiteY7" fmla="*/ 1286605 h 2051098"/>
              <a:gd name="connsiteX8" fmla="*/ 1244823 w 2103393"/>
              <a:gd name="connsiteY8" fmla="*/ 843428 h 2051098"/>
              <a:gd name="connsiteX9" fmla="*/ 1076528 w 2103393"/>
              <a:gd name="connsiteY9" fmla="*/ 697573 h 2051098"/>
              <a:gd name="connsiteX10" fmla="*/ 885795 w 2103393"/>
              <a:gd name="connsiteY10" fmla="*/ 837818 h 2051098"/>
              <a:gd name="connsiteX11" fmla="*/ 919453 w 2103393"/>
              <a:gd name="connsiteY11" fmla="*/ 1275384 h 2051098"/>
              <a:gd name="connsiteX12" fmla="*/ 891405 w 2103393"/>
              <a:gd name="connsiteY12" fmla="*/ 1595143 h 2051098"/>
              <a:gd name="connsiteX13" fmla="*/ 89201 w 2103393"/>
              <a:gd name="connsiteY13" fmla="*/ 2038319 h 2051098"/>
              <a:gd name="connsiteX14" fmla="*/ 577255 w 2103393"/>
              <a:gd name="connsiteY14" fmla="*/ 461961 h 2051098"/>
              <a:gd name="connsiteX15" fmla="*/ 807257 w 2103393"/>
              <a:gd name="connsiteY15" fmla="*/ 697573 h 2051098"/>
              <a:gd name="connsiteX16" fmla="*/ 969942 w 2103393"/>
              <a:gd name="connsiteY16" fmla="*/ 585377 h 2051098"/>
              <a:gd name="connsiteX17" fmla="*/ 930675 w 2103393"/>
              <a:gd name="connsiteY17" fmla="*/ 24191 h 2051098"/>
              <a:gd name="connsiteX0" fmla="*/ 930675 w 2103393"/>
              <a:gd name="connsiteY0" fmla="*/ 51153 h 2078060"/>
              <a:gd name="connsiteX1" fmla="*/ 1190398 w 2103393"/>
              <a:gd name="connsiteY1" fmla="*/ 49480 h 2078060"/>
              <a:gd name="connsiteX2" fmla="*/ 1177505 w 2103393"/>
              <a:gd name="connsiteY2" fmla="*/ 606729 h 2078060"/>
              <a:gd name="connsiteX3" fmla="*/ 1312141 w 2103393"/>
              <a:gd name="connsiteY3" fmla="*/ 685266 h 2078060"/>
              <a:gd name="connsiteX4" fmla="*/ 1508484 w 2103393"/>
              <a:gd name="connsiteY4" fmla="*/ 488923 h 2078060"/>
              <a:gd name="connsiteX5" fmla="*/ 2058246 w 2103393"/>
              <a:gd name="connsiteY5" fmla="*/ 2037232 h 2078060"/>
              <a:gd name="connsiteX6" fmla="*/ 1244822 w 2103393"/>
              <a:gd name="connsiteY6" fmla="*/ 1627714 h 2078060"/>
              <a:gd name="connsiteX7" fmla="*/ 1205554 w 2103393"/>
              <a:gd name="connsiteY7" fmla="*/ 1313567 h 2078060"/>
              <a:gd name="connsiteX8" fmla="*/ 1244823 w 2103393"/>
              <a:gd name="connsiteY8" fmla="*/ 870390 h 2078060"/>
              <a:gd name="connsiteX9" fmla="*/ 1076528 w 2103393"/>
              <a:gd name="connsiteY9" fmla="*/ 724535 h 2078060"/>
              <a:gd name="connsiteX10" fmla="*/ 885795 w 2103393"/>
              <a:gd name="connsiteY10" fmla="*/ 864780 h 2078060"/>
              <a:gd name="connsiteX11" fmla="*/ 919453 w 2103393"/>
              <a:gd name="connsiteY11" fmla="*/ 1302346 h 2078060"/>
              <a:gd name="connsiteX12" fmla="*/ 891405 w 2103393"/>
              <a:gd name="connsiteY12" fmla="*/ 1622105 h 2078060"/>
              <a:gd name="connsiteX13" fmla="*/ 89201 w 2103393"/>
              <a:gd name="connsiteY13" fmla="*/ 2065281 h 2078060"/>
              <a:gd name="connsiteX14" fmla="*/ 577255 w 2103393"/>
              <a:gd name="connsiteY14" fmla="*/ 488923 h 2078060"/>
              <a:gd name="connsiteX15" fmla="*/ 807257 w 2103393"/>
              <a:gd name="connsiteY15" fmla="*/ 724535 h 2078060"/>
              <a:gd name="connsiteX16" fmla="*/ 969942 w 2103393"/>
              <a:gd name="connsiteY16" fmla="*/ 612339 h 2078060"/>
              <a:gd name="connsiteX17" fmla="*/ 930675 w 2103393"/>
              <a:gd name="connsiteY17" fmla="*/ 51153 h 2078060"/>
              <a:gd name="connsiteX0" fmla="*/ 930675 w 2103393"/>
              <a:gd name="connsiteY0" fmla="*/ 57180 h 2084087"/>
              <a:gd name="connsiteX1" fmla="*/ 1190398 w 2103393"/>
              <a:gd name="connsiteY1" fmla="*/ 55507 h 2084087"/>
              <a:gd name="connsiteX2" fmla="*/ 1177505 w 2103393"/>
              <a:gd name="connsiteY2" fmla="*/ 612756 h 2084087"/>
              <a:gd name="connsiteX3" fmla="*/ 1312141 w 2103393"/>
              <a:gd name="connsiteY3" fmla="*/ 691293 h 2084087"/>
              <a:gd name="connsiteX4" fmla="*/ 1508484 w 2103393"/>
              <a:gd name="connsiteY4" fmla="*/ 494950 h 2084087"/>
              <a:gd name="connsiteX5" fmla="*/ 2058246 w 2103393"/>
              <a:gd name="connsiteY5" fmla="*/ 2043259 h 2084087"/>
              <a:gd name="connsiteX6" fmla="*/ 1244822 w 2103393"/>
              <a:gd name="connsiteY6" fmla="*/ 1633741 h 2084087"/>
              <a:gd name="connsiteX7" fmla="*/ 1205554 w 2103393"/>
              <a:gd name="connsiteY7" fmla="*/ 1319594 h 2084087"/>
              <a:gd name="connsiteX8" fmla="*/ 1244823 w 2103393"/>
              <a:gd name="connsiteY8" fmla="*/ 876417 h 2084087"/>
              <a:gd name="connsiteX9" fmla="*/ 1076528 w 2103393"/>
              <a:gd name="connsiteY9" fmla="*/ 730562 h 2084087"/>
              <a:gd name="connsiteX10" fmla="*/ 885795 w 2103393"/>
              <a:gd name="connsiteY10" fmla="*/ 870807 h 2084087"/>
              <a:gd name="connsiteX11" fmla="*/ 919453 w 2103393"/>
              <a:gd name="connsiteY11" fmla="*/ 1308373 h 2084087"/>
              <a:gd name="connsiteX12" fmla="*/ 891405 w 2103393"/>
              <a:gd name="connsiteY12" fmla="*/ 1628132 h 2084087"/>
              <a:gd name="connsiteX13" fmla="*/ 89201 w 2103393"/>
              <a:gd name="connsiteY13" fmla="*/ 2071308 h 2084087"/>
              <a:gd name="connsiteX14" fmla="*/ 577255 w 2103393"/>
              <a:gd name="connsiteY14" fmla="*/ 494950 h 2084087"/>
              <a:gd name="connsiteX15" fmla="*/ 807257 w 2103393"/>
              <a:gd name="connsiteY15" fmla="*/ 730562 h 2084087"/>
              <a:gd name="connsiteX16" fmla="*/ 969942 w 2103393"/>
              <a:gd name="connsiteY16" fmla="*/ 618366 h 2084087"/>
              <a:gd name="connsiteX17" fmla="*/ 930675 w 2103393"/>
              <a:gd name="connsiteY17" fmla="*/ 57180 h 2084087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65797 h 2092704"/>
              <a:gd name="connsiteX1" fmla="*/ 1190398 w 2103393"/>
              <a:gd name="connsiteY1" fmla="*/ 64124 h 2092704"/>
              <a:gd name="connsiteX2" fmla="*/ 1177505 w 2103393"/>
              <a:gd name="connsiteY2" fmla="*/ 621373 h 2092704"/>
              <a:gd name="connsiteX3" fmla="*/ 1312141 w 2103393"/>
              <a:gd name="connsiteY3" fmla="*/ 699910 h 2092704"/>
              <a:gd name="connsiteX4" fmla="*/ 1508484 w 2103393"/>
              <a:gd name="connsiteY4" fmla="*/ 503567 h 2092704"/>
              <a:gd name="connsiteX5" fmla="*/ 2058246 w 2103393"/>
              <a:gd name="connsiteY5" fmla="*/ 2051876 h 2092704"/>
              <a:gd name="connsiteX6" fmla="*/ 1244822 w 2103393"/>
              <a:gd name="connsiteY6" fmla="*/ 1642358 h 2092704"/>
              <a:gd name="connsiteX7" fmla="*/ 1205554 w 2103393"/>
              <a:gd name="connsiteY7" fmla="*/ 1328211 h 2092704"/>
              <a:gd name="connsiteX8" fmla="*/ 1244823 w 2103393"/>
              <a:gd name="connsiteY8" fmla="*/ 885034 h 2092704"/>
              <a:gd name="connsiteX9" fmla="*/ 1076528 w 2103393"/>
              <a:gd name="connsiteY9" fmla="*/ 739179 h 2092704"/>
              <a:gd name="connsiteX10" fmla="*/ 885795 w 2103393"/>
              <a:gd name="connsiteY10" fmla="*/ 879424 h 2092704"/>
              <a:gd name="connsiteX11" fmla="*/ 919453 w 2103393"/>
              <a:gd name="connsiteY11" fmla="*/ 1316990 h 2092704"/>
              <a:gd name="connsiteX12" fmla="*/ 891405 w 2103393"/>
              <a:gd name="connsiteY12" fmla="*/ 1636749 h 2092704"/>
              <a:gd name="connsiteX13" fmla="*/ 89201 w 2103393"/>
              <a:gd name="connsiteY13" fmla="*/ 2079925 h 2092704"/>
              <a:gd name="connsiteX14" fmla="*/ 577255 w 2103393"/>
              <a:gd name="connsiteY14" fmla="*/ 503567 h 2092704"/>
              <a:gd name="connsiteX15" fmla="*/ 807257 w 2103393"/>
              <a:gd name="connsiteY15" fmla="*/ 739179 h 2092704"/>
              <a:gd name="connsiteX16" fmla="*/ 969942 w 2103393"/>
              <a:gd name="connsiteY16" fmla="*/ 626983 h 2092704"/>
              <a:gd name="connsiteX17" fmla="*/ 930675 w 2103393"/>
              <a:gd name="connsiteY17" fmla="*/ 65797 h 2092704"/>
              <a:gd name="connsiteX0" fmla="*/ 930675 w 2103393"/>
              <a:gd name="connsiteY0" fmla="*/ 73853 h 2100760"/>
              <a:gd name="connsiteX1" fmla="*/ 1190398 w 2103393"/>
              <a:gd name="connsiteY1" fmla="*/ 72180 h 2100760"/>
              <a:gd name="connsiteX2" fmla="*/ 1177505 w 2103393"/>
              <a:gd name="connsiteY2" fmla="*/ 629429 h 2100760"/>
              <a:gd name="connsiteX3" fmla="*/ 1312141 w 2103393"/>
              <a:gd name="connsiteY3" fmla="*/ 707966 h 2100760"/>
              <a:gd name="connsiteX4" fmla="*/ 1508484 w 2103393"/>
              <a:gd name="connsiteY4" fmla="*/ 511623 h 2100760"/>
              <a:gd name="connsiteX5" fmla="*/ 2058246 w 2103393"/>
              <a:gd name="connsiteY5" fmla="*/ 2059932 h 2100760"/>
              <a:gd name="connsiteX6" fmla="*/ 1244822 w 2103393"/>
              <a:gd name="connsiteY6" fmla="*/ 1650414 h 2100760"/>
              <a:gd name="connsiteX7" fmla="*/ 1205554 w 2103393"/>
              <a:gd name="connsiteY7" fmla="*/ 1336267 h 2100760"/>
              <a:gd name="connsiteX8" fmla="*/ 1244823 w 2103393"/>
              <a:gd name="connsiteY8" fmla="*/ 893090 h 2100760"/>
              <a:gd name="connsiteX9" fmla="*/ 1076528 w 2103393"/>
              <a:gd name="connsiteY9" fmla="*/ 747235 h 2100760"/>
              <a:gd name="connsiteX10" fmla="*/ 885795 w 2103393"/>
              <a:gd name="connsiteY10" fmla="*/ 887480 h 2100760"/>
              <a:gd name="connsiteX11" fmla="*/ 919453 w 2103393"/>
              <a:gd name="connsiteY11" fmla="*/ 1325046 h 2100760"/>
              <a:gd name="connsiteX12" fmla="*/ 891405 w 2103393"/>
              <a:gd name="connsiteY12" fmla="*/ 1644805 h 2100760"/>
              <a:gd name="connsiteX13" fmla="*/ 89201 w 2103393"/>
              <a:gd name="connsiteY13" fmla="*/ 2087981 h 2100760"/>
              <a:gd name="connsiteX14" fmla="*/ 577255 w 2103393"/>
              <a:gd name="connsiteY14" fmla="*/ 511623 h 2100760"/>
              <a:gd name="connsiteX15" fmla="*/ 807257 w 2103393"/>
              <a:gd name="connsiteY15" fmla="*/ 747235 h 2100760"/>
              <a:gd name="connsiteX16" fmla="*/ 969942 w 2103393"/>
              <a:gd name="connsiteY16" fmla="*/ 635039 h 2100760"/>
              <a:gd name="connsiteX17" fmla="*/ 930675 w 2103393"/>
              <a:gd name="connsiteY17" fmla="*/ 73853 h 2100760"/>
              <a:gd name="connsiteX0" fmla="*/ 930675 w 2103393"/>
              <a:gd name="connsiteY0" fmla="*/ 77953 h 2104860"/>
              <a:gd name="connsiteX1" fmla="*/ 1190398 w 2103393"/>
              <a:gd name="connsiteY1" fmla="*/ 76280 h 2104860"/>
              <a:gd name="connsiteX2" fmla="*/ 1177505 w 2103393"/>
              <a:gd name="connsiteY2" fmla="*/ 633529 h 2104860"/>
              <a:gd name="connsiteX3" fmla="*/ 1312141 w 2103393"/>
              <a:gd name="connsiteY3" fmla="*/ 712066 h 2104860"/>
              <a:gd name="connsiteX4" fmla="*/ 1508484 w 2103393"/>
              <a:gd name="connsiteY4" fmla="*/ 515723 h 2104860"/>
              <a:gd name="connsiteX5" fmla="*/ 2058246 w 2103393"/>
              <a:gd name="connsiteY5" fmla="*/ 2064032 h 2104860"/>
              <a:gd name="connsiteX6" fmla="*/ 1244822 w 2103393"/>
              <a:gd name="connsiteY6" fmla="*/ 1654514 h 2104860"/>
              <a:gd name="connsiteX7" fmla="*/ 1205554 w 2103393"/>
              <a:gd name="connsiteY7" fmla="*/ 1340367 h 2104860"/>
              <a:gd name="connsiteX8" fmla="*/ 1244823 w 2103393"/>
              <a:gd name="connsiteY8" fmla="*/ 897190 h 2104860"/>
              <a:gd name="connsiteX9" fmla="*/ 1076528 w 2103393"/>
              <a:gd name="connsiteY9" fmla="*/ 751335 h 2104860"/>
              <a:gd name="connsiteX10" fmla="*/ 885795 w 2103393"/>
              <a:gd name="connsiteY10" fmla="*/ 891580 h 2104860"/>
              <a:gd name="connsiteX11" fmla="*/ 919453 w 2103393"/>
              <a:gd name="connsiteY11" fmla="*/ 1329146 h 2104860"/>
              <a:gd name="connsiteX12" fmla="*/ 891405 w 2103393"/>
              <a:gd name="connsiteY12" fmla="*/ 1648905 h 2104860"/>
              <a:gd name="connsiteX13" fmla="*/ 89201 w 2103393"/>
              <a:gd name="connsiteY13" fmla="*/ 2092081 h 2104860"/>
              <a:gd name="connsiteX14" fmla="*/ 577255 w 2103393"/>
              <a:gd name="connsiteY14" fmla="*/ 515723 h 2104860"/>
              <a:gd name="connsiteX15" fmla="*/ 807257 w 2103393"/>
              <a:gd name="connsiteY15" fmla="*/ 751335 h 2104860"/>
              <a:gd name="connsiteX16" fmla="*/ 969942 w 2103393"/>
              <a:gd name="connsiteY16" fmla="*/ 639139 h 2104860"/>
              <a:gd name="connsiteX17" fmla="*/ 930675 w 2103393"/>
              <a:gd name="connsiteY17" fmla="*/ 77953 h 2104860"/>
              <a:gd name="connsiteX0" fmla="*/ 930675 w 2103393"/>
              <a:gd name="connsiteY0" fmla="*/ 71187 h 2098094"/>
              <a:gd name="connsiteX1" fmla="*/ 1190398 w 2103393"/>
              <a:gd name="connsiteY1" fmla="*/ 69514 h 2098094"/>
              <a:gd name="connsiteX2" fmla="*/ 1177505 w 2103393"/>
              <a:gd name="connsiteY2" fmla="*/ 626763 h 2098094"/>
              <a:gd name="connsiteX3" fmla="*/ 1312141 w 2103393"/>
              <a:gd name="connsiteY3" fmla="*/ 705300 h 2098094"/>
              <a:gd name="connsiteX4" fmla="*/ 1508484 w 2103393"/>
              <a:gd name="connsiteY4" fmla="*/ 508957 h 2098094"/>
              <a:gd name="connsiteX5" fmla="*/ 2058246 w 2103393"/>
              <a:gd name="connsiteY5" fmla="*/ 2057266 h 2098094"/>
              <a:gd name="connsiteX6" fmla="*/ 1244822 w 2103393"/>
              <a:gd name="connsiteY6" fmla="*/ 1647748 h 2098094"/>
              <a:gd name="connsiteX7" fmla="*/ 1205554 w 2103393"/>
              <a:gd name="connsiteY7" fmla="*/ 1333601 h 2098094"/>
              <a:gd name="connsiteX8" fmla="*/ 1244823 w 2103393"/>
              <a:gd name="connsiteY8" fmla="*/ 890424 h 2098094"/>
              <a:gd name="connsiteX9" fmla="*/ 1076528 w 2103393"/>
              <a:gd name="connsiteY9" fmla="*/ 744569 h 2098094"/>
              <a:gd name="connsiteX10" fmla="*/ 885795 w 2103393"/>
              <a:gd name="connsiteY10" fmla="*/ 884814 h 2098094"/>
              <a:gd name="connsiteX11" fmla="*/ 919453 w 2103393"/>
              <a:gd name="connsiteY11" fmla="*/ 1322380 h 2098094"/>
              <a:gd name="connsiteX12" fmla="*/ 891405 w 2103393"/>
              <a:gd name="connsiteY12" fmla="*/ 1642139 h 2098094"/>
              <a:gd name="connsiteX13" fmla="*/ 89201 w 2103393"/>
              <a:gd name="connsiteY13" fmla="*/ 2085315 h 2098094"/>
              <a:gd name="connsiteX14" fmla="*/ 577255 w 2103393"/>
              <a:gd name="connsiteY14" fmla="*/ 508957 h 2098094"/>
              <a:gd name="connsiteX15" fmla="*/ 807257 w 2103393"/>
              <a:gd name="connsiteY15" fmla="*/ 744569 h 2098094"/>
              <a:gd name="connsiteX16" fmla="*/ 969942 w 2103393"/>
              <a:gd name="connsiteY16" fmla="*/ 632373 h 2098094"/>
              <a:gd name="connsiteX17" fmla="*/ 930675 w 2103393"/>
              <a:gd name="connsiteY17" fmla="*/ 71187 h 2098094"/>
              <a:gd name="connsiteX0" fmla="*/ 930675 w 2103393"/>
              <a:gd name="connsiteY0" fmla="*/ 75207 h 2102114"/>
              <a:gd name="connsiteX1" fmla="*/ 1190398 w 2103393"/>
              <a:gd name="connsiteY1" fmla="*/ 73534 h 2102114"/>
              <a:gd name="connsiteX2" fmla="*/ 1177505 w 2103393"/>
              <a:gd name="connsiteY2" fmla="*/ 630783 h 2102114"/>
              <a:gd name="connsiteX3" fmla="*/ 1312141 w 2103393"/>
              <a:gd name="connsiteY3" fmla="*/ 709320 h 2102114"/>
              <a:gd name="connsiteX4" fmla="*/ 1508484 w 2103393"/>
              <a:gd name="connsiteY4" fmla="*/ 512977 h 2102114"/>
              <a:gd name="connsiteX5" fmla="*/ 2058246 w 2103393"/>
              <a:gd name="connsiteY5" fmla="*/ 2061286 h 2102114"/>
              <a:gd name="connsiteX6" fmla="*/ 1244822 w 2103393"/>
              <a:gd name="connsiteY6" fmla="*/ 1651768 h 2102114"/>
              <a:gd name="connsiteX7" fmla="*/ 1205554 w 2103393"/>
              <a:gd name="connsiteY7" fmla="*/ 1337621 h 2102114"/>
              <a:gd name="connsiteX8" fmla="*/ 1244823 w 2103393"/>
              <a:gd name="connsiteY8" fmla="*/ 894444 h 2102114"/>
              <a:gd name="connsiteX9" fmla="*/ 1076528 w 2103393"/>
              <a:gd name="connsiteY9" fmla="*/ 748589 h 2102114"/>
              <a:gd name="connsiteX10" fmla="*/ 885795 w 2103393"/>
              <a:gd name="connsiteY10" fmla="*/ 888834 h 2102114"/>
              <a:gd name="connsiteX11" fmla="*/ 919453 w 2103393"/>
              <a:gd name="connsiteY11" fmla="*/ 1326400 h 2102114"/>
              <a:gd name="connsiteX12" fmla="*/ 891405 w 2103393"/>
              <a:gd name="connsiteY12" fmla="*/ 1646159 h 2102114"/>
              <a:gd name="connsiteX13" fmla="*/ 89201 w 2103393"/>
              <a:gd name="connsiteY13" fmla="*/ 2089335 h 2102114"/>
              <a:gd name="connsiteX14" fmla="*/ 577255 w 2103393"/>
              <a:gd name="connsiteY14" fmla="*/ 512977 h 2102114"/>
              <a:gd name="connsiteX15" fmla="*/ 807257 w 2103393"/>
              <a:gd name="connsiteY15" fmla="*/ 748589 h 2102114"/>
              <a:gd name="connsiteX16" fmla="*/ 969942 w 2103393"/>
              <a:gd name="connsiteY16" fmla="*/ 636393 h 2102114"/>
              <a:gd name="connsiteX17" fmla="*/ 930675 w 2103393"/>
              <a:gd name="connsiteY17" fmla="*/ 75207 h 21021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103393" h="2102114">
                <a:moveTo>
                  <a:pt x="930675" y="75207"/>
                </a:moveTo>
                <a:cubicBezTo>
                  <a:pt x="914336" y="-26367"/>
                  <a:pt x="1202803" y="-23213"/>
                  <a:pt x="1190398" y="73534"/>
                </a:cubicBezTo>
                <a:lnTo>
                  <a:pt x="1177505" y="630783"/>
                </a:lnTo>
                <a:lnTo>
                  <a:pt x="1312141" y="709320"/>
                </a:lnTo>
                <a:cubicBezTo>
                  <a:pt x="1349539" y="621433"/>
                  <a:pt x="1403768" y="466228"/>
                  <a:pt x="1508484" y="512977"/>
                </a:cubicBezTo>
                <a:cubicBezTo>
                  <a:pt x="1961009" y="692492"/>
                  <a:pt x="2211581" y="1696648"/>
                  <a:pt x="2058246" y="2061286"/>
                </a:cubicBezTo>
                <a:cubicBezTo>
                  <a:pt x="1912391" y="2233320"/>
                  <a:pt x="1542142" y="1816322"/>
                  <a:pt x="1244822" y="1651768"/>
                </a:cubicBezTo>
                <a:cubicBezTo>
                  <a:pt x="1113927" y="1590061"/>
                  <a:pt x="1184984" y="1466646"/>
                  <a:pt x="1205554" y="1337621"/>
                </a:cubicBezTo>
                <a:cubicBezTo>
                  <a:pt x="1233603" y="1238514"/>
                  <a:pt x="1127017" y="1161846"/>
                  <a:pt x="1244823" y="894444"/>
                </a:cubicBezTo>
                <a:cubicBezTo>
                  <a:pt x="1188725" y="845826"/>
                  <a:pt x="1155065" y="802817"/>
                  <a:pt x="1076528" y="748589"/>
                </a:cubicBezTo>
                <a:cubicBezTo>
                  <a:pt x="973682" y="789728"/>
                  <a:pt x="949373" y="842086"/>
                  <a:pt x="885795" y="888834"/>
                </a:cubicBezTo>
                <a:cubicBezTo>
                  <a:pt x="951243" y="1053389"/>
                  <a:pt x="898883" y="1240382"/>
                  <a:pt x="919453" y="1326400"/>
                </a:cubicBezTo>
                <a:cubicBezTo>
                  <a:pt x="930673" y="1432986"/>
                  <a:pt x="1003602" y="1595671"/>
                  <a:pt x="891405" y="1646159"/>
                </a:cubicBezTo>
                <a:cubicBezTo>
                  <a:pt x="685711" y="1737785"/>
                  <a:pt x="311722" y="2121123"/>
                  <a:pt x="89201" y="2089335"/>
                </a:cubicBezTo>
                <a:cubicBezTo>
                  <a:pt x="-118362" y="2035107"/>
                  <a:pt x="33103" y="774768"/>
                  <a:pt x="577255" y="512977"/>
                </a:cubicBezTo>
                <a:cubicBezTo>
                  <a:pt x="704411" y="464359"/>
                  <a:pt x="736199" y="673791"/>
                  <a:pt x="807257" y="748589"/>
                </a:cubicBezTo>
                <a:lnTo>
                  <a:pt x="969942" y="636393"/>
                </a:lnTo>
                <a:cubicBezTo>
                  <a:pt x="968072" y="483058"/>
                  <a:pt x="947112" y="235825"/>
                  <a:pt x="930675" y="7520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" name="Freeform 48">
            <a:extLst>
              <a:ext uri="{FF2B5EF4-FFF2-40B4-BE49-F238E27FC236}">
                <a16:creationId xmlns:a16="http://schemas.microsoft.com/office/drawing/2014/main" id="{14D8FC95-BC1F-4EA8-B4C7-131880C373BB}"/>
              </a:ext>
            </a:extLst>
          </p:cNvPr>
          <p:cNvSpPr>
            <a:spLocks noChangeAspect="1"/>
          </p:cNvSpPr>
          <p:nvPr/>
        </p:nvSpPr>
        <p:spPr>
          <a:xfrm>
            <a:off x="5278002" y="1454850"/>
            <a:ext cx="529812" cy="441236"/>
          </a:xfrm>
          <a:custGeom>
            <a:avLst/>
            <a:gdLst/>
            <a:ahLst/>
            <a:cxnLst/>
            <a:rect l="l" t="t" r="r" b="b"/>
            <a:pathLst>
              <a:path w="3240001" h="2698329">
                <a:moveTo>
                  <a:pt x="2548075" y="5025"/>
                </a:moveTo>
                <a:cubicBezTo>
                  <a:pt x="2888705" y="21427"/>
                  <a:pt x="3205543" y="144443"/>
                  <a:pt x="3236875" y="324866"/>
                </a:cubicBezTo>
                <a:cubicBezTo>
                  <a:pt x="3272384" y="584869"/>
                  <a:pt x="3000845" y="793843"/>
                  <a:pt x="2654112" y="922630"/>
                </a:cubicBezTo>
                <a:cubicBezTo>
                  <a:pt x="2512076" y="1002818"/>
                  <a:pt x="2288579" y="1396468"/>
                  <a:pt x="2077615" y="1155904"/>
                </a:cubicBezTo>
                <a:cubicBezTo>
                  <a:pt x="1902159" y="985808"/>
                  <a:pt x="1914692" y="662627"/>
                  <a:pt x="1946024" y="426923"/>
                </a:cubicBezTo>
                <a:cubicBezTo>
                  <a:pt x="1958557" y="234957"/>
                  <a:pt x="1977355" y="79442"/>
                  <a:pt x="2209208" y="25983"/>
                </a:cubicBezTo>
                <a:cubicBezTo>
                  <a:pt x="2318345" y="5936"/>
                  <a:pt x="2434532" y="-443"/>
                  <a:pt x="2548075" y="5025"/>
                </a:cubicBezTo>
                <a:close/>
                <a:moveTo>
                  <a:pt x="1184195" y="86"/>
                </a:moveTo>
                <a:cubicBezTo>
                  <a:pt x="1412849" y="2955"/>
                  <a:pt x="1621488" y="77771"/>
                  <a:pt x="1732975" y="244677"/>
                </a:cubicBezTo>
                <a:cubicBezTo>
                  <a:pt x="1866656" y="436642"/>
                  <a:pt x="1793548" y="672347"/>
                  <a:pt x="1801904" y="871602"/>
                </a:cubicBezTo>
                <a:cubicBezTo>
                  <a:pt x="1820702" y="1041698"/>
                  <a:pt x="1996160" y="1255532"/>
                  <a:pt x="1889631" y="1396469"/>
                </a:cubicBezTo>
                <a:cubicBezTo>
                  <a:pt x="1714174" y="1644320"/>
                  <a:pt x="1482324" y="1717219"/>
                  <a:pt x="1300601" y="1906754"/>
                </a:cubicBezTo>
                <a:cubicBezTo>
                  <a:pt x="1068750" y="2152178"/>
                  <a:pt x="736639" y="2754803"/>
                  <a:pt x="442124" y="2694054"/>
                </a:cubicBezTo>
                <a:cubicBezTo>
                  <a:pt x="189385" y="2609005"/>
                  <a:pt x="149697" y="2276103"/>
                  <a:pt x="78680" y="2016101"/>
                </a:cubicBezTo>
                <a:cubicBezTo>
                  <a:pt x="-50823" y="1442635"/>
                  <a:pt x="-61268" y="759824"/>
                  <a:pt x="366928" y="302996"/>
                </a:cubicBezTo>
                <a:cubicBezTo>
                  <a:pt x="563141" y="111638"/>
                  <a:pt x="890211" y="-3604"/>
                  <a:pt x="1184195" y="86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Freeform 49">
            <a:extLst>
              <a:ext uri="{FF2B5EF4-FFF2-40B4-BE49-F238E27FC236}">
                <a16:creationId xmlns:a16="http://schemas.microsoft.com/office/drawing/2014/main" id="{00EE26FD-6532-4423-A7FF-E2CC15C1170B}"/>
              </a:ext>
            </a:extLst>
          </p:cNvPr>
          <p:cNvSpPr>
            <a:spLocks noChangeAspect="1"/>
          </p:cNvSpPr>
          <p:nvPr/>
        </p:nvSpPr>
        <p:spPr>
          <a:xfrm>
            <a:off x="6995432" y="1440016"/>
            <a:ext cx="470907" cy="470907"/>
          </a:xfrm>
          <a:custGeom>
            <a:avLst/>
            <a:gdLst>
              <a:gd name="connsiteX0" fmla="*/ 1054645 w 3259303"/>
              <a:gd name="connsiteY0" fmla="*/ 0 h 3248084"/>
              <a:gd name="connsiteX1" fmla="*/ 1469772 w 3259303"/>
              <a:gd name="connsiteY1" fmla="*/ 28049 h 3248084"/>
              <a:gd name="connsiteX2" fmla="*/ 1682945 w 3259303"/>
              <a:gd name="connsiteY2" fmla="*/ 740496 h 3248084"/>
              <a:gd name="connsiteX3" fmla="*/ 2417830 w 3259303"/>
              <a:gd name="connsiteY3" fmla="*/ 566592 h 3248084"/>
              <a:gd name="connsiteX4" fmla="*/ 3259303 w 3259303"/>
              <a:gd name="connsiteY4" fmla="*/ 1834410 h 3248084"/>
              <a:gd name="connsiteX5" fmla="*/ 2311244 w 3259303"/>
              <a:gd name="connsiteY5" fmla="*/ 3113448 h 3248084"/>
              <a:gd name="connsiteX6" fmla="*/ 622689 w 3259303"/>
              <a:gd name="connsiteY6" fmla="*/ 2670273 h 3248084"/>
              <a:gd name="connsiteX7" fmla="*/ 398297 w 3259303"/>
              <a:gd name="connsiteY7" fmla="*/ 3248084 h 3248084"/>
              <a:gd name="connsiteX8" fmla="*/ 0 w 3259303"/>
              <a:gd name="connsiteY8" fmla="*/ 3242474 h 3248084"/>
              <a:gd name="connsiteX9" fmla="*/ 218783 w 3259303"/>
              <a:gd name="connsiteY9" fmla="*/ 2333684 h 3248084"/>
              <a:gd name="connsiteX10" fmla="*/ 1593187 w 3259303"/>
              <a:gd name="connsiteY10" fmla="*/ 1997095 h 3248084"/>
              <a:gd name="connsiteX11" fmla="*/ 1250989 w 3259303"/>
              <a:gd name="connsiteY11" fmla="*/ 964889 h 3248084"/>
              <a:gd name="connsiteX12" fmla="*/ 1054645 w 3259303"/>
              <a:gd name="connsiteY12" fmla="*/ 0 h 3248084"/>
              <a:gd name="connsiteX0" fmla="*/ 1054645 w 3259303"/>
              <a:gd name="connsiteY0" fmla="*/ 0 h 3225645"/>
              <a:gd name="connsiteX1" fmla="*/ 1469772 w 3259303"/>
              <a:gd name="connsiteY1" fmla="*/ 5610 h 3225645"/>
              <a:gd name="connsiteX2" fmla="*/ 1682945 w 3259303"/>
              <a:gd name="connsiteY2" fmla="*/ 718057 h 3225645"/>
              <a:gd name="connsiteX3" fmla="*/ 2417830 w 3259303"/>
              <a:gd name="connsiteY3" fmla="*/ 544153 h 3225645"/>
              <a:gd name="connsiteX4" fmla="*/ 3259303 w 3259303"/>
              <a:gd name="connsiteY4" fmla="*/ 1811971 h 3225645"/>
              <a:gd name="connsiteX5" fmla="*/ 2311244 w 3259303"/>
              <a:gd name="connsiteY5" fmla="*/ 3091009 h 3225645"/>
              <a:gd name="connsiteX6" fmla="*/ 622689 w 3259303"/>
              <a:gd name="connsiteY6" fmla="*/ 2647834 h 3225645"/>
              <a:gd name="connsiteX7" fmla="*/ 398297 w 3259303"/>
              <a:gd name="connsiteY7" fmla="*/ 3225645 h 3225645"/>
              <a:gd name="connsiteX8" fmla="*/ 0 w 3259303"/>
              <a:gd name="connsiteY8" fmla="*/ 3220035 h 3225645"/>
              <a:gd name="connsiteX9" fmla="*/ 218783 w 3259303"/>
              <a:gd name="connsiteY9" fmla="*/ 2311245 h 3225645"/>
              <a:gd name="connsiteX10" fmla="*/ 1593187 w 3259303"/>
              <a:gd name="connsiteY10" fmla="*/ 1974656 h 3225645"/>
              <a:gd name="connsiteX11" fmla="*/ 1250989 w 3259303"/>
              <a:gd name="connsiteY11" fmla="*/ 942450 h 3225645"/>
              <a:gd name="connsiteX12" fmla="*/ 1054645 w 3259303"/>
              <a:gd name="connsiteY12" fmla="*/ 0 h 3225645"/>
              <a:gd name="connsiteX0" fmla="*/ 1054645 w 3259303"/>
              <a:gd name="connsiteY0" fmla="*/ 0 h 3242475"/>
              <a:gd name="connsiteX1" fmla="*/ 1469772 w 3259303"/>
              <a:gd name="connsiteY1" fmla="*/ 22440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54645 w 3259303"/>
              <a:gd name="connsiteY0" fmla="*/ 0 h 3242475"/>
              <a:gd name="connsiteX1" fmla="*/ 1464162 w 3259303"/>
              <a:gd name="connsiteY1" fmla="*/ 1 h 3242475"/>
              <a:gd name="connsiteX2" fmla="*/ 1682945 w 3259303"/>
              <a:gd name="connsiteY2" fmla="*/ 734887 h 3242475"/>
              <a:gd name="connsiteX3" fmla="*/ 2417830 w 3259303"/>
              <a:gd name="connsiteY3" fmla="*/ 560983 h 3242475"/>
              <a:gd name="connsiteX4" fmla="*/ 3259303 w 3259303"/>
              <a:gd name="connsiteY4" fmla="*/ 1828801 h 3242475"/>
              <a:gd name="connsiteX5" fmla="*/ 2311244 w 3259303"/>
              <a:gd name="connsiteY5" fmla="*/ 3107839 h 3242475"/>
              <a:gd name="connsiteX6" fmla="*/ 622689 w 3259303"/>
              <a:gd name="connsiteY6" fmla="*/ 2664664 h 3242475"/>
              <a:gd name="connsiteX7" fmla="*/ 398297 w 3259303"/>
              <a:gd name="connsiteY7" fmla="*/ 3242475 h 3242475"/>
              <a:gd name="connsiteX8" fmla="*/ 0 w 3259303"/>
              <a:gd name="connsiteY8" fmla="*/ 3236865 h 3242475"/>
              <a:gd name="connsiteX9" fmla="*/ 218783 w 3259303"/>
              <a:gd name="connsiteY9" fmla="*/ 2328075 h 3242475"/>
              <a:gd name="connsiteX10" fmla="*/ 1593187 w 3259303"/>
              <a:gd name="connsiteY10" fmla="*/ 1991486 h 3242475"/>
              <a:gd name="connsiteX11" fmla="*/ 1250989 w 3259303"/>
              <a:gd name="connsiteY11" fmla="*/ 959280 h 3242475"/>
              <a:gd name="connsiteX12" fmla="*/ 1054645 w 3259303"/>
              <a:gd name="connsiteY12" fmla="*/ 0 h 3242475"/>
              <a:gd name="connsiteX0" fmla="*/ 1065864 w 3259303"/>
              <a:gd name="connsiteY0" fmla="*/ 5609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5609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218783 w 3259303"/>
              <a:gd name="connsiteY9" fmla="*/ 2328074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37566 w 3259303"/>
              <a:gd name="connsiteY9" fmla="*/ 2260757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93187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65864 w 3259303"/>
              <a:gd name="connsiteY0" fmla="*/ 16828 h 3242474"/>
              <a:gd name="connsiteX1" fmla="*/ 1464162 w 3259303"/>
              <a:gd name="connsiteY1" fmla="*/ 0 h 3242474"/>
              <a:gd name="connsiteX2" fmla="*/ 1682945 w 3259303"/>
              <a:gd name="connsiteY2" fmla="*/ 734886 h 3242474"/>
              <a:gd name="connsiteX3" fmla="*/ 2417830 w 3259303"/>
              <a:gd name="connsiteY3" fmla="*/ 560982 h 3242474"/>
              <a:gd name="connsiteX4" fmla="*/ 3259303 w 3259303"/>
              <a:gd name="connsiteY4" fmla="*/ 1828800 h 3242474"/>
              <a:gd name="connsiteX5" fmla="*/ 2311244 w 3259303"/>
              <a:gd name="connsiteY5" fmla="*/ 3107838 h 3242474"/>
              <a:gd name="connsiteX6" fmla="*/ 622689 w 3259303"/>
              <a:gd name="connsiteY6" fmla="*/ 2664663 h 3242474"/>
              <a:gd name="connsiteX7" fmla="*/ 398297 w 3259303"/>
              <a:gd name="connsiteY7" fmla="*/ 3242474 h 3242474"/>
              <a:gd name="connsiteX8" fmla="*/ 0 w 3259303"/>
              <a:gd name="connsiteY8" fmla="*/ 3236864 h 3242474"/>
              <a:gd name="connsiteX9" fmla="*/ 448785 w 3259303"/>
              <a:gd name="connsiteY9" fmla="*/ 2232708 h 3242474"/>
              <a:gd name="connsiteX10" fmla="*/ 1576358 w 3259303"/>
              <a:gd name="connsiteY10" fmla="*/ 1991485 h 3242474"/>
              <a:gd name="connsiteX11" fmla="*/ 1250989 w 3259303"/>
              <a:gd name="connsiteY11" fmla="*/ 959279 h 3242474"/>
              <a:gd name="connsiteX12" fmla="*/ 1065864 w 3259303"/>
              <a:gd name="connsiteY12" fmla="*/ 16828 h 3242474"/>
              <a:gd name="connsiteX0" fmla="*/ 1004156 w 3197595"/>
              <a:gd name="connsiteY0" fmla="*/ 16828 h 3242474"/>
              <a:gd name="connsiteX1" fmla="*/ 1402454 w 3197595"/>
              <a:gd name="connsiteY1" fmla="*/ 0 h 3242474"/>
              <a:gd name="connsiteX2" fmla="*/ 1621237 w 3197595"/>
              <a:gd name="connsiteY2" fmla="*/ 734886 h 3242474"/>
              <a:gd name="connsiteX3" fmla="*/ 2356122 w 3197595"/>
              <a:gd name="connsiteY3" fmla="*/ 560982 h 3242474"/>
              <a:gd name="connsiteX4" fmla="*/ 3197595 w 3197595"/>
              <a:gd name="connsiteY4" fmla="*/ 1828800 h 3242474"/>
              <a:gd name="connsiteX5" fmla="*/ 2249536 w 3197595"/>
              <a:gd name="connsiteY5" fmla="*/ 3107838 h 3242474"/>
              <a:gd name="connsiteX6" fmla="*/ 560981 w 3197595"/>
              <a:gd name="connsiteY6" fmla="*/ 2664663 h 3242474"/>
              <a:gd name="connsiteX7" fmla="*/ 336589 w 3197595"/>
              <a:gd name="connsiteY7" fmla="*/ 3242474 h 3242474"/>
              <a:gd name="connsiteX8" fmla="*/ 0 w 3197595"/>
              <a:gd name="connsiteY8" fmla="*/ 3236864 h 3242474"/>
              <a:gd name="connsiteX9" fmla="*/ 387077 w 3197595"/>
              <a:gd name="connsiteY9" fmla="*/ 2232708 h 3242474"/>
              <a:gd name="connsiteX10" fmla="*/ 1514650 w 3197595"/>
              <a:gd name="connsiteY10" fmla="*/ 1991485 h 3242474"/>
              <a:gd name="connsiteX11" fmla="*/ 1189281 w 3197595"/>
              <a:gd name="connsiteY11" fmla="*/ 959279 h 3242474"/>
              <a:gd name="connsiteX12" fmla="*/ 1004156 w 3197595"/>
              <a:gd name="connsiteY12" fmla="*/ 16828 h 3242474"/>
              <a:gd name="connsiteX0" fmla="*/ 1011476 w 3204915"/>
              <a:gd name="connsiteY0" fmla="*/ 16828 h 3242474"/>
              <a:gd name="connsiteX1" fmla="*/ 1409774 w 3204915"/>
              <a:gd name="connsiteY1" fmla="*/ 0 h 3242474"/>
              <a:gd name="connsiteX2" fmla="*/ 1628557 w 3204915"/>
              <a:gd name="connsiteY2" fmla="*/ 734886 h 3242474"/>
              <a:gd name="connsiteX3" fmla="*/ 2363442 w 3204915"/>
              <a:gd name="connsiteY3" fmla="*/ 560982 h 3242474"/>
              <a:gd name="connsiteX4" fmla="*/ 3204915 w 3204915"/>
              <a:gd name="connsiteY4" fmla="*/ 1828800 h 3242474"/>
              <a:gd name="connsiteX5" fmla="*/ 2256856 w 3204915"/>
              <a:gd name="connsiteY5" fmla="*/ 3107838 h 3242474"/>
              <a:gd name="connsiteX6" fmla="*/ 568301 w 3204915"/>
              <a:gd name="connsiteY6" fmla="*/ 2664663 h 3242474"/>
              <a:gd name="connsiteX7" fmla="*/ 343909 w 3204915"/>
              <a:gd name="connsiteY7" fmla="*/ 3242474 h 3242474"/>
              <a:gd name="connsiteX8" fmla="*/ 7320 w 3204915"/>
              <a:gd name="connsiteY8" fmla="*/ 3236864 h 3242474"/>
              <a:gd name="connsiteX9" fmla="*/ 394397 w 3204915"/>
              <a:gd name="connsiteY9" fmla="*/ 2232708 h 3242474"/>
              <a:gd name="connsiteX10" fmla="*/ 1521970 w 3204915"/>
              <a:gd name="connsiteY10" fmla="*/ 1991485 h 3242474"/>
              <a:gd name="connsiteX11" fmla="*/ 1196601 w 3204915"/>
              <a:gd name="connsiteY11" fmla="*/ 959279 h 3242474"/>
              <a:gd name="connsiteX12" fmla="*/ 1011476 w 3204915"/>
              <a:gd name="connsiteY12" fmla="*/ 16828 h 3242474"/>
              <a:gd name="connsiteX0" fmla="*/ 1007292 w 3200731"/>
              <a:gd name="connsiteY0" fmla="*/ 16828 h 3242474"/>
              <a:gd name="connsiteX1" fmla="*/ 1405590 w 3200731"/>
              <a:gd name="connsiteY1" fmla="*/ 0 h 3242474"/>
              <a:gd name="connsiteX2" fmla="*/ 1624373 w 3200731"/>
              <a:gd name="connsiteY2" fmla="*/ 734886 h 3242474"/>
              <a:gd name="connsiteX3" fmla="*/ 2359258 w 3200731"/>
              <a:gd name="connsiteY3" fmla="*/ 560982 h 3242474"/>
              <a:gd name="connsiteX4" fmla="*/ 3200731 w 3200731"/>
              <a:gd name="connsiteY4" fmla="*/ 1828800 h 3242474"/>
              <a:gd name="connsiteX5" fmla="*/ 2252672 w 3200731"/>
              <a:gd name="connsiteY5" fmla="*/ 3107838 h 3242474"/>
              <a:gd name="connsiteX6" fmla="*/ 564117 w 3200731"/>
              <a:gd name="connsiteY6" fmla="*/ 2664663 h 3242474"/>
              <a:gd name="connsiteX7" fmla="*/ 339725 w 3200731"/>
              <a:gd name="connsiteY7" fmla="*/ 3242474 h 3242474"/>
              <a:gd name="connsiteX8" fmla="*/ 3136 w 3200731"/>
              <a:gd name="connsiteY8" fmla="*/ 3236864 h 3242474"/>
              <a:gd name="connsiteX9" fmla="*/ 390213 w 3200731"/>
              <a:gd name="connsiteY9" fmla="*/ 2232708 h 3242474"/>
              <a:gd name="connsiteX10" fmla="*/ 1517786 w 3200731"/>
              <a:gd name="connsiteY10" fmla="*/ 1991485 h 3242474"/>
              <a:gd name="connsiteX11" fmla="*/ 1192417 w 3200731"/>
              <a:gd name="connsiteY11" fmla="*/ 959279 h 3242474"/>
              <a:gd name="connsiteX12" fmla="*/ 1007292 w 3200731"/>
              <a:gd name="connsiteY12" fmla="*/ 16828 h 3242474"/>
              <a:gd name="connsiteX0" fmla="*/ 1051443 w 3244882"/>
              <a:gd name="connsiteY0" fmla="*/ 16828 h 3242474"/>
              <a:gd name="connsiteX1" fmla="*/ 1449741 w 3244882"/>
              <a:gd name="connsiteY1" fmla="*/ 0 h 3242474"/>
              <a:gd name="connsiteX2" fmla="*/ 1668524 w 3244882"/>
              <a:gd name="connsiteY2" fmla="*/ 734886 h 3242474"/>
              <a:gd name="connsiteX3" fmla="*/ 2403409 w 3244882"/>
              <a:gd name="connsiteY3" fmla="*/ 560982 h 3242474"/>
              <a:gd name="connsiteX4" fmla="*/ 3244882 w 3244882"/>
              <a:gd name="connsiteY4" fmla="*/ 1828800 h 3242474"/>
              <a:gd name="connsiteX5" fmla="*/ 2296823 w 3244882"/>
              <a:gd name="connsiteY5" fmla="*/ 3107838 h 3242474"/>
              <a:gd name="connsiteX6" fmla="*/ 608268 w 3244882"/>
              <a:gd name="connsiteY6" fmla="*/ 2664663 h 3242474"/>
              <a:gd name="connsiteX7" fmla="*/ 383876 w 3244882"/>
              <a:gd name="connsiteY7" fmla="*/ 3242474 h 3242474"/>
              <a:gd name="connsiteX8" fmla="*/ 2408 w 3244882"/>
              <a:gd name="connsiteY8" fmla="*/ 3236864 h 3242474"/>
              <a:gd name="connsiteX9" fmla="*/ 434364 w 3244882"/>
              <a:gd name="connsiteY9" fmla="*/ 2232708 h 3242474"/>
              <a:gd name="connsiteX10" fmla="*/ 1561937 w 3244882"/>
              <a:gd name="connsiteY10" fmla="*/ 1991485 h 3242474"/>
              <a:gd name="connsiteX11" fmla="*/ 1236568 w 3244882"/>
              <a:gd name="connsiteY11" fmla="*/ 959279 h 3242474"/>
              <a:gd name="connsiteX12" fmla="*/ 1051443 w 3244882"/>
              <a:gd name="connsiteY12" fmla="*/ 16828 h 3242474"/>
              <a:gd name="connsiteX0" fmla="*/ 1049313 w 3242752"/>
              <a:gd name="connsiteY0" fmla="*/ 16828 h 3242474"/>
              <a:gd name="connsiteX1" fmla="*/ 1447611 w 3242752"/>
              <a:gd name="connsiteY1" fmla="*/ 0 h 3242474"/>
              <a:gd name="connsiteX2" fmla="*/ 1666394 w 3242752"/>
              <a:gd name="connsiteY2" fmla="*/ 734886 h 3242474"/>
              <a:gd name="connsiteX3" fmla="*/ 2401279 w 3242752"/>
              <a:gd name="connsiteY3" fmla="*/ 560982 h 3242474"/>
              <a:gd name="connsiteX4" fmla="*/ 3242752 w 3242752"/>
              <a:gd name="connsiteY4" fmla="*/ 1828800 h 3242474"/>
              <a:gd name="connsiteX5" fmla="*/ 2294693 w 3242752"/>
              <a:gd name="connsiteY5" fmla="*/ 3107838 h 3242474"/>
              <a:gd name="connsiteX6" fmla="*/ 606138 w 3242752"/>
              <a:gd name="connsiteY6" fmla="*/ 2664663 h 3242474"/>
              <a:gd name="connsiteX7" fmla="*/ 381746 w 3242752"/>
              <a:gd name="connsiteY7" fmla="*/ 3242474 h 3242474"/>
              <a:gd name="connsiteX8" fmla="*/ 278 w 3242752"/>
              <a:gd name="connsiteY8" fmla="*/ 3236864 h 3242474"/>
              <a:gd name="connsiteX9" fmla="*/ 432234 w 3242752"/>
              <a:gd name="connsiteY9" fmla="*/ 2232708 h 3242474"/>
              <a:gd name="connsiteX10" fmla="*/ 1559807 w 3242752"/>
              <a:gd name="connsiteY10" fmla="*/ 1991485 h 3242474"/>
              <a:gd name="connsiteX11" fmla="*/ 1234438 w 3242752"/>
              <a:gd name="connsiteY11" fmla="*/ 959279 h 3242474"/>
              <a:gd name="connsiteX12" fmla="*/ 1049313 w 3242752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294415 w 3242474"/>
              <a:gd name="connsiteY5" fmla="*/ 3107838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242474"/>
              <a:gd name="connsiteY0" fmla="*/ 16828 h 3242474"/>
              <a:gd name="connsiteX1" fmla="*/ 1447333 w 3242474"/>
              <a:gd name="connsiteY1" fmla="*/ 0 h 3242474"/>
              <a:gd name="connsiteX2" fmla="*/ 1666116 w 3242474"/>
              <a:gd name="connsiteY2" fmla="*/ 734886 h 3242474"/>
              <a:gd name="connsiteX3" fmla="*/ 2401001 w 3242474"/>
              <a:gd name="connsiteY3" fmla="*/ 560982 h 3242474"/>
              <a:gd name="connsiteX4" fmla="*/ 3242474 w 3242474"/>
              <a:gd name="connsiteY4" fmla="*/ 1828800 h 3242474"/>
              <a:gd name="connsiteX5" fmla="*/ 2300025 w 3242474"/>
              <a:gd name="connsiteY5" fmla="*/ 3046130 h 3242474"/>
              <a:gd name="connsiteX6" fmla="*/ 605860 w 3242474"/>
              <a:gd name="connsiteY6" fmla="*/ 2664663 h 3242474"/>
              <a:gd name="connsiteX7" fmla="*/ 381468 w 3242474"/>
              <a:gd name="connsiteY7" fmla="*/ 3242474 h 3242474"/>
              <a:gd name="connsiteX8" fmla="*/ 0 w 3242474"/>
              <a:gd name="connsiteY8" fmla="*/ 3236864 h 3242474"/>
              <a:gd name="connsiteX9" fmla="*/ 431956 w 3242474"/>
              <a:gd name="connsiteY9" fmla="*/ 2232708 h 3242474"/>
              <a:gd name="connsiteX10" fmla="*/ 1559529 w 3242474"/>
              <a:gd name="connsiteY10" fmla="*/ 1991485 h 3242474"/>
              <a:gd name="connsiteX11" fmla="*/ 1234160 w 3242474"/>
              <a:gd name="connsiteY11" fmla="*/ 959279 h 3242474"/>
              <a:gd name="connsiteX12" fmla="*/ 1049035 w 3242474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186376"/>
              <a:gd name="connsiteY0" fmla="*/ 16828 h 3242474"/>
              <a:gd name="connsiteX1" fmla="*/ 1447333 w 3186376"/>
              <a:gd name="connsiteY1" fmla="*/ 0 h 3242474"/>
              <a:gd name="connsiteX2" fmla="*/ 1666116 w 3186376"/>
              <a:gd name="connsiteY2" fmla="*/ 734886 h 3242474"/>
              <a:gd name="connsiteX3" fmla="*/ 2401001 w 3186376"/>
              <a:gd name="connsiteY3" fmla="*/ 560982 h 3242474"/>
              <a:gd name="connsiteX4" fmla="*/ 3186376 w 3186376"/>
              <a:gd name="connsiteY4" fmla="*/ 1828800 h 3242474"/>
              <a:gd name="connsiteX5" fmla="*/ 2300025 w 3186376"/>
              <a:gd name="connsiteY5" fmla="*/ 3046130 h 3242474"/>
              <a:gd name="connsiteX6" fmla="*/ 605860 w 3186376"/>
              <a:gd name="connsiteY6" fmla="*/ 2664663 h 3242474"/>
              <a:gd name="connsiteX7" fmla="*/ 381468 w 3186376"/>
              <a:gd name="connsiteY7" fmla="*/ 3242474 h 3242474"/>
              <a:gd name="connsiteX8" fmla="*/ 0 w 3186376"/>
              <a:gd name="connsiteY8" fmla="*/ 3236864 h 3242474"/>
              <a:gd name="connsiteX9" fmla="*/ 431956 w 3186376"/>
              <a:gd name="connsiteY9" fmla="*/ 2232708 h 3242474"/>
              <a:gd name="connsiteX10" fmla="*/ 1559529 w 3186376"/>
              <a:gd name="connsiteY10" fmla="*/ 1991485 h 3242474"/>
              <a:gd name="connsiteX11" fmla="*/ 1234160 w 3186376"/>
              <a:gd name="connsiteY11" fmla="*/ 959279 h 3242474"/>
              <a:gd name="connsiteX12" fmla="*/ 1049035 w 318637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23190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431956 w 3203206"/>
              <a:gd name="connsiteY9" fmla="*/ 223270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431956 w 3175157"/>
              <a:gd name="connsiteY9" fmla="*/ 223270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175157"/>
              <a:gd name="connsiteY0" fmla="*/ 16828 h 3242474"/>
              <a:gd name="connsiteX1" fmla="*/ 1447333 w 3175157"/>
              <a:gd name="connsiteY1" fmla="*/ 0 h 3242474"/>
              <a:gd name="connsiteX2" fmla="*/ 1666116 w 3175157"/>
              <a:gd name="connsiteY2" fmla="*/ 734886 h 3242474"/>
              <a:gd name="connsiteX3" fmla="*/ 2401001 w 3175157"/>
              <a:gd name="connsiteY3" fmla="*/ 560982 h 3242474"/>
              <a:gd name="connsiteX4" fmla="*/ 3175157 w 3175157"/>
              <a:gd name="connsiteY4" fmla="*/ 1834409 h 3242474"/>
              <a:gd name="connsiteX5" fmla="*/ 2300025 w 3175157"/>
              <a:gd name="connsiteY5" fmla="*/ 3046130 h 3242474"/>
              <a:gd name="connsiteX6" fmla="*/ 605860 w 3175157"/>
              <a:gd name="connsiteY6" fmla="*/ 2664663 h 3242474"/>
              <a:gd name="connsiteX7" fmla="*/ 381468 w 3175157"/>
              <a:gd name="connsiteY7" fmla="*/ 3242474 h 3242474"/>
              <a:gd name="connsiteX8" fmla="*/ 0 w 3175157"/>
              <a:gd name="connsiteY8" fmla="*/ 3236864 h 3242474"/>
              <a:gd name="connsiteX9" fmla="*/ 516103 w 3175157"/>
              <a:gd name="connsiteY9" fmla="*/ 2249538 h 3242474"/>
              <a:gd name="connsiteX10" fmla="*/ 1559529 w 3175157"/>
              <a:gd name="connsiteY10" fmla="*/ 1991485 h 3242474"/>
              <a:gd name="connsiteX11" fmla="*/ 1234160 w 3175157"/>
              <a:gd name="connsiteY11" fmla="*/ 959279 h 3242474"/>
              <a:gd name="connsiteX12" fmla="*/ 1049035 w 3175157"/>
              <a:gd name="connsiteY12" fmla="*/ 16828 h 3242474"/>
              <a:gd name="connsiteX0" fmla="*/ 1049035 w 3203206"/>
              <a:gd name="connsiteY0" fmla="*/ 16828 h 3242474"/>
              <a:gd name="connsiteX1" fmla="*/ 1447333 w 3203206"/>
              <a:gd name="connsiteY1" fmla="*/ 0 h 3242474"/>
              <a:gd name="connsiteX2" fmla="*/ 1666116 w 3203206"/>
              <a:gd name="connsiteY2" fmla="*/ 734886 h 3242474"/>
              <a:gd name="connsiteX3" fmla="*/ 2401001 w 3203206"/>
              <a:gd name="connsiteY3" fmla="*/ 560982 h 3242474"/>
              <a:gd name="connsiteX4" fmla="*/ 3203206 w 3203206"/>
              <a:gd name="connsiteY4" fmla="*/ 1834409 h 3242474"/>
              <a:gd name="connsiteX5" fmla="*/ 2300025 w 3203206"/>
              <a:gd name="connsiteY5" fmla="*/ 3046130 h 3242474"/>
              <a:gd name="connsiteX6" fmla="*/ 605860 w 3203206"/>
              <a:gd name="connsiteY6" fmla="*/ 2664663 h 3242474"/>
              <a:gd name="connsiteX7" fmla="*/ 381468 w 3203206"/>
              <a:gd name="connsiteY7" fmla="*/ 3242474 h 3242474"/>
              <a:gd name="connsiteX8" fmla="*/ 0 w 3203206"/>
              <a:gd name="connsiteY8" fmla="*/ 3236864 h 3242474"/>
              <a:gd name="connsiteX9" fmla="*/ 516103 w 3203206"/>
              <a:gd name="connsiteY9" fmla="*/ 2249538 h 3242474"/>
              <a:gd name="connsiteX10" fmla="*/ 1559529 w 3203206"/>
              <a:gd name="connsiteY10" fmla="*/ 1991485 h 3242474"/>
              <a:gd name="connsiteX11" fmla="*/ 1234160 w 3203206"/>
              <a:gd name="connsiteY11" fmla="*/ 959279 h 3242474"/>
              <a:gd name="connsiteX12" fmla="*/ 1049035 w 3203206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  <a:gd name="connsiteX0" fmla="*/ 1049035 w 3203570"/>
              <a:gd name="connsiteY0" fmla="*/ 16828 h 3242474"/>
              <a:gd name="connsiteX1" fmla="*/ 1447333 w 3203570"/>
              <a:gd name="connsiteY1" fmla="*/ 0 h 3242474"/>
              <a:gd name="connsiteX2" fmla="*/ 1666116 w 3203570"/>
              <a:gd name="connsiteY2" fmla="*/ 734886 h 3242474"/>
              <a:gd name="connsiteX3" fmla="*/ 2401001 w 3203570"/>
              <a:gd name="connsiteY3" fmla="*/ 560982 h 3242474"/>
              <a:gd name="connsiteX4" fmla="*/ 3203206 w 3203570"/>
              <a:gd name="connsiteY4" fmla="*/ 1834409 h 3242474"/>
              <a:gd name="connsiteX5" fmla="*/ 2300025 w 3203570"/>
              <a:gd name="connsiteY5" fmla="*/ 3046130 h 3242474"/>
              <a:gd name="connsiteX6" fmla="*/ 605860 w 3203570"/>
              <a:gd name="connsiteY6" fmla="*/ 2664663 h 3242474"/>
              <a:gd name="connsiteX7" fmla="*/ 381468 w 3203570"/>
              <a:gd name="connsiteY7" fmla="*/ 3242474 h 3242474"/>
              <a:gd name="connsiteX8" fmla="*/ 0 w 3203570"/>
              <a:gd name="connsiteY8" fmla="*/ 3236864 h 3242474"/>
              <a:gd name="connsiteX9" fmla="*/ 516103 w 3203570"/>
              <a:gd name="connsiteY9" fmla="*/ 2249538 h 3242474"/>
              <a:gd name="connsiteX10" fmla="*/ 1559529 w 3203570"/>
              <a:gd name="connsiteY10" fmla="*/ 1991485 h 3242474"/>
              <a:gd name="connsiteX11" fmla="*/ 1234160 w 3203570"/>
              <a:gd name="connsiteY11" fmla="*/ 959279 h 3242474"/>
              <a:gd name="connsiteX12" fmla="*/ 1049035 w 3203570"/>
              <a:gd name="connsiteY12" fmla="*/ 16828 h 3242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203570" h="3242474">
                <a:moveTo>
                  <a:pt x="1049035" y="16828"/>
                </a:moveTo>
                <a:lnTo>
                  <a:pt x="1447333" y="0"/>
                </a:lnTo>
                <a:cubicBezTo>
                  <a:pt x="1441724" y="284231"/>
                  <a:pt x="1413674" y="613340"/>
                  <a:pt x="1666116" y="734886"/>
                </a:cubicBezTo>
                <a:cubicBezTo>
                  <a:pt x="1888639" y="783504"/>
                  <a:pt x="1937256" y="473095"/>
                  <a:pt x="2401001" y="560982"/>
                </a:cubicBezTo>
                <a:cubicBezTo>
                  <a:pt x="2875965" y="635779"/>
                  <a:pt x="3216295" y="1035945"/>
                  <a:pt x="3203206" y="1834409"/>
                </a:cubicBezTo>
                <a:cubicBezTo>
                  <a:pt x="3175156" y="2587994"/>
                  <a:pt x="2844177" y="2814257"/>
                  <a:pt x="2300025" y="3046130"/>
                </a:cubicBezTo>
                <a:cubicBezTo>
                  <a:pt x="1406194" y="3347190"/>
                  <a:pt x="820903" y="2705801"/>
                  <a:pt x="605860" y="2664663"/>
                </a:cubicBezTo>
                <a:cubicBezTo>
                  <a:pt x="379598" y="2621655"/>
                  <a:pt x="355288" y="2954503"/>
                  <a:pt x="381468" y="3242474"/>
                </a:cubicBezTo>
                <a:lnTo>
                  <a:pt x="0" y="3236864"/>
                </a:lnTo>
                <a:cubicBezTo>
                  <a:pt x="9350" y="2823607"/>
                  <a:pt x="-31788" y="2191567"/>
                  <a:pt x="516103" y="2249538"/>
                </a:cubicBezTo>
                <a:cubicBezTo>
                  <a:pt x="918138" y="2305637"/>
                  <a:pt x="1303347" y="2423441"/>
                  <a:pt x="1559529" y="1991485"/>
                </a:cubicBezTo>
                <a:cubicBezTo>
                  <a:pt x="1720344" y="1686686"/>
                  <a:pt x="1701645" y="1337006"/>
                  <a:pt x="1234160" y="959279"/>
                </a:cubicBezTo>
                <a:cubicBezTo>
                  <a:pt x="1155622" y="891961"/>
                  <a:pt x="981717" y="516102"/>
                  <a:pt x="1049035" y="1682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Freeform 50">
            <a:extLst>
              <a:ext uri="{FF2B5EF4-FFF2-40B4-BE49-F238E27FC236}">
                <a16:creationId xmlns:a16="http://schemas.microsoft.com/office/drawing/2014/main" id="{0502686B-DC0B-464B-8C57-09A80672F2FB}"/>
              </a:ext>
            </a:extLst>
          </p:cNvPr>
          <p:cNvSpPr>
            <a:spLocks noChangeAspect="1"/>
          </p:cNvSpPr>
          <p:nvPr/>
        </p:nvSpPr>
        <p:spPr>
          <a:xfrm>
            <a:off x="6115987" y="1451770"/>
            <a:ext cx="529812" cy="447396"/>
          </a:xfrm>
          <a:custGeom>
            <a:avLst/>
            <a:gdLst/>
            <a:ahLst/>
            <a:cxnLst/>
            <a:rect l="l" t="t" r="r" b="b"/>
            <a:pathLst>
              <a:path w="3213653" h="2719059">
                <a:moveTo>
                  <a:pt x="1378151" y="1333546"/>
                </a:moveTo>
                <a:cubicBezTo>
                  <a:pt x="1319627" y="1375402"/>
                  <a:pt x="1250513" y="1400241"/>
                  <a:pt x="1177640" y="1404742"/>
                </a:cubicBezTo>
                <a:cubicBezTo>
                  <a:pt x="1183273" y="1421668"/>
                  <a:pt x="1185388" y="1439329"/>
                  <a:pt x="1185029" y="1457608"/>
                </a:cubicBezTo>
                <a:lnTo>
                  <a:pt x="1182201" y="1517198"/>
                </a:lnTo>
                <a:cubicBezTo>
                  <a:pt x="1256472" y="1514781"/>
                  <a:pt x="1326341" y="1484168"/>
                  <a:pt x="1378151" y="1432005"/>
                </a:cubicBezTo>
                <a:close/>
                <a:moveTo>
                  <a:pt x="1765736" y="0"/>
                </a:moveTo>
                <a:cubicBezTo>
                  <a:pt x="1820598" y="0"/>
                  <a:pt x="1865072" y="44474"/>
                  <a:pt x="1865072" y="99336"/>
                </a:cubicBezTo>
                <a:lnTo>
                  <a:pt x="1865072" y="1145199"/>
                </a:lnTo>
                <a:cubicBezTo>
                  <a:pt x="1927584" y="1198906"/>
                  <a:pt x="2002197" y="1234373"/>
                  <a:pt x="2081262" y="1252128"/>
                </a:cubicBezTo>
                <a:cubicBezTo>
                  <a:pt x="2096727" y="1219747"/>
                  <a:pt x="2112543" y="1186289"/>
                  <a:pt x="2123992" y="1149920"/>
                </a:cubicBezTo>
                <a:cubicBezTo>
                  <a:pt x="1899600" y="1041464"/>
                  <a:pt x="1832282" y="585198"/>
                  <a:pt x="1933258" y="437473"/>
                </a:cubicBezTo>
                <a:cubicBezTo>
                  <a:pt x="2028156" y="327848"/>
                  <a:pt x="2131647" y="265468"/>
                  <a:pt x="2345195" y="261608"/>
                </a:cubicBezTo>
                <a:cubicBezTo>
                  <a:pt x="2375702" y="261056"/>
                  <a:pt x="2408455" y="261699"/>
                  <a:pt x="2443750" y="263569"/>
                </a:cubicBezTo>
                <a:cubicBezTo>
                  <a:pt x="2954244" y="291618"/>
                  <a:pt x="3189856" y="886259"/>
                  <a:pt x="3206686" y="1323824"/>
                </a:cubicBezTo>
                <a:cubicBezTo>
                  <a:pt x="3247823" y="2015701"/>
                  <a:pt x="3103839" y="2270013"/>
                  <a:pt x="2853267" y="2462617"/>
                </a:cubicBezTo>
                <a:cubicBezTo>
                  <a:pt x="2511068" y="2735627"/>
                  <a:pt x="2157650" y="2470097"/>
                  <a:pt x="2084722" y="2170906"/>
                </a:cubicBezTo>
                <a:cubicBezTo>
                  <a:pt x="2058544" y="2038140"/>
                  <a:pt x="2127730" y="1922204"/>
                  <a:pt x="2202528" y="1800658"/>
                </a:cubicBezTo>
                <a:lnTo>
                  <a:pt x="2143866" y="1730900"/>
                </a:lnTo>
                <a:cubicBezTo>
                  <a:pt x="2096151" y="1741682"/>
                  <a:pt x="2046910" y="1746675"/>
                  <a:pt x="1997032" y="1746402"/>
                </a:cubicBezTo>
                <a:lnTo>
                  <a:pt x="1887189" y="1736891"/>
                </a:lnTo>
                <a:lnTo>
                  <a:pt x="1887189" y="2619722"/>
                </a:lnTo>
                <a:cubicBezTo>
                  <a:pt x="1887189" y="2674584"/>
                  <a:pt x="1842715" y="2719058"/>
                  <a:pt x="1787853" y="2719058"/>
                </a:cubicBezTo>
                <a:cubicBezTo>
                  <a:pt x="1732991" y="2719058"/>
                  <a:pt x="1688517" y="2674584"/>
                  <a:pt x="1688517" y="2619722"/>
                </a:cubicBezTo>
                <a:lnTo>
                  <a:pt x="1688517" y="1730093"/>
                </a:lnTo>
                <a:cubicBezTo>
                  <a:pt x="1688517" y="1710960"/>
                  <a:pt x="1693926" y="1693091"/>
                  <a:pt x="1704798" y="1678857"/>
                </a:cubicBezTo>
                <a:cubicBezTo>
                  <a:pt x="1659024" y="1659660"/>
                  <a:pt x="1616387" y="1633873"/>
                  <a:pt x="1576823" y="1603655"/>
                </a:cubicBezTo>
                <a:lnTo>
                  <a:pt x="1576823" y="2619723"/>
                </a:lnTo>
                <a:cubicBezTo>
                  <a:pt x="1576823" y="2674585"/>
                  <a:pt x="1532349" y="2719059"/>
                  <a:pt x="1477487" y="2719059"/>
                </a:cubicBezTo>
                <a:cubicBezTo>
                  <a:pt x="1422625" y="2719059"/>
                  <a:pt x="1378151" y="2674585"/>
                  <a:pt x="1378151" y="2619723"/>
                </a:cubicBezTo>
                <a:lnTo>
                  <a:pt x="1378151" y="1615564"/>
                </a:lnTo>
                <a:cubicBezTo>
                  <a:pt x="1313743" y="1650180"/>
                  <a:pt x="1240907" y="1668612"/>
                  <a:pt x="1165758" y="1668570"/>
                </a:cubicBezTo>
                <a:lnTo>
                  <a:pt x="1143358" y="1665899"/>
                </a:lnTo>
                <a:cubicBezTo>
                  <a:pt x="1108602" y="1733381"/>
                  <a:pt x="1056017" y="1769960"/>
                  <a:pt x="1011125" y="1833465"/>
                </a:cubicBezTo>
                <a:cubicBezTo>
                  <a:pt x="1085923" y="1955011"/>
                  <a:pt x="1155109" y="2070947"/>
                  <a:pt x="1128931" y="2203713"/>
                </a:cubicBezTo>
                <a:cubicBezTo>
                  <a:pt x="1056003" y="2502904"/>
                  <a:pt x="702585" y="2768434"/>
                  <a:pt x="360386" y="2495424"/>
                </a:cubicBezTo>
                <a:cubicBezTo>
                  <a:pt x="109814" y="2302820"/>
                  <a:pt x="-34170" y="2048508"/>
                  <a:pt x="6967" y="1356631"/>
                </a:cubicBezTo>
                <a:cubicBezTo>
                  <a:pt x="23797" y="919066"/>
                  <a:pt x="259409" y="324425"/>
                  <a:pt x="769903" y="296376"/>
                </a:cubicBezTo>
                <a:cubicBezTo>
                  <a:pt x="805198" y="294506"/>
                  <a:pt x="837951" y="293863"/>
                  <a:pt x="868458" y="294415"/>
                </a:cubicBezTo>
                <a:cubicBezTo>
                  <a:pt x="1082006" y="298276"/>
                  <a:pt x="1185497" y="360655"/>
                  <a:pt x="1280395" y="470280"/>
                </a:cubicBezTo>
                <a:cubicBezTo>
                  <a:pt x="1381371" y="618005"/>
                  <a:pt x="1314053" y="1074271"/>
                  <a:pt x="1089661" y="1182727"/>
                </a:cubicBezTo>
                <a:cubicBezTo>
                  <a:pt x="1098183" y="1209798"/>
                  <a:pt x="1109125" y="1235256"/>
                  <a:pt x="1120578" y="1259840"/>
                </a:cubicBezTo>
                <a:cubicBezTo>
                  <a:pt x="1123656" y="1260899"/>
                  <a:pt x="1126770" y="1260948"/>
                  <a:pt x="1129891" y="1260950"/>
                </a:cubicBezTo>
                <a:cubicBezTo>
                  <a:pt x="1227949" y="1261006"/>
                  <a:pt x="1320161" y="1214330"/>
                  <a:pt x="1378151" y="1135267"/>
                </a:cubicBezTo>
                <a:lnTo>
                  <a:pt x="1378151" y="118395"/>
                </a:lnTo>
                <a:cubicBezTo>
                  <a:pt x="1378151" y="63533"/>
                  <a:pt x="1422625" y="19059"/>
                  <a:pt x="1477487" y="19059"/>
                </a:cubicBezTo>
                <a:cubicBezTo>
                  <a:pt x="1532349" y="19059"/>
                  <a:pt x="1576823" y="63533"/>
                  <a:pt x="1576823" y="118395"/>
                </a:cubicBezTo>
                <a:lnTo>
                  <a:pt x="1576823" y="1413063"/>
                </a:lnTo>
                <a:cubicBezTo>
                  <a:pt x="1680597" y="1536757"/>
                  <a:pt x="1834575" y="1607590"/>
                  <a:pt x="1997786" y="1608484"/>
                </a:cubicBezTo>
                <a:lnTo>
                  <a:pt x="2057480" y="1605248"/>
                </a:lnTo>
                <a:cubicBezTo>
                  <a:pt x="2038910" y="1561698"/>
                  <a:pt x="2027992" y="1505121"/>
                  <a:pt x="2028624" y="1424801"/>
                </a:cubicBezTo>
                <a:lnTo>
                  <a:pt x="2034537" y="1382501"/>
                </a:lnTo>
                <a:cubicBezTo>
                  <a:pt x="1972012" y="1367348"/>
                  <a:pt x="1912047" y="1342676"/>
                  <a:pt x="1856155" y="1310037"/>
                </a:cubicBezTo>
                <a:cubicBezTo>
                  <a:pt x="1840993" y="1344880"/>
                  <a:pt x="1806188" y="1369059"/>
                  <a:pt x="1765736" y="1369059"/>
                </a:cubicBezTo>
                <a:cubicBezTo>
                  <a:pt x="1710874" y="1369059"/>
                  <a:pt x="1666400" y="1324585"/>
                  <a:pt x="1666400" y="1269723"/>
                </a:cubicBezTo>
                <a:lnTo>
                  <a:pt x="1666400" y="99336"/>
                </a:lnTo>
                <a:cubicBezTo>
                  <a:pt x="1666400" y="44474"/>
                  <a:pt x="1710874" y="0"/>
                  <a:pt x="1765736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8" name="Teardrop 9">
            <a:extLst>
              <a:ext uri="{FF2B5EF4-FFF2-40B4-BE49-F238E27FC236}">
                <a16:creationId xmlns:a16="http://schemas.microsoft.com/office/drawing/2014/main" id="{371F0C96-C394-425E-9A3D-2D42F294CAE5}"/>
              </a:ext>
            </a:extLst>
          </p:cNvPr>
          <p:cNvSpPr>
            <a:spLocks noChangeAspect="1"/>
          </p:cNvSpPr>
          <p:nvPr/>
        </p:nvSpPr>
        <p:spPr>
          <a:xfrm rot="18900000">
            <a:off x="7840756" y="2475143"/>
            <a:ext cx="512877" cy="437727"/>
          </a:xfrm>
          <a:custGeom>
            <a:avLst/>
            <a:gdLst/>
            <a:ahLst/>
            <a:cxnLst/>
            <a:rect l="l" t="t" r="r" b="b"/>
            <a:pathLst>
              <a:path w="3552042" h="3031575">
                <a:moveTo>
                  <a:pt x="1499560" y="1284945"/>
                </a:moveTo>
                <a:lnTo>
                  <a:pt x="1272419" y="1057805"/>
                </a:lnTo>
                <a:lnTo>
                  <a:pt x="1054631" y="1275593"/>
                </a:lnTo>
                <a:lnTo>
                  <a:pt x="836843" y="1057805"/>
                </a:lnTo>
                <a:lnTo>
                  <a:pt x="609703" y="1284945"/>
                </a:lnTo>
                <a:lnTo>
                  <a:pt x="827491" y="1502733"/>
                </a:lnTo>
                <a:lnTo>
                  <a:pt x="609703" y="1720522"/>
                </a:lnTo>
                <a:lnTo>
                  <a:pt x="836843" y="1947662"/>
                </a:lnTo>
                <a:lnTo>
                  <a:pt x="1054631" y="1729874"/>
                </a:lnTo>
                <a:lnTo>
                  <a:pt x="1272419" y="1947662"/>
                </a:lnTo>
                <a:lnTo>
                  <a:pt x="1499560" y="1720522"/>
                </a:lnTo>
                <a:lnTo>
                  <a:pt x="1281771" y="1502733"/>
                </a:lnTo>
                <a:close/>
                <a:moveTo>
                  <a:pt x="3552042" y="1021270"/>
                </a:moveTo>
                <a:cubicBezTo>
                  <a:pt x="3346428" y="1488389"/>
                  <a:pt x="3240687" y="1885112"/>
                  <a:pt x="3146822" y="2229032"/>
                </a:cubicBezTo>
                <a:cubicBezTo>
                  <a:pt x="3047091" y="2666397"/>
                  <a:pt x="2787512" y="3031575"/>
                  <a:pt x="2344279" y="3031575"/>
                </a:cubicBezTo>
                <a:cubicBezTo>
                  <a:pt x="1991740" y="3031575"/>
                  <a:pt x="1692293" y="2804263"/>
                  <a:pt x="1587926" y="2487045"/>
                </a:cubicBezTo>
                <a:cubicBezTo>
                  <a:pt x="1859795" y="2308350"/>
                  <a:pt x="2033031" y="1980125"/>
                  <a:pt x="2117061" y="1611614"/>
                </a:cubicBezTo>
                <a:cubicBezTo>
                  <a:pt x="2127904" y="1571883"/>
                  <a:pt x="2138872" y="1531598"/>
                  <a:pt x="2150086" y="1490753"/>
                </a:cubicBezTo>
                <a:cubicBezTo>
                  <a:pt x="2212338" y="1465032"/>
                  <a:pt x="2277652" y="1444164"/>
                  <a:pt x="2344279" y="1426490"/>
                </a:cubicBezTo>
                <a:cubicBezTo>
                  <a:pt x="2764465" y="1315024"/>
                  <a:pt x="3073190" y="1226884"/>
                  <a:pt x="3552042" y="1021270"/>
                </a:cubicBezTo>
                <a:close/>
                <a:moveTo>
                  <a:pt x="2557365" y="0"/>
                </a:moveTo>
                <a:cubicBezTo>
                  <a:pt x="2295797" y="594236"/>
                  <a:pt x="2161281" y="1098917"/>
                  <a:pt x="2041873" y="1536428"/>
                </a:cubicBezTo>
                <a:cubicBezTo>
                  <a:pt x="1915003" y="2092812"/>
                  <a:pt x="1584785" y="2557364"/>
                  <a:pt x="1020937" y="2557364"/>
                </a:cubicBezTo>
                <a:cubicBezTo>
                  <a:pt x="457089" y="2557364"/>
                  <a:pt x="0" y="2100276"/>
                  <a:pt x="0" y="1536428"/>
                </a:cubicBezTo>
                <a:cubicBezTo>
                  <a:pt x="0" y="972580"/>
                  <a:pt x="475939" y="660066"/>
                  <a:pt x="1020937" y="515492"/>
                </a:cubicBezTo>
                <a:cubicBezTo>
                  <a:pt x="1555467" y="373694"/>
                  <a:pt x="1948204" y="261568"/>
                  <a:pt x="255736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9" name="Freeform 97">
            <a:extLst>
              <a:ext uri="{FF2B5EF4-FFF2-40B4-BE49-F238E27FC236}">
                <a16:creationId xmlns:a16="http://schemas.microsoft.com/office/drawing/2014/main" id="{8BAF5216-D3B2-4B49-B559-F7449E3795AE}"/>
              </a:ext>
            </a:extLst>
          </p:cNvPr>
          <p:cNvSpPr>
            <a:spLocks noChangeAspect="1"/>
          </p:cNvSpPr>
          <p:nvPr/>
        </p:nvSpPr>
        <p:spPr>
          <a:xfrm>
            <a:off x="8560808" y="1444151"/>
            <a:ext cx="619107" cy="462636"/>
          </a:xfrm>
          <a:custGeom>
            <a:avLst/>
            <a:gdLst/>
            <a:ahLst/>
            <a:cxnLst/>
            <a:rect l="l" t="t" r="r" b="b"/>
            <a:pathLst>
              <a:path w="3246245" h="2425805">
                <a:moveTo>
                  <a:pt x="2545666" y="706851"/>
                </a:moveTo>
                <a:cubicBezTo>
                  <a:pt x="2704742" y="706851"/>
                  <a:pt x="2833698" y="835807"/>
                  <a:pt x="2833698" y="994883"/>
                </a:cubicBezTo>
                <a:cubicBezTo>
                  <a:pt x="2833698" y="1153959"/>
                  <a:pt x="2704742" y="1282915"/>
                  <a:pt x="2545666" y="1282915"/>
                </a:cubicBezTo>
                <a:cubicBezTo>
                  <a:pt x="2386590" y="1282915"/>
                  <a:pt x="2257634" y="1153959"/>
                  <a:pt x="2257634" y="994883"/>
                </a:cubicBezTo>
                <a:cubicBezTo>
                  <a:pt x="2257634" y="835807"/>
                  <a:pt x="2386590" y="706851"/>
                  <a:pt x="2545666" y="706851"/>
                </a:cubicBezTo>
                <a:close/>
                <a:moveTo>
                  <a:pt x="700580" y="706851"/>
                </a:moveTo>
                <a:cubicBezTo>
                  <a:pt x="859656" y="706851"/>
                  <a:pt x="988612" y="835807"/>
                  <a:pt x="988612" y="994883"/>
                </a:cubicBezTo>
                <a:cubicBezTo>
                  <a:pt x="988612" y="1153959"/>
                  <a:pt x="859656" y="1282915"/>
                  <a:pt x="700580" y="1282915"/>
                </a:cubicBezTo>
                <a:cubicBezTo>
                  <a:pt x="541504" y="1282915"/>
                  <a:pt x="412548" y="1153959"/>
                  <a:pt x="412548" y="994883"/>
                </a:cubicBezTo>
                <a:cubicBezTo>
                  <a:pt x="412548" y="835807"/>
                  <a:pt x="541504" y="706851"/>
                  <a:pt x="700580" y="706851"/>
                </a:cubicBezTo>
                <a:close/>
                <a:moveTo>
                  <a:pt x="1619971" y="0"/>
                </a:moveTo>
                <a:cubicBezTo>
                  <a:pt x="1621025" y="5"/>
                  <a:pt x="1622076" y="12"/>
                  <a:pt x="1623123" y="141"/>
                </a:cubicBezTo>
                <a:cubicBezTo>
                  <a:pt x="1624170" y="12"/>
                  <a:pt x="1625221" y="5"/>
                  <a:pt x="1626275" y="0"/>
                </a:cubicBezTo>
                <a:lnTo>
                  <a:pt x="1626274" y="282"/>
                </a:lnTo>
                <a:cubicBezTo>
                  <a:pt x="1966825" y="4283"/>
                  <a:pt x="1974816" y="220494"/>
                  <a:pt x="2177568" y="171426"/>
                </a:cubicBezTo>
                <a:cubicBezTo>
                  <a:pt x="2600959" y="50212"/>
                  <a:pt x="2963165" y="85364"/>
                  <a:pt x="3172404" y="310875"/>
                </a:cubicBezTo>
                <a:cubicBezTo>
                  <a:pt x="3300075" y="473051"/>
                  <a:pt x="3301971" y="794993"/>
                  <a:pt x="2851767" y="1164523"/>
                </a:cubicBezTo>
                <a:cubicBezTo>
                  <a:pt x="2918303" y="1029844"/>
                  <a:pt x="2927052" y="857771"/>
                  <a:pt x="2799829" y="746887"/>
                </a:cubicBezTo>
                <a:cubicBezTo>
                  <a:pt x="3115459" y="786295"/>
                  <a:pt x="3165949" y="533368"/>
                  <a:pt x="3049873" y="419809"/>
                </a:cubicBezTo>
                <a:cubicBezTo>
                  <a:pt x="2811516" y="207658"/>
                  <a:pt x="2338612" y="298041"/>
                  <a:pt x="2253222" y="493802"/>
                </a:cubicBezTo>
                <a:cubicBezTo>
                  <a:pt x="2139861" y="783555"/>
                  <a:pt x="2165869" y="1185485"/>
                  <a:pt x="2076302" y="1369861"/>
                </a:cubicBezTo>
                <a:cubicBezTo>
                  <a:pt x="1906668" y="1634081"/>
                  <a:pt x="1716639" y="1881305"/>
                  <a:pt x="1713569" y="2080938"/>
                </a:cubicBezTo>
                <a:cubicBezTo>
                  <a:pt x="1706472" y="2158984"/>
                  <a:pt x="1709123" y="2405980"/>
                  <a:pt x="1625847" y="2423204"/>
                </a:cubicBezTo>
                <a:cubicBezTo>
                  <a:pt x="1625847" y="2424071"/>
                  <a:pt x="1625843" y="2424938"/>
                  <a:pt x="1625839" y="2425805"/>
                </a:cubicBezTo>
                <a:lnTo>
                  <a:pt x="1623123" y="2424507"/>
                </a:lnTo>
                <a:lnTo>
                  <a:pt x="1620407" y="2425805"/>
                </a:lnTo>
                <a:cubicBezTo>
                  <a:pt x="1620403" y="2424938"/>
                  <a:pt x="1620399" y="2424071"/>
                  <a:pt x="1620399" y="2423204"/>
                </a:cubicBezTo>
                <a:cubicBezTo>
                  <a:pt x="1537123" y="2405980"/>
                  <a:pt x="1539774" y="2158984"/>
                  <a:pt x="1532677" y="2080938"/>
                </a:cubicBezTo>
                <a:cubicBezTo>
                  <a:pt x="1529607" y="1881305"/>
                  <a:pt x="1339578" y="1634081"/>
                  <a:pt x="1169944" y="1369861"/>
                </a:cubicBezTo>
                <a:cubicBezTo>
                  <a:pt x="1080377" y="1185485"/>
                  <a:pt x="1106385" y="783555"/>
                  <a:pt x="993024" y="493802"/>
                </a:cubicBezTo>
                <a:cubicBezTo>
                  <a:pt x="907634" y="298041"/>
                  <a:pt x="434730" y="207658"/>
                  <a:pt x="196373" y="419809"/>
                </a:cubicBezTo>
                <a:cubicBezTo>
                  <a:pt x="80297" y="533368"/>
                  <a:pt x="130787" y="786295"/>
                  <a:pt x="446417" y="746887"/>
                </a:cubicBezTo>
                <a:cubicBezTo>
                  <a:pt x="319194" y="857771"/>
                  <a:pt x="327943" y="1029844"/>
                  <a:pt x="394479" y="1164523"/>
                </a:cubicBezTo>
                <a:cubicBezTo>
                  <a:pt x="-55725" y="794993"/>
                  <a:pt x="-53829" y="473051"/>
                  <a:pt x="73842" y="310875"/>
                </a:cubicBezTo>
                <a:cubicBezTo>
                  <a:pt x="283081" y="85364"/>
                  <a:pt x="645287" y="50212"/>
                  <a:pt x="1068678" y="171426"/>
                </a:cubicBezTo>
                <a:cubicBezTo>
                  <a:pt x="1271430" y="220494"/>
                  <a:pt x="1279421" y="4283"/>
                  <a:pt x="1619972" y="282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0" name="Donut 22">
            <a:extLst>
              <a:ext uri="{FF2B5EF4-FFF2-40B4-BE49-F238E27FC236}">
                <a16:creationId xmlns:a16="http://schemas.microsoft.com/office/drawing/2014/main" id="{4F279203-C44E-491F-8D1F-357AE145FDCB}"/>
              </a:ext>
            </a:extLst>
          </p:cNvPr>
          <p:cNvSpPr>
            <a:spLocks noChangeAspect="1"/>
          </p:cNvSpPr>
          <p:nvPr/>
        </p:nvSpPr>
        <p:spPr>
          <a:xfrm>
            <a:off x="10277429" y="1539784"/>
            <a:ext cx="529812" cy="271370"/>
          </a:xfrm>
          <a:custGeom>
            <a:avLst/>
            <a:gdLst/>
            <a:ahLst/>
            <a:cxnLst/>
            <a:rect l="l" t="t" r="r" b="b"/>
            <a:pathLst>
              <a:path w="3372524" h="1727404">
                <a:moveTo>
                  <a:pt x="1758003" y="666958"/>
                </a:moveTo>
                <a:cubicBezTo>
                  <a:pt x="1703684" y="666958"/>
                  <a:pt x="1659649" y="710993"/>
                  <a:pt x="1659649" y="765312"/>
                </a:cubicBezTo>
                <a:cubicBezTo>
                  <a:pt x="1659649" y="819631"/>
                  <a:pt x="1703684" y="863666"/>
                  <a:pt x="1758003" y="863666"/>
                </a:cubicBezTo>
                <a:cubicBezTo>
                  <a:pt x="1812322" y="863666"/>
                  <a:pt x="1856357" y="819631"/>
                  <a:pt x="1856357" y="765312"/>
                </a:cubicBezTo>
                <a:cubicBezTo>
                  <a:pt x="1856357" y="710993"/>
                  <a:pt x="1812322" y="666958"/>
                  <a:pt x="1758003" y="666958"/>
                </a:cubicBezTo>
                <a:close/>
                <a:moveTo>
                  <a:pt x="1686261" y="586208"/>
                </a:moveTo>
                <a:cubicBezTo>
                  <a:pt x="1849880" y="586208"/>
                  <a:pt x="1982519" y="718847"/>
                  <a:pt x="1982519" y="882466"/>
                </a:cubicBezTo>
                <a:cubicBezTo>
                  <a:pt x="1982519" y="1046085"/>
                  <a:pt x="1849880" y="1178724"/>
                  <a:pt x="1686261" y="1178724"/>
                </a:cubicBezTo>
                <a:cubicBezTo>
                  <a:pt x="1522642" y="1178724"/>
                  <a:pt x="1390003" y="1046085"/>
                  <a:pt x="1390003" y="882466"/>
                </a:cubicBezTo>
                <a:cubicBezTo>
                  <a:pt x="1390003" y="718847"/>
                  <a:pt x="1522642" y="586208"/>
                  <a:pt x="1686261" y="586208"/>
                </a:cubicBezTo>
                <a:close/>
                <a:moveTo>
                  <a:pt x="1686262" y="448985"/>
                </a:moveTo>
                <a:cubicBezTo>
                  <a:pt x="1446857" y="448985"/>
                  <a:pt x="1252780" y="643062"/>
                  <a:pt x="1252780" y="882467"/>
                </a:cubicBezTo>
                <a:cubicBezTo>
                  <a:pt x="1252780" y="1121872"/>
                  <a:pt x="1446857" y="1315949"/>
                  <a:pt x="1686262" y="1315949"/>
                </a:cubicBezTo>
                <a:cubicBezTo>
                  <a:pt x="1925667" y="1315949"/>
                  <a:pt x="2119744" y="1121872"/>
                  <a:pt x="2119744" y="882467"/>
                </a:cubicBezTo>
                <a:cubicBezTo>
                  <a:pt x="2119744" y="643062"/>
                  <a:pt x="1925667" y="448985"/>
                  <a:pt x="1686262" y="448985"/>
                </a:cubicBezTo>
                <a:close/>
                <a:moveTo>
                  <a:pt x="1893261" y="271274"/>
                </a:moveTo>
                <a:cubicBezTo>
                  <a:pt x="2150128" y="355123"/>
                  <a:pt x="2334334" y="597283"/>
                  <a:pt x="2334334" y="882467"/>
                </a:cubicBezTo>
                <a:cubicBezTo>
                  <a:pt x="2334334" y="1103921"/>
                  <a:pt x="2223259" y="1299432"/>
                  <a:pt x="2053457" y="1415856"/>
                </a:cubicBezTo>
                <a:cubicBezTo>
                  <a:pt x="2494577" y="1286853"/>
                  <a:pt x="2931337" y="1005905"/>
                  <a:pt x="2940842" y="882353"/>
                </a:cubicBezTo>
                <a:lnTo>
                  <a:pt x="2946401" y="882364"/>
                </a:lnTo>
                <a:lnTo>
                  <a:pt x="2943679" y="877137"/>
                </a:lnTo>
                <a:lnTo>
                  <a:pt x="2946401" y="872130"/>
                </a:lnTo>
                <a:lnTo>
                  <a:pt x="2941077" y="872141"/>
                </a:lnTo>
                <a:cubicBezTo>
                  <a:pt x="2875996" y="732702"/>
                  <a:pt x="2369865" y="377972"/>
                  <a:pt x="1893261" y="271274"/>
                </a:cubicBezTo>
                <a:close/>
                <a:moveTo>
                  <a:pt x="1525754" y="256843"/>
                </a:moveTo>
                <a:cubicBezTo>
                  <a:pt x="984953" y="339274"/>
                  <a:pt x="426123" y="752145"/>
                  <a:pt x="426123" y="877021"/>
                </a:cubicBezTo>
                <a:lnTo>
                  <a:pt x="426123" y="877247"/>
                </a:lnTo>
                <a:cubicBezTo>
                  <a:pt x="439083" y="984175"/>
                  <a:pt x="877625" y="1311577"/>
                  <a:pt x="1355183" y="1436828"/>
                </a:cubicBezTo>
                <a:cubicBezTo>
                  <a:pt x="1164798" y="1325758"/>
                  <a:pt x="1038190" y="1118898"/>
                  <a:pt x="1038190" y="882467"/>
                </a:cubicBezTo>
                <a:cubicBezTo>
                  <a:pt x="1038190" y="580157"/>
                  <a:pt x="1245184" y="326193"/>
                  <a:pt x="1525754" y="256843"/>
                </a:cubicBezTo>
                <a:close/>
                <a:moveTo>
                  <a:pt x="1682713" y="0"/>
                </a:moveTo>
                <a:cubicBezTo>
                  <a:pt x="2385858" y="36225"/>
                  <a:pt x="3265322" y="653066"/>
                  <a:pt x="3365400" y="875412"/>
                </a:cubicBezTo>
                <a:lnTo>
                  <a:pt x="3372524" y="875397"/>
                </a:lnTo>
                <a:lnTo>
                  <a:pt x="3368881" y="882344"/>
                </a:lnTo>
                <a:lnTo>
                  <a:pt x="3372524" y="889597"/>
                </a:lnTo>
                <a:lnTo>
                  <a:pt x="3365086" y="889581"/>
                </a:lnTo>
                <a:cubicBezTo>
                  <a:pt x="3348713" y="1110249"/>
                  <a:pt x="2385134" y="1692746"/>
                  <a:pt x="1682713" y="1727404"/>
                </a:cubicBezTo>
                <a:cubicBezTo>
                  <a:pt x="901706" y="1708470"/>
                  <a:pt x="21301" y="1064732"/>
                  <a:pt x="0" y="882497"/>
                </a:cubicBezTo>
                <a:lnTo>
                  <a:pt x="0" y="882184"/>
                </a:lnTo>
                <a:cubicBezTo>
                  <a:pt x="0" y="691908"/>
                  <a:pt x="901706" y="19770"/>
                  <a:pt x="16827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1" name="Freeform 99">
            <a:extLst>
              <a:ext uri="{FF2B5EF4-FFF2-40B4-BE49-F238E27FC236}">
                <a16:creationId xmlns:a16="http://schemas.microsoft.com/office/drawing/2014/main" id="{6DD4674A-FACE-4A1A-BDDA-F4F51CC0C3D3}"/>
              </a:ext>
            </a:extLst>
          </p:cNvPr>
          <p:cNvSpPr>
            <a:spLocks noChangeAspect="1"/>
          </p:cNvSpPr>
          <p:nvPr/>
        </p:nvSpPr>
        <p:spPr>
          <a:xfrm>
            <a:off x="7902810" y="1432248"/>
            <a:ext cx="388767" cy="486441"/>
          </a:xfrm>
          <a:custGeom>
            <a:avLst/>
            <a:gdLst/>
            <a:ahLst/>
            <a:cxnLst/>
            <a:rect l="l" t="t" r="r" b="b"/>
            <a:pathLst>
              <a:path w="2427821" h="3249943">
                <a:moveTo>
                  <a:pt x="1783445" y="477276"/>
                </a:moveTo>
                <a:cubicBezTo>
                  <a:pt x="1867295" y="479049"/>
                  <a:pt x="1940306" y="495815"/>
                  <a:pt x="1995323" y="528655"/>
                </a:cubicBezTo>
                <a:cubicBezTo>
                  <a:pt x="2375187" y="892595"/>
                  <a:pt x="1478983" y="963108"/>
                  <a:pt x="1620010" y="1047270"/>
                </a:cubicBezTo>
                <a:cubicBezTo>
                  <a:pt x="1920260" y="1267909"/>
                  <a:pt x="2179568" y="1563610"/>
                  <a:pt x="2275102" y="1879783"/>
                </a:cubicBezTo>
                <a:cubicBezTo>
                  <a:pt x="2386559" y="2264195"/>
                  <a:pt x="2620845" y="2969329"/>
                  <a:pt x="2118153" y="3196792"/>
                </a:cubicBezTo>
                <a:cubicBezTo>
                  <a:pt x="862559" y="3474297"/>
                  <a:pt x="146052" y="2612212"/>
                  <a:pt x="9574" y="1838839"/>
                </a:cubicBezTo>
                <a:cubicBezTo>
                  <a:pt x="-38192" y="1613652"/>
                  <a:pt x="98284" y="1313401"/>
                  <a:pt x="296177" y="1170100"/>
                </a:cubicBezTo>
                <a:cubicBezTo>
                  <a:pt x="391711" y="1081390"/>
                  <a:pt x="330296" y="876673"/>
                  <a:pt x="323472" y="671956"/>
                </a:cubicBezTo>
                <a:cubicBezTo>
                  <a:pt x="296177" y="474063"/>
                  <a:pt x="760199" y="351234"/>
                  <a:pt x="664666" y="1211043"/>
                </a:cubicBezTo>
                <a:cubicBezTo>
                  <a:pt x="853176" y="743465"/>
                  <a:pt x="1420091" y="469595"/>
                  <a:pt x="1783445" y="477276"/>
                </a:cubicBezTo>
                <a:close/>
                <a:moveTo>
                  <a:pt x="1024970" y="33"/>
                </a:moveTo>
                <a:cubicBezTo>
                  <a:pt x="1115949" y="3590"/>
                  <a:pt x="1140206" y="286408"/>
                  <a:pt x="1176458" y="269348"/>
                </a:cubicBezTo>
                <a:cubicBezTo>
                  <a:pt x="1251521" y="278446"/>
                  <a:pt x="1265168" y="21414"/>
                  <a:pt x="1401646" y="44160"/>
                </a:cubicBezTo>
                <a:cubicBezTo>
                  <a:pt x="1469884" y="71456"/>
                  <a:pt x="1374351" y="221581"/>
                  <a:pt x="1360703" y="310292"/>
                </a:cubicBezTo>
                <a:lnTo>
                  <a:pt x="1517652" y="453593"/>
                </a:lnTo>
                <a:cubicBezTo>
                  <a:pt x="974016" y="540030"/>
                  <a:pt x="901229" y="790238"/>
                  <a:pt x="753379" y="951737"/>
                </a:cubicBezTo>
                <a:lnTo>
                  <a:pt x="705610" y="644662"/>
                </a:lnTo>
                <a:lnTo>
                  <a:pt x="787497" y="521832"/>
                </a:lnTo>
                <a:cubicBezTo>
                  <a:pt x="712435" y="433122"/>
                  <a:pt x="446303" y="364883"/>
                  <a:pt x="562310" y="255701"/>
                </a:cubicBezTo>
                <a:cubicBezTo>
                  <a:pt x="739730" y="98751"/>
                  <a:pt x="862560" y="337587"/>
                  <a:pt x="1012685" y="378530"/>
                </a:cubicBezTo>
                <a:cubicBezTo>
                  <a:pt x="1010410" y="253426"/>
                  <a:pt x="796596" y="101025"/>
                  <a:pt x="1005861" y="3217"/>
                </a:cubicBezTo>
                <a:cubicBezTo>
                  <a:pt x="1012543" y="800"/>
                  <a:pt x="1018905" y="-204"/>
                  <a:pt x="1024970" y="33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2" name="Oval 10">
            <a:extLst>
              <a:ext uri="{FF2B5EF4-FFF2-40B4-BE49-F238E27FC236}">
                <a16:creationId xmlns:a16="http://schemas.microsoft.com/office/drawing/2014/main" id="{CAA14FE8-7925-47A0-B04D-B917E1D3349D}"/>
              </a:ext>
            </a:extLst>
          </p:cNvPr>
          <p:cNvSpPr/>
          <p:nvPr/>
        </p:nvSpPr>
        <p:spPr>
          <a:xfrm>
            <a:off x="9460302" y="1433265"/>
            <a:ext cx="486653" cy="484407"/>
          </a:xfrm>
          <a:custGeom>
            <a:avLst/>
            <a:gdLst/>
            <a:ahLst/>
            <a:cxnLst/>
            <a:rect l="l" t="t" r="r" b="b"/>
            <a:pathLst>
              <a:path w="3229769" h="3214867">
                <a:moveTo>
                  <a:pt x="388922" y="0"/>
                </a:moveTo>
                <a:cubicBezTo>
                  <a:pt x="481031" y="0"/>
                  <a:pt x="564991" y="34887"/>
                  <a:pt x="627459" y="93109"/>
                </a:cubicBezTo>
                <a:cubicBezTo>
                  <a:pt x="689927" y="34887"/>
                  <a:pt x="773888" y="0"/>
                  <a:pt x="865996" y="0"/>
                </a:cubicBezTo>
                <a:cubicBezTo>
                  <a:pt x="958105" y="0"/>
                  <a:pt x="1042065" y="34887"/>
                  <a:pt x="1104533" y="93109"/>
                </a:cubicBezTo>
                <a:cubicBezTo>
                  <a:pt x="1167001" y="34887"/>
                  <a:pt x="1250962" y="0"/>
                  <a:pt x="1343070" y="0"/>
                </a:cubicBezTo>
                <a:cubicBezTo>
                  <a:pt x="1435179" y="0"/>
                  <a:pt x="1519139" y="34887"/>
                  <a:pt x="1581607" y="93109"/>
                </a:cubicBezTo>
                <a:cubicBezTo>
                  <a:pt x="1644075" y="34887"/>
                  <a:pt x="1728036" y="0"/>
                  <a:pt x="1820144" y="0"/>
                </a:cubicBezTo>
                <a:cubicBezTo>
                  <a:pt x="1912253" y="0"/>
                  <a:pt x="1996213" y="34887"/>
                  <a:pt x="2058681" y="93109"/>
                </a:cubicBezTo>
                <a:cubicBezTo>
                  <a:pt x="2121149" y="34887"/>
                  <a:pt x="2205110" y="0"/>
                  <a:pt x="2297218" y="0"/>
                </a:cubicBezTo>
                <a:cubicBezTo>
                  <a:pt x="2389326" y="0"/>
                  <a:pt x="2473286" y="34887"/>
                  <a:pt x="2535755" y="93108"/>
                </a:cubicBezTo>
                <a:cubicBezTo>
                  <a:pt x="2598223" y="34887"/>
                  <a:pt x="2682183" y="0"/>
                  <a:pt x="2774291" y="0"/>
                </a:cubicBezTo>
                <a:cubicBezTo>
                  <a:pt x="2971429" y="0"/>
                  <a:pt x="3131241" y="159812"/>
                  <a:pt x="3131241" y="356950"/>
                </a:cubicBezTo>
                <a:cubicBezTo>
                  <a:pt x="3131241" y="414550"/>
                  <a:pt x="3117598" y="468963"/>
                  <a:pt x="3092026" y="516460"/>
                </a:cubicBezTo>
                <a:cubicBezTo>
                  <a:pt x="3176259" y="580602"/>
                  <a:pt x="3229769" y="682177"/>
                  <a:pt x="3229769" y="796250"/>
                </a:cubicBezTo>
                <a:cubicBezTo>
                  <a:pt x="3229769" y="902465"/>
                  <a:pt x="3183377" y="997845"/>
                  <a:pt x="3108820" y="1062184"/>
                </a:cubicBezTo>
                <a:cubicBezTo>
                  <a:pt x="3183377" y="1126523"/>
                  <a:pt x="3229769" y="1221903"/>
                  <a:pt x="3229769" y="1328118"/>
                </a:cubicBezTo>
                <a:cubicBezTo>
                  <a:pt x="3229769" y="1434333"/>
                  <a:pt x="3183377" y="1529713"/>
                  <a:pt x="3108820" y="1594052"/>
                </a:cubicBezTo>
                <a:cubicBezTo>
                  <a:pt x="3183377" y="1658391"/>
                  <a:pt x="3229769" y="1753771"/>
                  <a:pt x="3229769" y="1859986"/>
                </a:cubicBezTo>
                <a:cubicBezTo>
                  <a:pt x="3229769" y="2057124"/>
                  <a:pt x="3069957" y="2216936"/>
                  <a:pt x="2872819" y="2216936"/>
                </a:cubicBezTo>
                <a:lnTo>
                  <a:pt x="2849067" y="2214542"/>
                </a:lnTo>
                <a:cubicBezTo>
                  <a:pt x="2790894" y="2329236"/>
                  <a:pt x="2671548" y="2406987"/>
                  <a:pt x="2534043" y="2406987"/>
                </a:cubicBezTo>
                <a:cubicBezTo>
                  <a:pt x="2483158" y="2406987"/>
                  <a:pt x="2434760" y="2396340"/>
                  <a:pt x="2391120" y="2376775"/>
                </a:cubicBezTo>
                <a:cubicBezTo>
                  <a:pt x="2326908" y="2456876"/>
                  <a:pt x="2228003" y="2507238"/>
                  <a:pt x="2117336" y="2507238"/>
                </a:cubicBezTo>
                <a:lnTo>
                  <a:pt x="2081608" y="2503636"/>
                </a:lnTo>
                <a:cubicBezTo>
                  <a:pt x="2058765" y="2546355"/>
                  <a:pt x="2027330" y="2583686"/>
                  <a:pt x="1987704" y="2611019"/>
                </a:cubicBezTo>
                <a:cubicBezTo>
                  <a:pt x="2049806" y="2674751"/>
                  <a:pt x="2087711" y="2761907"/>
                  <a:pt x="2087711" y="2857917"/>
                </a:cubicBezTo>
                <a:cubicBezTo>
                  <a:pt x="2087711" y="3055055"/>
                  <a:pt x="1927899" y="3214867"/>
                  <a:pt x="1730761" y="3214867"/>
                </a:cubicBezTo>
                <a:cubicBezTo>
                  <a:pt x="1533623" y="3214867"/>
                  <a:pt x="1373811" y="3055055"/>
                  <a:pt x="1373811" y="2857917"/>
                </a:cubicBezTo>
                <a:cubicBezTo>
                  <a:pt x="1373811" y="2743560"/>
                  <a:pt x="1427588" y="2641764"/>
                  <a:pt x="1512161" y="2577627"/>
                </a:cubicBezTo>
                <a:cubicBezTo>
                  <a:pt x="1450743" y="2514125"/>
                  <a:pt x="1413385" y="2427536"/>
                  <a:pt x="1413385" y="2332221"/>
                </a:cubicBezTo>
                <a:cubicBezTo>
                  <a:pt x="1413385" y="2135083"/>
                  <a:pt x="1573197" y="1975271"/>
                  <a:pt x="1770335" y="1975271"/>
                </a:cubicBezTo>
                <a:lnTo>
                  <a:pt x="1806063" y="1978873"/>
                </a:lnTo>
                <a:cubicBezTo>
                  <a:pt x="1865384" y="1867935"/>
                  <a:pt x="1982649" y="1793338"/>
                  <a:pt x="2117336" y="1793338"/>
                </a:cubicBezTo>
                <a:cubicBezTo>
                  <a:pt x="2168221" y="1793338"/>
                  <a:pt x="2216619" y="1803986"/>
                  <a:pt x="2260259" y="1823550"/>
                </a:cubicBezTo>
                <a:cubicBezTo>
                  <a:pt x="2324471" y="1743450"/>
                  <a:pt x="2423376" y="1693087"/>
                  <a:pt x="2534043" y="1693087"/>
                </a:cubicBezTo>
                <a:lnTo>
                  <a:pt x="2557875" y="1695490"/>
                </a:lnTo>
                <a:cubicBezTo>
                  <a:pt x="2576891" y="1656391"/>
                  <a:pt x="2604151" y="1622242"/>
                  <a:pt x="2636819" y="1594052"/>
                </a:cubicBezTo>
                <a:cubicBezTo>
                  <a:pt x="2562261" y="1529713"/>
                  <a:pt x="2515869" y="1434333"/>
                  <a:pt x="2515869" y="1328118"/>
                </a:cubicBezTo>
                <a:cubicBezTo>
                  <a:pt x="2515869" y="1221903"/>
                  <a:pt x="2562261" y="1126523"/>
                  <a:pt x="2636819" y="1062184"/>
                </a:cubicBezTo>
                <a:cubicBezTo>
                  <a:pt x="2562261" y="997845"/>
                  <a:pt x="2515869" y="902465"/>
                  <a:pt x="2515869" y="796250"/>
                </a:cubicBezTo>
                <a:cubicBezTo>
                  <a:pt x="2515869" y="738650"/>
                  <a:pt x="2529512" y="684237"/>
                  <a:pt x="2555084" y="636740"/>
                </a:cubicBezTo>
                <a:lnTo>
                  <a:pt x="2537209" y="619592"/>
                </a:lnTo>
                <a:cubicBezTo>
                  <a:pt x="2474524" y="678496"/>
                  <a:pt x="2390006" y="713900"/>
                  <a:pt x="2297218" y="713900"/>
                </a:cubicBezTo>
                <a:cubicBezTo>
                  <a:pt x="2205110" y="713900"/>
                  <a:pt x="2121149" y="679013"/>
                  <a:pt x="2058681" y="620791"/>
                </a:cubicBezTo>
                <a:cubicBezTo>
                  <a:pt x="1996213" y="679013"/>
                  <a:pt x="1912253" y="713900"/>
                  <a:pt x="1820144" y="713900"/>
                </a:cubicBezTo>
                <a:cubicBezTo>
                  <a:pt x="1728036" y="713900"/>
                  <a:pt x="1644075" y="679013"/>
                  <a:pt x="1581607" y="620791"/>
                </a:cubicBezTo>
                <a:cubicBezTo>
                  <a:pt x="1519139" y="679013"/>
                  <a:pt x="1435179" y="713900"/>
                  <a:pt x="1343070" y="713900"/>
                </a:cubicBezTo>
                <a:cubicBezTo>
                  <a:pt x="1250962" y="713900"/>
                  <a:pt x="1167001" y="679013"/>
                  <a:pt x="1104533" y="620791"/>
                </a:cubicBezTo>
                <a:cubicBezTo>
                  <a:pt x="1042065" y="679013"/>
                  <a:pt x="958105" y="713900"/>
                  <a:pt x="865996" y="713900"/>
                </a:cubicBezTo>
                <a:cubicBezTo>
                  <a:pt x="773370" y="713900"/>
                  <a:pt x="688985" y="678620"/>
                  <a:pt x="626352" y="619878"/>
                </a:cubicBezTo>
                <a:cubicBezTo>
                  <a:pt x="623659" y="623930"/>
                  <a:pt x="620064" y="626957"/>
                  <a:pt x="616405" y="629911"/>
                </a:cubicBezTo>
                <a:cubicBezTo>
                  <a:pt x="686492" y="694366"/>
                  <a:pt x="729886" y="786957"/>
                  <a:pt x="729886" y="889683"/>
                </a:cubicBezTo>
                <a:cubicBezTo>
                  <a:pt x="729886" y="993972"/>
                  <a:pt x="685162" y="1087815"/>
                  <a:pt x="613058" y="1152216"/>
                </a:cubicBezTo>
                <a:cubicBezTo>
                  <a:pt x="675622" y="1216104"/>
                  <a:pt x="713900" y="1303645"/>
                  <a:pt x="713900" y="1400126"/>
                </a:cubicBezTo>
                <a:cubicBezTo>
                  <a:pt x="713900" y="1487795"/>
                  <a:pt x="682295" y="1568081"/>
                  <a:pt x="628622" y="1629172"/>
                </a:cubicBezTo>
                <a:cubicBezTo>
                  <a:pt x="691419" y="1693140"/>
                  <a:pt x="729886" y="1780874"/>
                  <a:pt x="729886" y="1877593"/>
                </a:cubicBezTo>
                <a:cubicBezTo>
                  <a:pt x="729886" y="2034043"/>
                  <a:pt x="629234" y="2166985"/>
                  <a:pt x="488639" y="2213706"/>
                </a:cubicBezTo>
                <a:lnTo>
                  <a:pt x="488639" y="2375547"/>
                </a:lnTo>
                <a:cubicBezTo>
                  <a:pt x="488639" y="2448277"/>
                  <a:pt x="429679" y="2507237"/>
                  <a:pt x="356949" y="2507237"/>
                </a:cubicBezTo>
                <a:cubicBezTo>
                  <a:pt x="284219" y="2507237"/>
                  <a:pt x="225259" y="2448277"/>
                  <a:pt x="225259" y="2375547"/>
                </a:cubicBezTo>
                <a:lnTo>
                  <a:pt x="225259" y="2201750"/>
                </a:lnTo>
                <a:cubicBezTo>
                  <a:pt x="101654" y="2146256"/>
                  <a:pt x="15986" y="2021929"/>
                  <a:pt x="15986" y="1877593"/>
                </a:cubicBezTo>
                <a:cubicBezTo>
                  <a:pt x="15986" y="1789924"/>
                  <a:pt x="47591" y="1709638"/>
                  <a:pt x="101264" y="1648547"/>
                </a:cubicBezTo>
                <a:cubicBezTo>
                  <a:pt x="38467" y="1584579"/>
                  <a:pt x="0" y="1496845"/>
                  <a:pt x="0" y="1400126"/>
                </a:cubicBezTo>
                <a:cubicBezTo>
                  <a:pt x="0" y="1295837"/>
                  <a:pt x="44724" y="1201994"/>
                  <a:pt x="116828" y="1137593"/>
                </a:cubicBezTo>
                <a:cubicBezTo>
                  <a:pt x="54264" y="1073704"/>
                  <a:pt x="15986" y="986164"/>
                  <a:pt x="15986" y="889683"/>
                </a:cubicBezTo>
                <a:cubicBezTo>
                  <a:pt x="15986" y="779482"/>
                  <a:pt x="65925" y="680945"/>
                  <a:pt x="145453" y="616722"/>
                </a:cubicBezTo>
                <a:cubicBezTo>
                  <a:pt x="75366" y="552267"/>
                  <a:pt x="31972" y="459676"/>
                  <a:pt x="31972" y="356950"/>
                </a:cubicBezTo>
                <a:cubicBezTo>
                  <a:pt x="31972" y="159812"/>
                  <a:pt x="191784" y="0"/>
                  <a:pt x="38892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13" name="Freeform 101">
            <a:extLst>
              <a:ext uri="{FF2B5EF4-FFF2-40B4-BE49-F238E27FC236}">
                <a16:creationId xmlns:a16="http://schemas.microsoft.com/office/drawing/2014/main" id="{506B0433-2647-4632-AA2C-1F7C43B3C379}"/>
              </a:ext>
            </a:extLst>
          </p:cNvPr>
          <p:cNvSpPr/>
          <p:nvPr/>
        </p:nvSpPr>
        <p:spPr>
          <a:xfrm>
            <a:off x="11180535" y="1485955"/>
            <a:ext cx="284691" cy="379029"/>
          </a:xfrm>
          <a:custGeom>
            <a:avLst/>
            <a:gdLst>
              <a:gd name="connsiteX0" fmla="*/ 143301 w 1910686"/>
              <a:gd name="connsiteY0" fmla="*/ 0 h 3268639"/>
              <a:gd name="connsiteX1" fmla="*/ 0 w 1910686"/>
              <a:gd name="connsiteY1" fmla="*/ 1705970 h 3268639"/>
              <a:gd name="connsiteX2" fmla="*/ 436728 w 1910686"/>
              <a:gd name="connsiteY2" fmla="*/ 3268639 h 3268639"/>
              <a:gd name="connsiteX3" fmla="*/ 928047 w 1910686"/>
              <a:gd name="connsiteY3" fmla="*/ 1944806 h 3268639"/>
              <a:gd name="connsiteX4" fmla="*/ 1364776 w 1910686"/>
              <a:gd name="connsiteY4" fmla="*/ 3268639 h 3268639"/>
              <a:gd name="connsiteX5" fmla="*/ 1910686 w 1910686"/>
              <a:gd name="connsiteY5" fmla="*/ 1726442 h 3268639"/>
              <a:gd name="connsiteX6" fmla="*/ 1603612 w 1910686"/>
              <a:gd name="connsiteY6" fmla="*/ 6824 h 3268639"/>
              <a:gd name="connsiteX7" fmla="*/ 1521725 w 1910686"/>
              <a:gd name="connsiteY7" fmla="*/ 20472 h 3268639"/>
              <a:gd name="connsiteX8" fmla="*/ 907576 w 1910686"/>
              <a:gd name="connsiteY8" fmla="*/ 163773 h 3268639"/>
              <a:gd name="connsiteX9" fmla="*/ 143301 w 1910686"/>
              <a:gd name="connsiteY9" fmla="*/ 0 h 3268639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143301 w 1910686"/>
              <a:gd name="connsiteY0" fmla="*/ 27296 h 3261815"/>
              <a:gd name="connsiteX1" fmla="*/ 0 w 1910686"/>
              <a:gd name="connsiteY1" fmla="*/ 1699146 h 3261815"/>
              <a:gd name="connsiteX2" fmla="*/ 436728 w 1910686"/>
              <a:gd name="connsiteY2" fmla="*/ 3261815 h 3261815"/>
              <a:gd name="connsiteX3" fmla="*/ 928047 w 1910686"/>
              <a:gd name="connsiteY3" fmla="*/ 1937982 h 3261815"/>
              <a:gd name="connsiteX4" fmla="*/ 1364776 w 1910686"/>
              <a:gd name="connsiteY4" fmla="*/ 3261815 h 3261815"/>
              <a:gd name="connsiteX5" fmla="*/ 1910686 w 1910686"/>
              <a:gd name="connsiteY5" fmla="*/ 1719618 h 3261815"/>
              <a:gd name="connsiteX6" fmla="*/ 1603612 w 1910686"/>
              <a:gd name="connsiteY6" fmla="*/ 0 h 3261815"/>
              <a:gd name="connsiteX7" fmla="*/ 1521725 w 1910686"/>
              <a:gd name="connsiteY7" fmla="*/ 13648 h 3261815"/>
              <a:gd name="connsiteX8" fmla="*/ 907576 w 1910686"/>
              <a:gd name="connsiteY8" fmla="*/ 156949 h 3261815"/>
              <a:gd name="connsiteX9" fmla="*/ 143301 w 1910686"/>
              <a:gd name="connsiteY9" fmla="*/ 27296 h 3261815"/>
              <a:gd name="connsiteX0" fmla="*/ 326627 w 2094012"/>
              <a:gd name="connsiteY0" fmla="*/ 27296 h 3261815"/>
              <a:gd name="connsiteX1" fmla="*/ 183326 w 2094012"/>
              <a:gd name="connsiteY1" fmla="*/ 1699146 h 3261815"/>
              <a:gd name="connsiteX2" fmla="*/ 620054 w 2094012"/>
              <a:gd name="connsiteY2" fmla="*/ 3261815 h 3261815"/>
              <a:gd name="connsiteX3" fmla="*/ 1111373 w 2094012"/>
              <a:gd name="connsiteY3" fmla="*/ 1937982 h 3261815"/>
              <a:gd name="connsiteX4" fmla="*/ 1548102 w 2094012"/>
              <a:gd name="connsiteY4" fmla="*/ 3261815 h 3261815"/>
              <a:gd name="connsiteX5" fmla="*/ 2094012 w 2094012"/>
              <a:gd name="connsiteY5" fmla="*/ 1719618 h 3261815"/>
              <a:gd name="connsiteX6" fmla="*/ 1786938 w 2094012"/>
              <a:gd name="connsiteY6" fmla="*/ 0 h 3261815"/>
              <a:gd name="connsiteX7" fmla="*/ 1705051 w 2094012"/>
              <a:gd name="connsiteY7" fmla="*/ 13648 h 3261815"/>
              <a:gd name="connsiteX8" fmla="*/ 1090902 w 2094012"/>
              <a:gd name="connsiteY8" fmla="*/ 156949 h 3261815"/>
              <a:gd name="connsiteX9" fmla="*/ 326627 w 2094012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402442 w 2169827"/>
              <a:gd name="connsiteY0" fmla="*/ 27296 h 3261815"/>
              <a:gd name="connsiteX1" fmla="*/ 259141 w 2169827"/>
              <a:gd name="connsiteY1" fmla="*/ 1699146 h 3261815"/>
              <a:gd name="connsiteX2" fmla="*/ 695869 w 2169827"/>
              <a:gd name="connsiteY2" fmla="*/ 3261815 h 3261815"/>
              <a:gd name="connsiteX3" fmla="*/ 1187188 w 2169827"/>
              <a:gd name="connsiteY3" fmla="*/ 1937982 h 3261815"/>
              <a:gd name="connsiteX4" fmla="*/ 1623917 w 2169827"/>
              <a:gd name="connsiteY4" fmla="*/ 3261815 h 3261815"/>
              <a:gd name="connsiteX5" fmla="*/ 2169827 w 2169827"/>
              <a:gd name="connsiteY5" fmla="*/ 1719618 h 3261815"/>
              <a:gd name="connsiteX6" fmla="*/ 1862753 w 2169827"/>
              <a:gd name="connsiteY6" fmla="*/ 0 h 3261815"/>
              <a:gd name="connsiteX7" fmla="*/ 1780866 w 2169827"/>
              <a:gd name="connsiteY7" fmla="*/ 13648 h 3261815"/>
              <a:gd name="connsiteX8" fmla="*/ 1166717 w 2169827"/>
              <a:gd name="connsiteY8" fmla="*/ 156949 h 3261815"/>
              <a:gd name="connsiteX9" fmla="*/ 402442 w 2169827"/>
              <a:gd name="connsiteY9" fmla="*/ 27296 h 3261815"/>
              <a:gd name="connsiteX0" fmla="*/ 377501 w 2144886"/>
              <a:gd name="connsiteY0" fmla="*/ 27296 h 3261815"/>
              <a:gd name="connsiteX1" fmla="*/ 295615 w 2144886"/>
              <a:gd name="connsiteY1" fmla="*/ 1774209 h 3261815"/>
              <a:gd name="connsiteX2" fmla="*/ 670928 w 2144886"/>
              <a:gd name="connsiteY2" fmla="*/ 3261815 h 3261815"/>
              <a:gd name="connsiteX3" fmla="*/ 1162247 w 2144886"/>
              <a:gd name="connsiteY3" fmla="*/ 1937982 h 3261815"/>
              <a:gd name="connsiteX4" fmla="*/ 1598976 w 2144886"/>
              <a:gd name="connsiteY4" fmla="*/ 3261815 h 3261815"/>
              <a:gd name="connsiteX5" fmla="*/ 2144886 w 2144886"/>
              <a:gd name="connsiteY5" fmla="*/ 1719618 h 3261815"/>
              <a:gd name="connsiteX6" fmla="*/ 1837812 w 2144886"/>
              <a:gd name="connsiteY6" fmla="*/ 0 h 3261815"/>
              <a:gd name="connsiteX7" fmla="*/ 1755925 w 2144886"/>
              <a:gd name="connsiteY7" fmla="*/ 13648 h 3261815"/>
              <a:gd name="connsiteX8" fmla="*/ 1141776 w 2144886"/>
              <a:gd name="connsiteY8" fmla="*/ 156949 h 3261815"/>
              <a:gd name="connsiteX9" fmla="*/ 377501 w 2144886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08239 w 2175624"/>
              <a:gd name="connsiteY0" fmla="*/ 27296 h 3261815"/>
              <a:gd name="connsiteX1" fmla="*/ 326353 w 2175624"/>
              <a:gd name="connsiteY1" fmla="*/ 1774209 h 3261815"/>
              <a:gd name="connsiteX2" fmla="*/ 701666 w 2175624"/>
              <a:gd name="connsiteY2" fmla="*/ 3261815 h 3261815"/>
              <a:gd name="connsiteX3" fmla="*/ 1192985 w 2175624"/>
              <a:gd name="connsiteY3" fmla="*/ 1937982 h 3261815"/>
              <a:gd name="connsiteX4" fmla="*/ 1629714 w 2175624"/>
              <a:gd name="connsiteY4" fmla="*/ 3261815 h 3261815"/>
              <a:gd name="connsiteX5" fmla="*/ 2175624 w 2175624"/>
              <a:gd name="connsiteY5" fmla="*/ 1719618 h 3261815"/>
              <a:gd name="connsiteX6" fmla="*/ 1868550 w 2175624"/>
              <a:gd name="connsiteY6" fmla="*/ 0 h 3261815"/>
              <a:gd name="connsiteX7" fmla="*/ 1786663 w 2175624"/>
              <a:gd name="connsiteY7" fmla="*/ 13648 h 3261815"/>
              <a:gd name="connsiteX8" fmla="*/ 1172514 w 2175624"/>
              <a:gd name="connsiteY8" fmla="*/ 156949 h 3261815"/>
              <a:gd name="connsiteX9" fmla="*/ 408239 w 2175624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195900 w 2178539"/>
              <a:gd name="connsiteY3" fmla="*/ 1937982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32629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680396 w 2178539"/>
              <a:gd name="connsiteY4" fmla="*/ 3261815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78539"/>
              <a:gd name="connsiteY0" fmla="*/ 27296 h 3261815"/>
              <a:gd name="connsiteX1" fmla="*/ 322444 w 2178539"/>
              <a:gd name="connsiteY1" fmla="*/ 1801504 h 3261815"/>
              <a:gd name="connsiteX2" fmla="*/ 704581 w 2178539"/>
              <a:gd name="connsiteY2" fmla="*/ 3261815 h 3261815"/>
              <a:gd name="connsiteX3" fmla="*/ 1216372 w 2178539"/>
              <a:gd name="connsiteY3" fmla="*/ 1951629 h 3261815"/>
              <a:gd name="connsiteX4" fmla="*/ 1707692 w 2178539"/>
              <a:gd name="connsiteY4" fmla="*/ 3254991 h 3261815"/>
              <a:gd name="connsiteX5" fmla="*/ 2178539 w 2178539"/>
              <a:gd name="connsiteY5" fmla="*/ 1719618 h 3261815"/>
              <a:gd name="connsiteX6" fmla="*/ 1871465 w 2178539"/>
              <a:gd name="connsiteY6" fmla="*/ 0 h 3261815"/>
              <a:gd name="connsiteX7" fmla="*/ 1789578 w 2178539"/>
              <a:gd name="connsiteY7" fmla="*/ 13648 h 3261815"/>
              <a:gd name="connsiteX8" fmla="*/ 1175429 w 2178539"/>
              <a:gd name="connsiteY8" fmla="*/ 156949 h 3261815"/>
              <a:gd name="connsiteX9" fmla="*/ 411154 w 2178539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144420"/>
              <a:gd name="connsiteY0" fmla="*/ 27296 h 3261815"/>
              <a:gd name="connsiteX1" fmla="*/ 322444 w 2144420"/>
              <a:gd name="connsiteY1" fmla="*/ 1801504 h 3261815"/>
              <a:gd name="connsiteX2" fmla="*/ 704581 w 2144420"/>
              <a:gd name="connsiteY2" fmla="*/ 3261815 h 3261815"/>
              <a:gd name="connsiteX3" fmla="*/ 1216372 w 2144420"/>
              <a:gd name="connsiteY3" fmla="*/ 1951629 h 3261815"/>
              <a:gd name="connsiteX4" fmla="*/ 1707692 w 2144420"/>
              <a:gd name="connsiteY4" fmla="*/ 3254991 h 3261815"/>
              <a:gd name="connsiteX5" fmla="*/ 2144420 w 2144420"/>
              <a:gd name="connsiteY5" fmla="*/ 1753737 h 3261815"/>
              <a:gd name="connsiteX6" fmla="*/ 1871465 w 2144420"/>
              <a:gd name="connsiteY6" fmla="*/ 0 h 3261815"/>
              <a:gd name="connsiteX7" fmla="*/ 1789578 w 2144420"/>
              <a:gd name="connsiteY7" fmla="*/ 13648 h 3261815"/>
              <a:gd name="connsiteX8" fmla="*/ 1175429 w 2144420"/>
              <a:gd name="connsiteY8" fmla="*/ 156949 h 3261815"/>
              <a:gd name="connsiteX9" fmla="*/ 411154 w 2144420"/>
              <a:gd name="connsiteY9" fmla="*/ 27296 h 3261815"/>
              <a:gd name="connsiteX0" fmla="*/ 411154 w 2205171"/>
              <a:gd name="connsiteY0" fmla="*/ 27296 h 3261815"/>
              <a:gd name="connsiteX1" fmla="*/ 322444 w 2205171"/>
              <a:gd name="connsiteY1" fmla="*/ 1801504 h 3261815"/>
              <a:gd name="connsiteX2" fmla="*/ 704581 w 2205171"/>
              <a:gd name="connsiteY2" fmla="*/ 3261815 h 3261815"/>
              <a:gd name="connsiteX3" fmla="*/ 1216372 w 2205171"/>
              <a:gd name="connsiteY3" fmla="*/ 1951629 h 3261815"/>
              <a:gd name="connsiteX4" fmla="*/ 1707692 w 2205171"/>
              <a:gd name="connsiteY4" fmla="*/ 3254991 h 3261815"/>
              <a:gd name="connsiteX5" fmla="*/ 2144420 w 2205171"/>
              <a:gd name="connsiteY5" fmla="*/ 1753737 h 3261815"/>
              <a:gd name="connsiteX6" fmla="*/ 1871465 w 2205171"/>
              <a:gd name="connsiteY6" fmla="*/ 0 h 3261815"/>
              <a:gd name="connsiteX7" fmla="*/ 1789578 w 2205171"/>
              <a:gd name="connsiteY7" fmla="*/ 13648 h 3261815"/>
              <a:gd name="connsiteX8" fmla="*/ 1175429 w 2205171"/>
              <a:gd name="connsiteY8" fmla="*/ 156949 h 3261815"/>
              <a:gd name="connsiteX9" fmla="*/ 411154 w 2205171"/>
              <a:gd name="connsiteY9" fmla="*/ 27296 h 3261815"/>
              <a:gd name="connsiteX0" fmla="*/ 411154 w 2145061"/>
              <a:gd name="connsiteY0" fmla="*/ 23869 h 3258388"/>
              <a:gd name="connsiteX1" fmla="*/ 322444 w 2145061"/>
              <a:gd name="connsiteY1" fmla="*/ 1798077 h 3258388"/>
              <a:gd name="connsiteX2" fmla="*/ 704581 w 2145061"/>
              <a:gd name="connsiteY2" fmla="*/ 3258388 h 3258388"/>
              <a:gd name="connsiteX3" fmla="*/ 1216372 w 2145061"/>
              <a:gd name="connsiteY3" fmla="*/ 1948202 h 3258388"/>
              <a:gd name="connsiteX4" fmla="*/ 1707692 w 2145061"/>
              <a:gd name="connsiteY4" fmla="*/ 3251564 h 3258388"/>
              <a:gd name="connsiteX5" fmla="*/ 2144420 w 2145061"/>
              <a:gd name="connsiteY5" fmla="*/ 1750310 h 3258388"/>
              <a:gd name="connsiteX6" fmla="*/ 1789578 w 2145061"/>
              <a:gd name="connsiteY6" fmla="*/ 10221 h 3258388"/>
              <a:gd name="connsiteX7" fmla="*/ 1175429 w 2145061"/>
              <a:gd name="connsiteY7" fmla="*/ 153522 h 3258388"/>
              <a:gd name="connsiteX8" fmla="*/ 411154 w 2145061"/>
              <a:gd name="connsiteY8" fmla="*/ 23869 h 3258388"/>
              <a:gd name="connsiteX0" fmla="*/ 411154 w 2146076"/>
              <a:gd name="connsiteY0" fmla="*/ 23869 h 3258388"/>
              <a:gd name="connsiteX1" fmla="*/ 322444 w 2146076"/>
              <a:gd name="connsiteY1" fmla="*/ 1798077 h 3258388"/>
              <a:gd name="connsiteX2" fmla="*/ 704581 w 2146076"/>
              <a:gd name="connsiteY2" fmla="*/ 3258388 h 3258388"/>
              <a:gd name="connsiteX3" fmla="*/ 1216372 w 2146076"/>
              <a:gd name="connsiteY3" fmla="*/ 1948202 h 3258388"/>
              <a:gd name="connsiteX4" fmla="*/ 1707692 w 2146076"/>
              <a:gd name="connsiteY4" fmla="*/ 3251564 h 3258388"/>
              <a:gd name="connsiteX5" fmla="*/ 2144420 w 2146076"/>
              <a:gd name="connsiteY5" fmla="*/ 1750310 h 3258388"/>
              <a:gd name="connsiteX6" fmla="*/ 1926056 w 2146076"/>
              <a:gd name="connsiteY6" fmla="*/ 17045 h 3258388"/>
              <a:gd name="connsiteX7" fmla="*/ 1175429 w 2146076"/>
              <a:gd name="connsiteY7" fmla="*/ 153522 h 3258388"/>
              <a:gd name="connsiteX8" fmla="*/ 411154 w 2146076"/>
              <a:gd name="connsiteY8" fmla="*/ 23869 h 3258388"/>
              <a:gd name="connsiteX0" fmla="*/ 411154 w 2374416"/>
              <a:gd name="connsiteY0" fmla="*/ 23869 h 3258388"/>
              <a:gd name="connsiteX1" fmla="*/ 322444 w 2374416"/>
              <a:gd name="connsiteY1" fmla="*/ 1798077 h 3258388"/>
              <a:gd name="connsiteX2" fmla="*/ 704581 w 2374416"/>
              <a:gd name="connsiteY2" fmla="*/ 3258388 h 3258388"/>
              <a:gd name="connsiteX3" fmla="*/ 1216372 w 2374416"/>
              <a:gd name="connsiteY3" fmla="*/ 1948202 h 3258388"/>
              <a:gd name="connsiteX4" fmla="*/ 1707692 w 2374416"/>
              <a:gd name="connsiteY4" fmla="*/ 3251564 h 3258388"/>
              <a:gd name="connsiteX5" fmla="*/ 2144420 w 2374416"/>
              <a:gd name="connsiteY5" fmla="*/ 1750310 h 3258388"/>
              <a:gd name="connsiteX6" fmla="*/ 1926056 w 2374416"/>
              <a:gd name="connsiteY6" fmla="*/ 17045 h 3258388"/>
              <a:gd name="connsiteX7" fmla="*/ 1175429 w 2374416"/>
              <a:gd name="connsiteY7" fmla="*/ 153522 h 3258388"/>
              <a:gd name="connsiteX8" fmla="*/ 411154 w 2374416"/>
              <a:gd name="connsiteY8" fmla="*/ 23869 h 3258388"/>
              <a:gd name="connsiteX0" fmla="*/ 411154 w 2441693"/>
              <a:gd name="connsiteY0" fmla="*/ 23869 h 3258388"/>
              <a:gd name="connsiteX1" fmla="*/ 322444 w 2441693"/>
              <a:gd name="connsiteY1" fmla="*/ 1798077 h 3258388"/>
              <a:gd name="connsiteX2" fmla="*/ 704581 w 2441693"/>
              <a:gd name="connsiteY2" fmla="*/ 3258388 h 3258388"/>
              <a:gd name="connsiteX3" fmla="*/ 1216372 w 2441693"/>
              <a:gd name="connsiteY3" fmla="*/ 1948202 h 3258388"/>
              <a:gd name="connsiteX4" fmla="*/ 1707692 w 2441693"/>
              <a:gd name="connsiteY4" fmla="*/ 3251564 h 3258388"/>
              <a:gd name="connsiteX5" fmla="*/ 2144420 w 2441693"/>
              <a:gd name="connsiteY5" fmla="*/ 1750310 h 3258388"/>
              <a:gd name="connsiteX6" fmla="*/ 1926056 w 2441693"/>
              <a:gd name="connsiteY6" fmla="*/ 17045 h 3258388"/>
              <a:gd name="connsiteX7" fmla="*/ 1175429 w 2441693"/>
              <a:gd name="connsiteY7" fmla="*/ 153522 h 3258388"/>
              <a:gd name="connsiteX8" fmla="*/ 411154 w 2441693"/>
              <a:gd name="connsiteY8" fmla="*/ 23869 h 3258388"/>
              <a:gd name="connsiteX0" fmla="*/ 411154 w 2377348"/>
              <a:gd name="connsiteY0" fmla="*/ 23869 h 3258388"/>
              <a:gd name="connsiteX1" fmla="*/ 322444 w 2377348"/>
              <a:gd name="connsiteY1" fmla="*/ 1798077 h 3258388"/>
              <a:gd name="connsiteX2" fmla="*/ 704581 w 2377348"/>
              <a:gd name="connsiteY2" fmla="*/ 3258388 h 3258388"/>
              <a:gd name="connsiteX3" fmla="*/ 1216372 w 2377348"/>
              <a:gd name="connsiteY3" fmla="*/ 1948202 h 3258388"/>
              <a:gd name="connsiteX4" fmla="*/ 1707692 w 2377348"/>
              <a:gd name="connsiteY4" fmla="*/ 3251564 h 3258388"/>
              <a:gd name="connsiteX5" fmla="*/ 2144420 w 2377348"/>
              <a:gd name="connsiteY5" fmla="*/ 1750310 h 3258388"/>
              <a:gd name="connsiteX6" fmla="*/ 1926056 w 2377348"/>
              <a:gd name="connsiteY6" fmla="*/ 17045 h 3258388"/>
              <a:gd name="connsiteX7" fmla="*/ 1175429 w 2377348"/>
              <a:gd name="connsiteY7" fmla="*/ 153522 h 3258388"/>
              <a:gd name="connsiteX8" fmla="*/ 411154 w 2377348"/>
              <a:gd name="connsiteY8" fmla="*/ 23869 h 3258388"/>
              <a:gd name="connsiteX0" fmla="*/ 411154 w 2424220"/>
              <a:gd name="connsiteY0" fmla="*/ 23869 h 3258388"/>
              <a:gd name="connsiteX1" fmla="*/ 322444 w 2424220"/>
              <a:gd name="connsiteY1" fmla="*/ 1798077 h 3258388"/>
              <a:gd name="connsiteX2" fmla="*/ 704581 w 2424220"/>
              <a:gd name="connsiteY2" fmla="*/ 3258388 h 3258388"/>
              <a:gd name="connsiteX3" fmla="*/ 1216372 w 2424220"/>
              <a:gd name="connsiteY3" fmla="*/ 1948202 h 3258388"/>
              <a:gd name="connsiteX4" fmla="*/ 1707692 w 2424220"/>
              <a:gd name="connsiteY4" fmla="*/ 3251564 h 3258388"/>
              <a:gd name="connsiteX5" fmla="*/ 2144420 w 2424220"/>
              <a:gd name="connsiteY5" fmla="*/ 1750310 h 3258388"/>
              <a:gd name="connsiteX6" fmla="*/ 1926056 w 2424220"/>
              <a:gd name="connsiteY6" fmla="*/ 17045 h 3258388"/>
              <a:gd name="connsiteX7" fmla="*/ 1175429 w 2424220"/>
              <a:gd name="connsiteY7" fmla="*/ 153522 h 3258388"/>
              <a:gd name="connsiteX8" fmla="*/ 411154 w 2424220"/>
              <a:gd name="connsiteY8" fmla="*/ 23869 h 3258388"/>
              <a:gd name="connsiteX0" fmla="*/ 411154 w 2449010"/>
              <a:gd name="connsiteY0" fmla="*/ 23869 h 3258388"/>
              <a:gd name="connsiteX1" fmla="*/ 322444 w 2449010"/>
              <a:gd name="connsiteY1" fmla="*/ 1798077 h 3258388"/>
              <a:gd name="connsiteX2" fmla="*/ 704581 w 2449010"/>
              <a:gd name="connsiteY2" fmla="*/ 3258388 h 3258388"/>
              <a:gd name="connsiteX3" fmla="*/ 1216372 w 2449010"/>
              <a:gd name="connsiteY3" fmla="*/ 1948202 h 3258388"/>
              <a:gd name="connsiteX4" fmla="*/ 1707692 w 2449010"/>
              <a:gd name="connsiteY4" fmla="*/ 3251564 h 3258388"/>
              <a:gd name="connsiteX5" fmla="*/ 2144420 w 2449010"/>
              <a:gd name="connsiteY5" fmla="*/ 1750310 h 3258388"/>
              <a:gd name="connsiteX6" fmla="*/ 1926056 w 2449010"/>
              <a:gd name="connsiteY6" fmla="*/ 17045 h 3258388"/>
              <a:gd name="connsiteX7" fmla="*/ 1175429 w 2449010"/>
              <a:gd name="connsiteY7" fmla="*/ 153522 h 3258388"/>
              <a:gd name="connsiteX8" fmla="*/ 411154 w 2449010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  <a:gd name="connsiteX0" fmla="*/ 411154 w 2433593"/>
              <a:gd name="connsiteY0" fmla="*/ 23869 h 3258388"/>
              <a:gd name="connsiteX1" fmla="*/ 322444 w 2433593"/>
              <a:gd name="connsiteY1" fmla="*/ 1798077 h 3258388"/>
              <a:gd name="connsiteX2" fmla="*/ 704581 w 2433593"/>
              <a:gd name="connsiteY2" fmla="*/ 3258388 h 3258388"/>
              <a:gd name="connsiteX3" fmla="*/ 1216372 w 2433593"/>
              <a:gd name="connsiteY3" fmla="*/ 1948202 h 3258388"/>
              <a:gd name="connsiteX4" fmla="*/ 1707692 w 2433593"/>
              <a:gd name="connsiteY4" fmla="*/ 3251564 h 3258388"/>
              <a:gd name="connsiteX5" fmla="*/ 2144420 w 2433593"/>
              <a:gd name="connsiteY5" fmla="*/ 1750310 h 3258388"/>
              <a:gd name="connsiteX6" fmla="*/ 1926056 w 2433593"/>
              <a:gd name="connsiteY6" fmla="*/ 17045 h 3258388"/>
              <a:gd name="connsiteX7" fmla="*/ 1175429 w 2433593"/>
              <a:gd name="connsiteY7" fmla="*/ 153522 h 3258388"/>
              <a:gd name="connsiteX8" fmla="*/ 411154 w 2433593"/>
              <a:gd name="connsiteY8" fmla="*/ 23869 h 3258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433593" h="3258388">
                <a:moveTo>
                  <a:pt x="411154" y="23869"/>
                </a:moveTo>
                <a:cubicBezTo>
                  <a:pt x="-257586" y="355964"/>
                  <a:pt x="22194" y="1036078"/>
                  <a:pt x="322444" y="1798077"/>
                </a:cubicBezTo>
                <a:cubicBezTo>
                  <a:pt x="338366" y="2660163"/>
                  <a:pt x="545357" y="3249289"/>
                  <a:pt x="704581" y="3258388"/>
                </a:cubicBezTo>
                <a:cubicBezTo>
                  <a:pt x="1018479" y="3247015"/>
                  <a:pt x="779644" y="1925457"/>
                  <a:pt x="1216372" y="1948202"/>
                </a:cubicBezTo>
                <a:cubicBezTo>
                  <a:pt x="1580313" y="1945929"/>
                  <a:pt x="1473406" y="3281133"/>
                  <a:pt x="1707692" y="3251564"/>
                </a:cubicBezTo>
                <a:cubicBezTo>
                  <a:pt x="2048886" y="3121910"/>
                  <a:pt x="2001118" y="2180214"/>
                  <a:pt x="2144420" y="1750310"/>
                </a:cubicBezTo>
                <a:cubicBezTo>
                  <a:pt x="2451495" y="1080432"/>
                  <a:pt x="2681232" y="64812"/>
                  <a:pt x="1926056" y="17045"/>
                </a:cubicBezTo>
                <a:lnTo>
                  <a:pt x="1175429" y="153522"/>
                </a:lnTo>
                <a:cubicBezTo>
                  <a:pt x="920671" y="110304"/>
                  <a:pt x="679560" y="-62566"/>
                  <a:pt x="411154" y="2386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14" name="Group 102">
            <a:extLst>
              <a:ext uri="{FF2B5EF4-FFF2-40B4-BE49-F238E27FC236}">
                <a16:creationId xmlns:a16="http://schemas.microsoft.com/office/drawing/2014/main" id="{C0868AA5-0526-42A4-8BD0-09F7DC048D4C}"/>
              </a:ext>
            </a:extLst>
          </p:cNvPr>
          <p:cNvGrpSpPr>
            <a:grpSpLocks noChangeAspect="1"/>
          </p:cNvGrpSpPr>
          <p:nvPr/>
        </p:nvGrpSpPr>
        <p:grpSpPr>
          <a:xfrm>
            <a:off x="8707494" y="2429101"/>
            <a:ext cx="325734" cy="529812"/>
            <a:chOff x="2071598" y="2060848"/>
            <a:chExt cx="1917605" cy="3137144"/>
          </a:xfrm>
          <a:solidFill>
            <a:schemeClr val="accent4"/>
          </a:solidFill>
        </p:grpSpPr>
        <p:sp>
          <p:nvSpPr>
            <p:cNvPr id="15" name="Freeform 103">
              <a:extLst>
                <a:ext uri="{FF2B5EF4-FFF2-40B4-BE49-F238E27FC236}">
                  <a16:creationId xmlns:a16="http://schemas.microsoft.com/office/drawing/2014/main" id="{4CD5C35E-9E98-4FF7-983F-91E43EFE41B1}"/>
                </a:ext>
              </a:extLst>
            </p:cNvPr>
            <p:cNvSpPr/>
            <p:nvPr/>
          </p:nvSpPr>
          <p:spPr>
            <a:xfrm>
              <a:off x="2483768" y="206084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6" name="Freeform 104">
              <a:extLst>
                <a:ext uri="{FF2B5EF4-FFF2-40B4-BE49-F238E27FC236}">
                  <a16:creationId xmlns:a16="http://schemas.microsoft.com/office/drawing/2014/main" id="{B4B3C628-EFCE-4A75-8CD0-D63F50B17B25}"/>
                </a:ext>
              </a:extLst>
            </p:cNvPr>
            <p:cNvSpPr/>
            <p:nvPr/>
          </p:nvSpPr>
          <p:spPr>
            <a:xfrm rot="21253755">
              <a:off x="2170737" y="2710023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7" name="Freeform 105">
              <a:extLst>
                <a:ext uri="{FF2B5EF4-FFF2-40B4-BE49-F238E27FC236}">
                  <a16:creationId xmlns:a16="http://schemas.microsoft.com/office/drawing/2014/main" id="{94A6BCC1-51AE-416B-B0A8-F54BE741BC4B}"/>
                </a:ext>
              </a:extLst>
            </p:cNvPr>
            <p:cNvSpPr/>
            <p:nvPr/>
          </p:nvSpPr>
          <p:spPr>
            <a:xfrm rot="20634645">
              <a:off x="2071598" y="3466865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18" name="Freeform 106">
              <a:extLst>
                <a:ext uri="{FF2B5EF4-FFF2-40B4-BE49-F238E27FC236}">
                  <a16:creationId xmlns:a16="http://schemas.microsoft.com/office/drawing/2014/main" id="{4997619A-8858-4F36-97D7-3FA3696507C2}"/>
                </a:ext>
              </a:extLst>
            </p:cNvPr>
            <p:cNvSpPr/>
            <p:nvPr/>
          </p:nvSpPr>
          <p:spPr>
            <a:xfrm rot="19632933">
              <a:off x="2257651" y="4182238"/>
              <a:ext cx="1505435" cy="1015754"/>
            </a:xfrm>
            <a:custGeom>
              <a:avLst/>
              <a:gdLst>
                <a:gd name="connsiteX0" fmla="*/ 812042 w 1535373"/>
                <a:gd name="connsiteY0" fmla="*/ 211541 h 921224"/>
                <a:gd name="connsiteX1" fmla="*/ 184245 w 1535373"/>
                <a:gd name="connsiteY1" fmla="*/ 0 h 921224"/>
                <a:gd name="connsiteX2" fmla="*/ 143301 w 1535373"/>
                <a:gd name="connsiteY2" fmla="*/ 293427 h 921224"/>
                <a:gd name="connsiteX3" fmla="*/ 0 w 1535373"/>
                <a:gd name="connsiteY3" fmla="*/ 477672 h 921224"/>
                <a:gd name="connsiteX4" fmla="*/ 600501 w 1535373"/>
                <a:gd name="connsiteY4" fmla="*/ 764275 h 921224"/>
                <a:gd name="connsiteX5" fmla="*/ 709684 w 1535373"/>
                <a:gd name="connsiteY5" fmla="*/ 655093 h 921224"/>
                <a:gd name="connsiteX6" fmla="*/ 887104 w 1535373"/>
                <a:gd name="connsiteY6" fmla="*/ 702860 h 921224"/>
                <a:gd name="connsiteX7" fmla="*/ 1201003 w 1535373"/>
                <a:gd name="connsiteY7" fmla="*/ 921224 h 921224"/>
                <a:gd name="connsiteX8" fmla="*/ 1535373 w 1535373"/>
                <a:gd name="connsiteY8" fmla="*/ 825690 h 921224"/>
                <a:gd name="connsiteX9" fmla="*/ 1201003 w 1535373"/>
                <a:gd name="connsiteY9" fmla="*/ 689212 h 921224"/>
                <a:gd name="connsiteX10" fmla="*/ 1262418 w 1535373"/>
                <a:gd name="connsiteY10" fmla="*/ 457200 h 921224"/>
                <a:gd name="connsiteX11" fmla="*/ 996287 w 1535373"/>
                <a:gd name="connsiteY11" fmla="*/ 348018 h 921224"/>
                <a:gd name="connsiteX12" fmla="*/ 921224 w 1535373"/>
                <a:gd name="connsiteY12" fmla="*/ 457200 h 921224"/>
                <a:gd name="connsiteX13" fmla="*/ 777922 w 1535373"/>
                <a:gd name="connsiteY13" fmla="*/ 395785 h 921224"/>
                <a:gd name="connsiteX14" fmla="*/ 812042 w 1535373"/>
                <a:gd name="connsiteY14" fmla="*/ 211541 h 921224"/>
                <a:gd name="connsiteX0" fmla="*/ 812042 w 1535373"/>
                <a:gd name="connsiteY0" fmla="*/ 191663 h 901346"/>
                <a:gd name="connsiteX1" fmla="*/ 208099 w 1535373"/>
                <a:gd name="connsiteY1" fmla="*/ 0 h 901346"/>
                <a:gd name="connsiteX2" fmla="*/ 143301 w 1535373"/>
                <a:gd name="connsiteY2" fmla="*/ 273549 h 901346"/>
                <a:gd name="connsiteX3" fmla="*/ 0 w 1535373"/>
                <a:gd name="connsiteY3" fmla="*/ 457794 h 901346"/>
                <a:gd name="connsiteX4" fmla="*/ 600501 w 1535373"/>
                <a:gd name="connsiteY4" fmla="*/ 744397 h 901346"/>
                <a:gd name="connsiteX5" fmla="*/ 709684 w 1535373"/>
                <a:gd name="connsiteY5" fmla="*/ 635215 h 901346"/>
                <a:gd name="connsiteX6" fmla="*/ 887104 w 1535373"/>
                <a:gd name="connsiteY6" fmla="*/ 682982 h 901346"/>
                <a:gd name="connsiteX7" fmla="*/ 1201003 w 1535373"/>
                <a:gd name="connsiteY7" fmla="*/ 901346 h 901346"/>
                <a:gd name="connsiteX8" fmla="*/ 1535373 w 1535373"/>
                <a:gd name="connsiteY8" fmla="*/ 805812 h 901346"/>
                <a:gd name="connsiteX9" fmla="*/ 1201003 w 1535373"/>
                <a:gd name="connsiteY9" fmla="*/ 669334 h 901346"/>
                <a:gd name="connsiteX10" fmla="*/ 1262418 w 1535373"/>
                <a:gd name="connsiteY10" fmla="*/ 437322 h 901346"/>
                <a:gd name="connsiteX11" fmla="*/ 996287 w 1535373"/>
                <a:gd name="connsiteY11" fmla="*/ 328140 h 901346"/>
                <a:gd name="connsiteX12" fmla="*/ 921224 w 1535373"/>
                <a:gd name="connsiteY12" fmla="*/ 437322 h 901346"/>
                <a:gd name="connsiteX13" fmla="*/ 777922 w 1535373"/>
                <a:gd name="connsiteY13" fmla="*/ 375907 h 901346"/>
                <a:gd name="connsiteX14" fmla="*/ 812042 w 1535373"/>
                <a:gd name="connsiteY14" fmla="*/ 191663 h 901346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43301 w 1535373"/>
                <a:gd name="connsiteY2" fmla="*/ 286235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812042 w 1535373"/>
                <a:gd name="connsiteY0" fmla="*/ 204349 h 914032"/>
                <a:gd name="connsiteX1" fmla="*/ 208099 w 1535373"/>
                <a:gd name="connsiteY1" fmla="*/ 12686 h 914032"/>
                <a:gd name="connsiteX2" fmla="*/ 159203 w 1535373"/>
                <a:gd name="connsiteY2" fmla="*/ 306113 h 914032"/>
                <a:gd name="connsiteX3" fmla="*/ 0 w 1535373"/>
                <a:gd name="connsiteY3" fmla="*/ 470480 h 914032"/>
                <a:gd name="connsiteX4" fmla="*/ 600501 w 1535373"/>
                <a:gd name="connsiteY4" fmla="*/ 757083 h 914032"/>
                <a:gd name="connsiteX5" fmla="*/ 709684 w 1535373"/>
                <a:gd name="connsiteY5" fmla="*/ 647901 h 914032"/>
                <a:gd name="connsiteX6" fmla="*/ 887104 w 1535373"/>
                <a:gd name="connsiteY6" fmla="*/ 695668 h 914032"/>
                <a:gd name="connsiteX7" fmla="*/ 1201003 w 1535373"/>
                <a:gd name="connsiteY7" fmla="*/ 914032 h 914032"/>
                <a:gd name="connsiteX8" fmla="*/ 1535373 w 1535373"/>
                <a:gd name="connsiteY8" fmla="*/ 818498 h 914032"/>
                <a:gd name="connsiteX9" fmla="*/ 1201003 w 1535373"/>
                <a:gd name="connsiteY9" fmla="*/ 682020 h 914032"/>
                <a:gd name="connsiteX10" fmla="*/ 1262418 w 1535373"/>
                <a:gd name="connsiteY10" fmla="*/ 450008 h 914032"/>
                <a:gd name="connsiteX11" fmla="*/ 996287 w 1535373"/>
                <a:gd name="connsiteY11" fmla="*/ 340826 h 914032"/>
                <a:gd name="connsiteX12" fmla="*/ 921224 w 1535373"/>
                <a:gd name="connsiteY12" fmla="*/ 450008 h 914032"/>
                <a:gd name="connsiteX13" fmla="*/ 777922 w 1535373"/>
                <a:gd name="connsiteY13" fmla="*/ 388593 h 914032"/>
                <a:gd name="connsiteX14" fmla="*/ 812042 w 1535373"/>
                <a:gd name="connsiteY14" fmla="*/ 204349 h 914032"/>
                <a:gd name="connsiteX0" fmla="*/ 788188 w 1511519"/>
                <a:gd name="connsiteY0" fmla="*/ 204349 h 914032"/>
                <a:gd name="connsiteX1" fmla="*/ 184245 w 1511519"/>
                <a:gd name="connsiteY1" fmla="*/ 12686 h 914032"/>
                <a:gd name="connsiteX2" fmla="*/ 135349 w 1511519"/>
                <a:gd name="connsiteY2" fmla="*/ 306113 h 914032"/>
                <a:gd name="connsiteX3" fmla="*/ 0 w 1511519"/>
                <a:gd name="connsiteY3" fmla="*/ 518188 h 914032"/>
                <a:gd name="connsiteX4" fmla="*/ 576647 w 1511519"/>
                <a:gd name="connsiteY4" fmla="*/ 757083 h 914032"/>
                <a:gd name="connsiteX5" fmla="*/ 685830 w 1511519"/>
                <a:gd name="connsiteY5" fmla="*/ 647901 h 914032"/>
                <a:gd name="connsiteX6" fmla="*/ 863250 w 1511519"/>
                <a:gd name="connsiteY6" fmla="*/ 695668 h 914032"/>
                <a:gd name="connsiteX7" fmla="*/ 1177149 w 1511519"/>
                <a:gd name="connsiteY7" fmla="*/ 914032 h 914032"/>
                <a:gd name="connsiteX8" fmla="*/ 1511519 w 1511519"/>
                <a:gd name="connsiteY8" fmla="*/ 818498 h 914032"/>
                <a:gd name="connsiteX9" fmla="*/ 1177149 w 1511519"/>
                <a:gd name="connsiteY9" fmla="*/ 682020 h 914032"/>
                <a:gd name="connsiteX10" fmla="*/ 1238564 w 1511519"/>
                <a:gd name="connsiteY10" fmla="*/ 450008 h 914032"/>
                <a:gd name="connsiteX11" fmla="*/ 972433 w 1511519"/>
                <a:gd name="connsiteY11" fmla="*/ 340826 h 914032"/>
                <a:gd name="connsiteX12" fmla="*/ 897370 w 1511519"/>
                <a:gd name="connsiteY12" fmla="*/ 450008 h 914032"/>
                <a:gd name="connsiteX13" fmla="*/ 754068 w 1511519"/>
                <a:gd name="connsiteY13" fmla="*/ 388593 h 914032"/>
                <a:gd name="connsiteX14" fmla="*/ 788188 w 1511519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2902 w 1526233"/>
                <a:gd name="connsiteY0" fmla="*/ 204349 h 914032"/>
                <a:gd name="connsiteX1" fmla="*/ 198959 w 1526233"/>
                <a:gd name="connsiteY1" fmla="*/ 12686 h 914032"/>
                <a:gd name="connsiteX2" fmla="*/ 150063 w 1526233"/>
                <a:gd name="connsiteY2" fmla="*/ 306113 h 914032"/>
                <a:gd name="connsiteX3" fmla="*/ 14714 w 1526233"/>
                <a:gd name="connsiteY3" fmla="*/ 518188 h 914032"/>
                <a:gd name="connsiteX4" fmla="*/ 591361 w 1526233"/>
                <a:gd name="connsiteY4" fmla="*/ 757083 h 914032"/>
                <a:gd name="connsiteX5" fmla="*/ 700544 w 1526233"/>
                <a:gd name="connsiteY5" fmla="*/ 647901 h 914032"/>
                <a:gd name="connsiteX6" fmla="*/ 877964 w 1526233"/>
                <a:gd name="connsiteY6" fmla="*/ 695668 h 914032"/>
                <a:gd name="connsiteX7" fmla="*/ 1191863 w 1526233"/>
                <a:gd name="connsiteY7" fmla="*/ 914032 h 914032"/>
                <a:gd name="connsiteX8" fmla="*/ 1526233 w 1526233"/>
                <a:gd name="connsiteY8" fmla="*/ 818498 h 914032"/>
                <a:gd name="connsiteX9" fmla="*/ 1191863 w 1526233"/>
                <a:gd name="connsiteY9" fmla="*/ 682020 h 914032"/>
                <a:gd name="connsiteX10" fmla="*/ 1253278 w 1526233"/>
                <a:gd name="connsiteY10" fmla="*/ 450008 h 914032"/>
                <a:gd name="connsiteX11" fmla="*/ 987147 w 1526233"/>
                <a:gd name="connsiteY11" fmla="*/ 340826 h 914032"/>
                <a:gd name="connsiteX12" fmla="*/ 912084 w 1526233"/>
                <a:gd name="connsiteY12" fmla="*/ 450008 h 914032"/>
                <a:gd name="connsiteX13" fmla="*/ 768782 w 1526233"/>
                <a:gd name="connsiteY13" fmla="*/ 388593 h 914032"/>
                <a:gd name="connsiteX14" fmla="*/ 802902 w 1526233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588668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52279 w 1523540"/>
                <a:gd name="connsiteY4" fmla="*/ 757083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697851 w 1523540"/>
                <a:gd name="connsiteY5" fmla="*/ 647901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75271 w 1523540"/>
                <a:gd name="connsiteY6" fmla="*/ 695668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14032"/>
                <a:gd name="connsiteX1" fmla="*/ 196266 w 1523540"/>
                <a:gd name="connsiteY1" fmla="*/ 12686 h 914032"/>
                <a:gd name="connsiteX2" fmla="*/ 147370 w 1523540"/>
                <a:gd name="connsiteY2" fmla="*/ 306113 h 914032"/>
                <a:gd name="connsiteX3" fmla="*/ 12021 w 1523540"/>
                <a:gd name="connsiteY3" fmla="*/ 518188 h 914032"/>
                <a:gd name="connsiteX4" fmla="*/ 636377 w 1523540"/>
                <a:gd name="connsiteY4" fmla="*/ 741181 h 914032"/>
                <a:gd name="connsiteX5" fmla="*/ 705803 w 1523540"/>
                <a:gd name="connsiteY5" fmla="*/ 624047 h 914032"/>
                <a:gd name="connsiteX6" fmla="*/ 859369 w 1523540"/>
                <a:gd name="connsiteY6" fmla="*/ 679765 h 914032"/>
                <a:gd name="connsiteX7" fmla="*/ 1189170 w 1523540"/>
                <a:gd name="connsiteY7" fmla="*/ 914032 h 914032"/>
                <a:gd name="connsiteX8" fmla="*/ 1523540 w 1523540"/>
                <a:gd name="connsiteY8" fmla="*/ 818498 h 914032"/>
                <a:gd name="connsiteX9" fmla="*/ 1189170 w 1523540"/>
                <a:gd name="connsiteY9" fmla="*/ 682020 h 914032"/>
                <a:gd name="connsiteX10" fmla="*/ 1250585 w 1523540"/>
                <a:gd name="connsiteY10" fmla="*/ 450008 h 914032"/>
                <a:gd name="connsiteX11" fmla="*/ 984454 w 1523540"/>
                <a:gd name="connsiteY11" fmla="*/ 340826 h 914032"/>
                <a:gd name="connsiteX12" fmla="*/ 909391 w 1523540"/>
                <a:gd name="connsiteY12" fmla="*/ 450008 h 914032"/>
                <a:gd name="connsiteX13" fmla="*/ 766089 w 1523540"/>
                <a:gd name="connsiteY13" fmla="*/ 388593 h 914032"/>
                <a:gd name="connsiteX14" fmla="*/ 800209 w 1523540"/>
                <a:gd name="connsiteY14" fmla="*/ 204349 h 914032"/>
                <a:gd name="connsiteX0" fmla="*/ 800209 w 1523540"/>
                <a:gd name="connsiteY0" fmla="*/ 204349 h 982628"/>
                <a:gd name="connsiteX1" fmla="*/ 196266 w 1523540"/>
                <a:gd name="connsiteY1" fmla="*/ 12686 h 982628"/>
                <a:gd name="connsiteX2" fmla="*/ 147370 w 1523540"/>
                <a:gd name="connsiteY2" fmla="*/ 306113 h 982628"/>
                <a:gd name="connsiteX3" fmla="*/ 12021 w 1523540"/>
                <a:gd name="connsiteY3" fmla="*/ 518188 h 982628"/>
                <a:gd name="connsiteX4" fmla="*/ 636377 w 1523540"/>
                <a:gd name="connsiteY4" fmla="*/ 741181 h 982628"/>
                <a:gd name="connsiteX5" fmla="*/ 705803 w 1523540"/>
                <a:gd name="connsiteY5" fmla="*/ 624047 h 982628"/>
                <a:gd name="connsiteX6" fmla="*/ 859369 w 1523540"/>
                <a:gd name="connsiteY6" fmla="*/ 679765 h 982628"/>
                <a:gd name="connsiteX7" fmla="*/ 1189170 w 1523540"/>
                <a:gd name="connsiteY7" fmla="*/ 914032 h 982628"/>
                <a:gd name="connsiteX8" fmla="*/ 1523540 w 1523540"/>
                <a:gd name="connsiteY8" fmla="*/ 818498 h 982628"/>
                <a:gd name="connsiteX9" fmla="*/ 1189170 w 1523540"/>
                <a:gd name="connsiteY9" fmla="*/ 682020 h 982628"/>
                <a:gd name="connsiteX10" fmla="*/ 1250585 w 1523540"/>
                <a:gd name="connsiteY10" fmla="*/ 450008 h 982628"/>
                <a:gd name="connsiteX11" fmla="*/ 984454 w 1523540"/>
                <a:gd name="connsiteY11" fmla="*/ 340826 h 982628"/>
                <a:gd name="connsiteX12" fmla="*/ 909391 w 1523540"/>
                <a:gd name="connsiteY12" fmla="*/ 450008 h 982628"/>
                <a:gd name="connsiteX13" fmla="*/ 766089 w 1523540"/>
                <a:gd name="connsiteY13" fmla="*/ 388593 h 982628"/>
                <a:gd name="connsiteX14" fmla="*/ 800209 w 1523540"/>
                <a:gd name="connsiteY14" fmla="*/ 204349 h 982628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89170 w 1554538"/>
                <a:gd name="connsiteY9" fmla="*/ 682020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54538"/>
                <a:gd name="connsiteY0" fmla="*/ 204349 h 982009"/>
                <a:gd name="connsiteX1" fmla="*/ 196266 w 1554538"/>
                <a:gd name="connsiteY1" fmla="*/ 12686 h 982009"/>
                <a:gd name="connsiteX2" fmla="*/ 147370 w 1554538"/>
                <a:gd name="connsiteY2" fmla="*/ 306113 h 982009"/>
                <a:gd name="connsiteX3" fmla="*/ 12021 w 1554538"/>
                <a:gd name="connsiteY3" fmla="*/ 518188 h 982009"/>
                <a:gd name="connsiteX4" fmla="*/ 636377 w 1554538"/>
                <a:gd name="connsiteY4" fmla="*/ 741181 h 982009"/>
                <a:gd name="connsiteX5" fmla="*/ 705803 w 1554538"/>
                <a:gd name="connsiteY5" fmla="*/ 624047 h 982009"/>
                <a:gd name="connsiteX6" fmla="*/ 859369 w 1554538"/>
                <a:gd name="connsiteY6" fmla="*/ 679765 h 982009"/>
                <a:gd name="connsiteX7" fmla="*/ 1189170 w 1554538"/>
                <a:gd name="connsiteY7" fmla="*/ 914032 h 982009"/>
                <a:gd name="connsiteX8" fmla="*/ 1523540 w 1554538"/>
                <a:gd name="connsiteY8" fmla="*/ 818498 h 982009"/>
                <a:gd name="connsiteX9" fmla="*/ 1173267 w 1554538"/>
                <a:gd name="connsiteY9" fmla="*/ 634312 h 982009"/>
                <a:gd name="connsiteX10" fmla="*/ 1250585 w 1554538"/>
                <a:gd name="connsiteY10" fmla="*/ 450008 h 982009"/>
                <a:gd name="connsiteX11" fmla="*/ 984454 w 1554538"/>
                <a:gd name="connsiteY11" fmla="*/ 340826 h 982009"/>
                <a:gd name="connsiteX12" fmla="*/ 909391 w 1554538"/>
                <a:gd name="connsiteY12" fmla="*/ 450008 h 982009"/>
                <a:gd name="connsiteX13" fmla="*/ 766089 w 1554538"/>
                <a:gd name="connsiteY13" fmla="*/ 388593 h 982009"/>
                <a:gd name="connsiteX14" fmla="*/ 800209 w 1554538"/>
                <a:gd name="connsiteY14" fmla="*/ 204349 h 982009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42543"/>
                <a:gd name="connsiteY0" fmla="*/ 204349 h 976908"/>
                <a:gd name="connsiteX1" fmla="*/ 196266 w 1542543"/>
                <a:gd name="connsiteY1" fmla="*/ 12686 h 976908"/>
                <a:gd name="connsiteX2" fmla="*/ 147370 w 1542543"/>
                <a:gd name="connsiteY2" fmla="*/ 306113 h 976908"/>
                <a:gd name="connsiteX3" fmla="*/ 12021 w 1542543"/>
                <a:gd name="connsiteY3" fmla="*/ 518188 h 976908"/>
                <a:gd name="connsiteX4" fmla="*/ 636377 w 1542543"/>
                <a:gd name="connsiteY4" fmla="*/ 741181 h 976908"/>
                <a:gd name="connsiteX5" fmla="*/ 705803 w 1542543"/>
                <a:gd name="connsiteY5" fmla="*/ 624047 h 976908"/>
                <a:gd name="connsiteX6" fmla="*/ 859369 w 1542543"/>
                <a:gd name="connsiteY6" fmla="*/ 679765 h 976908"/>
                <a:gd name="connsiteX7" fmla="*/ 1189170 w 1542543"/>
                <a:gd name="connsiteY7" fmla="*/ 914032 h 976908"/>
                <a:gd name="connsiteX8" fmla="*/ 1507637 w 1542543"/>
                <a:gd name="connsiteY8" fmla="*/ 786693 h 976908"/>
                <a:gd name="connsiteX9" fmla="*/ 1173267 w 1542543"/>
                <a:gd name="connsiteY9" fmla="*/ 634312 h 976908"/>
                <a:gd name="connsiteX10" fmla="*/ 1250585 w 1542543"/>
                <a:gd name="connsiteY10" fmla="*/ 450008 h 976908"/>
                <a:gd name="connsiteX11" fmla="*/ 984454 w 1542543"/>
                <a:gd name="connsiteY11" fmla="*/ 340826 h 976908"/>
                <a:gd name="connsiteX12" fmla="*/ 909391 w 1542543"/>
                <a:gd name="connsiteY12" fmla="*/ 450008 h 976908"/>
                <a:gd name="connsiteX13" fmla="*/ 766089 w 1542543"/>
                <a:gd name="connsiteY13" fmla="*/ 388593 h 976908"/>
                <a:gd name="connsiteX14" fmla="*/ 800209 w 1542543"/>
                <a:gd name="connsiteY14" fmla="*/ 204349 h 976908"/>
                <a:gd name="connsiteX0" fmla="*/ 800209 w 1522966"/>
                <a:gd name="connsiteY0" fmla="*/ 204349 h 975249"/>
                <a:gd name="connsiteX1" fmla="*/ 196266 w 1522966"/>
                <a:gd name="connsiteY1" fmla="*/ 12686 h 975249"/>
                <a:gd name="connsiteX2" fmla="*/ 147370 w 1522966"/>
                <a:gd name="connsiteY2" fmla="*/ 306113 h 975249"/>
                <a:gd name="connsiteX3" fmla="*/ 12021 w 1522966"/>
                <a:gd name="connsiteY3" fmla="*/ 518188 h 975249"/>
                <a:gd name="connsiteX4" fmla="*/ 636377 w 1522966"/>
                <a:gd name="connsiteY4" fmla="*/ 741181 h 975249"/>
                <a:gd name="connsiteX5" fmla="*/ 705803 w 1522966"/>
                <a:gd name="connsiteY5" fmla="*/ 624047 h 975249"/>
                <a:gd name="connsiteX6" fmla="*/ 859369 w 1522966"/>
                <a:gd name="connsiteY6" fmla="*/ 679765 h 975249"/>
                <a:gd name="connsiteX7" fmla="*/ 1189170 w 1522966"/>
                <a:gd name="connsiteY7" fmla="*/ 914032 h 975249"/>
                <a:gd name="connsiteX8" fmla="*/ 1507637 w 1522966"/>
                <a:gd name="connsiteY8" fmla="*/ 786693 h 975249"/>
                <a:gd name="connsiteX9" fmla="*/ 1173267 w 1522966"/>
                <a:gd name="connsiteY9" fmla="*/ 634312 h 975249"/>
                <a:gd name="connsiteX10" fmla="*/ 1250585 w 1522966"/>
                <a:gd name="connsiteY10" fmla="*/ 450008 h 975249"/>
                <a:gd name="connsiteX11" fmla="*/ 984454 w 1522966"/>
                <a:gd name="connsiteY11" fmla="*/ 340826 h 975249"/>
                <a:gd name="connsiteX12" fmla="*/ 909391 w 1522966"/>
                <a:gd name="connsiteY12" fmla="*/ 450008 h 975249"/>
                <a:gd name="connsiteX13" fmla="*/ 766089 w 1522966"/>
                <a:gd name="connsiteY13" fmla="*/ 388593 h 975249"/>
                <a:gd name="connsiteX14" fmla="*/ 800209 w 1522966"/>
                <a:gd name="connsiteY14" fmla="*/ 204349 h 975249"/>
                <a:gd name="connsiteX0" fmla="*/ 800209 w 1538655"/>
                <a:gd name="connsiteY0" fmla="*/ 204349 h 976321"/>
                <a:gd name="connsiteX1" fmla="*/ 196266 w 1538655"/>
                <a:gd name="connsiteY1" fmla="*/ 12686 h 976321"/>
                <a:gd name="connsiteX2" fmla="*/ 147370 w 1538655"/>
                <a:gd name="connsiteY2" fmla="*/ 306113 h 976321"/>
                <a:gd name="connsiteX3" fmla="*/ 12021 w 1538655"/>
                <a:gd name="connsiteY3" fmla="*/ 518188 h 976321"/>
                <a:gd name="connsiteX4" fmla="*/ 636377 w 1538655"/>
                <a:gd name="connsiteY4" fmla="*/ 741181 h 976321"/>
                <a:gd name="connsiteX5" fmla="*/ 705803 w 1538655"/>
                <a:gd name="connsiteY5" fmla="*/ 624047 h 976321"/>
                <a:gd name="connsiteX6" fmla="*/ 859369 w 1538655"/>
                <a:gd name="connsiteY6" fmla="*/ 679765 h 976321"/>
                <a:gd name="connsiteX7" fmla="*/ 1189170 w 1538655"/>
                <a:gd name="connsiteY7" fmla="*/ 914032 h 976321"/>
                <a:gd name="connsiteX8" fmla="*/ 1507637 w 1538655"/>
                <a:gd name="connsiteY8" fmla="*/ 786693 h 976321"/>
                <a:gd name="connsiteX9" fmla="*/ 1173267 w 1538655"/>
                <a:gd name="connsiteY9" fmla="*/ 634312 h 976321"/>
                <a:gd name="connsiteX10" fmla="*/ 1250585 w 1538655"/>
                <a:gd name="connsiteY10" fmla="*/ 450008 h 976321"/>
                <a:gd name="connsiteX11" fmla="*/ 984454 w 1538655"/>
                <a:gd name="connsiteY11" fmla="*/ 340826 h 976321"/>
                <a:gd name="connsiteX12" fmla="*/ 909391 w 1538655"/>
                <a:gd name="connsiteY12" fmla="*/ 450008 h 976321"/>
                <a:gd name="connsiteX13" fmla="*/ 766089 w 1538655"/>
                <a:gd name="connsiteY13" fmla="*/ 388593 h 976321"/>
                <a:gd name="connsiteX14" fmla="*/ 800209 w 1538655"/>
                <a:gd name="connsiteY14" fmla="*/ 204349 h 976321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84454 w 1556774"/>
                <a:gd name="connsiteY11" fmla="*/ 340826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50008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56774"/>
                <a:gd name="connsiteY0" fmla="*/ 204349 h 981339"/>
                <a:gd name="connsiteX1" fmla="*/ 196266 w 1556774"/>
                <a:gd name="connsiteY1" fmla="*/ 12686 h 981339"/>
                <a:gd name="connsiteX2" fmla="*/ 147370 w 1556774"/>
                <a:gd name="connsiteY2" fmla="*/ 306113 h 981339"/>
                <a:gd name="connsiteX3" fmla="*/ 12021 w 1556774"/>
                <a:gd name="connsiteY3" fmla="*/ 518188 h 981339"/>
                <a:gd name="connsiteX4" fmla="*/ 636377 w 1556774"/>
                <a:gd name="connsiteY4" fmla="*/ 741181 h 981339"/>
                <a:gd name="connsiteX5" fmla="*/ 705803 w 1556774"/>
                <a:gd name="connsiteY5" fmla="*/ 624047 h 981339"/>
                <a:gd name="connsiteX6" fmla="*/ 859369 w 1556774"/>
                <a:gd name="connsiteY6" fmla="*/ 679765 h 981339"/>
                <a:gd name="connsiteX7" fmla="*/ 1189170 w 1556774"/>
                <a:gd name="connsiteY7" fmla="*/ 914032 h 981339"/>
                <a:gd name="connsiteX8" fmla="*/ 1507637 w 1556774"/>
                <a:gd name="connsiteY8" fmla="*/ 786693 h 981339"/>
                <a:gd name="connsiteX9" fmla="*/ 1173267 w 1556774"/>
                <a:gd name="connsiteY9" fmla="*/ 634312 h 981339"/>
                <a:gd name="connsiteX10" fmla="*/ 1250585 w 1556774"/>
                <a:gd name="connsiteY10" fmla="*/ 438081 h 981339"/>
                <a:gd name="connsiteX11" fmla="*/ 964576 w 1556774"/>
                <a:gd name="connsiteY11" fmla="*/ 344802 h 981339"/>
                <a:gd name="connsiteX12" fmla="*/ 909391 w 1556774"/>
                <a:gd name="connsiteY12" fmla="*/ 450008 h 981339"/>
                <a:gd name="connsiteX13" fmla="*/ 766089 w 1556774"/>
                <a:gd name="connsiteY13" fmla="*/ 388593 h 981339"/>
                <a:gd name="connsiteX14" fmla="*/ 800209 w 1556774"/>
                <a:gd name="connsiteY14" fmla="*/ 204349 h 981339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527868"/>
                <a:gd name="connsiteY0" fmla="*/ 204349 h 975126"/>
                <a:gd name="connsiteX1" fmla="*/ 196266 w 1527868"/>
                <a:gd name="connsiteY1" fmla="*/ 12686 h 975126"/>
                <a:gd name="connsiteX2" fmla="*/ 147370 w 1527868"/>
                <a:gd name="connsiteY2" fmla="*/ 306113 h 975126"/>
                <a:gd name="connsiteX3" fmla="*/ 12021 w 1527868"/>
                <a:gd name="connsiteY3" fmla="*/ 518188 h 975126"/>
                <a:gd name="connsiteX4" fmla="*/ 636377 w 1527868"/>
                <a:gd name="connsiteY4" fmla="*/ 741181 h 975126"/>
                <a:gd name="connsiteX5" fmla="*/ 705803 w 1527868"/>
                <a:gd name="connsiteY5" fmla="*/ 624047 h 975126"/>
                <a:gd name="connsiteX6" fmla="*/ 859369 w 1527868"/>
                <a:gd name="connsiteY6" fmla="*/ 679765 h 975126"/>
                <a:gd name="connsiteX7" fmla="*/ 1189170 w 1527868"/>
                <a:gd name="connsiteY7" fmla="*/ 914032 h 975126"/>
                <a:gd name="connsiteX8" fmla="*/ 1467881 w 1527868"/>
                <a:gd name="connsiteY8" fmla="*/ 742961 h 975126"/>
                <a:gd name="connsiteX9" fmla="*/ 1173267 w 1527868"/>
                <a:gd name="connsiteY9" fmla="*/ 634312 h 975126"/>
                <a:gd name="connsiteX10" fmla="*/ 1250585 w 1527868"/>
                <a:gd name="connsiteY10" fmla="*/ 438081 h 975126"/>
                <a:gd name="connsiteX11" fmla="*/ 964576 w 1527868"/>
                <a:gd name="connsiteY11" fmla="*/ 344802 h 975126"/>
                <a:gd name="connsiteX12" fmla="*/ 909391 w 1527868"/>
                <a:gd name="connsiteY12" fmla="*/ 450008 h 975126"/>
                <a:gd name="connsiteX13" fmla="*/ 766089 w 1527868"/>
                <a:gd name="connsiteY13" fmla="*/ 388593 h 975126"/>
                <a:gd name="connsiteX14" fmla="*/ 800209 w 1527868"/>
                <a:gd name="connsiteY14" fmla="*/ 204349 h 975126"/>
                <a:gd name="connsiteX0" fmla="*/ 800209 w 1499884"/>
                <a:gd name="connsiteY0" fmla="*/ 204349 h 986483"/>
                <a:gd name="connsiteX1" fmla="*/ 196266 w 1499884"/>
                <a:gd name="connsiteY1" fmla="*/ 12686 h 986483"/>
                <a:gd name="connsiteX2" fmla="*/ 147370 w 1499884"/>
                <a:gd name="connsiteY2" fmla="*/ 306113 h 986483"/>
                <a:gd name="connsiteX3" fmla="*/ 12021 w 1499884"/>
                <a:gd name="connsiteY3" fmla="*/ 518188 h 986483"/>
                <a:gd name="connsiteX4" fmla="*/ 636377 w 1499884"/>
                <a:gd name="connsiteY4" fmla="*/ 741181 h 986483"/>
                <a:gd name="connsiteX5" fmla="*/ 705803 w 1499884"/>
                <a:gd name="connsiteY5" fmla="*/ 624047 h 986483"/>
                <a:gd name="connsiteX6" fmla="*/ 859369 w 1499884"/>
                <a:gd name="connsiteY6" fmla="*/ 679765 h 986483"/>
                <a:gd name="connsiteX7" fmla="*/ 1189170 w 1499884"/>
                <a:gd name="connsiteY7" fmla="*/ 914032 h 986483"/>
                <a:gd name="connsiteX8" fmla="*/ 1467881 w 1499884"/>
                <a:gd name="connsiteY8" fmla="*/ 742961 h 986483"/>
                <a:gd name="connsiteX9" fmla="*/ 1173267 w 1499884"/>
                <a:gd name="connsiteY9" fmla="*/ 634312 h 986483"/>
                <a:gd name="connsiteX10" fmla="*/ 1250585 w 1499884"/>
                <a:gd name="connsiteY10" fmla="*/ 438081 h 986483"/>
                <a:gd name="connsiteX11" fmla="*/ 964576 w 1499884"/>
                <a:gd name="connsiteY11" fmla="*/ 344802 h 986483"/>
                <a:gd name="connsiteX12" fmla="*/ 909391 w 1499884"/>
                <a:gd name="connsiteY12" fmla="*/ 450008 h 986483"/>
                <a:gd name="connsiteX13" fmla="*/ 766089 w 1499884"/>
                <a:gd name="connsiteY13" fmla="*/ 388593 h 986483"/>
                <a:gd name="connsiteX14" fmla="*/ 800209 w 1499884"/>
                <a:gd name="connsiteY14" fmla="*/ 204349 h 986483"/>
                <a:gd name="connsiteX0" fmla="*/ 800209 w 1505435"/>
                <a:gd name="connsiteY0" fmla="*/ 204349 h 1015754"/>
                <a:gd name="connsiteX1" fmla="*/ 196266 w 1505435"/>
                <a:gd name="connsiteY1" fmla="*/ 12686 h 1015754"/>
                <a:gd name="connsiteX2" fmla="*/ 147370 w 1505435"/>
                <a:gd name="connsiteY2" fmla="*/ 306113 h 1015754"/>
                <a:gd name="connsiteX3" fmla="*/ 12021 w 1505435"/>
                <a:gd name="connsiteY3" fmla="*/ 518188 h 1015754"/>
                <a:gd name="connsiteX4" fmla="*/ 636377 w 1505435"/>
                <a:gd name="connsiteY4" fmla="*/ 741181 h 1015754"/>
                <a:gd name="connsiteX5" fmla="*/ 705803 w 1505435"/>
                <a:gd name="connsiteY5" fmla="*/ 624047 h 1015754"/>
                <a:gd name="connsiteX6" fmla="*/ 859369 w 1505435"/>
                <a:gd name="connsiteY6" fmla="*/ 679765 h 1015754"/>
                <a:gd name="connsiteX7" fmla="*/ 1189170 w 1505435"/>
                <a:gd name="connsiteY7" fmla="*/ 914032 h 1015754"/>
                <a:gd name="connsiteX8" fmla="*/ 1467881 w 1505435"/>
                <a:gd name="connsiteY8" fmla="*/ 742961 h 1015754"/>
                <a:gd name="connsiteX9" fmla="*/ 1173267 w 1505435"/>
                <a:gd name="connsiteY9" fmla="*/ 634312 h 1015754"/>
                <a:gd name="connsiteX10" fmla="*/ 1250585 w 1505435"/>
                <a:gd name="connsiteY10" fmla="*/ 438081 h 1015754"/>
                <a:gd name="connsiteX11" fmla="*/ 964576 w 1505435"/>
                <a:gd name="connsiteY11" fmla="*/ 344802 h 1015754"/>
                <a:gd name="connsiteX12" fmla="*/ 909391 w 1505435"/>
                <a:gd name="connsiteY12" fmla="*/ 450008 h 1015754"/>
                <a:gd name="connsiteX13" fmla="*/ 766089 w 1505435"/>
                <a:gd name="connsiteY13" fmla="*/ 388593 h 1015754"/>
                <a:gd name="connsiteX14" fmla="*/ 800209 w 1505435"/>
                <a:gd name="connsiteY14" fmla="*/ 204349 h 101575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505435" h="1015754">
                  <a:moveTo>
                    <a:pt x="800209" y="204349"/>
                  </a:moveTo>
                  <a:cubicBezTo>
                    <a:pt x="598895" y="140461"/>
                    <a:pt x="302164" y="-50647"/>
                    <a:pt x="196266" y="12686"/>
                  </a:cubicBezTo>
                  <a:cubicBezTo>
                    <a:pt x="103106" y="72064"/>
                    <a:pt x="168969" y="214930"/>
                    <a:pt x="147370" y="306113"/>
                  </a:cubicBezTo>
                  <a:cubicBezTo>
                    <a:pt x="102254" y="376805"/>
                    <a:pt x="-42253" y="455447"/>
                    <a:pt x="12021" y="518188"/>
                  </a:cubicBezTo>
                  <a:cubicBezTo>
                    <a:pt x="164480" y="669383"/>
                    <a:pt x="559454" y="713233"/>
                    <a:pt x="636377" y="741181"/>
                  </a:cubicBezTo>
                  <a:cubicBezTo>
                    <a:pt x="696624" y="733941"/>
                    <a:pt x="677361" y="671042"/>
                    <a:pt x="705803" y="624047"/>
                  </a:cubicBezTo>
                  <a:lnTo>
                    <a:pt x="859369" y="679765"/>
                  </a:lnTo>
                  <a:cubicBezTo>
                    <a:pt x="850034" y="889051"/>
                    <a:pt x="1063333" y="847870"/>
                    <a:pt x="1189170" y="914032"/>
                  </a:cubicBezTo>
                  <a:cubicBezTo>
                    <a:pt x="1618678" y="1176386"/>
                    <a:pt x="1495571" y="862271"/>
                    <a:pt x="1467881" y="742961"/>
                  </a:cubicBezTo>
                  <a:cubicBezTo>
                    <a:pt x="1356424" y="685542"/>
                    <a:pt x="1304603" y="671853"/>
                    <a:pt x="1173267" y="634312"/>
                  </a:cubicBezTo>
                  <a:cubicBezTo>
                    <a:pt x="1199040" y="568902"/>
                    <a:pt x="1292398" y="479637"/>
                    <a:pt x="1250585" y="438081"/>
                  </a:cubicBezTo>
                  <a:cubicBezTo>
                    <a:pt x="1165850" y="405662"/>
                    <a:pt x="1045335" y="381196"/>
                    <a:pt x="964576" y="344802"/>
                  </a:cubicBezTo>
                  <a:cubicBezTo>
                    <a:pt x="930279" y="379871"/>
                    <a:pt x="927786" y="414939"/>
                    <a:pt x="909391" y="450008"/>
                  </a:cubicBezTo>
                  <a:lnTo>
                    <a:pt x="766089" y="388593"/>
                  </a:lnTo>
                  <a:lnTo>
                    <a:pt x="800209" y="204349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19" name="Freeform 107">
            <a:extLst>
              <a:ext uri="{FF2B5EF4-FFF2-40B4-BE49-F238E27FC236}">
                <a16:creationId xmlns:a16="http://schemas.microsoft.com/office/drawing/2014/main" id="{64B17904-23A1-4656-BFA5-B5A40E402DCC}"/>
              </a:ext>
            </a:extLst>
          </p:cNvPr>
          <p:cNvSpPr>
            <a:spLocks noChangeAspect="1"/>
          </p:cNvSpPr>
          <p:nvPr/>
        </p:nvSpPr>
        <p:spPr>
          <a:xfrm>
            <a:off x="9618682" y="2429101"/>
            <a:ext cx="169894" cy="529812"/>
          </a:xfrm>
          <a:custGeom>
            <a:avLst/>
            <a:gdLst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98902"/>
              <a:gd name="connsiteY0" fmla="*/ 1331843 h 2449001"/>
              <a:gd name="connsiteX1" fmla="*/ 541938 w 798902"/>
              <a:gd name="connsiteY1" fmla="*/ 1379551 h 2449001"/>
              <a:gd name="connsiteX2" fmla="*/ 780476 w 798902"/>
              <a:gd name="connsiteY2" fmla="*/ 1375575 h 2449001"/>
              <a:gd name="connsiteX3" fmla="*/ 625426 w 798902"/>
              <a:gd name="connsiteY3" fmla="*/ 1741335 h 2449001"/>
              <a:gd name="connsiteX4" fmla="*/ 609523 w 798902"/>
              <a:gd name="connsiteY4" fmla="*/ 2441050 h 2449001"/>
              <a:gd name="connsiteX5" fmla="*/ 319301 w 798902"/>
              <a:gd name="connsiteY5" fmla="*/ 2445025 h 2449001"/>
              <a:gd name="connsiteX6" fmla="*/ 211958 w 798902"/>
              <a:gd name="connsiteY6" fmla="*/ 1673750 h 2449001"/>
              <a:gd name="connsiteX7" fmla="*/ 207983 w 798902"/>
              <a:gd name="connsiteY7" fmla="*/ 2441050 h 2449001"/>
              <a:gd name="connsiteX8" fmla="*/ 136421 w 798902"/>
              <a:gd name="connsiteY8" fmla="*/ 2449001 h 2449001"/>
              <a:gd name="connsiteX9" fmla="*/ 5224 w 798902"/>
              <a:gd name="connsiteY9" fmla="*/ 1701579 h 2449001"/>
              <a:gd name="connsiteX10" fmla="*/ 37029 w 798902"/>
              <a:gd name="connsiteY10" fmla="*/ 1582309 h 2449001"/>
              <a:gd name="connsiteX11" fmla="*/ 76786 w 798902"/>
              <a:gd name="connsiteY11" fmla="*/ 1566407 h 2449001"/>
              <a:gd name="connsiteX12" fmla="*/ 89266 w 798902"/>
              <a:gd name="connsiteY12" fmla="*/ 1389262 h 2449001"/>
              <a:gd name="connsiteX13" fmla="*/ 339179 w 798902"/>
              <a:gd name="connsiteY13" fmla="*/ 1375575 h 2449001"/>
              <a:gd name="connsiteX14" fmla="*/ 430619 w 798902"/>
              <a:gd name="connsiteY14" fmla="*/ 1331843 h 2449001"/>
              <a:gd name="connsiteX15" fmla="*/ 243762 w 798902"/>
              <a:gd name="connsiteY15" fmla="*/ 0 h 2449001"/>
              <a:gd name="connsiteX16" fmla="*/ 557838 w 798902"/>
              <a:gd name="connsiteY16" fmla="*/ 0 h 2449001"/>
              <a:gd name="connsiteX17" fmla="*/ 689036 w 798902"/>
              <a:gd name="connsiteY17" fmla="*/ 962108 h 2449001"/>
              <a:gd name="connsiteX18" fmla="*/ 724816 w 798902"/>
              <a:gd name="connsiteY18" fmla="*/ 1307990 h 2449001"/>
              <a:gd name="connsiteX19" fmla="*/ 414715 w 798902"/>
              <a:gd name="connsiteY19" fmla="*/ 1268233 h 2449001"/>
              <a:gd name="connsiteX20" fmla="*/ 104615 w 798902"/>
              <a:gd name="connsiteY20" fmla="*/ 1288111 h 2449001"/>
              <a:gd name="connsiteX21" fmla="*/ 124493 w 798902"/>
              <a:gd name="connsiteY21" fmla="*/ 1017766 h 2449001"/>
              <a:gd name="connsiteX22" fmla="*/ 243762 w 798902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619 w 784764"/>
              <a:gd name="connsiteY0" fmla="*/ 1331843 h 2449001"/>
              <a:gd name="connsiteX1" fmla="*/ 541938 w 784764"/>
              <a:gd name="connsiteY1" fmla="*/ 1379551 h 2449001"/>
              <a:gd name="connsiteX2" fmla="*/ 763368 w 784764"/>
              <a:gd name="connsiteY2" fmla="*/ 1406369 h 2449001"/>
              <a:gd name="connsiteX3" fmla="*/ 625426 w 784764"/>
              <a:gd name="connsiteY3" fmla="*/ 1741335 h 2449001"/>
              <a:gd name="connsiteX4" fmla="*/ 609523 w 784764"/>
              <a:gd name="connsiteY4" fmla="*/ 2441050 h 2449001"/>
              <a:gd name="connsiteX5" fmla="*/ 319301 w 784764"/>
              <a:gd name="connsiteY5" fmla="*/ 2445025 h 2449001"/>
              <a:gd name="connsiteX6" fmla="*/ 211958 w 784764"/>
              <a:gd name="connsiteY6" fmla="*/ 1673750 h 2449001"/>
              <a:gd name="connsiteX7" fmla="*/ 207983 w 784764"/>
              <a:gd name="connsiteY7" fmla="*/ 2441050 h 2449001"/>
              <a:gd name="connsiteX8" fmla="*/ 136421 w 784764"/>
              <a:gd name="connsiteY8" fmla="*/ 2449001 h 2449001"/>
              <a:gd name="connsiteX9" fmla="*/ 5224 w 784764"/>
              <a:gd name="connsiteY9" fmla="*/ 1701579 h 2449001"/>
              <a:gd name="connsiteX10" fmla="*/ 37029 w 784764"/>
              <a:gd name="connsiteY10" fmla="*/ 1582309 h 2449001"/>
              <a:gd name="connsiteX11" fmla="*/ 76786 w 784764"/>
              <a:gd name="connsiteY11" fmla="*/ 1566407 h 2449001"/>
              <a:gd name="connsiteX12" fmla="*/ 89266 w 784764"/>
              <a:gd name="connsiteY12" fmla="*/ 1389262 h 2449001"/>
              <a:gd name="connsiteX13" fmla="*/ 339179 w 784764"/>
              <a:gd name="connsiteY13" fmla="*/ 1375575 h 2449001"/>
              <a:gd name="connsiteX14" fmla="*/ 430619 w 784764"/>
              <a:gd name="connsiteY14" fmla="*/ 1331843 h 2449001"/>
              <a:gd name="connsiteX15" fmla="*/ 243762 w 784764"/>
              <a:gd name="connsiteY15" fmla="*/ 0 h 2449001"/>
              <a:gd name="connsiteX16" fmla="*/ 557838 w 784764"/>
              <a:gd name="connsiteY16" fmla="*/ 0 h 2449001"/>
              <a:gd name="connsiteX17" fmla="*/ 689036 w 784764"/>
              <a:gd name="connsiteY17" fmla="*/ 962108 h 2449001"/>
              <a:gd name="connsiteX18" fmla="*/ 724816 w 784764"/>
              <a:gd name="connsiteY18" fmla="*/ 1307990 h 2449001"/>
              <a:gd name="connsiteX19" fmla="*/ 414715 w 784764"/>
              <a:gd name="connsiteY19" fmla="*/ 1268233 h 2449001"/>
              <a:gd name="connsiteX20" fmla="*/ 104615 w 784764"/>
              <a:gd name="connsiteY20" fmla="*/ 1288111 h 2449001"/>
              <a:gd name="connsiteX21" fmla="*/ 124493 w 784764"/>
              <a:gd name="connsiteY21" fmla="*/ 1017766 h 2449001"/>
              <a:gd name="connsiteX22" fmla="*/ 243762 w 784764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30997 w 785142"/>
              <a:gd name="connsiteY0" fmla="*/ 1331843 h 2449001"/>
              <a:gd name="connsiteX1" fmla="*/ 542316 w 785142"/>
              <a:gd name="connsiteY1" fmla="*/ 1379551 h 2449001"/>
              <a:gd name="connsiteX2" fmla="*/ 763746 w 785142"/>
              <a:gd name="connsiteY2" fmla="*/ 1406369 h 2449001"/>
              <a:gd name="connsiteX3" fmla="*/ 625804 w 785142"/>
              <a:gd name="connsiteY3" fmla="*/ 1741335 h 2449001"/>
              <a:gd name="connsiteX4" fmla="*/ 609901 w 785142"/>
              <a:gd name="connsiteY4" fmla="*/ 2441050 h 2449001"/>
              <a:gd name="connsiteX5" fmla="*/ 319679 w 785142"/>
              <a:gd name="connsiteY5" fmla="*/ 2445025 h 2449001"/>
              <a:gd name="connsiteX6" fmla="*/ 212336 w 785142"/>
              <a:gd name="connsiteY6" fmla="*/ 1673750 h 2449001"/>
              <a:gd name="connsiteX7" fmla="*/ 208361 w 785142"/>
              <a:gd name="connsiteY7" fmla="*/ 2441050 h 2449001"/>
              <a:gd name="connsiteX8" fmla="*/ 136799 w 785142"/>
              <a:gd name="connsiteY8" fmla="*/ 2449001 h 2449001"/>
              <a:gd name="connsiteX9" fmla="*/ 5602 w 785142"/>
              <a:gd name="connsiteY9" fmla="*/ 1701579 h 2449001"/>
              <a:gd name="connsiteX10" fmla="*/ 37407 w 785142"/>
              <a:gd name="connsiteY10" fmla="*/ 1582309 h 2449001"/>
              <a:gd name="connsiteX11" fmla="*/ 101115 w 785142"/>
              <a:gd name="connsiteY11" fmla="*/ 1597201 h 2449001"/>
              <a:gd name="connsiteX12" fmla="*/ 89644 w 785142"/>
              <a:gd name="connsiteY12" fmla="*/ 1389262 h 2449001"/>
              <a:gd name="connsiteX13" fmla="*/ 339557 w 785142"/>
              <a:gd name="connsiteY13" fmla="*/ 1375575 h 2449001"/>
              <a:gd name="connsiteX14" fmla="*/ 430997 w 785142"/>
              <a:gd name="connsiteY14" fmla="*/ 1331843 h 2449001"/>
              <a:gd name="connsiteX15" fmla="*/ 244140 w 785142"/>
              <a:gd name="connsiteY15" fmla="*/ 0 h 2449001"/>
              <a:gd name="connsiteX16" fmla="*/ 558216 w 785142"/>
              <a:gd name="connsiteY16" fmla="*/ 0 h 2449001"/>
              <a:gd name="connsiteX17" fmla="*/ 689414 w 785142"/>
              <a:gd name="connsiteY17" fmla="*/ 962108 h 2449001"/>
              <a:gd name="connsiteX18" fmla="*/ 725194 w 785142"/>
              <a:gd name="connsiteY18" fmla="*/ 1307990 h 2449001"/>
              <a:gd name="connsiteX19" fmla="*/ 415093 w 785142"/>
              <a:gd name="connsiteY19" fmla="*/ 1268233 h 2449001"/>
              <a:gd name="connsiteX20" fmla="*/ 104993 w 785142"/>
              <a:gd name="connsiteY20" fmla="*/ 1288111 h 2449001"/>
              <a:gd name="connsiteX21" fmla="*/ 124871 w 785142"/>
              <a:gd name="connsiteY21" fmla="*/ 1017766 h 2449001"/>
              <a:gd name="connsiteX22" fmla="*/ 244140 w 785142"/>
              <a:gd name="connsiteY22" fmla="*/ 0 h 2449001"/>
              <a:gd name="connsiteX0" fmla="*/ 425685 w 779830"/>
              <a:gd name="connsiteY0" fmla="*/ 1331843 h 2449001"/>
              <a:gd name="connsiteX1" fmla="*/ 537004 w 779830"/>
              <a:gd name="connsiteY1" fmla="*/ 1379551 h 2449001"/>
              <a:gd name="connsiteX2" fmla="*/ 758434 w 779830"/>
              <a:gd name="connsiteY2" fmla="*/ 1406369 h 2449001"/>
              <a:gd name="connsiteX3" fmla="*/ 620492 w 779830"/>
              <a:gd name="connsiteY3" fmla="*/ 1741335 h 2449001"/>
              <a:gd name="connsiteX4" fmla="*/ 604589 w 779830"/>
              <a:gd name="connsiteY4" fmla="*/ 2441050 h 2449001"/>
              <a:gd name="connsiteX5" fmla="*/ 314367 w 779830"/>
              <a:gd name="connsiteY5" fmla="*/ 2445025 h 2449001"/>
              <a:gd name="connsiteX6" fmla="*/ 207024 w 779830"/>
              <a:gd name="connsiteY6" fmla="*/ 1673750 h 2449001"/>
              <a:gd name="connsiteX7" fmla="*/ 203049 w 779830"/>
              <a:gd name="connsiteY7" fmla="*/ 2441050 h 2449001"/>
              <a:gd name="connsiteX8" fmla="*/ 131487 w 779830"/>
              <a:gd name="connsiteY8" fmla="*/ 2449001 h 2449001"/>
              <a:gd name="connsiteX9" fmla="*/ 290 w 779830"/>
              <a:gd name="connsiteY9" fmla="*/ 1701579 h 2449001"/>
              <a:gd name="connsiteX10" fmla="*/ 95803 w 779830"/>
              <a:gd name="connsiteY10" fmla="*/ 1597201 h 2449001"/>
              <a:gd name="connsiteX11" fmla="*/ 84332 w 779830"/>
              <a:gd name="connsiteY11" fmla="*/ 1389262 h 2449001"/>
              <a:gd name="connsiteX12" fmla="*/ 334245 w 779830"/>
              <a:gd name="connsiteY12" fmla="*/ 1375575 h 2449001"/>
              <a:gd name="connsiteX13" fmla="*/ 425685 w 779830"/>
              <a:gd name="connsiteY13" fmla="*/ 1331843 h 2449001"/>
              <a:gd name="connsiteX14" fmla="*/ 238828 w 779830"/>
              <a:gd name="connsiteY14" fmla="*/ 0 h 2449001"/>
              <a:gd name="connsiteX15" fmla="*/ 552904 w 779830"/>
              <a:gd name="connsiteY15" fmla="*/ 0 h 2449001"/>
              <a:gd name="connsiteX16" fmla="*/ 684102 w 779830"/>
              <a:gd name="connsiteY16" fmla="*/ 962108 h 2449001"/>
              <a:gd name="connsiteX17" fmla="*/ 719882 w 779830"/>
              <a:gd name="connsiteY17" fmla="*/ 1307990 h 2449001"/>
              <a:gd name="connsiteX18" fmla="*/ 409781 w 779830"/>
              <a:gd name="connsiteY18" fmla="*/ 1268233 h 2449001"/>
              <a:gd name="connsiteX19" fmla="*/ 99681 w 779830"/>
              <a:gd name="connsiteY19" fmla="*/ 1288111 h 2449001"/>
              <a:gd name="connsiteX20" fmla="*/ 119559 w 779830"/>
              <a:gd name="connsiteY20" fmla="*/ 1017766 h 2449001"/>
              <a:gd name="connsiteX21" fmla="*/ 238828 w 779830"/>
              <a:gd name="connsiteY21" fmla="*/ 0 h 2449001"/>
              <a:gd name="connsiteX0" fmla="*/ 425766 w 779911"/>
              <a:gd name="connsiteY0" fmla="*/ 1331843 h 2449001"/>
              <a:gd name="connsiteX1" fmla="*/ 537085 w 779911"/>
              <a:gd name="connsiteY1" fmla="*/ 1379551 h 2449001"/>
              <a:gd name="connsiteX2" fmla="*/ 758515 w 779911"/>
              <a:gd name="connsiteY2" fmla="*/ 1406369 h 2449001"/>
              <a:gd name="connsiteX3" fmla="*/ 620573 w 779911"/>
              <a:gd name="connsiteY3" fmla="*/ 1741335 h 2449001"/>
              <a:gd name="connsiteX4" fmla="*/ 604670 w 779911"/>
              <a:gd name="connsiteY4" fmla="*/ 2441050 h 2449001"/>
              <a:gd name="connsiteX5" fmla="*/ 314448 w 779911"/>
              <a:gd name="connsiteY5" fmla="*/ 2445025 h 2449001"/>
              <a:gd name="connsiteX6" fmla="*/ 207105 w 779911"/>
              <a:gd name="connsiteY6" fmla="*/ 1673750 h 2449001"/>
              <a:gd name="connsiteX7" fmla="*/ 203130 w 779911"/>
              <a:gd name="connsiteY7" fmla="*/ 2441050 h 2449001"/>
              <a:gd name="connsiteX8" fmla="*/ 131568 w 779911"/>
              <a:gd name="connsiteY8" fmla="*/ 2449001 h 2449001"/>
              <a:gd name="connsiteX9" fmla="*/ 371 w 779911"/>
              <a:gd name="connsiteY9" fmla="*/ 1701579 h 2449001"/>
              <a:gd name="connsiteX10" fmla="*/ 95884 w 779911"/>
              <a:gd name="connsiteY10" fmla="*/ 1597201 h 2449001"/>
              <a:gd name="connsiteX11" fmla="*/ 84413 w 779911"/>
              <a:gd name="connsiteY11" fmla="*/ 1389262 h 2449001"/>
              <a:gd name="connsiteX12" fmla="*/ 334326 w 779911"/>
              <a:gd name="connsiteY12" fmla="*/ 1375575 h 2449001"/>
              <a:gd name="connsiteX13" fmla="*/ 425766 w 779911"/>
              <a:gd name="connsiteY13" fmla="*/ 1331843 h 2449001"/>
              <a:gd name="connsiteX14" fmla="*/ 238909 w 779911"/>
              <a:gd name="connsiteY14" fmla="*/ 0 h 2449001"/>
              <a:gd name="connsiteX15" fmla="*/ 552985 w 779911"/>
              <a:gd name="connsiteY15" fmla="*/ 0 h 2449001"/>
              <a:gd name="connsiteX16" fmla="*/ 684183 w 779911"/>
              <a:gd name="connsiteY16" fmla="*/ 962108 h 2449001"/>
              <a:gd name="connsiteX17" fmla="*/ 719963 w 779911"/>
              <a:gd name="connsiteY17" fmla="*/ 1307990 h 2449001"/>
              <a:gd name="connsiteX18" fmla="*/ 409862 w 779911"/>
              <a:gd name="connsiteY18" fmla="*/ 1268233 h 2449001"/>
              <a:gd name="connsiteX19" fmla="*/ 99762 w 779911"/>
              <a:gd name="connsiteY19" fmla="*/ 1288111 h 2449001"/>
              <a:gd name="connsiteX20" fmla="*/ 119640 w 779911"/>
              <a:gd name="connsiteY20" fmla="*/ 1017766 h 2449001"/>
              <a:gd name="connsiteX21" fmla="*/ 238909 w 779911"/>
              <a:gd name="connsiteY21" fmla="*/ 0 h 2449001"/>
              <a:gd name="connsiteX0" fmla="*/ 425696 w 779841"/>
              <a:gd name="connsiteY0" fmla="*/ 1331843 h 2449001"/>
              <a:gd name="connsiteX1" fmla="*/ 537015 w 779841"/>
              <a:gd name="connsiteY1" fmla="*/ 1379551 h 2449001"/>
              <a:gd name="connsiteX2" fmla="*/ 758445 w 779841"/>
              <a:gd name="connsiteY2" fmla="*/ 1406369 h 2449001"/>
              <a:gd name="connsiteX3" fmla="*/ 620503 w 779841"/>
              <a:gd name="connsiteY3" fmla="*/ 1741335 h 2449001"/>
              <a:gd name="connsiteX4" fmla="*/ 604600 w 779841"/>
              <a:gd name="connsiteY4" fmla="*/ 2441050 h 2449001"/>
              <a:gd name="connsiteX5" fmla="*/ 314378 w 779841"/>
              <a:gd name="connsiteY5" fmla="*/ 2445025 h 2449001"/>
              <a:gd name="connsiteX6" fmla="*/ 207035 w 779841"/>
              <a:gd name="connsiteY6" fmla="*/ 1673750 h 2449001"/>
              <a:gd name="connsiteX7" fmla="*/ 203060 w 779841"/>
              <a:gd name="connsiteY7" fmla="*/ 2441050 h 2449001"/>
              <a:gd name="connsiteX8" fmla="*/ 131498 w 779841"/>
              <a:gd name="connsiteY8" fmla="*/ 2449001 h 2449001"/>
              <a:gd name="connsiteX9" fmla="*/ 301 w 779841"/>
              <a:gd name="connsiteY9" fmla="*/ 1701579 h 2449001"/>
              <a:gd name="connsiteX10" fmla="*/ 95814 w 779841"/>
              <a:gd name="connsiteY10" fmla="*/ 1597201 h 2449001"/>
              <a:gd name="connsiteX11" fmla="*/ 84343 w 779841"/>
              <a:gd name="connsiteY11" fmla="*/ 1389262 h 2449001"/>
              <a:gd name="connsiteX12" fmla="*/ 334256 w 779841"/>
              <a:gd name="connsiteY12" fmla="*/ 1375575 h 2449001"/>
              <a:gd name="connsiteX13" fmla="*/ 425696 w 779841"/>
              <a:gd name="connsiteY13" fmla="*/ 1331843 h 2449001"/>
              <a:gd name="connsiteX14" fmla="*/ 238839 w 779841"/>
              <a:gd name="connsiteY14" fmla="*/ 0 h 2449001"/>
              <a:gd name="connsiteX15" fmla="*/ 552915 w 779841"/>
              <a:gd name="connsiteY15" fmla="*/ 0 h 2449001"/>
              <a:gd name="connsiteX16" fmla="*/ 684113 w 779841"/>
              <a:gd name="connsiteY16" fmla="*/ 962108 h 2449001"/>
              <a:gd name="connsiteX17" fmla="*/ 719893 w 779841"/>
              <a:gd name="connsiteY17" fmla="*/ 1307990 h 2449001"/>
              <a:gd name="connsiteX18" fmla="*/ 409792 w 779841"/>
              <a:gd name="connsiteY18" fmla="*/ 1268233 h 2449001"/>
              <a:gd name="connsiteX19" fmla="*/ 99692 w 779841"/>
              <a:gd name="connsiteY19" fmla="*/ 1288111 h 2449001"/>
              <a:gd name="connsiteX20" fmla="*/ 119570 w 779841"/>
              <a:gd name="connsiteY20" fmla="*/ 1017766 h 2449001"/>
              <a:gd name="connsiteX21" fmla="*/ 238839 w 779841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19570 w 794874"/>
              <a:gd name="connsiteY20" fmla="*/ 1017766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38839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38839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52915 w 794874"/>
              <a:gd name="connsiteY15" fmla="*/ 0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4874"/>
              <a:gd name="connsiteY0" fmla="*/ 1331843 h 2449001"/>
              <a:gd name="connsiteX1" fmla="*/ 537015 w 794874"/>
              <a:gd name="connsiteY1" fmla="*/ 1379551 h 2449001"/>
              <a:gd name="connsiteX2" fmla="*/ 758445 w 794874"/>
              <a:gd name="connsiteY2" fmla="*/ 1406369 h 2449001"/>
              <a:gd name="connsiteX3" fmla="*/ 620503 w 794874"/>
              <a:gd name="connsiteY3" fmla="*/ 1741335 h 2449001"/>
              <a:gd name="connsiteX4" fmla="*/ 604600 w 794874"/>
              <a:gd name="connsiteY4" fmla="*/ 2441050 h 2449001"/>
              <a:gd name="connsiteX5" fmla="*/ 314378 w 794874"/>
              <a:gd name="connsiteY5" fmla="*/ 2445025 h 2449001"/>
              <a:gd name="connsiteX6" fmla="*/ 207035 w 794874"/>
              <a:gd name="connsiteY6" fmla="*/ 1673750 h 2449001"/>
              <a:gd name="connsiteX7" fmla="*/ 203060 w 794874"/>
              <a:gd name="connsiteY7" fmla="*/ 2441050 h 2449001"/>
              <a:gd name="connsiteX8" fmla="*/ 131498 w 794874"/>
              <a:gd name="connsiteY8" fmla="*/ 2449001 h 2449001"/>
              <a:gd name="connsiteX9" fmla="*/ 301 w 794874"/>
              <a:gd name="connsiteY9" fmla="*/ 1701579 h 2449001"/>
              <a:gd name="connsiteX10" fmla="*/ 95814 w 794874"/>
              <a:gd name="connsiteY10" fmla="*/ 1597201 h 2449001"/>
              <a:gd name="connsiteX11" fmla="*/ 84343 w 794874"/>
              <a:gd name="connsiteY11" fmla="*/ 1389262 h 2449001"/>
              <a:gd name="connsiteX12" fmla="*/ 334256 w 794874"/>
              <a:gd name="connsiteY12" fmla="*/ 1375575 h 2449001"/>
              <a:gd name="connsiteX13" fmla="*/ 425696 w 794874"/>
              <a:gd name="connsiteY13" fmla="*/ 1331843 h 2449001"/>
              <a:gd name="connsiteX14" fmla="*/ 218310 w 794874"/>
              <a:gd name="connsiteY14" fmla="*/ 0 h 2449001"/>
              <a:gd name="connsiteX15" fmla="*/ 570023 w 794874"/>
              <a:gd name="connsiteY15" fmla="*/ 3422 h 2449001"/>
              <a:gd name="connsiteX16" fmla="*/ 684113 w 794874"/>
              <a:gd name="connsiteY16" fmla="*/ 962108 h 2449001"/>
              <a:gd name="connsiteX17" fmla="*/ 719893 w 794874"/>
              <a:gd name="connsiteY17" fmla="*/ 1307990 h 2449001"/>
              <a:gd name="connsiteX18" fmla="*/ 409792 w 794874"/>
              <a:gd name="connsiteY18" fmla="*/ 1268233 h 2449001"/>
              <a:gd name="connsiteX19" fmla="*/ 99692 w 794874"/>
              <a:gd name="connsiteY19" fmla="*/ 1288111 h 2449001"/>
              <a:gd name="connsiteX20" fmla="*/ 133257 w 794874"/>
              <a:gd name="connsiteY20" fmla="*/ 945913 h 2449001"/>
              <a:gd name="connsiteX21" fmla="*/ 218310 w 794874"/>
              <a:gd name="connsiteY21" fmla="*/ 0 h 2449001"/>
              <a:gd name="connsiteX0" fmla="*/ 425696 w 791314"/>
              <a:gd name="connsiteY0" fmla="*/ 1331843 h 2449001"/>
              <a:gd name="connsiteX1" fmla="*/ 537015 w 791314"/>
              <a:gd name="connsiteY1" fmla="*/ 1379551 h 2449001"/>
              <a:gd name="connsiteX2" fmla="*/ 758445 w 791314"/>
              <a:gd name="connsiteY2" fmla="*/ 1406369 h 2449001"/>
              <a:gd name="connsiteX3" fmla="*/ 620503 w 791314"/>
              <a:gd name="connsiteY3" fmla="*/ 1741335 h 2449001"/>
              <a:gd name="connsiteX4" fmla="*/ 604600 w 791314"/>
              <a:gd name="connsiteY4" fmla="*/ 2441050 h 2449001"/>
              <a:gd name="connsiteX5" fmla="*/ 314378 w 791314"/>
              <a:gd name="connsiteY5" fmla="*/ 2445025 h 2449001"/>
              <a:gd name="connsiteX6" fmla="*/ 207035 w 791314"/>
              <a:gd name="connsiteY6" fmla="*/ 1673750 h 2449001"/>
              <a:gd name="connsiteX7" fmla="*/ 203060 w 791314"/>
              <a:gd name="connsiteY7" fmla="*/ 2441050 h 2449001"/>
              <a:gd name="connsiteX8" fmla="*/ 131498 w 791314"/>
              <a:gd name="connsiteY8" fmla="*/ 2449001 h 2449001"/>
              <a:gd name="connsiteX9" fmla="*/ 301 w 791314"/>
              <a:gd name="connsiteY9" fmla="*/ 1701579 h 2449001"/>
              <a:gd name="connsiteX10" fmla="*/ 95814 w 791314"/>
              <a:gd name="connsiteY10" fmla="*/ 1597201 h 2449001"/>
              <a:gd name="connsiteX11" fmla="*/ 84343 w 791314"/>
              <a:gd name="connsiteY11" fmla="*/ 1389262 h 2449001"/>
              <a:gd name="connsiteX12" fmla="*/ 334256 w 791314"/>
              <a:gd name="connsiteY12" fmla="*/ 1375575 h 2449001"/>
              <a:gd name="connsiteX13" fmla="*/ 425696 w 791314"/>
              <a:gd name="connsiteY13" fmla="*/ 1331843 h 2449001"/>
              <a:gd name="connsiteX14" fmla="*/ 218310 w 791314"/>
              <a:gd name="connsiteY14" fmla="*/ 0 h 2449001"/>
              <a:gd name="connsiteX15" fmla="*/ 570023 w 791314"/>
              <a:gd name="connsiteY15" fmla="*/ 3422 h 2449001"/>
              <a:gd name="connsiteX16" fmla="*/ 677271 w 791314"/>
              <a:gd name="connsiteY16" fmla="*/ 938156 h 2449001"/>
              <a:gd name="connsiteX17" fmla="*/ 719893 w 791314"/>
              <a:gd name="connsiteY17" fmla="*/ 1307990 h 2449001"/>
              <a:gd name="connsiteX18" fmla="*/ 409792 w 791314"/>
              <a:gd name="connsiteY18" fmla="*/ 1268233 h 2449001"/>
              <a:gd name="connsiteX19" fmla="*/ 99692 w 791314"/>
              <a:gd name="connsiteY19" fmla="*/ 1288111 h 2449001"/>
              <a:gd name="connsiteX20" fmla="*/ 133257 w 791314"/>
              <a:gd name="connsiteY20" fmla="*/ 945913 h 2449001"/>
              <a:gd name="connsiteX21" fmla="*/ 218310 w 791314"/>
              <a:gd name="connsiteY21" fmla="*/ 0 h 2449001"/>
              <a:gd name="connsiteX0" fmla="*/ 425696 w 791740"/>
              <a:gd name="connsiteY0" fmla="*/ 1331843 h 2449001"/>
              <a:gd name="connsiteX1" fmla="*/ 537015 w 791740"/>
              <a:gd name="connsiteY1" fmla="*/ 1379551 h 2449001"/>
              <a:gd name="connsiteX2" fmla="*/ 775553 w 791740"/>
              <a:gd name="connsiteY2" fmla="*/ 1406369 h 2449001"/>
              <a:gd name="connsiteX3" fmla="*/ 620503 w 791740"/>
              <a:gd name="connsiteY3" fmla="*/ 1741335 h 2449001"/>
              <a:gd name="connsiteX4" fmla="*/ 604600 w 791740"/>
              <a:gd name="connsiteY4" fmla="*/ 2441050 h 2449001"/>
              <a:gd name="connsiteX5" fmla="*/ 314378 w 791740"/>
              <a:gd name="connsiteY5" fmla="*/ 2445025 h 2449001"/>
              <a:gd name="connsiteX6" fmla="*/ 207035 w 791740"/>
              <a:gd name="connsiteY6" fmla="*/ 1673750 h 2449001"/>
              <a:gd name="connsiteX7" fmla="*/ 203060 w 791740"/>
              <a:gd name="connsiteY7" fmla="*/ 2441050 h 2449001"/>
              <a:gd name="connsiteX8" fmla="*/ 131498 w 791740"/>
              <a:gd name="connsiteY8" fmla="*/ 2449001 h 2449001"/>
              <a:gd name="connsiteX9" fmla="*/ 301 w 791740"/>
              <a:gd name="connsiteY9" fmla="*/ 1701579 h 2449001"/>
              <a:gd name="connsiteX10" fmla="*/ 95814 w 791740"/>
              <a:gd name="connsiteY10" fmla="*/ 1597201 h 2449001"/>
              <a:gd name="connsiteX11" fmla="*/ 84343 w 791740"/>
              <a:gd name="connsiteY11" fmla="*/ 1389262 h 2449001"/>
              <a:gd name="connsiteX12" fmla="*/ 334256 w 791740"/>
              <a:gd name="connsiteY12" fmla="*/ 1375575 h 2449001"/>
              <a:gd name="connsiteX13" fmla="*/ 425696 w 791740"/>
              <a:gd name="connsiteY13" fmla="*/ 1331843 h 2449001"/>
              <a:gd name="connsiteX14" fmla="*/ 218310 w 791740"/>
              <a:gd name="connsiteY14" fmla="*/ 0 h 2449001"/>
              <a:gd name="connsiteX15" fmla="*/ 570023 w 791740"/>
              <a:gd name="connsiteY15" fmla="*/ 3422 h 2449001"/>
              <a:gd name="connsiteX16" fmla="*/ 677271 w 791740"/>
              <a:gd name="connsiteY16" fmla="*/ 938156 h 2449001"/>
              <a:gd name="connsiteX17" fmla="*/ 719893 w 791740"/>
              <a:gd name="connsiteY17" fmla="*/ 1307990 h 2449001"/>
              <a:gd name="connsiteX18" fmla="*/ 409792 w 791740"/>
              <a:gd name="connsiteY18" fmla="*/ 1268233 h 2449001"/>
              <a:gd name="connsiteX19" fmla="*/ 99692 w 791740"/>
              <a:gd name="connsiteY19" fmla="*/ 1288111 h 2449001"/>
              <a:gd name="connsiteX20" fmla="*/ 133257 w 791740"/>
              <a:gd name="connsiteY20" fmla="*/ 945913 h 2449001"/>
              <a:gd name="connsiteX21" fmla="*/ 218310 w 791740"/>
              <a:gd name="connsiteY21" fmla="*/ 0 h 2449001"/>
              <a:gd name="connsiteX0" fmla="*/ 425696 w 798638"/>
              <a:gd name="connsiteY0" fmla="*/ 1331843 h 2449001"/>
              <a:gd name="connsiteX1" fmla="*/ 537015 w 798638"/>
              <a:gd name="connsiteY1" fmla="*/ 1379551 h 2449001"/>
              <a:gd name="connsiteX2" fmla="*/ 775553 w 798638"/>
              <a:gd name="connsiteY2" fmla="*/ 1406369 h 2449001"/>
              <a:gd name="connsiteX3" fmla="*/ 620503 w 798638"/>
              <a:gd name="connsiteY3" fmla="*/ 1741335 h 2449001"/>
              <a:gd name="connsiteX4" fmla="*/ 604600 w 798638"/>
              <a:gd name="connsiteY4" fmla="*/ 2441050 h 2449001"/>
              <a:gd name="connsiteX5" fmla="*/ 314378 w 798638"/>
              <a:gd name="connsiteY5" fmla="*/ 2445025 h 2449001"/>
              <a:gd name="connsiteX6" fmla="*/ 207035 w 798638"/>
              <a:gd name="connsiteY6" fmla="*/ 1673750 h 2449001"/>
              <a:gd name="connsiteX7" fmla="*/ 203060 w 798638"/>
              <a:gd name="connsiteY7" fmla="*/ 2441050 h 2449001"/>
              <a:gd name="connsiteX8" fmla="*/ 131498 w 798638"/>
              <a:gd name="connsiteY8" fmla="*/ 2449001 h 2449001"/>
              <a:gd name="connsiteX9" fmla="*/ 301 w 798638"/>
              <a:gd name="connsiteY9" fmla="*/ 1701579 h 2449001"/>
              <a:gd name="connsiteX10" fmla="*/ 95814 w 798638"/>
              <a:gd name="connsiteY10" fmla="*/ 1597201 h 2449001"/>
              <a:gd name="connsiteX11" fmla="*/ 84343 w 798638"/>
              <a:gd name="connsiteY11" fmla="*/ 1389262 h 2449001"/>
              <a:gd name="connsiteX12" fmla="*/ 334256 w 798638"/>
              <a:gd name="connsiteY12" fmla="*/ 1375575 h 2449001"/>
              <a:gd name="connsiteX13" fmla="*/ 425696 w 798638"/>
              <a:gd name="connsiteY13" fmla="*/ 1331843 h 2449001"/>
              <a:gd name="connsiteX14" fmla="*/ 218310 w 798638"/>
              <a:gd name="connsiteY14" fmla="*/ 0 h 2449001"/>
              <a:gd name="connsiteX15" fmla="*/ 570023 w 798638"/>
              <a:gd name="connsiteY15" fmla="*/ 3422 h 2449001"/>
              <a:gd name="connsiteX16" fmla="*/ 677271 w 798638"/>
              <a:gd name="connsiteY16" fmla="*/ 938156 h 2449001"/>
              <a:gd name="connsiteX17" fmla="*/ 719893 w 798638"/>
              <a:gd name="connsiteY17" fmla="*/ 1307990 h 2449001"/>
              <a:gd name="connsiteX18" fmla="*/ 409792 w 798638"/>
              <a:gd name="connsiteY18" fmla="*/ 1268233 h 2449001"/>
              <a:gd name="connsiteX19" fmla="*/ 99692 w 798638"/>
              <a:gd name="connsiteY19" fmla="*/ 1288111 h 2449001"/>
              <a:gd name="connsiteX20" fmla="*/ 133257 w 798638"/>
              <a:gd name="connsiteY20" fmla="*/ 945913 h 2449001"/>
              <a:gd name="connsiteX21" fmla="*/ 218310 w 798638"/>
              <a:gd name="connsiteY21" fmla="*/ 0 h 2449001"/>
              <a:gd name="connsiteX0" fmla="*/ 425696 w 798137"/>
              <a:gd name="connsiteY0" fmla="*/ 1331843 h 2449001"/>
              <a:gd name="connsiteX1" fmla="*/ 537015 w 798137"/>
              <a:gd name="connsiteY1" fmla="*/ 1379551 h 2449001"/>
              <a:gd name="connsiteX2" fmla="*/ 775553 w 798137"/>
              <a:gd name="connsiteY2" fmla="*/ 1406369 h 2449001"/>
              <a:gd name="connsiteX3" fmla="*/ 613659 w 798137"/>
              <a:gd name="connsiteY3" fmla="*/ 1785816 h 2449001"/>
              <a:gd name="connsiteX4" fmla="*/ 604600 w 798137"/>
              <a:gd name="connsiteY4" fmla="*/ 2441050 h 2449001"/>
              <a:gd name="connsiteX5" fmla="*/ 314378 w 798137"/>
              <a:gd name="connsiteY5" fmla="*/ 2445025 h 2449001"/>
              <a:gd name="connsiteX6" fmla="*/ 207035 w 798137"/>
              <a:gd name="connsiteY6" fmla="*/ 1673750 h 2449001"/>
              <a:gd name="connsiteX7" fmla="*/ 203060 w 798137"/>
              <a:gd name="connsiteY7" fmla="*/ 2441050 h 2449001"/>
              <a:gd name="connsiteX8" fmla="*/ 131498 w 798137"/>
              <a:gd name="connsiteY8" fmla="*/ 2449001 h 2449001"/>
              <a:gd name="connsiteX9" fmla="*/ 301 w 798137"/>
              <a:gd name="connsiteY9" fmla="*/ 1701579 h 2449001"/>
              <a:gd name="connsiteX10" fmla="*/ 95814 w 798137"/>
              <a:gd name="connsiteY10" fmla="*/ 1597201 h 2449001"/>
              <a:gd name="connsiteX11" fmla="*/ 84343 w 798137"/>
              <a:gd name="connsiteY11" fmla="*/ 1389262 h 2449001"/>
              <a:gd name="connsiteX12" fmla="*/ 334256 w 798137"/>
              <a:gd name="connsiteY12" fmla="*/ 1375575 h 2449001"/>
              <a:gd name="connsiteX13" fmla="*/ 425696 w 798137"/>
              <a:gd name="connsiteY13" fmla="*/ 1331843 h 2449001"/>
              <a:gd name="connsiteX14" fmla="*/ 218310 w 798137"/>
              <a:gd name="connsiteY14" fmla="*/ 0 h 2449001"/>
              <a:gd name="connsiteX15" fmla="*/ 570023 w 798137"/>
              <a:gd name="connsiteY15" fmla="*/ 3422 h 2449001"/>
              <a:gd name="connsiteX16" fmla="*/ 677271 w 798137"/>
              <a:gd name="connsiteY16" fmla="*/ 938156 h 2449001"/>
              <a:gd name="connsiteX17" fmla="*/ 719893 w 798137"/>
              <a:gd name="connsiteY17" fmla="*/ 1307990 h 2449001"/>
              <a:gd name="connsiteX18" fmla="*/ 409792 w 798137"/>
              <a:gd name="connsiteY18" fmla="*/ 1268233 h 2449001"/>
              <a:gd name="connsiteX19" fmla="*/ 99692 w 798137"/>
              <a:gd name="connsiteY19" fmla="*/ 1288111 h 2449001"/>
              <a:gd name="connsiteX20" fmla="*/ 133257 w 798137"/>
              <a:gd name="connsiteY20" fmla="*/ 945913 h 2449001"/>
              <a:gd name="connsiteX21" fmla="*/ 218310 w 798137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07035 w 797686"/>
              <a:gd name="connsiteY6" fmla="*/ 1673750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13878 w 797686"/>
              <a:gd name="connsiteY6" fmla="*/ 1707967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96 w 797686"/>
              <a:gd name="connsiteY0" fmla="*/ 1331843 h 2449001"/>
              <a:gd name="connsiteX1" fmla="*/ 537015 w 797686"/>
              <a:gd name="connsiteY1" fmla="*/ 1379551 h 2449001"/>
              <a:gd name="connsiteX2" fmla="*/ 775553 w 797686"/>
              <a:gd name="connsiteY2" fmla="*/ 1406369 h 2449001"/>
              <a:gd name="connsiteX3" fmla="*/ 613659 w 797686"/>
              <a:gd name="connsiteY3" fmla="*/ 1785816 h 2449001"/>
              <a:gd name="connsiteX4" fmla="*/ 604600 w 797686"/>
              <a:gd name="connsiteY4" fmla="*/ 2441050 h 2449001"/>
              <a:gd name="connsiteX5" fmla="*/ 314378 w 797686"/>
              <a:gd name="connsiteY5" fmla="*/ 2445025 h 2449001"/>
              <a:gd name="connsiteX6" fmla="*/ 224143 w 797686"/>
              <a:gd name="connsiteY6" fmla="*/ 1721654 h 2449001"/>
              <a:gd name="connsiteX7" fmla="*/ 203060 w 797686"/>
              <a:gd name="connsiteY7" fmla="*/ 2441050 h 2449001"/>
              <a:gd name="connsiteX8" fmla="*/ 131498 w 797686"/>
              <a:gd name="connsiteY8" fmla="*/ 2449001 h 2449001"/>
              <a:gd name="connsiteX9" fmla="*/ 301 w 797686"/>
              <a:gd name="connsiteY9" fmla="*/ 1701579 h 2449001"/>
              <a:gd name="connsiteX10" fmla="*/ 95814 w 797686"/>
              <a:gd name="connsiteY10" fmla="*/ 1597201 h 2449001"/>
              <a:gd name="connsiteX11" fmla="*/ 84343 w 797686"/>
              <a:gd name="connsiteY11" fmla="*/ 1389262 h 2449001"/>
              <a:gd name="connsiteX12" fmla="*/ 334256 w 797686"/>
              <a:gd name="connsiteY12" fmla="*/ 1375575 h 2449001"/>
              <a:gd name="connsiteX13" fmla="*/ 425696 w 797686"/>
              <a:gd name="connsiteY13" fmla="*/ 1331843 h 2449001"/>
              <a:gd name="connsiteX14" fmla="*/ 218310 w 797686"/>
              <a:gd name="connsiteY14" fmla="*/ 0 h 2449001"/>
              <a:gd name="connsiteX15" fmla="*/ 570023 w 797686"/>
              <a:gd name="connsiteY15" fmla="*/ 3422 h 2449001"/>
              <a:gd name="connsiteX16" fmla="*/ 677271 w 797686"/>
              <a:gd name="connsiteY16" fmla="*/ 938156 h 2449001"/>
              <a:gd name="connsiteX17" fmla="*/ 719893 w 797686"/>
              <a:gd name="connsiteY17" fmla="*/ 1307990 h 2449001"/>
              <a:gd name="connsiteX18" fmla="*/ 409792 w 797686"/>
              <a:gd name="connsiteY18" fmla="*/ 1268233 h 2449001"/>
              <a:gd name="connsiteX19" fmla="*/ 99692 w 797686"/>
              <a:gd name="connsiteY19" fmla="*/ 1288111 h 2449001"/>
              <a:gd name="connsiteX20" fmla="*/ 133257 w 797686"/>
              <a:gd name="connsiteY20" fmla="*/ 945913 h 2449001"/>
              <a:gd name="connsiteX21" fmla="*/ 218310 w 797686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25647 w 797637"/>
              <a:gd name="connsiteY0" fmla="*/ 1331843 h 2449001"/>
              <a:gd name="connsiteX1" fmla="*/ 536966 w 797637"/>
              <a:gd name="connsiteY1" fmla="*/ 1379551 h 2449001"/>
              <a:gd name="connsiteX2" fmla="*/ 775504 w 797637"/>
              <a:gd name="connsiteY2" fmla="*/ 1406369 h 2449001"/>
              <a:gd name="connsiteX3" fmla="*/ 613610 w 797637"/>
              <a:gd name="connsiteY3" fmla="*/ 1785816 h 2449001"/>
              <a:gd name="connsiteX4" fmla="*/ 604551 w 797637"/>
              <a:gd name="connsiteY4" fmla="*/ 2441050 h 2449001"/>
              <a:gd name="connsiteX5" fmla="*/ 314329 w 797637"/>
              <a:gd name="connsiteY5" fmla="*/ 2445025 h 2449001"/>
              <a:gd name="connsiteX6" fmla="*/ 224094 w 797637"/>
              <a:gd name="connsiteY6" fmla="*/ 1721654 h 2449001"/>
              <a:gd name="connsiteX7" fmla="*/ 203011 w 797637"/>
              <a:gd name="connsiteY7" fmla="*/ 2441050 h 2449001"/>
              <a:gd name="connsiteX8" fmla="*/ 131449 w 797637"/>
              <a:gd name="connsiteY8" fmla="*/ 2449001 h 2449001"/>
              <a:gd name="connsiteX9" fmla="*/ 252 w 797637"/>
              <a:gd name="connsiteY9" fmla="*/ 1701579 h 2449001"/>
              <a:gd name="connsiteX10" fmla="*/ 112873 w 797637"/>
              <a:gd name="connsiteY10" fmla="*/ 1641682 h 2449001"/>
              <a:gd name="connsiteX11" fmla="*/ 84294 w 797637"/>
              <a:gd name="connsiteY11" fmla="*/ 1389262 h 2449001"/>
              <a:gd name="connsiteX12" fmla="*/ 334207 w 797637"/>
              <a:gd name="connsiteY12" fmla="*/ 1375575 h 2449001"/>
              <a:gd name="connsiteX13" fmla="*/ 425647 w 797637"/>
              <a:gd name="connsiteY13" fmla="*/ 1331843 h 2449001"/>
              <a:gd name="connsiteX14" fmla="*/ 218261 w 797637"/>
              <a:gd name="connsiteY14" fmla="*/ 0 h 2449001"/>
              <a:gd name="connsiteX15" fmla="*/ 569974 w 797637"/>
              <a:gd name="connsiteY15" fmla="*/ 3422 h 2449001"/>
              <a:gd name="connsiteX16" fmla="*/ 677222 w 797637"/>
              <a:gd name="connsiteY16" fmla="*/ 938156 h 2449001"/>
              <a:gd name="connsiteX17" fmla="*/ 719844 w 797637"/>
              <a:gd name="connsiteY17" fmla="*/ 1307990 h 2449001"/>
              <a:gd name="connsiteX18" fmla="*/ 409743 w 797637"/>
              <a:gd name="connsiteY18" fmla="*/ 1268233 h 2449001"/>
              <a:gd name="connsiteX19" fmla="*/ 99643 w 797637"/>
              <a:gd name="connsiteY19" fmla="*/ 1288111 h 2449001"/>
              <a:gd name="connsiteX20" fmla="*/ 133208 w 797637"/>
              <a:gd name="connsiteY20" fmla="*/ 945913 h 2449001"/>
              <a:gd name="connsiteX21" fmla="*/ 218261 w 797637"/>
              <a:gd name="connsiteY21" fmla="*/ 0 h 2449001"/>
              <a:gd name="connsiteX0" fmla="*/ 405179 w 777169"/>
              <a:gd name="connsiteY0" fmla="*/ 1331843 h 2449001"/>
              <a:gd name="connsiteX1" fmla="*/ 516498 w 777169"/>
              <a:gd name="connsiteY1" fmla="*/ 1379551 h 2449001"/>
              <a:gd name="connsiteX2" fmla="*/ 755036 w 777169"/>
              <a:gd name="connsiteY2" fmla="*/ 1406369 h 2449001"/>
              <a:gd name="connsiteX3" fmla="*/ 593142 w 777169"/>
              <a:gd name="connsiteY3" fmla="*/ 1785816 h 2449001"/>
              <a:gd name="connsiteX4" fmla="*/ 584083 w 777169"/>
              <a:gd name="connsiteY4" fmla="*/ 2441050 h 2449001"/>
              <a:gd name="connsiteX5" fmla="*/ 293861 w 777169"/>
              <a:gd name="connsiteY5" fmla="*/ 2445025 h 2449001"/>
              <a:gd name="connsiteX6" fmla="*/ 203626 w 777169"/>
              <a:gd name="connsiteY6" fmla="*/ 1721654 h 2449001"/>
              <a:gd name="connsiteX7" fmla="*/ 182543 w 777169"/>
              <a:gd name="connsiteY7" fmla="*/ 2441050 h 2449001"/>
              <a:gd name="connsiteX8" fmla="*/ 110981 w 777169"/>
              <a:gd name="connsiteY8" fmla="*/ 2449001 h 2449001"/>
              <a:gd name="connsiteX9" fmla="*/ 313 w 777169"/>
              <a:gd name="connsiteY9" fmla="*/ 1749481 h 2449001"/>
              <a:gd name="connsiteX10" fmla="*/ 92405 w 777169"/>
              <a:gd name="connsiteY10" fmla="*/ 1641682 h 2449001"/>
              <a:gd name="connsiteX11" fmla="*/ 63826 w 777169"/>
              <a:gd name="connsiteY11" fmla="*/ 1389262 h 2449001"/>
              <a:gd name="connsiteX12" fmla="*/ 313739 w 777169"/>
              <a:gd name="connsiteY12" fmla="*/ 1375575 h 2449001"/>
              <a:gd name="connsiteX13" fmla="*/ 405179 w 777169"/>
              <a:gd name="connsiteY13" fmla="*/ 1331843 h 2449001"/>
              <a:gd name="connsiteX14" fmla="*/ 197793 w 777169"/>
              <a:gd name="connsiteY14" fmla="*/ 0 h 2449001"/>
              <a:gd name="connsiteX15" fmla="*/ 549506 w 777169"/>
              <a:gd name="connsiteY15" fmla="*/ 3422 h 2449001"/>
              <a:gd name="connsiteX16" fmla="*/ 656754 w 777169"/>
              <a:gd name="connsiteY16" fmla="*/ 938156 h 2449001"/>
              <a:gd name="connsiteX17" fmla="*/ 699376 w 777169"/>
              <a:gd name="connsiteY17" fmla="*/ 1307990 h 2449001"/>
              <a:gd name="connsiteX18" fmla="*/ 389275 w 777169"/>
              <a:gd name="connsiteY18" fmla="*/ 1268233 h 2449001"/>
              <a:gd name="connsiteX19" fmla="*/ 79175 w 777169"/>
              <a:gd name="connsiteY19" fmla="*/ 1288111 h 2449001"/>
              <a:gd name="connsiteX20" fmla="*/ 112740 w 777169"/>
              <a:gd name="connsiteY20" fmla="*/ 945913 h 2449001"/>
              <a:gd name="connsiteX21" fmla="*/ 197793 w 777169"/>
              <a:gd name="connsiteY21" fmla="*/ 0 h 2449001"/>
              <a:gd name="connsiteX0" fmla="*/ 413332 w 785322"/>
              <a:gd name="connsiteY0" fmla="*/ 1331843 h 2449001"/>
              <a:gd name="connsiteX1" fmla="*/ 524651 w 785322"/>
              <a:gd name="connsiteY1" fmla="*/ 1379551 h 2449001"/>
              <a:gd name="connsiteX2" fmla="*/ 763189 w 785322"/>
              <a:gd name="connsiteY2" fmla="*/ 1406369 h 2449001"/>
              <a:gd name="connsiteX3" fmla="*/ 601295 w 785322"/>
              <a:gd name="connsiteY3" fmla="*/ 1785816 h 2449001"/>
              <a:gd name="connsiteX4" fmla="*/ 592236 w 785322"/>
              <a:gd name="connsiteY4" fmla="*/ 2441050 h 2449001"/>
              <a:gd name="connsiteX5" fmla="*/ 302014 w 785322"/>
              <a:gd name="connsiteY5" fmla="*/ 2445025 h 2449001"/>
              <a:gd name="connsiteX6" fmla="*/ 211779 w 785322"/>
              <a:gd name="connsiteY6" fmla="*/ 1721654 h 2449001"/>
              <a:gd name="connsiteX7" fmla="*/ 190696 w 785322"/>
              <a:gd name="connsiteY7" fmla="*/ 2441050 h 2449001"/>
              <a:gd name="connsiteX8" fmla="*/ 119134 w 785322"/>
              <a:gd name="connsiteY8" fmla="*/ 2449001 h 2449001"/>
              <a:gd name="connsiteX9" fmla="*/ 8466 w 785322"/>
              <a:gd name="connsiteY9" fmla="*/ 1749481 h 2449001"/>
              <a:gd name="connsiteX10" fmla="*/ 100558 w 785322"/>
              <a:gd name="connsiteY10" fmla="*/ 1641682 h 2449001"/>
              <a:gd name="connsiteX11" fmla="*/ 71979 w 785322"/>
              <a:gd name="connsiteY11" fmla="*/ 1389262 h 2449001"/>
              <a:gd name="connsiteX12" fmla="*/ 321892 w 785322"/>
              <a:gd name="connsiteY12" fmla="*/ 1375575 h 2449001"/>
              <a:gd name="connsiteX13" fmla="*/ 413332 w 785322"/>
              <a:gd name="connsiteY13" fmla="*/ 1331843 h 2449001"/>
              <a:gd name="connsiteX14" fmla="*/ 205946 w 785322"/>
              <a:gd name="connsiteY14" fmla="*/ 0 h 2449001"/>
              <a:gd name="connsiteX15" fmla="*/ 557659 w 785322"/>
              <a:gd name="connsiteY15" fmla="*/ 3422 h 2449001"/>
              <a:gd name="connsiteX16" fmla="*/ 664907 w 785322"/>
              <a:gd name="connsiteY16" fmla="*/ 938156 h 2449001"/>
              <a:gd name="connsiteX17" fmla="*/ 707529 w 785322"/>
              <a:gd name="connsiteY17" fmla="*/ 1307990 h 2449001"/>
              <a:gd name="connsiteX18" fmla="*/ 397428 w 785322"/>
              <a:gd name="connsiteY18" fmla="*/ 1268233 h 2449001"/>
              <a:gd name="connsiteX19" fmla="*/ 87328 w 785322"/>
              <a:gd name="connsiteY19" fmla="*/ 1288111 h 2449001"/>
              <a:gd name="connsiteX20" fmla="*/ 120893 w 785322"/>
              <a:gd name="connsiteY20" fmla="*/ 945913 h 2449001"/>
              <a:gd name="connsiteX21" fmla="*/ 205946 w 785322"/>
              <a:gd name="connsiteY21" fmla="*/ 0 h 2449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785322" h="2449001">
                <a:moveTo>
                  <a:pt x="413332" y="1331843"/>
                </a:moveTo>
                <a:cubicBezTo>
                  <a:pt x="470316" y="1339795"/>
                  <a:pt x="487545" y="1363648"/>
                  <a:pt x="524651" y="1379551"/>
                </a:cubicBezTo>
                <a:cubicBezTo>
                  <a:pt x="598461" y="1388490"/>
                  <a:pt x="730438" y="1342684"/>
                  <a:pt x="763189" y="1406369"/>
                </a:cubicBezTo>
                <a:cubicBezTo>
                  <a:pt x="860365" y="1644887"/>
                  <a:pt x="606378" y="1660931"/>
                  <a:pt x="601295" y="1785816"/>
                </a:cubicBezTo>
                <a:cubicBezTo>
                  <a:pt x="592018" y="1995200"/>
                  <a:pt x="585610" y="2024932"/>
                  <a:pt x="592236" y="2441050"/>
                </a:cubicBezTo>
                <a:lnTo>
                  <a:pt x="302014" y="2445025"/>
                </a:lnTo>
                <a:cubicBezTo>
                  <a:pt x="266233" y="2198535"/>
                  <a:pt x="340856" y="1660357"/>
                  <a:pt x="211779" y="1721654"/>
                </a:cubicBezTo>
                <a:cubicBezTo>
                  <a:pt x="170697" y="1762736"/>
                  <a:pt x="192021" y="2185283"/>
                  <a:pt x="190696" y="2441050"/>
                </a:cubicBezTo>
                <a:cubicBezTo>
                  <a:pt x="146301" y="2445688"/>
                  <a:pt x="179432" y="2445688"/>
                  <a:pt x="119134" y="2449001"/>
                </a:cubicBezTo>
                <a:cubicBezTo>
                  <a:pt x="103231" y="1623390"/>
                  <a:pt x="60150" y="1875377"/>
                  <a:pt x="8466" y="1749481"/>
                </a:cubicBezTo>
                <a:cubicBezTo>
                  <a:pt x="-31697" y="1604092"/>
                  <a:pt x="83130" y="1642413"/>
                  <a:pt x="100558" y="1641682"/>
                </a:cubicBezTo>
                <a:cubicBezTo>
                  <a:pt x="5622" y="1561516"/>
                  <a:pt x="-3874" y="1450657"/>
                  <a:pt x="71979" y="1389262"/>
                </a:cubicBezTo>
                <a:cubicBezTo>
                  <a:pt x="119567" y="1358010"/>
                  <a:pt x="239728" y="1375575"/>
                  <a:pt x="321892" y="1375575"/>
                </a:cubicBezTo>
                <a:cubicBezTo>
                  <a:pt x="347071" y="1360998"/>
                  <a:pt x="364299" y="1334493"/>
                  <a:pt x="413332" y="1331843"/>
                </a:cubicBezTo>
                <a:close/>
                <a:moveTo>
                  <a:pt x="205946" y="0"/>
                </a:moveTo>
                <a:lnTo>
                  <a:pt x="557659" y="3422"/>
                </a:lnTo>
                <a:cubicBezTo>
                  <a:pt x="580863" y="327547"/>
                  <a:pt x="489978" y="820211"/>
                  <a:pt x="664907" y="938156"/>
                </a:cubicBezTo>
                <a:cubicBezTo>
                  <a:pt x="834535" y="1061401"/>
                  <a:pt x="785141" y="1256861"/>
                  <a:pt x="707529" y="1307990"/>
                </a:cubicBezTo>
                <a:cubicBezTo>
                  <a:pt x="596211" y="1362324"/>
                  <a:pt x="496819" y="1313291"/>
                  <a:pt x="397428" y="1268233"/>
                </a:cubicBezTo>
                <a:cubicBezTo>
                  <a:pt x="324542" y="1317265"/>
                  <a:pt x="192020" y="1358347"/>
                  <a:pt x="87328" y="1288111"/>
                </a:cubicBezTo>
                <a:cubicBezTo>
                  <a:pt x="-33267" y="1184744"/>
                  <a:pt x="58608" y="985670"/>
                  <a:pt x="120893" y="945913"/>
                </a:cubicBezTo>
                <a:cubicBezTo>
                  <a:pt x="259584" y="846619"/>
                  <a:pt x="211126" y="365206"/>
                  <a:pt x="205946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0" name="Freeform 108">
            <a:extLst>
              <a:ext uri="{FF2B5EF4-FFF2-40B4-BE49-F238E27FC236}">
                <a16:creationId xmlns:a16="http://schemas.microsoft.com/office/drawing/2014/main" id="{BF2CA724-2DAC-4298-A703-D7620AB2AC6F}"/>
              </a:ext>
            </a:extLst>
          </p:cNvPr>
          <p:cNvSpPr/>
          <p:nvPr/>
        </p:nvSpPr>
        <p:spPr>
          <a:xfrm>
            <a:off x="6129967" y="2416730"/>
            <a:ext cx="501857" cy="554554"/>
          </a:xfrm>
          <a:custGeom>
            <a:avLst/>
            <a:gdLst/>
            <a:ahLst/>
            <a:cxnLst/>
            <a:rect l="l" t="t" r="r" b="b"/>
            <a:pathLst>
              <a:path w="341005" h="376812">
                <a:moveTo>
                  <a:pt x="179590" y="105941"/>
                </a:moveTo>
                <a:cubicBezTo>
                  <a:pt x="189466" y="103284"/>
                  <a:pt x="200229" y="106383"/>
                  <a:pt x="207502" y="113978"/>
                </a:cubicBezTo>
                <a:lnTo>
                  <a:pt x="205155" y="116193"/>
                </a:lnTo>
                <a:cubicBezTo>
                  <a:pt x="198727" y="109493"/>
                  <a:pt x="189244" y="106732"/>
                  <a:pt x="180543" y="109027"/>
                </a:cubicBezTo>
                <a:cubicBezTo>
                  <a:pt x="171284" y="111470"/>
                  <a:pt x="164597" y="119184"/>
                  <a:pt x="163491" y="128699"/>
                </a:cubicBezTo>
                <a:lnTo>
                  <a:pt x="160301" y="128192"/>
                </a:lnTo>
                <a:cubicBezTo>
                  <a:pt x="160626" y="125509"/>
                  <a:pt x="161343" y="122953"/>
                  <a:pt x="162397" y="120583"/>
                </a:cubicBezTo>
                <a:cubicBezTo>
                  <a:pt x="163188" y="118806"/>
                  <a:pt x="164168" y="117134"/>
                  <a:pt x="165317" y="115593"/>
                </a:cubicBezTo>
                <a:close/>
                <a:moveTo>
                  <a:pt x="184774" y="76800"/>
                </a:moveTo>
                <a:cubicBezTo>
                  <a:pt x="189722" y="75892"/>
                  <a:pt x="194950" y="76276"/>
                  <a:pt x="199898" y="78055"/>
                </a:cubicBezTo>
                <a:lnTo>
                  <a:pt x="198784" y="81085"/>
                </a:lnTo>
                <a:cubicBezTo>
                  <a:pt x="190044" y="77951"/>
                  <a:pt x="180324" y="79705"/>
                  <a:pt x="173557" y="85636"/>
                </a:cubicBezTo>
                <a:cubicBezTo>
                  <a:pt x="166357" y="91948"/>
                  <a:pt x="163808" y="101834"/>
                  <a:pt x="167057" y="110845"/>
                </a:cubicBezTo>
                <a:lnTo>
                  <a:pt x="163976" y="111813"/>
                </a:lnTo>
                <a:cubicBezTo>
                  <a:pt x="161264" y="104174"/>
                  <a:pt x="162206" y="95982"/>
                  <a:pt x="166259" y="89343"/>
                </a:cubicBezTo>
                <a:lnTo>
                  <a:pt x="171329" y="83298"/>
                </a:lnTo>
                <a:cubicBezTo>
                  <a:pt x="175158" y="79908"/>
                  <a:pt x="179826" y="77708"/>
                  <a:pt x="184774" y="76800"/>
                </a:cubicBezTo>
                <a:close/>
                <a:moveTo>
                  <a:pt x="179076" y="24908"/>
                </a:moveTo>
                <a:cubicBezTo>
                  <a:pt x="173882" y="25821"/>
                  <a:pt x="169065" y="28595"/>
                  <a:pt x="165693" y="33023"/>
                </a:cubicBezTo>
                <a:lnTo>
                  <a:pt x="165081" y="32645"/>
                </a:lnTo>
                <a:lnTo>
                  <a:pt x="164343" y="33841"/>
                </a:lnTo>
                <a:lnTo>
                  <a:pt x="159156" y="28989"/>
                </a:lnTo>
                <a:cubicBezTo>
                  <a:pt x="147650" y="21890"/>
                  <a:pt x="132568" y="25462"/>
                  <a:pt x="125468" y="36968"/>
                </a:cubicBezTo>
                <a:cubicBezTo>
                  <a:pt x="125028" y="37682"/>
                  <a:pt x="124628" y="38410"/>
                  <a:pt x="124607" y="39302"/>
                </a:cubicBezTo>
                <a:cubicBezTo>
                  <a:pt x="121192" y="53871"/>
                  <a:pt x="126621" y="67918"/>
                  <a:pt x="137512" y="72288"/>
                </a:cubicBezTo>
                <a:lnTo>
                  <a:pt x="136408" y="75373"/>
                </a:lnTo>
                <a:cubicBezTo>
                  <a:pt x="125065" y="70889"/>
                  <a:pt x="118824" y="57470"/>
                  <a:pt x="120792" y="42874"/>
                </a:cubicBezTo>
                <a:cubicBezTo>
                  <a:pt x="110219" y="38045"/>
                  <a:pt x="97555" y="41998"/>
                  <a:pt x="91229" y="52250"/>
                </a:cubicBezTo>
                <a:cubicBezTo>
                  <a:pt x="86215" y="60377"/>
                  <a:pt x="87164" y="68019"/>
                  <a:pt x="90995" y="75559"/>
                </a:cubicBezTo>
                <a:cubicBezTo>
                  <a:pt x="88405" y="77546"/>
                  <a:pt x="86197" y="80074"/>
                  <a:pt x="84391" y="83001"/>
                </a:cubicBezTo>
                <a:cubicBezTo>
                  <a:pt x="75261" y="97799"/>
                  <a:pt x="79855" y="117197"/>
                  <a:pt x="94653" y="126328"/>
                </a:cubicBezTo>
                <a:cubicBezTo>
                  <a:pt x="99603" y="129383"/>
                  <a:pt x="105068" y="130901"/>
                  <a:pt x="110449" y="130283"/>
                </a:cubicBezTo>
                <a:cubicBezTo>
                  <a:pt x="111461" y="121556"/>
                  <a:pt x="114239" y="112980"/>
                  <a:pt x="118788" y="105103"/>
                </a:cubicBezTo>
                <a:lnTo>
                  <a:pt x="122060" y="106993"/>
                </a:lnTo>
                <a:cubicBezTo>
                  <a:pt x="117549" y="114804"/>
                  <a:pt x="114885" y="123345"/>
                  <a:pt x="114602" y="132066"/>
                </a:cubicBezTo>
                <a:cubicBezTo>
                  <a:pt x="118189" y="142541"/>
                  <a:pt x="127538" y="149533"/>
                  <a:pt x="138054" y="150704"/>
                </a:cubicBezTo>
                <a:lnTo>
                  <a:pt x="138622" y="157584"/>
                </a:lnTo>
                <a:cubicBezTo>
                  <a:pt x="141809" y="168599"/>
                  <a:pt x="152592" y="175355"/>
                  <a:pt x="163536" y="173320"/>
                </a:cubicBezTo>
                <a:lnTo>
                  <a:pt x="163736" y="174011"/>
                </a:lnTo>
                <a:lnTo>
                  <a:pt x="165086" y="173621"/>
                </a:lnTo>
                <a:lnTo>
                  <a:pt x="165671" y="180699"/>
                </a:lnTo>
                <a:cubicBezTo>
                  <a:pt x="169429" y="193686"/>
                  <a:pt x="183003" y="201168"/>
                  <a:pt x="195990" y="197411"/>
                </a:cubicBezTo>
                <a:cubicBezTo>
                  <a:pt x="196796" y="197178"/>
                  <a:pt x="197581" y="196907"/>
                  <a:pt x="198196" y="196260"/>
                </a:cubicBezTo>
                <a:cubicBezTo>
                  <a:pt x="209934" y="188156"/>
                  <a:pt x="215400" y="175007"/>
                  <a:pt x="211155" y="164763"/>
                </a:cubicBezTo>
                <a:cubicBezTo>
                  <a:pt x="205121" y="170199"/>
                  <a:pt x="196738" y="172687"/>
                  <a:pt x="188343" y="171472"/>
                </a:cubicBezTo>
                <a:lnTo>
                  <a:pt x="188829" y="168281"/>
                </a:lnTo>
                <a:cubicBezTo>
                  <a:pt x="198020" y="169602"/>
                  <a:pt x="207192" y="165939"/>
                  <a:pt x="212635" y="158774"/>
                </a:cubicBezTo>
                <a:cubicBezTo>
                  <a:pt x="218427" y="151149"/>
                  <a:pt x="218946" y="140953"/>
                  <a:pt x="213960" y="132774"/>
                </a:cubicBezTo>
                <a:lnTo>
                  <a:pt x="216785" y="131210"/>
                </a:lnTo>
                <a:cubicBezTo>
                  <a:pt x="222366" y="140465"/>
                  <a:pt x="221779" y="151983"/>
                  <a:pt x="215286" y="160619"/>
                </a:cubicBezTo>
                <a:lnTo>
                  <a:pt x="213805" y="162105"/>
                </a:lnTo>
                <a:cubicBezTo>
                  <a:pt x="218946" y="172938"/>
                  <a:pt x="214526" y="186813"/>
                  <a:pt x="203421" y="196175"/>
                </a:cubicBezTo>
                <a:cubicBezTo>
                  <a:pt x="208012" y="206854"/>
                  <a:pt x="220050" y="212429"/>
                  <a:pt x="231622" y="209082"/>
                </a:cubicBezTo>
                <a:cubicBezTo>
                  <a:pt x="239377" y="206838"/>
                  <a:pt x="243741" y="201989"/>
                  <a:pt x="246092" y="195539"/>
                </a:cubicBezTo>
                <a:cubicBezTo>
                  <a:pt x="255042" y="199507"/>
                  <a:pt x="265290" y="198199"/>
                  <a:pt x="272958" y="192601"/>
                </a:cubicBezTo>
                <a:lnTo>
                  <a:pt x="276795" y="193971"/>
                </a:lnTo>
                <a:cubicBezTo>
                  <a:pt x="289009" y="194016"/>
                  <a:pt x="298363" y="193248"/>
                  <a:pt x="304258" y="183694"/>
                </a:cubicBezTo>
                <a:cubicBezTo>
                  <a:pt x="309343" y="175453"/>
                  <a:pt x="308953" y="165378"/>
                  <a:pt x="303795" y="157923"/>
                </a:cubicBezTo>
                <a:cubicBezTo>
                  <a:pt x="298315" y="164420"/>
                  <a:pt x="291041" y="168177"/>
                  <a:pt x="283702" y="168174"/>
                </a:cubicBezTo>
                <a:lnTo>
                  <a:pt x="283555" y="164527"/>
                </a:lnTo>
                <a:cubicBezTo>
                  <a:pt x="293404" y="164978"/>
                  <a:pt x="303289" y="157339"/>
                  <a:pt x="308110" y="145450"/>
                </a:cubicBezTo>
                <a:cubicBezTo>
                  <a:pt x="311022" y="136198"/>
                  <a:pt x="308752" y="126109"/>
                  <a:pt x="302169" y="119023"/>
                </a:cubicBezTo>
                <a:cubicBezTo>
                  <a:pt x="296249" y="127191"/>
                  <a:pt x="286098" y="131525"/>
                  <a:pt x="275782" y="130309"/>
                </a:cubicBezTo>
                <a:lnTo>
                  <a:pt x="276183" y="127106"/>
                </a:lnTo>
                <a:cubicBezTo>
                  <a:pt x="285405" y="128184"/>
                  <a:pt x="294478" y="124281"/>
                  <a:pt x="299730" y="116974"/>
                </a:cubicBezTo>
                <a:lnTo>
                  <a:pt x="300207" y="116045"/>
                </a:lnTo>
                <a:cubicBezTo>
                  <a:pt x="300079" y="107222"/>
                  <a:pt x="295342" y="98867"/>
                  <a:pt x="287259" y="93880"/>
                </a:cubicBezTo>
                <a:cubicBezTo>
                  <a:pt x="284295" y="92051"/>
                  <a:pt x="281129" y="90828"/>
                  <a:pt x="277855" y="90561"/>
                </a:cubicBezTo>
                <a:cubicBezTo>
                  <a:pt x="271916" y="104194"/>
                  <a:pt x="259881" y="112708"/>
                  <a:pt x="248172" y="111695"/>
                </a:cubicBezTo>
                <a:cubicBezTo>
                  <a:pt x="248002" y="114741"/>
                  <a:pt x="246936" y="117719"/>
                  <a:pt x="245089" y="120348"/>
                </a:cubicBezTo>
                <a:cubicBezTo>
                  <a:pt x="241307" y="125729"/>
                  <a:pt x="234825" y="128827"/>
                  <a:pt x="228007" y="128511"/>
                </a:cubicBezTo>
                <a:lnTo>
                  <a:pt x="228158" y="125380"/>
                </a:lnTo>
                <a:cubicBezTo>
                  <a:pt x="233848" y="125642"/>
                  <a:pt x="239262" y="123097"/>
                  <a:pt x="242439" y="118667"/>
                </a:cubicBezTo>
                <a:cubicBezTo>
                  <a:pt x="244071" y="116391"/>
                  <a:pt x="244987" y="113796"/>
                  <a:pt x="245116" y="111152"/>
                </a:cubicBezTo>
                <a:lnTo>
                  <a:pt x="243716" y="110904"/>
                </a:lnTo>
                <a:lnTo>
                  <a:pt x="244539" y="108155"/>
                </a:lnTo>
                <a:cubicBezTo>
                  <a:pt x="244792" y="106166"/>
                  <a:pt x="244131" y="104285"/>
                  <a:pt x="243078" y="102544"/>
                </a:cubicBezTo>
                <a:cubicBezTo>
                  <a:pt x="240257" y="97875"/>
                  <a:pt x="235048" y="94922"/>
                  <a:pt x="229344" y="94755"/>
                </a:cubicBezTo>
                <a:lnTo>
                  <a:pt x="229436" y="91621"/>
                </a:lnTo>
                <a:cubicBezTo>
                  <a:pt x="236268" y="91821"/>
                  <a:pt x="242499" y="95409"/>
                  <a:pt x="245850" y="101072"/>
                </a:cubicBezTo>
                <a:cubicBezTo>
                  <a:pt x="247129" y="103235"/>
                  <a:pt x="247915" y="105575"/>
                  <a:pt x="248037" y="107973"/>
                </a:cubicBezTo>
                <a:cubicBezTo>
                  <a:pt x="258268" y="109553"/>
                  <a:pt x="268981" y="102051"/>
                  <a:pt x="274232" y="89778"/>
                </a:cubicBezTo>
                <a:cubicBezTo>
                  <a:pt x="278708" y="77339"/>
                  <a:pt x="274020" y="63056"/>
                  <a:pt x="262316" y="55834"/>
                </a:cubicBezTo>
                <a:cubicBezTo>
                  <a:pt x="257734" y="53007"/>
                  <a:pt x="252666" y="51626"/>
                  <a:pt x="247691" y="52231"/>
                </a:cubicBezTo>
                <a:cubicBezTo>
                  <a:pt x="248705" y="60913"/>
                  <a:pt x="245967" y="69020"/>
                  <a:pt x="239739" y="74185"/>
                </a:cubicBezTo>
                <a:lnTo>
                  <a:pt x="237649" y="71664"/>
                </a:lnTo>
                <a:cubicBezTo>
                  <a:pt x="244579" y="65918"/>
                  <a:pt x="246481" y="55888"/>
                  <a:pt x="243151" y="45920"/>
                </a:cubicBezTo>
                <a:cubicBezTo>
                  <a:pt x="241194" y="40124"/>
                  <a:pt x="237183" y="35004"/>
                  <a:pt x="231542" y="31523"/>
                </a:cubicBezTo>
                <a:cubicBezTo>
                  <a:pt x="221392" y="25261"/>
                  <a:pt x="208864" y="26095"/>
                  <a:pt x="199763" y="32668"/>
                </a:cubicBezTo>
                <a:lnTo>
                  <a:pt x="194721" y="27952"/>
                </a:lnTo>
                <a:cubicBezTo>
                  <a:pt x="189842" y="24941"/>
                  <a:pt x="184271" y="23995"/>
                  <a:pt x="179076" y="24908"/>
                </a:cubicBezTo>
                <a:close/>
                <a:moveTo>
                  <a:pt x="190632" y="62"/>
                </a:moveTo>
                <a:cubicBezTo>
                  <a:pt x="300121" y="2329"/>
                  <a:pt x="391248" y="125645"/>
                  <a:pt x="309641" y="225160"/>
                </a:cubicBezTo>
                <a:cubicBezTo>
                  <a:pt x="282892" y="251229"/>
                  <a:pt x="279266" y="288859"/>
                  <a:pt x="302841" y="374772"/>
                </a:cubicBezTo>
                <a:lnTo>
                  <a:pt x="121266" y="376812"/>
                </a:lnTo>
                <a:lnTo>
                  <a:pt x="109025" y="322355"/>
                </a:lnTo>
                <a:cubicBezTo>
                  <a:pt x="76580" y="333165"/>
                  <a:pt x="40716" y="329924"/>
                  <a:pt x="28778" y="318327"/>
                </a:cubicBezTo>
                <a:cubicBezTo>
                  <a:pt x="22923" y="311868"/>
                  <a:pt x="25422" y="291738"/>
                  <a:pt x="32859" y="276164"/>
                </a:cubicBezTo>
                <a:cubicBezTo>
                  <a:pt x="35235" y="270344"/>
                  <a:pt x="23179" y="268321"/>
                  <a:pt x="20618" y="259843"/>
                </a:cubicBezTo>
                <a:cubicBezTo>
                  <a:pt x="19440" y="251965"/>
                  <a:pt x="27377" y="251682"/>
                  <a:pt x="30757" y="247602"/>
                </a:cubicBezTo>
                <a:lnTo>
                  <a:pt x="18516" y="238938"/>
                </a:lnTo>
                <a:cubicBezTo>
                  <a:pt x="12669" y="232923"/>
                  <a:pt x="25811" y="221592"/>
                  <a:pt x="29458" y="212919"/>
                </a:cubicBezTo>
                <a:cubicBezTo>
                  <a:pt x="16679" y="208924"/>
                  <a:pt x="7006" y="203466"/>
                  <a:pt x="307" y="196983"/>
                </a:cubicBezTo>
                <a:cubicBezTo>
                  <a:pt x="-2572" y="186228"/>
                  <a:pt x="15339" y="171234"/>
                  <a:pt x="31089" y="151672"/>
                </a:cubicBezTo>
                <a:cubicBezTo>
                  <a:pt x="47602" y="132201"/>
                  <a:pt x="33821" y="117353"/>
                  <a:pt x="46470" y="75544"/>
                </a:cubicBezTo>
                <a:cubicBezTo>
                  <a:pt x="66559" y="23813"/>
                  <a:pt x="114124" y="-1423"/>
                  <a:pt x="190632" y="62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1" name="Oval 8">
            <a:extLst>
              <a:ext uri="{FF2B5EF4-FFF2-40B4-BE49-F238E27FC236}">
                <a16:creationId xmlns:a16="http://schemas.microsoft.com/office/drawing/2014/main" id="{863792A7-6BA3-457D-9D52-38E5E1F3E9B4}"/>
              </a:ext>
            </a:extLst>
          </p:cNvPr>
          <p:cNvSpPr/>
          <p:nvPr/>
        </p:nvSpPr>
        <p:spPr>
          <a:xfrm>
            <a:off x="6967308" y="2429072"/>
            <a:ext cx="527152" cy="529870"/>
          </a:xfrm>
          <a:custGeom>
            <a:avLst/>
            <a:gdLst/>
            <a:ahLst/>
            <a:cxnLst/>
            <a:rect l="l" t="t" r="r" b="b"/>
            <a:pathLst>
              <a:path w="3068057" h="3083879">
                <a:moveTo>
                  <a:pt x="1943022" y="0"/>
                </a:moveTo>
                <a:cubicBezTo>
                  <a:pt x="2091435" y="0"/>
                  <a:pt x="2214809" y="107202"/>
                  <a:pt x="2232575" y="249298"/>
                </a:cubicBezTo>
                <a:cubicBezTo>
                  <a:pt x="2066806" y="323095"/>
                  <a:pt x="1966497" y="475331"/>
                  <a:pt x="1992863" y="623272"/>
                </a:cubicBezTo>
                <a:lnTo>
                  <a:pt x="2032344" y="614884"/>
                </a:lnTo>
                <a:cubicBezTo>
                  <a:pt x="2007703" y="472429"/>
                  <a:pt x="2119863" y="324636"/>
                  <a:pt x="2294697" y="266187"/>
                </a:cubicBezTo>
                <a:cubicBezTo>
                  <a:pt x="2304190" y="260641"/>
                  <a:pt x="2314409" y="260119"/>
                  <a:pt x="2324748" y="260119"/>
                </a:cubicBezTo>
                <a:cubicBezTo>
                  <a:pt x="2491310" y="260119"/>
                  <a:pt x="2626336" y="395145"/>
                  <a:pt x="2626336" y="561708"/>
                </a:cubicBezTo>
                <a:lnTo>
                  <a:pt x="2609021" y="647481"/>
                </a:lnTo>
                <a:lnTo>
                  <a:pt x="2626336" y="647481"/>
                </a:lnTo>
                <a:lnTo>
                  <a:pt x="2626336" y="656343"/>
                </a:lnTo>
                <a:cubicBezTo>
                  <a:pt x="2762823" y="669742"/>
                  <a:pt x="2867295" y="786613"/>
                  <a:pt x="2867295" y="927882"/>
                </a:cubicBezTo>
                <a:lnTo>
                  <a:pt x="2850464" y="1011252"/>
                </a:lnTo>
                <a:cubicBezTo>
                  <a:pt x="2978255" y="1064152"/>
                  <a:pt x="3068057" y="1190111"/>
                  <a:pt x="3068057" y="1337042"/>
                </a:cubicBezTo>
                <a:cubicBezTo>
                  <a:pt x="3068057" y="1418703"/>
                  <a:pt x="3040320" y="1493884"/>
                  <a:pt x="2992210" y="1551889"/>
                </a:cubicBezTo>
                <a:cubicBezTo>
                  <a:pt x="2909241" y="1651289"/>
                  <a:pt x="2791782" y="1696238"/>
                  <a:pt x="2686704" y="1660749"/>
                </a:cubicBezTo>
                <a:lnTo>
                  <a:pt x="2673794" y="1698968"/>
                </a:lnTo>
                <a:cubicBezTo>
                  <a:pt x="2768232" y="1730865"/>
                  <a:pt x="2870956" y="1707121"/>
                  <a:pt x="2955415" y="1640323"/>
                </a:cubicBezTo>
                <a:cubicBezTo>
                  <a:pt x="2993943" y="1688574"/>
                  <a:pt x="3012247" y="1750635"/>
                  <a:pt x="3012247" y="1816968"/>
                </a:cubicBezTo>
                <a:cubicBezTo>
                  <a:pt x="3012247" y="1986406"/>
                  <a:pt x="2892829" y="2127952"/>
                  <a:pt x="2733451" y="2161496"/>
                </a:cubicBezTo>
                <a:cubicBezTo>
                  <a:pt x="2570803" y="2185843"/>
                  <a:pt x="2422847" y="2122052"/>
                  <a:pt x="2373218" y="2004561"/>
                </a:cubicBezTo>
                <a:cubicBezTo>
                  <a:pt x="2397575" y="1987765"/>
                  <a:pt x="2417022" y="1964396"/>
                  <a:pt x="2431421" y="1936987"/>
                </a:cubicBezTo>
                <a:cubicBezTo>
                  <a:pt x="2469123" y="1865220"/>
                  <a:pt x="2466430" y="1776674"/>
                  <a:pt x="2424327" y="1703750"/>
                </a:cubicBezTo>
                <a:lnTo>
                  <a:pt x="2390880" y="1723060"/>
                </a:lnTo>
                <a:cubicBezTo>
                  <a:pt x="2426033" y="1783948"/>
                  <a:pt x="2428758" y="1857660"/>
                  <a:pt x="2398065" y="1917447"/>
                </a:cubicBezTo>
                <a:cubicBezTo>
                  <a:pt x="2386618" y="1939743"/>
                  <a:pt x="2371177" y="1958844"/>
                  <a:pt x="2348681" y="1969064"/>
                </a:cubicBezTo>
                <a:lnTo>
                  <a:pt x="2314536" y="1978212"/>
                </a:lnTo>
                <a:lnTo>
                  <a:pt x="2320989" y="1994504"/>
                </a:lnTo>
                <a:cubicBezTo>
                  <a:pt x="2292439" y="2010252"/>
                  <a:pt x="2259301" y="2017439"/>
                  <a:pt x="2224883" y="2015050"/>
                </a:cubicBezTo>
                <a:cubicBezTo>
                  <a:pt x="2157880" y="2010397"/>
                  <a:pt x="2096183" y="1970105"/>
                  <a:pt x="2062112" y="1908746"/>
                </a:cubicBezTo>
                <a:lnTo>
                  <a:pt x="2028307" y="1927422"/>
                </a:lnTo>
                <a:cubicBezTo>
                  <a:pt x="2069101" y="2000945"/>
                  <a:pt x="2143517" y="2048870"/>
                  <a:pt x="2224395" y="2053708"/>
                </a:cubicBezTo>
                <a:cubicBezTo>
                  <a:pt x="2263912" y="2056070"/>
                  <a:pt x="2302036" y="2047984"/>
                  <a:pt x="2335071" y="2030056"/>
                </a:cubicBezTo>
                <a:cubicBezTo>
                  <a:pt x="2400196" y="2159379"/>
                  <a:pt x="2567325" y="2230480"/>
                  <a:pt x="2748680" y="2204554"/>
                </a:cubicBezTo>
                <a:cubicBezTo>
                  <a:pt x="2767068" y="2240602"/>
                  <a:pt x="2774723" y="2281713"/>
                  <a:pt x="2774723" y="2324613"/>
                </a:cubicBezTo>
                <a:cubicBezTo>
                  <a:pt x="2774723" y="2444667"/>
                  <a:pt x="2714770" y="2550720"/>
                  <a:pt x="2619461" y="2609132"/>
                </a:cubicBezTo>
                <a:cubicBezTo>
                  <a:pt x="2594093" y="2739763"/>
                  <a:pt x="2496512" y="2844553"/>
                  <a:pt x="2368919" y="2876858"/>
                </a:cubicBezTo>
                <a:cubicBezTo>
                  <a:pt x="2184369" y="2908073"/>
                  <a:pt x="2016372" y="2826285"/>
                  <a:pt x="1978290" y="2684161"/>
                </a:cubicBezTo>
                <a:lnTo>
                  <a:pt x="1939323" y="2694602"/>
                </a:lnTo>
                <a:cubicBezTo>
                  <a:pt x="1970494" y="2810931"/>
                  <a:pt x="2075973" y="2892306"/>
                  <a:pt x="2210223" y="2912307"/>
                </a:cubicBezTo>
                <a:cubicBezTo>
                  <a:pt x="2165434" y="3014618"/>
                  <a:pt x="2062317" y="3083879"/>
                  <a:pt x="1943022" y="3083879"/>
                </a:cubicBezTo>
                <a:cubicBezTo>
                  <a:pt x="1804718" y="3083879"/>
                  <a:pt x="1736151" y="2990782"/>
                  <a:pt x="1657612" y="2862428"/>
                </a:cubicBezTo>
                <a:cubicBezTo>
                  <a:pt x="1632100" y="2775963"/>
                  <a:pt x="1598588" y="2449530"/>
                  <a:pt x="1653064" y="2147091"/>
                </a:cubicBezTo>
                <a:cubicBezTo>
                  <a:pt x="1775302" y="2294672"/>
                  <a:pt x="1947360" y="2360889"/>
                  <a:pt x="2101389" y="2319520"/>
                </a:cubicBezTo>
                <a:lnTo>
                  <a:pt x="2085913" y="2268654"/>
                </a:lnTo>
                <a:cubicBezTo>
                  <a:pt x="1935632" y="2308197"/>
                  <a:pt x="1765039" y="2228547"/>
                  <a:pt x="1652548" y="2065927"/>
                </a:cubicBezTo>
                <a:cubicBezTo>
                  <a:pt x="1594744" y="1988631"/>
                  <a:pt x="1552933" y="1543383"/>
                  <a:pt x="1647107" y="1210118"/>
                </a:cubicBezTo>
                <a:cubicBezTo>
                  <a:pt x="1757451" y="1073526"/>
                  <a:pt x="1924310" y="1023711"/>
                  <a:pt x="2044795" y="1095494"/>
                </a:cubicBezTo>
                <a:lnTo>
                  <a:pt x="2046624" y="1092427"/>
                </a:lnTo>
                <a:cubicBezTo>
                  <a:pt x="2044963" y="1115904"/>
                  <a:pt x="2049817" y="1139574"/>
                  <a:pt x="2059741" y="1162003"/>
                </a:cubicBezTo>
                <a:cubicBezTo>
                  <a:pt x="2085174" y="1219476"/>
                  <a:pt x="2140055" y="1259997"/>
                  <a:pt x="2204060" y="1268556"/>
                </a:cubicBezTo>
                <a:lnTo>
                  <a:pt x="2208020" y="1238949"/>
                </a:lnTo>
                <a:cubicBezTo>
                  <a:pt x="2154665" y="1231814"/>
                  <a:pt x="2108853" y="1198319"/>
                  <a:pt x="2087448" y="1150798"/>
                </a:cubicBezTo>
                <a:cubicBezTo>
                  <a:pt x="2064784" y="1100476"/>
                  <a:pt x="2073123" y="1042569"/>
                  <a:pt x="2109077" y="1000639"/>
                </a:cubicBezTo>
                <a:cubicBezTo>
                  <a:pt x="2142987" y="961090"/>
                  <a:pt x="2196315" y="941798"/>
                  <a:pt x="2249471" y="949847"/>
                </a:cubicBezTo>
                <a:lnTo>
                  <a:pt x="2253988" y="920317"/>
                </a:lnTo>
                <a:cubicBezTo>
                  <a:pt x="2190211" y="910645"/>
                  <a:pt x="2126205" y="934132"/>
                  <a:pt x="2085632" y="982099"/>
                </a:cubicBezTo>
                <a:lnTo>
                  <a:pt x="2052614" y="1055246"/>
                </a:lnTo>
                <a:cubicBezTo>
                  <a:pt x="1928226" y="988072"/>
                  <a:pt x="1765306" y="1028878"/>
                  <a:pt x="1646726" y="1149851"/>
                </a:cubicBezTo>
                <a:cubicBezTo>
                  <a:pt x="1576863" y="1018908"/>
                  <a:pt x="1584053" y="461235"/>
                  <a:pt x="1633436" y="269593"/>
                </a:cubicBezTo>
                <a:cubicBezTo>
                  <a:pt x="1697428" y="119029"/>
                  <a:pt x="1776459" y="0"/>
                  <a:pt x="1943022" y="0"/>
                </a:cubicBezTo>
                <a:close/>
                <a:moveTo>
                  <a:pt x="1125035" y="0"/>
                </a:moveTo>
                <a:cubicBezTo>
                  <a:pt x="1263339" y="0"/>
                  <a:pt x="1331906" y="93097"/>
                  <a:pt x="1410445" y="221451"/>
                </a:cubicBezTo>
                <a:cubicBezTo>
                  <a:pt x="1435957" y="307916"/>
                  <a:pt x="1469469" y="634350"/>
                  <a:pt x="1414993" y="936788"/>
                </a:cubicBezTo>
                <a:cubicBezTo>
                  <a:pt x="1292755" y="789207"/>
                  <a:pt x="1120697" y="722990"/>
                  <a:pt x="966668" y="764359"/>
                </a:cubicBezTo>
                <a:lnTo>
                  <a:pt x="982144" y="815225"/>
                </a:lnTo>
                <a:cubicBezTo>
                  <a:pt x="1132425" y="775682"/>
                  <a:pt x="1303018" y="855332"/>
                  <a:pt x="1415509" y="1017952"/>
                </a:cubicBezTo>
                <a:cubicBezTo>
                  <a:pt x="1473313" y="1095249"/>
                  <a:pt x="1515123" y="1540497"/>
                  <a:pt x="1420950" y="1873762"/>
                </a:cubicBezTo>
                <a:cubicBezTo>
                  <a:pt x="1310606" y="2010353"/>
                  <a:pt x="1143747" y="2060168"/>
                  <a:pt x="1023262" y="1988385"/>
                </a:cubicBezTo>
                <a:lnTo>
                  <a:pt x="1021433" y="1991453"/>
                </a:lnTo>
                <a:cubicBezTo>
                  <a:pt x="1023094" y="1967976"/>
                  <a:pt x="1018240" y="1944306"/>
                  <a:pt x="1008316" y="1921877"/>
                </a:cubicBezTo>
                <a:cubicBezTo>
                  <a:pt x="982883" y="1864403"/>
                  <a:pt x="928002" y="1823883"/>
                  <a:pt x="863997" y="1815323"/>
                </a:cubicBezTo>
                <a:lnTo>
                  <a:pt x="860037" y="1844930"/>
                </a:lnTo>
                <a:cubicBezTo>
                  <a:pt x="913392" y="1852066"/>
                  <a:pt x="959204" y="1885560"/>
                  <a:pt x="980609" y="1933082"/>
                </a:cubicBezTo>
                <a:cubicBezTo>
                  <a:pt x="1003273" y="1983404"/>
                  <a:pt x="994934" y="2041310"/>
                  <a:pt x="958980" y="2083241"/>
                </a:cubicBezTo>
                <a:cubicBezTo>
                  <a:pt x="925070" y="2122789"/>
                  <a:pt x="871742" y="2142082"/>
                  <a:pt x="818586" y="2134033"/>
                </a:cubicBezTo>
                <a:lnTo>
                  <a:pt x="814069" y="2163562"/>
                </a:lnTo>
                <a:cubicBezTo>
                  <a:pt x="877846" y="2173235"/>
                  <a:pt x="941852" y="2149747"/>
                  <a:pt x="982425" y="2101780"/>
                </a:cubicBezTo>
                <a:lnTo>
                  <a:pt x="1015443" y="2028633"/>
                </a:lnTo>
                <a:cubicBezTo>
                  <a:pt x="1139831" y="2095808"/>
                  <a:pt x="1302751" y="2055001"/>
                  <a:pt x="1421331" y="1934029"/>
                </a:cubicBezTo>
                <a:cubicBezTo>
                  <a:pt x="1491194" y="2064971"/>
                  <a:pt x="1484003" y="2622644"/>
                  <a:pt x="1434621" y="2814287"/>
                </a:cubicBezTo>
                <a:cubicBezTo>
                  <a:pt x="1370629" y="2964850"/>
                  <a:pt x="1291598" y="3083879"/>
                  <a:pt x="1125035" y="3083879"/>
                </a:cubicBezTo>
                <a:cubicBezTo>
                  <a:pt x="976622" y="3083879"/>
                  <a:pt x="853248" y="2976677"/>
                  <a:pt x="835482" y="2834581"/>
                </a:cubicBezTo>
                <a:cubicBezTo>
                  <a:pt x="1001251" y="2760784"/>
                  <a:pt x="1101560" y="2608549"/>
                  <a:pt x="1075194" y="2460607"/>
                </a:cubicBezTo>
                <a:lnTo>
                  <a:pt x="1035713" y="2468996"/>
                </a:lnTo>
                <a:cubicBezTo>
                  <a:pt x="1060354" y="2611450"/>
                  <a:pt x="948194" y="2759243"/>
                  <a:pt x="773360" y="2817692"/>
                </a:cubicBezTo>
                <a:cubicBezTo>
                  <a:pt x="763867" y="2823239"/>
                  <a:pt x="753648" y="2823760"/>
                  <a:pt x="743309" y="2823760"/>
                </a:cubicBezTo>
                <a:cubicBezTo>
                  <a:pt x="576747" y="2823760"/>
                  <a:pt x="441721" y="2688734"/>
                  <a:pt x="441721" y="2522172"/>
                </a:cubicBezTo>
                <a:lnTo>
                  <a:pt x="459036" y="2436399"/>
                </a:lnTo>
                <a:lnTo>
                  <a:pt x="441721" y="2436399"/>
                </a:lnTo>
                <a:lnTo>
                  <a:pt x="441721" y="2427537"/>
                </a:lnTo>
                <a:cubicBezTo>
                  <a:pt x="305234" y="2414137"/>
                  <a:pt x="200762" y="2297266"/>
                  <a:pt x="200762" y="2155997"/>
                </a:cubicBezTo>
                <a:lnTo>
                  <a:pt x="217593" y="2072628"/>
                </a:lnTo>
                <a:cubicBezTo>
                  <a:pt x="89802" y="2019727"/>
                  <a:pt x="0" y="1893768"/>
                  <a:pt x="0" y="1746838"/>
                </a:cubicBezTo>
                <a:cubicBezTo>
                  <a:pt x="0" y="1665177"/>
                  <a:pt x="27737" y="1589996"/>
                  <a:pt x="75847" y="1531990"/>
                </a:cubicBezTo>
                <a:cubicBezTo>
                  <a:pt x="158816" y="1432590"/>
                  <a:pt x="276275" y="1387641"/>
                  <a:pt x="381353" y="1423131"/>
                </a:cubicBezTo>
                <a:lnTo>
                  <a:pt x="394263" y="1384911"/>
                </a:lnTo>
                <a:cubicBezTo>
                  <a:pt x="299825" y="1353014"/>
                  <a:pt x="197101" y="1376758"/>
                  <a:pt x="112642" y="1443556"/>
                </a:cubicBezTo>
                <a:cubicBezTo>
                  <a:pt x="74114" y="1395305"/>
                  <a:pt x="55810" y="1333244"/>
                  <a:pt x="55810" y="1266911"/>
                </a:cubicBezTo>
                <a:cubicBezTo>
                  <a:pt x="55810" y="1097473"/>
                  <a:pt x="175228" y="955927"/>
                  <a:pt x="334606" y="922383"/>
                </a:cubicBezTo>
                <a:cubicBezTo>
                  <a:pt x="497254" y="898036"/>
                  <a:pt x="645210" y="961827"/>
                  <a:pt x="694839" y="1079319"/>
                </a:cubicBezTo>
                <a:cubicBezTo>
                  <a:pt x="670482" y="1096114"/>
                  <a:pt x="651035" y="1119484"/>
                  <a:pt x="636636" y="1146893"/>
                </a:cubicBezTo>
                <a:cubicBezTo>
                  <a:pt x="598934" y="1218660"/>
                  <a:pt x="601627" y="1307205"/>
                  <a:pt x="643730" y="1380130"/>
                </a:cubicBezTo>
                <a:lnTo>
                  <a:pt x="677177" y="1360819"/>
                </a:lnTo>
                <a:cubicBezTo>
                  <a:pt x="642024" y="1299932"/>
                  <a:pt x="639299" y="1226219"/>
                  <a:pt x="669992" y="1166433"/>
                </a:cubicBezTo>
                <a:cubicBezTo>
                  <a:pt x="681439" y="1144136"/>
                  <a:pt x="696880" y="1125036"/>
                  <a:pt x="719376" y="1114815"/>
                </a:cubicBezTo>
                <a:lnTo>
                  <a:pt x="753521" y="1105667"/>
                </a:lnTo>
                <a:lnTo>
                  <a:pt x="747068" y="1089375"/>
                </a:lnTo>
                <a:cubicBezTo>
                  <a:pt x="775618" y="1073627"/>
                  <a:pt x="808756" y="1066440"/>
                  <a:pt x="843174" y="1068829"/>
                </a:cubicBezTo>
                <a:cubicBezTo>
                  <a:pt x="910177" y="1073482"/>
                  <a:pt x="971874" y="1113774"/>
                  <a:pt x="1005945" y="1175134"/>
                </a:cubicBezTo>
                <a:lnTo>
                  <a:pt x="1039750" y="1156458"/>
                </a:lnTo>
                <a:cubicBezTo>
                  <a:pt x="998956" y="1082934"/>
                  <a:pt x="924540" y="1035010"/>
                  <a:pt x="843662" y="1030172"/>
                </a:cubicBezTo>
                <a:cubicBezTo>
                  <a:pt x="804145" y="1027809"/>
                  <a:pt x="766021" y="1035895"/>
                  <a:pt x="732986" y="1053824"/>
                </a:cubicBezTo>
                <a:cubicBezTo>
                  <a:pt x="667861" y="924500"/>
                  <a:pt x="500732" y="853399"/>
                  <a:pt x="319377" y="879325"/>
                </a:cubicBezTo>
                <a:cubicBezTo>
                  <a:pt x="300989" y="843277"/>
                  <a:pt x="293334" y="802167"/>
                  <a:pt x="293334" y="759266"/>
                </a:cubicBezTo>
                <a:cubicBezTo>
                  <a:pt x="293334" y="639212"/>
                  <a:pt x="353287" y="533159"/>
                  <a:pt x="448596" y="474747"/>
                </a:cubicBezTo>
                <a:cubicBezTo>
                  <a:pt x="473964" y="344116"/>
                  <a:pt x="571545" y="239326"/>
                  <a:pt x="699138" y="207021"/>
                </a:cubicBezTo>
                <a:cubicBezTo>
                  <a:pt x="883688" y="175806"/>
                  <a:pt x="1051685" y="257594"/>
                  <a:pt x="1089767" y="399718"/>
                </a:cubicBezTo>
                <a:lnTo>
                  <a:pt x="1128734" y="389277"/>
                </a:lnTo>
                <a:cubicBezTo>
                  <a:pt x="1097563" y="272948"/>
                  <a:pt x="992084" y="191573"/>
                  <a:pt x="857834" y="171572"/>
                </a:cubicBezTo>
                <a:cubicBezTo>
                  <a:pt x="902623" y="69261"/>
                  <a:pt x="1005740" y="0"/>
                  <a:pt x="1125035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grpSp>
        <p:nvGrpSpPr>
          <p:cNvPr id="22" name="Group 110">
            <a:extLst>
              <a:ext uri="{FF2B5EF4-FFF2-40B4-BE49-F238E27FC236}">
                <a16:creationId xmlns:a16="http://schemas.microsoft.com/office/drawing/2014/main" id="{1BAD591E-8C8A-42E0-94C0-9A9576C9E27B}"/>
              </a:ext>
            </a:extLst>
          </p:cNvPr>
          <p:cNvGrpSpPr/>
          <p:nvPr/>
        </p:nvGrpSpPr>
        <p:grpSpPr>
          <a:xfrm>
            <a:off x="5291981" y="2416730"/>
            <a:ext cx="501857" cy="554554"/>
            <a:chOff x="4835382" y="73243"/>
            <a:chExt cx="2920830" cy="3227535"/>
          </a:xfrm>
          <a:solidFill>
            <a:schemeClr val="accent4"/>
          </a:solidFill>
        </p:grpSpPr>
        <p:sp>
          <p:nvSpPr>
            <p:cNvPr id="23" name="Freeform 111">
              <a:extLst>
                <a:ext uri="{FF2B5EF4-FFF2-40B4-BE49-F238E27FC236}">
                  <a16:creationId xmlns:a16="http://schemas.microsoft.com/office/drawing/2014/main" id="{1CAC3AE1-CAC2-4A7D-8B2C-23A59FC698B8}"/>
                </a:ext>
              </a:extLst>
            </p:cNvPr>
            <p:cNvSpPr/>
            <p:nvPr/>
          </p:nvSpPr>
          <p:spPr>
            <a:xfrm>
              <a:off x="4835382" y="73243"/>
              <a:ext cx="2920830" cy="3227535"/>
            </a:xfrm>
            <a:custGeom>
              <a:avLst/>
              <a:gdLst>
                <a:gd name="connsiteX0" fmla="*/ 3030279 w 4784651"/>
                <a:gd name="connsiteY0" fmla="*/ 0 h 5890437"/>
                <a:gd name="connsiteX1" fmla="*/ 765544 w 4784651"/>
                <a:gd name="connsiteY1" fmla="*/ 1935126 h 5890437"/>
                <a:gd name="connsiteX2" fmla="*/ 0 w 4784651"/>
                <a:gd name="connsiteY2" fmla="*/ 3051544 h 5890437"/>
                <a:gd name="connsiteX3" fmla="*/ 510363 w 4784651"/>
                <a:gd name="connsiteY3" fmla="*/ 3327991 h 5890437"/>
                <a:gd name="connsiteX4" fmla="*/ 297711 w 4784651"/>
                <a:gd name="connsiteY4" fmla="*/ 3657600 h 5890437"/>
                <a:gd name="connsiteX5" fmla="*/ 489097 w 4784651"/>
                <a:gd name="connsiteY5" fmla="*/ 3870251 h 5890437"/>
                <a:gd name="connsiteX6" fmla="*/ 372139 w 4784651"/>
                <a:gd name="connsiteY6" fmla="*/ 4061637 h 5890437"/>
                <a:gd name="connsiteX7" fmla="*/ 563525 w 4784651"/>
                <a:gd name="connsiteY7" fmla="*/ 4316819 h 5890437"/>
                <a:gd name="connsiteX8" fmla="*/ 499730 w 4784651"/>
                <a:gd name="connsiteY8" fmla="*/ 4976037 h 5890437"/>
                <a:gd name="connsiteX9" fmla="*/ 1754372 w 4784651"/>
                <a:gd name="connsiteY9" fmla="*/ 5199321 h 5890437"/>
                <a:gd name="connsiteX10" fmla="*/ 1945758 w 4784651"/>
                <a:gd name="connsiteY10" fmla="*/ 5890437 h 5890437"/>
                <a:gd name="connsiteX11" fmla="*/ 4784651 w 4784651"/>
                <a:gd name="connsiteY11" fmla="*/ 5858540 h 5890437"/>
                <a:gd name="connsiteX12" fmla="*/ 4561367 w 4784651"/>
                <a:gd name="connsiteY12" fmla="*/ 4189228 h 5890437"/>
                <a:gd name="connsiteX13" fmla="*/ 3030279 w 4784651"/>
                <a:gd name="connsiteY13" fmla="*/ 0 h 5890437"/>
                <a:gd name="connsiteX0" fmla="*/ 3030279 w 4784651"/>
                <a:gd name="connsiteY0" fmla="*/ 114 h 5890551"/>
                <a:gd name="connsiteX1" fmla="*/ 765544 w 4784651"/>
                <a:gd name="connsiteY1" fmla="*/ 1935240 h 5890551"/>
                <a:gd name="connsiteX2" fmla="*/ 0 w 4784651"/>
                <a:gd name="connsiteY2" fmla="*/ 3051658 h 5890551"/>
                <a:gd name="connsiteX3" fmla="*/ 510363 w 4784651"/>
                <a:gd name="connsiteY3" fmla="*/ 3328105 h 5890551"/>
                <a:gd name="connsiteX4" fmla="*/ 297711 w 4784651"/>
                <a:gd name="connsiteY4" fmla="*/ 3657714 h 5890551"/>
                <a:gd name="connsiteX5" fmla="*/ 489097 w 4784651"/>
                <a:gd name="connsiteY5" fmla="*/ 3870365 h 5890551"/>
                <a:gd name="connsiteX6" fmla="*/ 372139 w 4784651"/>
                <a:gd name="connsiteY6" fmla="*/ 4061751 h 5890551"/>
                <a:gd name="connsiteX7" fmla="*/ 563525 w 4784651"/>
                <a:gd name="connsiteY7" fmla="*/ 4316933 h 5890551"/>
                <a:gd name="connsiteX8" fmla="*/ 499730 w 4784651"/>
                <a:gd name="connsiteY8" fmla="*/ 4976151 h 5890551"/>
                <a:gd name="connsiteX9" fmla="*/ 1754372 w 4784651"/>
                <a:gd name="connsiteY9" fmla="*/ 5199435 h 5890551"/>
                <a:gd name="connsiteX10" fmla="*/ 1945758 w 4784651"/>
                <a:gd name="connsiteY10" fmla="*/ 5890551 h 5890551"/>
                <a:gd name="connsiteX11" fmla="*/ 4784651 w 4784651"/>
                <a:gd name="connsiteY11" fmla="*/ 5858654 h 5890551"/>
                <a:gd name="connsiteX12" fmla="*/ 4561367 w 4784651"/>
                <a:gd name="connsiteY12" fmla="*/ 4189342 h 5890551"/>
                <a:gd name="connsiteX13" fmla="*/ 3030279 w 4784651"/>
                <a:gd name="connsiteY13" fmla="*/ 114 h 5890551"/>
                <a:gd name="connsiteX0" fmla="*/ 3030279 w 4784651"/>
                <a:gd name="connsiteY0" fmla="*/ 398 h 5890835"/>
                <a:gd name="connsiteX1" fmla="*/ 765544 w 4784651"/>
                <a:gd name="connsiteY1" fmla="*/ 1935524 h 5890835"/>
                <a:gd name="connsiteX2" fmla="*/ 0 w 4784651"/>
                <a:gd name="connsiteY2" fmla="*/ 3051942 h 5890835"/>
                <a:gd name="connsiteX3" fmla="*/ 510363 w 4784651"/>
                <a:gd name="connsiteY3" fmla="*/ 3328389 h 5890835"/>
                <a:gd name="connsiteX4" fmla="*/ 297711 w 4784651"/>
                <a:gd name="connsiteY4" fmla="*/ 3657998 h 5890835"/>
                <a:gd name="connsiteX5" fmla="*/ 489097 w 4784651"/>
                <a:gd name="connsiteY5" fmla="*/ 3870649 h 5890835"/>
                <a:gd name="connsiteX6" fmla="*/ 372139 w 4784651"/>
                <a:gd name="connsiteY6" fmla="*/ 4062035 h 5890835"/>
                <a:gd name="connsiteX7" fmla="*/ 563525 w 4784651"/>
                <a:gd name="connsiteY7" fmla="*/ 4317217 h 5890835"/>
                <a:gd name="connsiteX8" fmla="*/ 499730 w 4784651"/>
                <a:gd name="connsiteY8" fmla="*/ 4976435 h 5890835"/>
                <a:gd name="connsiteX9" fmla="*/ 1754372 w 4784651"/>
                <a:gd name="connsiteY9" fmla="*/ 5199719 h 5890835"/>
                <a:gd name="connsiteX10" fmla="*/ 1945758 w 4784651"/>
                <a:gd name="connsiteY10" fmla="*/ 5890835 h 5890835"/>
                <a:gd name="connsiteX11" fmla="*/ 4784651 w 4784651"/>
                <a:gd name="connsiteY11" fmla="*/ 5858938 h 5890835"/>
                <a:gd name="connsiteX12" fmla="*/ 4561367 w 4784651"/>
                <a:gd name="connsiteY12" fmla="*/ 4189626 h 5890835"/>
                <a:gd name="connsiteX13" fmla="*/ 3030279 w 4784651"/>
                <a:gd name="connsiteY13" fmla="*/ 398 h 5890835"/>
                <a:gd name="connsiteX0" fmla="*/ 3030279 w 5042277"/>
                <a:gd name="connsiteY0" fmla="*/ 663 h 5891100"/>
                <a:gd name="connsiteX1" fmla="*/ 765544 w 5042277"/>
                <a:gd name="connsiteY1" fmla="*/ 1935789 h 5891100"/>
                <a:gd name="connsiteX2" fmla="*/ 0 w 5042277"/>
                <a:gd name="connsiteY2" fmla="*/ 3052207 h 5891100"/>
                <a:gd name="connsiteX3" fmla="*/ 510363 w 5042277"/>
                <a:gd name="connsiteY3" fmla="*/ 3328654 h 5891100"/>
                <a:gd name="connsiteX4" fmla="*/ 297711 w 5042277"/>
                <a:gd name="connsiteY4" fmla="*/ 3658263 h 5891100"/>
                <a:gd name="connsiteX5" fmla="*/ 489097 w 5042277"/>
                <a:gd name="connsiteY5" fmla="*/ 3870914 h 5891100"/>
                <a:gd name="connsiteX6" fmla="*/ 372139 w 5042277"/>
                <a:gd name="connsiteY6" fmla="*/ 4062300 h 5891100"/>
                <a:gd name="connsiteX7" fmla="*/ 563525 w 5042277"/>
                <a:gd name="connsiteY7" fmla="*/ 4317482 h 5891100"/>
                <a:gd name="connsiteX8" fmla="*/ 499730 w 5042277"/>
                <a:gd name="connsiteY8" fmla="*/ 4976700 h 5891100"/>
                <a:gd name="connsiteX9" fmla="*/ 1754372 w 5042277"/>
                <a:gd name="connsiteY9" fmla="*/ 5199984 h 5891100"/>
                <a:gd name="connsiteX10" fmla="*/ 1945758 w 5042277"/>
                <a:gd name="connsiteY10" fmla="*/ 5891100 h 5891100"/>
                <a:gd name="connsiteX11" fmla="*/ 4784651 w 5042277"/>
                <a:gd name="connsiteY11" fmla="*/ 5859203 h 5891100"/>
                <a:gd name="connsiteX12" fmla="*/ 4561367 w 5042277"/>
                <a:gd name="connsiteY12" fmla="*/ 4189891 h 5891100"/>
                <a:gd name="connsiteX13" fmla="*/ 3030279 w 5042277"/>
                <a:gd name="connsiteY13" fmla="*/ 663 h 5891100"/>
                <a:gd name="connsiteX0" fmla="*/ 3030279 w 5316637"/>
                <a:gd name="connsiteY0" fmla="*/ 1079 h 5891516"/>
                <a:gd name="connsiteX1" fmla="*/ 765544 w 5316637"/>
                <a:gd name="connsiteY1" fmla="*/ 1936205 h 5891516"/>
                <a:gd name="connsiteX2" fmla="*/ 0 w 5316637"/>
                <a:gd name="connsiteY2" fmla="*/ 3052623 h 5891516"/>
                <a:gd name="connsiteX3" fmla="*/ 510363 w 5316637"/>
                <a:gd name="connsiteY3" fmla="*/ 3329070 h 5891516"/>
                <a:gd name="connsiteX4" fmla="*/ 297711 w 5316637"/>
                <a:gd name="connsiteY4" fmla="*/ 3658679 h 5891516"/>
                <a:gd name="connsiteX5" fmla="*/ 489097 w 5316637"/>
                <a:gd name="connsiteY5" fmla="*/ 3871330 h 5891516"/>
                <a:gd name="connsiteX6" fmla="*/ 372139 w 5316637"/>
                <a:gd name="connsiteY6" fmla="*/ 4062716 h 5891516"/>
                <a:gd name="connsiteX7" fmla="*/ 563525 w 5316637"/>
                <a:gd name="connsiteY7" fmla="*/ 4317898 h 5891516"/>
                <a:gd name="connsiteX8" fmla="*/ 499730 w 5316637"/>
                <a:gd name="connsiteY8" fmla="*/ 4977116 h 5891516"/>
                <a:gd name="connsiteX9" fmla="*/ 1754372 w 5316637"/>
                <a:gd name="connsiteY9" fmla="*/ 5200400 h 5891516"/>
                <a:gd name="connsiteX10" fmla="*/ 1945758 w 5316637"/>
                <a:gd name="connsiteY10" fmla="*/ 5891516 h 5891516"/>
                <a:gd name="connsiteX11" fmla="*/ 4784651 w 5316637"/>
                <a:gd name="connsiteY11" fmla="*/ 5859619 h 5891516"/>
                <a:gd name="connsiteX12" fmla="*/ 4890977 w 5316637"/>
                <a:gd name="connsiteY12" fmla="*/ 3520456 h 5891516"/>
                <a:gd name="connsiteX13" fmla="*/ 3030279 w 5316637"/>
                <a:gd name="connsiteY13" fmla="*/ 1079 h 5891516"/>
                <a:gd name="connsiteX0" fmla="*/ 3030279 w 5338934"/>
                <a:gd name="connsiteY0" fmla="*/ 561 h 5890998"/>
                <a:gd name="connsiteX1" fmla="*/ 765544 w 5338934"/>
                <a:gd name="connsiteY1" fmla="*/ 1935687 h 5890998"/>
                <a:gd name="connsiteX2" fmla="*/ 0 w 5338934"/>
                <a:gd name="connsiteY2" fmla="*/ 3052105 h 5890998"/>
                <a:gd name="connsiteX3" fmla="*/ 510363 w 5338934"/>
                <a:gd name="connsiteY3" fmla="*/ 3328552 h 5890998"/>
                <a:gd name="connsiteX4" fmla="*/ 297711 w 5338934"/>
                <a:gd name="connsiteY4" fmla="*/ 3658161 h 5890998"/>
                <a:gd name="connsiteX5" fmla="*/ 489097 w 5338934"/>
                <a:gd name="connsiteY5" fmla="*/ 3870812 h 5890998"/>
                <a:gd name="connsiteX6" fmla="*/ 372139 w 5338934"/>
                <a:gd name="connsiteY6" fmla="*/ 4062198 h 5890998"/>
                <a:gd name="connsiteX7" fmla="*/ 563525 w 5338934"/>
                <a:gd name="connsiteY7" fmla="*/ 4317380 h 5890998"/>
                <a:gd name="connsiteX8" fmla="*/ 499730 w 5338934"/>
                <a:gd name="connsiteY8" fmla="*/ 4976598 h 5890998"/>
                <a:gd name="connsiteX9" fmla="*/ 1754372 w 5338934"/>
                <a:gd name="connsiteY9" fmla="*/ 5199882 h 5890998"/>
                <a:gd name="connsiteX10" fmla="*/ 1945758 w 5338934"/>
                <a:gd name="connsiteY10" fmla="*/ 5890998 h 5890998"/>
                <a:gd name="connsiteX11" fmla="*/ 4784651 w 5338934"/>
                <a:gd name="connsiteY11" fmla="*/ 5859101 h 5890998"/>
                <a:gd name="connsiteX12" fmla="*/ 4890977 w 5338934"/>
                <a:gd name="connsiteY12" fmla="*/ 3519938 h 5890998"/>
                <a:gd name="connsiteX13" fmla="*/ 3030279 w 5338934"/>
                <a:gd name="connsiteY13" fmla="*/ 561 h 5890998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15 h 5890552"/>
                <a:gd name="connsiteX1" fmla="*/ 765544 w 5381346"/>
                <a:gd name="connsiteY1" fmla="*/ 1935241 h 5890552"/>
                <a:gd name="connsiteX2" fmla="*/ 0 w 5381346"/>
                <a:gd name="connsiteY2" fmla="*/ 3051659 h 5890552"/>
                <a:gd name="connsiteX3" fmla="*/ 510363 w 5381346"/>
                <a:gd name="connsiteY3" fmla="*/ 3328106 h 5890552"/>
                <a:gd name="connsiteX4" fmla="*/ 297711 w 5381346"/>
                <a:gd name="connsiteY4" fmla="*/ 3657715 h 5890552"/>
                <a:gd name="connsiteX5" fmla="*/ 489097 w 5381346"/>
                <a:gd name="connsiteY5" fmla="*/ 3870366 h 5890552"/>
                <a:gd name="connsiteX6" fmla="*/ 372139 w 5381346"/>
                <a:gd name="connsiteY6" fmla="*/ 4061752 h 5890552"/>
                <a:gd name="connsiteX7" fmla="*/ 563525 w 5381346"/>
                <a:gd name="connsiteY7" fmla="*/ 4316934 h 5890552"/>
                <a:gd name="connsiteX8" fmla="*/ 499730 w 5381346"/>
                <a:gd name="connsiteY8" fmla="*/ 4976152 h 5890552"/>
                <a:gd name="connsiteX9" fmla="*/ 1754372 w 5381346"/>
                <a:gd name="connsiteY9" fmla="*/ 5199436 h 5890552"/>
                <a:gd name="connsiteX10" fmla="*/ 1945758 w 5381346"/>
                <a:gd name="connsiteY10" fmla="*/ 5890552 h 5890552"/>
                <a:gd name="connsiteX11" fmla="*/ 4784651 w 5381346"/>
                <a:gd name="connsiteY11" fmla="*/ 5858655 h 5890552"/>
                <a:gd name="connsiteX12" fmla="*/ 4890977 w 5381346"/>
                <a:gd name="connsiteY12" fmla="*/ 3519492 h 5890552"/>
                <a:gd name="connsiteX13" fmla="*/ 3030279 w 5381346"/>
                <a:gd name="connsiteY13" fmla="*/ 115 h 5890552"/>
                <a:gd name="connsiteX0" fmla="*/ 3030279 w 5381346"/>
                <a:gd name="connsiteY0" fmla="*/ 175 h 5890612"/>
                <a:gd name="connsiteX1" fmla="*/ 765544 w 5381346"/>
                <a:gd name="connsiteY1" fmla="*/ 1935301 h 5890612"/>
                <a:gd name="connsiteX2" fmla="*/ 0 w 5381346"/>
                <a:gd name="connsiteY2" fmla="*/ 3051719 h 5890612"/>
                <a:gd name="connsiteX3" fmla="*/ 510363 w 5381346"/>
                <a:gd name="connsiteY3" fmla="*/ 3328166 h 5890612"/>
                <a:gd name="connsiteX4" fmla="*/ 297711 w 5381346"/>
                <a:gd name="connsiteY4" fmla="*/ 3657775 h 5890612"/>
                <a:gd name="connsiteX5" fmla="*/ 489097 w 5381346"/>
                <a:gd name="connsiteY5" fmla="*/ 3870426 h 5890612"/>
                <a:gd name="connsiteX6" fmla="*/ 372139 w 5381346"/>
                <a:gd name="connsiteY6" fmla="*/ 4061812 h 5890612"/>
                <a:gd name="connsiteX7" fmla="*/ 563525 w 5381346"/>
                <a:gd name="connsiteY7" fmla="*/ 4316994 h 5890612"/>
                <a:gd name="connsiteX8" fmla="*/ 499730 w 5381346"/>
                <a:gd name="connsiteY8" fmla="*/ 4976212 h 5890612"/>
                <a:gd name="connsiteX9" fmla="*/ 1754372 w 5381346"/>
                <a:gd name="connsiteY9" fmla="*/ 5199496 h 5890612"/>
                <a:gd name="connsiteX10" fmla="*/ 1945758 w 5381346"/>
                <a:gd name="connsiteY10" fmla="*/ 5890612 h 5890612"/>
                <a:gd name="connsiteX11" fmla="*/ 4784651 w 5381346"/>
                <a:gd name="connsiteY11" fmla="*/ 5858715 h 5890612"/>
                <a:gd name="connsiteX12" fmla="*/ 4890977 w 5381346"/>
                <a:gd name="connsiteY12" fmla="*/ 3519552 h 5890612"/>
                <a:gd name="connsiteX13" fmla="*/ 3030279 w 5381346"/>
                <a:gd name="connsiteY13" fmla="*/ 175 h 5890612"/>
                <a:gd name="connsiteX0" fmla="*/ 3030279 w 5381346"/>
                <a:gd name="connsiteY0" fmla="*/ 1733 h 5892170"/>
                <a:gd name="connsiteX1" fmla="*/ 0 w 5381346"/>
                <a:gd name="connsiteY1" fmla="*/ 3053277 h 5892170"/>
                <a:gd name="connsiteX2" fmla="*/ 510363 w 5381346"/>
                <a:gd name="connsiteY2" fmla="*/ 3329724 h 5892170"/>
                <a:gd name="connsiteX3" fmla="*/ 297711 w 5381346"/>
                <a:gd name="connsiteY3" fmla="*/ 3659333 h 5892170"/>
                <a:gd name="connsiteX4" fmla="*/ 489097 w 5381346"/>
                <a:gd name="connsiteY4" fmla="*/ 3871984 h 5892170"/>
                <a:gd name="connsiteX5" fmla="*/ 372139 w 5381346"/>
                <a:gd name="connsiteY5" fmla="*/ 4063370 h 5892170"/>
                <a:gd name="connsiteX6" fmla="*/ 563525 w 5381346"/>
                <a:gd name="connsiteY6" fmla="*/ 4318552 h 5892170"/>
                <a:gd name="connsiteX7" fmla="*/ 499730 w 5381346"/>
                <a:gd name="connsiteY7" fmla="*/ 4977770 h 5892170"/>
                <a:gd name="connsiteX8" fmla="*/ 1754372 w 5381346"/>
                <a:gd name="connsiteY8" fmla="*/ 5201054 h 5892170"/>
                <a:gd name="connsiteX9" fmla="*/ 1945758 w 5381346"/>
                <a:gd name="connsiteY9" fmla="*/ 5892170 h 5892170"/>
                <a:gd name="connsiteX10" fmla="*/ 4784651 w 5381346"/>
                <a:gd name="connsiteY10" fmla="*/ 5860273 h 5892170"/>
                <a:gd name="connsiteX11" fmla="*/ 4890977 w 5381346"/>
                <a:gd name="connsiteY11" fmla="*/ 3521110 h 5892170"/>
                <a:gd name="connsiteX12" fmla="*/ 3030279 w 5381346"/>
                <a:gd name="connsiteY12" fmla="*/ 1733 h 5892170"/>
                <a:gd name="connsiteX0" fmla="*/ 3030279 w 5381346"/>
                <a:gd name="connsiteY0" fmla="*/ 4 h 5890441"/>
                <a:gd name="connsiteX1" fmla="*/ 0 w 5381346"/>
                <a:gd name="connsiteY1" fmla="*/ 3051548 h 5890441"/>
                <a:gd name="connsiteX2" fmla="*/ 510363 w 5381346"/>
                <a:gd name="connsiteY2" fmla="*/ 3327995 h 5890441"/>
                <a:gd name="connsiteX3" fmla="*/ 297711 w 5381346"/>
                <a:gd name="connsiteY3" fmla="*/ 3657604 h 5890441"/>
                <a:gd name="connsiteX4" fmla="*/ 489097 w 5381346"/>
                <a:gd name="connsiteY4" fmla="*/ 3870255 h 5890441"/>
                <a:gd name="connsiteX5" fmla="*/ 372139 w 5381346"/>
                <a:gd name="connsiteY5" fmla="*/ 4061641 h 5890441"/>
                <a:gd name="connsiteX6" fmla="*/ 563525 w 5381346"/>
                <a:gd name="connsiteY6" fmla="*/ 4316823 h 5890441"/>
                <a:gd name="connsiteX7" fmla="*/ 499730 w 5381346"/>
                <a:gd name="connsiteY7" fmla="*/ 4976041 h 5890441"/>
                <a:gd name="connsiteX8" fmla="*/ 1754372 w 5381346"/>
                <a:gd name="connsiteY8" fmla="*/ 5199325 h 5890441"/>
                <a:gd name="connsiteX9" fmla="*/ 1945758 w 5381346"/>
                <a:gd name="connsiteY9" fmla="*/ 5890441 h 5890441"/>
                <a:gd name="connsiteX10" fmla="*/ 4784651 w 5381346"/>
                <a:gd name="connsiteY10" fmla="*/ 5858544 h 5890441"/>
                <a:gd name="connsiteX11" fmla="*/ 4890977 w 5381346"/>
                <a:gd name="connsiteY11" fmla="*/ 3519381 h 5890441"/>
                <a:gd name="connsiteX12" fmla="*/ 3030279 w 5381346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40277 w 5391344"/>
                <a:gd name="connsiteY0" fmla="*/ 4 h 5890441"/>
                <a:gd name="connsiteX1" fmla="*/ 9998 w 5391344"/>
                <a:gd name="connsiteY1" fmla="*/ 3051548 h 5890441"/>
                <a:gd name="connsiteX2" fmla="*/ 520361 w 5391344"/>
                <a:gd name="connsiteY2" fmla="*/ 3327995 h 5890441"/>
                <a:gd name="connsiteX3" fmla="*/ 307709 w 5391344"/>
                <a:gd name="connsiteY3" fmla="*/ 3657604 h 5890441"/>
                <a:gd name="connsiteX4" fmla="*/ 499095 w 5391344"/>
                <a:gd name="connsiteY4" fmla="*/ 3870255 h 5890441"/>
                <a:gd name="connsiteX5" fmla="*/ 382137 w 5391344"/>
                <a:gd name="connsiteY5" fmla="*/ 4061641 h 5890441"/>
                <a:gd name="connsiteX6" fmla="*/ 573523 w 5391344"/>
                <a:gd name="connsiteY6" fmla="*/ 4316823 h 5890441"/>
                <a:gd name="connsiteX7" fmla="*/ 509728 w 5391344"/>
                <a:gd name="connsiteY7" fmla="*/ 4976041 h 5890441"/>
                <a:gd name="connsiteX8" fmla="*/ 1764370 w 5391344"/>
                <a:gd name="connsiteY8" fmla="*/ 5199325 h 5890441"/>
                <a:gd name="connsiteX9" fmla="*/ 1955756 w 5391344"/>
                <a:gd name="connsiteY9" fmla="*/ 5890441 h 5890441"/>
                <a:gd name="connsiteX10" fmla="*/ 4794649 w 5391344"/>
                <a:gd name="connsiteY10" fmla="*/ 5858544 h 5890441"/>
                <a:gd name="connsiteX11" fmla="*/ 4900975 w 5391344"/>
                <a:gd name="connsiteY11" fmla="*/ 3519381 h 5890441"/>
                <a:gd name="connsiteX12" fmla="*/ 3040277 w 5391344"/>
                <a:gd name="connsiteY12" fmla="*/ 4 h 5890441"/>
                <a:gd name="connsiteX0" fmla="*/ 3030279 w 5381346"/>
                <a:gd name="connsiteY0" fmla="*/ 92120 h 5982557"/>
                <a:gd name="connsiteX1" fmla="*/ 914399 w 5381346"/>
                <a:gd name="connsiteY1" fmla="*/ 1187274 h 5982557"/>
                <a:gd name="connsiteX2" fmla="*/ 0 w 5381346"/>
                <a:gd name="connsiteY2" fmla="*/ 3143664 h 5982557"/>
                <a:gd name="connsiteX3" fmla="*/ 510363 w 5381346"/>
                <a:gd name="connsiteY3" fmla="*/ 3420111 h 5982557"/>
                <a:gd name="connsiteX4" fmla="*/ 297711 w 5381346"/>
                <a:gd name="connsiteY4" fmla="*/ 3749720 h 5982557"/>
                <a:gd name="connsiteX5" fmla="*/ 489097 w 5381346"/>
                <a:gd name="connsiteY5" fmla="*/ 3962371 h 5982557"/>
                <a:gd name="connsiteX6" fmla="*/ 372139 w 5381346"/>
                <a:gd name="connsiteY6" fmla="*/ 4153757 h 5982557"/>
                <a:gd name="connsiteX7" fmla="*/ 563525 w 5381346"/>
                <a:gd name="connsiteY7" fmla="*/ 4408939 h 5982557"/>
                <a:gd name="connsiteX8" fmla="*/ 499730 w 5381346"/>
                <a:gd name="connsiteY8" fmla="*/ 5068157 h 5982557"/>
                <a:gd name="connsiteX9" fmla="*/ 1754372 w 5381346"/>
                <a:gd name="connsiteY9" fmla="*/ 5291441 h 5982557"/>
                <a:gd name="connsiteX10" fmla="*/ 1945758 w 5381346"/>
                <a:gd name="connsiteY10" fmla="*/ 5982557 h 5982557"/>
                <a:gd name="connsiteX11" fmla="*/ 4784651 w 5381346"/>
                <a:gd name="connsiteY11" fmla="*/ 5950660 h 5982557"/>
                <a:gd name="connsiteX12" fmla="*/ 4890977 w 5381346"/>
                <a:gd name="connsiteY12" fmla="*/ 3611497 h 5982557"/>
                <a:gd name="connsiteX13" fmla="*/ 3030279 w 5381346"/>
                <a:gd name="connsiteY13" fmla="*/ 92120 h 5982557"/>
                <a:gd name="connsiteX0" fmla="*/ 3030279 w 5381346"/>
                <a:gd name="connsiteY0" fmla="*/ 94250 h 5984687"/>
                <a:gd name="connsiteX1" fmla="*/ 914399 w 5381346"/>
                <a:gd name="connsiteY1" fmla="*/ 1189404 h 5984687"/>
                <a:gd name="connsiteX2" fmla="*/ 0 w 5381346"/>
                <a:gd name="connsiteY2" fmla="*/ 3145794 h 5984687"/>
                <a:gd name="connsiteX3" fmla="*/ 510363 w 5381346"/>
                <a:gd name="connsiteY3" fmla="*/ 3422241 h 5984687"/>
                <a:gd name="connsiteX4" fmla="*/ 297711 w 5381346"/>
                <a:gd name="connsiteY4" fmla="*/ 3751850 h 5984687"/>
                <a:gd name="connsiteX5" fmla="*/ 489097 w 5381346"/>
                <a:gd name="connsiteY5" fmla="*/ 3964501 h 5984687"/>
                <a:gd name="connsiteX6" fmla="*/ 372139 w 5381346"/>
                <a:gd name="connsiteY6" fmla="*/ 4155887 h 5984687"/>
                <a:gd name="connsiteX7" fmla="*/ 563525 w 5381346"/>
                <a:gd name="connsiteY7" fmla="*/ 4411069 h 5984687"/>
                <a:gd name="connsiteX8" fmla="*/ 499730 w 5381346"/>
                <a:gd name="connsiteY8" fmla="*/ 5070287 h 5984687"/>
                <a:gd name="connsiteX9" fmla="*/ 1754372 w 5381346"/>
                <a:gd name="connsiteY9" fmla="*/ 5293571 h 5984687"/>
                <a:gd name="connsiteX10" fmla="*/ 1945758 w 5381346"/>
                <a:gd name="connsiteY10" fmla="*/ 5984687 h 5984687"/>
                <a:gd name="connsiteX11" fmla="*/ 4784651 w 5381346"/>
                <a:gd name="connsiteY11" fmla="*/ 5952790 h 5984687"/>
                <a:gd name="connsiteX12" fmla="*/ 4890977 w 5381346"/>
                <a:gd name="connsiteY12" fmla="*/ 3613627 h 5984687"/>
                <a:gd name="connsiteX13" fmla="*/ 3030279 w 5381346"/>
                <a:gd name="connsiteY13" fmla="*/ 94250 h 598468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279 w 5381346"/>
                <a:gd name="connsiteY0" fmla="*/ 0 h 5890437"/>
                <a:gd name="connsiteX1" fmla="*/ 914399 w 5381346"/>
                <a:gd name="connsiteY1" fmla="*/ 1095154 h 5890437"/>
                <a:gd name="connsiteX2" fmla="*/ 0 w 5381346"/>
                <a:gd name="connsiteY2" fmla="*/ 3051544 h 5890437"/>
                <a:gd name="connsiteX3" fmla="*/ 510363 w 5381346"/>
                <a:gd name="connsiteY3" fmla="*/ 3327991 h 5890437"/>
                <a:gd name="connsiteX4" fmla="*/ 297711 w 5381346"/>
                <a:gd name="connsiteY4" fmla="*/ 3657600 h 5890437"/>
                <a:gd name="connsiteX5" fmla="*/ 489097 w 5381346"/>
                <a:gd name="connsiteY5" fmla="*/ 3870251 h 5890437"/>
                <a:gd name="connsiteX6" fmla="*/ 372139 w 5381346"/>
                <a:gd name="connsiteY6" fmla="*/ 4061637 h 5890437"/>
                <a:gd name="connsiteX7" fmla="*/ 563525 w 5381346"/>
                <a:gd name="connsiteY7" fmla="*/ 4316819 h 5890437"/>
                <a:gd name="connsiteX8" fmla="*/ 499730 w 5381346"/>
                <a:gd name="connsiteY8" fmla="*/ 4976037 h 5890437"/>
                <a:gd name="connsiteX9" fmla="*/ 1754372 w 5381346"/>
                <a:gd name="connsiteY9" fmla="*/ 5199321 h 5890437"/>
                <a:gd name="connsiteX10" fmla="*/ 1945758 w 5381346"/>
                <a:gd name="connsiteY10" fmla="*/ 5890437 h 5890437"/>
                <a:gd name="connsiteX11" fmla="*/ 4784651 w 5381346"/>
                <a:gd name="connsiteY11" fmla="*/ 5858540 h 5890437"/>
                <a:gd name="connsiteX12" fmla="*/ 4890977 w 5381346"/>
                <a:gd name="connsiteY12" fmla="*/ 3519377 h 5890437"/>
                <a:gd name="connsiteX13" fmla="*/ 3030279 w 5381346"/>
                <a:gd name="connsiteY13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914846 w 5381793"/>
                <a:gd name="connsiteY1" fmla="*/ 1095154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72315 w 5381793"/>
                <a:gd name="connsiteY1" fmla="*/ 1063257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26 w 5381793"/>
                <a:gd name="connsiteY0" fmla="*/ 0 h 5890437"/>
                <a:gd name="connsiteX1" fmla="*/ 890128 w 5381793"/>
                <a:gd name="connsiteY1" fmla="*/ 1098883 h 5890437"/>
                <a:gd name="connsiteX2" fmla="*/ 649032 w 5381793"/>
                <a:gd name="connsiteY2" fmla="*/ 2137144 h 5890437"/>
                <a:gd name="connsiteX3" fmla="*/ 447 w 5381793"/>
                <a:gd name="connsiteY3" fmla="*/ 3051544 h 5890437"/>
                <a:gd name="connsiteX4" fmla="*/ 510810 w 5381793"/>
                <a:gd name="connsiteY4" fmla="*/ 3327991 h 5890437"/>
                <a:gd name="connsiteX5" fmla="*/ 298158 w 5381793"/>
                <a:gd name="connsiteY5" fmla="*/ 3657600 h 5890437"/>
                <a:gd name="connsiteX6" fmla="*/ 489544 w 5381793"/>
                <a:gd name="connsiteY6" fmla="*/ 3870251 h 5890437"/>
                <a:gd name="connsiteX7" fmla="*/ 372586 w 5381793"/>
                <a:gd name="connsiteY7" fmla="*/ 4061637 h 5890437"/>
                <a:gd name="connsiteX8" fmla="*/ 563972 w 5381793"/>
                <a:gd name="connsiteY8" fmla="*/ 4316819 h 5890437"/>
                <a:gd name="connsiteX9" fmla="*/ 500177 w 5381793"/>
                <a:gd name="connsiteY9" fmla="*/ 4976037 h 5890437"/>
                <a:gd name="connsiteX10" fmla="*/ 1754819 w 5381793"/>
                <a:gd name="connsiteY10" fmla="*/ 5199321 h 5890437"/>
                <a:gd name="connsiteX11" fmla="*/ 1946205 w 5381793"/>
                <a:gd name="connsiteY11" fmla="*/ 5890437 h 5890437"/>
                <a:gd name="connsiteX12" fmla="*/ 4785098 w 5381793"/>
                <a:gd name="connsiteY12" fmla="*/ 5858540 h 5890437"/>
                <a:gd name="connsiteX13" fmla="*/ 4891424 w 5381793"/>
                <a:gd name="connsiteY13" fmla="*/ 3519377 h 5890437"/>
                <a:gd name="connsiteX14" fmla="*/ 3030726 w 5381793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764 w 5381831"/>
                <a:gd name="connsiteY0" fmla="*/ 0 h 5890437"/>
                <a:gd name="connsiteX1" fmla="*/ 890166 w 5381831"/>
                <a:gd name="connsiteY1" fmla="*/ 1098883 h 5890437"/>
                <a:gd name="connsiteX2" fmla="*/ 607506 w 5381831"/>
                <a:gd name="connsiteY2" fmla="*/ 2172770 h 5890437"/>
                <a:gd name="connsiteX3" fmla="*/ 485 w 5381831"/>
                <a:gd name="connsiteY3" fmla="*/ 3051544 h 5890437"/>
                <a:gd name="connsiteX4" fmla="*/ 510848 w 5381831"/>
                <a:gd name="connsiteY4" fmla="*/ 3327991 h 5890437"/>
                <a:gd name="connsiteX5" fmla="*/ 298196 w 5381831"/>
                <a:gd name="connsiteY5" fmla="*/ 3657600 h 5890437"/>
                <a:gd name="connsiteX6" fmla="*/ 489582 w 5381831"/>
                <a:gd name="connsiteY6" fmla="*/ 3870251 h 5890437"/>
                <a:gd name="connsiteX7" fmla="*/ 372624 w 5381831"/>
                <a:gd name="connsiteY7" fmla="*/ 4061637 h 5890437"/>
                <a:gd name="connsiteX8" fmla="*/ 564010 w 5381831"/>
                <a:gd name="connsiteY8" fmla="*/ 4316819 h 5890437"/>
                <a:gd name="connsiteX9" fmla="*/ 500215 w 5381831"/>
                <a:gd name="connsiteY9" fmla="*/ 4976037 h 5890437"/>
                <a:gd name="connsiteX10" fmla="*/ 1754857 w 5381831"/>
                <a:gd name="connsiteY10" fmla="*/ 5199321 h 5890437"/>
                <a:gd name="connsiteX11" fmla="*/ 1946243 w 5381831"/>
                <a:gd name="connsiteY11" fmla="*/ 5890437 h 5890437"/>
                <a:gd name="connsiteX12" fmla="*/ 4785136 w 5381831"/>
                <a:gd name="connsiteY12" fmla="*/ 5858540 h 5890437"/>
                <a:gd name="connsiteX13" fmla="*/ 4891462 w 5381831"/>
                <a:gd name="connsiteY13" fmla="*/ 3519377 h 5890437"/>
                <a:gd name="connsiteX14" fmla="*/ 3030764 w 5381831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298271 w 5381906"/>
                <a:gd name="connsiteY5" fmla="*/ 365760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489657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199321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839 w 5381906"/>
                <a:gd name="connsiteY0" fmla="*/ 0 h 5890437"/>
                <a:gd name="connsiteX1" fmla="*/ 890241 w 5381906"/>
                <a:gd name="connsiteY1" fmla="*/ 1098883 h 5890437"/>
                <a:gd name="connsiteX2" fmla="*/ 607581 w 5381906"/>
                <a:gd name="connsiteY2" fmla="*/ 2172770 h 5890437"/>
                <a:gd name="connsiteX3" fmla="*/ 560 w 5381906"/>
                <a:gd name="connsiteY3" fmla="*/ 3051544 h 5890437"/>
                <a:gd name="connsiteX4" fmla="*/ 510923 w 5381906"/>
                <a:gd name="connsiteY4" fmla="*/ 3327991 h 5890437"/>
                <a:gd name="connsiteX5" fmla="*/ 339835 w 5381906"/>
                <a:gd name="connsiteY5" fmla="*/ 3734790 h 5890437"/>
                <a:gd name="connsiteX6" fmla="*/ 531221 w 5381906"/>
                <a:gd name="connsiteY6" fmla="*/ 3870251 h 5890437"/>
                <a:gd name="connsiteX7" fmla="*/ 372699 w 5381906"/>
                <a:gd name="connsiteY7" fmla="*/ 4061637 h 5890437"/>
                <a:gd name="connsiteX8" fmla="*/ 564085 w 5381906"/>
                <a:gd name="connsiteY8" fmla="*/ 4316819 h 5890437"/>
                <a:gd name="connsiteX9" fmla="*/ 500290 w 5381906"/>
                <a:gd name="connsiteY9" fmla="*/ 4976037 h 5890437"/>
                <a:gd name="connsiteX10" fmla="*/ 1754932 w 5381906"/>
                <a:gd name="connsiteY10" fmla="*/ 5039004 h 5890437"/>
                <a:gd name="connsiteX11" fmla="*/ 1946318 w 5381906"/>
                <a:gd name="connsiteY11" fmla="*/ 5890437 h 5890437"/>
                <a:gd name="connsiteX12" fmla="*/ 4785211 w 5381906"/>
                <a:gd name="connsiteY12" fmla="*/ 5858540 h 5890437"/>
                <a:gd name="connsiteX13" fmla="*/ 4891537 w 5381906"/>
                <a:gd name="connsiteY13" fmla="*/ 3519377 h 5890437"/>
                <a:gd name="connsiteX14" fmla="*/ 3030839 w 5381906"/>
                <a:gd name="connsiteY14" fmla="*/ 0 h 5890437"/>
                <a:gd name="connsiteX0" fmla="*/ 3030765 w 5381832"/>
                <a:gd name="connsiteY0" fmla="*/ 0 h 5890437"/>
                <a:gd name="connsiteX1" fmla="*/ 890167 w 5381832"/>
                <a:gd name="connsiteY1" fmla="*/ 1098883 h 5890437"/>
                <a:gd name="connsiteX2" fmla="*/ 672821 w 5381832"/>
                <a:gd name="connsiteY2" fmla="*/ 2220272 h 5890437"/>
                <a:gd name="connsiteX3" fmla="*/ 486 w 5381832"/>
                <a:gd name="connsiteY3" fmla="*/ 3051544 h 5890437"/>
                <a:gd name="connsiteX4" fmla="*/ 510849 w 5381832"/>
                <a:gd name="connsiteY4" fmla="*/ 3327991 h 5890437"/>
                <a:gd name="connsiteX5" fmla="*/ 339761 w 5381832"/>
                <a:gd name="connsiteY5" fmla="*/ 3734790 h 5890437"/>
                <a:gd name="connsiteX6" fmla="*/ 531147 w 5381832"/>
                <a:gd name="connsiteY6" fmla="*/ 3870251 h 5890437"/>
                <a:gd name="connsiteX7" fmla="*/ 372625 w 5381832"/>
                <a:gd name="connsiteY7" fmla="*/ 4061637 h 5890437"/>
                <a:gd name="connsiteX8" fmla="*/ 564011 w 5381832"/>
                <a:gd name="connsiteY8" fmla="*/ 4316819 h 5890437"/>
                <a:gd name="connsiteX9" fmla="*/ 500216 w 5381832"/>
                <a:gd name="connsiteY9" fmla="*/ 4976037 h 5890437"/>
                <a:gd name="connsiteX10" fmla="*/ 1754858 w 5381832"/>
                <a:gd name="connsiteY10" fmla="*/ 5039004 h 5890437"/>
                <a:gd name="connsiteX11" fmla="*/ 1946244 w 5381832"/>
                <a:gd name="connsiteY11" fmla="*/ 5890437 h 5890437"/>
                <a:gd name="connsiteX12" fmla="*/ 4785137 w 5381832"/>
                <a:gd name="connsiteY12" fmla="*/ 5858540 h 5890437"/>
                <a:gd name="connsiteX13" fmla="*/ 4891463 w 5381832"/>
                <a:gd name="connsiteY13" fmla="*/ 3519377 h 5890437"/>
                <a:gd name="connsiteX14" fmla="*/ 3030765 w 5381832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90264 w 5381929"/>
                <a:gd name="connsiteY1" fmla="*/ 1098883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872451 w 5381929"/>
                <a:gd name="connsiteY1" fmla="*/ 1057320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81633 w 5381929"/>
                <a:gd name="connsiteY1" fmla="*/ 920842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0 h 5890437"/>
                <a:gd name="connsiteX1" fmla="*/ 927042 w 5381929"/>
                <a:gd name="connsiteY1" fmla="*/ 866251 h 5890437"/>
                <a:gd name="connsiteX2" fmla="*/ 672918 w 5381929"/>
                <a:gd name="connsiteY2" fmla="*/ 2220272 h 5890437"/>
                <a:gd name="connsiteX3" fmla="*/ 583 w 5381929"/>
                <a:gd name="connsiteY3" fmla="*/ 3051544 h 5890437"/>
                <a:gd name="connsiteX4" fmla="*/ 510946 w 5381929"/>
                <a:gd name="connsiteY4" fmla="*/ 3327991 h 5890437"/>
                <a:gd name="connsiteX5" fmla="*/ 339858 w 5381929"/>
                <a:gd name="connsiteY5" fmla="*/ 3734790 h 5890437"/>
                <a:gd name="connsiteX6" fmla="*/ 531244 w 5381929"/>
                <a:gd name="connsiteY6" fmla="*/ 3870251 h 5890437"/>
                <a:gd name="connsiteX7" fmla="*/ 372722 w 5381929"/>
                <a:gd name="connsiteY7" fmla="*/ 4061637 h 5890437"/>
                <a:gd name="connsiteX8" fmla="*/ 564108 w 5381929"/>
                <a:gd name="connsiteY8" fmla="*/ 4316819 h 5890437"/>
                <a:gd name="connsiteX9" fmla="*/ 500313 w 5381929"/>
                <a:gd name="connsiteY9" fmla="*/ 4976037 h 5890437"/>
                <a:gd name="connsiteX10" fmla="*/ 1754955 w 5381929"/>
                <a:gd name="connsiteY10" fmla="*/ 5039004 h 5890437"/>
                <a:gd name="connsiteX11" fmla="*/ 1946341 w 5381929"/>
                <a:gd name="connsiteY11" fmla="*/ 5890437 h 5890437"/>
                <a:gd name="connsiteX12" fmla="*/ 4785234 w 5381929"/>
                <a:gd name="connsiteY12" fmla="*/ 5858540 h 5890437"/>
                <a:gd name="connsiteX13" fmla="*/ 4891560 w 5381929"/>
                <a:gd name="connsiteY13" fmla="*/ 3519377 h 5890437"/>
                <a:gd name="connsiteX14" fmla="*/ 3030862 w 5381929"/>
                <a:gd name="connsiteY14" fmla="*/ 0 h 5890437"/>
                <a:gd name="connsiteX0" fmla="*/ 3030862 w 5381929"/>
                <a:gd name="connsiteY0" fmla="*/ 1751 h 5892188"/>
                <a:gd name="connsiteX1" fmla="*/ 927042 w 5381929"/>
                <a:gd name="connsiteY1" fmla="*/ 868002 h 5892188"/>
                <a:gd name="connsiteX2" fmla="*/ 672918 w 5381929"/>
                <a:gd name="connsiteY2" fmla="*/ 2222023 h 5892188"/>
                <a:gd name="connsiteX3" fmla="*/ 583 w 5381929"/>
                <a:gd name="connsiteY3" fmla="*/ 3053295 h 5892188"/>
                <a:gd name="connsiteX4" fmla="*/ 510946 w 5381929"/>
                <a:gd name="connsiteY4" fmla="*/ 3329742 h 5892188"/>
                <a:gd name="connsiteX5" fmla="*/ 339858 w 5381929"/>
                <a:gd name="connsiteY5" fmla="*/ 3736541 h 5892188"/>
                <a:gd name="connsiteX6" fmla="*/ 531244 w 5381929"/>
                <a:gd name="connsiteY6" fmla="*/ 3872002 h 5892188"/>
                <a:gd name="connsiteX7" fmla="*/ 372722 w 5381929"/>
                <a:gd name="connsiteY7" fmla="*/ 4063388 h 5892188"/>
                <a:gd name="connsiteX8" fmla="*/ 564108 w 5381929"/>
                <a:gd name="connsiteY8" fmla="*/ 4318570 h 5892188"/>
                <a:gd name="connsiteX9" fmla="*/ 500313 w 5381929"/>
                <a:gd name="connsiteY9" fmla="*/ 4977788 h 5892188"/>
                <a:gd name="connsiteX10" fmla="*/ 1754955 w 5381929"/>
                <a:gd name="connsiteY10" fmla="*/ 5040755 h 5892188"/>
                <a:gd name="connsiteX11" fmla="*/ 1946341 w 5381929"/>
                <a:gd name="connsiteY11" fmla="*/ 5892188 h 5892188"/>
                <a:gd name="connsiteX12" fmla="*/ 4785234 w 5381929"/>
                <a:gd name="connsiteY12" fmla="*/ 5860291 h 5892188"/>
                <a:gd name="connsiteX13" fmla="*/ 4891560 w 5381929"/>
                <a:gd name="connsiteY13" fmla="*/ 3521128 h 5892188"/>
                <a:gd name="connsiteX14" fmla="*/ 3030862 w 5381929"/>
                <a:gd name="connsiteY14" fmla="*/ 1751 h 5892188"/>
                <a:gd name="connsiteX0" fmla="*/ 3031042 w 5382109"/>
                <a:gd name="connsiteY0" fmla="*/ 1751 h 5892188"/>
                <a:gd name="connsiteX1" fmla="*/ 927222 w 5382109"/>
                <a:gd name="connsiteY1" fmla="*/ 868002 h 5892188"/>
                <a:gd name="connsiteX2" fmla="*/ 577563 w 5382109"/>
                <a:gd name="connsiteY2" fmla="*/ 2303910 h 5892188"/>
                <a:gd name="connsiteX3" fmla="*/ 763 w 5382109"/>
                <a:gd name="connsiteY3" fmla="*/ 3053295 h 5892188"/>
                <a:gd name="connsiteX4" fmla="*/ 511126 w 5382109"/>
                <a:gd name="connsiteY4" fmla="*/ 3329742 h 5892188"/>
                <a:gd name="connsiteX5" fmla="*/ 340038 w 5382109"/>
                <a:gd name="connsiteY5" fmla="*/ 3736541 h 5892188"/>
                <a:gd name="connsiteX6" fmla="*/ 531424 w 5382109"/>
                <a:gd name="connsiteY6" fmla="*/ 3872002 h 5892188"/>
                <a:gd name="connsiteX7" fmla="*/ 372902 w 5382109"/>
                <a:gd name="connsiteY7" fmla="*/ 4063388 h 5892188"/>
                <a:gd name="connsiteX8" fmla="*/ 564288 w 5382109"/>
                <a:gd name="connsiteY8" fmla="*/ 4318570 h 5892188"/>
                <a:gd name="connsiteX9" fmla="*/ 500493 w 5382109"/>
                <a:gd name="connsiteY9" fmla="*/ 4977788 h 5892188"/>
                <a:gd name="connsiteX10" fmla="*/ 1755135 w 5382109"/>
                <a:gd name="connsiteY10" fmla="*/ 5040755 h 5892188"/>
                <a:gd name="connsiteX11" fmla="*/ 1946521 w 5382109"/>
                <a:gd name="connsiteY11" fmla="*/ 5892188 h 5892188"/>
                <a:gd name="connsiteX12" fmla="*/ 4785414 w 5382109"/>
                <a:gd name="connsiteY12" fmla="*/ 5860291 h 5892188"/>
                <a:gd name="connsiteX13" fmla="*/ 4891740 w 5382109"/>
                <a:gd name="connsiteY13" fmla="*/ 3521128 h 5892188"/>
                <a:gd name="connsiteX14" fmla="*/ 3031042 w 5382109"/>
                <a:gd name="connsiteY14" fmla="*/ 1751 h 5892188"/>
                <a:gd name="connsiteX0" fmla="*/ 3031042 w 5382109"/>
                <a:gd name="connsiteY0" fmla="*/ 2101 h 5892538"/>
                <a:gd name="connsiteX1" fmla="*/ 913575 w 5382109"/>
                <a:gd name="connsiteY1" fmla="*/ 827408 h 5892538"/>
                <a:gd name="connsiteX2" fmla="*/ 577563 w 5382109"/>
                <a:gd name="connsiteY2" fmla="*/ 2304260 h 5892538"/>
                <a:gd name="connsiteX3" fmla="*/ 763 w 5382109"/>
                <a:gd name="connsiteY3" fmla="*/ 3053645 h 5892538"/>
                <a:gd name="connsiteX4" fmla="*/ 511126 w 5382109"/>
                <a:gd name="connsiteY4" fmla="*/ 3330092 h 5892538"/>
                <a:gd name="connsiteX5" fmla="*/ 340038 w 5382109"/>
                <a:gd name="connsiteY5" fmla="*/ 3736891 h 5892538"/>
                <a:gd name="connsiteX6" fmla="*/ 531424 w 5382109"/>
                <a:gd name="connsiteY6" fmla="*/ 3872352 h 5892538"/>
                <a:gd name="connsiteX7" fmla="*/ 372902 w 5382109"/>
                <a:gd name="connsiteY7" fmla="*/ 4063738 h 5892538"/>
                <a:gd name="connsiteX8" fmla="*/ 564288 w 5382109"/>
                <a:gd name="connsiteY8" fmla="*/ 4318920 h 5892538"/>
                <a:gd name="connsiteX9" fmla="*/ 500493 w 5382109"/>
                <a:gd name="connsiteY9" fmla="*/ 4978138 h 5892538"/>
                <a:gd name="connsiteX10" fmla="*/ 1755135 w 5382109"/>
                <a:gd name="connsiteY10" fmla="*/ 5041105 h 5892538"/>
                <a:gd name="connsiteX11" fmla="*/ 1946521 w 5382109"/>
                <a:gd name="connsiteY11" fmla="*/ 5892538 h 5892538"/>
                <a:gd name="connsiteX12" fmla="*/ 4785414 w 5382109"/>
                <a:gd name="connsiteY12" fmla="*/ 5860641 h 5892538"/>
                <a:gd name="connsiteX13" fmla="*/ 4891740 w 5382109"/>
                <a:gd name="connsiteY13" fmla="*/ 3521478 h 5892538"/>
                <a:gd name="connsiteX14" fmla="*/ 3031042 w 5382109"/>
                <a:gd name="connsiteY14" fmla="*/ 2101 h 5892538"/>
                <a:gd name="connsiteX0" fmla="*/ 3031042 w 5382109"/>
                <a:gd name="connsiteY0" fmla="*/ 941 h 5891378"/>
                <a:gd name="connsiteX1" fmla="*/ 886280 w 5382109"/>
                <a:gd name="connsiteY1" fmla="*/ 1071908 h 5891378"/>
                <a:gd name="connsiteX2" fmla="*/ 577563 w 5382109"/>
                <a:gd name="connsiteY2" fmla="*/ 2303100 h 5891378"/>
                <a:gd name="connsiteX3" fmla="*/ 763 w 5382109"/>
                <a:gd name="connsiteY3" fmla="*/ 3052485 h 5891378"/>
                <a:gd name="connsiteX4" fmla="*/ 511126 w 5382109"/>
                <a:gd name="connsiteY4" fmla="*/ 3328932 h 5891378"/>
                <a:gd name="connsiteX5" fmla="*/ 340038 w 5382109"/>
                <a:gd name="connsiteY5" fmla="*/ 3735731 h 5891378"/>
                <a:gd name="connsiteX6" fmla="*/ 531424 w 5382109"/>
                <a:gd name="connsiteY6" fmla="*/ 3871192 h 5891378"/>
                <a:gd name="connsiteX7" fmla="*/ 372902 w 5382109"/>
                <a:gd name="connsiteY7" fmla="*/ 4062578 h 5891378"/>
                <a:gd name="connsiteX8" fmla="*/ 564288 w 5382109"/>
                <a:gd name="connsiteY8" fmla="*/ 4317760 h 5891378"/>
                <a:gd name="connsiteX9" fmla="*/ 500493 w 5382109"/>
                <a:gd name="connsiteY9" fmla="*/ 4976978 h 5891378"/>
                <a:gd name="connsiteX10" fmla="*/ 1755135 w 5382109"/>
                <a:gd name="connsiteY10" fmla="*/ 5039945 h 5891378"/>
                <a:gd name="connsiteX11" fmla="*/ 1946521 w 5382109"/>
                <a:gd name="connsiteY11" fmla="*/ 5891378 h 5891378"/>
                <a:gd name="connsiteX12" fmla="*/ 4785414 w 5382109"/>
                <a:gd name="connsiteY12" fmla="*/ 5859481 h 5891378"/>
                <a:gd name="connsiteX13" fmla="*/ 4891740 w 5382109"/>
                <a:gd name="connsiteY13" fmla="*/ 3520318 h 5891378"/>
                <a:gd name="connsiteX14" fmla="*/ 3031042 w 5382109"/>
                <a:gd name="connsiteY14" fmla="*/ 941 h 5891378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53 h 5891190"/>
                <a:gd name="connsiteX1" fmla="*/ 886280 w 5382109"/>
                <a:gd name="connsiteY1" fmla="*/ 1071720 h 5891190"/>
                <a:gd name="connsiteX2" fmla="*/ 577563 w 5382109"/>
                <a:gd name="connsiteY2" fmla="*/ 2302912 h 5891190"/>
                <a:gd name="connsiteX3" fmla="*/ 763 w 5382109"/>
                <a:gd name="connsiteY3" fmla="*/ 3052297 h 5891190"/>
                <a:gd name="connsiteX4" fmla="*/ 511126 w 5382109"/>
                <a:gd name="connsiteY4" fmla="*/ 3328744 h 5891190"/>
                <a:gd name="connsiteX5" fmla="*/ 340038 w 5382109"/>
                <a:gd name="connsiteY5" fmla="*/ 3735543 h 5891190"/>
                <a:gd name="connsiteX6" fmla="*/ 531424 w 5382109"/>
                <a:gd name="connsiteY6" fmla="*/ 3871004 h 5891190"/>
                <a:gd name="connsiteX7" fmla="*/ 372902 w 5382109"/>
                <a:gd name="connsiteY7" fmla="*/ 4062390 h 5891190"/>
                <a:gd name="connsiteX8" fmla="*/ 564288 w 5382109"/>
                <a:gd name="connsiteY8" fmla="*/ 4317572 h 5891190"/>
                <a:gd name="connsiteX9" fmla="*/ 500493 w 5382109"/>
                <a:gd name="connsiteY9" fmla="*/ 4976790 h 5891190"/>
                <a:gd name="connsiteX10" fmla="*/ 1755135 w 5382109"/>
                <a:gd name="connsiteY10" fmla="*/ 5039757 h 5891190"/>
                <a:gd name="connsiteX11" fmla="*/ 1946521 w 5382109"/>
                <a:gd name="connsiteY11" fmla="*/ 5891190 h 5891190"/>
                <a:gd name="connsiteX12" fmla="*/ 4785414 w 5382109"/>
                <a:gd name="connsiteY12" fmla="*/ 5859293 h 5891190"/>
                <a:gd name="connsiteX13" fmla="*/ 4891740 w 5382109"/>
                <a:gd name="connsiteY13" fmla="*/ 3520130 h 5891190"/>
                <a:gd name="connsiteX14" fmla="*/ 3031042 w 5382109"/>
                <a:gd name="connsiteY14" fmla="*/ 753 h 5891190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792 h 5891229"/>
                <a:gd name="connsiteX1" fmla="*/ 777098 w 5382109"/>
                <a:gd name="connsiteY1" fmla="*/ 1044464 h 5891229"/>
                <a:gd name="connsiteX2" fmla="*/ 577563 w 5382109"/>
                <a:gd name="connsiteY2" fmla="*/ 2302951 h 5891229"/>
                <a:gd name="connsiteX3" fmla="*/ 763 w 5382109"/>
                <a:gd name="connsiteY3" fmla="*/ 3052336 h 5891229"/>
                <a:gd name="connsiteX4" fmla="*/ 511126 w 5382109"/>
                <a:gd name="connsiteY4" fmla="*/ 3328783 h 5891229"/>
                <a:gd name="connsiteX5" fmla="*/ 340038 w 5382109"/>
                <a:gd name="connsiteY5" fmla="*/ 3735582 h 5891229"/>
                <a:gd name="connsiteX6" fmla="*/ 531424 w 5382109"/>
                <a:gd name="connsiteY6" fmla="*/ 3871043 h 5891229"/>
                <a:gd name="connsiteX7" fmla="*/ 372902 w 5382109"/>
                <a:gd name="connsiteY7" fmla="*/ 4062429 h 5891229"/>
                <a:gd name="connsiteX8" fmla="*/ 564288 w 5382109"/>
                <a:gd name="connsiteY8" fmla="*/ 4317611 h 5891229"/>
                <a:gd name="connsiteX9" fmla="*/ 500493 w 5382109"/>
                <a:gd name="connsiteY9" fmla="*/ 4976829 h 5891229"/>
                <a:gd name="connsiteX10" fmla="*/ 1755135 w 5382109"/>
                <a:gd name="connsiteY10" fmla="*/ 5039796 h 5891229"/>
                <a:gd name="connsiteX11" fmla="*/ 1946521 w 5382109"/>
                <a:gd name="connsiteY11" fmla="*/ 5891229 h 5891229"/>
                <a:gd name="connsiteX12" fmla="*/ 4785414 w 5382109"/>
                <a:gd name="connsiteY12" fmla="*/ 5859332 h 5891229"/>
                <a:gd name="connsiteX13" fmla="*/ 4891740 w 5382109"/>
                <a:gd name="connsiteY13" fmla="*/ 3520169 h 5891229"/>
                <a:gd name="connsiteX14" fmla="*/ 3031042 w 5382109"/>
                <a:gd name="connsiteY14" fmla="*/ 792 h 5891229"/>
                <a:gd name="connsiteX0" fmla="*/ 3031042 w 5382109"/>
                <a:gd name="connsiteY0" fmla="*/ 627 h 5891064"/>
                <a:gd name="connsiteX1" fmla="*/ 777098 w 5382109"/>
                <a:gd name="connsiteY1" fmla="*/ 1180776 h 5891064"/>
                <a:gd name="connsiteX2" fmla="*/ 577563 w 5382109"/>
                <a:gd name="connsiteY2" fmla="*/ 2302786 h 5891064"/>
                <a:gd name="connsiteX3" fmla="*/ 763 w 5382109"/>
                <a:gd name="connsiteY3" fmla="*/ 3052171 h 5891064"/>
                <a:gd name="connsiteX4" fmla="*/ 511126 w 5382109"/>
                <a:gd name="connsiteY4" fmla="*/ 3328618 h 5891064"/>
                <a:gd name="connsiteX5" fmla="*/ 340038 w 5382109"/>
                <a:gd name="connsiteY5" fmla="*/ 3735417 h 5891064"/>
                <a:gd name="connsiteX6" fmla="*/ 531424 w 5382109"/>
                <a:gd name="connsiteY6" fmla="*/ 3870878 h 5891064"/>
                <a:gd name="connsiteX7" fmla="*/ 372902 w 5382109"/>
                <a:gd name="connsiteY7" fmla="*/ 4062264 h 5891064"/>
                <a:gd name="connsiteX8" fmla="*/ 564288 w 5382109"/>
                <a:gd name="connsiteY8" fmla="*/ 4317446 h 5891064"/>
                <a:gd name="connsiteX9" fmla="*/ 500493 w 5382109"/>
                <a:gd name="connsiteY9" fmla="*/ 4976664 h 5891064"/>
                <a:gd name="connsiteX10" fmla="*/ 1755135 w 5382109"/>
                <a:gd name="connsiteY10" fmla="*/ 5039631 h 5891064"/>
                <a:gd name="connsiteX11" fmla="*/ 1946521 w 5382109"/>
                <a:gd name="connsiteY11" fmla="*/ 5891064 h 5891064"/>
                <a:gd name="connsiteX12" fmla="*/ 4785414 w 5382109"/>
                <a:gd name="connsiteY12" fmla="*/ 5859167 h 5891064"/>
                <a:gd name="connsiteX13" fmla="*/ 4891740 w 5382109"/>
                <a:gd name="connsiteY13" fmla="*/ 3520004 h 5891064"/>
                <a:gd name="connsiteX14" fmla="*/ 3031042 w 5382109"/>
                <a:gd name="connsiteY14" fmla="*/ 627 h 5891064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042 w 5382109"/>
                <a:gd name="connsiteY0" fmla="*/ 968 h 5891405"/>
                <a:gd name="connsiteX1" fmla="*/ 777098 w 5382109"/>
                <a:gd name="connsiteY1" fmla="*/ 1181117 h 5891405"/>
                <a:gd name="connsiteX2" fmla="*/ 577563 w 5382109"/>
                <a:gd name="connsiteY2" fmla="*/ 2303127 h 5891405"/>
                <a:gd name="connsiteX3" fmla="*/ 763 w 5382109"/>
                <a:gd name="connsiteY3" fmla="*/ 3052512 h 5891405"/>
                <a:gd name="connsiteX4" fmla="*/ 511126 w 5382109"/>
                <a:gd name="connsiteY4" fmla="*/ 3328959 h 5891405"/>
                <a:gd name="connsiteX5" fmla="*/ 340038 w 5382109"/>
                <a:gd name="connsiteY5" fmla="*/ 3735758 h 5891405"/>
                <a:gd name="connsiteX6" fmla="*/ 531424 w 5382109"/>
                <a:gd name="connsiteY6" fmla="*/ 3871219 h 5891405"/>
                <a:gd name="connsiteX7" fmla="*/ 372902 w 5382109"/>
                <a:gd name="connsiteY7" fmla="*/ 4062605 h 5891405"/>
                <a:gd name="connsiteX8" fmla="*/ 564288 w 5382109"/>
                <a:gd name="connsiteY8" fmla="*/ 4317787 h 5891405"/>
                <a:gd name="connsiteX9" fmla="*/ 500493 w 5382109"/>
                <a:gd name="connsiteY9" fmla="*/ 4977005 h 5891405"/>
                <a:gd name="connsiteX10" fmla="*/ 1755135 w 5382109"/>
                <a:gd name="connsiteY10" fmla="*/ 5039972 h 5891405"/>
                <a:gd name="connsiteX11" fmla="*/ 1946521 w 5382109"/>
                <a:gd name="connsiteY11" fmla="*/ 5891405 h 5891405"/>
                <a:gd name="connsiteX12" fmla="*/ 4785414 w 5382109"/>
                <a:gd name="connsiteY12" fmla="*/ 5859508 h 5891405"/>
                <a:gd name="connsiteX13" fmla="*/ 4891740 w 5382109"/>
                <a:gd name="connsiteY13" fmla="*/ 3520345 h 5891405"/>
                <a:gd name="connsiteX14" fmla="*/ 3031042 w 5382109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1204 w 5382271"/>
                <a:gd name="connsiteY0" fmla="*/ 968 h 5891405"/>
                <a:gd name="connsiteX1" fmla="*/ 777260 w 5382271"/>
                <a:gd name="connsiteY1" fmla="*/ 1181117 h 5891405"/>
                <a:gd name="connsiteX2" fmla="*/ 523134 w 5382271"/>
                <a:gd name="connsiteY2" fmla="*/ 2303127 h 5891405"/>
                <a:gd name="connsiteX3" fmla="*/ 925 w 5382271"/>
                <a:gd name="connsiteY3" fmla="*/ 3052512 h 5891405"/>
                <a:gd name="connsiteX4" fmla="*/ 511288 w 5382271"/>
                <a:gd name="connsiteY4" fmla="*/ 3328959 h 5891405"/>
                <a:gd name="connsiteX5" fmla="*/ 340200 w 5382271"/>
                <a:gd name="connsiteY5" fmla="*/ 3735758 h 5891405"/>
                <a:gd name="connsiteX6" fmla="*/ 531586 w 5382271"/>
                <a:gd name="connsiteY6" fmla="*/ 3871219 h 5891405"/>
                <a:gd name="connsiteX7" fmla="*/ 373064 w 5382271"/>
                <a:gd name="connsiteY7" fmla="*/ 4062605 h 5891405"/>
                <a:gd name="connsiteX8" fmla="*/ 564450 w 5382271"/>
                <a:gd name="connsiteY8" fmla="*/ 4317787 h 5891405"/>
                <a:gd name="connsiteX9" fmla="*/ 500655 w 5382271"/>
                <a:gd name="connsiteY9" fmla="*/ 4977005 h 5891405"/>
                <a:gd name="connsiteX10" fmla="*/ 1755297 w 5382271"/>
                <a:gd name="connsiteY10" fmla="*/ 5039972 h 5891405"/>
                <a:gd name="connsiteX11" fmla="*/ 1946683 w 5382271"/>
                <a:gd name="connsiteY11" fmla="*/ 5891405 h 5891405"/>
                <a:gd name="connsiteX12" fmla="*/ 4785576 w 5382271"/>
                <a:gd name="connsiteY12" fmla="*/ 5859508 h 5891405"/>
                <a:gd name="connsiteX13" fmla="*/ 4891902 w 5382271"/>
                <a:gd name="connsiteY13" fmla="*/ 3520345 h 5891405"/>
                <a:gd name="connsiteX14" fmla="*/ 3031204 w 5382271"/>
                <a:gd name="connsiteY14" fmla="*/ 968 h 5891405"/>
                <a:gd name="connsiteX0" fmla="*/ 3038119 w 5389186"/>
                <a:gd name="connsiteY0" fmla="*/ 968 h 5891405"/>
                <a:gd name="connsiteX1" fmla="*/ 784175 w 5389186"/>
                <a:gd name="connsiteY1" fmla="*/ 1181117 h 5891405"/>
                <a:gd name="connsiteX2" fmla="*/ 530049 w 5389186"/>
                <a:gd name="connsiteY2" fmla="*/ 2303127 h 5891405"/>
                <a:gd name="connsiteX3" fmla="*/ 7840 w 5389186"/>
                <a:gd name="connsiteY3" fmla="*/ 3052512 h 5891405"/>
                <a:gd name="connsiteX4" fmla="*/ 518203 w 5389186"/>
                <a:gd name="connsiteY4" fmla="*/ 3328959 h 5891405"/>
                <a:gd name="connsiteX5" fmla="*/ 347115 w 5389186"/>
                <a:gd name="connsiteY5" fmla="*/ 3735758 h 5891405"/>
                <a:gd name="connsiteX6" fmla="*/ 538501 w 5389186"/>
                <a:gd name="connsiteY6" fmla="*/ 3871219 h 5891405"/>
                <a:gd name="connsiteX7" fmla="*/ 379979 w 5389186"/>
                <a:gd name="connsiteY7" fmla="*/ 4062605 h 5891405"/>
                <a:gd name="connsiteX8" fmla="*/ 571365 w 5389186"/>
                <a:gd name="connsiteY8" fmla="*/ 4317787 h 5891405"/>
                <a:gd name="connsiteX9" fmla="*/ 507570 w 5389186"/>
                <a:gd name="connsiteY9" fmla="*/ 4977005 h 5891405"/>
                <a:gd name="connsiteX10" fmla="*/ 1762212 w 5389186"/>
                <a:gd name="connsiteY10" fmla="*/ 5039972 h 5891405"/>
                <a:gd name="connsiteX11" fmla="*/ 1953598 w 5389186"/>
                <a:gd name="connsiteY11" fmla="*/ 5891405 h 5891405"/>
                <a:gd name="connsiteX12" fmla="*/ 4792491 w 5389186"/>
                <a:gd name="connsiteY12" fmla="*/ 5859508 h 5891405"/>
                <a:gd name="connsiteX13" fmla="*/ 4898817 w 5389186"/>
                <a:gd name="connsiteY13" fmla="*/ 3520345 h 5891405"/>
                <a:gd name="connsiteX14" fmla="*/ 3038119 w 5389186"/>
                <a:gd name="connsiteY14" fmla="*/ 968 h 5891405"/>
                <a:gd name="connsiteX0" fmla="*/ 3037057 w 5388124"/>
                <a:gd name="connsiteY0" fmla="*/ 968 h 5891405"/>
                <a:gd name="connsiteX1" fmla="*/ 783113 w 5388124"/>
                <a:gd name="connsiteY1" fmla="*/ 1181117 h 5891405"/>
                <a:gd name="connsiteX2" fmla="*/ 528987 w 5388124"/>
                <a:gd name="connsiteY2" fmla="*/ 2303127 h 5891405"/>
                <a:gd name="connsiteX3" fmla="*/ 6778 w 5388124"/>
                <a:gd name="connsiteY3" fmla="*/ 3052512 h 5891405"/>
                <a:gd name="connsiteX4" fmla="*/ 517141 w 5388124"/>
                <a:gd name="connsiteY4" fmla="*/ 3328959 h 5891405"/>
                <a:gd name="connsiteX5" fmla="*/ 346053 w 5388124"/>
                <a:gd name="connsiteY5" fmla="*/ 3735758 h 5891405"/>
                <a:gd name="connsiteX6" fmla="*/ 537439 w 5388124"/>
                <a:gd name="connsiteY6" fmla="*/ 3871219 h 5891405"/>
                <a:gd name="connsiteX7" fmla="*/ 378917 w 5388124"/>
                <a:gd name="connsiteY7" fmla="*/ 4062605 h 5891405"/>
                <a:gd name="connsiteX8" fmla="*/ 570303 w 5388124"/>
                <a:gd name="connsiteY8" fmla="*/ 4317787 h 5891405"/>
                <a:gd name="connsiteX9" fmla="*/ 506508 w 5388124"/>
                <a:gd name="connsiteY9" fmla="*/ 4977005 h 5891405"/>
                <a:gd name="connsiteX10" fmla="*/ 1761150 w 5388124"/>
                <a:gd name="connsiteY10" fmla="*/ 5039972 h 5891405"/>
                <a:gd name="connsiteX11" fmla="*/ 1952536 w 5388124"/>
                <a:gd name="connsiteY11" fmla="*/ 5891405 h 5891405"/>
                <a:gd name="connsiteX12" fmla="*/ 4791429 w 5388124"/>
                <a:gd name="connsiteY12" fmla="*/ 5859508 h 5891405"/>
                <a:gd name="connsiteX13" fmla="*/ 4897755 w 5388124"/>
                <a:gd name="connsiteY13" fmla="*/ 3520345 h 5891405"/>
                <a:gd name="connsiteX14" fmla="*/ 3037057 w 5388124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3034541 w 5385608"/>
                <a:gd name="connsiteY0" fmla="*/ 968 h 5891405"/>
                <a:gd name="connsiteX1" fmla="*/ 780597 w 5385608"/>
                <a:gd name="connsiteY1" fmla="*/ 1181117 h 5891405"/>
                <a:gd name="connsiteX2" fmla="*/ 526471 w 5385608"/>
                <a:gd name="connsiteY2" fmla="*/ 2303127 h 5891405"/>
                <a:gd name="connsiteX3" fmla="*/ 4262 w 5385608"/>
                <a:gd name="connsiteY3" fmla="*/ 3052512 h 5891405"/>
                <a:gd name="connsiteX4" fmla="*/ 514625 w 5385608"/>
                <a:gd name="connsiteY4" fmla="*/ 3328959 h 5891405"/>
                <a:gd name="connsiteX5" fmla="*/ 343537 w 5385608"/>
                <a:gd name="connsiteY5" fmla="*/ 3735758 h 5891405"/>
                <a:gd name="connsiteX6" fmla="*/ 534923 w 5385608"/>
                <a:gd name="connsiteY6" fmla="*/ 3871219 h 5891405"/>
                <a:gd name="connsiteX7" fmla="*/ 376401 w 5385608"/>
                <a:gd name="connsiteY7" fmla="*/ 4062605 h 5891405"/>
                <a:gd name="connsiteX8" fmla="*/ 567787 w 5385608"/>
                <a:gd name="connsiteY8" fmla="*/ 4317787 h 5891405"/>
                <a:gd name="connsiteX9" fmla="*/ 503992 w 5385608"/>
                <a:gd name="connsiteY9" fmla="*/ 4977005 h 5891405"/>
                <a:gd name="connsiteX10" fmla="*/ 1758634 w 5385608"/>
                <a:gd name="connsiteY10" fmla="*/ 5039972 h 5891405"/>
                <a:gd name="connsiteX11" fmla="*/ 1950020 w 5385608"/>
                <a:gd name="connsiteY11" fmla="*/ 5891405 h 5891405"/>
                <a:gd name="connsiteX12" fmla="*/ 4788913 w 5385608"/>
                <a:gd name="connsiteY12" fmla="*/ 5859508 h 5891405"/>
                <a:gd name="connsiteX13" fmla="*/ 4895239 w 5385608"/>
                <a:gd name="connsiteY13" fmla="*/ 3520345 h 5891405"/>
                <a:gd name="connsiteX14" fmla="*/ 3034541 w 5385608"/>
                <a:gd name="connsiteY14" fmla="*/ 968 h 5891405"/>
                <a:gd name="connsiteX0" fmla="*/ 2980702 w 5331769"/>
                <a:gd name="connsiteY0" fmla="*/ 968 h 5891405"/>
                <a:gd name="connsiteX1" fmla="*/ 726758 w 5331769"/>
                <a:gd name="connsiteY1" fmla="*/ 1181117 h 5891405"/>
                <a:gd name="connsiteX2" fmla="*/ 472632 w 5331769"/>
                <a:gd name="connsiteY2" fmla="*/ 2303127 h 5891405"/>
                <a:gd name="connsiteX3" fmla="*/ 5014 w 5331769"/>
                <a:gd name="connsiteY3" fmla="*/ 3079808 h 5891405"/>
                <a:gd name="connsiteX4" fmla="*/ 460786 w 5331769"/>
                <a:gd name="connsiteY4" fmla="*/ 3328959 h 5891405"/>
                <a:gd name="connsiteX5" fmla="*/ 289698 w 5331769"/>
                <a:gd name="connsiteY5" fmla="*/ 3735758 h 5891405"/>
                <a:gd name="connsiteX6" fmla="*/ 481084 w 5331769"/>
                <a:gd name="connsiteY6" fmla="*/ 3871219 h 5891405"/>
                <a:gd name="connsiteX7" fmla="*/ 322562 w 5331769"/>
                <a:gd name="connsiteY7" fmla="*/ 4062605 h 5891405"/>
                <a:gd name="connsiteX8" fmla="*/ 513948 w 5331769"/>
                <a:gd name="connsiteY8" fmla="*/ 4317787 h 5891405"/>
                <a:gd name="connsiteX9" fmla="*/ 450153 w 5331769"/>
                <a:gd name="connsiteY9" fmla="*/ 4977005 h 5891405"/>
                <a:gd name="connsiteX10" fmla="*/ 1704795 w 5331769"/>
                <a:gd name="connsiteY10" fmla="*/ 5039972 h 5891405"/>
                <a:gd name="connsiteX11" fmla="*/ 1896181 w 5331769"/>
                <a:gd name="connsiteY11" fmla="*/ 5891405 h 5891405"/>
                <a:gd name="connsiteX12" fmla="*/ 4735074 w 5331769"/>
                <a:gd name="connsiteY12" fmla="*/ 5859508 h 5891405"/>
                <a:gd name="connsiteX13" fmla="*/ 4841400 w 5331769"/>
                <a:gd name="connsiteY13" fmla="*/ 3520345 h 5891405"/>
                <a:gd name="connsiteX14" fmla="*/ 2980702 w 5331769"/>
                <a:gd name="connsiteY14" fmla="*/ 968 h 5891405"/>
                <a:gd name="connsiteX0" fmla="*/ 2980491 w 5331558"/>
                <a:gd name="connsiteY0" fmla="*/ 968 h 5891405"/>
                <a:gd name="connsiteX1" fmla="*/ 726547 w 5331558"/>
                <a:gd name="connsiteY1" fmla="*/ 1181117 h 5891405"/>
                <a:gd name="connsiteX2" fmla="*/ 486068 w 5331558"/>
                <a:gd name="connsiteY2" fmla="*/ 2371366 h 5891405"/>
                <a:gd name="connsiteX3" fmla="*/ 4803 w 5331558"/>
                <a:gd name="connsiteY3" fmla="*/ 3079808 h 5891405"/>
                <a:gd name="connsiteX4" fmla="*/ 460575 w 5331558"/>
                <a:gd name="connsiteY4" fmla="*/ 3328959 h 5891405"/>
                <a:gd name="connsiteX5" fmla="*/ 289487 w 5331558"/>
                <a:gd name="connsiteY5" fmla="*/ 3735758 h 5891405"/>
                <a:gd name="connsiteX6" fmla="*/ 480873 w 5331558"/>
                <a:gd name="connsiteY6" fmla="*/ 3871219 h 5891405"/>
                <a:gd name="connsiteX7" fmla="*/ 322351 w 5331558"/>
                <a:gd name="connsiteY7" fmla="*/ 4062605 h 5891405"/>
                <a:gd name="connsiteX8" fmla="*/ 513737 w 5331558"/>
                <a:gd name="connsiteY8" fmla="*/ 4317787 h 5891405"/>
                <a:gd name="connsiteX9" fmla="*/ 449942 w 5331558"/>
                <a:gd name="connsiteY9" fmla="*/ 4977005 h 5891405"/>
                <a:gd name="connsiteX10" fmla="*/ 1704584 w 5331558"/>
                <a:gd name="connsiteY10" fmla="*/ 5039972 h 5891405"/>
                <a:gd name="connsiteX11" fmla="*/ 1895970 w 5331558"/>
                <a:gd name="connsiteY11" fmla="*/ 5891405 h 5891405"/>
                <a:gd name="connsiteX12" fmla="*/ 4734863 w 5331558"/>
                <a:gd name="connsiteY12" fmla="*/ 5859508 h 5891405"/>
                <a:gd name="connsiteX13" fmla="*/ 4841189 w 5331558"/>
                <a:gd name="connsiteY13" fmla="*/ 3520345 h 5891405"/>
                <a:gd name="connsiteX14" fmla="*/ 2980491 w 5331558"/>
                <a:gd name="connsiteY14" fmla="*/ 968 h 5891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5331558" h="5891405">
                  <a:moveTo>
                    <a:pt x="2980491" y="968"/>
                  </a:moveTo>
                  <a:cubicBezTo>
                    <a:pt x="1784302" y="-22254"/>
                    <a:pt x="1040642" y="372305"/>
                    <a:pt x="726547" y="1181117"/>
                  </a:cubicBezTo>
                  <a:cubicBezTo>
                    <a:pt x="528785" y="1834793"/>
                    <a:pt x="744238" y="2066938"/>
                    <a:pt x="486068" y="2371366"/>
                  </a:cubicBezTo>
                  <a:cubicBezTo>
                    <a:pt x="239818" y="2677225"/>
                    <a:pt x="-40213" y="2911644"/>
                    <a:pt x="4803" y="3079808"/>
                  </a:cubicBezTo>
                  <a:cubicBezTo>
                    <a:pt x="109541" y="3181162"/>
                    <a:pt x="260766" y="3266498"/>
                    <a:pt x="460575" y="3328959"/>
                  </a:cubicBezTo>
                  <a:cubicBezTo>
                    <a:pt x="403546" y="3464559"/>
                    <a:pt x="198074" y="3641722"/>
                    <a:pt x="289487" y="3735758"/>
                  </a:cubicBezTo>
                  <a:lnTo>
                    <a:pt x="480873" y="3871219"/>
                  </a:lnTo>
                  <a:cubicBezTo>
                    <a:pt x="428032" y="3935014"/>
                    <a:pt x="303940" y="3939433"/>
                    <a:pt x="322351" y="4062605"/>
                  </a:cubicBezTo>
                  <a:cubicBezTo>
                    <a:pt x="362395" y="4195168"/>
                    <a:pt x="550882" y="4226788"/>
                    <a:pt x="513737" y="4317787"/>
                  </a:cubicBezTo>
                  <a:cubicBezTo>
                    <a:pt x="397470" y="4561276"/>
                    <a:pt x="358392" y="4876020"/>
                    <a:pt x="449942" y="4977005"/>
                  </a:cubicBezTo>
                  <a:cubicBezTo>
                    <a:pt x="636587" y="5158310"/>
                    <a:pt x="1197305" y="5208988"/>
                    <a:pt x="1704584" y="5039972"/>
                  </a:cubicBezTo>
                  <a:lnTo>
                    <a:pt x="1895970" y="5891405"/>
                  </a:lnTo>
                  <a:lnTo>
                    <a:pt x="4734863" y="5859508"/>
                  </a:lnTo>
                  <a:cubicBezTo>
                    <a:pt x="4366268" y="4516262"/>
                    <a:pt x="4422975" y="3927926"/>
                    <a:pt x="4841189" y="3520345"/>
                  </a:cubicBezTo>
                  <a:cubicBezTo>
                    <a:pt x="6117095" y="1964448"/>
                    <a:pt x="4692333" y="36409"/>
                    <a:pt x="2980491" y="96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  <p:sp>
          <p:nvSpPr>
            <p:cNvPr id="24" name="Oval 37">
              <a:extLst>
                <a:ext uri="{FF2B5EF4-FFF2-40B4-BE49-F238E27FC236}">
                  <a16:creationId xmlns:a16="http://schemas.microsoft.com/office/drawing/2014/main" id="{75D33904-4FE9-4F24-BEBF-0DB93D2BAFA9}"/>
                </a:ext>
              </a:extLst>
            </p:cNvPr>
            <p:cNvSpPr/>
            <p:nvPr/>
          </p:nvSpPr>
          <p:spPr>
            <a:xfrm rot="18100542">
              <a:off x="5907878" y="-58593"/>
              <a:ext cx="1436045" cy="2141152"/>
            </a:xfrm>
            <a:custGeom>
              <a:avLst/>
              <a:gdLst/>
              <a:ahLst/>
              <a:cxnLst/>
              <a:rect l="l" t="t" r="r" b="b"/>
              <a:pathLst>
                <a:path w="1170491" h="1745209">
                  <a:moveTo>
                    <a:pt x="429221" y="671495"/>
                  </a:moveTo>
                  <a:cubicBezTo>
                    <a:pt x="415869" y="670322"/>
                    <a:pt x="402356" y="670624"/>
                    <a:pt x="388917" y="672439"/>
                  </a:cubicBezTo>
                  <a:cubicBezTo>
                    <a:pt x="370997" y="674859"/>
                    <a:pt x="353207" y="679968"/>
                    <a:pt x="336101" y="687858"/>
                  </a:cubicBezTo>
                  <a:lnTo>
                    <a:pt x="344770" y="708640"/>
                  </a:lnTo>
                  <a:cubicBezTo>
                    <a:pt x="405276" y="680369"/>
                    <a:pt x="475531" y="691805"/>
                    <a:pt x="523918" y="737799"/>
                  </a:cubicBezTo>
                  <a:cubicBezTo>
                    <a:pt x="569388" y="781022"/>
                    <a:pt x="587723" y="847396"/>
                    <a:pt x="571504" y="910067"/>
                  </a:cubicBezTo>
                  <a:lnTo>
                    <a:pt x="593243" y="915886"/>
                  </a:lnTo>
                  <a:cubicBezTo>
                    <a:pt x="611678" y="844923"/>
                    <a:pt x="590662" y="769719"/>
                    <a:pt x="538740" y="720849"/>
                  </a:cubicBezTo>
                  <a:cubicBezTo>
                    <a:pt x="507886" y="691808"/>
                    <a:pt x="469277" y="675014"/>
                    <a:pt x="429221" y="671495"/>
                  </a:cubicBezTo>
                  <a:close/>
                  <a:moveTo>
                    <a:pt x="588421" y="580980"/>
                  </a:moveTo>
                  <a:cubicBezTo>
                    <a:pt x="534186" y="581239"/>
                    <a:pt x="482134" y="605639"/>
                    <a:pt x="446738" y="649695"/>
                  </a:cubicBezTo>
                  <a:lnTo>
                    <a:pt x="463760" y="664437"/>
                  </a:lnTo>
                  <a:cubicBezTo>
                    <a:pt x="505329" y="612166"/>
                    <a:pt x="573320" y="591099"/>
                    <a:pt x="637132" y="610714"/>
                  </a:cubicBezTo>
                  <a:cubicBezTo>
                    <a:pt x="697098" y="629147"/>
                    <a:pt x="743088" y="680397"/>
                    <a:pt x="756495" y="743730"/>
                  </a:cubicBezTo>
                  <a:lnTo>
                    <a:pt x="778549" y="739251"/>
                  </a:lnTo>
                  <a:cubicBezTo>
                    <a:pt x="763432" y="667508"/>
                    <a:pt x="711108" y="609548"/>
                    <a:pt x="642848" y="588934"/>
                  </a:cubicBezTo>
                  <a:cubicBezTo>
                    <a:pt x="624821" y="583490"/>
                    <a:pt x="606500" y="580894"/>
                    <a:pt x="588421" y="580980"/>
                  </a:cubicBezTo>
                  <a:close/>
                  <a:moveTo>
                    <a:pt x="533817" y="0"/>
                  </a:moveTo>
                  <a:cubicBezTo>
                    <a:pt x="617807" y="1"/>
                    <a:pt x="687626" y="60667"/>
                    <a:pt x="697680" y="141081"/>
                  </a:cubicBezTo>
                  <a:cubicBezTo>
                    <a:pt x="603869" y="182843"/>
                    <a:pt x="547102" y="268997"/>
                    <a:pt x="562024" y="352718"/>
                  </a:cubicBezTo>
                  <a:lnTo>
                    <a:pt x="584367" y="347971"/>
                  </a:lnTo>
                  <a:cubicBezTo>
                    <a:pt x="570422" y="267354"/>
                    <a:pt x="633895" y="183716"/>
                    <a:pt x="732836" y="150639"/>
                  </a:cubicBezTo>
                  <a:cubicBezTo>
                    <a:pt x="738208" y="147500"/>
                    <a:pt x="743991" y="147205"/>
                    <a:pt x="749842" y="147205"/>
                  </a:cubicBezTo>
                  <a:cubicBezTo>
                    <a:pt x="844103" y="147205"/>
                    <a:pt x="920515" y="223618"/>
                    <a:pt x="920515" y="317877"/>
                  </a:cubicBezTo>
                  <a:lnTo>
                    <a:pt x="910716" y="366417"/>
                  </a:lnTo>
                  <a:lnTo>
                    <a:pt x="920515" y="366418"/>
                  </a:lnTo>
                  <a:lnTo>
                    <a:pt x="920515" y="371433"/>
                  </a:lnTo>
                  <a:cubicBezTo>
                    <a:pt x="997755" y="379016"/>
                    <a:pt x="1056877" y="445155"/>
                    <a:pt x="1056877" y="525101"/>
                  </a:cubicBezTo>
                  <a:lnTo>
                    <a:pt x="1047351" y="572282"/>
                  </a:lnTo>
                  <a:cubicBezTo>
                    <a:pt x="1119671" y="602218"/>
                    <a:pt x="1170491" y="673500"/>
                    <a:pt x="1170491" y="756650"/>
                  </a:cubicBezTo>
                  <a:cubicBezTo>
                    <a:pt x="1170490" y="802863"/>
                    <a:pt x="1154794" y="845409"/>
                    <a:pt x="1127569" y="878235"/>
                  </a:cubicBezTo>
                  <a:cubicBezTo>
                    <a:pt x="1080615" y="934488"/>
                    <a:pt x="1014142" y="959925"/>
                    <a:pt x="954678" y="939840"/>
                  </a:cubicBezTo>
                  <a:lnTo>
                    <a:pt x="947373" y="961469"/>
                  </a:lnTo>
                  <a:cubicBezTo>
                    <a:pt x="1000817" y="979520"/>
                    <a:pt x="1058949" y="966083"/>
                    <a:pt x="1106746" y="928282"/>
                  </a:cubicBezTo>
                  <a:cubicBezTo>
                    <a:pt x="1128548" y="955588"/>
                    <a:pt x="1138907" y="990708"/>
                    <a:pt x="1138907" y="1028247"/>
                  </a:cubicBezTo>
                  <a:cubicBezTo>
                    <a:pt x="1138907" y="1124134"/>
                    <a:pt x="1071328" y="1204237"/>
                    <a:pt x="981133" y="1223220"/>
                  </a:cubicBezTo>
                  <a:cubicBezTo>
                    <a:pt x="889088" y="1236998"/>
                    <a:pt x="805358" y="1200898"/>
                    <a:pt x="777272" y="1134408"/>
                  </a:cubicBezTo>
                  <a:cubicBezTo>
                    <a:pt x="791057" y="1124903"/>
                    <a:pt x="802061" y="1111678"/>
                    <a:pt x="810210" y="1096167"/>
                  </a:cubicBezTo>
                  <a:cubicBezTo>
                    <a:pt x="831546" y="1055553"/>
                    <a:pt x="830022" y="1005443"/>
                    <a:pt x="806195" y="964175"/>
                  </a:cubicBezTo>
                  <a:lnTo>
                    <a:pt x="787267" y="975103"/>
                  </a:lnTo>
                  <a:cubicBezTo>
                    <a:pt x="807161" y="1009560"/>
                    <a:pt x="808703" y="1051275"/>
                    <a:pt x="791333" y="1085110"/>
                  </a:cubicBezTo>
                  <a:cubicBezTo>
                    <a:pt x="784855" y="1097727"/>
                    <a:pt x="776117" y="1108536"/>
                    <a:pt x="763385" y="1114320"/>
                  </a:cubicBezTo>
                  <a:lnTo>
                    <a:pt x="744063" y="1119497"/>
                  </a:lnTo>
                  <a:lnTo>
                    <a:pt x="747716" y="1128718"/>
                  </a:lnTo>
                  <a:cubicBezTo>
                    <a:pt x="731558" y="1137628"/>
                    <a:pt x="712804" y="1141697"/>
                    <a:pt x="693327" y="1140344"/>
                  </a:cubicBezTo>
                  <a:cubicBezTo>
                    <a:pt x="655409" y="1137711"/>
                    <a:pt x="620494" y="1114908"/>
                    <a:pt x="601213" y="1080185"/>
                  </a:cubicBezTo>
                  <a:lnTo>
                    <a:pt x="582082" y="1090754"/>
                  </a:lnTo>
                  <a:cubicBezTo>
                    <a:pt x="605167" y="1132362"/>
                    <a:pt x="647281" y="1159482"/>
                    <a:pt x="693051" y="1162221"/>
                  </a:cubicBezTo>
                  <a:cubicBezTo>
                    <a:pt x="715413" y="1163558"/>
                    <a:pt x="736989" y="1158982"/>
                    <a:pt x="755684" y="1148835"/>
                  </a:cubicBezTo>
                  <a:cubicBezTo>
                    <a:pt x="792539" y="1222022"/>
                    <a:pt x="887119" y="1262260"/>
                    <a:pt x="989751" y="1247587"/>
                  </a:cubicBezTo>
                  <a:cubicBezTo>
                    <a:pt x="1000157" y="1267987"/>
                    <a:pt x="1004489" y="1291252"/>
                    <a:pt x="1004488" y="1315531"/>
                  </a:cubicBezTo>
                  <a:cubicBezTo>
                    <a:pt x="1004488" y="1381750"/>
                    <a:pt x="972258" y="1440443"/>
                    <a:pt x="920375" y="1473506"/>
                  </a:cubicBezTo>
                  <a:lnTo>
                    <a:pt x="913116" y="1474079"/>
                  </a:lnTo>
                  <a:cubicBezTo>
                    <a:pt x="850536" y="1469665"/>
                    <a:pt x="794159" y="1430126"/>
                    <a:pt x="766796" y="1371458"/>
                  </a:cubicBezTo>
                  <a:lnTo>
                    <a:pt x="746323" y="1380801"/>
                  </a:lnTo>
                  <a:cubicBezTo>
                    <a:pt x="776874" y="1446464"/>
                    <a:pt x="839753" y="1490827"/>
                    <a:pt x="909888" y="1496052"/>
                  </a:cubicBezTo>
                  <a:cubicBezTo>
                    <a:pt x="891948" y="1561049"/>
                    <a:pt x="840393" y="1611456"/>
                    <a:pt x="774838" y="1628054"/>
                  </a:cubicBezTo>
                  <a:cubicBezTo>
                    <a:pt x="686646" y="1642970"/>
                    <a:pt x="605133" y="1612285"/>
                    <a:pt x="571751" y="1552195"/>
                  </a:cubicBezTo>
                  <a:lnTo>
                    <a:pt x="550649" y="1566422"/>
                  </a:lnTo>
                  <a:cubicBezTo>
                    <a:pt x="577499" y="1609979"/>
                    <a:pt x="626419" y="1639383"/>
                    <a:pt x="685031" y="1648114"/>
                  </a:cubicBezTo>
                  <a:cubicBezTo>
                    <a:pt x="659684" y="1706013"/>
                    <a:pt x="601329" y="1745210"/>
                    <a:pt x="533818" y="1745209"/>
                  </a:cubicBezTo>
                  <a:cubicBezTo>
                    <a:pt x="455549" y="1745210"/>
                    <a:pt x="416747" y="1692524"/>
                    <a:pt x="372301" y="1619888"/>
                  </a:cubicBezTo>
                  <a:lnTo>
                    <a:pt x="366380" y="1592106"/>
                  </a:lnTo>
                  <a:cubicBezTo>
                    <a:pt x="305091" y="1567105"/>
                    <a:pt x="259811" y="1511085"/>
                    <a:pt x="250590" y="1443452"/>
                  </a:cubicBezTo>
                  <a:cubicBezTo>
                    <a:pt x="203712" y="1453117"/>
                    <a:pt x="158965" y="1444975"/>
                    <a:pt x="117260" y="1407178"/>
                  </a:cubicBezTo>
                  <a:cubicBezTo>
                    <a:pt x="55030" y="1350772"/>
                    <a:pt x="44039" y="1258933"/>
                    <a:pt x="90593" y="1192598"/>
                  </a:cubicBezTo>
                  <a:cubicBezTo>
                    <a:pt x="186799" y="1224213"/>
                    <a:pt x="285304" y="1199642"/>
                    <a:pt x="330760" y="1129474"/>
                  </a:cubicBezTo>
                  <a:lnTo>
                    <a:pt x="344999" y="1132822"/>
                  </a:lnTo>
                  <a:cubicBezTo>
                    <a:pt x="420009" y="1139731"/>
                    <a:pt x="490500" y="1101048"/>
                    <a:pt x="524987" y="1034051"/>
                  </a:cubicBezTo>
                  <a:lnTo>
                    <a:pt x="505360" y="1023014"/>
                  </a:lnTo>
                  <a:cubicBezTo>
                    <a:pt x="475089" y="1082544"/>
                    <a:pt x="412689" y="1116790"/>
                    <a:pt x="346243" y="1110339"/>
                  </a:cubicBezTo>
                  <a:cubicBezTo>
                    <a:pt x="283801" y="1104277"/>
                    <a:pt x="228486" y="1063265"/>
                    <a:pt x="202679" y="1003895"/>
                  </a:cubicBezTo>
                  <a:lnTo>
                    <a:pt x="181967" y="1012696"/>
                  </a:lnTo>
                  <a:cubicBezTo>
                    <a:pt x="205492" y="1066954"/>
                    <a:pt x="250941" y="1107583"/>
                    <a:pt x="305288" y="1123484"/>
                  </a:cubicBezTo>
                  <a:cubicBezTo>
                    <a:pt x="260051" y="1186174"/>
                    <a:pt x="162021" y="1201884"/>
                    <a:pt x="70961" y="1161909"/>
                  </a:cubicBezTo>
                  <a:cubicBezTo>
                    <a:pt x="64874" y="1160625"/>
                    <a:pt x="60391" y="1156961"/>
                    <a:pt x="56055" y="1153032"/>
                  </a:cubicBezTo>
                  <a:cubicBezTo>
                    <a:pt x="-13786" y="1089729"/>
                    <a:pt x="-19088" y="981796"/>
                    <a:pt x="44214" y="911953"/>
                  </a:cubicBezTo>
                  <a:lnTo>
                    <a:pt x="84073" y="882569"/>
                  </a:lnTo>
                  <a:lnTo>
                    <a:pt x="76811" y="875989"/>
                  </a:lnTo>
                  <a:lnTo>
                    <a:pt x="80179" y="872273"/>
                  </a:lnTo>
                  <a:cubicBezTo>
                    <a:pt x="28040" y="814783"/>
                    <a:pt x="28651" y="726072"/>
                    <a:pt x="82340" y="666836"/>
                  </a:cubicBezTo>
                  <a:lnTo>
                    <a:pt x="121082" y="638275"/>
                  </a:lnTo>
                  <a:cubicBezTo>
                    <a:pt x="89526" y="571593"/>
                    <a:pt x="96788" y="490523"/>
                    <a:pt x="145805" y="430894"/>
                  </a:cubicBezTo>
                  <a:cubicBezTo>
                    <a:pt x="198586" y="400645"/>
                    <a:pt x="259015" y="385179"/>
                    <a:pt x="321878" y="383347"/>
                  </a:cubicBezTo>
                  <a:lnTo>
                    <a:pt x="321111" y="357014"/>
                  </a:lnTo>
                  <a:cubicBezTo>
                    <a:pt x="257723" y="358862"/>
                    <a:pt x="196668" y="373772"/>
                    <a:pt x="141180" y="399723"/>
                  </a:cubicBezTo>
                  <a:cubicBezTo>
                    <a:pt x="117813" y="370058"/>
                    <a:pt x="106816" y="332072"/>
                    <a:pt x="106816" y="291518"/>
                  </a:cubicBezTo>
                  <a:cubicBezTo>
                    <a:pt x="106816" y="170286"/>
                    <a:pt x="205094" y="72008"/>
                    <a:pt x="326327" y="72008"/>
                  </a:cubicBezTo>
                  <a:cubicBezTo>
                    <a:pt x="350305" y="72008"/>
                    <a:pt x="373385" y="75853"/>
                    <a:pt x="394659" y="83948"/>
                  </a:cubicBezTo>
                  <a:cubicBezTo>
                    <a:pt x="425371" y="33609"/>
                    <a:pt x="467237" y="0"/>
                    <a:pt x="533817" y="0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2700"/>
            </a:p>
          </p:txBody>
        </p:sp>
      </p:grpSp>
      <p:sp>
        <p:nvSpPr>
          <p:cNvPr id="25" name="Rectangle 19">
            <a:extLst>
              <a:ext uri="{FF2B5EF4-FFF2-40B4-BE49-F238E27FC236}">
                <a16:creationId xmlns:a16="http://schemas.microsoft.com/office/drawing/2014/main" id="{BFBFF894-0650-4717-97D4-93C836D564E0}"/>
              </a:ext>
            </a:extLst>
          </p:cNvPr>
          <p:cNvSpPr/>
          <p:nvPr/>
        </p:nvSpPr>
        <p:spPr>
          <a:xfrm>
            <a:off x="4471052" y="2446822"/>
            <a:ext cx="449751" cy="494370"/>
          </a:xfrm>
          <a:custGeom>
            <a:avLst/>
            <a:gdLst/>
            <a:ahLst/>
            <a:cxnLst/>
            <a:rect l="l" t="t" r="r" b="b"/>
            <a:pathLst>
              <a:path w="2926108" h="3216409">
                <a:moveTo>
                  <a:pt x="1150286" y="2039882"/>
                </a:moveTo>
                <a:cubicBezTo>
                  <a:pt x="1216487" y="2110220"/>
                  <a:pt x="1249586" y="2238485"/>
                  <a:pt x="1348889" y="2250897"/>
                </a:cubicBezTo>
                <a:cubicBezTo>
                  <a:pt x="1452327" y="2213659"/>
                  <a:pt x="1530941" y="2147458"/>
                  <a:pt x="1597142" y="2052295"/>
                </a:cubicBezTo>
                <a:cubicBezTo>
                  <a:pt x="1634380" y="2030228"/>
                  <a:pt x="1712994" y="2049536"/>
                  <a:pt x="1721269" y="2072982"/>
                </a:cubicBezTo>
                <a:cubicBezTo>
                  <a:pt x="1533700" y="2362611"/>
                  <a:pt x="1615072" y="2763954"/>
                  <a:pt x="1568179" y="2830155"/>
                </a:cubicBezTo>
                <a:cubicBezTo>
                  <a:pt x="1391644" y="2965315"/>
                  <a:pt x="1231658" y="2893598"/>
                  <a:pt x="1063398" y="2925319"/>
                </a:cubicBezTo>
                <a:cubicBezTo>
                  <a:pt x="925479" y="2954282"/>
                  <a:pt x="820660" y="3107371"/>
                  <a:pt x="686879" y="3148747"/>
                </a:cubicBezTo>
                <a:cubicBezTo>
                  <a:pt x="536548" y="3184606"/>
                  <a:pt x="373804" y="3224602"/>
                  <a:pt x="215198" y="3214948"/>
                </a:cubicBezTo>
                <a:cubicBezTo>
                  <a:pt x="93829" y="3209431"/>
                  <a:pt x="71763" y="3046687"/>
                  <a:pt x="136584" y="2925318"/>
                </a:cubicBezTo>
                <a:cubicBezTo>
                  <a:pt x="168305" y="2828775"/>
                  <a:pt x="121415" y="2802571"/>
                  <a:pt x="107623" y="2710165"/>
                </a:cubicBezTo>
                <a:cubicBezTo>
                  <a:pt x="111150" y="2693172"/>
                  <a:pt x="127647" y="2691385"/>
                  <a:pt x="158288" y="2695563"/>
                </a:cubicBezTo>
                <a:lnTo>
                  <a:pt x="158288" y="2626239"/>
                </a:lnTo>
                <a:lnTo>
                  <a:pt x="266288" y="2626239"/>
                </a:lnTo>
                <a:lnTo>
                  <a:pt x="266288" y="2708276"/>
                </a:lnTo>
                <a:lnTo>
                  <a:pt x="307224" y="2711894"/>
                </a:lnTo>
                <a:lnTo>
                  <a:pt x="307224" y="2626239"/>
                </a:lnTo>
                <a:lnTo>
                  <a:pt x="415224" y="2626239"/>
                </a:lnTo>
                <a:lnTo>
                  <a:pt x="415224" y="2711420"/>
                </a:lnTo>
                <a:cubicBezTo>
                  <a:pt x="428487" y="2711947"/>
                  <a:pt x="442136" y="2710942"/>
                  <a:pt x="456160" y="2708700"/>
                </a:cubicBezTo>
                <a:lnTo>
                  <a:pt x="456160" y="2617963"/>
                </a:lnTo>
                <a:lnTo>
                  <a:pt x="564160" y="2617963"/>
                </a:lnTo>
                <a:lnTo>
                  <a:pt x="564160" y="2692500"/>
                </a:lnTo>
                <a:cubicBezTo>
                  <a:pt x="577696" y="2691220"/>
                  <a:pt x="591289" y="2688332"/>
                  <a:pt x="605096" y="2684680"/>
                </a:cubicBezTo>
                <a:lnTo>
                  <a:pt x="605096" y="2601411"/>
                </a:lnTo>
                <a:lnTo>
                  <a:pt x="713096" y="2601411"/>
                </a:lnTo>
                <a:lnTo>
                  <a:pt x="713096" y="2654658"/>
                </a:lnTo>
                <a:lnTo>
                  <a:pt x="754032" y="2641463"/>
                </a:lnTo>
                <a:lnTo>
                  <a:pt x="754032" y="2580721"/>
                </a:lnTo>
                <a:lnTo>
                  <a:pt x="862032" y="2580721"/>
                </a:lnTo>
                <a:lnTo>
                  <a:pt x="862032" y="2599792"/>
                </a:lnTo>
                <a:cubicBezTo>
                  <a:pt x="897454" y="2584791"/>
                  <a:pt x="934214" y="2567836"/>
                  <a:pt x="972371" y="2548802"/>
                </a:cubicBezTo>
                <a:cubicBezTo>
                  <a:pt x="1030297" y="2506047"/>
                  <a:pt x="939271" y="2219176"/>
                  <a:pt x="947546" y="2122633"/>
                </a:cubicBezTo>
                <a:cubicBezTo>
                  <a:pt x="957201" y="2082636"/>
                  <a:pt x="1082706" y="2067466"/>
                  <a:pt x="1150286" y="2039882"/>
                </a:cubicBezTo>
                <a:close/>
                <a:moveTo>
                  <a:pt x="394278" y="1320337"/>
                </a:moveTo>
                <a:cubicBezTo>
                  <a:pt x="356565" y="1315036"/>
                  <a:pt x="316914" y="1320983"/>
                  <a:pt x="277262" y="1344774"/>
                </a:cubicBezTo>
                <a:cubicBezTo>
                  <a:pt x="169686" y="1368221"/>
                  <a:pt x="281399" y="1532343"/>
                  <a:pt x="314500" y="1626128"/>
                </a:cubicBezTo>
                <a:cubicBezTo>
                  <a:pt x="335188" y="1715776"/>
                  <a:pt x="306225" y="1838523"/>
                  <a:pt x="376563" y="1820593"/>
                </a:cubicBezTo>
                <a:cubicBezTo>
                  <a:pt x="535169" y="1786113"/>
                  <a:pt x="681363" y="1673020"/>
                  <a:pt x="628954" y="1493726"/>
                </a:cubicBezTo>
                <a:cubicBezTo>
                  <a:pt x="603094" y="1453384"/>
                  <a:pt x="507414" y="1336241"/>
                  <a:pt x="394278" y="1320337"/>
                </a:cubicBezTo>
                <a:close/>
                <a:moveTo>
                  <a:pt x="1526804" y="66"/>
                </a:moveTo>
                <a:cubicBezTo>
                  <a:pt x="2066065" y="2824"/>
                  <a:pt x="2621877" y="129710"/>
                  <a:pt x="2896335" y="1038593"/>
                </a:cubicBezTo>
                <a:cubicBezTo>
                  <a:pt x="3057700" y="1564063"/>
                  <a:pt x="2532230" y="2366749"/>
                  <a:pt x="2064686" y="2292273"/>
                </a:cubicBezTo>
                <a:cubicBezTo>
                  <a:pt x="1885392" y="2267447"/>
                  <a:pt x="1950214" y="2015056"/>
                  <a:pt x="1555767" y="1940580"/>
                </a:cubicBezTo>
                <a:cubicBezTo>
                  <a:pt x="1179249" y="1868862"/>
                  <a:pt x="732393" y="2186075"/>
                  <a:pt x="554478" y="2159871"/>
                </a:cubicBezTo>
                <a:cubicBezTo>
                  <a:pt x="466211" y="2141942"/>
                  <a:pt x="394493" y="1904722"/>
                  <a:pt x="364151" y="1932305"/>
                </a:cubicBezTo>
                <a:cubicBezTo>
                  <a:pt x="322774" y="1970922"/>
                  <a:pt x="405526" y="2146079"/>
                  <a:pt x="467589" y="2205384"/>
                </a:cubicBezTo>
                <a:cubicBezTo>
                  <a:pt x="525515" y="2241243"/>
                  <a:pt x="732393" y="2202626"/>
                  <a:pt x="873070" y="2139183"/>
                </a:cubicBezTo>
                <a:cubicBezTo>
                  <a:pt x="913066" y="2128149"/>
                  <a:pt x="870312" y="2253655"/>
                  <a:pt x="877208" y="2333648"/>
                </a:cubicBezTo>
                <a:lnTo>
                  <a:pt x="862033" y="2337135"/>
                </a:lnTo>
                <a:lnTo>
                  <a:pt x="862033" y="2415799"/>
                </a:lnTo>
                <a:lnTo>
                  <a:pt x="754033" y="2415799"/>
                </a:lnTo>
                <a:lnTo>
                  <a:pt x="754033" y="2360695"/>
                </a:lnTo>
                <a:lnTo>
                  <a:pt x="713097" y="2366601"/>
                </a:lnTo>
                <a:lnTo>
                  <a:pt x="713097" y="2428213"/>
                </a:lnTo>
                <a:lnTo>
                  <a:pt x="605097" y="2428213"/>
                </a:lnTo>
                <a:lnTo>
                  <a:pt x="605097" y="2379641"/>
                </a:lnTo>
                <a:lnTo>
                  <a:pt x="564161" y="2382960"/>
                </a:lnTo>
                <a:lnTo>
                  <a:pt x="564161" y="2436489"/>
                </a:lnTo>
                <a:lnTo>
                  <a:pt x="456161" y="2436489"/>
                </a:lnTo>
                <a:lnTo>
                  <a:pt x="456161" y="2388351"/>
                </a:lnTo>
                <a:lnTo>
                  <a:pt x="415225" y="2389346"/>
                </a:lnTo>
                <a:lnTo>
                  <a:pt x="415225" y="2436489"/>
                </a:lnTo>
                <a:lnTo>
                  <a:pt x="307225" y="2436489"/>
                </a:lnTo>
                <a:lnTo>
                  <a:pt x="307225" y="2386989"/>
                </a:lnTo>
                <a:cubicBezTo>
                  <a:pt x="293173" y="2387203"/>
                  <a:pt x="279516" y="2386340"/>
                  <a:pt x="266289" y="2385150"/>
                </a:cubicBezTo>
                <a:lnTo>
                  <a:pt x="266289" y="2428213"/>
                </a:lnTo>
                <a:lnTo>
                  <a:pt x="158289" y="2428213"/>
                </a:lnTo>
                <a:lnTo>
                  <a:pt x="158289" y="2370613"/>
                </a:lnTo>
                <a:cubicBezTo>
                  <a:pt x="107017" y="2360332"/>
                  <a:pt x="72014" y="2345184"/>
                  <a:pt x="62108" y="2325373"/>
                </a:cubicBezTo>
                <a:cubicBezTo>
                  <a:pt x="37284" y="2261930"/>
                  <a:pt x="103484" y="2223314"/>
                  <a:pt x="124172" y="2172284"/>
                </a:cubicBezTo>
                <a:cubicBezTo>
                  <a:pt x="111759" y="2144700"/>
                  <a:pt x="74522" y="2141942"/>
                  <a:pt x="86934" y="2089533"/>
                </a:cubicBezTo>
                <a:cubicBezTo>
                  <a:pt x="96588" y="2053674"/>
                  <a:pt x="242782" y="2030228"/>
                  <a:pt x="264849" y="1994369"/>
                </a:cubicBezTo>
                <a:cubicBezTo>
                  <a:pt x="273125" y="1919892"/>
                  <a:pt x="-4093" y="1721291"/>
                  <a:pt x="45" y="1671639"/>
                </a:cubicBezTo>
                <a:cubicBezTo>
                  <a:pt x="12458" y="1619230"/>
                  <a:pt x="124172" y="1558546"/>
                  <a:pt x="190373" y="1477174"/>
                </a:cubicBezTo>
                <a:cubicBezTo>
                  <a:pt x="222094" y="1438557"/>
                  <a:pt x="80038" y="1267538"/>
                  <a:pt x="91072" y="1224783"/>
                </a:cubicBezTo>
                <a:cubicBezTo>
                  <a:pt x="111760" y="1092381"/>
                  <a:pt x="240023" y="943429"/>
                  <a:pt x="264849" y="703451"/>
                </a:cubicBezTo>
                <a:cubicBezTo>
                  <a:pt x="342084" y="332450"/>
                  <a:pt x="961338" y="-5451"/>
                  <a:pt x="1526804" y="6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6" name="Freeform 114">
            <a:extLst>
              <a:ext uri="{FF2B5EF4-FFF2-40B4-BE49-F238E27FC236}">
                <a16:creationId xmlns:a16="http://schemas.microsoft.com/office/drawing/2014/main" id="{B9E870B4-02E9-45B9-A336-83A533AB17CB}"/>
              </a:ext>
            </a:extLst>
          </p:cNvPr>
          <p:cNvSpPr>
            <a:spLocks noChangeAspect="1"/>
          </p:cNvSpPr>
          <p:nvPr/>
        </p:nvSpPr>
        <p:spPr>
          <a:xfrm>
            <a:off x="10267646" y="2429101"/>
            <a:ext cx="549379" cy="529812"/>
          </a:xfrm>
          <a:custGeom>
            <a:avLst/>
            <a:gdLst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955441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8154 w 3745816"/>
              <a:gd name="connsiteY64" fmla="*/ 1151989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189917 w 3745816"/>
              <a:gd name="connsiteY51" fmla="*/ 1317105 h 3316502"/>
              <a:gd name="connsiteX52" fmla="*/ 3155798 w 3745816"/>
              <a:gd name="connsiteY52" fmla="*/ 1596884 h 3316502"/>
              <a:gd name="connsiteX53" fmla="*/ 2848723 w 3745816"/>
              <a:gd name="connsiteY53" fmla="*/ 1842544 h 3316502"/>
              <a:gd name="connsiteX54" fmla="*/ 2650831 w 3745816"/>
              <a:gd name="connsiteY54" fmla="*/ 2518108 h 3316502"/>
              <a:gd name="connsiteX55" fmla="*/ 2193630 w 3745816"/>
              <a:gd name="connsiteY55" fmla="*/ 2531756 h 3316502"/>
              <a:gd name="connsiteX56" fmla="*/ 1941147 w 3745816"/>
              <a:gd name="connsiteY56" fmla="*/ 2211033 h 3316502"/>
              <a:gd name="connsiteX57" fmla="*/ 1872908 w 3745816"/>
              <a:gd name="connsiteY57" fmla="*/ 2313392 h 3316502"/>
              <a:gd name="connsiteX58" fmla="*/ 1804669 w 3745816"/>
              <a:gd name="connsiteY58" fmla="*/ 2211033 h 3316502"/>
              <a:gd name="connsiteX59" fmla="*/ 1552186 w 3745816"/>
              <a:gd name="connsiteY59" fmla="*/ 2531756 h 3316502"/>
              <a:gd name="connsiteX60" fmla="*/ 1094985 w 3745816"/>
              <a:gd name="connsiteY60" fmla="*/ 2518108 h 3316502"/>
              <a:gd name="connsiteX61" fmla="*/ 897093 w 3745816"/>
              <a:gd name="connsiteY61" fmla="*/ 1842544 h 3316502"/>
              <a:gd name="connsiteX62" fmla="*/ 590018 w 3745816"/>
              <a:gd name="connsiteY62" fmla="*/ 1596884 h 3316502"/>
              <a:gd name="connsiteX63" fmla="*/ 555899 w 3745816"/>
              <a:gd name="connsiteY63" fmla="*/ 1317105 h 3316502"/>
              <a:gd name="connsiteX64" fmla="*/ 380265 w 3745816"/>
              <a:gd name="connsiteY64" fmla="*/ 1173717 h 3316502"/>
              <a:gd name="connsiteX65" fmla="*/ 289767 w 3745816"/>
              <a:gd name="connsiteY65" fmla="*/ 1006142 h 3316502"/>
              <a:gd name="connsiteX66" fmla="*/ 125994 w 3745816"/>
              <a:gd name="connsiteY66" fmla="*/ 921320 h 3316502"/>
              <a:gd name="connsiteX67" fmla="*/ 665081 w 3745816"/>
              <a:gd name="connsiteY67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  <a:gd name="connsiteX0" fmla="*/ 2500704 w 3745816"/>
              <a:gd name="connsiteY0" fmla="*/ 2026790 h 3316502"/>
              <a:gd name="connsiteX1" fmla="*/ 2261868 w 3745816"/>
              <a:gd name="connsiteY1" fmla="*/ 2108676 h 3316502"/>
              <a:gd name="connsiteX2" fmla="*/ 2364227 w 3745816"/>
              <a:gd name="connsiteY2" fmla="*/ 2313393 h 3316502"/>
              <a:gd name="connsiteX3" fmla="*/ 2500704 w 3745816"/>
              <a:gd name="connsiteY3" fmla="*/ 2026790 h 3316502"/>
              <a:gd name="connsiteX4" fmla="*/ 1245112 w 3745816"/>
              <a:gd name="connsiteY4" fmla="*/ 2026790 h 3316502"/>
              <a:gd name="connsiteX5" fmla="*/ 1381589 w 3745816"/>
              <a:gd name="connsiteY5" fmla="*/ 2313393 h 3316502"/>
              <a:gd name="connsiteX6" fmla="*/ 1483948 w 3745816"/>
              <a:gd name="connsiteY6" fmla="*/ 2108676 h 3316502"/>
              <a:gd name="connsiteX7" fmla="*/ 1245112 w 3745816"/>
              <a:gd name="connsiteY7" fmla="*/ 2026790 h 3316502"/>
              <a:gd name="connsiteX8" fmla="*/ 3185000 w 3745816"/>
              <a:gd name="connsiteY8" fmla="*/ 1670667 h 3316502"/>
              <a:gd name="connsiteX9" fmla="*/ 3244509 w 3745816"/>
              <a:gd name="connsiteY9" fmla="*/ 1692418 h 3316502"/>
              <a:gd name="connsiteX10" fmla="*/ 3380986 w 3745816"/>
              <a:gd name="connsiteY10" fmla="*/ 1856191 h 3316502"/>
              <a:gd name="connsiteX11" fmla="*/ 3599350 w 3745816"/>
              <a:gd name="connsiteY11" fmla="*/ 1903959 h 3316502"/>
              <a:gd name="connsiteX12" fmla="*/ 3735827 w 3745816"/>
              <a:gd name="connsiteY12" fmla="*/ 2142795 h 3316502"/>
              <a:gd name="connsiteX13" fmla="*/ 3572054 w 3745816"/>
              <a:gd name="connsiteY13" fmla="*/ 2620466 h 3316502"/>
              <a:gd name="connsiteX14" fmla="*/ 3551583 w 3745816"/>
              <a:gd name="connsiteY14" fmla="*/ 3316502 h 3316502"/>
              <a:gd name="connsiteX15" fmla="*/ 3292276 w 3745816"/>
              <a:gd name="connsiteY15" fmla="*/ 3302855 h 3316502"/>
              <a:gd name="connsiteX16" fmla="*/ 3271804 w 3745816"/>
              <a:gd name="connsiteY16" fmla="*/ 2511284 h 3316502"/>
              <a:gd name="connsiteX17" fmla="*/ 3278628 w 3745816"/>
              <a:gd name="connsiteY17" fmla="*/ 2272449 h 3316502"/>
              <a:gd name="connsiteX18" fmla="*/ 3128502 w 3745816"/>
              <a:gd name="connsiteY18" fmla="*/ 2108675 h 3316502"/>
              <a:gd name="connsiteX19" fmla="*/ 2869195 w 3745816"/>
              <a:gd name="connsiteY19" fmla="*/ 2019965 h 3316502"/>
              <a:gd name="connsiteX20" fmla="*/ 3185000 w 3745816"/>
              <a:gd name="connsiteY20" fmla="*/ 1670667 h 3316502"/>
              <a:gd name="connsiteX21" fmla="*/ 560816 w 3745816"/>
              <a:gd name="connsiteY21" fmla="*/ 1670667 h 3316502"/>
              <a:gd name="connsiteX22" fmla="*/ 876621 w 3745816"/>
              <a:gd name="connsiteY22" fmla="*/ 2019965 h 3316502"/>
              <a:gd name="connsiteX23" fmla="*/ 617314 w 3745816"/>
              <a:gd name="connsiteY23" fmla="*/ 2108675 h 3316502"/>
              <a:gd name="connsiteX24" fmla="*/ 467188 w 3745816"/>
              <a:gd name="connsiteY24" fmla="*/ 2272449 h 3316502"/>
              <a:gd name="connsiteX25" fmla="*/ 474012 w 3745816"/>
              <a:gd name="connsiteY25" fmla="*/ 2511284 h 3316502"/>
              <a:gd name="connsiteX26" fmla="*/ 453540 w 3745816"/>
              <a:gd name="connsiteY26" fmla="*/ 3302855 h 3316502"/>
              <a:gd name="connsiteX27" fmla="*/ 194233 w 3745816"/>
              <a:gd name="connsiteY27" fmla="*/ 3316502 h 3316502"/>
              <a:gd name="connsiteX28" fmla="*/ 173762 w 3745816"/>
              <a:gd name="connsiteY28" fmla="*/ 2620466 h 3316502"/>
              <a:gd name="connsiteX29" fmla="*/ 9989 w 3745816"/>
              <a:gd name="connsiteY29" fmla="*/ 2142795 h 3316502"/>
              <a:gd name="connsiteX30" fmla="*/ 146466 w 3745816"/>
              <a:gd name="connsiteY30" fmla="*/ 1903959 h 3316502"/>
              <a:gd name="connsiteX31" fmla="*/ 364830 w 3745816"/>
              <a:gd name="connsiteY31" fmla="*/ 1856191 h 3316502"/>
              <a:gd name="connsiteX32" fmla="*/ 501307 w 3745816"/>
              <a:gd name="connsiteY32" fmla="*/ 1692418 h 3316502"/>
              <a:gd name="connsiteX33" fmla="*/ 560816 w 3745816"/>
              <a:gd name="connsiteY33" fmla="*/ 1670667 h 3316502"/>
              <a:gd name="connsiteX34" fmla="*/ 2609647 w 3745816"/>
              <a:gd name="connsiteY34" fmla="*/ 1003649 h 3316502"/>
              <a:gd name="connsiteX35" fmla="*/ 2234575 w 3745816"/>
              <a:gd name="connsiteY35" fmla="*/ 1385343 h 3316502"/>
              <a:gd name="connsiteX36" fmla="*/ 1968444 w 3745816"/>
              <a:gd name="connsiteY36" fmla="*/ 1951725 h 3316502"/>
              <a:gd name="connsiteX37" fmla="*/ 2248223 w 3745816"/>
              <a:gd name="connsiteY37" fmla="*/ 1897134 h 3316502"/>
              <a:gd name="connsiteX38" fmla="*/ 2644008 w 3745816"/>
              <a:gd name="connsiteY38" fmla="*/ 1010029 h 3316502"/>
              <a:gd name="connsiteX39" fmla="*/ 2609647 w 3745816"/>
              <a:gd name="connsiteY39" fmla="*/ 1003649 h 3316502"/>
              <a:gd name="connsiteX40" fmla="*/ 1136169 w 3745816"/>
              <a:gd name="connsiteY40" fmla="*/ 1003649 h 3316502"/>
              <a:gd name="connsiteX41" fmla="*/ 1101808 w 3745816"/>
              <a:gd name="connsiteY41" fmla="*/ 1010029 h 3316502"/>
              <a:gd name="connsiteX42" fmla="*/ 1497593 w 3745816"/>
              <a:gd name="connsiteY42" fmla="*/ 1897134 h 3316502"/>
              <a:gd name="connsiteX43" fmla="*/ 1777372 w 3745816"/>
              <a:gd name="connsiteY43" fmla="*/ 1951725 h 3316502"/>
              <a:gd name="connsiteX44" fmla="*/ 1511241 w 3745816"/>
              <a:gd name="connsiteY44" fmla="*/ 1385343 h 3316502"/>
              <a:gd name="connsiteX45" fmla="*/ 1136169 w 3745816"/>
              <a:gd name="connsiteY45" fmla="*/ 1003649 h 3316502"/>
              <a:gd name="connsiteX46" fmla="*/ 665081 w 3745816"/>
              <a:gd name="connsiteY46" fmla="*/ 96 h 3316502"/>
              <a:gd name="connsiteX47" fmla="*/ 1862679 w 3745816"/>
              <a:gd name="connsiteY47" fmla="*/ 634117 h 3316502"/>
              <a:gd name="connsiteX48" fmla="*/ 3080735 w 3745816"/>
              <a:gd name="connsiteY48" fmla="*/ 96 h 3316502"/>
              <a:gd name="connsiteX49" fmla="*/ 3619822 w 3745816"/>
              <a:gd name="connsiteY49" fmla="*/ 921320 h 3316502"/>
              <a:gd name="connsiteX50" fmla="*/ 3456049 w 3745816"/>
              <a:gd name="connsiteY50" fmla="*/ 955441 h 3316502"/>
              <a:gd name="connsiteX51" fmla="*/ 3370271 w 3745816"/>
              <a:gd name="connsiteY51" fmla="*/ 1159232 h 3316502"/>
              <a:gd name="connsiteX52" fmla="*/ 3189917 w 3745816"/>
              <a:gd name="connsiteY52" fmla="*/ 1317105 h 3316502"/>
              <a:gd name="connsiteX53" fmla="*/ 3155798 w 3745816"/>
              <a:gd name="connsiteY53" fmla="*/ 1596884 h 3316502"/>
              <a:gd name="connsiteX54" fmla="*/ 2848723 w 3745816"/>
              <a:gd name="connsiteY54" fmla="*/ 1842544 h 3316502"/>
              <a:gd name="connsiteX55" fmla="*/ 2650831 w 3745816"/>
              <a:gd name="connsiteY55" fmla="*/ 2518108 h 3316502"/>
              <a:gd name="connsiteX56" fmla="*/ 2193630 w 3745816"/>
              <a:gd name="connsiteY56" fmla="*/ 2531756 h 3316502"/>
              <a:gd name="connsiteX57" fmla="*/ 1941147 w 3745816"/>
              <a:gd name="connsiteY57" fmla="*/ 2211033 h 3316502"/>
              <a:gd name="connsiteX58" fmla="*/ 1872908 w 3745816"/>
              <a:gd name="connsiteY58" fmla="*/ 2313392 h 3316502"/>
              <a:gd name="connsiteX59" fmla="*/ 1804669 w 3745816"/>
              <a:gd name="connsiteY59" fmla="*/ 2211033 h 3316502"/>
              <a:gd name="connsiteX60" fmla="*/ 1552186 w 3745816"/>
              <a:gd name="connsiteY60" fmla="*/ 2531756 h 3316502"/>
              <a:gd name="connsiteX61" fmla="*/ 1094985 w 3745816"/>
              <a:gd name="connsiteY61" fmla="*/ 2518108 h 3316502"/>
              <a:gd name="connsiteX62" fmla="*/ 897093 w 3745816"/>
              <a:gd name="connsiteY62" fmla="*/ 1842544 h 3316502"/>
              <a:gd name="connsiteX63" fmla="*/ 590018 w 3745816"/>
              <a:gd name="connsiteY63" fmla="*/ 1596884 h 3316502"/>
              <a:gd name="connsiteX64" fmla="*/ 555899 w 3745816"/>
              <a:gd name="connsiteY64" fmla="*/ 1317105 h 3316502"/>
              <a:gd name="connsiteX65" fmla="*/ 380265 w 3745816"/>
              <a:gd name="connsiteY65" fmla="*/ 1173717 h 3316502"/>
              <a:gd name="connsiteX66" fmla="*/ 289767 w 3745816"/>
              <a:gd name="connsiteY66" fmla="*/ 1006142 h 3316502"/>
              <a:gd name="connsiteX67" fmla="*/ 125994 w 3745816"/>
              <a:gd name="connsiteY67" fmla="*/ 921320 h 3316502"/>
              <a:gd name="connsiteX68" fmla="*/ 665081 w 3745816"/>
              <a:gd name="connsiteY68" fmla="*/ 96 h 33165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</a:cxnLst>
            <a:rect l="l" t="t" r="r" b="b"/>
            <a:pathLst>
              <a:path w="3745816" h="3316502">
                <a:moveTo>
                  <a:pt x="2500704" y="2026790"/>
                </a:moveTo>
                <a:cubicBezTo>
                  <a:pt x="2380149" y="2047261"/>
                  <a:pt x="2334656" y="2081381"/>
                  <a:pt x="2261868" y="2108676"/>
                </a:cubicBezTo>
                <a:cubicBezTo>
                  <a:pt x="2220926" y="2245154"/>
                  <a:pt x="2248220" y="2327040"/>
                  <a:pt x="2364227" y="2313393"/>
                </a:cubicBezTo>
                <a:cubicBezTo>
                  <a:pt x="2491606" y="2272450"/>
                  <a:pt x="2502979" y="2190563"/>
                  <a:pt x="2500704" y="2026790"/>
                </a:cubicBezTo>
                <a:close/>
                <a:moveTo>
                  <a:pt x="1245112" y="2026790"/>
                </a:moveTo>
                <a:cubicBezTo>
                  <a:pt x="1242837" y="2190563"/>
                  <a:pt x="1254210" y="2272450"/>
                  <a:pt x="1381589" y="2313393"/>
                </a:cubicBezTo>
                <a:cubicBezTo>
                  <a:pt x="1497596" y="2327040"/>
                  <a:pt x="1524890" y="2245154"/>
                  <a:pt x="1483948" y="2108676"/>
                </a:cubicBezTo>
                <a:cubicBezTo>
                  <a:pt x="1411160" y="2081381"/>
                  <a:pt x="1365667" y="2047261"/>
                  <a:pt x="1245112" y="2026790"/>
                </a:cubicBezTo>
                <a:close/>
                <a:moveTo>
                  <a:pt x="3185000" y="1670667"/>
                </a:moveTo>
                <a:cubicBezTo>
                  <a:pt x="3206444" y="1672444"/>
                  <a:pt x="3226596" y="1679339"/>
                  <a:pt x="3244509" y="1692418"/>
                </a:cubicBezTo>
                <a:cubicBezTo>
                  <a:pt x="3340044" y="1731086"/>
                  <a:pt x="3210389" y="1885761"/>
                  <a:pt x="3380986" y="1856191"/>
                </a:cubicBezTo>
                <a:cubicBezTo>
                  <a:pt x="3424203" y="1826621"/>
                  <a:pt x="3528837" y="1837994"/>
                  <a:pt x="3599350" y="1903959"/>
                </a:cubicBezTo>
                <a:cubicBezTo>
                  <a:pt x="3647117" y="1983571"/>
                  <a:pt x="3783594" y="2056359"/>
                  <a:pt x="3735827" y="2142795"/>
                </a:cubicBezTo>
                <a:cubicBezTo>
                  <a:pt x="3653941" y="2374806"/>
                  <a:pt x="3606173" y="2422574"/>
                  <a:pt x="3572054" y="2620466"/>
                </a:cubicBezTo>
                <a:cubicBezTo>
                  <a:pt x="3574328" y="2882048"/>
                  <a:pt x="3542485" y="3061744"/>
                  <a:pt x="3551583" y="3316502"/>
                </a:cubicBezTo>
                <a:lnTo>
                  <a:pt x="3292276" y="3302855"/>
                </a:lnTo>
                <a:cubicBezTo>
                  <a:pt x="3310472" y="3025350"/>
                  <a:pt x="3315022" y="2788789"/>
                  <a:pt x="3271804" y="2511284"/>
                </a:cubicBezTo>
                <a:cubicBezTo>
                  <a:pt x="3217213" y="2465791"/>
                  <a:pt x="3189917" y="2399828"/>
                  <a:pt x="3278628" y="2272449"/>
                </a:cubicBezTo>
                <a:cubicBezTo>
                  <a:pt x="3244509" y="2190562"/>
                  <a:pt x="3271804" y="2142795"/>
                  <a:pt x="3128502" y="2108675"/>
                </a:cubicBezTo>
                <a:cubicBezTo>
                  <a:pt x="3042066" y="2051809"/>
                  <a:pt x="2921512" y="2165541"/>
                  <a:pt x="2869195" y="2019965"/>
                </a:cubicBezTo>
                <a:cubicBezTo>
                  <a:pt x="2821427" y="1896567"/>
                  <a:pt x="3034887" y="1658228"/>
                  <a:pt x="3185000" y="1670667"/>
                </a:cubicBezTo>
                <a:close/>
                <a:moveTo>
                  <a:pt x="560816" y="1670667"/>
                </a:moveTo>
                <a:cubicBezTo>
                  <a:pt x="710929" y="1658228"/>
                  <a:pt x="924389" y="1896567"/>
                  <a:pt x="876621" y="2019965"/>
                </a:cubicBezTo>
                <a:cubicBezTo>
                  <a:pt x="824304" y="2165541"/>
                  <a:pt x="703750" y="2051809"/>
                  <a:pt x="617314" y="2108675"/>
                </a:cubicBezTo>
                <a:cubicBezTo>
                  <a:pt x="474012" y="2142795"/>
                  <a:pt x="501307" y="2190562"/>
                  <a:pt x="467188" y="2272449"/>
                </a:cubicBezTo>
                <a:cubicBezTo>
                  <a:pt x="555899" y="2399828"/>
                  <a:pt x="528603" y="2465791"/>
                  <a:pt x="474012" y="2511284"/>
                </a:cubicBezTo>
                <a:cubicBezTo>
                  <a:pt x="430794" y="2788789"/>
                  <a:pt x="435344" y="3025350"/>
                  <a:pt x="453540" y="3302855"/>
                </a:cubicBezTo>
                <a:lnTo>
                  <a:pt x="194233" y="3316502"/>
                </a:lnTo>
                <a:cubicBezTo>
                  <a:pt x="203331" y="3061744"/>
                  <a:pt x="171488" y="2882048"/>
                  <a:pt x="173762" y="2620466"/>
                </a:cubicBezTo>
                <a:cubicBezTo>
                  <a:pt x="139643" y="2422574"/>
                  <a:pt x="91875" y="2374806"/>
                  <a:pt x="9989" y="2142795"/>
                </a:cubicBezTo>
                <a:cubicBezTo>
                  <a:pt x="-37778" y="2056359"/>
                  <a:pt x="98699" y="1983571"/>
                  <a:pt x="146466" y="1903959"/>
                </a:cubicBezTo>
                <a:cubicBezTo>
                  <a:pt x="216979" y="1837994"/>
                  <a:pt x="321613" y="1826621"/>
                  <a:pt x="364830" y="1856191"/>
                </a:cubicBezTo>
                <a:cubicBezTo>
                  <a:pt x="535427" y="1885761"/>
                  <a:pt x="405772" y="1731086"/>
                  <a:pt x="501307" y="1692418"/>
                </a:cubicBezTo>
                <a:cubicBezTo>
                  <a:pt x="519220" y="1679339"/>
                  <a:pt x="539372" y="1672444"/>
                  <a:pt x="560816" y="1670667"/>
                </a:cubicBezTo>
                <a:close/>
                <a:moveTo>
                  <a:pt x="2609647" y="1003649"/>
                </a:moveTo>
                <a:cubicBezTo>
                  <a:pt x="2444889" y="994437"/>
                  <a:pt x="2381715" y="1312839"/>
                  <a:pt x="2234575" y="1385343"/>
                </a:cubicBezTo>
                <a:cubicBezTo>
                  <a:pt x="2013936" y="1460406"/>
                  <a:pt x="1963895" y="1651474"/>
                  <a:pt x="1968444" y="1951725"/>
                </a:cubicBezTo>
                <a:cubicBezTo>
                  <a:pt x="1979817" y="2035887"/>
                  <a:pt x="2134492" y="1956274"/>
                  <a:pt x="2248223" y="1897134"/>
                </a:cubicBezTo>
                <a:cubicBezTo>
                  <a:pt x="2393799" y="1812972"/>
                  <a:pt x="2839626" y="1121486"/>
                  <a:pt x="2644008" y="1010029"/>
                </a:cubicBezTo>
                <a:cubicBezTo>
                  <a:pt x="2632066" y="1006333"/>
                  <a:pt x="2620631" y="1004263"/>
                  <a:pt x="2609647" y="1003649"/>
                </a:cubicBezTo>
                <a:close/>
                <a:moveTo>
                  <a:pt x="1136169" y="1003649"/>
                </a:moveTo>
                <a:cubicBezTo>
                  <a:pt x="1125185" y="1004263"/>
                  <a:pt x="1113750" y="1006333"/>
                  <a:pt x="1101808" y="1010029"/>
                </a:cubicBezTo>
                <a:cubicBezTo>
                  <a:pt x="906190" y="1121486"/>
                  <a:pt x="1352017" y="1812972"/>
                  <a:pt x="1497593" y="1897134"/>
                </a:cubicBezTo>
                <a:cubicBezTo>
                  <a:pt x="1611324" y="1956274"/>
                  <a:pt x="1765999" y="2035887"/>
                  <a:pt x="1777372" y="1951725"/>
                </a:cubicBezTo>
                <a:cubicBezTo>
                  <a:pt x="1781921" y="1651474"/>
                  <a:pt x="1731880" y="1460406"/>
                  <a:pt x="1511241" y="1385343"/>
                </a:cubicBezTo>
                <a:cubicBezTo>
                  <a:pt x="1364101" y="1312839"/>
                  <a:pt x="1300927" y="994437"/>
                  <a:pt x="1136169" y="1003649"/>
                </a:cubicBezTo>
                <a:close/>
                <a:moveTo>
                  <a:pt x="665081" y="96"/>
                </a:moveTo>
                <a:cubicBezTo>
                  <a:pt x="1486802" y="-2174"/>
                  <a:pt x="1309537" y="573200"/>
                  <a:pt x="1862679" y="634117"/>
                </a:cubicBezTo>
                <a:cubicBezTo>
                  <a:pt x="2415888" y="573192"/>
                  <a:pt x="2259021" y="-2174"/>
                  <a:pt x="3080735" y="96"/>
                </a:cubicBezTo>
                <a:cubicBezTo>
                  <a:pt x="3608448" y="-9003"/>
                  <a:pt x="3767673" y="636991"/>
                  <a:pt x="3619822" y="921320"/>
                </a:cubicBezTo>
                <a:cubicBezTo>
                  <a:pt x="3590251" y="1010030"/>
                  <a:pt x="3519739" y="941793"/>
                  <a:pt x="3456049" y="955441"/>
                </a:cubicBezTo>
                <a:cubicBezTo>
                  <a:pt x="3416937" y="1011300"/>
                  <a:pt x="3385716" y="1096130"/>
                  <a:pt x="3370271" y="1159232"/>
                </a:cubicBezTo>
                <a:lnTo>
                  <a:pt x="3189917" y="1317105"/>
                </a:lnTo>
                <a:cubicBezTo>
                  <a:pt x="3271804" y="1426286"/>
                  <a:pt x="3258156" y="1555942"/>
                  <a:pt x="3155798" y="1596884"/>
                </a:cubicBezTo>
                <a:cubicBezTo>
                  <a:pt x="2973828" y="1651475"/>
                  <a:pt x="2866920" y="1726538"/>
                  <a:pt x="2848723" y="1842544"/>
                </a:cubicBezTo>
                <a:cubicBezTo>
                  <a:pt x="2830525" y="2001768"/>
                  <a:pt x="2832803" y="2481714"/>
                  <a:pt x="2650831" y="2518108"/>
                </a:cubicBezTo>
                <a:cubicBezTo>
                  <a:pt x="2498431" y="2522657"/>
                  <a:pt x="2373325" y="2513559"/>
                  <a:pt x="2193630" y="2531756"/>
                </a:cubicBezTo>
                <a:cubicBezTo>
                  <a:pt x="2088997" y="2522657"/>
                  <a:pt x="1998012" y="2349785"/>
                  <a:pt x="1941147" y="2211033"/>
                </a:cubicBezTo>
                <a:lnTo>
                  <a:pt x="1872908" y="2313392"/>
                </a:lnTo>
                <a:lnTo>
                  <a:pt x="1804669" y="2211033"/>
                </a:lnTo>
                <a:cubicBezTo>
                  <a:pt x="1747804" y="2349785"/>
                  <a:pt x="1656819" y="2522657"/>
                  <a:pt x="1552186" y="2531756"/>
                </a:cubicBezTo>
                <a:cubicBezTo>
                  <a:pt x="1372491" y="2513559"/>
                  <a:pt x="1247385" y="2522657"/>
                  <a:pt x="1094985" y="2518108"/>
                </a:cubicBezTo>
                <a:cubicBezTo>
                  <a:pt x="913013" y="2481714"/>
                  <a:pt x="915291" y="2001768"/>
                  <a:pt x="897093" y="1842544"/>
                </a:cubicBezTo>
                <a:cubicBezTo>
                  <a:pt x="878896" y="1726538"/>
                  <a:pt x="771988" y="1651475"/>
                  <a:pt x="590018" y="1596884"/>
                </a:cubicBezTo>
                <a:cubicBezTo>
                  <a:pt x="487660" y="1555942"/>
                  <a:pt x="474012" y="1426286"/>
                  <a:pt x="555899" y="1317105"/>
                </a:cubicBezTo>
                <a:cubicBezTo>
                  <a:pt x="497354" y="1247580"/>
                  <a:pt x="494034" y="1228756"/>
                  <a:pt x="380265" y="1173717"/>
                </a:cubicBezTo>
                <a:cubicBezTo>
                  <a:pt x="350099" y="1122687"/>
                  <a:pt x="319933" y="1057172"/>
                  <a:pt x="289767" y="1006142"/>
                </a:cubicBezTo>
                <a:cubicBezTo>
                  <a:pt x="226077" y="992494"/>
                  <a:pt x="155565" y="1010030"/>
                  <a:pt x="125994" y="921320"/>
                </a:cubicBezTo>
                <a:cubicBezTo>
                  <a:pt x="-21857" y="636991"/>
                  <a:pt x="137368" y="-9003"/>
                  <a:pt x="665081" y="9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7" name="Rounded Rectangle 31">
            <a:extLst>
              <a:ext uri="{FF2B5EF4-FFF2-40B4-BE49-F238E27FC236}">
                <a16:creationId xmlns:a16="http://schemas.microsoft.com/office/drawing/2014/main" id="{0E3AEC5C-A816-4DA2-A416-EC4B6C019A1E}"/>
              </a:ext>
            </a:extLst>
          </p:cNvPr>
          <p:cNvSpPr>
            <a:spLocks noChangeAspect="1"/>
          </p:cNvSpPr>
          <p:nvPr/>
        </p:nvSpPr>
        <p:spPr>
          <a:xfrm>
            <a:off x="4509610" y="3571006"/>
            <a:ext cx="372634" cy="529812"/>
          </a:xfrm>
          <a:custGeom>
            <a:avLst/>
            <a:gdLst/>
            <a:ahLst/>
            <a:cxnLst/>
            <a:rect l="l" t="t" r="r" b="b"/>
            <a:pathLst>
              <a:path w="2273269" h="3232141">
                <a:moveTo>
                  <a:pt x="1301358" y="1224998"/>
                </a:moveTo>
                <a:cubicBezTo>
                  <a:pt x="1288512" y="1224739"/>
                  <a:pt x="1275404" y="1226994"/>
                  <a:pt x="1262722" y="1232060"/>
                </a:cubicBezTo>
                <a:cubicBezTo>
                  <a:pt x="1224020" y="1247517"/>
                  <a:pt x="1200469" y="1284678"/>
                  <a:pt x="1200858" y="1323955"/>
                </a:cubicBezTo>
                <a:lnTo>
                  <a:pt x="1068969" y="1816173"/>
                </a:lnTo>
                <a:lnTo>
                  <a:pt x="975827" y="1468563"/>
                </a:lnTo>
                <a:cubicBezTo>
                  <a:pt x="965224" y="1428990"/>
                  <a:pt x="932065" y="1401484"/>
                  <a:pt x="893889" y="1396168"/>
                </a:cubicBezTo>
                <a:cubicBezTo>
                  <a:pt x="887581" y="1395290"/>
                  <a:pt x="881136" y="1395017"/>
                  <a:pt x="874749" y="1397368"/>
                </a:cubicBezTo>
                <a:lnTo>
                  <a:pt x="873048" y="1397069"/>
                </a:lnTo>
                <a:cubicBezTo>
                  <a:pt x="871822" y="1397102"/>
                  <a:pt x="870599" y="1397158"/>
                  <a:pt x="869409" y="1397702"/>
                </a:cubicBezTo>
                <a:lnTo>
                  <a:pt x="854690" y="1398625"/>
                </a:lnTo>
                <a:cubicBezTo>
                  <a:pt x="852870" y="1399112"/>
                  <a:pt x="851076" y="1399648"/>
                  <a:pt x="849610" y="1401148"/>
                </a:cubicBezTo>
                <a:cubicBezTo>
                  <a:pt x="820426" y="1408603"/>
                  <a:pt x="795399" y="1429720"/>
                  <a:pt x="783580" y="1459921"/>
                </a:cubicBezTo>
                <a:lnTo>
                  <a:pt x="576552" y="1988920"/>
                </a:lnTo>
                <a:lnTo>
                  <a:pt x="360960" y="1988920"/>
                </a:lnTo>
                <a:cubicBezTo>
                  <a:pt x="306335" y="1988920"/>
                  <a:pt x="262052" y="2033203"/>
                  <a:pt x="262052" y="2087828"/>
                </a:cubicBezTo>
                <a:cubicBezTo>
                  <a:pt x="262052" y="2142453"/>
                  <a:pt x="306335" y="2186736"/>
                  <a:pt x="360960" y="2186736"/>
                </a:cubicBezTo>
                <a:lnTo>
                  <a:pt x="624414" y="2186736"/>
                </a:lnTo>
                <a:cubicBezTo>
                  <a:pt x="655679" y="2194749"/>
                  <a:pt x="687884" y="2184847"/>
                  <a:pt x="710155" y="2162843"/>
                </a:cubicBezTo>
                <a:cubicBezTo>
                  <a:pt x="728043" y="2149675"/>
                  <a:pt x="740236" y="2129868"/>
                  <a:pt x="742804" y="2106901"/>
                </a:cubicBezTo>
                <a:lnTo>
                  <a:pt x="861090" y="1804659"/>
                </a:lnTo>
                <a:lnTo>
                  <a:pt x="967256" y="2200878"/>
                </a:lnTo>
                <a:cubicBezTo>
                  <a:pt x="956121" y="2251327"/>
                  <a:pt x="986997" y="2301788"/>
                  <a:pt x="1037612" y="2315350"/>
                </a:cubicBezTo>
                <a:cubicBezTo>
                  <a:pt x="1044252" y="2317129"/>
                  <a:pt x="1050915" y="2318189"/>
                  <a:pt x="1057633" y="2316605"/>
                </a:cubicBezTo>
                <a:cubicBezTo>
                  <a:pt x="1061264" y="2317900"/>
                  <a:pt x="1065062" y="2318350"/>
                  <a:pt x="1068971" y="2317315"/>
                </a:cubicBezTo>
                <a:cubicBezTo>
                  <a:pt x="1072878" y="2318349"/>
                  <a:pt x="1076674" y="2317900"/>
                  <a:pt x="1080303" y="2316605"/>
                </a:cubicBezTo>
                <a:lnTo>
                  <a:pt x="1100326" y="2315350"/>
                </a:lnTo>
                <a:cubicBezTo>
                  <a:pt x="1150941" y="2301788"/>
                  <a:pt x="1181817" y="2251327"/>
                  <a:pt x="1170682" y="2200878"/>
                </a:cubicBezTo>
                <a:lnTo>
                  <a:pt x="1320238" y="1642726"/>
                </a:lnTo>
                <a:lnTo>
                  <a:pt x="1513977" y="2127797"/>
                </a:lnTo>
                <a:cubicBezTo>
                  <a:pt x="1531567" y="2171838"/>
                  <a:pt x="1577262" y="2196260"/>
                  <a:pt x="1621871" y="2186737"/>
                </a:cubicBezTo>
                <a:lnTo>
                  <a:pt x="1878495" y="2186737"/>
                </a:lnTo>
                <a:cubicBezTo>
                  <a:pt x="1933120" y="2186737"/>
                  <a:pt x="1977403" y="2142454"/>
                  <a:pt x="1977403" y="2087829"/>
                </a:cubicBezTo>
                <a:cubicBezTo>
                  <a:pt x="1977403" y="2033204"/>
                  <a:pt x="1933120" y="1988921"/>
                  <a:pt x="1878495" y="1988921"/>
                </a:cubicBezTo>
                <a:lnTo>
                  <a:pt x="1671520" y="1988921"/>
                </a:lnTo>
                <a:lnTo>
                  <a:pt x="1391261" y="1287226"/>
                </a:lnTo>
                <a:cubicBezTo>
                  <a:pt x="1376065" y="1249180"/>
                  <a:pt x="1339894" y="1225775"/>
                  <a:pt x="1301358" y="1224998"/>
                </a:cubicBezTo>
                <a:close/>
                <a:moveTo>
                  <a:pt x="335892" y="524745"/>
                </a:moveTo>
                <a:lnTo>
                  <a:pt x="1937377" y="524745"/>
                </a:lnTo>
                <a:cubicBezTo>
                  <a:pt x="1996486" y="524745"/>
                  <a:pt x="2044403" y="572662"/>
                  <a:pt x="2044403" y="631771"/>
                </a:cubicBezTo>
                <a:lnTo>
                  <a:pt x="2044403" y="2898384"/>
                </a:lnTo>
                <a:cubicBezTo>
                  <a:pt x="2044403" y="2957493"/>
                  <a:pt x="1996486" y="3005410"/>
                  <a:pt x="1937377" y="3005410"/>
                </a:cubicBezTo>
                <a:lnTo>
                  <a:pt x="335892" y="3005410"/>
                </a:lnTo>
                <a:cubicBezTo>
                  <a:pt x="276783" y="3005410"/>
                  <a:pt x="228866" y="2957493"/>
                  <a:pt x="228866" y="2898384"/>
                </a:cubicBezTo>
                <a:lnTo>
                  <a:pt x="228866" y="631771"/>
                </a:lnTo>
                <a:cubicBezTo>
                  <a:pt x="228866" y="572662"/>
                  <a:pt x="276783" y="524745"/>
                  <a:pt x="335892" y="524745"/>
                </a:cubicBezTo>
                <a:close/>
                <a:moveTo>
                  <a:pt x="245659" y="437009"/>
                </a:moveTo>
                <a:cubicBezTo>
                  <a:pt x="179890" y="437009"/>
                  <a:pt x="126573" y="490326"/>
                  <a:pt x="126573" y="556095"/>
                </a:cubicBezTo>
                <a:lnTo>
                  <a:pt x="126573" y="2974061"/>
                </a:lnTo>
                <a:cubicBezTo>
                  <a:pt x="126573" y="3039830"/>
                  <a:pt x="179890" y="3093147"/>
                  <a:pt x="245659" y="3093147"/>
                </a:cubicBezTo>
                <a:lnTo>
                  <a:pt x="2027611" y="3093147"/>
                </a:lnTo>
                <a:cubicBezTo>
                  <a:pt x="2093380" y="3093147"/>
                  <a:pt x="2146697" y="3039830"/>
                  <a:pt x="2146697" y="2974061"/>
                </a:cubicBezTo>
                <a:lnTo>
                  <a:pt x="2146697" y="556095"/>
                </a:lnTo>
                <a:cubicBezTo>
                  <a:pt x="2146697" y="490326"/>
                  <a:pt x="2093380" y="437009"/>
                  <a:pt x="2027611" y="437009"/>
                </a:cubicBezTo>
                <a:close/>
                <a:moveTo>
                  <a:pt x="974181" y="0"/>
                </a:moveTo>
                <a:lnTo>
                  <a:pt x="1299087" y="0"/>
                </a:lnTo>
                <a:cubicBezTo>
                  <a:pt x="1327680" y="0"/>
                  <a:pt x="1350860" y="23180"/>
                  <a:pt x="1350860" y="51773"/>
                </a:cubicBezTo>
                <a:lnTo>
                  <a:pt x="1350860" y="155306"/>
                </a:lnTo>
                <a:lnTo>
                  <a:pt x="1381614" y="155306"/>
                </a:lnTo>
                <a:cubicBezTo>
                  <a:pt x="1410207" y="155306"/>
                  <a:pt x="1433387" y="178486"/>
                  <a:pt x="1433387" y="207079"/>
                </a:cubicBezTo>
                <a:lnTo>
                  <a:pt x="1433387" y="298015"/>
                </a:lnTo>
                <a:lnTo>
                  <a:pt x="2081269" y="298015"/>
                </a:lnTo>
                <a:cubicBezTo>
                  <a:pt x="2187308" y="298015"/>
                  <a:pt x="2273269" y="383976"/>
                  <a:pt x="2273269" y="490015"/>
                </a:cubicBezTo>
                <a:lnTo>
                  <a:pt x="2273269" y="3040141"/>
                </a:lnTo>
                <a:cubicBezTo>
                  <a:pt x="2273269" y="3146180"/>
                  <a:pt x="2187308" y="3232141"/>
                  <a:pt x="2081269" y="3232141"/>
                </a:cubicBezTo>
                <a:lnTo>
                  <a:pt x="192000" y="3232141"/>
                </a:lnTo>
                <a:cubicBezTo>
                  <a:pt x="85961" y="3232141"/>
                  <a:pt x="0" y="3146180"/>
                  <a:pt x="0" y="3040141"/>
                </a:cubicBezTo>
                <a:lnTo>
                  <a:pt x="0" y="490015"/>
                </a:lnTo>
                <a:cubicBezTo>
                  <a:pt x="0" y="383976"/>
                  <a:pt x="85961" y="298015"/>
                  <a:pt x="192000" y="298015"/>
                </a:cubicBezTo>
                <a:lnTo>
                  <a:pt x="839881" y="298015"/>
                </a:lnTo>
                <a:lnTo>
                  <a:pt x="839881" y="207079"/>
                </a:lnTo>
                <a:cubicBezTo>
                  <a:pt x="839881" y="178486"/>
                  <a:pt x="863061" y="155306"/>
                  <a:pt x="891654" y="155306"/>
                </a:cubicBezTo>
                <a:lnTo>
                  <a:pt x="922408" y="155306"/>
                </a:lnTo>
                <a:lnTo>
                  <a:pt x="922408" y="51773"/>
                </a:lnTo>
                <a:cubicBezTo>
                  <a:pt x="922408" y="23180"/>
                  <a:pt x="945588" y="0"/>
                  <a:pt x="97418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Oval 47">
            <a:extLst>
              <a:ext uri="{FF2B5EF4-FFF2-40B4-BE49-F238E27FC236}">
                <a16:creationId xmlns:a16="http://schemas.microsoft.com/office/drawing/2014/main" id="{A3F6E311-581B-41E2-9787-768F501A993E}"/>
              </a:ext>
            </a:extLst>
          </p:cNvPr>
          <p:cNvSpPr>
            <a:spLocks noChangeAspect="1"/>
          </p:cNvSpPr>
          <p:nvPr/>
        </p:nvSpPr>
        <p:spPr>
          <a:xfrm>
            <a:off x="11057974" y="2429101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303187" y="480874"/>
                </a:moveTo>
                <a:lnTo>
                  <a:pt x="1303187" y="1303187"/>
                </a:lnTo>
                <a:lnTo>
                  <a:pt x="480874" y="1303187"/>
                </a:lnTo>
                <a:lnTo>
                  <a:pt x="480874" y="1936813"/>
                </a:lnTo>
                <a:lnTo>
                  <a:pt x="1303187" y="1936813"/>
                </a:lnTo>
                <a:lnTo>
                  <a:pt x="1303187" y="2759126"/>
                </a:lnTo>
                <a:lnTo>
                  <a:pt x="1936813" y="2759126"/>
                </a:lnTo>
                <a:lnTo>
                  <a:pt x="1936813" y="1936813"/>
                </a:lnTo>
                <a:lnTo>
                  <a:pt x="2759126" y="1936813"/>
                </a:lnTo>
                <a:lnTo>
                  <a:pt x="2759126" y="1303187"/>
                </a:lnTo>
                <a:lnTo>
                  <a:pt x="1936813" y="1303187"/>
                </a:lnTo>
                <a:lnTo>
                  <a:pt x="1936813" y="480874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Oval 50">
            <a:extLst>
              <a:ext uri="{FF2B5EF4-FFF2-40B4-BE49-F238E27FC236}">
                <a16:creationId xmlns:a16="http://schemas.microsoft.com/office/drawing/2014/main" id="{4D0891FA-536C-452B-8A2C-B31E2AC0311D}"/>
              </a:ext>
            </a:extLst>
          </p:cNvPr>
          <p:cNvSpPr>
            <a:spLocks noChangeAspect="1"/>
          </p:cNvSpPr>
          <p:nvPr/>
        </p:nvSpPr>
        <p:spPr>
          <a:xfrm>
            <a:off x="5308362" y="3571006"/>
            <a:ext cx="469094" cy="529812"/>
          </a:xfrm>
          <a:custGeom>
            <a:avLst/>
            <a:gdLst/>
            <a:ahLst/>
            <a:cxnLst/>
            <a:rect l="l" t="t" r="r" b="b"/>
            <a:pathLst>
              <a:path w="2868687" h="3240000">
                <a:moveTo>
                  <a:pt x="1433799" y="2290728"/>
                </a:moveTo>
                <a:cubicBezTo>
                  <a:pt x="1317650" y="2346839"/>
                  <a:pt x="1203301" y="2394700"/>
                  <a:pt x="1093028" y="2434329"/>
                </a:cubicBezTo>
                <a:cubicBezTo>
                  <a:pt x="1167481" y="2812207"/>
                  <a:pt x="1292592" y="3060000"/>
                  <a:pt x="1434343" y="3060000"/>
                </a:cubicBezTo>
                <a:cubicBezTo>
                  <a:pt x="1576138" y="3060000"/>
                  <a:pt x="1701284" y="2812053"/>
                  <a:pt x="1774025" y="2433735"/>
                </a:cubicBezTo>
                <a:cubicBezTo>
                  <a:pt x="1663854" y="2394452"/>
                  <a:pt x="1549823" y="2346469"/>
                  <a:pt x="1433799" y="2290728"/>
                </a:cubicBezTo>
                <a:close/>
                <a:moveTo>
                  <a:pt x="1824954" y="2078037"/>
                </a:moveTo>
                <a:cubicBezTo>
                  <a:pt x="1794480" y="2097450"/>
                  <a:pt x="1763147" y="2116057"/>
                  <a:pt x="1731343" y="2134419"/>
                </a:cubicBezTo>
                <a:lnTo>
                  <a:pt x="1635415" y="2187161"/>
                </a:lnTo>
                <a:cubicBezTo>
                  <a:pt x="1691788" y="2215044"/>
                  <a:pt x="1747931" y="2239109"/>
                  <a:pt x="1803378" y="2259350"/>
                </a:cubicBezTo>
                <a:cubicBezTo>
                  <a:pt x="1812120" y="2201101"/>
                  <a:pt x="1819148" y="2140526"/>
                  <a:pt x="1824954" y="2078037"/>
                </a:cubicBezTo>
                <a:close/>
                <a:moveTo>
                  <a:pt x="1042306" y="2077178"/>
                </a:moveTo>
                <a:cubicBezTo>
                  <a:pt x="1047949" y="2140175"/>
                  <a:pt x="1055328" y="2201182"/>
                  <a:pt x="1063873" y="2259905"/>
                </a:cubicBezTo>
                <a:cubicBezTo>
                  <a:pt x="1119365" y="2238275"/>
                  <a:pt x="1176217" y="2214355"/>
                  <a:pt x="1233887" y="2187801"/>
                </a:cubicBezTo>
                <a:cubicBezTo>
                  <a:pt x="1201538" y="2170955"/>
                  <a:pt x="1169452" y="2152957"/>
                  <a:pt x="1137343" y="2134419"/>
                </a:cubicBezTo>
                <a:close/>
                <a:moveTo>
                  <a:pt x="559768" y="1732679"/>
                </a:moveTo>
                <a:cubicBezTo>
                  <a:pt x="268524" y="1984850"/>
                  <a:pt x="116369" y="2217202"/>
                  <a:pt x="187266" y="2340000"/>
                </a:cubicBezTo>
                <a:cubicBezTo>
                  <a:pt x="258144" y="2462764"/>
                  <a:pt x="535307" y="2447213"/>
                  <a:pt x="899736" y="2322555"/>
                </a:cubicBezTo>
                <a:cubicBezTo>
                  <a:pt x="878937" y="2207297"/>
                  <a:pt x="863223" y="2084405"/>
                  <a:pt x="853746" y="1955834"/>
                </a:cubicBezTo>
                <a:cubicBezTo>
                  <a:pt x="747454" y="1883220"/>
                  <a:pt x="648878" y="1808453"/>
                  <a:pt x="559768" y="1732679"/>
                </a:cubicBezTo>
                <a:close/>
                <a:moveTo>
                  <a:pt x="2309048" y="1730507"/>
                </a:moveTo>
                <a:cubicBezTo>
                  <a:pt x="2220666" y="1807660"/>
                  <a:pt x="2121792" y="1882664"/>
                  <a:pt x="2015235" y="1955625"/>
                </a:cubicBezTo>
                <a:cubicBezTo>
                  <a:pt x="2005364" y="2084180"/>
                  <a:pt x="1989894" y="2207119"/>
                  <a:pt x="1967330" y="2322070"/>
                </a:cubicBezTo>
                <a:lnTo>
                  <a:pt x="2081685" y="2358048"/>
                </a:lnTo>
                <a:cubicBezTo>
                  <a:pt x="2116015" y="2320492"/>
                  <a:pt x="2165526" y="2297468"/>
                  <a:pt x="2220415" y="2297468"/>
                </a:cubicBezTo>
                <a:cubicBezTo>
                  <a:pt x="2302230" y="2297468"/>
                  <a:pt x="2372097" y="2348622"/>
                  <a:pt x="2399287" y="2420880"/>
                </a:cubicBezTo>
                <a:cubicBezTo>
                  <a:pt x="2542053" y="2432945"/>
                  <a:pt x="2642630" y="2407186"/>
                  <a:pt x="2681420" y="2340000"/>
                </a:cubicBezTo>
                <a:cubicBezTo>
                  <a:pt x="2752393" y="2217071"/>
                  <a:pt x="2599836" y="1984353"/>
                  <a:pt x="2309048" y="1730507"/>
                </a:cubicBezTo>
                <a:close/>
                <a:moveTo>
                  <a:pt x="2026056" y="1510554"/>
                </a:moveTo>
                <a:cubicBezTo>
                  <a:pt x="2027893" y="1546708"/>
                  <a:pt x="2028343" y="1583211"/>
                  <a:pt x="2028343" y="1620000"/>
                </a:cubicBezTo>
                <a:lnTo>
                  <a:pt x="2024251" y="1730716"/>
                </a:lnTo>
                <a:lnTo>
                  <a:pt x="2173722" y="1619092"/>
                </a:lnTo>
                <a:cubicBezTo>
                  <a:pt x="2127526" y="1582190"/>
                  <a:pt x="2078507" y="1545517"/>
                  <a:pt x="2026056" y="1510554"/>
                </a:cubicBezTo>
                <a:close/>
                <a:moveTo>
                  <a:pt x="844436" y="1509285"/>
                </a:moveTo>
                <a:lnTo>
                  <a:pt x="694964" y="1620908"/>
                </a:lnTo>
                <a:cubicBezTo>
                  <a:pt x="741160" y="1657811"/>
                  <a:pt x="790179" y="1694484"/>
                  <a:pt x="842630" y="1729447"/>
                </a:cubicBezTo>
                <a:cubicBezTo>
                  <a:pt x="840793" y="1693293"/>
                  <a:pt x="840343" y="1656790"/>
                  <a:pt x="840343" y="1620000"/>
                </a:cubicBezTo>
                <a:close/>
                <a:moveTo>
                  <a:pt x="1434343" y="1361184"/>
                </a:moveTo>
                <a:cubicBezTo>
                  <a:pt x="1573534" y="1361184"/>
                  <a:pt x="1686371" y="1474021"/>
                  <a:pt x="1686371" y="1613212"/>
                </a:cubicBezTo>
                <a:cubicBezTo>
                  <a:pt x="1686371" y="1752403"/>
                  <a:pt x="1573534" y="1865240"/>
                  <a:pt x="1434343" y="1865240"/>
                </a:cubicBezTo>
                <a:cubicBezTo>
                  <a:pt x="1295152" y="1865240"/>
                  <a:pt x="1182315" y="1752403"/>
                  <a:pt x="1182315" y="1613212"/>
                </a:cubicBezTo>
                <a:cubicBezTo>
                  <a:pt x="1182315" y="1474021"/>
                  <a:pt x="1295152" y="1361184"/>
                  <a:pt x="1434343" y="1361184"/>
                </a:cubicBezTo>
                <a:close/>
                <a:moveTo>
                  <a:pt x="1433770" y="1149513"/>
                </a:moveTo>
                <a:cubicBezTo>
                  <a:pt x="1365445" y="1183896"/>
                  <a:pt x="1296585" y="1221489"/>
                  <a:pt x="1227343" y="1261466"/>
                </a:cubicBezTo>
                <a:lnTo>
                  <a:pt x="1027157" y="1384911"/>
                </a:lnTo>
                <a:cubicBezTo>
                  <a:pt x="1022222" y="1461370"/>
                  <a:pt x="1020343" y="1539922"/>
                  <a:pt x="1020343" y="1620000"/>
                </a:cubicBezTo>
                <a:lnTo>
                  <a:pt x="1028287" y="1855786"/>
                </a:lnTo>
                <a:cubicBezTo>
                  <a:pt x="1091680" y="1898065"/>
                  <a:pt x="1158394" y="1938727"/>
                  <a:pt x="1227343" y="1978535"/>
                </a:cubicBezTo>
                <a:lnTo>
                  <a:pt x="1434916" y="2090488"/>
                </a:lnTo>
                <a:cubicBezTo>
                  <a:pt x="1503241" y="2056105"/>
                  <a:pt x="1572101" y="2018511"/>
                  <a:pt x="1641343" y="1978535"/>
                </a:cubicBezTo>
                <a:lnTo>
                  <a:pt x="1841530" y="1855090"/>
                </a:lnTo>
                <a:cubicBezTo>
                  <a:pt x="1846464" y="1778631"/>
                  <a:pt x="1848343" y="1700079"/>
                  <a:pt x="1848343" y="1620000"/>
                </a:cubicBezTo>
                <a:lnTo>
                  <a:pt x="1840399" y="1384214"/>
                </a:lnTo>
                <a:cubicBezTo>
                  <a:pt x="1777006" y="1341936"/>
                  <a:pt x="1710293" y="1301274"/>
                  <a:pt x="1641343" y="1261466"/>
                </a:cubicBezTo>
                <a:close/>
                <a:moveTo>
                  <a:pt x="1065308" y="980650"/>
                </a:moveTo>
                <a:cubicBezTo>
                  <a:pt x="1056566" y="1038899"/>
                  <a:pt x="1049538" y="1099475"/>
                  <a:pt x="1043732" y="1161964"/>
                </a:cubicBezTo>
                <a:cubicBezTo>
                  <a:pt x="1074206" y="1142551"/>
                  <a:pt x="1105539" y="1123943"/>
                  <a:pt x="1137343" y="1105581"/>
                </a:cubicBezTo>
                <a:lnTo>
                  <a:pt x="1233271" y="1052839"/>
                </a:lnTo>
                <a:cubicBezTo>
                  <a:pt x="1176898" y="1024957"/>
                  <a:pt x="1120756" y="1000892"/>
                  <a:pt x="1065308" y="980650"/>
                </a:cubicBezTo>
                <a:close/>
                <a:moveTo>
                  <a:pt x="1804814" y="980095"/>
                </a:moveTo>
                <a:cubicBezTo>
                  <a:pt x="1749321" y="1001726"/>
                  <a:pt x="1692469" y="1025646"/>
                  <a:pt x="1634800" y="1052200"/>
                </a:cubicBezTo>
                <a:cubicBezTo>
                  <a:pt x="1667149" y="1069046"/>
                  <a:pt x="1699234" y="1087043"/>
                  <a:pt x="1731343" y="1105581"/>
                </a:cubicBezTo>
                <a:lnTo>
                  <a:pt x="1826380" y="1162822"/>
                </a:lnTo>
                <a:cubicBezTo>
                  <a:pt x="1820738" y="1099825"/>
                  <a:pt x="1813359" y="1038819"/>
                  <a:pt x="1804814" y="980095"/>
                </a:cubicBezTo>
                <a:close/>
                <a:moveTo>
                  <a:pt x="2432236" y="816002"/>
                </a:moveTo>
                <a:cubicBezTo>
                  <a:pt x="2308930" y="820546"/>
                  <a:pt x="2149627" y="855445"/>
                  <a:pt x="1968950" y="917446"/>
                </a:cubicBezTo>
                <a:cubicBezTo>
                  <a:pt x="1989749" y="1032703"/>
                  <a:pt x="2005463" y="1155596"/>
                  <a:pt x="2014941" y="1284167"/>
                </a:cubicBezTo>
                <a:cubicBezTo>
                  <a:pt x="2121232" y="1356780"/>
                  <a:pt x="2219808" y="1431548"/>
                  <a:pt x="2308918" y="1507322"/>
                </a:cubicBezTo>
                <a:cubicBezTo>
                  <a:pt x="2600162" y="1255150"/>
                  <a:pt x="2752317" y="1022798"/>
                  <a:pt x="2681420" y="900000"/>
                </a:cubicBezTo>
                <a:cubicBezTo>
                  <a:pt x="2645694" y="838121"/>
                  <a:pt x="2557557" y="811383"/>
                  <a:pt x="2432236" y="816002"/>
                </a:cubicBezTo>
                <a:close/>
                <a:moveTo>
                  <a:pt x="436450" y="816001"/>
                </a:moveTo>
                <a:cubicBezTo>
                  <a:pt x="311129" y="811383"/>
                  <a:pt x="222992" y="838121"/>
                  <a:pt x="187266" y="900000"/>
                </a:cubicBezTo>
                <a:cubicBezTo>
                  <a:pt x="158404" y="949991"/>
                  <a:pt x="166508" y="1018139"/>
                  <a:pt x="206887" y="1097970"/>
                </a:cubicBezTo>
                <a:cubicBezTo>
                  <a:pt x="213842" y="1096217"/>
                  <a:pt x="221021" y="1095812"/>
                  <a:pt x="228294" y="1095812"/>
                </a:cubicBezTo>
                <a:cubicBezTo>
                  <a:pt x="334372" y="1095812"/>
                  <a:pt x="420366" y="1181806"/>
                  <a:pt x="420366" y="1287884"/>
                </a:cubicBezTo>
                <a:cubicBezTo>
                  <a:pt x="420366" y="1314219"/>
                  <a:pt x="415066" y="1339317"/>
                  <a:pt x="405427" y="1362148"/>
                </a:cubicBezTo>
                <a:cubicBezTo>
                  <a:pt x="450585" y="1410442"/>
                  <a:pt x="502437" y="1459559"/>
                  <a:pt x="559639" y="1509493"/>
                </a:cubicBezTo>
                <a:cubicBezTo>
                  <a:pt x="648020" y="1432341"/>
                  <a:pt x="746894" y="1357336"/>
                  <a:pt x="853451" y="1284376"/>
                </a:cubicBezTo>
                <a:cubicBezTo>
                  <a:pt x="863322" y="1155820"/>
                  <a:pt x="878792" y="1032881"/>
                  <a:pt x="901357" y="917930"/>
                </a:cubicBezTo>
                <a:cubicBezTo>
                  <a:pt x="719999" y="855651"/>
                  <a:pt x="560119" y="820559"/>
                  <a:pt x="436450" y="816001"/>
                </a:cubicBezTo>
                <a:close/>
                <a:moveTo>
                  <a:pt x="1434343" y="180000"/>
                </a:moveTo>
                <a:cubicBezTo>
                  <a:pt x="1292548" y="180000"/>
                  <a:pt x="1167402" y="427948"/>
                  <a:pt x="1094661" y="806265"/>
                </a:cubicBezTo>
                <a:cubicBezTo>
                  <a:pt x="1204832" y="845548"/>
                  <a:pt x="1318864" y="893532"/>
                  <a:pt x="1434887" y="949272"/>
                </a:cubicBezTo>
                <a:cubicBezTo>
                  <a:pt x="1551037" y="893162"/>
                  <a:pt x="1665385" y="845301"/>
                  <a:pt x="1775658" y="805671"/>
                </a:cubicBezTo>
                <a:cubicBezTo>
                  <a:pt x="1751860" y="684885"/>
                  <a:pt x="1722886" y="577390"/>
                  <a:pt x="1688823" y="487405"/>
                </a:cubicBezTo>
                <a:cubicBezTo>
                  <a:pt x="1688009" y="487647"/>
                  <a:pt x="1687191" y="487652"/>
                  <a:pt x="1686371" y="487652"/>
                </a:cubicBezTo>
                <a:cubicBezTo>
                  <a:pt x="1580293" y="487652"/>
                  <a:pt x="1494299" y="401658"/>
                  <a:pt x="1494299" y="295580"/>
                </a:cubicBezTo>
                <a:cubicBezTo>
                  <a:pt x="1494299" y="264819"/>
                  <a:pt x="1501530" y="235747"/>
                  <a:pt x="1516122" y="210837"/>
                </a:cubicBezTo>
                <a:cubicBezTo>
                  <a:pt x="1490583" y="189985"/>
                  <a:pt x="1462798" y="180000"/>
                  <a:pt x="1434343" y="180000"/>
                </a:cubicBezTo>
                <a:close/>
                <a:moveTo>
                  <a:pt x="1434343" y="0"/>
                </a:moveTo>
                <a:cubicBezTo>
                  <a:pt x="1509303" y="0"/>
                  <a:pt x="1581019" y="37868"/>
                  <a:pt x="1646062" y="107907"/>
                </a:cubicBezTo>
                <a:cubicBezTo>
                  <a:pt x="1659037" y="104972"/>
                  <a:pt x="1672533" y="103508"/>
                  <a:pt x="1686371" y="103508"/>
                </a:cubicBezTo>
                <a:cubicBezTo>
                  <a:pt x="1792449" y="103508"/>
                  <a:pt x="1878443" y="189502"/>
                  <a:pt x="1878443" y="295580"/>
                </a:cubicBezTo>
                <a:cubicBezTo>
                  <a:pt x="1878443" y="342831"/>
                  <a:pt x="1861381" y="386097"/>
                  <a:pt x="1831228" y="417985"/>
                </a:cubicBezTo>
                <a:cubicBezTo>
                  <a:pt x="1871860" y="515668"/>
                  <a:pt x="1906636" y="628220"/>
                  <a:pt x="1935357" y="752219"/>
                </a:cubicBezTo>
                <a:cubicBezTo>
                  <a:pt x="2379384" y="616814"/>
                  <a:pt x="2731816" y="627289"/>
                  <a:pt x="2837304" y="810000"/>
                </a:cubicBezTo>
                <a:cubicBezTo>
                  <a:pt x="2942793" y="992711"/>
                  <a:pt x="2775650" y="1303161"/>
                  <a:pt x="2436521" y="1620139"/>
                </a:cubicBezTo>
                <a:cubicBezTo>
                  <a:pt x="2775698" y="1936928"/>
                  <a:pt x="2942777" y="2247316"/>
                  <a:pt x="2837304" y="2430000"/>
                </a:cubicBezTo>
                <a:cubicBezTo>
                  <a:pt x="2771439" y="2544083"/>
                  <a:pt x="2609300" y="2591017"/>
                  <a:pt x="2388706" y="2577188"/>
                </a:cubicBezTo>
                <a:cubicBezTo>
                  <a:pt x="2358753" y="2639691"/>
                  <a:pt x="2294480" y="2681612"/>
                  <a:pt x="2220415" y="2681612"/>
                </a:cubicBezTo>
                <a:cubicBezTo>
                  <a:pt x="2122541" y="2681612"/>
                  <a:pt x="2041764" y="2608405"/>
                  <a:pt x="2030773" y="2513644"/>
                </a:cubicBezTo>
                <a:cubicBezTo>
                  <a:pt x="1999304" y="2506661"/>
                  <a:pt x="1967635" y="2497623"/>
                  <a:pt x="1935485" y="2487821"/>
                </a:cubicBezTo>
                <a:cubicBezTo>
                  <a:pt x="1830610" y="2940018"/>
                  <a:pt x="1645322" y="3240000"/>
                  <a:pt x="1434343" y="3240000"/>
                </a:cubicBezTo>
                <a:cubicBezTo>
                  <a:pt x="1223366" y="3240000"/>
                  <a:pt x="1038079" y="2940023"/>
                  <a:pt x="933330" y="2487781"/>
                </a:cubicBezTo>
                <a:cubicBezTo>
                  <a:pt x="489302" y="2623186"/>
                  <a:pt x="136870" y="2612712"/>
                  <a:pt x="31382" y="2430000"/>
                </a:cubicBezTo>
                <a:cubicBezTo>
                  <a:pt x="-74106" y="2247290"/>
                  <a:pt x="93037" y="1936840"/>
                  <a:pt x="432165" y="1619862"/>
                </a:cubicBezTo>
                <a:cubicBezTo>
                  <a:pt x="378689" y="1569916"/>
                  <a:pt x="329491" y="1520128"/>
                  <a:pt x="285801" y="1470219"/>
                </a:cubicBezTo>
                <a:cubicBezTo>
                  <a:pt x="267844" y="1476857"/>
                  <a:pt x="248431" y="1479956"/>
                  <a:pt x="228294" y="1479956"/>
                </a:cubicBezTo>
                <a:cubicBezTo>
                  <a:pt x="122216" y="1479956"/>
                  <a:pt x="36222" y="1393962"/>
                  <a:pt x="36222" y="1287884"/>
                </a:cubicBezTo>
                <a:cubicBezTo>
                  <a:pt x="36222" y="1246866"/>
                  <a:pt x="49080" y="1208850"/>
                  <a:pt x="73868" y="1179672"/>
                </a:cubicBezTo>
                <a:cubicBezTo>
                  <a:pt x="-4733" y="1033688"/>
                  <a:pt x="-23287" y="904690"/>
                  <a:pt x="31382" y="810000"/>
                </a:cubicBezTo>
                <a:cubicBezTo>
                  <a:pt x="136860" y="627306"/>
                  <a:pt x="489234" y="616816"/>
                  <a:pt x="933201" y="752179"/>
                </a:cubicBezTo>
                <a:cubicBezTo>
                  <a:pt x="1038076" y="299982"/>
                  <a:pt x="1223365" y="0"/>
                  <a:pt x="14343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Heart 17">
            <a:extLst>
              <a:ext uri="{FF2B5EF4-FFF2-40B4-BE49-F238E27FC236}">
                <a16:creationId xmlns:a16="http://schemas.microsoft.com/office/drawing/2014/main" id="{6C520B9E-2998-4024-AD8B-E200226B3172}"/>
              </a:ext>
            </a:extLst>
          </p:cNvPr>
          <p:cNvSpPr/>
          <p:nvPr/>
        </p:nvSpPr>
        <p:spPr>
          <a:xfrm>
            <a:off x="7846544" y="3588496"/>
            <a:ext cx="501299" cy="491506"/>
          </a:xfrm>
          <a:custGeom>
            <a:avLst/>
            <a:gdLst/>
            <a:ahLst/>
            <a:cxnLst/>
            <a:rect l="l" t="t" r="r" b="b"/>
            <a:pathLst>
              <a:path w="3263621" h="3199863">
                <a:moveTo>
                  <a:pt x="1896188" y="786599"/>
                </a:moveTo>
                <a:cubicBezTo>
                  <a:pt x="1878938" y="786251"/>
                  <a:pt x="1861335" y="789280"/>
                  <a:pt x="1844305" y="796082"/>
                </a:cubicBezTo>
                <a:cubicBezTo>
                  <a:pt x="1792333" y="816839"/>
                  <a:pt x="1760707" y="866742"/>
                  <a:pt x="1761231" y="919486"/>
                </a:cubicBezTo>
                <a:lnTo>
                  <a:pt x="1573886" y="1618665"/>
                </a:lnTo>
                <a:lnTo>
                  <a:pt x="1438574" y="1113672"/>
                </a:lnTo>
                <a:cubicBezTo>
                  <a:pt x="1424335" y="1060531"/>
                  <a:pt x="1379808" y="1023594"/>
                  <a:pt x="1328543" y="1016456"/>
                </a:cubicBezTo>
                <a:cubicBezTo>
                  <a:pt x="1320071" y="1015276"/>
                  <a:pt x="1311415" y="1014911"/>
                  <a:pt x="1302836" y="1018067"/>
                </a:cubicBezTo>
                <a:lnTo>
                  <a:pt x="1300556" y="1017667"/>
                </a:lnTo>
                <a:cubicBezTo>
                  <a:pt x="1298914" y="1017711"/>
                  <a:pt x="1297275" y="1017786"/>
                  <a:pt x="1295680" y="1018515"/>
                </a:cubicBezTo>
                <a:lnTo>
                  <a:pt x="1275904" y="1019755"/>
                </a:lnTo>
                <a:cubicBezTo>
                  <a:pt x="1273459" y="1020410"/>
                  <a:pt x="1271049" y="1021129"/>
                  <a:pt x="1269080" y="1023145"/>
                </a:cubicBezTo>
                <a:cubicBezTo>
                  <a:pt x="1229892" y="1033156"/>
                  <a:pt x="1196286" y="1061513"/>
                  <a:pt x="1180414" y="1102068"/>
                </a:cubicBezTo>
                <a:lnTo>
                  <a:pt x="902406" y="1812437"/>
                </a:lnTo>
                <a:lnTo>
                  <a:pt x="612897" y="1812437"/>
                </a:lnTo>
                <a:cubicBezTo>
                  <a:pt x="539543" y="1812437"/>
                  <a:pt x="480078" y="1871902"/>
                  <a:pt x="480078" y="1945256"/>
                </a:cubicBezTo>
                <a:cubicBezTo>
                  <a:pt x="480078" y="2018610"/>
                  <a:pt x="539543" y="2078075"/>
                  <a:pt x="612897" y="2078075"/>
                </a:cubicBezTo>
                <a:lnTo>
                  <a:pt x="966673" y="2078075"/>
                </a:lnTo>
                <a:cubicBezTo>
                  <a:pt x="1008666" y="2088839"/>
                  <a:pt x="1051924" y="2075535"/>
                  <a:pt x="1081835" y="2045978"/>
                </a:cubicBezTo>
                <a:cubicBezTo>
                  <a:pt x="1105846" y="2028294"/>
                  <a:pt x="1122213" y="2001701"/>
                  <a:pt x="1125659" y="1970866"/>
                </a:cubicBezTo>
                <a:lnTo>
                  <a:pt x="1284498" y="1565001"/>
                </a:lnTo>
                <a:lnTo>
                  <a:pt x="1443089" y="2156868"/>
                </a:lnTo>
                <a:cubicBezTo>
                  <a:pt x="1455914" y="2204733"/>
                  <a:pt x="1493311" y="2239452"/>
                  <a:pt x="1538593" y="2249086"/>
                </a:cubicBezTo>
                <a:lnTo>
                  <a:pt x="1542015" y="2250785"/>
                </a:lnTo>
                <a:cubicBezTo>
                  <a:pt x="1542604" y="2250943"/>
                  <a:pt x="1543193" y="2251097"/>
                  <a:pt x="1543870" y="2250902"/>
                </a:cubicBezTo>
                <a:cubicBezTo>
                  <a:pt x="1553422" y="2254514"/>
                  <a:pt x="1563610" y="2255524"/>
                  <a:pt x="1573886" y="2252783"/>
                </a:cubicBezTo>
                <a:cubicBezTo>
                  <a:pt x="1584162" y="2255524"/>
                  <a:pt x="1594351" y="2254515"/>
                  <a:pt x="1603903" y="2250901"/>
                </a:cubicBezTo>
                <a:lnTo>
                  <a:pt x="1605758" y="2250785"/>
                </a:lnTo>
                <a:cubicBezTo>
                  <a:pt x="1606974" y="2250459"/>
                  <a:pt x="1608181" y="2250118"/>
                  <a:pt x="1609178" y="2249086"/>
                </a:cubicBezTo>
                <a:cubicBezTo>
                  <a:pt x="1654461" y="2239453"/>
                  <a:pt x="1691859" y="2204734"/>
                  <a:pt x="1704684" y="2156868"/>
                </a:cubicBezTo>
                <a:lnTo>
                  <a:pt x="1921541" y="1347547"/>
                </a:lnTo>
                <a:lnTo>
                  <a:pt x="2181705" y="1998928"/>
                </a:lnTo>
                <a:cubicBezTo>
                  <a:pt x="2205326" y="2058070"/>
                  <a:pt x="2266689" y="2090865"/>
                  <a:pt x="2326593" y="2078075"/>
                </a:cubicBezTo>
                <a:lnTo>
                  <a:pt x="2671200" y="2078075"/>
                </a:lnTo>
                <a:cubicBezTo>
                  <a:pt x="2744554" y="2078075"/>
                  <a:pt x="2804019" y="2018610"/>
                  <a:pt x="2804019" y="1945256"/>
                </a:cubicBezTo>
                <a:cubicBezTo>
                  <a:pt x="2804019" y="1871902"/>
                  <a:pt x="2744554" y="1812437"/>
                  <a:pt x="2671200" y="1812437"/>
                </a:cubicBezTo>
                <a:lnTo>
                  <a:pt x="2393261" y="1812437"/>
                </a:lnTo>
                <a:lnTo>
                  <a:pt x="2016914" y="870162"/>
                </a:lnTo>
                <a:cubicBezTo>
                  <a:pt x="1996508" y="819071"/>
                  <a:pt x="1947937" y="787642"/>
                  <a:pt x="1896188" y="786599"/>
                </a:cubicBezTo>
                <a:close/>
                <a:moveTo>
                  <a:pt x="773454" y="106"/>
                </a:moveTo>
                <a:cubicBezTo>
                  <a:pt x="1097282" y="5742"/>
                  <a:pt x="1441967" y="238301"/>
                  <a:pt x="1631811" y="769863"/>
                </a:cubicBezTo>
                <a:cubicBezTo>
                  <a:pt x="2306811" y="-1120137"/>
                  <a:pt x="4939311" y="769863"/>
                  <a:pt x="1631811" y="3199863"/>
                </a:cubicBezTo>
                <a:cubicBezTo>
                  <a:pt x="-745455" y="1453301"/>
                  <a:pt x="-54107" y="-14297"/>
                  <a:pt x="773454" y="106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Rounded Rectangle 25">
            <a:extLst>
              <a:ext uri="{FF2B5EF4-FFF2-40B4-BE49-F238E27FC236}">
                <a16:creationId xmlns:a16="http://schemas.microsoft.com/office/drawing/2014/main" id="{5DC452B9-1119-44A3-A4A7-50DFBAC32B4A}"/>
              </a:ext>
            </a:extLst>
          </p:cNvPr>
          <p:cNvSpPr/>
          <p:nvPr/>
        </p:nvSpPr>
        <p:spPr>
          <a:xfrm>
            <a:off x="6982048" y="3626197"/>
            <a:ext cx="497670" cy="419433"/>
          </a:xfrm>
          <a:custGeom>
            <a:avLst/>
            <a:gdLst/>
            <a:ahLst/>
            <a:cxnLst/>
            <a:rect l="l" t="t" r="r" b="b"/>
            <a:pathLst>
              <a:path w="3240000" h="2730652">
                <a:moveTo>
                  <a:pt x="1452811" y="1541940"/>
                </a:moveTo>
                <a:lnTo>
                  <a:pt x="1452811" y="1831951"/>
                </a:lnTo>
                <a:lnTo>
                  <a:pt x="1162800" y="1831951"/>
                </a:lnTo>
                <a:lnTo>
                  <a:pt x="1162800" y="2166329"/>
                </a:lnTo>
                <a:lnTo>
                  <a:pt x="1452811" y="2166329"/>
                </a:lnTo>
                <a:lnTo>
                  <a:pt x="1452811" y="2456340"/>
                </a:lnTo>
                <a:lnTo>
                  <a:pt x="1787189" y="2456340"/>
                </a:lnTo>
                <a:lnTo>
                  <a:pt x="1787189" y="2166329"/>
                </a:lnTo>
                <a:lnTo>
                  <a:pt x="2077200" y="2166329"/>
                </a:lnTo>
                <a:lnTo>
                  <a:pt x="2077200" y="1831951"/>
                </a:lnTo>
                <a:lnTo>
                  <a:pt x="1787189" y="1831951"/>
                </a:lnTo>
                <a:lnTo>
                  <a:pt x="1787189" y="1541940"/>
                </a:lnTo>
                <a:close/>
                <a:moveTo>
                  <a:pt x="0" y="1278453"/>
                </a:moveTo>
                <a:lnTo>
                  <a:pt x="3240000" y="1278453"/>
                </a:lnTo>
                <a:lnTo>
                  <a:pt x="3240000" y="2376509"/>
                </a:lnTo>
                <a:cubicBezTo>
                  <a:pt x="3240000" y="2572097"/>
                  <a:pt x="3081445" y="2730652"/>
                  <a:pt x="2885857" y="2730652"/>
                </a:cubicBezTo>
                <a:lnTo>
                  <a:pt x="354143" y="2730652"/>
                </a:lnTo>
                <a:cubicBezTo>
                  <a:pt x="158555" y="2730652"/>
                  <a:pt x="0" y="2572097"/>
                  <a:pt x="0" y="2376509"/>
                </a:cubicBezTo>
                <a:close/>
                <a:moveTo>
                  <a:pt x="1001150" y="200505"/>
                </a:moveTo>
                <a:cubicBezTo>
                  <a:pt x="933045" y="200505"/>
                  <a:pt x="877834" y="255715"/>
                  <a:pt x="877834" y="323821"/>
                </a:cubicBezTo>
                <a:lnTo>
                  <a:pt x="877834" y="605836"/>
                </a:lnTo>
                <a:lnTo>
                  <a:pt x="2362163" y="605836"/>
                </a:lnTo>
                <a:lnTo>
                  <a:pt x="2362163" y="323821"/>
                </a:lnTo>
                <a:cubicBezTo>
                  <a:pt x="2362163" y="255715"/>
                  <a:pt x="2306952" y="200505"/>
                  <a:pt x="2238846" y="200505"/>
                </a:cubicBezTo>
                <a:close/>
                <a:moveTo>
                  <a:pt x="843301" y="0"/>
                </a:moveTo>
                <a:lnTo>
                  <a:pt x="2396696" y="0"/>
                </a:lnTo>
                <a:cubicBezTo>
                  <a:pt x="2488075" y="0"/>
                  <a:pt x="2562152" y="74077"/>
                  <a:pt x="2562152" y="165456"/>
                </a:cubicBezTo>
                <a:lnTo>
                  <a:pt x="2562152" y="605836"/>
                </a:lnTo>
                <a:lnTo>
                  <a:pt x="2885857" y="605836"/>
                </a:lnTo>
                <a:cubicBezTo>
                  <a:pt x="3081445" y="605836"/>
                  <a:pt x="3240000" y="764391"/>
                  <a:pt x="3240000" y="959979"/>
                </a:cubicBezTo>
                <a:lnTo>
                  <a:pt x="3240000" y="1134437"/>
                </a:lnTo>
                <a:lnTo>
                  <a:pt x="0" y="1134437"/>
                </a:lnTo>
                <a:lnTo>
                  <a:pt x="0" y="959979"/>
                </a:lnTo>
                <a:cubicBezTo>
                  <a:pt x="0" y="764391"/>
                  <a:pt x="158555" y="605836"/>
                  <a:pt x="354143" y="605836"/>
                </a:cubicBezTo>
                <a:lnTo>
                  <a:pt x="677845" y="605836"/>
                </a:lnTo>
                <a:lnTo>
                  <a:pt x="677845" y="165456"/>
                </a:lnTo>
                <a:cubicBezTo>
                  <a:pt x="677845" y="74077"/>
                  <a:pt x="751923" y="0"/>
                  <a:pt x="843301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Chord 32">
            <a:extLst>
              <a:ext uri="{FF2B5EF4-FFF2-40B4-BE49-F238E27FC236}">
                <a16:creationId xmlns:a16="http://schemas.microsoft.com/office/drawing/2014/main" id="{2DDC5FF8-FEAB-4D66-ABB3-1977F398980F}"/>
              </a:ext>
            </a:extLst>
          </p:cNvPr>
          <p:cNvSpPr/>
          <p:nvPr/>
        </p:nvSpPr>
        <p:spPr>
          <a:xfrm>
            <a:off x="6132058" y="3589260"/>
            <a:ext cx="497670" cy="493305"/>
          </a:xfrm>
          <a:custGeom>
            <a:avLst/>
            <a:gdLst/>
            <a:ahLst/>
            <a:cxnLst/>
            <a:rect l="l" t="t" r="r" b="b"/>
            <a:pathLst>
              <a:path w="3240000" h="3211580">
                <a:moveTo>
                  <a:pt x="991906" y="2959580"/>
                </a:moveTo>
                <a:lnTo>
                  <a:pt x="2193254" y="2959580"/>
                </a:lnTo>
                <a:cubicBezTo>
                  <a:pt x="2215674" y="2959580"/>
                  <a:pt x="2233849" y="2977755"/>
                  <a:pt x="2233849" y="3000175"/>
                </a:cubicBezTo>
                <a:lnTo>
                  <a:pt x="2233849" y="3170985"/>
                </a:lnTo>
                <a:cubicBezTo>
                  <a:pt x="2233849" y="3193405"/>
                  <a:pt x="2215674" y="3211580"/>
                  <a:pt x="2193254" y="3211580"/>
                </a:cubicBezTo>
                <a:lnTo>
                  <a:pt x="991906" y="3211580"/>
                </a:lnTo>
                <a:cubicBezTo>
                  <a:pt x="969486" y="3211580"/>
                  <a:pt x="951311" y="3193405"/>
                  <a:pt x="951311" y="3170985"/>
                </a:cubicBezTo>
                <a:lnTo>
                  <a:pt x="951311" y="3000175"/>
                </a:lnTo>
                <a:cubicBezTo>
                  <a:pt x="951311" y="2977755"/>
                  <a:pt x="969486" y="2959580"/>
                  <a:pt x="991906" y="2959580"/>
                </a:cubicBezTo>
                <a:close/>
                <a:moveTo>
                  <a:pt x="1439043" y="1763796"/>
                </a:moveTo>
                <a:lnTo>
                  <a:pt x="1439043" y="2067459"/>
                </a:lnTo>
                <a:lnTo>
                  <a:pt x="1135380" y="2067459"/>
                </a:lnTo>
                <a:lnTo>
                  <a:pt x="1135380" y="2374533"/>
                </a:lnTo>
                <a:lnTo>
                  <a:pt x="1439043" y="2374533"/>
                </a:lnTo>
                <a:lnTo>
                  <a:pt x="1439043" y="2678196"/>
                </a:lnTo>
                <a:lnTo>
                  <a:pt x="1746117" y="2678196"/>
                </a:lnTo>
                <a:lnTo>
                  <a:pt x="1746117" y="2374533"/>
                </a:lnTo>
                <a:lnTo>
                  <a:pt x="2049780" y="2374533"/>
                </a:lnTo>
                <a:lnTo>
                  <a:pt x="2049780" y="2067459"/>
                </a:lnTo>
                <a:lnTo>
                  <a:pt x="1746117" y="2067459"/>
                </a:lnTo>
                <a:lnTo>
                  <a:pt x="1746117" y="1763796"/>
                </a:lnTo>
                <a:close/>
                <a:moveTo>
                  <a:pt x="128358" y="1541040"/>
                </a:moveTo>
                <a:lnTo>
                  <a:pt x="3056915" y="1550917"/>
                </a:lnTo>
                <a:cubicBezTo>
                  <a:pt x="3061111" y="2078028"/>
                  <a:pt x="2781683" y="2566719"/>
                  <a:pt x="2325284" y="2830467"/>
                </a:cubicBezTo>
                <a:lnTo>
                  <a:pt x="2182018" y="2900953"/>
                </a:lnTo>
                <a:lnTo>
                  <a:pt x="1002135" y="2900953"/>
                </a:lnTo>
                <a:cubicBezTo>
                  <a:pt x="950374" y="2879821"/>
                  <a:pt x="900231" y="2854191"/>
                  <a:pt x="851341" y="2825496"/>
                </a:cubicBezTo>
                <a:cubicBezTo>
                  <a:pt x="396732" y="2558675"/>
                  <a:pt x="120607" y="2068110"/>
                  <a:pt x="128358" y="1541040"/>
                </a:cubicBezTo>
                <a:close/>
                <a:moveTo>
                  <a:pt x="61067" y="1230414"/>
                </a:moveTo>
                <a:lnTo>
                  <a:pt x="3178933" y="1230414"/>
                </a:lnTo>
                <a:cubicBezTo>
                  <a:pt x="3212659" y="1230414"/>
                  <a:pt x="3240000" y="1257755"/>
                  <a:pt x="3240000" y="1291481"/>
                </a:cubicBezTo>
                <a:lnTo>
                  <a:pt x="3240000" y="1421347"/>
                </a:lnTo>
                <a:cubicBezTo>
                  <a:pt x="3240000" y="1455073"/>
                  <a:pt x="3212659" y="1482414"/>
                  <a:pt x="3178933" y="1482414"/>
                </a:cubicBezTo>
                <a:lnTo>
                  <a:pt x="61067" y="1482414"/>
                </a:lnTo>
                <a:cubicBezTo>
                  <a:pt x="27341" y="1482414"/>
                  <a:pt x="0" y="1455073"/>
                  <a:pt x="0" y="1421347"/>
                </a:cubicBezTo>
                <a:lnTo>
                  <a:pt x="0" y="1291481"/>
                </a:lnTo>
                <a:cubicBezTo>
                  <a:pt x="0" y="1257755"/>
                  <a:pt x="27341" y="1230414"/>
                  <a:pt x="61067" y="1230414"/>
                </a:cubicBezTo>
                <a:close/>
                <a:moveTo>
                  <a:pt x="2481726" y="315922"/>
                </a:moveTo>
                <a:lnTo>
                  <a:pt x="2862412" y="696608"/>
                </a:lnTo>
                <a:lnTo>
                  <a:pt x="2420437" y="1138584"/>
                </a:lnTo>
                <a:lnTo>
                  <a:pt x="1659064" y="1138584"/>
                </a:lnTo>
                <a:close/>
                <a:moveTo>
                  <a:pt x="2730827" y="0"/>
                </a:moveTo>
                <a:cubicBezTo>
                  <a:pt x="2765703" y="0"/>
                  <a:pt x="2800581" y="13305"/>
                  <a:pt x="2827191" y="39915"/>
                </a:cubicBezTo>
                <a:lnTo>
                  <a:pt x="3143636" y="356360"/>
                </a:lnTo>
                <a:cubicBezTo>
                  <a:pt x="3196857" y="409581"/>
                  <a:pt x="3196857" y="495868"/>
                  <a:pt x="3143636" y="549088"/>
                </a:cubicBezTo>
                <a:lnTo>
                  <a:pt x="3082882" y="609843"/>
                </a:lnTo>
                <a:cubicBezTo>
                  <a:pt x="3029661" y="663063"/>
                  <a:pt x="2943375" y="663064"/>
                  <a:pt x="2890155" y="609843"/>
                </a:cubicBezTo>
                <a:lnTo>
                  <a:pt x="2573708" y="293397"/>
                </a:lnTo>
                <a:cubicBezTo>
                  <a:pt x="2520488" y="240176"/>
                  <a:pt x="2520488" y="153889"/>
                  <a:pt x="2573708" y="100669"/>
                </a:cubicBezTo>
                <a:lnTo>
                  <a:pt x="2634463" y="39914"/>
                </a:lnTo>
                <a:cubicBezTo>
                  <a:pt x="2661073" y="13305"/>
                  <a:pt x="2695950" y="0"/>
                  <a:pt x="273082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Rounded Rectangle 40">
            <a:extLst>
              <a:ext uri="{FF2B5EF4-FFF2-40B4-BE49-F238E27FC236}">
                <a16:creationId xmlns:a16="http://schemas.microsoft.com/office/drawing/2014/main" id="{4BCA9F92-48F3-48A4-92FA-3CE27740D739}"/>
              </a:ext>
            </a:extLst>
          </p:cNvPr>
          <p:cNvSpPr/>
          <p:nvPr/>
        </p:nvSpPr>
        <p:spPr>
          <a:xfrm rot="2942052">
            <a:off x="8639059" y="3589842"/>
            <a:ext cx="462604" cy="492140"/>
          </a:xfrm>
          <a:custGeom>
            <a:avLst/>
            <a:gdLst/>
            <a:ahLst/>
            <a:cxnLst/>
            <a:rect l="l" t="t" r="r" b="b"/>
            <a:pathLst>
              <a:path w="3011706" h="3204001">
                <a:moveTo>
                  <a:pt x="2432249" y="1011942"/>
                </a:moveTo>
                <a:cubicBezTo>
                  <a:pt x="2423608" y="1019482"/>
                  <a:pt x="2416303" y="1028841"/>
                  <a:pt x="2410966" y="1039800"/>
                </a:cubicBezTo>
                <a:lnTo>
                  <a:pt x="1969837" y="1945620"/>
                </a:lnTo>
                <a:cubicBezTo>
                  <a:pt x="1948488" y="1989457"/>
                  <a:pt x="1966719" y="2042300"/>
                  <a:pt x="2010556" y="2063648"/>
                </a:cubicBezTo>
                <a:cubicBezTo>
                  <a:pt x="2054392" y="2084996"/>
                  <a:pt x="2107235" y="2066766"/>
                  <a:pt x="2128583" y="2022929"/>
                </a:cubicBezTo>
                <a:lnTo>
                  <a:pt x="2569712" y="1117109"/>
                </a:lnTo>
                <a:cubicBezTo>
                  <a:pt x="2591061" y="1073271"/>
                  <a:pt x="2572830" y="1020430"/>
                  <a:pt x="2528993" y="999081"/>
                </a:cubicBezTo>
                <a:cubicBezTo>
                  <a:pt x="2496115" y="983070"/>
                  <a:pt x="2458172" y="989322"/>
                  <a:pt x="2432249" y="1011942"/>
                </a:cubicBezTo>
                <a:close/>
                <a:moveTo>
                  <a:pt x="1709549" y="1044955"/>
                </a:moveTo>
                <a:cubicBezTo>
                  <a:pt x="1978186" y="735551"/>
                  <a:pt x="2446780" y="702502"/>
                  <a:pt x="2756184" y="971139"/>
                </a:cubicBezTo>
                <a:cubicBezTo>
                  <a:pt x="3065588" y="1239776"/>
                  <a:pt x="3098636" y="1708370"/>
                  <a:pt x="2830000" y="2017774"/>
                </a:cubicBezTo>
                <a:cubicBezTo>
                  <a:pt x="2561363" y="2327178"/>
                  <a:pt x="2092769" y="2360227"/>
                  <a:pt x="1783365" y="2091590"/>
                </a:cubicBezTo>
                <a:cubicBezTo>
                  <a:pt x="1473960" y="1822953"/>
                  <a:pt x="1440912" y="1354359"/>
                  <a:pt x="1709549" y="1044955"/>
                </a:cubicBezTo>
                <a:close/>
                <a:moveTo>
                  <a:pt x="208197" y="1872243"/>
                </a:moveTo>
                <a:cubicBezTo>
                  <a:pt x="195168" y="1885273"/>
                  <a:pt x="187109" y="1903273"/>
                  <a:pt x="187109" y="1923155"/>
                </a:cubicBezTo>
                <a:lnTo>
                  <a:pt x="187109" y="2715155"/>
                </a:lnTo>
                <a:cubicBezTo>
                  <a:pt x="187109" y="2754920"/>
                  <a:pt x="219344" y="2787155"/>
                  <a:pt x="259109" y="2787155"/>
                </a:cubicBezTo>
                <a:cubicBezTo>
                  <a:pt x="298874" y="2787155"/>
                  <a:pt x="331109" y="2754920"/>
                  <a:pt x="331109" y="2715155"/>
                </a:cubicBezTo>
                <a:lnTo>
                  <a:pt x="331109" y="1923155"/>
                </a:lnTo>
                <a:cubicBezTo>
                  <a:pt x="331109" y="1883390"/>
                  <a:pt x="298874" y="1851155"/>
                  <a:pt x="259109" y="1851155"/>
                </a:cubicBezTo>
                <a:cubicBezTo>
                  <a:pt x="239226" y="1851156"/>
                  <a:pt x="221226" y="1859214"/>
                  <a:pt x="208197" y="1872243"/>
                </a:cubicBezTo>
                <a:close/>
                <a:moveTo>
                  <a:pt x="0" y="1625202"/>
                </a:moveTo>
                <a:cubicBezTo>
                  <a:pt x="418057" y="1737228"/>
                  <a:pt x="858998" y="1737384"/>
                  <a:pt x="1277606" y="1625336"/>
                </a:cubicBezTo>
                <a:cubicBezTo>
                  <a:pt x="1277605" y="1938624"/>
                  <a:pt x="1277605" y="2251911"/>
                  <a:pt x="1277605" y="2565198"/>
                </a:cubicBezTo>
                <a:cubicBezTo>
                  <a:pt x="1277605" y="2917999"/>
                  <a:pt x="991603" y="3204001"/>
                  <a:pt x="638802" y="3204001"/>
                </a:cubicBezTo>
                <a:lnTo>
                  <a:pt x="638803" y="3204000"/>
                </a:lnTo>
                <a:cubicBezTo>
                  <a:pt x="286002" y="3204000"/>
                  <a:pt x="0" y="2917999"/>
                  <a:pt x="0" y="2565197"/>
                </a:cubicBezTo>
                <a:close/>
                <a:moveTo>
                  <a:pt x="208197" y="459897"/>
                </a:moveTo>
                <a:cubicBezTo>
                  <a:pt x="195167" y="472926"/>
                  <a:pt x="187109" y="490926"/>
                  <a:pt x="187109" y="510808"/>
                </a:cubicBezTo>
                <a:lnTo>
                  <a:pt x="187109" y="1302808"/>
                </a:lnTo>
                <a:cubicBezTo>
                  <a:pt x="187109" y="1342573"/>
                  <a:pt x="219344" y="1374808"/>
                  <a:pt x="259109" y="1374808"/>
                </a:cubicBezTo>
                <a:cubicBezTo>
                  <a:pt x="298874" y="1374808"/>
                  <a:pt x="331109" y="1342573"/>
                  <a:pt x="331109" y="1302808"/>
                </a:cubicBezTo>
                <a:lnTo>
                  <a:pt x="331109" y="510808"/>
                </a:lnTo>
                <a:cubicBezTo>
                  <a:pt x="331109" y="471043"/>
                  <a:pt x="298874" y="438808"/>
                  <a:pt x="259109" y="438808"/>
                </a:cubicBezTo>
                <a:cubicBezTo>
                  <a:pt x="239226" y="438808"/>
                  <a:pt x="221226" y="446867"/>
                  <a:pt x="208197" y="459897"/>
                </a:cubicBezTo>
                <a:close/>
                <a:moveTo>
                  <a:pt x="187101" y="187101"/>
                </a:moveTo>
                <a:cubicBezTo>
                  <a:pt x="302701" y="71501"/>
                  <a:pt x="462402" y="0"/>
                  <a:pt x="638803" y="0"/>
                </a:cubicBezTo>
                <a:cubicBezTo>
                  <a:pt x="991604" y="0"/>
                  <a:pt x="1277606" y="286002"/>
                  <a:pt x="1277606" y="638803"/>
                </a:cubicBezTo>
                <a:lnTo>
                  <a:pt x="1277606" y="1497764"/>
                </a:lnTo>
                <a:cubicBezTo>
                  <a:pt x="859958" y="1616355"/>
                  <a:pt x="417375" y="1616210"/>
                  <a:pt x="0" y="1498771"/>
                </a:cubicBezTo>
                <a:lnTo>
                  <a:pt x="0" y="638803"/>
                </a:lnTo>
                <a:cubicBezTo>
                  <a:pt x="0" y="462403"/>
                  <a:pt x="71500" y="302702"/>
                  <a:pt x="187101" y="18710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Rounded Rectangle 7">
            <a:extLst>
              <a:ext uri="{FF2B5EF4-FFF2-40B4-BE49-F238E27FC236}">
                <a16:creationId xmlns:a16="http://schemas.microsoft.com/office/drawing/2014/main" id="{C5FE8E05-4213-44F1-B7AC-6A955109CD27}"/>
              </a:ext>
            </a:extLst>
          </p:cNvPr>
          <p:cNvSpPr>
            <a:spLocks noChangeAspect="1"/>
          </p:cNvSpPr>
          <p:nvPr/>
        </p:nvSpPr>
        <p:spPr>
          <a:xfrm rot="18924894" flipH="1">
            <a:off x="6299616" y="4621988"/>
            <a:ext cx="162556" cy="635774"/>
          </a:xfrm>
          <a:custGeom>
            <a:avLst/>
            <a:gdLst/>
            <a:ahLst/>
            <a:cxnLst/>
            <a:rect l="l" t="t" r="r" b="b"/>
            <a:pathLst>
              <a:path w="1081111" h="4228323">
                <a:moveTo>
                  <a:pt x="335224" y="1867922"/>
                </a:moveTo>
                <a:cubicBezTo>
                  <a:pt x="355105" y="1839562"/>
                  <a:pt x="441066" y="1818228"/>
                  <a:pt x="544096" y="1818228"/>
                </a:cubicBezTo>
                <a:cubicBezTo>
                  <a:pt x="661845" y="1818228"/>
                  <a:pt x="757300" y="1846093"/>
                  <a:pt x="757300" y="1880465"/>
                </a:cubicBezTo>
                <a:lnTo>
                  <a:pt x="754850" y="1887560"/>
                </a:lnTo>
                <a:lnTo>
                  <a:pt x="757869" y="1887560"/>
                </a:lnTo>
                <a:lnTo>
                  <a:pt x="757869" y="2839818"/>
                </a:lnTo>
                <a:cubicBezTo>
                  <a:pt x="757869" y="2972331"/>
                  <a:pt x="662287" y="3079754"/>
                  <a:pt x="544381" y="3079754"/>
                </a:cubicBezTo>
                <a:cubicBezTo>
                  <a:pt x="426475" y="3079754"/>
                  <a:pt x="330892" y="2972330"/>
                  <a:pt x="330892" y="2839818"/>
                </a:cubicBezTo>
                <a:cubicBezTo>
                  <a:pt x="330892" y="2522399"/>
                  <a:pt x="330893" y="2204979"/>
                  <a:pt x="330893" y="1887560"/>
                </a:cubicBezTo>
                <a:lnTo>
                  <a:pt x="333343" y="1887560"/>
                </a:lnTo>
                <a:cubicBezTo>
                  <a:pt x="331423" y="1885549"/>
                  <a:pt x="330893" y="1883025"/>
                  <a:pt x="330893" y="1880465"/>
                </a:cubicBezTo>
                <a:cubicBezTo>
                  <a:pt x="330893" y="1876168"/>
                  <a:pt x="332384" y="1871973"/>
                  <a:pt x="335224" y="1867922"/>
                </a:cubicBezTo>
                <a:close/>
                <a:moveTo>
                  <a:pt x="40017" y="122059"/>
                </a:moveTo>
                <a:cubicBezTo>
                  <a:pt x="33211" y="132011"/>
                  <a:pt x="29637" y="142314"/>
                  <a:pt x="29637" y="152868"/>
                </a:cubicBezTo>
                <a:cubicBezTo>
                  <a:pt x="29637" y="201406"/>
                  <a:pt x="105246" y="244661"/>
                  <a:pt x="223474" y="271871"/>
                </a:cubicBezTo>
                <a:lnTo>
                  <a:pt x="259635" y="468058"/>
                </a:lnTo>
                <a:cubicBezTo>
                  <a:pt x="103865" y="495856"/>
                  <a:pt x="0" y="547115"/>
                  <a:pt x="0" y="605632"/>
                </a:cubicBezTo>
                <a:cubicBezTo>
                  <a:pt x="0" y="658669"/>
                  <a:pt x="85325" y="705745"/>
                  <a:pt x="217400" y="734580"/>
                </a:cubicBezTo>
                <a:lnTo>
                  <a:pt x="217063" y="737117"/>
                </a:lnTo>
                <a:lnTo>
                  <a:pt x="217063" y="2943282"/>
                </a:lnTo>
                <a:cubicBezTo>
                  <a:pt x="217063" y="3039089"/>
                  <a:pt x="294931" y="3121078"/>
                  <a:pt x="405721" y="3153265"/>
                </a:cubicBezTo>
                <a:cubicBezTo>
                  <a:pt x="400324" y="3160310"/>
                  <a:pt x="397646" y="3168520"/>
                  <a:pt x="397646" y="3177204"/>
                </a:cubicBezTo>
                <a:lnTo>
                  <a:pt x="397646" y="3194256"/>
                </a:lnTo>
                <a:cubicBezTo>
                  <a:pt x="397646" y="3224314"/>
                  <a:pt x="429716" y="3248680"/>
                  <a:pt x="469276" y="3248680"/>
                </a:cubicBezTo>
                <a:lnTo>
                  <a:pt x="496274" y="3248680"/>
                </a:lnTo>
                <a:cubicBezTo>
                  <a:pt x="503831" y="3569617"/>
                  <a:pt x="518631" y="3867052"/>
                  <a:pt x="514761" y="4228323"/>
                </a:cubicBezTo>
                <a:lnTo>
                  <a:pt x="577573" y="4091802"/>
                </a:lnTo>
                <a:cubicBezTo>
                  <a:pt x="580481" y="3794896"/>
                  <a:pt x="583388" y="3537508"/>
                  <a:pt x="586278" y="3248680"/>
                </a:cubicBezTo>
                <a:lnTo>
                  <a:pt x="611834" y="3248680"/>
                </a:lnTo>
                <a:cubicBezTo>
                  <a:pt x="651395" y="3248680"/>
                  <a:pt x="683465" y="3224314"/>
                  <a:pt x="683465" y="3194256"/>
                </a:cubicBezTo>
                <a:lnTo>
                  <a:pt x="683465" y="3177205"/>
                </a:lnTo>
                <a:cubicBezTo>
                  <a:pt x="683465" y="3168518"/>
                  <a:pt x="680787" y="3160307"/>
                  <a:pt x="675388" y="3153262"/>
                </a:cubicBezTo>
                <a:cubicBezTo>
                  <a:pt x="786180" y="3121079"/>
                  <a:pt x="864048" y="3039089"/>
                  <a:pt x="864048" y="2943282"/>
                </a:cubicBezTo>
                <a:lnTo>
                  <a:pt x="864048" y="737117"/>
                </a:lnTo>
                <a:cubicBezTo>
                  <a:pt x="864048" y="736269"/>
                  <a:pt x="864042" y="735422"/>
                  <a:pt x="863712" y="734579"/>
                </a:cubicBezTo>
                <a:cubicBezTo>
                  <a:pt x="995786" y="705744"/>
                  <a:pt x="1081111" y="658669"/>
                  <a:pt x="1081111" y="605632"/>
                </a:cubicBezTo>
                <a:cubicBezTo>
                  <a:pt x="1081111" y="547115"/>
                  <a:pt x="977246" y="495856"/>
                  <a:pt x="821477" y="468058"/>
                </a:cubicBezTo>
                <a:lnTo>
                  <a:pt x="857637" y="271871"/>
                </a:lnTo>
                <a:cubicBezTo>
                  <a:pt x="975865" y="244661"/>
                  <a:pt x="1051474" y="201406"/>
                  <a:pt x="1051474" y="152868"/>
                </a:cubicBezTo>
                <a:cubicBezTo>
                  <a:pt x="1051474" y="68441"/>
                  <a:pt x="822728" y="0"/>
                  <a:pt x="540555" y="0"/>
                </a:cubicBezTo>
                <a:cubicBezTo>
                  <a:pt x="293654" y="0"/>
                  <a:pt x="87658" y="52400"/>
                  <a:pt x="40017" y="12205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35" name="Rounded Rectangle 17">
            <a:extLst>
              <a:ext uri="{FF2B5EF4-FFF2-40B4-BE49-F238E27FC236}">
                <a16:creationId xmlns:a16="http://schemas.microsoft.com/office/drawing/2014/main" id="{BD471E24-8D18-4C4E-A679-D63AFAA7FFA5}"/>
              </a:ext>
            </a:extLst>
          </p:cNvPr>
          <p:cNvSpPr>
            <a:spLocks noChangeAspect="1"/>
          </p:cNvSpPr>
          <p:nvPr/>
        </p:nvSpPr>
        <p:spPr>
          <a:xfrm>
            <a:off x="11156386" y="3571006"/>
            <a:ext cx="332990" cy="529812"/>
          </a:xfrm>
          <a:custGeom>
            <a:avLst/>
            <a:gdLst/>
            <a:ahLst/>
            <a:cxnLst/>
            <a:rect l="l" t="t" r="r" b="b"/>
            <a:pathLst>
              <a:path w="2016224" h="3207971">
                <a:moveTo>
                  <a:pt x="854575" y="1382799"/>
                </a:moveTo>
                <a:lnTo>
                  <a:pt x="854575" y="1686462"/>
                </a:lnTo>
                <a:lnTo>
                  <a:pt x="550912" y="1686462"/>
                </a:lnTo>
                <a:lnTo>
                  <a:pt x="550912" y="1993536"/>
                </a:lnTo>
                <a:lnTo>
                  <a:pt x="854575" y="1993536"/>
                </a:lnTo>
                <a:lnTo>
                  <a:pt x="854575" y="2297199"/>
                </a:lnTo>
                <a:lnTo>
                  <a:pt x="1161649" y="2297199"/>
                </a:lnTo>
                <a:lnTo>
                  <a:pt x="1161649" y="1993536"/>
                </a:lnTo>
                <a:lnTo>
                  <a:pt x="1465312" y="1993536"/>
                </a:lnTo>
                <a:lnTo>
                  <a:pt x="1465312" y="1686462"/>
                </a:lnTo>
                <a:lnTo>
                  <a:pt x="1161649" y="1686462"/>
                </a:lnTo>
                <a:lnTo>
                  <a:pt x="1161649" y="1382799"/>
                </a:lnTo>
                <a:close/>
                <a:moveTo>
                  <a:pt x="397285" y="941591"/>
                </a:moveTo>
                <a:lnTo>
                  <a:pt x="1618940" y="941591"/>
                </a:lnTo>
                <a:lnTo>
                  <a:pt x="1618940" y="2738407"/>
                </a:lnTo>
                <a:lnTo>
                  <a:pt x="397285" y="2738407"/>
                </a:lnTo>
                <a:close/>
                <a:moveTo>
                  <a:pt x="305673" y="849979"/>
                </a:moveTo>
                <a:lnTo>
                  <a:pt x="305673" y="2830019"/>
                </a:lnTo>
                <a:lnTo>
                  <a:pt x="1710552" y="2830019"/>
                </a:lnTo>
                <a:lnTo>
                  <a:pt x="1710552" y="849979"/>
                </a:lnTo>
                <a:close/>
                <a:moveTo>
                  <a:pt x="240515" y="472027"/>
                </a:moveTo>
                <a:lnTo>
                  <a:pt x="1775709" y="472027"/>
                </a:lnTo>
                <a:cubicBezTo>
                  <a:pt x="1908542" y="472027"/>
                  <a:pt x="2016224" y="579709"/>
                  <a:pt x="2016224" y="712542"/>
                </a:cubicBezTo>
                <a:lnTo>
                  <a:pt x="2016224" y="2967456"/>
                </a:lnTo>
                <a:cubicBezTo>
                  <a:pt x="2016224" y="3100289"/>
                  <a:pt x="1908542" y="3207971"/>
                  <a:pt x="1775709" y="3207971"/>
                </a:cubicBezTo>
                <a:lnTo>
                  <a:pt x="240515" y="3207971"/>
                </a:lnTo>
                <a:cubicBezTo>
                  <a:pt x="107682" y="3207971"/>
                  <a:pt x="0" y="3100289"/>
                  <a:pt x="0" y="2967456"/>
                </a:cubicBezTo>
                <a:lnTo>
                  <a:pt x="0" y="712542"/>
                </a:lnTo>
                <a:cubicBezTo>
                  <a:pt x="0" y="579709"/>
                  <a:pt x="107682" y="472027"/>
                  <a:pt x="240515" y="472027"/>
                </a:cubicBezTo>
                <a:close/>
                <a:moveTo>
                  <a:pt x="515787" y="0"/>
                </a:moveTo>
                <a:lnTo>
                  <a:pt x="1500437" y="0"/>
                </a:lnTo>
                <a:cubicBezTo>
                  <a:pt x="1541893" y="0"/>
                  <a:pt x="1575500" y="33607"/>
                  <a:pt x="1575500" y="75063"/>
                </a:cubicBezTo>
                <a:lnTo>
                  <a:pt x="1575500" y="367990"/>
                </a:lnTo>
                <a:lnTo>
                  <a:pt x="440724" y="367990"/>
                </a:lnTo>
                <a:lnTo>
                  <a:pt x="440724" y="75063"/>
                </a:lnTo>
                <a:cubicBezTo>
                  <a:pt x="440724" y="33607"/>
                  <a:pt x="474331" y="0"/>
                  <a:pt x="515787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Oval 21">
            <a:extLst>
              <a:ext uri="{FF2B5EF4-FFF2-40B4-BE49-F238E27FC236}">
                <a16:creationId xmlns:a16="http://schemas.microsoft.com/office/drawing/2014/main" id="{E3515D99-FC1D-4807-8D8F-7DADE4333CB6}"/>
              </a:ext>
            </a:extLst>
          </p:cNvPr>
          <p:cNvSpPr>
            <a:spLocks noChangeAspect="1"/>
          </p:cNvSpPr>
          <p:nvPr/>
        </p:nvSpPr>
        <p:spPr>
          <a:xfrm>
            <a:off x="9438721" y="3571006"/>
            <a:ext cx="529812" cy="529812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799999" y="306000"/>
                </a:moveTo>
                <a:lnTo>
                  <a:pt x="1440000" y="306000"/>
                </a:lnTo>
                <a:lnTo>
                  <a:pt x="1440000" y="1308231"/>
                </a:lnTo>
                <a:lnTo>
                  <a:pt x="572043" y="807116"/>
                </a:lnTo>
                <a:lnTo>
                  <a:pt x="392043" y="1118885"/>
                </a:lnTo>
                <a:lnTo>
                  <a:pt x="1260000" y="1620000"/>
                </a:lnTo>
                <a:lnTo>
                  <a:pt x="392043" y="2121116"/>
                </a:lnTo>
                <a:lnTo>
                  <a:pt x="572043" y="2432885"/>
                </a:lnTo>
                <a:lnTo>
                  <a:pt x="1440000" y="1931769"/>
                </a:lnTo>
                <a:lnTo>
                  <a:pt x="1440000" y="2934000"/>
                </a:lnTo>
                <a:lnTo>
                  <a:pt x="1800000" y="2934000"/>
                </a:lnTo>
                <a:lnTo>
                  <a:pt x="1800000" y="1931769"/>
                </a:lnTo>
                <a:lnTo>
                  <a:pt x="2667957" y="2432884"/>
                </a:lnTo>
                <a:lnTo>
                  <a:pt x="2847957" y="2121116"/>
                </a:lnTo>
                <a:lnTo>
                  <a:pt x="1980000" y="1620000"/>
                </a:lnTo>
                <a:lnTo>
                  <a:pt x="2847958" y="1118885"/>
                </a:lnTo>
                <a:lnTo>
                  <a:pt x="2667957" y="807116"/>
                </a:lnTo>
                <a:lnTo>
                  <a:pt x="1800000" y="1308231"/>
                </a:ln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27AFE9A-B8C4-4B33-96D0-4C8479EFEFAD}"/>
              </a:ext>
            </a:extLst>
          </p:cNvPr>
          <p:cNvSpPr>
            <a:spLocks noChangeAspect="1"/>
          </p:cNvSpPr>
          <p:nvPr/>
        </p:nvSpPr>
        <p:spPr>
          <a:xfrm>
            <a:off x="10277790" y="3571006"/>
            <a:ext cx="529090" cy="529812"/>
          </a:xfrm>
          <a:custGeom>
            <a:avLst/>
            <a:gdLst/>
            <a:ahLst/>
            <a:cxnLst/>
            <a:rect l="l" t="t" r="r" b="b"/>
            <a:pathLst>
              <a:path w="3225370" h="3229762">
                <a:moveTo>
                  <a:pt x="1355872" y="0"/>
                </a:moveTo>
                <a:cubicBezTo>
                  <a:pt x="1564636" y="0"/>
                  <a:pt x="1733872" y="169236"/>
                  <a:pt x="1733872" y="378000"/>
                </a:cubicBezTo>
                <a:cubicBezTo>
                  <a:pt x="1733872" y="530834"/>
                  <a:pt x="1643169" y="662483"/>
                  <a:pt x="1512292" y="721255"/>
                </a:cubicBezTo>
                <a:lnTo>
                  <a:pt x="1607042" y="1169019"/>
                </a:lnTo>
                <a:cubicBezTo>
                  <a:pt x="1611319" y="1167786"/>
                  <a:pt x="1615651" y="1167712"/>
                  <a:pt x="1620000" y="1167712"/>
                </a:cubicBezTo>
                <a:cubicBezTo>
                  <a:pt x="1828764" y="1167712"/>
                  <a:pt x="1998000" y="1336948"/>
                  <a:pt x="1998000" y="1545712"/>
                </a:cubicBezTo>
                <a:lnTo>
                  <a:pt x="1996362" y="1567711"/>
                </a:lnTo>
                <a:lnTo>
                  <a:pt x="2525816" y="1711728"/>
                </a:lnTo>
                <a:cubicBezTo>
                  <a:pt x="2591164" y="1602543"/>
                  <a:pt x="2710810" y="1530128"/>
                  <a:pt x="2847370" y="1530128"/>
                </a:cubicBezTo>
                <a:cubicBezTo>
                  <a:pt x="3056134" y="1530128"/>
                  <a:pt x="3225370" y="1699364"/>
                  <a:pt x="3225370" y="1908128"/>
                </a:cubicBezTo>
                <a:cubicBezTo>
                  <a:pt x="3225370" y="2116892"/>
                  <a:pt x="3056134" y="2286128"/>
                  <a:pt x="2847370" y="2286128"/>
                </a:cubicBezTo>
                <a:cubicBezTo>
                  <a:pt x="2638606" y="2286128"/>
                  <a:pt x="2469370" y="2116892"/>
                  <a:pt x="2469370" y="1908128"/>
                </a:cubicBezTo>
                <a:lnTo>
                  <a:pt x="2475505" y="1847275"/>
                </a:lnTo>
                <a:lnTo>
                  <a:pt x="1957861" y="1706471"/>
                </a:lnTo>
                <a:cubicBezTo>
                  <a:pt x="1922674" y="1789256"/>
                  <a:pt x="1855841" y="1854310"/>
                  <a:pt x="1773397" y="1890608"/>
                </a:cubicBezTo>
                <a:lnTo>
                  <a:pt x="1908290" y="2478637"/>
                </a:lnTo>
                <a:cubicBezTo>
                  <a:pt x="2094333" y="2500701"/>
                  <a:pt x="2237929" y="2659462"/>
                  <a:pt x="2237929" y="2851762"/>
                </a:cubicBezTo>
                <a:cubicBezTo>
                  <a:pt x="2237929" y="3060526"/>
                  <a:pt x="2068693" y="3229762"/>
                  <a:pt x="1859929" y="3229762"/>
                </a:cubicBezTo>
                <a:cubicBezTo>
                  <a:pt x="1651165" y="3229762"/>
                  <a:pt x="1481929" y="3060526"/>
                  <a:pt x="1481929" y="2851762"/>
                </a:cubicBezTo>
                <a:cubicBezTo>
                  <a:pt x="1481929" y="2676759"/>
                  <a:pt x="1600854" y="2529533"/>
                  <a:pt x="1762693" y="2487978"/>
                </a:cubicBezTo>
                <a:lnTo>
                  <a:pt x="1632951" y="1922407"/>
                </a:lnTo>
                <a:cubicBezTo>
                  <a:pt x="1628677" y="1923639"/>
                  <a:pt x="1624347" y="1923712"/>
                  <a:pt x="1620000" y="1923712"/>
                </a:cubicBezTo>
                <a:cubicBezTo>
                  <a:pt x="1474614" y="1923712"/>
                  <a:pt x="1348399" y="1841634"/>
                  <a:pt x="1286703" y="1720478"/>
                </a:cubicBezTo>
                <a:lnTo>
                  <a:pt x="726463" y="1950491"/>
                </a:lnTo>
                <a:cubicBezTo>
                  <a:pt x="745503" y="1995553"/>
                  <a:pt x="756000" y="2045092"/>
                  <a:pt x="756000" y="2097083"/>
                </a:cubicBezTo>
                <a:cubicBezTo>
                  <a:pt x="756000" y="2305847"/>
                  <a:pt x="586764" y="2475083"/>
                  <a:pt x="378000" y="2475083"/>
                </a:cubicBezTo>
                <a:cubicBezTo>
                  <a:pt x="169236" y="2475083"/>
                  <a:pt x="0" y="2305847"/>
                  <a:pt x="0" y="2097083"/>
                </a:cubicBezTo>
                <a:cubicBezTo>
                  <a:pt x="0" y="1888319"/>
                  <a:pt x="169236" y="1719083"/>
                  <a:pt x="378000" y="1719083"/>
                </a:cubicBezTo>
                <a:cubicBezTo>
                  <a:pt x="481765" y="1719083"/>
                  <a:pt x="575764" y="1760894"/>
                  <a:pt x="643957" y="1828700"/>
                </a:cubicBezTo>
                <a:lnTo>
                  <a:pt x="1245626" y="1581679"/>
                </a:lnTo>
                <a:cubicBezTo>
                  <a:pt x="1242578" y="1569964"/>
                  <a:pt x="1242000" y="1557905"/>
                  <a:pt x="1242000" y="1545712"/>
                </a:cubicBezTo>
                <a:cubicBezTo>
                  <a:pt x="1242000" y="1391666"/>
                  <a:pt x="1334148" y="1259142"/>
                  <a:pt x="1466584" y="1200827"/>
                </a:cubicBezTo>
                <a:lnTo>
                  <a:pt x="1372109" y="754363"/>
                </a:lnTo>
                <a:cubicBezTo>
                  <a:pt x="1366762" y="755885"/>
                  <a:pt x="1361331" y="756000"/>
                  <a:pt x="1355872" y="756000"/>
                </a:cubicBezTo>
                <a:cubicBezTo>
                  <a:pt x="1147108" y="756000"/>
                  <a:pt x="977872" y="586764"/>
                  <a:pt x="977872" y="378000"/>
                </a:cubicBezTo>
                <a:cubicBezTo>
                  <a:pt x="977872" y="169236"/>
                  <a:pt x="1147108" y="0"/>
                  <a:pt x="135587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Block Arc 20">
            <a:extLst>
              <a:ext uri="{FF2B5EF4-FFF2-40B4-BE49-F238E27FC236}">
                <a16:creationId xmlns:a16="http://schemas.microsoft.com/office/drawing/2014/main" id="{5EDE4780-5B17-4C3A-A535-74DAC3F6705E}"/>
              </a:ext>
            </a:extLst>
          </p:cNvPr>
          <p:cNvSpPr>
            <a:spLocks noChangeAspect="1"/>
          </p:cNvSpPr>
          <p:nvPr/>
        </p:nvSpPr>
        <p:spPr>
          <a:xfrm rot="10800000">
            <a:off x="5298601" y="4674968"/>
            <a:ext cx="488619" cy="529812"/>
          </a:xfrm>
          <a:custGeom>
            <a:avLst/>
            <a:gdLst/>
            <a:ahLst/>
            <a:cxnLst/>
            <a:rect l="l" t="t" r="r" b="b"/>
            <a:pathLst>
              <a:path w="2958558" h="3207983">
                <a:moveTo>
                  <a:pt x="376920" y="2960896"/>
                </a:moveTo>
                <a:cubicBezTo>
                  <a:pt x="266613" y="2960896"/>
                  <a:pt x="177192" y="2871475"/>
                  <a:pt x="177192" y="2761168"/>
                </a:cubicBezTo>
                <a:cubicBezTo>
                  <a:pt x="177192" y="2650861"/>
                  <a:pt x="266613" y="2561440"/>
                  <a:pt x="376920" y="2561440"/>
                </a:cubicBezTo>
                <a:cubicBezTo>
                  <a:pt x="487227" y="2561440"/>
                  <a:pt x="576648" y="2650861"/>
                  <a:pt x="576648" y="2761168"/>
                </a:cubicBezTo>
                <a:cubicBezTo>
                  <a:pt x="576648" y="2871475"/>
                  <a:pt x="487227" y="2960896"/>
                  <a:pt x="376920" y="2960896"/>
                </a:cubicBezTo>
                <a:close/>
                <a:moveTo>
                  <a:pt x="376921" y="3072323"/>
                </a:moveTo>
                <a:cubicBezTo>
                  <a:pt x="539434" y="3072323"/>
                  <a:pt x="671176" y="2940581"/>
                  <a:pt x="671176" y="2778068"/>
                </a:cubicBezTo>
                <a:cubicBezTo>
                  <a:pt x="671176" y="2615555"/>
                  <a:pt x="539434" y="2483813"/>
                  <a:pt x="376921" y="2483813"/>
                </a:cubicBezTo>
                <a:cubicBezTo>
                  <a:pt x="214408" y="2483813"/>
                  <a:pt x="82666" y="2615555"/>
                  <a:pt x="82666" y="2778068"/>
                </a:cubicBezTo>
                <a:cubicBezTo>
                  <a:pt x="82666" y="2940581"/>
                  <a:pt x="214408" y="3072323"/>
                  <a:pt x="376921" y="3072323"/>
                </a:cubicBezTo>
                <a:close/>
                <a:moveTo>
                  <a:pt x="2379939" y="3207575"/>
                </a:moveTo>
                <a:cubicBezTo>
                  <a:pt x="2342159" y="3210380"/>
                  <a:pt x="2303308" y="3198772"/>
                  <a:pt x="2272342" y="3172087"/>
                </a:cubicBezTo>
                <a:cubicBezTo>
                  <a:pt x="2210411" y="3118717"/>
                  <a:pt x="2203469" y="3025247"/>
                  <a:pt x="2256839" y="2963315"/>
                </a:cubicBezTo>
                <a:cubicBezTo>
                  <a:pt x="2292137" y="2922355"/>
                  <a:pt x="2344975" y="2905450"/>
                  <a:pt x="2394194" y="2916618"/>
                </a:cubicBezTo>
                <a:lnTo>
                  <a:pt x="2482323" y="2842744"/>
                </a:lnTo>
                <a:lnTo>
                  <a:pt x="2486558" y="2847797"/>
                </a:lnTo>
                <a:cubicBezTo>
                  <a:pt x="2638916" y="2767056"/>
                  <a:pt x="2628462" y="2744879"/>
                  <a:pt x="2689889" y="2690172"/>
                </a:cubicBezTo>
                <a:cubicBezTo>
                  <a:pt x="2722819" y="2655246"/>
                  <a:pt x="2732363" y="2657367"/>
                  <a:pt x="2726376" y="2568558"/>
                </a:cubicBezTo>
                <a:lnTo>
                  <a:pt x="2730335" y="2568172"/>
                </a:lnTo>
                <a:lnTo>
                  <a:pt x="2726098" y="2568172"/>
                </a:lnTo>
                <a:lnTo>
                  <a:pt x="2726098" y="2140027"/>
                </a:lnTo>
                <a:lnTo>
                  <a:pt x="2686068" y="2140105"/>
                </a:lnTo>
                <a:cubicBezTo>
                  <a:pt x="2685662" y="1932305"/>
                  <a:pt x="2574529" y="1740506"/>
                  <a:pt x="2394530" y="1636956"/>
                </a:cubicBezTo>
                <a:cubicBezTo>
                  <a:pt x="2214320" y="1533284"/>
                  <a:pt x="1992511" y="1533845"/>
                  <a:pt x="1812826" y="1638426"/>
                </a:cubicBezTo>
                <a:cubicBezTo>
                  <a:pt x="1633353" y="1742884"/>
                  <a:pt x="1523189" y="1935240"/>
                  <a:pt x="1523830" y="2143038"/>
                </a:cubicBezTo>
                <a:lnTo>
                  <a:pt x="1483625" y="2143162"/>
                </a:lnTo>
                <a:lnTo>
                  <a:pt x="1483625" y="2568172"/>
                </a:lnTo>
                <a:lnTo>
                  <a:pt x="1479388" y="2568172"/>
                </a:lnTo>
                <a:lnTo>
                  <a:pt x="1483347" y="2568558"/>
                </a:lnTo>
                <a:cubicBezTo>
                  <a:pt x="1477359" y="2657367"/>
                  <a:pt x="1486903" y="2655246"/>
                  <a:pt x="1519833" y="2690172"/>
                </a:cubicBezTo>
                <a:cubicBezTo>
                  <a:pt x="1581261" y="2744879"/>
                  <a:pt x="1570806" y="2767057"/>
                  <a:pt x="1723166" y="2847797"/>
                </a:cubicBezTo>
                <a:lnTo>
                  <a:pt x="1727402" y="2842744"/>
                </a:lnTo>
                <a:lnTo>
                  <a:pt x="1815530" y="2916618"/>
                </a:lnTo>
                <a:cubicBezTo>
                  <a:pt x="1864749" y="2905450"/>
                  <a:pt x="1917587" y="2922356"/>
                  <a:pt x="1952884" y="2963315"/>
                </a:cubicBezTo>
                <a:cubicBezTo>
                  <a:pt x="2006254" y="3025247"/>
                  <a:pt x="1999313" y="3118717"/>
                  <a:pt x="1937381" y="3172087"/>
                </a:cubicBezTo>
                <a:cubicBezTo>
                  <a:pt x="1906416" y="3198772"/>
                  <a:pt x="1867565" y="3210380"/>
                  <a:pt x="1829785" y="3207575"/>
                </a:cubicBezTo>
                <a:cubicBezTo>
                  <a:pt x="1792004" y="3204769"/>
                  <a:pt x="1755294" y="3187551"/>
                  <a:pt x="1728609" y="3156586"/>
                </a:cubicBezTo>
                <a:cubicBezTo>
                  <a:pt x="1704170" y="3128225"/>
                  <a:pt x="1692377" y="3093251"/>
                  <a:pt x="1694258" y="3058558"/>
                </a:cubicBezTo>
                <a:lnTo>
                  <a:pt x="1607474" y="2985811"/>
                </a:lnTo>
                <a:lnTo>
                  <a:pt x="1609754" y="2983092"/>
                </a:lnTo>
                <a:cubicBezTo>
                  <a:pt x="1505378" y="2914609"/>
                  <a:pt x="1454899" y="2874388"/>
                  <a:pt x="1372959" y="2808609"/>
                </a:cubicBezTo>
                <a:cubicBezTo>
                  <a:pt x="1301402" y="2768123"/>
                  <a:pt x="1295976" y="2652344"/>
                  <a:pt x="1300245" y="2568172"/>
                </a:cubicBezTo>
                <a:lnTo>
                  <a:pt x="1296941" y="2568172"/>
                </a:lnTo>
                <a:lnTo>
                  <a:pt x="1296941" y="2143739"/>
                </a:lnTo>
                <a:lnTo>
                  <a:pt x="1251342" y="2143880"/>
                </a:lnTo>
                <a:cubicBezTo>
                  <a:pt x="1250400" y="1838694"/>
                  <a:pt x="1412261" y="1556194"/>
                  <a:pt x="1675942" y="1402813"/>
                </a:cubicBezTo>
                <a:cubicBezTo>
                  <a:pt x="1778114" y="1343381"/>
                  <a:pt x="1889554" y="1306836"/>
                  <a:pt x="2003205" y="1293823"/>
                </a:cubicBezTo>
                <a:lnTo>
                  <a:pt x="2003205" y="878785"/>
                </a:lnTo>
                <a:lnTo>
                  <a:pt x="1998176" y="878621"/>
                </a:lnTo>
                <a:cubicBezTo>
                  <a:pt x="2009560" y="630102"/>
                  <a:pt x="1847671" y="398939"/>
                  <a:pt x="1584243" y="287563"/>
                </a:cubicBezTo>
                <a:cubicBezTo>
                  <a:pt x="1373323" y="198386"/>
                  <a:pt x="1125012" y="198092"/>
                  <a:pt x="913796" y="286769"/>
                </a:cubicBezTo>
                <a:cubicBezTo>
                  <a:pt x="650203" y="397436"/>
                  <a:pt x="487575" y="627955"/>
                  <a:pt x="497878" y="876315"/>
                </a:cubicBezTo>
                <a:lnTo>
                  <a:pt x="492947" y="876461"/>
                </a:lnTo>
                <a:lnTo>
                  <a:pt x="492947" y="2424958"/>
                </a:lnTo>
                <a:cubicBezTo>
                  <a:pt x="646520" y="2471832"/>
                  <a:pt x="757382" y="2615059"/>
                  <a:pt x="757382" y="2784179"/>
                </a:cubicBezTo>
                <a:cubicBezTo>
                  <a:pt x="757382" y="2993324"/>
                  <a:pt x="587836" y="3162870"/>
                  <a:pt x="378691" y="3162870"/>
                </a:cubicBezTo>
                <a:cubicBezTo>
                  <a:pt x="169546" y="3162870"/>
                  <a:pt x="0" y="2993324"/>
                  <a:pt x="0" y="2784179"/>
                </a:cubicBezTo>
                <a:cubicBezTo>
                  <a:pt x="0" y="2610447"/>
                  <a:pt x="116991" y="2464039"/>
                  <a:pt x="276947" y="2421074"/>
                </a:cubicBezTo>
                <a:lnTo>
                  <a:pt x="276947" y="783746"/>
                </a:lnTo>
                <a:lnTo>
                  <a:pt x="281758" y="783746"/>
                </a:lnTo>
                <a:cubicBezTo>
                  <a:pt x="307533" y="493124"/>
                  <a:pt x="502412" y="231983"/>
                  <a:pt x="801266" y="95774"/>
                </a:cubicBezTo>
                <a:cubicBezTo>
                  <a:pt x="1082323" y="-32324"/>
                  <a:pt x="1416727" y="-31901"/>
                  <a:pt x="1697364" y="96907"/>
                </a:cubicBezTo>
                <a:cubicBezTo>
                  <a:pt x="1994951" y="233494"/>
                  <a:pt x="2188714" y="494056"/>
                  <a:pt x="2214549" y="783746"/>
                </a:cubicBezTo>
                <a:lnTo>
                  <a:pt x="2219205" y="783746"/>
                </a:lnTo>
                <a:lnTo>
                  <a:pt x="2219205" y="1295162"/>
                </a:lnTo>
                <a:cubicBezTo>
                  <a:pt x="2327099" y="1309357"/>
                  <a:pt x="2432799" y="1344641"/>
                  <a:pt x="2530224" y="1400656"/>
                </a:cubicBezTo>
                <a:cubicBezTo>
                  <a:pt x="2794677" y="1552703"/>
                  <a:pt x="2957961" y="1834385"/>
                  <a:pt x="2958558" y="2139573"/>
                </a:cubicBezTo>
                <a:lnTo>
                  <a:pt x="2912782" y="2139663"/>
                </a:lnTo>
                <a:lnTo>
                  <a:pt x="2912782" y="2568172"/>
                </a:lnTo>
                <a:lnTo>
                  <a:pt x="2909478" y="2568172"/>
                </a:lnTo>
                <a:cubicBezTo>
                  <a:pt x="2913747" y="2652344"/>
                  <a:pt x="2908320" y="2768123"/>
                  <a:pt x="2836763" y="2808609"/>
                </a:cubicBezTo>
                <a:cubicBezTo>
                  <a:pt x="2754824" y="2874388"/>
                  <a:pt x="2704345" y="2914609"/>
                  <a:pt x="2599970" y="2983091"/>
                </a:cubicBezTo>
                <a:lnTo>
                  <a:pt x="2602250" y="2985811"/>
                </a:lnTo>
                <a:lnTo>
                  <a:pt x="2515466" y="3058559"/>
                </a:lnTo>
                <a:cubicBezTo>
                  <a:pt x="2517346" y="3093252"/>
                  <a:pt x="2505554" y="3128225"/>
                  <a:pt x="2481114" y="3156586"/>
                </a:cubicBezTo>
                <a:cubicBezTo>
                  <a:pt x="2454429" y="3187551"/>
                  <a:pt x="2417719" y="3204769"/>
                  <a:pt x="2379939" y="3207575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9" name="Block Arc 11">
            <a:extLst>
              <a:ext uri="{FF2B5EF4-FFF2-40B4-BE49-F238E27FC236}">
                <a16:creationId xmlns:a16="http://schemas.microsoft.com/office/drawing/2014/main" id="{67A789CF-D800-48C3-9FC3-792FA3CED1DF}"/>
              </a:ext>
            </a:extLst>
          </p:cNvPr>
          <p:cNvSpPr/>
          <p:nvPr/>
        </p:nvSpPr>
        <p:spPr>
          <a:xfrm rot="10800000">
            <a:off x="8710309" y="4659312"/>
            <a:ext cx="320105" cy="520850"/>
          </a:xfrm>
          <a:custGeom>
            <a:avLst/>
            <a:gdLst/>
            <a:ahLst/>
            <a:cxnLst/>
            <a:rect l="l" t="t" r="r" b="b"/>
            <a:pathLst>
              <a:path w="3636337" h="7138182">
                <a:moveTo>
                  <a:pt x="1563551" y="3029061"/>
                </a:moveTo>
                <a:lnTo>
                  <a:pt x="1563551" y="1171769"/>
                </a:lnTo>
                <a:cubicBezTo>
                  <a:pt x="1444523" y="1201084"/>
                  <a:pt x="1330799" y="1254073"/>
                  <a:pt x="1228219" y="1328453"/>
                </a:cubicBezTo>
                <a:cubicBezTo>
                  <a:pt x="927220" y="1546705"/>
                  <a:pt x="771440" y="1913395"/>
                  <a:pt x="823311" y="2281559"/>
                </a:cubicBezTo>
                <a:cubicBezTo>
                  <a:pt x="886035" y="2761950"/>
                  <a:pt x="1181988" y="2923981"/>
                  <a:pt x="1563551" y="3029061"/>
                </a:cubicBezTo>
                <a:close/>
                <a:moveTo>
                  <a:pt x="2056123" y="5971053"/>
                </a:moveTo>
                <a:cubicBezTo>
                  <a:pt x="2180706" y="5941789"/>
                  <a:pt x="2300029" y="5887431"/>
                  <a:pt x="2407191" y="5809729"/>
                </a:cubicBezTo>
                <a:cubicBezTo>
                  <a:pt x="2708190" y="5591477"/>
                  <a:pt x="2863970" y="5224787"/>
                  <a:pt x="2812099" y="4856623"/>
                </a:cubicBezTo>
                <a:cubicBezTo>
                  <a:pt x="2712300" y="4365494"/>
                  <a:pt x="2419393" y="4148018"/>
                  <a:pt x="2056123" y="4007016"/>
                </a:cubicBezTo>
                <a:close/>
                <a:moveTo>
                  <a:pt x="2056123" y="7138182"/>
                </a:moveTo>
                <a:lnTo>
                  <a:pt x="1563551" y="7138182"/>
                </a:lnTo>
                <a:lnTo>
                  <a:pt x="1563551" y="6796553"/>
                </a:lnTo>
                <a:cubicBezTo>
                  <a:pt x="1376287" y="6771102"/>
                  <a:pt x="1191751" y="6715291"/>
                  <a:pt x="1016794" y="6629471"/>
                </a:cubicBezTo>
                <a:cubicBezTo>
                  <a:pt x="412303" y="6332946"/>
                  <a:pt x="21102" y="5726704"/>
                  <a:pt x="0" y="5053734"/>
                </a:cubicBezTo>
                <a:lnTo>
                  <a:pt x="813973" y="5028205"/>
                </a:lnTo>
                <a:cubicBezTo>
                  <a:pt x="825624" y="5399818"/>
                  <a:pt x="1041643" y="5734588"/>
                  <a:pt x="1375441" y="5898325"/>
                </a:cubicBezTo>
                <a:cubicBezTo>
                  <a:pt x="1436179" y="5928119"/>
                  <a:pt x="1499008" y="5951362"/>
                  <a:pt x="1563551" y="5965918"/>
                </a:cubicBezTo>
                <a:lnTo>
                  <a:pt x="1563551" y="3847635"/>
                </a:lnTo>
                <a:cubicBezTo>
                  <a:pt x="920238" y="3662345"/>
                  <a:pt x="233045" y="3450393"/>
                  <a:pt x="16852" y="2382091"/>
                </a:cubicBezTo>
                <a:cubicBezTo>
                  <a:pt x="-73403" y="1719933"/>
                  <a:pt x="208577" y="1061859"/>
                  <a:pt x="750173" y="669157"/>
                </a:cubicBezTo>
                <a:cubicBezTo>
                  <a:pt x="994931" y="491686"/>
                  <a:pt x="1274723" y="381458"/>
                  <a:pt x="1563551" y="341319"/>
                </a:cubicBezTo>
                <a:lnTo>
                  <a:pt x="1563551" y="0"/>
                </a:lnTo>
                <a:lnTo>
                  <a:pt x="2056123" y="0"/>
                </a:lnTo>
                <a:lnTo>
                  <a:pt x="2056123" y="339268"/>
                </a:lnTo>
                <a:cubicBezTo>
                  <a:pt x="2248752" y="363969"/>
                  <a:pt x="2438747" y="420481"/>
                  <a:pt x="2618616" y="508711"/>
                </a:cubicBezTo>
                <a:cubicBezTo>
                  <a:pt x="3223107" y="805237"/>
                  <a:pt x="3614308" y="1411478"/>
                  <a:pt x="3635410" y="2084448"/>
                </a:cubicBezTo>
                <a:lnTo>
                  <a:pt x="2821437" y="2109978"/>
                </a:lnTo>
                <a:cubicBezTo>
                  <a:pt x="2809786" y="1738364"/>
                  <a:pt x="2593767" y="1403594"/>
                  <a:pt x="2259969" y="1239857"/>
                </a:cubicBezTo>
                <a:cubicBezTo>
                  <a:pt x="2194243" y="1207617"/>
                  <a:pt x="2126069" y="1183046"/>
                  <a:pt x="2056123" y="1168235"/>
                </a:cubicBezTo>
                <a:lnTo>
                  <a:pt x="2056123" y="3150890"/>
                </a:lnTo>
                <a:cubicBezTo>
                  <a:pt x="2675271" y="3303511"/>
                  <a:pt x="3347939" y="3564428"/>
                  <a:pt x="3618512" y="4743007"/>
                </a:cubicBezTo>
                <a:cubicBezTo>
                  <a:pt x="3712448" y="5409725"/>
                  <a:pt x="3430336" y="6073786"/>
                  <a:pt x="2885237" y="6469025"/>
                </a:cubicBezTo>
                <a:cubicBezTo>
                  <a:pt x="2636047" y="6649712"/>
                  <a:pt x="2350538" y="6760700"/>
                  <a:pt x="2056123" y="6798748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0" name="Rectangle 21">
            <a:extLst>
              <a:ext uri="{FF2B5EF4-FFF2-40B4-BE49-F238E27FC236}">
                <a16:creationId xmlns:a16="http://schemas.microsoft.com/office/drawing/2014/main" id="{C4A6DAC1-9507-4D90-8620-635452DC51B6}"/>
              </a:ext>
            </a:extLst>
          </p:cNvPr>
          <p:cNvSpPr/>
          <p:nvPr/>
        </p:nvSpPr>
        <p:spPr>
          <a:xfrm>
            <a:off x="6977936" y="4798176"/>
            <a:ext cx="505898" cy="283399"/>
          </a:xfrm>
          <a:custGeom>
            <a:avLst/>
            <a:gdLst/>
            <a:ahLst/>
            <a:cxnLst/>
            <a:rect l="l" t="t" r="r" b="b"/>
            <a:pathLst>
              <a:path w="4560938" h="2554996">
                <a:moveTo>
                  <a:pt x="2315585" y="1351978"/>
                </a:moveTo>
                <a:lnTo>
                  <a:pt x="2315585" y="1608128"/>
                </a:lnTo>
                <a:cubicBezTo>
                  <a:pt x="2332000" y="1604085"/>
                  <a:pt x="2347685" y="1596777"/>
                  <a:pt x="2361832" y="1586519"/>
                </a:cubicBezTo>
                <a:cubicBezTo>
                  <a:pt x="2403345" y="1556419"/>
                  <a:pt x="2424829" y="1505846"/>
                  <a:pt x="2417675" y="1455070"/>
                </a:cubicBezTo>
                <a:cubicBezTo>
                  <a:pt x="2409025" y="1388817"/>
                  <a:pt x="2368208" y="1366470"/>
                  <a:pt x="2315585" y="1351978"/>
                </a:cubicBezTo>
                <a:close/>
                <a:moveTo>
                  <a:pt x="3612086" y="989467"/>
                </a:moveTo>
                <a:cubicBezTo>
                  <a:pt x="3453010" y="989467"/>
                  <a:pt x="3324054" y="1118423"/>
                  <a:pt x="3324054" y="1277499"/>
                </a:cubicBezTo>
                <a:cubicBezTo>
                  <a:pt x="3324054" y="1436575"/>
                  <a:pt x="3453010" y="1565531"/>
                  <a:pt x="3612086" y="1565531"/>
                </a:cubicBezTo>
                <a:cubicBezTo>
                  <a:pt x="3771162" y="1565531"/>
                  <a:pt x="3900118" y="1436575"/>
                  <a:pt x="3900118" y="1277499"/>
                </a:cubicBezTo>
                <a:cubicBezTo>
                  <a:pt x="3900118" y="1118423"/>
                  <a:pt x="3771162" y="989467"/>
                  <a:pt x="3612086" y="989467"/>
                </a:cubicBezTo>
                <a:close/>
                <a:moveTo>
                  <a:pt x="948854" y="989467"/>
                </a:moveTo>
                <a:cubicBezTo>
                  <a:pt x="789778" y="989467"/>
                  <a:pt x="660822" y="1118423"/>
                  <a:pt x="660822" y="1277499"/>
                </a:cubicBezTo>
                <a:cubicBezTo>
                  <a:pt x="660822" y="1436575"/>
                  <a:pt x="789778" y="1565531"/>
                  <a:pt x="948854" y="1565531"/>
                </a:cubicBezTo>
                <a:cubicBezTo>
                  <a:pt x="1107930" y="1565531"/>
                  <a:pt x="1236886" y="1436575"/>
                  <a:pt x="1236886" y="1277499"/>
                </a:cubicBezTo>
                <a:cubicBezTo>
                  <a:pt x="1236886" y="1118423"/>
                  <a:pt x="1107930" y="989467"/>
                  <a:pt x="948854" y="989467"/>
                </a:cubicBezTo>
                <a:close/>
                <a:moveTo>
                  <a:pt x="2247651" y="946230"/>
                </a:moveTo>
                <a:cubicBezTo>
                  <a:pt x="2230469" y="950266"/>
                  <a:pt x="2214012" y="957763"/>
                  <a:pt x="2199233" y="968479"/>
                </a:cubicBezTo>
                <a:cubicBezTo>
                  <a:pt x="2157721" y="998579"/>
                  <a:pt x="2136236" y="1049152"/>
                  <a:pt x="2143390" y="1099928"/>
                </a:cubicBezTo>
                <a:cubicBezTo>
                  <a:pt x="2157154" y="1167662"/>
                  <a:pt x="2197550" y="1197656"/>
                  <a:pt x="2247651" y="1217102"/>
                </a:cubicBezTo>
                <a:close/>
                <a:moveTo>
                  <a:pt x="2247651" y="785264"/>
                </a:moveTo>
                <a:lnTo>
                  <a:pt x="2315585" y="785264"/>
                </a:lnTo>
                <a:lnTo>
                  <a:pt x="2315585" y="832380"/>
                </a:lnTo>
                <a:cubicBezTo>
                  <a:pt x="2341411" y="835890"/>
                  <a:pt x="2366862" y="843587"/>
                  <a:pt x="2390991" y="855423"/>
                </a:cubicBezTo>
                <a:cubicBezTo>
                  <a:pt x="2474360" y="896319"/>
                  <a:pt x="2528313" y="979930"/>
                  <a:pt x="2531223" y="1072743"/>
                </a:cubicBezTo>
                <a:lnTo>
                  <a:pt x="2418963" y="1076264"/>
                </a:lnTo>
                <a:cubicBezTo>
                  <a:pt x="2417356" y="1025012"/>
                  <a:pt x="2387564" y="978842"/>
                  <a:pt x="2341528" y="956260"/>
                </a:cubicBezTo>
                <a:cubicBezTo>
                  <a:pt x="2333151" y="952151"/>
                  <a:pt x="2324486" y="948946"/>
                  <a:pt x="2315585" y="946938"/>
                </a:cubicBezTo>
                <a:lnTo>
                  <a:pt x="2315585" y="1239083"/>
                </a:lnTo>
                <a:cubicBezTo>
                  <a:pt x="2404308" y="1264638"/>
                  <a:pt x="2499083" y="1293869"/>
                  <a:pt x="2528899" y="1441205"/>
                </a:cubicBezTo>
                <a:cubicBezTo>
                  <a:pt x="2541347" y="1532528"/>
                  <a:pt x="2502457" y="1623287"/>
                  <a:pt x="2427762" y="1677447"/>
                </a:cubicBezTo>
                <a:cubicBezTo>
                  <a:pt x="2394006" y="1701923"/>
                  <a:pt x="2355419" y="1717125"/>
                  <a:pt x="2315585" y="1722661"/>
                </a:cubicBezTo>
                <a:lnTo>
                  <a:pt x="2315585" y="1769734"/>
                </a:lnTo>
                <a:lnTo>
                  <a:pt x="2247651" y="1769734"/>
                </a:lnTo>
                <a:lnTo>
                  <a:pt x="2247651" y="1722944"/>
                </a:lnTo>
                <a:cubicBezTo>
                  <a:pt x="2221084" y="1719537"/>
                  <a:pt x="2194881" y="1711743"/>
                  <a:pt x="2170074" y="1699575"/>
                </a:cubicBezTo>
                <a:cubicBezTo>
                  <a:pt x="2086705" y="1658679"/>
                  <a:pt x="2032752" y="1575069"/>
                  <a:pt x="2029842" y="1482255"/>
                </a:cubicBezTo>
                <a:lnTo>
                  <a:pt x="2142102" y="1478734"/>
                </a:lnTo>
                <a:cubicBezTo>
                  <a:pt x="2143709" y="1529986"/>
                  <a:pt x="2173501" y="1576156"/>
                  <a:pt x="2219537" y="1598738"/>
                </a:cubicBezTo>
                <a:cubicBezTo>
                  <a:pt x="2228602" y="1603184"/>
                  <a:pt x="2238004" y="1606573"/>
                  <a:pt x="2247651" y="1608616"/>
                </a:cubicBezTo>
                <a:lnTo>
                  <a:pt x="2247651" y="1335176"/>
                </a:lnTo>
                <a:cubicBezTo>
                  <a:pt x="2162261" y="1314127"/>
                  <a:pt x="2069489" y="1278142"/>
                  <a:pt x="2032173" y="1115597"/>
                </a:cubicBezTo>
                <a:cubicBezTo>
                  <a:pt x="2019217" y="1023646"/>
                  <a:pt x="2058125" y="932061"/>
                  <a:pt x="2133303" y="877552"/>
                </a:cubicBezTo>
                <a:cubicBezTo>
                  <a:pt x="2167670" y="852632"/>
                  <a:pt x="2207046" y="837325"/>
                  <a:pt x="2247651" y="832077"/>
                </a:cubicBezTo>
                <a:close/>
                <a:moveTo>
                  <a:pt x="2280470" y="617534"/>
                </a:moveTo>
                <a:cubicBezTo>
                  <a:pt x="1915981" y="617534"/>
                  <a:pt x="1620504" y="913011"/>
                  <a:pt x="1620504" y="1277500"/>
                </a:cubicBezTo>
                <a:cubicBezTo>
                  <a:pt x="1620504" y="1641989"/>
                  <a:pt x="1915981" y="1937466"/>
                  <a:pt x="2280470" y="1937466"/>
                </a:cubicBezTo>
                <a:cubicBezTo>
                  <a:pt x="2644959" y="1937466"/>
                  <a:pt x="2940436" y="1641989"/>
                  <a:pt x="2940436" y="1277500"/>
                </a:cubicBezTo>
                <a:cubicBezTo>
                  <a:pt x="2940436" y="913011"/>
                  <a:pt x="2644959" y="617534"/>
                  <a:pt x="2280470" y="617534"/>
                </a:cubicBezTo>
                <a:close/>
                <a:moveTo>
                  <a:pt x="284505" y="265281"/>
                </a:moveTo>
                <a:lnTo>
                  <a:pt x="4276434" y="265281"/>
                </a:lnTo>
                <a:lnTo>
                  <a:pt x="4276434" y="2289716"/>
                </a:lnTo>
                <a:lnTo>
                  <a:pt x="284505" y="2289716"/>
                </a:lnTo>
                <a:close/>
                <a:moveTo>
                  <a:pt x="180344" y="148161"/>
                </a:moveTo>
                <a:lnTo>
                  <a:pt x="180344" y="2406836"/>
                </a:lnTo>
                <a:lnTo>
                  <a:pt x="4380595" y="2406836"/>
                </a:lnTo>
                <a:lnTo>
                  <a:pt x="4380595" y="148161"/>
                </a:lnTo>
                <a:close/>
                <a:moveTo>
                  <a:pt x="0" y="0"/>
                </a:moveTo>
                <a:lnTo>
                  <a:pt x="4560938" y="0"/>
                </a:lnTo>
                <a:lnTo>
                  <a:pt x="4560938" y="2554996"/>
                </a:lnTo>
                <a:lnTo>
                  <a:pt x="0" y="255499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Round Same Side Corner Rectangle 8">
            <a:extLst>
              <a:ext uri="{FF2B5EF4-FFF2-40B4-BE49-F238E27FC236}">
                <a16:creationId xmlns:a16="http://schemas.microsoft.com/office/drawing/2014/main" id="{1551067A-258F-41A3-8BD7-1DA44BA3918D}"/>
              </a:ext>
            </a:extLst>
          </p:cNvPr>
          <p:cNvSpPr/>
          <p:nvPr/>
        </p:nvSpPr>
        <p:spPr>
          <a:xfrm>
            <a:off x="11061660" y="4700090"/>
            <a:ext cx="522441" cy="523242"/>
          </a:xfrm>
          <a:custGeom>
            <a:avLst/>
            <a:gdLst/>
            <a:ahLst/>
            <a:cxnLst/>
            <a:rect l="l" t="t" r="r" b="b"/>
            <a:pathLst>
              <a:path w="3197597" h="3202496">
                <a:moveTo>
                  <a:pt x="601421" y="1611393"/>
                </a:moveTo>
                <a:lnTo>
                  <a:pt x="2596176" y="1611393"/>
                </a:lnTo>
                <a:cubicBezTo>
                  <a:pt x="2928331" y="1611393"/>
                  <a:pt x="3197594" y="1880656"/>
                  <a:pt x="3197594" y="2212811"/>
                </a:cubicBezTo>
                <a:lnTo>
                  <a:pt x="3197594" y="2776360"/>
                </a:lnTo>
                <a:lnTo>
                  <a:pt x="3197597" y="2776360"/>
                </a:lnTo>
                <a:lnTo>
                  <a:pt x="3197597" y="2914824"/>
                </a:lnTo>
                <a:lnTo>
                  <a:pt x="3197198" y="2914824"/>
                </a:lnTo>
                <a:lnTo>
                  <a:pt x="3197198" y="3202496"/>
                </a:lnTo>
                <a:lnTo>
                  <a:pt x="398" y="3202496"/>
                </a:lnTo>
                <a:lnTo>
                  <a:pt x="398" y="2914824"/>
                </a:lnTo>
                <a:lnTo>
                  <a:pt x="0" y="2914824"/>
                </a:lnTo>
                <a:lnTo>
                  <a:pt x="0" y="2212811"/>
                </a:lnTo>
                <a:cubicBezTo>
                  <a:pt x="0" y="1880656"/>
                  <a:pt x="269266" y="1611393"/>
                  <a:pt x="601421" y="1611393"/>
                </a:cubicBezTo>
                <a:close/>
                <a:moveTo>
                  <a:pt x="1598801" y="0"/>
                </a:moveTo>
                <a:cubicBezTo>
                  <a:pt x="1998649" y="0"/>
                  <a:pt x="2322791" y="324142"/>
                  <a:pt x="2322791" y="723993"/>
                </a:cubicBezTo>
                <a:cubicBezTo>
                  <a:pt x="2322791" y="1123843"/>
                  <a:pt x="1998649" y="1447985"/>
                  <a:pt x="1598801" y="1447985"/>
                </a:cubicBezTo>
                <a:cubicBezTo>
                  <a:pt x="1198951" y="1447985"/>
                  <a:pt x="874809" y="1123843"/>
                  <a:pt x="874809" y="723993"/>
                </a:cubicBezTo>
                <a:cubicBezTo>
                  <a:pt x="874809" y="324142"/>
                  <a:pt x="1198951" y="0"/>
                  <a:pt x="1598801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2" name="Rounded Rectangle 51">
            <a:extLst>
              <a:ext uri="{FF2B5EF4-FFF2-40B4-BE49-F238E27FC236}">
                <a16:creationId xmlns:a16="http://schemas.microsoft.com/office/drawing/2014/main" id="{E5081755-A89D-4A17-9A2C-8BEDFB9B3D49}"/>
              </a:ext>
            </a:extLst>
          </p:cNvPr>
          <p:cNvSpPr/>
          <p:nvPr/>
        </p:nvSpPr>
        <p:spPr>
          <a:xfrm rot="16200000" flipH="1">
            <a:off x="9442736" y="5628226"/>
            <a:ext cx="541566" cy="510026"/>
          </a:xfrm>
          <a:custGeom>
            <a:avLst/>
            <a:gdLst/>
            <a:ahLst/>
            <a:cxnLst/>
            <a:rect l="l" t="t" r="r" b="b"/>
            <a:pathLst>
              <a:path w="2928608" h="2758049">
                <a:moveTo>
                  <a:pt x="2797052" y="1199936"/>
                </a:moveTo>
                <a:lnTo>
                  <a:pt x="2797052" y="1541978"/>
                </a:lnTo>
                <a:cubicBezTo>
                  <a:pt x="2797052" y="1578306"/>
                  <a:pt x="2826502" y="1607756"/>
                  <a:pt x="2862830" y="1607756"/>
                </a:cubicBezTo>
                <a:lnTo>
                  <a:pt x="2862830" y="1607755"/>
                </a:lnTo>
                <a:cubicBezTo>
                  <a:pt x="2899158" y="1607755"/>
                  <a:pt x="2928608" y="1578305"/>
                  <a:pt x="2928608" y="1541977"/>
                </a:cubicBezTo>
                <a:lnTo>
                  <a:pt x="2928607" y="1199936"/>
                </a:lnTo>
                <a:cubicBezTo>
                  <a:pt x="2928607" y="1163608"/>
                  <a:pt x="2899158" y="1134159"/>
                  <a:pt x="2862830" y="1134158"/>
                </a:cubicBezTo>
                <a:cubicBezTo>
                  <a:pt x="2826502" y="1134159"/>
                  <a:pt x="2797052" y="1163608"/>
                  <a:pt x="2797052" y="1199936"/>
                </a:cubicBezTo>
                <a:close/>
                <a:moveTo>
                  <a:pt x="2593193" y="1147315"/>
                </a:moveTo>
                <a:lnTo>
                  <a:pt x="2593193" y="1594601"/>
                </a:lnTo>
                <a:cubicBezTo>
                  <a:pt x="2593193" y="1630929"/>
                  <a:pt x="2622643" y="1660379"/>
                  <a:pt x="2658971" y="1660379"/>
                </a:cubicBezTo>
                <a:lnTo>
                  <a:pt x="2658971" y="1660378"/>
                </a:lnTo>
                <a:cubicBezTo>
                  <a:pt x="2695299" y="1660378"/>
                  <a:pt x="2724749" y="1630928"/>
                  <a:pt x="2724749" y="1594600"/>
                </a:cubicBezTo>
                <a:lnTo>
                  <a:pt x="2724748" y="1147315"/>
                </a:lnTo>
                <a:cubicBezTo>
                  <a:pt x="2724748" y="1110987"/>
                  <a:pt x="2695299" y="1081538"/>
                  <a:pt x="2658971" y="1081537"/>
                </a:cubicBezTo>
                <a:cubicBezTo>
                  <a:pt x="2622643" y="1081538"/>
                  <a:pt x="2593193" y="1110987"/>
                  <a:pt x="2593193" y="1147315"/>
                </a:cubicBezTo>
                <a:close/>
                <a:moveTo>
                  <a:pt x="2389334" y="1121004"/>
                </a:moveTo>
                <a:lnTo>
                  <a:pt x="2389334" y="1620912"/>
                </a:lnTo>
                <a:cubicBezTo>
                  <a:pt x="2389334" y="1657240"/>
                  <a:pt x="2418784" y="1686690"/>
                  <a:pt x="2455112" y="1686690"/>
                </a:cubicBezTo>
                <a:lnTo>
                  <a:pt x="2455112" y="1686689"/>
                </a:lnTo>
                <a:cubicBezTo>
                  <a:pt x="2491440" y="1686689"/>
                  <a:pt x="2520890" y="1657239"/>
                  <a:pt x="2520890" y="1620911"/>
                </a:cubicBezTo>
                <a:lnTo>
                  <a:pt x="2520889" y="1121004"/>
                </a:lnTo>
                <a:cubicBezTo>
                  <a:pt x="2520889" y="1084676"/>
                  <a:pt x="2491440" y="1055227"/>
                  <a:pt x="2455112" y="1055226"/>
                </a:cubicBezTo>
                <a:cubicBezTo>
                  <a:pt x="2418784" y="1055227"/>
                  <a:pt x="2389334" y="1084676"/>
                  <a:pt x="2389334" y="1121004"/>
                </a:cubicBezTo>
                <a:close/>
                <a:moveTo>
                  <a:pt x="1314382" y="1247024"/>
                </a:moveTo>
                <a:cubicBezTo>
                  <a:pt x="1314381" y="1225915"/>
                  <a:pt x="1331494" y="1208803"/>
                  <a:pt x="1352603" y="1208803"/>
                </a:cubicBezTo>
                <a:lnTo>
                  <a:pt x="1410313" y="1208803"/>
                </a:lnTo>
                <a:lnTo>
                  <a:pt x="1410313" y="1146778"/>
                </a:lnTo>
                <a:cubicBezTo>
                  <a:pt x="1410313" y="1145599"/>
                  <a:pt x="1410393" y="1144438"/>
                  <a:pt x="1411688" y="1143457"/>
                </a:cubicBezTo>
                <a:lnTo>
                  <a:pt x="1408531" y="1133444"/>
                </a:lnTo>
                <a:cubicBezTo>
                  <a:pt x="1410371" y="1112415"/>
                  <a:pt x="1428909" y="1096860"/>
                  <a:pt x="1449938" y="1098699"/>
                </a:cubicBezTo>
                <a:lnTo>
                  <a:pt x="2236821" y="1167543"/>
                </a:lnTo>
                <a:cubicBezTo>
                  <a:pt x="2257849" y="1169383"/>
                  <a:pt x="2273405" y="1187920"/>
                  <a:pt x="2271565" y="1208950"/>
                </a:cubicBezTo>
                <a:cubicBezTo>
                  <a:pt x="2269725" y="1229978"/>
                  <a:pt x="2251187" y="1245533"/>
                  <a:pt x="2230159" y="1243693"/>
                </a:cubicBezTo>
                <a:cubicBezTo>
                  <a:pt x="1973864" y="1221271"/>
                  <a:pt x="1717570" y="1198849"/>
                  <a:pt x="1461275" y="1176426"/>
                </a:cubicBezTo>
                <a:lnTo>
                  <a:pt x="1461274" y="1208803"/>
                </a:lnTo>
                <a:lnTo>
                  <a:pt x="1518985" y="1208803"/>
                </a:lnTo>
                <a:cubicBezTo>
                  <a:pt x="1540095" y="1208802"/>
                  <a:pt x="1557205" y="1225915"/>
                  <a:pt x="1557206" y="1247025"/>
                </a:cubicBezTo>
                <a:lnTo>
                  <a:pt x="1557207" y="1247023"/>
                </a:lnTo>
                <a:cubicBezTo>
                  <a:pt x="1557207" y="1268132"/>
                  <a:pt x="1540095" y="1285244"/>
                  <a:pt x="1518986" y="1285244"/>
                </a:cubicBezTo>
                <a:cubicBezTo>
                  <a:pt x="1499749" y="1285244"/>
                  <a:pt x="1480511" y="1285243"/>
                  <a:pt x="1461275" y="1285244"/>
                </a:cubicBezTo>
                <a:lnTo>
                  <a:pt x="1461275" y="1337600"/>
                </a:lnTo>
                <a:lnTo>
                  <a:pt x="1518985" y="1337600"/>
                </a:lnTo>
                <a:cubicBezTo>
                  <a:pt x="1540095" y="1337600"/>
                  <a:pt x="1557206" y="1354713"/>
                  <a:pt x="1557206" y="1375821"/>
                </a:cubicBezTo>
                <a:lnTo>
                  <a:pt x="1557207" y="1375820"/>
                </a:lnTo>
                <a:cubicBezTo>
                  <a:pt x="1557206" y="1396928"/>
                  <a:pt x="1540095" y="1414041"/>
                  <a:pt x="1518986" y="1414041"/>
                </a:cubicBezTo>
                <a:cubicBezTo>
                  <a:pt x="1499750" y="1414041"/>
                  <a:pt x="1480511" y="1414041"/>
                  <a:pt x="1461275" y="1414042"/>
                </a:cubicBezTo>
                <a:lnTo>
                  <a:pt x="1461275" y="1466398"/>
                </a:lnTo>
                <a:lnTo>
                  <a:pt x="1518985" y="1466398"/>
                </a:lnTo>
                <a:cubicBezTo>
                  <a:pt x="1540095" y="1466398"/>
                  <a:pt x="1557206" y="1483509"/>
                  <a:pt x="1557206" y="1504618"/>
                </a:cubicBezTo>
                <a:lnTo>
                  <a:pt x="1557207" y="1504619"/>
                </a:lnTo>
                <a:cubicBezTo>
                  <a:pt x="1557207" y="1525727"/>
                  <a:pt x="1540094" y="1542838"/>
                  <a:pt x="1518986" y="1542839"/>
                </a:cubicBezTo>
                <a:cubicBezTo>
                  <a:pt x="1499749" y="1542839"/>
                  <a:pt x="1480511" y="1542838"/>
                  <a:pt x="1461275" y="1542839"/>
                </a:cubicBezTo>
                <a:lnTo>
                  <a:pt x="1461274" y="1575412"/>
                </a:lnTo>
                <a:lnTo>
                  <a:pt x="2226550" y="1494978"/>
                </a:lnTo>
                <a:cubicBezTo>
                  <a:pt x="2247542" y="1492772"/>
                  <a:pt x="2266350" y="1508001"/>
                  <a:pt x="2268556" y="1528995"/>
                </a:cubicBezTo>
                <a:cubicBezTo>
                  <a:pt x="2270763" y="1549988"/>
                  <a:pt x="2255534" y="1568794"/>
                  <a:pt x="2234542" y="1571000"/>
                </a:cubicBezTo>
                <a:cubicBezTo>
                  <a:pt x="1972686" y="1598522"/>
                  <a:pt x="1710833" y="1626046"/>
                  <a:pt x="1448978" y="1653567"/>
                </a:cubicBezTo>
                <a:cubicBezTo>
                  <a:pt x="1427984" y="1655774"/>
                  <a:pt x="1409178" y="1640544"/>
                  <a:pt x="1406971" y="1619551"/>
                </a:cubicBezTo>
                <a:cubicBezTo>
                  <a:pt x="1406474" y="1614827"/>
                  <a:pt x="1406862" y="1610214"/>
                  <a:pt x="1410805" y="1606610"/>
                </a:cubicBezTo>
                <a:lnTo>
                  <a:pt x="1410312" y="1605422"/>
                </a:lnTo>
                <a:lnTo>
                  <a:pt x="1410312" y="1542839"/>
                </a:lnTo>
                <a:lnTo>
                  <a:pt x="1352603" y="1542841"/>
                </a:lnTo>
                <a:cubicBezTo>
                  <a:pt x="1331494" y="1542841"/>
                  <a:pt x="1314382" y="1525729"/>
                  <a:pt x="1314382" y="1504619"/>
                </a:cubicBezTo>
                <a:cubicBezTo>
                  <a:pt x="1314382" y="1483510"/>
                  <a:pt x="1331493" y="1466397"/>
                  <a:pt x="1352603" y="1466398"/>
                </a:cubicBezTo>
                <a:lnTo>
                  <a:pt x="1410312" y="1466398"/>
                </a:lnTo>
                <a:lnTo>
                  <a:pt x="1410313" y="1414042"/>
                </a:lnTo>
                <a:lnTo>
                  <a:pt x="1352603" y="1414042"/>
                </a:lnTo>
                <a:cubicBezTo>
                  <a:pt x="1331494" y="1414041"/>
                  <a:pt x="1314383" y="1396930"/>
                  <a:pt x="1314382" y="1375820"/>
                </a:cubicBezTo>
                <a:cubicBezTo>
                  <a:pt x="1314383" y="1354713"/>
                  <a:pt x="1331494" y="1337600"/>
                  <a:pt x="1352603" y="1337601"/>
                </a:cubicBezTo>
                <a:lnTo>
                  <a:pt x="1410312" y="1337600"/>
                </a:lnTo>
                <a:lnTo>
                  <a:pt x="1410312" y="1285244"/>
                </a:lnTo>
                <a:lnTo>
                  <a:pt x="1352603" y="1285244"/>
                </a:lnTo>
                <a:cubicBezTo>
                  <a:pt x="1331494" y="1285244"/>
                  <a:pt x="1314381" y="1268133"/>
                  <a:pt x="1314382" y="1247024"/>
                </a:cubicBezTo>
                <a:close/>
                <a:moveTo>
                  <a:pt x="1171967" y="72000"/>
                </a:moveTo>
                <a:lnTo>
                  <a:pt x="1171967" y="288000"/>
                </a:lnTo>
                <a:cubicBezTo>
                  <a:pt x="1171967" y="327765"/>
                  <a:pt x="1204202" y="360000"/>
                  <a:pt x="1243967" y="360000"/>
                </a:cubicBezTo>
                <a:cubicBezTo>
                  <a:pt x="1283732" y="360000"/>
                  <a:pt x="1315967" y="327765"/>
                  <a:pt x="1315967" y="288000"/>
                </a:cubicBezTo>
                <a:lnTo>
                  <a:pt x="1315967" y="72000"/>
                </a:lnTo>
                <a:cubicBezTo>
                  <a:pt x="1315967" y="32235"/>
                  <a:pt x="1283732" y="0"/>
                  <a:pt x="1243967" y="0"/>
                </a:cubicBezTo>
                <a:cubicBezTo>
                  <a:pt x="1204202" y="0"/>
                  <a:pt x="1171967" y="32235"/>
                  <a:pt x="1171967" y="72000"/>
                </a:cubicBezTo>
                <a:close/>
                <a:moveTo>
                  <a:pt x="1171966" y="2470049"/>
                </a:moveTo>
                <a:lnTo>
                  <a:pt x="1171966" y="2686049"/>
                </a:lnTo>
                <a:cubicBezTo>
                  <a:pt x="1171966" y="2725814"/>
                  <a:pt x="1204201" y="2758049"/>
                  <a:pt x="1243966" y="2758049"/>
                </a:cubicBezTo>
                <a:cubicBezTo>
                  <a:pt x="1283731" y="2758049"/>
                  <a:pt x="1315966" y="2725814"/>
                  <a:pt x="1315966" y="2686049"/>
                </a:cubicBezTo>
                <a:lnTo>
                  <a:pt x="1315966" y="2470049"/>
                </a:lnTo>
                <a:cubicBezTo>
                  <a:pt x="1315966" y="2430284"/>
                  <a:pt x="1283731" y="2398049"/>
                  <a:pt x="1243966" y="2398049"/>
                </a:cubicBezTo>
                <a:cubicBezTo>
                  <a:pt x="1204201" y="2398049"/>
                  <a:pt x="1171966" y="2430284"/>
                  <a:pt x="1171966" y="2470049"/>
                </a:cubicBezTo>
                <a:close/>
                <a:moveTo>
                  <a:pt x="515345" y="1370958"/>
                </a:moveTo>
                <a:cubicBezTo>
                  <a:pt x="515344" y="1558300"/>
                  <a:pt x="586814" y="1745642"/>
                  <a:pt x="729750" y="1888579"/>
                </a:cubicBezTo>
                <a:cubicBezTo>
                  <a:pt x="1015625" y="2174454"/>
                  <a:pt x="1479119" y="2174454"/>
                  <a:pt x="1764994" y="1888580"/>
                </a:cubicBezTo>
                <a:lnTo>
                  <a:pt x="1940572" y="1713001"/>
                </a:lnTo>
                <a:lnTo>
                  <a:pt x="2136413" y="1713002"/>
                </a:lnTo>
                <a:cubicBezTo>
                  <a:pt x="2215124" y="1713001"/>
                  <a:pt x="2278929" y="1649195"/>
                  <a:pt x="2278929" y="1570486"/>
                </a:cubicBezTo>
                <a:lnTo>
                  <a:pt x="2278929" y="1374645"/>
                </a:lnTo>
                <a:lnTo>
                  <a:pt x="2282614" y="1370959"/>
                </a:lnTo>
                <a:lnTo>
                  <a:pt x="2278929" y="1367272"/>
                </a:lnTo>
                <a:lnTo>
                  <a:pt x="2278929" y="1171432"/>
                </a:lnTo>
                <a:cubicBezTo>
                  <a:pt x="2278929" y="1092722"/>
                  <a:pt x="2215123" y="1028916"/>
                  <a:pt x="2136413" y="1028916"/>
                </a:cubicBezTo>
                <a:lnTo>
                  <a:pt x="1940571" y="1028916"/>
                </a:lnTo>
                <a:cubicBezTo>
                  <a:pt x="1882045" y="970390"/>
                  <a:pt x="1823519" y="911862"/>
                  <a:pt x="1764993" y="853336"/>
                </a:cubicBezTo>
                <a:cubicBezTo>
                  <a:pt x="1479118" y="567461"/>
                  <a:pt x="1015625" y="567462"/>
                  <a:pt x="729750" y="853336"/>
                </a:cubicBezTo>
                <a:cubicBezTo>
                  <a:pt x="586813" y="996273"/>
                  <a:pt x="515344" y="1183616"/>
                  <a:pt x="515345" y="1370958"/>
                </a:cubicBezTo>
                <a:close/>
                <a:moveTo>
                  <a:pt x="388776" y="2386770"/>
                </a:moveTo>
                <a:cubicBezTo>
                  <a:pt x="388776" y="2405196"/>
                  <a:pt x="395805" y="2423622"/>
                  <a:pt x="409865" y="2437681"/>
                </a:cubicBezTo>
                <a:cubicBezTo>
                  <a:pt x="437983" y="2465800"/>
                  <a:pt x="483570" y="2465800"/>
                  <a:pt x="511688" y="2437681"/>
                </a:cubicBezTo>
                <a:lnTo>
                  <a:pt x="664423" y="2284946"/>
                </a:lnTo>
                <a:cubicBezTo>
                  <a:pt x="692541" y="2256828"/>
                  <a:pt x="692541" y="2211241"/>
                  <a:pt x="664423" y="2183123"/>
                </a:cubicBezTo>
                <a:cubicBezTo>
                  <a:pt x="636305" y="2155005"/>
                  <a:pt x="590718" y="2155005"/>
                  <a:pt x="562599" y="2183123"/>
                </a:cubicBezTo>
                <a:lnTo>
                  <a:pt x="409865" y="2335858"/>
                </a:lnTo>
                <a:cubicBezTo>
                  <a:pt x="395805" y="2349917"/>
                  <a:pt x="388776" y="2368343"/>
                  <a:pt x="388776" y="2386770"/>
                </a:cubicBezTo>
                <a:close/>
                <a:moveTo>
                  <a:pt x="388776" y="365689"/>
                </a:moveTo>
                <a:cubicBezTo>
                  <a:pt x="388776" y="384115"/>
                  <a:pt x="395805" y="402541"/>
                  <a:pt x="409865" y="416600"/>
                </a:cubicBezTo>
                <a:lnTo>
                  <a:pt x="562599" y="569335"/>
                </a:lnTo>
                <a:cubicBezTo>
                  <a:pt x="590718" y="597454"/>
                  <a:pt x="636305" y="597454"/>
                  <a:pt x="664423" y="569335"/>
                </a:cubicBezTo>
                <a:cubicBezTo>
                  <a:pt x="692541" y="541217"/>
                  <a:pt x="692541" y="495630"/>
                  <a:pt x="664423" y="467512"/>
                </a:cubicBezTo>
                <a:lnTo>
                  <a:pt x="511688" y="314777"/>
                </a:lnTo>
                <a:cubicBezTo>
                  <a:pt x="483570" y="286659"/>
                  <a:pt x="437983" y="286659"/>
                  <a:pt x="409865" y="314777"/>
                </a:cubicBezTo>
                <a:cubicBezTo>
                  <a:pt x="395805" y="328836"/>
                  <a:pt x="388776" y="347262"/>
                  <a:pt x="388776" y="365689"/>
                </a:cubicBezTo>
                <a:close/>
                <a:moveTo>
                  <a:pt x="0" y="1379024"/>
                </a:moveTo>
                <a:cubicBezTo>
                  <a:pt x="0" y="1418789"/>
                  <a:pt x="32235" y="1451024"/>
                  <a:pt x="72000" y="1451024"/>
                </a:cubicBezTo>
                <a:lnTo>
                  <a:pt x="288000" y="1451024"/>
                </a:lnTo>
                <a:cubicBezTo>
                  <a:pt x="327765" y="1451024"/>
                  <a:pt x="360000" y="1418789"/>
                  <a:pt x="360000" y="1379024"/>
                </a:cubicBezTo>
                <a:cubicBezTo>
                  <a:pt x="360000" y="1339259"/>
                  <a:pt x="327765" y="1307024"/>
                  <a:pt x="288000" y="1307024"/>
                </a:cubicBezTo>
                <a:lnTo>
                  <a:pt x="72000" y="1307024"/>
                </a:lnTo>
                <a:cubicBezTo>
                  <a:pt x="32235" y="1307024"/>
                  <a:pt x="0" y="1339259"/>
                  <a:pt x="0" y="137902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3" name="Isosceles Triangle 5">
            <a:extLst>
              <a:ext uri="{FF2B5EF4-FFF2-40B4-BE49-F238E27FC236}">
                <a16:creationId xmlns:a16="http://schemas.microsoft.com/office/drawing/2014/main" id="{503E506E-A24A-46D8-8F42-7E8C9C080C80}"/>
              </a:ext>
            </a:extLst>
          </p:cNvPr>
          <p:cNvSpPr>
            <a:spLocks noChangeAspect="1"/>
          </p:cNvSpPr>
          <p:nvPr/>
        </p:nvSpPr>
        <p:spPr>
          <a:xfrm>
            <a:off x="7895083" y="4737985"/>
            <a:ext cx="404220" cy="403783"/>
          </a:xfrm>
          <a:custGeom>
            <a:avLst/>
            <a:gdLst/>
            <a:ahLst/>
            <a:cxnLst/>
            <a:rect l="l" t="t" r="r" b="b"/>
            <a:pathLst>
              <a:path w="3229104" h="3225610">
                <a:moveTo>
                  <a:pt x="2311104" y="907633"/>
                </a:moveTo>
                <a:lnTo>
                  <a:pt x="3229104" y="907633"/>
                </a:lnTo>
                <a:lnTo>
                  <a:pt x="1769979" y="3097491"/>
                </a:lnTo>
                <a:close/>
                <a:moveTo>
                  <a:pt x="823" y="907633"/>
                </a:moveTo>
                <a:lnTo>
                  <a:pt x="918823" y="907633"/>
                </a:lnTo>
                <a:lnTo>
                  <a:pt x="1498048" y="3135591"/>
                </a:lnTo>
                <a:close/>
                <a:moveTo>
                  <a:pt x="1036980" y="907632"/>
                </a:moveTo>
                <a:lnTo>
                  <a:pt x="2192122" y="907632"/>
                </a:lnTo>
                <a:lnTo>
                  <a:pt x="1614551" y="3225610"/>
                </a:lnTo>
                <a:close/>
                <a:moveTo>
                  <a:pt x="2769693" y="0"/>
                </a:moveTo>
                <a:lnTo>
                  <a:pt x="3229104" y="792088"/>
                </a:lnTo>
                <a:lnTo>
                  <a:pt x="2310282" y="792088"/>
                </a:lnTo>
                <a:close/>
                <a:moveTo>
                  <a:pt x="1732713" y="0"/>
                </a:moveTo>
                <a:lnTo>
                  <a:pt x="2651535" y="0"/>
                </a:lnTo>
                <a:lnTo>
                  <a:pt x="2192124" y="792088"/>
                </a:lnTo>
                <a:close/>
                <a:moveTo>
                  <a:pt x="1614553" y="0"/>
                </a:moveTo>
                <a:lnTo>
                  <a:pt x="2073964" y="792088"/>
                </a:lnTo>
                <a:lnTo>
                  <a:pt x="1155142" y="792088"/>
                </a:lnTo>
                <a:close/>
                <a:moveTo>
                  <a:pt x="577571" y="0"/>
                </a:moveTo>
                <a:lnTo>
                  <a:pt x="1496393" y="0"/>
                </a:lnTo>
                <a:lnTo>
                  <a:pt x="1036982" y="792088"/>
                </a:lnTo>
                <a:close/>
                <a:moveTo>
                  <a:pt x="459411" y="0"/>
                </a:moveTo>
                <a:lnTo>
                  <a:pt x="918822" y="792088"/>
                </a:lnTo>
                <a:lnTo>
                  <a:pt x="0" y="7920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Trapezoid 22">
            <a:extLst>
              <a:ext uri="{FF2B5EF4-FFF2-40B4-BE49-F238E27FC236}">
                <a16:creationId xmlns:a16="http://schemas.microsoft.com/office/drawing/2014/main" id="{67691934-9CDE-40A6-AFD6-7A56C845ABE3}"/>
              </a:ext>
            </a:extLst>
          </p:cNvPr>
          <p:cNvSpPr>
            <a:spLocks noChangeAspect="1"/>
          </p:cNvSpPr>
          <p:nvPr/>
        </p:nvSpPr>
        <p:spPr>
          <a:xfrm>
            <a:off x="9438721" y="4805113"/>
            <a:ext cx="529812" cy="269525"/>
          </a:xfrm>
          <a:custGeom>
            <a:avLst/>
            <a:gdLst/>
            <a:ahLst/>
            <a:cxnLst/>
            <a:rect l="l" t="t" r="r" b="b"/>
            <a:pathLst>
              <a:path w="3261500" h="1659188">
                <a:moveTo>
                  <a:pt x="121102" y="1436888"/>
                </a:moveTo>
                <a:lnTo>
                  <a:pt x="3045452" y="1436888"/>
                </a:lnTo>
                <a:cubicBezTo>
                  <a:pt x="3001437" y="1508238"/>
                  <a:pt x="2956882" y="1580993"/>
                  <a:pt x="2918729" y="1659188"/>
                </a:cubicBezTo>
                <a:lnTo>
                  <a:pt x="202648" y="1659188"/>
                </a:lnTo>
                <a:cubicBezTo>
                  <a:pt x="188127" y="1585004"/>
                  <a:pt x="156049" y="1510828"/>
                  <a:pt x="121102" y="1436888"/>
                </a:cubicBezTo>
                <a:close/>
                <a:moveTo>
                  <a:pt x="2814967" y="1119413"/>
                </a:moveTo>
                <a:lnTo>
                  <a:pt x="2814967" y="1227413"/>
                </a:lnTo>
                <a:lnTo>
                  <a:pt x="2922967" y="1227413"/>
                </a:lnTo>
                <a:lnTo>
                  <a:pt x="2922967" y="1119413"/>
                </a:lnTo>
                <a:close/>
                <a:moveTo>
                  <a:pt x="2600074" y="1119413"/>
                </a:moveTo>
                <a:lnTo>
                  <a:pt x="2600074" y="1227413"/>
                </a:lnTo>
                <a:lnTo>
                  <a:pt x="2708074" y="1227413"/>
                </a:lnTo>
                <a:lnTo>
                  <a:pt x="2708074" y="1119413"/>
                </a:lnTo>
                <a:close/>
                <a:moveTo>
                  <a:pt x="2385182" y="1119413"/>
                </a:moveTo>
                <a:lnTo>
                  <a:pt x="2385182" y="1227413"/>
                </a:lnTo>
                <a:lnTo>
                  <a:pt x="2493182" y="1227413"/>
                </a:lnTo>
                <a:lnTo>
                  <a:pt x="2493182" y="1119413"/>
                </a:lnTo>
                <a:close/>
                <a:moveTo>
                  <a:pt x="1716569" y="1119413"/>
                </a:moveTo>
                <a:lnTo>
                  <a:pt x="1716569" y="1227413"/>
                </a:lnTo>
                <a:lnTo>
                  <a:pt x="1824569" y="1227413"/>
                </a:lnTo>
                <a:lnTo>
                  <a:pt x="1824569" y="1119413"/>
                </a:lnTo>
                <a:close/>
                <a:moveTo>
                  <a:pt x="1501676" y="1119413"/>
                </a:moveTo>
                <a:lnTo>
                  <a:pt x="1501676" y="1227413"/>
                </a:lnTo>
                <a:lnTo>
                  <a:pt x="1609676" y="1227413"/>
                </a:lnTo>
                <a:lnTo>
                  <a:pt x="1609676" y="1119413"/>
                </a:lnTo>
                <a:close/>
                <a:moveTo>
                  <a:pt x="1286784" y="1119413"/>
                </a:moveTo>
                <a:lnTo>
                  <a:pt x="1286784" y="1227413"/>
                </a:lnTo>
                <a:lnTo>
                  <a:pt x="1394784" y="1227413"/>
                </a:lnTo>
                <a:lnTo>
                  <a:pt x="1394784" y="1119413"/>
                </a:lnTo>
                <a:close/>
                <a:moveTo>
                  <a:pt x="1071892" y="1119413"/>
                </a:moveTo>
                <a:lnTo>
                  <a:pt x="1071892" y="1227413"/>
                </a:lnTo>
                <a:lnTo>
                  <a:pt x="1179892" y="1227413"/>
                </a:lnTo>
                <a:lnTo>
                  <a:pt x="1179892" y="1119413"/>
                </a:lnTo>
                <a:close/>
                <a:moveTo>
                  <a:pt x="857000" y="1119413"/>
                </a:moveTo>
                <a:lnTo>
                  <a:pt x="857000" y="1227413"/>
                </a:lnTo>
                <a:lnTo>
                  <a:pt x="965000" y="1227413"/>
                </a:lnTo>
                <a:lnTo>
                  <a:pt x="965000" y="1119413"/>
                </a:lnTo>
                <a:close/>
                <a:moveTo>
                  <a:pt x="642108" y="1119413"/>
                </a:moveTo>
                <a:lnTo>
                  <a:pt x="642108" y="1227413"/>
                </a:lnTo>
                <a:lnTo>
                  <a:pt x="750108" y="1227413"/>
                </a:lnTo>
                <a:lnTo>
                  <a:pt x="750108" y="1119413"/>
                </a:lnTo>
                <a:close/>
                <a:moveTo>
                  <a:pt x="427216" y="1119413"/>
                </a:moveTo>
                <a:lnTo>
                  <a:pt x="427216" y="1227413"/>
                </a:lnTo>
                <a:lnTo>
                  <a:pt x="535216" y="1227413"/>
                </a:lnTo>
                <a:lnTo>
                  <a:pt x="535216" y="1119413"/>
                </a:lnTo>
                <a:close/>
                <a:moveTo>
                  <a:pt x="356387" y="794045"/>
                </a:moveTo>
                <a:lnTo>
                  <a:pt x="310667" y="896924"/>
                </a:lnTo>
                <a:lnTo>
                  <a:pt x="2620886" y="908354"/>
                </a:lnTo>
                <a:lnTo>
                  <a:pt x="2540130" y="801665"/>
                </a:lnTo>
                <a:close/>
                <a:moveTo>
                  <a:pt x="382676" y="631248"/>
                </a:moveTo>
                <a:lnTo>
                  <a:pt x="363625" y="730317"/>
                </a:lnTo>
                <a:lnTo>
                  <a:pt x="2492522" y="737937"/>
                </a:lnTo>
                <a:lnTo>
                  <a:pt x="2418771" y="631248"/>
                </a:lnTo>
                <a:close/>
                <a:moveTo>
                  <a:pt x="1756650" y="318899"/>
                </a:moveTo>
                <a:lnTo>
                  <a:pt x="1756650" y="477608"/>
                </a:lnTo>
                <a:lnTo>
                  <a:pt x="1900650" y="477608"/>
                </a:lnTo>
                <a:lnTo>
                  <a:pt x="1900650" y="318899"/>
                </a:lnTo>
                <a:close/>
                <a:moveTo>
                  <a:pt x="1470038" y="318899"/>
                </a:moveTo>
                <a:lnTo>
                  <a:pt x="1470038" y="477608"/>
                </a:lnTo>
                <a:lnTo>
                  <a:pt x="1614038" y="477608"/>
                </a:lnTo>
                <a:lnTo>
                  <a:pt x="1614038" y="318899"/>
                </a:lnTo>
                <a:close/>
                <a:moveTo>
                  <a:pt x="1183427" y="318899"/>
                </a:moveTo>
                <a:lnTo>
                  <a:pt x="1183427" y="477608"/>
                </a:lnTo>
                <a:lnTo>
                  <a:pt x="1327427" y="477608"/>
                </a:lnTo>
                <a:lnTo>
                  <a:pt x="1327427" y="318899"/>
                </a:lnTo>
                <a:close/>
                <a:moveTo>
                  <a:pt x="896816" y="318899"/>
                </a:moveTo>
                <a:lnTo>
                  <a:pt x="896816" y="477608"/>
                </a:lnTo>
                <a:lnTo>
                  <a:pt x="1040816" y="477608"/>
                </a:lnTo>
                <a:lnTo>
                  <a:pt x="1040816" y="318899"/>
                </a:lnTo>
                <a:close/>
                <a:moveTo>
                  <a:pt x="1190618" y="0"/>
                </a:moveTo>
                <a:lnTo>
                  <a:pt x="1271830" y="0"/>
                </a:lnTo>
                <a:lnTo>
                  <a:pt x="1308266" y="193836"/>
                </a:lnTo>
                <a:lnTo>
                  <a:pt x="1977660" y="193836"/>
                </a:lnTo>
                <a:lnTo>
                  <a:pt x="2138144" y="525639"/>
                </a:lnTo>
                <a:lnTo>
                  <a:pt x="2421400" y="525639"/>
                </a:lnTo>
                <a:lnTo>
                  <a:pt x="2750195" y="950920"/>
                </a:lnTo>
                <a:lnTo>
                  <a:pt x="3261500" y="937238"/>
                </a:lnTo>
                <a:cubicBezTo>
                  <a:pt x="3244841" y="1097170"/>
                  <a:pt x="3172191" y="1230845"/>
                  <a:pt x="3089450" y="1364888"/>
                </a:cubicBezTo>
                <a:lnTo>
                  <a:pt x="88044" y="1364888"/>
                </a:lnTo>
                <a:cubicBezTo>
                  <a:pt x="35437" y="1251413"/>
                  <a:pt x="-11245" y="1137942"/>
                  <a:pt x="2399" y="1024450"/>
                </a:cubicBezTo>
                <a:lnTo>
                  <a:pt x="197767" y="1019222"/>
                </a:lnTo>
                <a:lnTo>
                  <a:pt x="321162" y="525639"/>
                </a:lnTo>
                <a:lnTo>
                  <a:pt x="681951" y="525639"/>
                </a:lnTo>
                <a:lnTo>
                  <a:pt x="764901" y="193836"/>
                </a:lnTo>
                <a:lnTo>
                  <a:pt x="930048" y="193836"/>
                </a:lnTo>
                <a:lnTo>
                  <a:pt x="966373" y="588"/>
                </a:lnTo>
                <a:lnTo>
                  <a:pt x="1047585" y="588"/>
                </a:lnTo>
                <a:lnTo>
                  <a:pt x="1083910" y="193836"/>
                </a:lnTo>
                <a:lnTo>
                  <a:pt x="1154183" y="1938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5" name="Rounded Rectangle 20">
            <a:extLst>
              <a:ext uri="{FF2B5EF4-FFF2-40B4-BE49-F238E27FC236}">
                <a16:creationId xmlns:a16="http://schemas.microsoft.com/office/drawing/2014/main" id="{6AAD0B92-A0E0-4D50-A098-C387ADC24B0C}"/>
              </a:ext>
            </a:extLst>
          </p:cNvPr>
          <p:cNvSpPr>
            <a:spLocks noChangeAspect="1"/>
          </p:cNvSpPr>
          <p:nvPr/>
        </p:nvSpPr>
        <p:spPr>
          <a:xfrm rot="2160000">
            <a:off x="10296822" y="4674968"/>
            <a:ext cx="491028" cy="529812"/>
          </a:xfrm>
          <a:custGeom>
            <a:avLst/>
            <a:gdLst/>
            <a:ahLst/>
            <a:cxnLst/>
            <a:rect l="l" t="t" r="r" b="b"/>
            <a:pathLst>
              <a:path w="2735240" h="2951283">
                <a:moveTo>
                  <a:pt x="945240" y="943134"/>
                </a:moveTo>
                <a:cubicBezTo>
                  <a:pt x="504657" y="1263236"/>
                  <a:pt x="406988" y="1879894"/>
                  <a:pt x="727090" y="2320477"/>
                </a:cubicBezTo>
                <a:cubicBezTo>
                  <a:pt x="1047193" y="2761060"/>
                  <a:pt x="1663850" y="2858729"/>
                  <a:pt x="2104434" y="2538627"/>
                </a:cubicBezTo>
                <a:cubicBezTo>
                  <a:pt x="2545017" y="2218524"/>
                  <a:pt x="2642686" y="1601867"/>
                  <a:pt x="2322584" y="1161283"/>
                </a:cubicBezTo>
                <a:cubicBezTo>
                  <a:pt x="2003839" y="722570"/>
                  <a:pt x="1391052" y="623866"/>
                  <a:pt x="951049" y="939346"/>
                </a:cubicBezTo>
                <a:lnTo>
                  <a:pt x="1557721" y="1618250"/>
                </a:lnTo>
                <a:cubicBezTo>
                  <a:pt x="1596798" y="1621348"/>
                  <a:pt x="1633874" y="1641400"/>
                  <a:pt x="1658719" y="1675596"/>
                </a:cubicBezTo>
                <a:cubicBezTo>
                  <a:pt x="1705470" y="1739944"/>
                  <a:pt x="1691206" y="1830007"/>
                  <a:pt x="1626858" y="1876758"/>
                </a:cubicBezTo>
                <a:cubicBezTo>
                  <a:pt x="1562511" y="1923509"/>
                  <a:pt x="1472448" y="1909245"/>
                  <a:pt x="1425696" y="1844897"/>
                </a:cubicBezTo>
                <a:cubicBezTo>
                  <a:pt x="1398776" y="1807844"/>
                  <a:pt x="1392087" y="1762265"/>
                  <a:pt x="1405709" y="1721944"/>
                </a:cubicBezTo>
                <a:lnTo>
                  <a:pt x="950242" y="939871"/>
                </a:lnTo>
                <a:cubicBezTo>
                  <a:pt x="948462" y="940800"/>
                  <a:pt x="946850" y="941964"/>
                  <a:pt x="945240" y="943134"/>
                </a:cubicBezTo>
                <a:close/>
                <a:moveTo>
                  <a:pt x="390013" y="178929"/>
                </a:moveTo>
                <a:cubicBezTo>
                  <a:pt x="223423" y="299964"/>
                  <a:pt x="186493" y="533130"/>
                  <a:pt x="307528" y="699721"/>
                </a:cubicBezTo>
                <a:cubicBezTo>
                  <a:pt x="392822" y="817118"/>
                  <a:pt x="533802" y="870124"/>
                  <a:pt x="667672" y="847235"/>
                </a:cubicBezTo>
                <a:lnTo>
                  <a:pt x="556452" y="694153"/>
                </a:lnTo>
                <a:lnTo>
                  <a:pt x="528500" y="714461"/>
                </a:lnTo>
                <a:cubicBezTo>
                  <a:pt x="498835" y="736014"/>
                  <a:pt x="457314" y="729437"/>
                  <a:pt x="435761" y="699772"/>
                </a:cubicBezTo>
                <a:lnTo>
                  <a:pt x="341779" y="570418"/>
                </a:lnTo>
                <a:cubicBezTo>
                  <a:pt x="320226" y="540753"/>
                  <a:pt x="326803" y="499231"/>
                  <a:pt x="356468" y="477679"/>
                </a:cubicBezTo>
                <a:lnTo>
                  <a:pt x="684509" y="239343"/>
                </a:lnTo>
                <a:cubicBezTo>
                  <a:pt x="714174" y="217790"/>
                  <a:pt x="755695" y="224366"/>
                  <a:pt x="777248" y="254031"/>
                </a:cubicBezTo>
                <a:lnTo>
                  <a:pt x="871230" y="383386"/>
                </a:lnTo>
                <a:cubicBezTo>
                  <a:pt x="892782" y="413051"/>
                  <a:pt x="886206" y="454572"/>
                  <a:pt x="856541" y="476125"/>
                </a:cubicBezTo>
                <a:lnTo>
                  <a:pt x="828590" y="496433"/>
                </a:lnTo>
                <a:lnTo>
                  <a:pt x="939810" y="649514"/>
                </a:lnTo>
                <a:cubicBezTo>
                  <a:pt x="1002947" y="529270"/>
                  <a:pt x="996100" y="378811"/>
                  <a:pt x="910806" y="261414"/>
                </a:cubicBezTo>
                <a:cubicBezTo>
                  <a:pt x="789771" y="94824"/>
                  <a:pt x="556604" y="57894"/>
                  <a:pt x="390013" y="178929"/>
                </a:cubicBezTo>
                <a:close/>
                <a:moveTo>
                  <a:pt x="326716" y="91807"/>
                </a:moveTo>
                <a:cubicBezTo>
                  <a:pt x="541423" y="-64186"/>
                  <a:pt x="841934" y="-16590"/>
                  <a:pt x="997927" y="198117"/>
                </a:cubicBezTo>
                <a:cubicBezTo>
                  <a:pt x="1090326" y="325293"/>
                  <a:pt x="1111296" y="482575"/>
                  <a:pt x="1067359" y="621566"/>
                </a:cubicBezTo>
                <a:cubicBezTo>
                  <a:pt x="1125087" y="596400"/>
                  <a:pt x="1184605" y="577365"/>
                  <a:pt x="1244892" y="563339"/>
                </a:cubicBezTo>
                <a:lnTo>
                  <a:pt x="1244892" y="425809"/>
                </a:lnTo>
                <a:lnTo>
                  <a:pt x="1238396" y="425809"/>
                </a:lnTo>
                <a:cubicBezTo>
                  <a:pt x="1203300" y="425809"/>
                  <a:pt x="1174849" y="397358"/>
                  <a:pt x="1174849" y="362262"/>
                </a:cubicBezTo>
                <a:lnTo>
                  <a:pt x="1174849" y="209229"/>
                </a:lnTo>
                <a:cubicBezTo>
                  <a:pt x="1174849" y="191681"/>
                  <a:pt x="1181962" y="175794"/>
                  <a:pt x="1193462" y="164294"/>
                </a:cubicBezTo>
                <a:cubicBezTo>
                  <a:pt x="1204961" y="152795"/>
                  <a:pt x="1220848" y="145682"/>
                  <a:pt x="1238396" y="145682"/>
                </a:cubicBezTo>
                <a:lnTo>
                  <a:pt x="1484804" y="145682"/>
                </a:lnTo>
                <a:cubicBezTo>
                  <a:pt x="1519900" y="145682"/>
                  <a:pt x="1548351" y="174133"/>
                  <a:pt x="1548351" y="209229"/>
                </a:cubicBezTo>
                <a:lnTo>
                  <a:pt x="1548351" y="362262"/>
                </a:lnTo>
                <a:cubicBezTo>
                  <a:pt x="1548351" y="397358"/>
                  <a:pt x="1519900" y="425809"/>
                  <a:pt x="1484804" y="425809"/>
                </a:cubicBezTo>
                <a:lnTo>
                  <a:pt x="1478305" y="425809"/>
                </a:lnTo>
                <a:lnTo>
                  <a:pt x="1478305" y="531522"/>
                </a:lnTo>
                <a:cubicBezTo>
                  <a:pt x="1867969" y="516696"/>
                  <a:pt x="2257580" y="690299"/>
                  <a:pt x="2504004" y="1029474"/>
                </a:cubicBezTo>
                <a:cubicBezTo>
                  <a:pt x="2896903" y="1570253"/>
                  <a:pt x="2777023" y="2327148"/>
                  <a:pt x="2236244" y="2720047"/>
                </a:cubicBezTo>
                <a:cubicBezTo>
                  <a:pt x="1695464" y="3112946"/>
                  <a:pt x="938569" y="2993066"/>
                  <a:pt x="545670" y="2452287"/>
                </a:cubicBezTo>
                <a:cubicBezTo>
                  <a:pt x="302842" y="2118063"/>
                  <a:pt x="255883" y="1701289"/>
                  <a:pt x="383624" y="1339097"/>
                </a:cubicBezTo>
                <a:lnTo>
                  <a:pt x="271337" y="1301981"/>
                </a:lnTo>
                <a:lnTo>
                  <a:pt x="269200" y="1308446"/>
                </a:lnTo>
                <a:cubicBezTo>
                  <a:pt x="258184" y="1341768"/>
                  <a:pt x="222242" y="1359852"/>
                  <a:pt x="188919" y="1348836"/>
                </a:cubicBezTo>
                <a:lnTo>
                  <a:pt x="43619" y="1300805"/>
                </a:lnTo>
                <a:cubicBezTo>
                  <a:pt x="10297" y="1289790"/>
                  <a:pt x="-7787" y="1253847"/>
                  <a:pt x="3228" y="1220525"/>
                </a:cubicBezTo>
                <a:lnTo>
                  <a:pt x="80565" y="986568"/>
                </a:lnTo>
                <a:cubicBezTo>
                  <a:pt x="86073" y="969906"/>
                  <a:pt x="97812" y="957056"/>
                  <a:pt x="112340" y="949746"/>
                </a:cubicBezTo>
                <a:cubicBezTo>
                  <a:pt x="126869" y="942436"/>
                  <a:pt x="144185" y="940669"/>
                  <a:pt x="160847" y="946177"/>
                </a:cubicBezTo>
                <a:lnTo>
                  <a:pt x="306147" y="994208"/>
                </a:lnTo>
                <a:cubicBezTo>
                  <a:pt x="339468" y="1005223"/>
                  <a:pt x="357552" y="1041166"/>
                  <a:pt x="346537" y="1074488"/>
                </a:cubicBezTo>
                <a:lnTo>
                  <a:pt x="344596" y="1080361"/>
                </a:lnTo>
                <a:lnTo>
                  <a:pt x="482601" y="1125980"/>
                </a:lnTo>
                <a:cubicBezTo>
                  <a:pt x="516519" y="1067404"/>
                  <a:pt x="556040" y="1011588"/>
                  <a:pt x="601675" y="959905"/>
                </a:cubicBezTo>
                <a:cubicBezTo>
                  <a:pt x="455910" y="958740"/>
                  <a:pt x="312806" y="890195"/>
                  <a:pt x="220407" y="763018"/>
                </a:cubicBezTo>
                <a:cubicBezTo>
                  <a:pt x="64413" y="548311"/>
                  <a:pt x="112009" y="247801"/>
                  <a:pt x="326716" y="9180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Trapezoid 28">
            <a:extLst>
              <a:ext uri="{FF2B5EF4-FFF2-40B4-BE49-F238E27FC236}">
                <a16:creationId xmlns:a16="http://schemas.microsoft.com/office/drawing/2014/main" id="{D2A01821-FF5F-4CC0-A86D-12E076EF80C8}"/>
              </a:ext>
            </a:extLst>
          </p:cNvPr>
          <p:cNvSpPr>
            <a:spLocks noChangeAspect="1"/>
          </p:cNvSpPr>
          <p:nvPr/>
        </p:nvSpPr>
        <p:spPr>
          <a:xfrm>
            <a:off x="4477340" y="4674968"/>
            <a:ext cx="437175" cy="529812"/>
          </a:xfrm>
          <a:custGeom>
            <a:avLst/>
            <a:gdLst/>
            <a:ahLst/>
            <a:cxnLst/>
            <a:rect l="l" t="t" r="r" b="b"/>
            <a:pathLst>
              <a:path w="2664297" h="3228846">
                <a:moveTo>
                  <a:pt x="2006233" y="1910002"/>
                </a:moveTo>
                <a:cubicBezTo>
                  <a:pt x="2195393" y="2270441"/>
                  <a:pt x="2396463" y="2592453"/>
                  <a:pt x="2218318" y="2693318"/>
                </a:cubicBezTo>
                <a:cubicBezTo>
                  <a:pt x="1760490" y="2959655"/>
                  <a:pt x="875097" y="3011972"/>
                  <a:pt x="413381" y="2693318"/>
                </a:cubicBezTo>
                <a:cubicBezTo>
                  <a:pt x="278026" y="2578660"/>
                  <a:pt x="448417" y="2270210"/>
                  <a:pt x="622358" y="1918652"/>
                </a:cubicBezTo>
                <a:close/>
                <a:moveTo>
                  <a:pt x="998355" y="318176"/>
                </a:moveTo>
                <a:lnTo>
                  <a:pt x="1054483" y="938365"/>
                </a:lnTo>
                <a:cubicBezTo>
                  <a:pt x="1073419" y="1202005"/>
                  <a:pt x="-94533" y="2544942"/>
                  <a:pt x="263185" y="2803859"/>
                </a:cubicBezTo>
                <a:cubicBezTo>
                  <a:pt x="799752" y="3120272"/>
                  <a:pt x="1828684" y="3068324"/>
                  <a:pt x="2360732" y="2803859"/>
                </a:cubicBezTo>
                <a:cubicBezTo>
                  <a:pt x="2817826" y="2582721"/>
                  <a:pt x="1567592" y="1249230"/>
                  <a:pt x="1559424" y="938364"/>
                </a:cubicBezTo>
                <a:lnTo>
                  <a:pt x="1635785" y="320808"/>
                </a:lnTo>
                <a:lnTo>
                  <a:pt x="1616510" y="323841"/>
                </a:lnTo>
                <a:cubicBezTo>
                  <a:pt x="1541035" y="362546"/>
                  <a:pt x="1432716" y="386340"/>
                  <a:pt x="1312455" y="386340"/>
                </a:cubicBezTo>
                <a:cubicBezTo>
                  <a:pt x="1186664" y="386340"/>
                  <a:pt x="1073940" y="360308"/>
                  <a:pt x="998355" y="318176"/>
                </a:cubicBezTo>
                <a:close/>
                <a:moveTo>
                  <a:pt x="1312455" y="60748"/>
                </a:moveTo>
                <a:cubicBezTo>
                  <a:pt x="1155275" y="60748"/>
                  <a:pt x="1027857" y="120035"/>
                  <a:pt x="1027857" y="193171"/>
                </a:cubicBezTo>
                <a:cubicBezTo>
                  <a:pt x="1027857" y="266307"/>
                  <a:pt x="1155275" y="325594"/>
                  <a:pt x="1312455" y="325594"/>
                </a:cubicBezTo>
                <a:cubicBezTo>
                  <a:pt x="1469634" y="325594"/>
                  <a:pt x="1597052" y="266307"/>
                  <a:pt x="1597052" y="193171"/>
                </a:cubicBezTo>
                <a:cubicBezTo>
                  <a:pt x="1597052" y="120035"/>
                  <a:pt x="1469634" y="60748"/>
                  <a:pt x="1312455" y="60748"/>
                </a:cubicBezTo>
                <a:close/>
                <a:moveTo>
                  <a:pt x="1312455" y="0"/>
                </a:moveTo>
                <a:cubicBezTo>
                  <a:pt x="1537130" y="0"/>
                  <a:pt x="1720121" y="83046"/>
                  <a:pt x="1726235" y="186847"/>
                </a:cubicBezTo>
                <a:cubicBezTo>
                  <a:pt x="1726742" y="186524"/>
                  <a:pt x="1727174" y="186120"/>
                  <a:pt x="1727606" y="185717"/>
                </a:cubicBezTo>
                <a:lnTo>
                  <a:pt x="1727102" y="190850"/>
                </a:lnTo>
                <a:cubicBezTo>
                  <a:pt x="1727595" y="191614"/>
                  <a:pt x="1727605" y="192391"/>
                  <a:pt x="1727605" y="193170"/>
                </a:cubicBezTo>
                <a:lnTo>
                  <a:pt x="1726271" y="199326"/>
                </a:lnTo>
                <a:lnTo>
                  <a:pt x="1655630" y="919826"/>
                </a:lnTo>
                <a:cubicBezTo>
                  <a:pt x="1665213" y="1268678"/>
                  <a:pt x="3079202" y="2735754"/>
                  <a:pt x="2542920" y="2983914"/>
                </a:cubicBezTo>
                <a:cubicBezTo>
                  <a:pt x="1918698" y="3280693"/>
                  <a:pt x="711513" y="3338989"/>
                  <a:pt x="81991" y="2983914"/>
                </a:cubicBezTo>
                <a:cubicBezTo>
                  <a:pt x="-337699" y="2693358"/>
                  <a:pt x="991496" y="1215684"/>
                  <a:pt x="969280" y="919828"/>
                </a:cubicBezTo>
                <a:lnTo>
                  <a:pt x="898640" y="199335"/>
                </a:lnTo>
                <a:cubicBezTo>
                  <a:pt x="897375" y="197339"/>
                  <a:pt x="897304" y="195258"/>
                  <a:pt x="897304" y="193170"/>
                </a:cubicBezTo>
                <a:lnTo>
                  <a:pt x="897808" y="190847"/>
                </a:lnTo>
                <a:lnTo>
                  <a:pt x="897305" y="185717"/>
                </a:lnTo>
                <a:lnTo>
                  <a:pt x="898687" y="186789"/>
                </a:lnTo>
                <a:cubicBezTo>
                  <a:pt x="904857" y="83015"/>
                  <a:pt x="1087821" y="0"/>
                  <a:pt x="131245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7" name="Rounded Rectangle 2">
            <a:extLst>
              <a:ext uri="{FF2B5EF4-FFF2-40B4-BE49-F238E27FC236}">
                <a16:creationId xmlns:a16="http://schemas.microsoft.com/office/drawing/2014/main" id="{EF48ACFF-9755-43EB-8537-37C45B9A63D9}"/>
              </a:ext>
            </a:extLst>
          </p:cNvPr>
          <p:cNvSpPr/>
          <p:nvPr/>
        </p:nvSpPr>
        <p:spPr>
          <a:xfrm>
            <a:off x="5283276" y="5634756"/>
            <a:ext cx="519265" cy="519265"/>
          </a:xfrm>
          <a:custGeom>
            <a:avLst/>
            <a:gdLst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338560 w 3960440"/>
              <a:gd name="connsiteY3" fmla="*/ 1981614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71732 w 3960440"/>
              <a:gd name="connsiteY2" fmla="*/ 2285845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796414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182276 w 3960440"/>
              <a:gd name="connsiteY4" fmla="*/ 1442314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873721 w 3960440"/>
              <a:gd name="connsiteY10" fmla="*/ 1156628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25929 w 3960440"/>
              <a:gd name="connsiteY11" fmla="*/ 1392629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21788 w 3960440"/>
              <a:gd name="connsiteY12" fmla="*/ 1897758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03335 w 3960440"/>
              <a:gd name="connsiteY14" fmla="*/ 2485692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10984 w 3960440"/>
              <a:gd name="connsiteY8" fmla="*/ 2071653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072459 w 3960440"/>
              <a:gd name="connsiteY9" fmla="*/ 1512703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38586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30780 w 3960440"/>
              <a:gd name="connsiteY6" fmla="*/ 1554106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24394 w 3960440"/>
              <a:gd name="connsiteY7" fmla="*/ 2278672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1995341 w 3960440"/>
              <a:gd name="connsiteY8" fmla="*/ 2082197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66603 w 3960440"/>
              <a:gd name="connsiteY14" fmla="*/ 2506778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283619 w 3960440"/>
              <a:gd name="connsiteY15" fmla="*/ 2688571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44820 w 3960440"/>
              <a:gd name="connsiteY16" fmla="*/ 1595509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2134565 w 3960440"/>
              <a:gd name="connsiteY17" fmla="*/ 477605 h 3960000"/>
              <a:gd name="connsiteX18" fmla="*/ 1979373 w 3960440"/>
              <a:gd name="connsiteY18" fmla="*/ 472350 h 3960000"/>
              <a:gd name="connsiteX19" fmla="*/ 436907 w 3960440"/>
              <a:gd name="connsiteY19" fmla="*/ 0 h 3960000"/>
              <a:gd name="connsiteX20" fmla="*/ 3523533 w 3960440"/>
              <a:gd name="connsiteY20" fmla="*/ 0 h 3960000"/>
              <a:gd name="connsiteX21" fmla="*/ 3960440 w 3960440"/>
              <a:gd name="connsiteY21" fmla="*/ 436907 h 3960000"/>
              <a:gd name="connsiteX22" fmla="*/ 3960440 w 3960440"/>
              <a:gd name="connsiteY22" fmla="*/ 3523093 h 3960000"/>
              <a:gd name="connsiteX23" fmla="*/ 3523533 w 3960440"/>
              <a:gd name="connsiteY23" fmla="*/ 3960000 h 3960000"/>
              <a:gd name="connsiteX24" fmla="*/ 436907 w 3960440"/>
              <a:gd name="connsiteY24" fmla="*/ 3960000 h 3960000"/>
              <a:gd name="connsiteX25" fmla="*/ 0 w 3960440"/>
              <a:gd name="connsiteY25" fmla="*/ 3523093 h 3960000"/>
              <a:gd name="connsiteX26" fmla="*/ 0 w 3960440"/>
              <a:gd name="connsiteY26" fmla="*/ 436907 h 3960000"/>
              <a:gd name="connsiteX27" fmla="*/ 436907 w 3960440"/>
              <a:gd name="connsiteY27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296382 w 3960440"/>
              <a:gd name="connsiteY3" fmla="*/ 1907811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  <a:gd name="connsiteX0" fmla="*/ 1979373 w 3960440"/>
              <a:gd name="connsiteY0" fmla="*/ 472350 h 3960000"/>
              <a:gd name="connsiteX1" fmla="*/ 813783 w 3960440"/>
              <a:gd name="connsiteY1" fmla="*/ 1434034 h 3960000"/>
              <a:gd name="connsiteX2" fmla="*/ 1119009 w 3960440"/>
              <a:gd name="connsiteY2" fmla="*/ 2222584 h 3960000"/>
              <a:gd name="connsiteX3" fmla="*/ 1328015 w 3960440"/>
              <a:gd name="connsiteY3" fmla="*/ 1812920 h 3960000"/>
              <a:gd name="connsiteX4" fmla="*/ 1234998 w 3960440"/>
              <a:gd name="connsiteY4" fmla="*/ 1431771 h 3960000"/>
              <a:gd name="connsiteX5" fmla="*/ 2217373 w 3960440"/>
              <a:gd name="connsiteY5" fmla="*/ 891303 h 3960000"/>
              <a:gd name="connsiteX6" fmla="*/ 2783502 w 3960440"/>
              <a:gd name="connsiteY6" fmla="*/ 1606823 h 3960000"/>
              <a:gd name="connsiteX7" fmla="*/ 2456028 w 3960440"/>
              <a:gd name="connsiteY7" fmla="*/ 2225955 h 3960000"/>
              <a:gd name="connsiteX8" fmla="*/ 2026974 w 3960440"/>
              <a:gd name="connsiteY8" fmla="*/ 2018938 h 3960000"/>
              <a:gd name="connsiteX9" fmla="*/ 2135727 w 3960440"/>
              <a:gd name="connsiteY9" fmla="*/ 1554876 h 3960000"/>
              <a:gd name="connsiteX10" fmla="*/ 1915898 w 3960440"/>
              <a:gd name="connsiteY10" fmla="*/ 1219889 h 3960000"/>
              <a:gd name="connsiteX11" fmla="*/ 1589196 w 3960440"/>
              <a:gd name="connsiteY11" fmla="*/ 1434803 h 3960000"/>
              <a:gd name="connsiteX12" fmla="*/ 1574511 w 3960440"/>
              <a:gd name="connsiteY12" fmla="*/ 1939931 h 3960000"/>
              <a:gd name="connsiteX13" fmla="*/ 1339611 w 3960440"/>
              <a:gd name="connsiteY13" fmla="*/ 3487664 h 3960000"/>
              <a:gd name="connsiteX14" fmla="*/ 1887692 w 3960440"/>
              <a:gd name="connsiteY14" fmla="*/ 2422431 h 3960000"/>
              <a:gd name="connsiteX15" fmla="*/ 2336342 w 3960440"/>
              <a:gd name="connsiteY15" fmla="*/ 2720202 h 3960000"/>
              <a:gd name="connsiteX16" fmla="*/ 3176454 w 3960440"/>
              <a:gd name="connsiteY16" fmla="*/ 1627140 h 3960000"/>
              <a:gd name="connsiteX17" fmla="*/ 1979373 w 3960440"/>
              <a:gd name="connsiteY17" fmla="*/ 472350 h 3960000"/>
              <a:gd name="connsiteX18" fmla="*/ 436907 w 3960440"/>
              <a:gd name="connsiteY18" fmla="*/ 0 h 3960000"/>
              <a:gd name="connsiteX19" fmla="*/ 3523533 w 3960440"/>
              <a:gd name="connsiteY19" fmla="*/ 0 h 3960000"/>
              <a:gd name="connsiteX20" fmla="*/ 3960440 w 3960440"/>
              <a:gd name="connsiteY20" fmla="*/ 436907 h 3960000"/>
              <a:gd name="connsiteX21" fmla="*/ 3960440 w 3960440"/>
              <a:gd name="connsiteY21" fmla="*/ 3523093 h 3960000"/>
              <a:gd name="connsiteX22" fmla="*/ 3523533 w 3960440"/>
              <a:gd name="connsiteY22" fmla="*/ 3960000 h 3960000"/>
              <a:gd name="connsiteX23" fmla="*/ 436907 w 3960440"/>
              <a:gd name="connsiteY23" fmla="*/ 3960000 h 3960000"/>
              <a:gd name="connsiteX24" fmla="*/ 0 w 3960440"/>
              <a:gd name="connsiteY24" fmla="*/ 3523093 h 3960000"/>
              <a:gd name="connsiteX25" fmla="*/ 0 w 3960440"/>
              <a:gd name="connsiteY25" fmla="*/ 436907 h 3960000"/>
              <a:gd name="connsiteX26" fmla="*/ 436907 w 3960440"/>
              <a:gd name="connsiteY26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3960440" h="3960000">
                <a:moveTo>
                  <a:pt x="1979373" y="472350"/>
                </a:moveTo>
                <a:cubicBezTo>
                  <a:pt x="1228307" y="485871"/>
                  <a:pt x="850011" y="1078219"/>
                  <a:pt x="813783" y="1434034"/>
                </a:cubicBezTo>
                <a:cubicBezTo>
                  <a:pt x="787561" y="1781828"/>
                  <a:pt x="889690" y="2005359"/>
                  <a:pt x="1119009" y="2222584"/>
                </a:cubicBezTo>
                <a:cubicBezTo>
                  <a:pt x="1178964" y="2123026"/>
                  <a:pt x="1260199" y="1908547"/>
                  <a:pt x="1328015" y="1812920"/>
                </a:cubicBezTo>
                <a:cubicBezTo>
                  <a:pt x="1222115" y="1647651"/>
                  <a:pt x="1255483" y="1756375"/>
                  <a:pt x="1234998" y="1431771"/>
                </a:cubicBezTo>
                <a:cubicBezTo>
                  <a:pt x="1331609" y="922504"/>
                  <a:pt x="1719145" y="812633"/>
                  <a:pt x="2217373" y="891303"/>
                </a:cubicBezTo>
                <a:cubicBezTo>
                  <a:pt x="2693518" y="1016895"/>
                  <a:pt x="2787642" y="1344599"/>
                  <a:pt x="2783502" y="1606823"/>
                </a:cubicBezTo>
                <a:cubicBezTo>
                  <a:pt x="2771081" y="1743454"/>
                  <a:pt x="2679609" y="2064482"/>
                  <a:pt x="2456028" y="2225955"/>
                </a:cubicBezTo>
                <a:cubicBezTo>
                  <a:pt x="2192422" y="2399851"/>
                  <a:pt x="2004893" y="2209395"/>
                  <a:pt x="2026974" y="2018938"/>
                </a:cubicBezTo>
                <a:cubicBezTo>
                  <a:pt x="2072519" y="1810540"/>
                  <a:pt x="2086043" y="1754994"/>
                  <a:pt x="2135727" y="1554876"/>
                </a:cubicBezTo>
                <a:cubicBezTo>
                  <a:pt x="2195073" y="1382360"/>
                  <a:pt x="2084273" y="1259912"/>
                  <a:pt x="1915898" y="1219889"/>
                </a:cubicBezTo>
                <a:cubicBezTo>
                  <a:pt x="1750283" y="1186766"/>
                  <a:pt x="1626460" y="1331294"/>
                  <a:pt x="1589196" y="1434803"/>
                </a:cubicBezTo>
                <a:cubicBezTo>
                  <a:pt x="1499489" y="1732912"/>
                  <a:pt x="1614533" y="1824000"/>
                  <a:pt x="1574511" y="1939931"/>
                </a:cubicBezTo>
                <a:cubicBezTo>
                  <a:pt x="1332991" y="2671400"/>
                  <a:pt x="1220920" y="3468343"/>
                  <a:pt x="1339611" y="3487664"/>
                </a:cubicBezTo>
                <a:cubicBezTo>
                  <a:pt x="1434840" y="3497327"/>
                  <a:pt x="1730357" y="3129057"/>
                  <a:pt x="1887692" y="2422431"/>
                </a:cubicBezTo>
                <a:cubicBezTo>
                  <a:pt x="1985681" y="2531460"/>
                  <a:pt x="2093439" y="2747804"/>
                  <a:pt x="2336342" y="2720202"/>
                </a:cubicBezTo>
                <a:cubicBezTo>
                  <a:pt x="2693796" y="2666377"/>
                  <a:pt x="3092265" y="2401394"/>
                  <a:pt x="3176454" y="1627140"/>
                </a:cubicBezTo>
                <a:cubicBezTo>
                  <a:pt x="3254038" y="999456"/>
                  <a:pt x="2816023" y="430731"/>
                  <a:pt x="1979373" y="472350"/>
                </a:cubicBezTo>
                <a:close/>
                <a:moveTo>
                  <a:pt x="436907" y="0"/>
                </a:moveTo>
                <a:lnTo>
                  <a:pt x="3523533" y="0"/>
                </a:lnTo>
                <a:cubicBezTo>
                  <a:pt x="3764830" y="0"/>
                  <a:pt x="3960440" y="195610"/>
                  <a:pt x="3960440" y="436907"/>
                </a:cubicBezTo>
                <a:lnTo>
                  <a:pt x="3960440" y="3523093"/>
                </a:lnTo>
                <a:cubicBezTo>
                  <a:pt x="3960440" y="3764390"/>
                  <a:pt x="3764830" y="3960000"/>
                  <a:pt x="3523533" y="3960000"/>
                </a:cubicBezTo>
                <a:lnTo>
                  <a:pt x="436907" y="3960000"/>
                </a:lnTo>
                <a:cubicBezTo>
                  <a:pt x="195610" y="3960000"/>
                  <a:pt x="0" y="3764390"/>
                  <a:pt x="0" y="3523093"/>
                </a:cubicBezTo>
                <a:lnTo>
                  <a:pt x="0" y="436907"/>
                </a:lnTo>
                <a:cubicBezTo>
                  <a:pt x="0" y="195610"/>
                  <a:pt x="195610" y="0"/>
                  <a:pt x="436907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8" name="Rounded Rectangle 8">
            <a:extLst>
              <a:ext uri="{FF2B5EF4-FFF2-40B4-BE49-F238E27FC236}">
                <a16:creationId xmlns:a16="http://schemas.microsoft.com/office/drawing/2014/main" id="{1CA1A221-854C-493F-85E2-DB78C1D74595}"/>
              </a:ext>
            </a:extLst>
          </p:cNvPr>
          <p:cNvSpPr/>
          <p:nvPr/>
        </p:nvSpPr>
        <p:spPr>
          <a:xfrm>
            <a:off x="4436267" y="5634756"/>
            <a:ext cx="519323" cy="519265"/>
          </a:xfrm>
          <a:custGeom>
            <a:avLst/>
            <a:gdLst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688485 w 3888432"/>
              <a:gd name="connsiteY5" fmla="*/ 147563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2688485 w 3888432"/>
              <a:gd name="connsiteY17" fmla="*/ 1475633 h 3960440"/>
              <a:gd name="connsiteX18" fmla="*/ 878058 w 3888432"/>
              <a:gd name="connsiteY18" fmla="*/ 648072 h 3960440"/>
              <a:gd name="connsiteX19" fmla="*/ 554477 w 3888432"/>
              <a:gd name="connsiteY19" fmla="*/ 971653 h 3960440"/>
              <a:gd name="connsiteX20" fmla="*/ 878058 w 3888432"/>
              <a:gd name="connsiteY20" fmla="*/ 1295234 h 3960440"/>
              <a:gd name="connsiteX21" fmla="*/ 1201639 w 3888432"/>
              <a:gd name="connsiteY21" fmla="*/ 971653 h 3960440"/>
              <a:gd name="connsiteX22" fmla="*/ 878058 w 3888432"/>
              <a:gd name="connsiteY22" fmla="*/ 648072 h 3960440"/>
              <a:gd name="connsiteX23" fmla="*/ 333511 w 3888432"/>
              <a:gd name="connsiteY23" fmla="*/ 0 h 3960440"/>
              <a:gd name="connsiteX24" fmla="*/ 3554921 w 3888432"/>
              <a:gd name="connsiteY24" fmla="*/ 0 h 3960440"/>
              <a:gd name="connsiteX25" fmla="*/ 3888432 w 3888432"/>
              <a:gd name="connsiteY25" fmla="*/ 333511 h 3960440"/>
              <a:gd name="connsiteX26" fmla="*/ 3888432 w 3888432"/>
              <a:gd name="connsiteY26" fmla="*/ 3626929 h 3960440"/>
              <a:gd name="connsiteX27" fmla="*/ 3554921 w 3888432"/>
              <a:gd name="connsiteY27" fmla="*/ 3960440 h 3960440"/>
              <a:gd name="connsiteX28" fmla="*/ 333511 w 3888432"/>
              <a:gd name="connsiteY28" fmla="*/ 3960440 h 3960440"/>
              <a:gd name="connsiteX29" fmla="*/ 0 w 3888432"/>
              <a:gd name="connsiteY29" fmla="*/ 3626929 h 3960440"/>
              <a:gd name="connsiteX30" fmla="*/ 0 w 3888432"/>
              <a:gd name="connsiteY30" fmla="*/ 333511 h 3960440"/>
              <a:gd name="connsiteX31" fmla="*/ 333511 w 3888432"/>
              <a:gd name="connsiteY31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36833 w 3888432"/>
              <a:gd name="connsiteY11" fmla="*/ 2084121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  <a:gd name="connsiteX0" fmla="*/ 554477 w 3888432"/>
              <a:gd name="connsiteY0" fmla="*/ 1512168 h 3960440"/>
              <a:gd name="connsiteX1" fmla="*/ 554477 w 3888432"/>
              <a:gd name="connsiteY1" fmla="*/ 3312368 h 3960440"/>
              <a:gd name="connsiteX2" fmla="*/ 1201638 w 3888432"/>
              <a:gd name="connsiteY2" fmla="*/ 3312368 h 3960440"/>
              <a:gd name="connsiteX3" fmla="*/ 1201638 w 3888432"/>
              <a:gd name="connsiteY3" fmla="*/ 1512168 h 3960440"/>
              <a:gd name="connsiteX4" fmla="*/ 554477 w 3888432"/>
              <a:gd name="connsiteY4" fmla="*/ 1512168 h 3960440"/>
              <a:gd name="connsiteX5" fmla="*/ 2840340 w 3888432"/>
              <a:gd name="connsiteY5" fmla="*/ 1479943 h 3960440"/>
              <a:gd name="connsiteX6" fmla="*/ 2136833 w 3888432"/>
              <a:gd name="connsiteY6" fmla="*/ 1785510 h 3960440"/>
              <a:gd name="connsiteX7" fmla="*/ 2136833 w 3888432"/>
              <a:gd name="connsiteY7" fmla="*/ 1510185 h 3960440"/>
              <a:gd name="connsiteX8" fmla="*/ 1489672 w 3888432"/>
              <a:gd name="connsiteY8" fmla="*/ 1510185 h 3960440"/>
              <a:gd name="connsiteX9" fmla="*/ 1489672 w 3888432"/>
              <a:gd name="connsiteY9" fmla="*/ 3310385 h 3960440"/>
              <a:gd name="connsiteX10" fmla="*/ 2136833 w 3888432"/>
              <a:gd name="connsiteY10" fmla="*/ 3310385 h 3960440"/>
              <a:gd name="connsiteX11" fmla="*/ 2147184 w 3888432"/>
              <a:gd name="connsiteY11" fmla="*/ 2155564 h 3960440"/>
              <a:gd name="connsiteX12" fmla="*/ 2673919 w 3888432"/>
              <a:gd name="connsiteY12" fmla="*/ 2138897 h 3960440"/>
              <a:gd name="connsiteX13" fmla="*/ 2679688 w 3888432"/>
              <a:gd name="connsiteY13" fmla="*/ 3312366 h 3960440"/>
              <a:gd name="connsiteX14" fmla="*/ 3326849 w 3888432"/>
              <a:gd name="connsiteY14" fmla="*/ 3312366 h 3960440"/>
              <a:gd name="connsiteX15" fmla="*/ 3333768 w 3888432"/>
              <a:gd name="connsiteY15" fmla="*/ 2128613 h 3960440"/>
              <a:gd name="connsiteX16" fmla="*/ 2840340 w 3888432"/>
              <a:gd name="connsiteY16" fmla="*/ 1479943 h 3960440"/>
              <a:gd name="connsiteX17" fmla="*/ 878058 w 3888432"/>
              <a:gd name="connsiteY17" fmla="*/ 648072 h 3960440"/>
              <a:gd name="connsiteX18" fmla="*/ 554477 w 3888432"/>
              <a:gd name="connsiteY18" fmla="*/ 971653 h 3960440"/>
              <a:gd name="connsiteX19" fmla="*/ 878058 w 3888432"/>
              <a:gd name="connsiteY19" fmla="*/ 1295234 h 3960440"/>
              <a:gd name="connsiteX20" fmla="*/ 1201639 w 3888432"/>
              <a:gd name="connsiteY20" fmla="*/ 971653 h 3960440"/>
              <a:gd name="connsiteX21" fmla="*/ 878058 w 3888432"/>
              <a:gd name="connsiteY21" fmla="*/ 648072 h 3960440"/>
              <a:gd name="connsiteX22" fmla="*/ 333511 w 3888432"/>
              <a:gd name="connsiteY22" fmla="*/ 0 h 3960440"/>
              <a:gd name="connsiteX23" fmla="*/ 3554921 w 3888432"/>
              <a:gd name="connsiteY23" fmla="*/ 0 h 3960440"/>
              <a:gd name="connsiteX24" fmla="*/ 3888432 w 3888432"/>
              <a:gd name="connsiteY24" fmla="*/ 333511 h 3960440"/>
              <a:gd name="connsiteX25" fmla="*/ 3888432 w 3888432"/>
              <a:gd name="connsiteY25" fmla="*/ 3626929 h 3960440"/>
              <a:gd name="connsiteX26" fmla="*/ 3554921 w 3888432"/>
              <a:gd name="connsiteY26" fmla="*/ 3960440 h 3960440"/>
              <a:gd name="connsiteX27" fmla="*/ 333511 w 3888432"/>
              <a:gd name="connsiteY27" fmla="*/ 3960440 h 3960440"/>
              <a:gd name="connsiteX28" fmla="*/ 0 w 3888432"/>
              <a:gd name="connsiteY28" fmla="*/ 3626929 h 3960440"/>
              <a:gd name="connsiteX29" fmla="*/ 0 w 3888432"/>
              <a:gd name="connsiteY29" fmla="*/ 333511 h 3960440"/>
              <a:gd name="connsiteX30" fmla="*/ 333511 w 3888432"/>
              <a:gd name="connsiteY30" fmla="*/ 0 h 39604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3888432" h="3960440">
                <a:moveTo>
                  <a:pt x="554477" y="1512168"/>
                </a:moveTo>
                <a:lnTo>
                  <a:pt x="554477" y="3312368"/>
                </a:lnTo>
                <a:lnTo>
                  <a:pt x="1201638" y="3312368"/>
                </a:lnTo>
                <a:lnTo>
                  <a:pt x="1201638" y="1512168"/>
                </a:lnTo>
                <a:lnTo>
                  <a:pt x="554477" y="1512168"/>
                </a:lnTo>
                <a:close/>
                <a:moveTo>
                  <a:pt x="2840340" y="1479943"/>
                </a:moveTo>
                <a:cubicBezTo>
                  <a:pt x="2293254" y="1484797"/>
                  <a:pt x="2254084" y="1780470"/>
                  <a:pt x="2136833" y="1785510"/>
                </a:cubicBezTo>
                <a:lnTo>
                  <a:pt x="2136833" y="1510185"/>
                </a:lnTo>
                <a:lnTo>
                  <a:pt x="1489672" y="1510185"/>
                </a:lnTo>
                <a:lnTo>
                  <a:pt x="1489672" y="3310385"/>
                </a:lnTo>
                <a:lnTo>
                  <a:pt x="2136833" y="3310385"/>
                </a:lnTo>
                <a:cubicBezTo>
                  <a:pt x="2140283" y="2925445"/>
                  <a:pt x="2133383" y="2560917"/>
                  <a:pt x="2147184" y="2155564"/>
                </a:cubicBezTo>
                <a:cubicBezTo>
                  <a:pt x="2187272" y="1842063"/>
                  <a:pt x="2668986" y="1938990"/>
                  <a:pt x="2673919" y="2138897"/>
                </a:cubicBezTo>
                <a:lnTo>
                  <a:pt x="2679688" y="3312366"/>
                </a:lnTo>
                <a:lnTo>
                  <a:pt x="3326849" y="3312366"/>
                </a:lnTo>
                <a:cubicBezTo>
                  <a:pt x="3329155" y="2917782"/>
                  <a:pt x="3331462" y="2523197"/>
                  <a:pt x="3333768" y="2128613"/>
                </a:cubicBezTo>
                <a:cubicBezTo>
                  <a:pt x="3339026" y="1942962"/>
                  <a:pt x="3184753" y="1475890"/>
                  <a:pt x="2840340" y="1479943"/>
                </a:cubicBezTo>
                <a:close/>
                <a:moveTo>
                  <a:pt x="878058" y="648072"/>
                </a:moveTo>
                <a:cubicBezTo>
                  <a:pt x="699349" y="648072"/>
                  <a:pt x="554477" y="792944"/>
                  <a:pt x="554477" y="971653"/>
                </a:cubicBezTo>
                <a:cubicBezTo>
                  <a:pt x="554477" y="1150362"/>
                  <a:pt x="699349" y="1295234"/>
                  <a:pt x="878058" y="1295234"/>
                </a:cubicBezTo>
                <a:cubicBezTo>
                  <a:pt x="1056767" y="1295234"/>
                  <a:pt x="1201639" y="1150362"/>
                  <a:pt x="1201639" y="971653"/>
                </a:cubicBezTo>
                <a:cubicBezTo>
                  <a:pt x="1201639" y="792944"/>
                  <a:pt x="1056767" y="648072"/>
                  <a:pt x="878058" y="648072"/>
                </a:cubicBezTo>
                <a:close/>
                <a:moveTo>
                  <a:pt x="333511" y="0"/>
                </a:moveTo>
                <a:lnTo>
                  <a:pt x="3554921" y="0"/>
                </a:lnTo>
                <a:cubicBezTo>
                  <a:pt x="3739114" y="0"/>
                  <a:pt x="3888432" y="149318"/>
                  <a:pt x="3888432" y="333511"/>
                </a:cubicBezTo>
                <a:lnTo>
                  <a:pt x="3888432" y="3626929"/>
                </a:lnTo>
                <a:cubicBezTo>
                  <a:pt x="3888432" y="3811122"/>
                  <a:pt x="3739114" y="3960440"/>
                  <a:pt x="3554921" y="3960440"/>
                </a:cubicBezTo>
                <a:lnTo>
                  <a:pt x="333511" y="3960440"/>
                </a:lnTo>
                <a:cubicBezTo>
                  <a:pt x="149318" y="3960440"/>
                  <a:pt x="0" y="3811122"/>
                  <a:pt x="0" y="3626929"/>
                </a:cubicBezTo>
                <a:lnTo>
                  <a:pt x="0" y="333511"/>
                </a:lnTo>
                <a:cubicBezTo>
                  <a:pt x="0" y="149318"/>
                  <a:pt x="149318" y="0"/>
                  <a:pt x="33351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9" name="Rounded Rectangle 2">
            <a:extLst>
              <a:ext uri="{FF2B5EF4-FFF2-40B4-BE49-F238E27FC236}">
                <a16:creationId xmlns:a16="http://schemas.microsoft.com/office/drawing/2014/main" id="{AA1F8751-9723-458B-9006-EAA2FB7E37FE}"/>
              </a:ext>
            </a:extLst>
          </p:cNvPr>
          <p:cNvSpPr/>
          <p:nvPr/>
        </p:nvSpPr>
        <p:spPr>
          <a:xfrm>
            <a:off x="6971252" y="5634756"/>
            <a:ext cx="519265" cy="519265"/>
          </a:xfrm>
          <a:custGeom>
            <a:avLst/>
            <a:gdLst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155131 w 3960000"/>
              <a:gd name="connsiteY16" fmla="*/ 1419365 h 3960000"/>
              <a:gd name="connsiteX17" fmla="*/ 3207849 w 3960000"/>
              <a:gd name="connsiteY17" fmla="*/ 1493166 h 3960000"/>
              <a:gd name="connsiteX18" fmla="*/ 3407333 w 3960000"/>
              <a:gd name="connsiteY18" fmla="*/ 1117847 h 3960000"/>
              <a:gd name="connsiteX19" fmla="*/ 3108461 w 3960000"/>
              <a:gd name="connsiteY19" fmla="*/ 1185086 h 3960000"/>
              <a:gd name="connsiteX20" fmla="*/ 3334650 w 3960000"/>
              <a:gd name="connsiteY20" fmla="*/ 883134 h 3960000"/>
              <a:gd name="connsiteX21" fmla="*/ 2995677 w 3960000"/>
              <a:gd name="connsiteY21" fmla="*/ 1008938 h 3960000"/>
              <a:gd name="connsiteX22" fmla="*/ 2538382 w 3960000"/>
              <a:gd name="connsiteY22" fmla="*/ 802616 h 3960000"/>
              <a:gd name="connsiteX23" fmla="*/ 308009 w 3960000"/>
              <a:gd name="connsiteY23" fmla="*/ 0 h 3960000"/>
              <a:gd name="connsiteX24" fmla="*/ 3651991 w 3960000"/>
              <a:gd name="connsiteY24" fmla="*/ 0 h 3960000"/>
              <a:gd name="connsiteX25" fmla="*/ 3960000 w 3960000"/>
              <a:gd name="connsiteY25" fmla="*/ 308009 h 3960000"/>
              <a:gd name="connsiteX26" fmla="*/ 3960000 w 3960000"/>
              <a:gd name="connsiteY26" fmla="*/ 3651991 h 3960000"/>
              <a:gd name="connsiteX27" fmla="*/ 3651991 w 3960000"/>
              <a:gd name="connsiteY27" fmla="*/ 3960000 h 3960000"/>
              <a:gd name="connsiteX28" fmla="*/ 308009 w 3960000"/>
              <a:gd name="connsiteY28" fmla="*/ 3960000 h 3960000"/>
              <a:gd name="connsiteX29" fmla="*/ 0 w 3960000"/>
              <a:gd name="connsiteY29" fmla="*/ 3651991 h 3960000"/>
              <a:gd name="connsiteX30" fmla="*/ 0 w 3960000"/>
              <a:gd name="connsiteY30" fmla="*/ 308009 h 3960000"/>
              <a:gd name="connsiteX31" fmla="*/ 308009 w 3960000"/>
              <a:gd name="connsiteY31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55131 w 3960000"/>
              <a:gd name="connsiteY2" fmla="*/ 1419362 h 3960000"/>
              <a:gd name="connsiteX3" fmla="*/ 3160999 w 3960000"/>
              <a:gd name="connsiteY3" fmla="*/ 1374274 h 3960000"/>
              <a:gd name="connsiteX4" fmla="*/ 2538382 w 3960000"/>
              <a:gd name="connsiteY4" fmla="*/ 802616 h 3960000"/>
              <a:gd name="connsiteX5" fmla="*/ 1921633 w 3960000"/>
              <a:gd name="connsiteY5" fmla="*/ 1419365 h 3960000"/>
              <a:gd name="connsiteX6" fmla="*/ 1942445 w 3960000"/>
              <a:gd name="connsiteY6" fmla="*/ 1570340 h 3960000"/>
              <a:gd name="connsiteX7" fmla="*/ 752016 w 3960000"/>
              <a:gd name="connsiteY7" fmla="*/ 931012 h 3960000"/>
              <a:gd name="connsiteX8" fmla="*/ 934030 w 3960000"/>
              <a:gd name="connsiteY8" fmla="*/ 1745738 h 3960000"/>
              <a:gd name="connsiteX9" fmla="*/ 665343 w 3960000"/>
              <a:gd name="connsiteY9" fmla="*/ 1650397 h 3960000"/>
              <a:gd name="connsiteX10" fmla="*/ 1111709 w 3960000"/>
              <a:gd name="connsiteY10" fmla="*/ 2257108 h 3960000"/>
              <a:gd name="connsiteX11" fmla="*/ 856023 w 3960000"/>
              <a:gd name="connsiteY11" fmla="*/ 2244108 h 3960000"/>
              <a:gd name="connsiteX12" fmla="*/ 1402064 w 3960000"/>
              <a:gd name="connsiteY12" fmla="*/ 2660137 h 3960000"/>
              <a:gd name="connsiteX13" fmla="*/ 552668 w 3960000"/>
              <a:gd name="connsiteY13" fmla="*/ 2902822 h 3960000"/>
              <a:gd name="connsiteX14" fmla="*/ 1978439 w 3960000"/>
              <a:gd name="connsiteY14" fmla="*/ 3093502 h 3960000"/>
              <a:gd name="connsiteX15" fmla="*/ 3053184 w 3960000"/>
              <a:gd name="connsiteY15" fmla="*/ 2031759 h 3960000"/>
              <a:gd name="connsiteX16" fmla="*/ 3207849 w 3960000"/>
              <a:gd name="connsiteY16" fmla="*/ 1493166 h 3960000"/>
              <a:gd name="connsiteX17" fmla="*/ 3407333 w 3960000"/>
              <a:gd name="connsiteY17" fmla="*/ 1117847 h 3960000"/>
              <a:gd name="connsiteX18" fmla="*/ 3108461 w 3960000"/>
              <a:gd name="connsiteY18" fmla="*/ 1185086 h 3960000"/>
              <a:gd name="connsiteX19" fmla="*/ 3334650 w 3960000"/>
              <a:gd name="connsiteY19" fmla="*/ 883134 h 3960000"/>
              <a:gd name="connsiteX20" fmla="*/ 2995677 w 3960000"/>
              <a:gd name="connsiteY20" fmla="*/ 1008938 h 3960000"/>
              <a:gd name="connsiteX21" fmla="*/ 2538382 w 3960000"/>
              <a:gd name="connsiteY21" fmla="*/ 802616 h 3960000"/>
              <a:gd name="connsiteX22" fmla="*/ 308009 w 3960000"/>
              <a:gd name="connsiteY22" fmla="*/ 0 h 3960000"/>
              <a:gd name="connsiteX23" fmla="*/ 3651991 w 3960000"/>
              <a:gd name="connsiteY23" fmla="*/ 0 h 3960000"/>
              <a:gd name="connsiteX24" fmla="*/ 3960000 w 3960000"/>
              <a:gd name="connsiteY24" fmla="*/ 308009 h 3960000"/>
              <a:gd name="connsiteX25" fmla="*/ 3960000 w 3960000"/>
              <a:gd name="connsiteY25" fmla="*/ 3651991 h 3960000"/>
              <a:gd name="connsiteX26" fmla="*/ 3651991 w 3960000"/>
              <a:gd name="connsiteY26" fmla="*/ 3960000 h 3960000"/>
              <a:gd name="connsiteX27" fmla="*/ 308009 w 3960000"/>
              <a:gd name="connsiteY27" fmla="*/ 3960000 h 3960000"/>
              <a:gd name="connsiteX28" fmla="*/ 0 w 3960000"/>
              <a:gd name="connsiteY28" fmla="*/ 3651991 h 3960000"/>
              <a:gd name="connsiteX29" fmla="*/ 0 w 3960000"/>
              <a:gd name="connsiteY29" fmla="*/ 308009 h 3960000"/>
              <a:gd name="connsiteX30" fmla="*/ 308009 w 3960000"/>
              <a:gd name="connsiteY30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08461 w 3960000"/>
              <a:gd name="connsiteY17" fmla="*/ 1185086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07333 w 3960000"/>
              <a:gd name="connsiteY16" fmla="*/ 1117847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34650 w 3960000"/>
              <a:gd name="connsiteY18" fmla="*/ 88313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41936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538382 w 3960000"/>
              <a:gd name="connsiteY3" fmla="*/ 80261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538382 w 3960000"/>
              <a:gd name="connsiteY20" fmla="*/ 80261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752016 w 3960000"/>
              <a:gd name="connsiteY6" fmla="*/ 931012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65343 w 3960000"/>
              <a:gd name="connsiteY8" fmla="*/ 1650397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34030 w 3960000"/>
              <a:gd name="connsiteY7" fmla="*/ 1745738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11709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02064 w 3960000"/>
              <a:gd name="connsiteY11" fmla="*/ 2660137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56023 w 3960000"/>
              <a:gd name="connsiteY10" fmla="*/ 2244108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644257 w 3960000"/>
              <a:gd name="connsiteY8" fmla="*/ 1555506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552668 w 3960000"/>
              <a:gd name="connsiteY12" fmla="*/ 2902822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1978439 w 3960000"/>
              <a:gd name="connsiteY13" fmla="*/ 3093502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53184 w 3960000"/>
              <a:gd name="connsiteY14" fmla="*/ 2031759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  <a:gd name="connsiteX0" fmla="*/ 3160999 w 3960000"/>
              <a:gd name="connsiteY0" fmla="*/ 1374274 h 3960000"/>
              <a:gd name="connsiteX1" fmla="*/ 3155132 w 3960000"/>
              <a:gd name="connsiteY1" fmla="*/ 1419362 h 3960000"/>
              <a:gd name="connsiteX2" fmla="*/ 3160999 w 3960000"/>
              <a:gd name="connsiteY2" fmla="*/ 1374274 h 3960000"/>
              <a:gd name="connsiteX3" fmla="*/ 2496208 w 3960000"/>
              <a:gd name="connsiteY3" fmla="*/ 770986 h 3960000"/>
              <a:gd name="connsiteX4" fmla="*/ 1921633 w 3960000"/>
              <a:gd name="connsiteY4" fmla="*/ 1292845 h 3960000"/>
              <a:gd name="connsiteX5" fmla="*/ 1942445 w 3960000"/>
              <a:gd name="connsiteY5" fmla="*/ 1570340 h 3960000"/>
              <a:gd name="connsiteX6" fmla="*/ 815277 w 3960000"/>
              <a:gd name="connsiteY6" fmla="*/ 836121 h 3960000"/>
              <a:gd name="connsiteX7" fmla="*/ 965659 w 3960000"/>
              <a:gd name="connsiteY7" fmla="*/ 1735195 h 3960000"/>
              <a:gd name="connsiteX8" fmla="*/ 570453 w 3960000"/>
              <a:gd name="connsiteY8" fmla="*/ 1629310 h 3960000"/>
              <a:gd name="connsiteX9" fmla="*/ 1196057 w 3960000"/>
              <a:gd name="connsiteY9" fmla="*/ 2257108 h 3960000"/>
              <a:gd name="connsiteX10" fmla="*/ 813848 w 3960000"/>
              <a:gd name="connsiteY10" fmla="*/ 2296824 h 3960000"/>
              <a:gd name="connsiteX11" fmla="*/ 1486410 w 3960000"/>
              <a:gd name="connsiteY11" fmla="*/ 2607420 h 3960000"/>
              <a:gd name="connsiteX12" fmla="*/ 489408 w 3960000"/>
              <a:gd name="connsiteY12" fmla="*/ 2829018 h 3960000"/>
              <a:gd name="connsiteX13" fmla="*/ 2062787 w 3960000"/>
              <a:gd name="connsiteY13" fmla="*/ 3146219 h 3960000"/>
              <a:gd name="connsiteX14" fmla="*/ 3074271 w 3960000"/>
              <a:gd name="connsiteY14" fmla="*/ 2105563 h 3960000"/>
              <a:gd name="connsiteX15" fmla="*/ 3207849 w 3960000"/>
              <a:gd name="connsiteY15" fmla="*/ 1493166 h 3960000"/>
              <a:gd name="connsiteX16" fmla="*/ 3449507 w 3960000"/>
              <a:gd name="connsiteY16" fmla="*/ 1170564 h 3960000"/>
              <a:gd name="connsiteX17" fmla="*/ 3140091 w 3960000"/>
              <a:gd name="connsiteY17" fmla="*/ 1227260 h 3960000"/>
              <a:gd name="connsiteX18" fmla="*/ 3324107 w 3960000"/>
              <a:gd name="connsiteY18" fmla="*/ 851504 h 3960000"/>
              <a:gd name="connsiteX19" fmla="*/ 2995677 w 3960000"/>
              <a:gd name="connsiteY19" fmla="*/ 1008938 h 3960000"/>
              <a:gd name="connsiteX20" fmla="*/ 2496208 w 3960000"/>
              <a:gd name="connsiteY20" fmla="*/ 770986 h 3960000"/>
              <a:gd name="connsiteX21" fmla="*/ 308009 w 3960000"/>
              <a:gd name="connsiteY21" fmla="*/ 0 h 3960000"/>
              <a:gd name="connsiteX22" fmla="*/ 3651991 w 3960000"/>
              <a:gd name="connsiteY22" fmla="*/ 0 h 3960000"/>
              <a:gd name="connsiteX23" fmla="*/ 3960000 w 3960000"/>
              <a:gd name="connsiteY23" fmla="*/ 308009 h 3960000"/>
              <a:gd name="connsiteX24" fmla="*/ 3960000 w 3960000"/>
              <a:gd name="connsiteY24" fmla="*/ 3651991 h 3960000"/>
              <a:gd name="connsiteX25" fmla="*/ 3651991 w 3960000"/>
              <a:gd name="connsiteY25" fmla="*/ 3960000 h 3960000"/>
              <a:gd name="connsiteX26" fmla="*/ 308009 w 3960000"/>
              <a:gd name="connsiteY26" fmla="*/ 3960000 h 3960000"/>
              <a:gd name="connsiteX27" fmla="*/ 0 w 3960000"/>
              <a:gd name="connsiteY27" fmla="*/ 3651991 h 3960000"/>
              <a:gd name="connsiteX28" fmla="*/ 0 w 3960000"/>
              <a:gd name="connsiteY28" fmla="*/ 308009 h 3960000"/>
              <a:gd name="connsiteX29" fmla="*/ 308009 w 3960000"/>
              <a:gd name="connsiteY29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3960000" h="3960000">
                <a:moveTo>
                  <a:pt x="3160999" y="1374274"/>
                </a:moveTo>
                <a:lnTo>
                  <a:pt x="3155132" y="1419362"/>
                </a:lnTo>
                <a:lnTo>
                  <a:pt x="3160999" y="1374274"/>
                </a:lnTo>
                <a:close/>
                <a:moveTo>
                  <a:pt x="2496208" y="770986"/>
                </a:moveTo>
                <a:cubicBezTo>
                  <a:pt x="2113414" y="770986"/>
                  <a:pt x="1929581" y="1106902"/>
                  <a:pt x="1921633" y="1292845"/>
                </a:cubicBezTo>
                <a:cubicBezTo>
                  <a:pt x="1914712" y="1454769"/>
                  <a:pt x="1928136" y="1522392"/>
                  <a:pt x="1942445" y="1570340"/>
                </a:cubicBezTo>
                <a:cubicBezTo>
                  <a:pt x="1547199" y="1510736"/>
                  <a:pt x="1237189" y="1330681"/>
                  <a:pt x="815277" y="836121"/>
                </a:cubicBezTo>
                <a:cubicBezTo>
                  <a:pt x="618819" y="1229038"/>
                  <a:pt x="733086" y="1558961"/>
                  <a:pt x="965659" y="1735195"/>
                </a:cubicBezTo>
                <a:cubicBezTo>
                  <a:pt x="864541" y="1716416"/>
                  <a:pt x="662904" y="1695759"/>
                  <a:pt x="570453" y="1629310"/>
                </a:cubicBezTo>
                <a:cubicBezTo>
                  <a:pt x="597898" y="2016450"/>
                  <a:pt x="990931" y="2177657"/>
                  <a:pt x="1196057" y="2257108"/>
                </a:cubicBezTo>
                <a:cubicBezTo>
                  <a:pt x="1113718" y="2275887"/>
                  <a:pt x="943857" y="2321380"/>
                  <a:pt x="813848" y="2296824"/>
                </a:cubicBezTo>
                <a:cubicBezTo>
                  <a:pt x="926523" y="2634848"/>
                  <a:pt x="1326064" y="2611755"/>
                  <a:pt x="1486410" y="2607420"/>
                </a:cubicBezTo>
                <a:cubicBezTo>
                  <a:pt x="1297174" y="2749708"/>
                  <a:pt x="1000058" y="2795794"/>
                  <a:pt x="489408" y="2829018"/>
                </a:cubicBezTo>
                <a:cubicBezTo>
                  <a:pt x="914827" y="3139596"/>
                  <a:pt x="1734874" y="3242281"/>
                  <a:pt x="2062787" y="3146219"/>
                </a:cubicBezTo>
                <a:cubicBezTo>
                  <a:pt x="2763394" y="2903535"/>
                  <a:pt x="2915370" y="2621267"/>
                  <a:pt x="3074271" y="2105563"/>
                </a:cubicBezTo>
                <a:cubicBezTo>
                  <a:pt x="3173740" y="1733406"/>
                  <a:pt x="3145310" y="1648999"/>
                  <a:pt x="3207849" y="1493166"/>
                </a:cubicBezTo>
                <a:cubicBezTo>
                  <a:pt x="3270388" y="1337333"/>
                  <a:pt x="3414210" y="1276468"/>
                  <a:pt x="3449507" y="1170564"/>
                </a:cubicBezTo>
                <a:cubicBezTo>
                  <a:pt x="3349883" y="1192977"/>
                  <a:pt x="3252716" y="1239516"/>
                  <a:pt x="3140091" y="1227260"/>
                </a:cubicBezTo>
                <a:cubicBezTo>
                  <a:pt x="3219995" y="1183499"/>
                  <a:pt x="3274317" y="996523"/>
                  <a:pt x="3324107" y="851504"/>
                </a:cubicBezTo>
                <a:cubicBezTo>
                  <a:pt x="3215037" y="921165"/>
                  <a:pt x="3152155" y="998691"/>
                  <a:pt x="2995677" y="1008938"/>
                </a:cubicBezTo>
                <a:cubicBezTo>
                  <a:pt x="2884471" y="881691"/>
                  <a:pt x="2678487" y="770986"/>
                  <a:pt x="2496208" y="770986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0" name="Rounded Rectangle 3">
            <a:extLst>
              <a:ext uri="{FF2B5EF4-FFF2-40B4-BE49-F238E27FC236}">
                <a16:creationId xmlns:a16="http://schemas.microsoft.com/office/drawing/2014/main" id="{D9487DFC-BA35-4678-AC14-9E68064D46B5}"/>
              </a:ext>
            </a:extLst>
          </p:cNvPr>
          <p:cNvSpPr>
            <a:spLocks noChangeAspect="1"/>
          </p:cNvSpPr>
          <p:nvPr/>
        </p:nvSpPr>
        <p:spPr>
          <a:xfrm>
            <a:off x="6121262" y="5634756"/>
            <a:ext cx="519265" cy="519265"/>
          </a:xfrm>
          <a:custGeom>
            <a:avLst/>
            <a:gdLst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59137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32095 w 3960000"/>
              <a:gd name="connsiteY15" fmla="*/ 238945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  <a:gd name="connsiteX0" fmla="*/ 2841893 w 3960000"/>
              <a:gd name="connsiteY0" fmla="*/ 181064 h 3960000"/>
              <a:gd name="connsiteX1" fmla="*/ 2105790 w 3960000"/>
              <a:gd name="connsiteY1" fmla="*/ 859562 h 3960000"/>
              <a:gd name="connsiteX2" fmla="*/ 2106860 w 3960000"/>
              <a:gd name="connsiteY2" fmla="*/ 863292 h 3960000"/>
              <a:gd name="connsiteX3" fmla="*/ 2106860 w 3960000"/>
              <a:gd name="connsiteY3" fmla="*/ 1248172 h 3960000"/>
              <a:gd name="connsiteX4" fmla="*/ 1691968 w 3960000"/>
              <a:gd name="connsiteY4" fmla="*/ 1248172 h 3960000"/>
              <a:gd name="connsiteX5" fmla="*/ 1691968 w 3960000"/>
              <a:gd name="connsiteY5" fmla="*/ 1824236 h 3960000"/>
              <a:gd name="connsiteX6" fmla="*/ 2106860 w 3960000"/>
              <a:gd name="connsiteY6" fmla="*/ 1824236 h 3960000"/>
              <a:gd name="connsiteX7" fmla="*/ 2106860 w 3960000"/>
              <a:gd name="connsiteY7" fmla="*/ 3779396 h 3960000"/>
              <a:gd name="connsiteX8" fmla="*/ 2754932 w 3960000"/>
              <a:gd name="connsiteY8" fmla="*/ 3779396 h 3960000"/>
              <a:gd name="connsiteX9" fmla="*/ 2754932 w 3960000"/>
              <a:gd name="connsiteY9" fmla="*/ 1824236 h 3960000"/>
              <a:gd name="connsiteX10" fmla="*/ 3305869 w 3960000"/>
              <a:gd name="connsiteY10" fmla="*/ 1813665 h 3960000"/>
              <a:gd name="connsiteX11" fmla="*/ 3348152 w 3960000"/>
              <a:gd name="connsiteY11" fmla="*/ 1248172 h 3960000"/>
              <a:gd name="connsiteX12" fmla="*/ 2754932 w 3960000"/>
              <a:gd name="connsiteY12" fmla="*/ 1248172 h 3960000"/>
              <a:gd name="connsiteX13" fmla="*/ 2754932 w 3960000"/>
              <a:gd name="connsiteY13" fmla="*/ 907124 h 3960000"/>
              <a:gd name="connsiteX14" fmla="*/ 3369037 w 3960000"/>
              <a:gd name="connsiteY14" fmla="*/ 704441 h 3960000"/>
              <a:gd name="connsiteX15" fmla="*/ 3410216 w 3960000"/>
              <a:gd name="connsiteY15" fmla="*/ 195189 h 3960000"/>
              <a:gd name="connsiteX16" fmla="*/ 2841893 w 3960000"/>
              <a:gd name="connsiteY16" fmla="*/ 181064 h 3960000"/>
              <a:gd name="connsiteX17" fmla="*/ 308009 w 3960000"/>
              <a:gd name="connsiteY17" fmla="*/ 0 h 3960000"/>
              <a:gd name="connsiteX18" fmla="*/ 3651991 w 3960000"/>
              <a:gd name="connsiteY18" fmla="*/ 0 h 3960000"/>
              <a:gd name="connsiteX19" fmla="*/ 3960000 w 3960000"/>
              <a:gd name="connsiteY19" fmla="*/ 308009 h 3960000"/>
              <a:gd name="connsiteX20" fmla="*/ 3960000 w 3960000"/>
              <a:gd name="connsiteY20" fmla="*/ 3651991 h 3960000"/>
              <a:gd name="connsiteX21" fmla="*/ 3651991 w 3960000"/>
              <a:gd name="connsiteY21" fmla="*/ 3960000 h 3960000"/>
              <a:gd name="connsiteX22" fmla="*/ 308009 w 3960000"/>
              <a:gd name="connsiteY22" fmla="*/ 3960000 h 3960000"/>
              <a:gd name="connsiteX23" fmla="*/ 0 w 3960000"/>
              <a:gd name="connsiteY23" fmla="*/ 3651991 h 3960000"/>
              <a:gd name="connsiteX24" fmla="*/ 0 w 3960000"/>
              <a:gd name="connsiteY24" fmla="*/ 308009 h 3960000"/>
              <a:gd name="connsiteX25" fmla="*/ 308009 w 3960000"/>
              <a:gd name="connsiteY25" fmla="*/ 0 h 396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</a:cxnLst>
            <a:rect l="l" t="t" r="r" b="b"/>
            <a:pathLst>
              <a:path w="3960000" h="3960000">
                <a:moveTo>
                  <a:pt x="2841893" y="181064"/>
                </a:moveTo>
                <a:cubicBezTo>
                  <a:pt x="2485731" y="190239"/>
                  <a:pt x="2106781" y="339266"/>
                  <a:pt x="2105790" y="859562"/>
                </a:cubicBezTo>
                <a:lnTo>
                  <a:pt x="2106860" y="863292"/>
                </a:lnTo>
                <a:lnTo>
                  <a:pt x="2106860" y="1248172"/>
                </a:lnTo>
                <a:lnTo>
                  <a:pt x="1691968" y="1248172"/>
                </a:lnTo>
                <a:lnTo>
                  <a:pt x="1691968" y="1824236"/>
                </a:lnTo>
                <a:lnTo>
                  <a:pt x="2106860" y="1824236"/>
                </a:lnTo>
                <a:lnTo>
                  <a:pt x="2106860" y="3779396"/>
                </a:lnTo>
                <a:lnTo>
                  <a:pt x="2754932" y="3779396"/>
                </a:lnTo>
                <a:lnTo>
                  <a:pt x="2754932" y="1824236"/>
                </a:lnTo>
                <a:lnTo>
                  <a:pt x="3305869" y="1813665"/>
                </a:lnTo>
                <a:lnTo>
                  <a:pt x="3348152" y="1248172"/>
                </a:lnTo>
                <a:lnTo>
                  <a:pt x="2754932" y="1248172"/>
                </a:lnTo>
                <a:lnTo>
                  <a:pt x="2754932" y="907124"/>
                </a:lnTo>
                <a:cubicBezTo>
                  <a:pt x="2746287" y="682909"/>
                  <a:pt x="3126764" y="685506"/>
                  <a:pt x="3369037" y="704441"/>
                </a:cubicBezTo>
                <a:cubicBezTo>
                  <a:pt x="3391941" y="556446"/>
                  <a:pt x="3409927" y="381656"/>
                  <a:pt x="3410216" y="195189"/>
                </a:cubicBezTo>
                <a:cubicBezTo>
                  <a:pt x="3239930" y="163882"/>
                  <a:pt x="3118909" y="173928"/>
                  <a:pt x="2841893" y="181064"/>
                </a:cubicBezTo>
                <a:close/>
                <a:moveTo>
                  <a:pt x="308009" y="0"/>
                </a:moveTo>
                <a:lnTo>
                  <a:pt x="3651991" y="0"/>
                </a:lnTo>
                <a:cubicBezTo>
                  <a:pt x="3822100" y="0"/>
                  <a:pt x="3960000" y="137900"/>
                  <a:pt x="3960000" y="308009"/>
                </a:cubicBezTo>
                <a:lnTo>
                  <a:pt x="3960000" y="3651991"/>
                </a:lnTo>
                <a:cubicBezTo>
                  <a:pt x="3960000" y="3822100"/>
                  <a:pt x="3822100" y="3960000"/>
                  <a:pt x="3651991" y="3960000"/>
                </a:cubicBezTo>
                <a:lnTo>
                  <a:pt x="308009" y="3960000"/>
                </a:lnTo>
                <a:cubicBezTo>
                  <a:pt x="137900" y="3960000"/>
                  <a:pt x="0" y="3822100"/>
                  <a:pt x="0" y="3651991"/>
                </a:cubicBezTo>
                <a:lnTo>
                  <a:pt x="0" y="308009"/>
                </a:lnTo>
                <a:cubicBezTo>
                  <a:pt x="0" y="137900"/>
                  <a:pt x="137900" y="0"/>
                  <a:pt x="30800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1" name="Rounded Rectangle 10">
            <a:extLst>
              <a:ext uri="{FF2B5EF4-FFF2-40B4-BE49-F238E27FC236}">
                <a16:creationId xmlns:a16="http://schemas.microsoft.com/office/drawing/2014/main" id="{82D0C6B6-C6EB-4130-9702-3680F53E308E}"/>
              </a:ext>
            </a:extLst>
          </p:cNvPr>
          <p:cNvSpPr>
            <a:spLocks noChangeAspect="1"/>
          </p:cNvSpPr>
          <p:nvPr/>
        </p:nvSpPr>
        <p:spPr>
          <a:xfrm>
            <a:off x="7836637" y="5624208"/>
            <a:ext cx="521115" cy="529812"/>
          </a:xfrm>
          <a:custGeom>
            <a:avLst/>
            <a:gdLst/>
            <a:ahLst/>
            <a:cxnLst/>
            <a:rect l="l" t="t" r="r" b="b"/>
            <a:pathLst>
              <a:path w="3186824" h="3240000">
                <a:moveTo>
                  <a:pt x="2141174" y="1384899"/>
                </a:moveTo>
                <a:lnTo>
                  <a:pt x="2141174" y="1528887"/>
                </a:lnTo>
                <a:lnTo>
                  <a:pt x="1997174" y="1528887"/>
                </a:lnTo>
                <a:lnTo>
                  <a:pt x="1997174" y="1744911"/>
                </a:lnTo>
                <a:lnTo>
                  <a:pt x="2141174" y="1744911"/>
                </a:lnTo>
                <a:lnTo>
                  <a:pt x="2141174" y="1888899"/>
                </a:lnTo>
                <a:lnTo>
                  <a:pt x="2357174" y="1888899"/>
                </a:lnTo>
                <a:lnTo>
                  <a:pt x="2357174" y="1744911"/>
                </a:lnTo>
                <a:lnTo>
                  <a:pt x="2501174" y="1744911"/>
                </a:lnTo>
                <a:lnTo>
                  <a:pt x="2501174" y="1528887"/>
                </a:lnTo>
                <a:lnTo>
                  <a:pt x="2357174" y="1528887"/>
                </a:lnTo>
                <a:lnTo>
                  <a:pt x="2357174" y="1384899"/>
                </a:lnTo>
                <a:close/>
                <a:moveTo>
                  <a:pt x="1286582" y="1008157"/>
                </a:moveTo>
                <a:cubicBezTo>
                  <a:pt x="1148208" y="1006486"/>
                  <a:pt x="1009270" y="1051569"/>
                  <a:pt x="894997" y="1143711"/>
                </a:cubicBezTo>
                <a:cubicBezTo>
                  <a:pt x="666451" y="1327995"/>
                  <a:pt x="600947" y="1648602"/>
                  <a:pt x="738892" y="1907765"/>
                </a:cubicBezTo>
                <a:cubicBezTo>
                  <a:pt x="876837" y="2166928"/>
                  <a:pt x="1179371" y="2291639"/>
                  <a:pt x="1459875" y="2204971"/>
                </a:cubicBezTo>
                <a:cubicBezTo>
                  <a:pt x="1676459" y="2138053"/>
                  <a:pt x="1832801" y="1959669"/>
                  <a:pt x="1876637" y="1747242"/>
                </a:cubicBezTo>
                <a:lnTo>
                  <a:pt x="1879565" y="1747242"/>
                </a:lnTo>
                <a:lnTo>
                  <a:pt x="1879565" y="1728291"/>
                </a:lnTo>
                <a:cubicBezTo>
                  <a:pt x="1891883" y="1671800"/>
                  <a:pt x="1894168" y="1612713"/>
                  <a:pt x="1887545" y="1552862"/>
                </a:cubicBezTo>
                <a:lnTo>
                  <a:pt x="1879565" y="1553745"/>
                </a:lnTo>
                <a:lnTo>
                  <a:pt x="1879565" y="1531218"/>
                </a:lnTo>
                <a:lnTo>
                  <a:pt x="1231565" y="1531218"/>
                </a:lnTo>
                <a:lnTo>
                  <a:pt x="1231565" y="1747242"/>
                </a:lnTo>
                <a:lnTo>
                  <a:pt x="1565835" y="1747242"/>
                </a:lnTo>
                <a:cubicBezTo>
                  <a:pt x="1530201" y="1827940"/>
                  <a:pt x="1460959" y="1892348"/>
                  <a:pt x="1371795" y="1919897"/>
                </a:cubicBezTo>
                <a:cubicBezTo>
                  <a:pt x="1228031" y="1964316"/>
                  <a:pt x="1072976" y="1900399"/>
                  <a:pt x="1002277" y="1767573"/>
                </a:cubicBezTo>
                <a:cubicBezTo>
                  <a:pt x="931578" y="1634747"/>
                  <a:pt x="965150" y="1470429"/>
                  <a:pt x="1082284" y="1375980"/>
                </a:cubicBezTo>
                <a:cubicBezTo>
                  <a:pt x="1199418" y="1281531"/>
                  <a:pt x="1367118" y="1283556"/>
                  <a:pt x="1481937" y="1380807"/>
                </a:cubicBezTo>
                <a:lnTo>
                  <a:pt x="1674778" y="1153129"/>
                </a:lnTo>
                <a:cubicBezTo>
                  <a:pt x="1562764" y="1058254"/>
                  <a:pt x="1424955" y="1009828"/>
                  <a:pt x="1286582" y="1008157"/>
                </a:cubicBezTo>
                <a:close/>
                <a:moveTo>
                  <a:pt x="293028" y="0"/>
                </a:moveTo>
                <a:lnTo>
                  <a:pt x="2893796" y="0"/>
                </a:lnTo>
                <a:cubicBezTo>
                  <a:pt x="3055631" y="0"/>
                  <a:pt x="3186824" y="131193"/>
                  <a:pt x="3186824" y="293028"/>
                </a:cubicBezTo>
                <a:lnTo>
                  <a:pt x="3186824" y="2946972"/>
                </a:lnTo>
                <a:cubicBezTo>
                  <a:pt x="3186824" y="3108807"/>
                  <a:pt x="3055631" y="3240000"/>
                  <a:pt x="2893796" y="3240000"/>
                </a:cubicBezTo>
                <a:lnTo>
                  <a:pt x="293028" y="3240000"/>
                </a:lnTo>
                <a:cubicBezTo>
                  <a:pt x="131193" y="3240000"/>
                  <a:pt x="0" y="3108807"/>
                  <a:pt x="0" y="2946972"/>
                </a:cubicBezTo>
                <a:lnTo>
                  <a:pt x="0" y="293028"/>
                </a:lnTo>
                <a:cubicBezTo>
                  <a:pt x="0" y="131193"/>
                  <a:pt x="131193" y="0"/>
                  <a:pt x="293028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2" name="Block Arc 6">
            <a:extLst>
              <a:ext uri="{FF2B5EF4-FFF2-40B4-BE49-F238E27FC236}">
                <a16:creationId xmlns:a16="http://schemas.microsoft.com/office/drawing/2014/main" id="{9D6401EC-3C2C-46EF-9465-C4C776229F7E}"/>
              </a:ext>
            </a:extLst>
          </p:cNvPr>
          <p:cNvSpPr/>
          <p:nvPr/>
        </p:nvSpPr>
        <p:spPr>
          <a:xfrm>
            <a:off x="8626102" y="5660698"/>
            <a:ext cx="488516" cy="493322"/>
          </a:xfrm>
          <a:custGeom>
            <a:avLst/>
            <a:gdLst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734726 w 3221102"/>
              <a:gd name="connsiteY22" fmla="*/ 869255 h 3221116"/>
              <a:gd name="connsiteX23" fmla="*/ 1956122 w 3221102"/>
              <a:gd name="connsiteY23" fmla="*/ 1110076 h 3221116"/>
              <a:gd name="connsiteX24" fmla="*/ 1973374 w 3221102"/>
              <a:gd name="connsiteY24" fmla="*/ 875315 h 3221116"/>
              <a:gd name="connsiteX25" fmla="*/ 2333414 w 3221102"/>
              <a:gd name="connsiteY25" fmla="*/ 875315 h 3221116"/>
              <a:gd name="connsiteX26" fmla="*/ 2324788 w 3221102"/>
              <a:gd name="connsiteY26" fmla="*/ 2054049 h 3221116"/>
              <a:gd name="connsiteX27" fmla="*/ 2661746 w 3221102"/>
              <a:gd name="connsiteY27" fmla="*/ 2179658 h 3221116"/>
              <a:gd name="connsiteX28" fmla="*/ 2691046 w 3221102"/>
              <a:gd name="connsiteY28" fmla="*/ 2188689 h 3221116"/>
              <a:gd name="connsiteX29" fmla="*/ 2667011 w 3221102"/>
              <a:gd name="connsiteY29" fmla="*/ 2175828 h 3221116"/>
              <a:gd name="connsiteX30" fmla="*/ 2332141 w 3221102"/>
              <a:gd name="connsiteY30" fmla="*/ 653899 h 3221116"/>
              <a:gd name="connsiteX31" fmla="*/ 776764 w 3221102"/>
              <a:gd name="connsiteY31" fmla="*/ 749845 h 3221116"/>
              <a:gd name="connsiteX32" fmla="*/ 631487 w 3221102"/>
              <a:gd name="connsiteY32" fmla="*/ 2301392 h 3221116"/>
              <a:gd name="connsiteX33" fmla="*/ 2142017 w 3221102"/>
              <a:gd name="connsiteY33" fmla="*/ 2684410 h 3221116"/>
              <a:gd name="connsiteX34" fmla="*/ 2324866 w 3221102"/>
              <a:gd name="connsiteY34" fmla="*/ 3053856 h 3221116"/>
              <a:gd name="connsiteX35" fmla="*/ 294693 w 3221102"/>
              <a:gd name="connsiteY35" fmla="*/ 2539075 h 3221116"/>
              <a:gd name="connsiteX36" fmla="*/ 489947 w 3221102"/>
              <a:gd name="connsiteY36" fmla="*/ 453774 h 3221116"/>
              <a:gd name="connsiteX37" fmla="*/ 1651152 w 3221102"/>
              <a:gd name="connsiteY37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91651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3004976 w 3221102"/>
              <a:gd name="connsiteY13" fmla="*/ 2356675 h 3221116"/>
              <a:gd name="connsiteX14" fmla="*/ 2585849 w 3221102"/>
              <a:gd name="connsiteY14" fmla="*/ 2588887 h 3221116"/>
              <a:gd name="connsiteX15" fmla="*/ 1973374 w 3221102"/>
              <a:gd name="connsiteY15" fmla="*/ 2195096 h 3221116"/>
              <a:gd name="connsiteX16" fmla="*/ 1390827 w 3221102"/>
              <a:gd name="connsiteY16" fmla="*/ 2527630 h 3221116"/>
              <a:gd name="connsiteX17" fmla="*/ 783896 w 3221102"/>
              <a:gd name="connsiteY17" fmla="*/ 1665044 h 3221116"/>
              <a:gd name="connsiteX18" fmla="*/ 1268509 w 3221102"/>
              <a:gd name="connsiteY18" fmla="*/ 819983 h 3221116"/>
              <a:gd name="connsiteX19" fmla="*/ 1328805 w 3221102"/>
              <a:gd name="connsiteY19" fmla="*/ 807930 h 3221116"/>
              <a:gd name="connsiteX20" fmla="*/ 1390827 w 3221102"/>
              <a:gd name="connsiteY20" fmla="*/ 802457 h 3221116"/>
              <a:gd name="connsiteX21" fmla="*/ 1462242 w 3221102"/>
              <a:gd name="connsiteY21" fmla="*/ 801708 h 3221116"/>
              <a:gd name="connsiteX22" fmla="*/ 1956122 w 3221102"/>
              <a:gd name="connsiteY22" fmla="*/ 1110076 h 3221116"/>
              <a:gd name="connsiteX23" fmla="*/ 1973374 w 3221102"/>
              <a:gd name="connsiteY23" fmla="*/ 875315 h 3221116"/>
              <a:gd name="connsiteX24" fmla="*/ 2333414 w 3221102"/>
              <a:gd name="connsiteY24" fmla="*/ 875315 h 3221116"/>
              <a:gd name="connsiteX25" fmla="*/ 2324788 w 3221102"/>
              <a:gd name="connsiteY25" fmla="*/ 2054049 h 3221116"/>
              <a:gd name="connsiteX26" fmla="*/ 2661746 w 3221102"/>
              <a:gd name="connsiteY26" fmla="*/ 2179658 h 3221116"/>
              <a:gd name="connsiteX27" fmla="*/ 2691046 w 3221102"/>
              <a:gd name="connsiteY27" fmla="*/ 2188689 h 3221116"/>
              <a:gd name="connsiteX28" fmla="*/ 2667011 w 3221102"/>
              <a:gd name="connsiteY28" fmla="*/ 2175828 h 3221116"/>
              <a:gd name="connsiteX29" fmla="*/ 2332141 w 3221102"/>
              <a:gd name="connsiteY29" fmla="*/ 653899 h 3221116"/>
              <a:gd name="connsiteX30" fmla="*/ 776764 w 3221102"/>
              <a:gd name="connsiteY30" fmla="*/ 749845 h 3221116"/>
              <a:gd name="connsiteX31" fmla="*/ 631487 w 3221102"/>
              <a:gd name="connsiteY31" fmla="*/ 2301392 h 3221116"/>
              <a:gd name="connsiteX32" fmla="*/ 2142017 w 3221102"/>
              <a:gd name="connsiteY32" fmla="*/ 2684410 h 3221116"/>
              <a:gd name="connsiteX33" fmla="*/ 2324866 w 3221102"/>
              <a:gd name="connsiteY33" fmla="*/ 3053856 h 3221116"/>
              <a:gd name="connsiteX34" fmla="*/ 294693 w 3221102"/>
              <a:gd name="connsiteY34" fmla="*/ 2539075 h 3221116"/>
              <a:gd name="connsiteX35" fmla="*/ 489947 w 3221102"/>
              <a:gd name="connsiteY35" fmla="*/ 453774 h 3221116"/>
              <a:gd name="connsiteX36" fmla="*/ 1651152 w 3221102"/>
              <a:gd name="connsiteY36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221102"/>
              <a:gd name="connsiteY0" fmla="*/ 2175617 h 3221116"/>
              <a:gd name="connsiteX1" fmla="*/ 2658205 w 3221102"/>
              <a:gd name="connsiteY1" fmla="*/ 2178566 h 3221116"/>
              <a:gd name="connsiteX2" fmla="*/ 2664630 w 3221102"/>
              <a:gd name="connsiteY2" fmla="*/ 2175617 h 3221116"/>
              <a:gd name="connsiteX3" fmla="*/ 1477043 w 3221102"/>
              <a:gd name="connsiteY3" fmla="*/ 1144372 h 3221116"/>
              <a:gd name="connsiteX4" fmla="*/ 1409070 w 3221102"/>
              <a:gd name="connsiteY4" fmla="*/ 1159393 h 3221116"/>
              <a:gd name="connsiteX5" fmla="*/ 1152384 w 3221102"/>
              <a:gd name="connsiteY5" fmla="*/ 1703728 h 3221116"/>
              <a:gd name="connsiteX6" fmla="*/ 1514013 w 3221102"/>
              <a:gd name="connsiteY6" fmla="*/ 2152290 h 3221116"/>
              <a:gd name="connsiteX7" fmla="*/ 1850815 w 3221102"/>
              <a:gd name="connsiteY7" fmla="*/ 1654259 h 3221116"/>
              <a:gd name="connsiteX8" fmla="*/ 1830467 w 3221102"/>
              <a:gd name="connsiteY8" fmla="*/ 1515986 h 3221116"/>
              <a:gd name="connsiteX9" fmla="*/ 1477043 w 3221102"/>
              <a:gd name="connsiteY9" fmla="*/ 1144372 h 3221116"/>
              <a:gd name="connsiteX10" fmla="*/ 1651152 w 3221102"/>
              <a:gd name="connsiteY10" fmla="*/ 501 h 3221116"/>
              <a:gd name="connsiteX11" fmla="*/ 2580395 w 3221102"/>
              <a:gd name="connsiteY11" fmla="*/ 324821 h 3221116"/>
              <a:gd name="connsiteX12" fmla="*/ 3030464 w 3221102"/>
              <a:gd name="connsiteY12" fmla="*/ 2370314 h 3221116"/>
              <a:gd name="connsiteX13" fmla="*/ 2585849 w 3221102"/>
              <a:gd name="connsiteY13" fmla="*/ 2588887 h 3221116"/>
              <a:gd name="connsiteX14" fmla="*/ 1973374 w 3221102"/>
              <a:gd name="connsiteY14" fmla="*/ 2195096 h 3221116"/>
              <a:gd name="connsiteX15" fmla="*/ 1390827 w 3221102"/>
              <a:gd name="connsiteY15" fmla="*/ 2527630 h 3221116"/>
              <a:gd name="connsiteX16" fmla="*/ 783896 w 3221102"/>
              <a:gd name="connsiteY16" fmla="*/ 1665044 h 3221116"/>
              <a:gd name="connsiteX17" fmla="*/ 1268509 w 3221102"/>
              <a:gd name="connsiteY17" fmla="*/ 819983 h 3221116"/>
              <a:gd name="connsiteX18" fmla="*/ 1328805 w 3221102"/>
              <a:gd name="connsiteY18" fmla="*/ 807930 h 3221116"/>
              <a:gd name="connsiteX19" fmla="*/ 1390827 w 3221102"/>
              <a:gd name="connsiteY19" fmla="*/ 802457 h 3221116"/>
              <a:gd name="connsiteX20" fmla="*/ 1462242 w 3221102"/>
              <a:gd name="connsiteY20" fmla="*/ 801708 h 3221116"/>
              <a:gd name="connsiteX21" fmla="*/ 1956122 w 3221102"/>
              <a:gd name="connsiteY21" fmla="*/ 1110076 h 3221116"/>
              <a:gd name="connsiteX22" fmla="*/ 1973374 w 3221102"/>
              <a:gd name="connsiteY22" fmla="*/ 875315 h 3221116"/>
              <a:gd name="connsiteX23" fmla="*/ 2333414 w 3221102"/>
              <a:gd name="connsiteY23" fmla="*/ 875315 h 3221116"/>
              <a:gd name="connsiteX24" fmla="*/ 2324788 w 3221102"/>
              <a:gd name="connsiteY24" fmla="*/ 2054049 h 3221116"/>
              <a:gd name="connsiteX25" fmla="*/ 2661746 w 3221102"/>
              <a:gd name="connsiteY25" fmla="*/ 2179658 h 3221116"/>
              <a:gd name="connsiteX26" fmla="*/ 2691046 w 3221102"/>
              <a:gd name="connsiteY26" fmla="*/ 2188689 h 3221116"/>
              <a:gd name="connsiteX27" fmla="*/ 2667011 w 3221102"/>
              <a:gd name="connsiteY27" fmla="*/ 2175828 h 3221116"/>
              <a:gd name="connsiteX28" fmla="*/ 2332141 w 3221102"/>
              <a:gd name="connsiteY28" fmla="*/ 653899 h 3221116"/>
              <a:gd name="connsiteX29" fmla="*/ 776764 w 3221102"/>
              <a:gd name="connsiteY29" fmla="*/ 749845 h 3221116"/>
              <a:gd name="connsiteX30" fmla="*/ 631487 w 3221102"/>
              <a:gd name="connsiteY30" fmla="*/ 2301392 h 3221116"/>
              <a:gd name="connsiteX31" fmla="*/ 2142017 w 3221102"/>
              <a:gd name="connsiteY31" fmla="*/ 2684410 h 3221116"/>
              <a:gd name="connsiteX32" fmla="*/ 2324866 w 3221102"/>
              <a:gd name="connsiteY32" fmla="*/ 3053856 h 3221116"/>
              <a:gd name="connsiteX33" fmla="*/ 294693 w 3221102"/>
              <a:gd name="connsiteY33" fmla="*/ 2539075 h 3221116"/>
              <a:gd name="connsiteX34" fmla="*/ 489947 w 3221102"/>
              <a:gd name="connsiteY34" fmla="*/ 453774 h 3221116"/>
              <a:gd name="connsiteX35" fmla="*/ 1651152 w 3221102"/>
              <a:gd name="connsiteY35" fmla="*/ 501 h 3221116"/>
              <a:gd name="connsiteX0" fmla="*/ 2664630 w 3151233"/>
              <a:gd name="connsiteY0" fmla="*/ 2175617 h 3221116"/>
              <a:gd name="connsiteX1" fmla="*/ 2658205 w 3151233"/>
              <a:gd name="connsiteY1" fmla="*/ 2178566 h 3221116"/>
              <a:gd name="connsiteX2" fmla="*/ 2664630 w 3151233"/>
              <a:gd name="connsiteY2" fmla="*/ 2175617 h 3221116"/>
              <a:gd name="connsiteX3" fmla="*/ 1477043 w 3151233"/>
              <a:gd name="connsiteY3" fmla="*/ 1144372 h 3221116"/>
              <a:gd name="connsiteX4" fmla="*/ 1409070 w 3151233"/>
              <a:gd name="connsiteY4" fmla="*/ 1159393 h 3221116"/>
              <a:gd name="connsiteX5" fmla="*/ 1152384 w 3151233"/>
              <a:gd name="connsiteY5" fmla="*/ 1703728 h 3221116"/>
              <a:gd name="connsiteX6" fmla="*/ 1514013 w 3151233"/>
              <a:gd name="connsiteY6" fmla="*/ 2152290 h 3221116"/>
              <a:gd name="connsiteX7" fmla="*/ 1850815 w 3151233"/>
              <a:gd name="connsiteY7" fmla="*/ 1654259 h 3221116"/>
              <a:gd name="connsiteX8" fmla="*/ 1830467 w 3151233"/>
              <a:gd name="connsiteY8" fmla="*/ 1515986 h 3221116"/>
              <a:gd name="connsiteX9" fmla="*/ 1477043 w 3151233"/>
              <a:gd name="connsiteY9" fmla="*/ 1144372 h 3221116"/>
              <a:gd name="connsiteX10" fmla="*/ 1651152 w 3151233"/>
              <a:gd name="connsiteY10" fmla="*/ 501 h 3221116"/>
              <a:gd name="connsiteX11" fmla="*/ 2580395 w 3151233"/>
              <a:gd name="connsiteY11" fmla="*/ 324821 h 3221116"/>
              <a:gd name="connsiteX12" fmla="*/ 3030464 w 3151233"/>
              <a:gd name="connsiteY12" fmla="*/ 2249544 h 3221116"/>
              <a:gd name="connsiteX13" fmla="*/ 2585849 w 3151233"/>
              <a:gd name="connsiteY13" fmla="*/ 2588887 h 3221116"/>
              <a:gd name="connsiteX14" fmla="*/ 1973374 w 3151233"/>
              <a:gd name="connsiteY14" fmla="*/ 2195096 h 3221116"/>
              <a:gd name="connsiteX15" fmla="*/ 1390827 w 3151233"/>
              <a:gd name="connsiteY15" fmla="*/ 2527630 h 3221116"/>
              <a:gd name="connsiteX16" fmla="*/ 783896 w 3151233"/>
              <a:gd name="connsiteY16" fmla="*/ 1665044 h 3221116"/>
              <a:gd name="connsiteX17" fmla="*/ 1268509 w 3151233"/>
              <a:gd name="connsiteY17" fmla="*/ 819983 h 3221116"/>
              <a:gd name="connsiteX18" fmla="*/ 1328805 w 3151233"/>
              <a:gd name="connsiteY18" fmla="*/ 807930 h 3221116"/>
              <a:gd name="connsiteX19" fmla="*/ 1390827 w 3151233"/>
              <a:gd name="connsiteY19" fmla="*/ 802457 h 3221116"/>
              <a:gd name="connsiteX20" fmla="*/ 1462242 w 3151233"/>
              <a:gd name="connsiteY20" fmla="*/ 801708 h 3221116"/>
              <a:gd name="connsiteX21" fmla="*/ 1956122 w 3151233"/>
              <a:gd name="connsiteY21" fmla="*/ 1110076 h 3221116"/>
              <a:gd name="connsiteX22" fmla="*/ 1973374 w 3151233"/>
              <a:gd name="connsiteY22" fmla="*/ 875315 h 3221116"/>
              <a:gd name="connsiteX23" fmla="*/ 2333414 w 3151233"/>
              <a:gd name="connsiteY23" fmla="*/ 875315 h 3221116"/>
              <a:gd name="connsiteX24" fmla="*/ 2324788 w 3151233"/>
              <a:gd name="connsiteY24" fmla="*/ 2054049 h 3221116"/>
              <a:gd name="connsiteX25" fmla="*/ 2661746 w 3151233"/>
              <a:gd name="connsiteY25" fmla="*/ 2179658 h 3221116"/>
              <a:gd name="connsiteX26" fmla="*/ 2691046 w 3151233"/>
              <a:gd name="connsiteY26" fmla="*/ 2188689 h 3221116"/>
              <a:gd name="connsiteX27" fmla="*/ 2667011 w 3151233"/>
              <a:gd name="connsiteY27" fmla="*/ 2175828 h 3221116"/>
              <a:gd name="connsiteX28" fmla="*/ 2332141 w 3151233"/>
              <a:gd name="connsiteY28" fmla="*/ 653899 h 3221116"/>
              <a:gd name="connsiteX29" fmla="*/ 776764 w 3151233"/>
              <a:gd name="connsiteY29" fmla="*/ 749845 h 3221116"/>
              <a:gd name="connsiteX30" fmla="*/ 631487 w 3151233"/>
              <a:gd name="connsiteY30" fmla="*/ 2301392 h 3221116"/>
              <a:gd name="connsiteX31" fmla="*/ 2142017 w 3151233"/>
              <a:gd name="connsiteY31" fmla="*/ 2684410 h 3221116"/>
              <a:gd name="connsiteX32" fmla="*/ 2324866 w 3151233"/>
              <a:gd name="connsiteY32" fmla="*/ 3053856 h 3221116"/>
              <a:gd name="connsiteX33" fmla="*/ 294693 w 3151233"/>
              <a:gd name="connsiteY33" fmla="*/ 2539075 h 3221116"/>
              <a:gd name="connsiteX34" fmla="*/ 489947 w 3151233"/>
              <a:gd name="connsiteY34" fmla="*/ 453774 h 3221116"/>
              <a:gd name="connsiteX35" fmla="*/ 1651152 w 3151233"/>
              <a:gd name="connsiteY35" fmla="*/ 501 h 3221116"/>
              <a:gd name="connsiteX0" fmla="*/ 2664630 w 3161851"/>
              <a:gd name="connsiteY0" fmla="*/ 2175617 h 3221116"/>
              <a:gd name="connsiteX1" fmla="*/ 2658205 w 3161851"/>
              <a:gd name="connsiteY1" fmla="*/ 2178566 h 3221116"/>
              <a:gd name="connsiteX2" fmla="*/ 2664630 w 3161851"/>
              <a:gd name="connsiteY2" fmla="*/ 2175617 h 3221116"/>
              <a:gd name="connsiteX3" fmla="*/ 1477043 w 3161851"/>
              <a:gd name="connsiteY3" fmla="*/ 1144372 h 3221116"/>
              <a:gd name="connsiteX4" fmla="*/ 1409070 w 3161851"/>
              <a:gd name="connsiteY4" fmla="*/ 1159393 h 3221116"/>
              <a:gd name="connsiteX5" fmla="*/ 1152384 w 3161851"/>
              <a:gd name="connsiteY5" fmla="*/ 1703728 h 3221116"/>
              <a:gd name="connsiteX6" fmla="*/ 1514013 w 3161851"/>
              <a:gd name="connsiteY6" fmla="*/ 2152290 h 3221116"/>
              <a:gd name="connsiteX7" fmla="*/ 1850815 w 3161851"/>
              <a:gd name="connsiteY7" fmla="*/ 1654259 h 3221116"/>
              <a:gd name="connsiteX8" fmla="*/ 1830467 w 3161851"/>
              <a:gd name="connsiteY8" fmla="*/ 1515986 h 3221116"/>
              <a:gd name="connsiteX9" fmla="*/ 1477043 w 3161851"/>
              <a:gd name="connsiteY9" fmla="*/ 1144372 h 3221116"/>
              <a:gd name="connsiteX10" fmla="*/ 1651152 w 3161851"/>
              <a:gd name="connsiteY10" fmla="*/ 501 h 3221116"/>
              <a:gd name="connsiteX11" fmla="*/ 2580395 w 3161851"/>
              <a:gd name="connsiteY11" fmla="*/ 324821 h 3221116"/>
              <a:gd name="connsiteX12" fmla="*/ 3030464 w 3161851"/>
              <a:gd name="connsiteY12" fmla="*/ 2249544 h 3221116"/>
              <a:gd name="connsiteX13" fmla="*/ 2585849 w 3161851"/>
              <a:gd name="connsiteY13" fmla="*/ 2588887 h 3221116"/>
              <a:gd name="connsiteX14" fmla="*/ 1973374 w 3161851"/>
              <a:gd name="connsiteY14" fmla="*/ 2195096 h 3221116"/>
              <a:gd name="connsiteX15" fmla="*/ 1390827 w 3161851"/>
              <a:gd name="connsiteY15" fmla="*/ 2527630 h 3221116"/>
              <a:gd name="connsiteX16" fmla="*/ 783896 w 3161851"/>
              <a:gd name="connsiteY16" fmla="*/ 1665044 h 3221116"/>
              <a:gd name="connsiteX17" fmla="*/ 1268509 w 3161851"/>
              <a:gd name="connsiteY17" fmla="*/ 819983 h 3221116"/>
              <a:gd name="connsiteX18" fmla="*/ 1328805 w 3161851"/>
              <a:gd name="connsiteY18" fmla="*/ 807930 h 3221116"/>
              <a:gd name="connsiteX19" fmla="*/ 1390827 w 3161851"/>
              <a:gd name="connsiteY19" fmla="*/ 802457 h 3221116"/>
              <a:gd name="connsiteX20" fmla="*/ 1462242 w 3161851"/>
              <a:gd name="connsiteY20" fmla="*/ 801708 h 3221116"/>
              <a:gd name="connsiteX21" fmla="*/ 1956122 w 3161851"/>
              <a:gd name="connsiteY21" fmla="*/ 1110076 h 3221116"/>
              <a:gd name="connsiteX22" fmla="*/ 1973374 w 3161851"/>
              <a:gd name="connsiteY22" fmla="*/ 875315 h 3221116"/>
              <a:gd name="connsiteX23" fmla="*/ 2333414 w 3161851"/>
              <a:gd name="connsiteY23" fmla="*/ 875315 h 3221116"/>
              <a:gd name="connsiteX24" fmla="*/ 2324788 w 3161851"/>
              <a:gd name="connsiteY24" fmla="*/ 2054049 h 3221116"/>
              <a:gd name="connsiteX25" fmla="*/ 2661746 w 3161851"/>
              <a:gd name="connsiteY25" fmla="*/ 2179658 h 3221116"/>
              <a:gd name="connsiteX26" fmla="*/ 2691046 w 3161851"/>
              <a:gd name="connsiteY26" fmla="*/ 2188689 h 3221116"/>
              <a:gd name="connsiteX27" fmla="*/ 2667011 w 3161851"/>
              <a:gd name="connsiteY27" fmla="*/ 2175828 h 3221116"/>
              <a:gd name="connsiteX28" fmla="*/ 2332141 w 3161851"/>
              <a:gd name="connsiteY28" fmla="*/ 653899 h 3221116"/>
              <a:gd name="connsiteX29" fmla="*/ 776764 w 3161851"/>
              <a:gd name="connsiteY29" fmla="*/ 749845 h 3221116"/>
              <a:gd name="connsiteX30" fmla="*/ 631487 w 3161851"/>
              <a:gd name="connsiteY30" fmla="*/ 2301392 h 3221116"/>
              <a:gd name="connsiteX31" fmla="*/ 2142017 w 3161851"/>
              <a:gd name="connsiteY31" fmla="*/ 2684410 h 3221116"/>
              <a:gd name="connsiteX32" fmla="*/ 2324866 w 3161851"/>
              <a:gd name="connsiteY32" fmla="*/ 3053856 h 3221116"/>
              <a:gd name="connsiteX33" fmla="*/ 294693 w 3161851"/>
              <a:gd name="connsiteY33" fmla="*/ 2539075 h 3221116"/>
              <a:gd name="connsiteX34" fmla="*/ 489947 w 3161851"/>
              <a:gd name="connsiteY34" fmla="*/ 453774 h 3221116"/>
              <a:gd name="connsiteX35" fmla="*/ 1651152 w 3161851"/>
              <a:gd name="connsiteY35" fmla="*/ 501 h 3221116"/>
              <a:gd name="connsiteX0" fmla="*/ 2664630 w 3182629"/>
              <a:gd name="connsiteY0" fmla="*/ 2175617 h 3221116"/>
              <a:gd name="connsiteX1" fmla="*/ 2658205 w 3182629"/>
              <a:gd name="connsiteY1" fmla="*/ 2178566 h 3221116"/>
              <a:gd name="connsiteX2" fmla="*/ 2664630 w 3182629"/>
              <a:gd name="connsiteY2" fmla="*/ 2175617 h 3221116"/>
              <a:gd name="connsiteX3" fmla="*/ 1477043 w 3182629"/>
              <a:gd name="connsiteY3" fmla="*/ 1144372 h 3221116"/>
              <a:gd name="connsiteX4" fmla="*/ 1409070 w 3182629"/>
              <a:gd name="connsiteY4" fmla="*/ 1159393 h 3221116"/>
              <a:gd name="connsiteX5" fmla="*/ 1152384 w 3182629"/>
              <a:gd name="connsiteY5" fmla="*/ 1703728 h 3221116"/>
              <a:gd name="connsiteX6" fmla="*/ 1514013 w 3182629"/>
              <a:gd name="connsiteY6" fmla="*/ 2152290 h 3221116"/>
              <a:gd name="connsiteX7" fmla="*/ 1850815 w 3182629"/>
              <a:gd name="connsiteY7" fmla="*/ 1654259 h 3221116"/>
              <a:gd name="connsiteX8" fmla="*/ 1830467 w 3182629"/>
              <a:gd name="connsiteY8" fmla="*/ 1515986 h 3221116"/>
              <a:gd name="connsiteX9" fmla="*/ 1477043 w 3182629"/>
              <a:gd name="connsiteY9" fmla="*/ 1144372 h 3221116"/>
              <a:gd name="connsiteX10" fmla="*/ 1651152 w 3182629"/>
              <a:gd name="connsiteY10" fmla="*/ 501 h 3221116"/>
              <a:gd name="connsiteX11" fmla="*/ 2580395 w 3182629"/>
              <a:gd name="connsiteY11" fmla="*/ 324821 h 3221116"/>
              <a:gd name="connsiteX12" fmla="*/ 3030464 w 3182629"/>
              <a:gd name="connsiteY12" fmla="*/ 2249544 h 3221116"/>
              <a:gd name="connsiteX13" fmla="*/ 2585849 w 3182629"/>
              <a:gd name="connsiteY13" fmla="*/ 2588887 h 3221116"/>
              <a:gd name="connsiteX14" fmla="*/ 1973374 w 3182629"/>
              <a:gd name="connsiteY14" fmla="*/ 2195096 h 3221116"/>
              <a:gd name="connsiteX15" fmla="*/ 1390827 w 3182629"/>
              <a:gd name="connsiteY15" fmla="*/ 2527630 h 3221116"/>
              <a:gd name="connsiteX16" fmla="*/ 783896 w 3182629"/>
              <a:gd name="connsiteY16" fmla="*/ 1665044 h 3221116"/>
              <a:gd name="connsiteX17" fmla="*/ 1268509 w 3182629"/>
              <a:gd name="connsiteY17" fmla="*/ 819983 h 3221116"/>
              <a:gd name="connsiteX18" fmla="*/ 1328805 w 3182629"/>
              <a:gd name="connsiteY18" fmla="*/ 807930 h 3221116"/>
              <a:gd name="connsiteX19" fmla="*/ 1390827 w 3182629"/>
              <a:gd name="connsiteY19" fmla="*/ 802457 h 3221116"/>
              <a:gd name="connsiteX20" fmla="*/ 1462242 w 3182629"/>
              <a:gd name="connsiteY20" fmla="*/ 801708 h 3221116"/>
              <a:gd name="connsiteX21" fmla="*/ 1956122 w 3182629"/>
              <a:gd name="connsiteY21" fmla="*/ 1110076 h 3221116"/>
              <a:gd name="connsiteX22" fmla="*/ 1973374 w 3182629"/>
              <a:gd name="connsiteY22" fmla="*/ 875315 h 3221116"/>
              <a:gd name="connsiteX23" fmla="*/ 2333414 w 3182629"/>
              <a:gd name="connsiteY23" fmla="*/ 875315 h 3221116"/>
              <a:gd name="connsiteX24" fmla="*/ 2324788 w 3182629"/>
              <a:gd name="connsiteY24" fmla="*/ 2054049 h 3221116"/>
              <a:gd name="connsiteX25" fmla="*/ 2661746 w 3182629"/>
              <a:gd name="connsiteY25" fmla="*/ 2179658 h 3221116"/>
              <a:gd name="connsiteX26" fmla="*/ 2691046 w 3182629"/>
              <a:gd name="connsiteY26" fmla="*/ 2188689 h 3221116"/>
              <a:gd name="connsiteX27" fmla="*/ 2667011 w 3182629"/>
              <a:gd name="connsiteY27" fmla="*/ 2175828 h 3221116"/>
              <a:gd name="connsiteX28" fmla="*/ 2332141 w 3182629"/>
              <a:gd name="connsiteY28" fmla="*/ 653899 h 3221116"/>
              <a:gd name="connsiteX29" fmla="*/ 776764 w 3182629"/>
              <a:gd name="connsiteY29" fmla="*/ 749845 h 3221116"/>
              <a:gd name="connsiteX30" fmla="*/ 631487 w 3182629"/>
              <a:gd name="connsiteY30" fmla="*/ 2301392 h 3221116"/>
              <a:gd name="connsiteX31" fmla="*/ 2142017 w 3182629"/>
              <a:gd name="connsiteY31" fmla="*/ 2684410 h 3221116"/>
              <a:gd name="connsiteX32" fmla="*/ 2324866 w 3182629"/>
              <a:gd name="connsiteY32" fmla="*/ 3053856 h 3221116"/>
              <a:gd name="connsiteX33" fmla="*/ 294693 w 3182629"/>
              <a:gd name="connsiteY33" fmla="*/ 2539075 h 3221116"/>
              <a:gd name="connsiteX34" fmla="*/ 489947 w 3182629"/>
              <a:gd name="connsiteY34" fmla="*/ 453774 h 3221116"/>
              <a:gd name="connsiteX35" fmla="*/ 1651152 w 3182629"/>
              <a:gd name="connsiteY35" fmla="*/ 501 h 3221116"/>
              <a:gd name="connsiteX0" fmla="*/ 2664630 w 3189723"/>
              <a:gd name="connsiteY0" fmla="*/ 2175617 h 3221116"/>
              <a:gd name="connsiteX1" fmla="*/ 2658205 w 3189723"/>
              <a:gd name="connsiteY1" fmla="*/ 2178566 h 3221116"/>
              <a:gd name="connsiteX2" fmla="*/ 2664630 w 3189723"/>
              <a:gd name="connsiteY2" fmla="*/ 2175617 h 3221116"/>
              <a:gd name="connsiteX3" fmla="*/ 1477043 w 3189723"/>
              <a:gd name="connsiteY3" fmla="*/ 1144372 h 3221116"/>
              <a:gd name="connsiteX4" fmla="*/ 1409070 w 3189723"/>
              <a:gd name="connsiteY4" fmla="*/ 1159393 h 3221116"/>
              <a:gd name="connsiteX5" fmla="*/ 1152384 w 3189723"/>
              <a:gd name="connsiteY5" fmla="*/ 1703728 h 3221116"/>
              <a:gd name="connsiteX6" fmla="*/ 1514013 w 3189723"/>
              <a:gd name="connsiteY6" fmla="*/ 2152290 h 3221116"/>
              <a:gd name="connsiteX7" fmla="*/ 1850815 w 3189723"/>
              <a:gd name="connsiteY7" fmla="*/ 1654259 h 3221116"/>
              <a:gd name="connsiteX8" fmla="*/ 1830467 w 3189723"/>
              <a:gd name="connsiteY8" fmla="*/ 1515986 h 3221116"/>
              <a:gd name="connsiteX9" fmla="*/ 1477043 w 3189723"/>
              <a:gd name="connsiteY9" fmla="*/ 1144372 h 3221116"/>
              <a:gd name="connsiteX10" fmla="*/ 1651152 w 3189723"/>
              <a:gd name="connsiteY10" fmla="*/ 501 h 3221116"/>
              <a:gd name="connsiteX11" fmla="*/ 2580395 w 3189723"/>
              <a:gd name="connsiteY11" fmla="*/ 324821 h 3221116"/>
              <a:gd name="connsiteX12" fmla="*/ 3030464 w 3189723"/>
              <a:gd name="connsiteY12" fmla="*/ 2249544 h 3221116"/>
              <a:gd name="connsiteX13" fmla="*/ 2585849 w 3189723"/>
              <a:gd name="connsiteY13" fmla="*/ 2588887 h 3221116"/>
              <a:gd name="connsiteX14" fmla="*/ 1973374 w 3189723"/>
              <a:gd name="connsiteY14" fmla="*/ 2195096 h 3221116"/>
              <a:gd name="connsiteX15" fmla="*/ 1390827 w 3189723"/>
              <a:gd name="connsiteY15" fmla="*/ 2527630 h 3221116"/>
              <a:gd name="connsiteX16" fmla="*/ 783896 w 3189723"/>
              <a:gd name="connsiteY16" fmla="*/ 1665044 h 3221116"/>
              <a:gd name="connsiteX17" fmla="*/ 1268509 w 3189723"/>
              <a:gd name="connsiteY17" fmla="*/ 819983 h 3221116"/>
              <a:gd name="connsiteX18" fmla="*/ 1328805 w 3189723"/>
              <a:gd name="connsiteY18" fmla="*/ 807930 h 3221116"/>
              <a:gd name="connsiteX19" fmla="*/ 1390827 w 3189723"/>
              <a:gd name="connsiteY19" fmla="*/ 802457 h 3221116"/>
              <a:gd name="connsiteX20" fmla="*/ 1462242 w 3189723"/>
              <a:gd name="connsiteY20" fmla="*/ 801708 h 3221116"/>
              <a:gd name="connsiteX21" fmla="*/ 1956122 w 3189723"/>
              <a:gd name="connsiteY21" fmla="*/ 1110076 h 3221116"/>
              <a:gd name="connsiteX22" fmla="*/ 1973374 w 3189723"/>
              <a:gd name="connsiteY22" fmla="*/ 875315 h 3221116"/>
              <a:gd name="connsiteX23" fmla="*/ 2333414 w 3189723"/>
              <a:gd name="connsiteY23" fmla="*/ 875315 h 3221116"/>
              <a:gd name="connsiteX24" fmla="*/ 2324788 w 3189723"/>
              <a:gd name="connsiteY24" fmla="*/ 2054049 h 3221116"/>
              <a:gd name="connsiteX25" fmla="*/ 2661746 w 3189723"/>
              <a:gd name="connsiteY25" fmla="*/ 2179658 h 3221116"/>
              <a:gd name="connsiteX26" fmla="*/ 2691046 w 3189723"/>
              <a:gd name="connsiteY26" fmla="*/ 2188689 h 3221116"/>
              <a:gd name="connsiteX27" fmla="*/ 2667011 w 3189723"/>
              <a:gd name="connsiteY27" fmla="*/ 2175828 h 3221116"/>
              <a:gd name="connsiteX28" fmla="*/ 2332141 w 3189723"/>
              <a:gd name="connsiteY28" fmla="*/ 653899 h 3221116"/>
              <a:gd name="connsiteX29" fmla="*/ 776764 w 3189723"/>
              <a:gd name="connsiteY29" fmla="*/ 749845 h 3221116"/>
              <a:gd name="connsiteX30" fmla="*/ 631487 w 3189723"/>
              <a:gd name="connsiteY30" fmla="*/ 2301392 h 3221116"/>
              <a:gd name="connsiteX31" fmla="*/ 2142017 w 3189723"/>
              <a:gd name="connsiteY31" fmla="*/ 2684410 h 3221116"/>
              <a:gd name="connsiteX32" fmla="*/ 2324866 w 3189723"/>
              <a:gd name="connsiteY32" fmla="*/ 3053856 h 3221116"/>
              <a:gd name="connsiteX33" fmla="*/ 294693 w 3189723"/>
              <a:gd name="connsiteY33" fmla="*/ 2539075 h 3221116"/>
              <a:gd name="connsiteX34" fmla="*/ 489947 w 3189723"/>
              <a:gd name="connsiteY34" fmla="*/ 453774 h 3221116"/>
              <a:gd name="connsiteX35" fmla="*/ 1651152 w 3189723"/>
              <a:gd name="connsiteY35" fmla="*/ 501 h 32211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3189723" h="3221116">
                <a:moveTo>
                  <a:pt x="2664630" y="2175617"/>
                </a:moveTo>
                <a:lnTo>
                  <a:pt x="2658205" y="2178566"/>
                </a:lnTo>
                <a:cubicBezTo>
                  <a:pt x="2662222" y="2175972"/>
                  <a:pt x="2664284" y="2175096"/>
                  <a:pt x="2664630" y="2175617"/>
                </a:cubicBezTo>
                <a:close/>
                <a:moveTo>
                  <a:pt x="1477043" y="1144372"/>
                </a:moveTo>
                <a:lnTo>
                  <a:pt x="1409070" y="1159393"/>
                </a:lnTo>
                <a:cubicBezTo>
                  <a:pt x="1167974" y="1216277"/>
                  <a:pt x="1134894" y="1538245"/>
                  <a:pt x="1152384" y="1703728"/>
                </a:cubicBezTo>
                <a:cubicBezTo>
                  <a:pt x="1169874" y="1869211"/>
                  <a:pt x="1272747" y="2156947"/>
                  <a:pt x="1514013" y="2152290"/>
                </a:cubicBezTo>
                <a:cubicBezTo>
                  <a:pt x="1680659" y="2149073"/>
                  <a:pt x="1865876" y="1940767"/>
                  <a:pt x="1850815" y="1654259"/>
                </a:cubicBezTo>
                <a:cubicBezTo>
                  <a:pt x="1844015" y="1608142"/>
                  <a:pt x="1837162" y="1561942"/>
                  <a:pt x="1830467" y="1515986"/>
                </a:cubicBezTo>
                <a:cubicBezTo>
                  <a:pt x="1779361" y="1292438"/>
                  <a:pt x="1635542" y="1134285"/>
                  <a:pt x="1477043" y="1144372"/>
                </a:cubicBezTo>
                <a:close/>
                <a:moveTo>
                  <a:pt x="1651152" y="501"/>
                </a:moveTo>
                <a:cubicBezTo>
                  <a:pt x="1977584" y="8635"/>
                  <a:pt x="2235425" y="52153"/>
                  <a:pt x="2580395" y="324821"/>
                </a:cubicBezTo>
                <a:cubicBezTo>
                  <a:pt x="3000061" y="656529"/>
                  <a:pt x="3430704" y="1549940"/>
                  <a:pt x="3030464" y="2249544"/>
                </a:cubicBezTo>
                <a:cubicBezTo>
                  <a:pt x="2882259" y="2451798"/>
                  <a:pt x="2785813" y="2507403"/>
                  <a:pt x="2585849" y="2588887"/>
                </a:cubicBezTo>
                <a:cubicBezTo>
                  <a:pt x="2194785" y="2615774"/>
                  <a:pt x="1984876" y="2478759"/>
                  <a:pt x="1973374" y="2195096"/>
                </a:cubicBezTo>
                <a:cubicBezTo>
                  <a:pt x="1841986" y="2496540"/>
                  <a:pt x="1610941" y="2555551"/>
                  <a:pt x="1390827" y="2527630"/>
                </a:cubicBezTo>
                <a:cubicBezTo>
                  <a:pt x="1131071" y="2494680"/>
                  <a:pt x="853863" y="2136270"/>
                  <a:pt x="783896" y="1665044"/>
                </a:cubicBezTo>
                <a:cubicBezTo>
                  <a:pt x="715204" y="1202409"/>
                  <a:pt x="991941" y="900416"/>
                  <a:pt x="1268509" y="819983"/>
                </a:cubicBezTo>
                <a:cubicBezTo>
                  <a:pt x="1288264" y="814237"/>
                  <a:pt x="1308391" y="810536"/>
                  <a:pt x="1328805" y="807930"/>
                </a:cubicBezTo>
                <a:cubicBezTo>
                  <a:pt x="1349219" y="805325"/>
                  <a:pt x="1369921" y="803817"/>
                  <a:pt x="1390827" y="802457"/>
                </a:cubicBezTo>
                <a:cubicBezTo>
                  <a:pt x="1416795" y="800769"/>
                  <a:pt x="1355770" y="788713"/>
                  <a:pt x="1462242" y="801708"/>
                </a:cubicBezTo>
                <a:cubicBezTo>
                  <a:pt x="1599590" y="818472"/>
                  <a:pt x="1776043" y="890774"/>
                  <a:pt x="1956122" y="1110076"/>
                </a:cubicBezTo>
                <a:lnTo>
                  <a:pt x="1973374" y="875315"/>
                </a:lnTo>
                <a:lnTo>
                  <a:pt x="2333414" y="875315"/>
                </a:lnTo>
                <a:cubicBezTo>
                  <a:pt x="2330539" y="1325736"/>
                  <a:pt x="2327663" y="1603628"/>
                  <a:pt x="2324788" y="2054049"/>
                </a:cubicBezTo>
                <a:cubicBezTo>
                  <a:pt x="2290850" y="2479718"/>
                  <a:pt x="2627788" y="2217580"/>
                  <a:pt x="2661746" y="2179658"/>
                </a:cubicBezTo>
                <a:lnTo>
                  <a:pt x="2691046" y="2188689"/>
                </a:lnTo>
                <a:lnTo>
                  <a:pt x="2667011" y="2175828"/>
                </a:lnTo>
                <a:cubicBezTo>
                  <a:pt x="2945550" y="1655295"/>
                  <a:pt x="2803444" y="1009445"/>
                  <a:pt x="2332141" y="653899"/>
                </a:cubicBezTo>
                <a:cubicBezTo>
                  <a:pt x="1860838" y="298353"/>
                  <a:pt x="1200794" y="339069"/>
                  <a:pt x="776764" y="749845"/>
                </a:cubicBezTo>
                <a:cubicBezTo>
                  <a:pt x="352733" y="1160621"/>
                  <a:pt x="291083" y="1819040"/>
                  <a:pt x="631487" y="2301392"/>
                </a:cubicBezTo>
                <a:cubicBezTo>
                  <a:pt x="971891" y="2783745"/>
                  <a:pt x="1612904" y="2946283"/>
                  <a:pt x="2142017" y="2684410"/>
                </a:cubicBezTo>
                <a:lnTo>
                  <a:pt x="2324866" y="3053856"/>
                </a:lnTo>
                <a:cubicBezTo>
                  <a:pt x="1613730" y="3405817"/>
                  <a:pt x="752200" y="3187363"/>
                  <a:pt x="294693" y="2539075"/>
                </a:cubicBezTo>
                <a:cubicBezTo>
                  <a:pt x="-162814" y="1890787"/>
                  <a:pt x="-79956" y="1005863"/>
                  <a:pt x="489947" y="453774"/>
                </a:cubicBezTo>
                <a:cubicBezTo>
                  <a:pt x="810518" y="143225"/>
                  <a:pt x="1231454" y="-9956"/>
                  <a:pt x="1651152" y="50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53" name="Left Arrow 1">
            <a:extLst>
              <a:ext uri="{FF2B5EF4-FFF2-40B4-BE49-F238E27FC236}">
                <a16:creationId xmlns:a16="http://schemas.microsoft.com/office/drawing/2014/main" id="{A36ED496-25F5-4211-A53E-87EC6AEF6F12}"/>
              </a:ext>
            </a:extLst>
          </p:cNvPr>
          <p:cNvSpPr>
            <a:spLocks noChangeAspect="1"/>
          </p:cNvSpPr>
          <p:nvPr/>
        </p:nvSpPr>
        <p:spPr>
          <a:xfrm>
            <a:off x="11088980" y="5624208"/>
            <a:ext cx="544340" cy="529812"/>
          </a:xfrm>
          <a:custGeom>
            <a:avLst/>
            <a:gdLst/>
            <a:ahLst/>
            <a:cxnLst/>
            <a:rect l="l" t="t" r="r" b="b"/>
            <a:pathLst>
              <a:path w="3306630" h="3218379">
                <a:moveTo>
                  <a:pt x="0" y="2085651"/>
                </a:moveTo>
                <a:cubicBezTo>
                  <a:pt x="253919" y="2342528"/>
                  <a:pt x="881542" y="2297196"/>
                  <a:pt x="1388167" y="2271654"/>
                </a:cubicBezTo>
                <a:lnTo>
                  <a:pt x="1417952" y="2988872"/>
                </a:lnTo>
                <a:lnTo>
                  <a:pt x="717647" y="2950294"/>
                </a:lnTo>
                <a:cubicBezTo>
                  <a:pt x="467617" y="2928101"/>
                  <a:pt x="217417" y="2555860"/>
                  <a:pt x="0" y="2085651"/>
                </a:cubicBezTo>
                <a:close/>
                <a:moveTo>
                  <a:pt x="1969797" y="2019847"/>
                </a:moveTo>
                <a:lnTo>
                  <a:pt x="1969797" y="2274913"/>
                </a:lnTo>
                <a:lnTo>
                  <a:pt x="2657809" y="2274913"/>
                </a:lnTo>
                <a:cubicBezTo>
                  <a:pt x="2787205" y="2599270"/>
                  <a:pt x="2968360" y="2923626"/>
                  <a:pt x="2675062" y="2954686"/>
                </a:cubicBezTo>
                <a:lnTo>
                  <a:pt x="1969797" y="2963313"/>
                </a:lnTo>
                <a:lnTo>
                  <a:pt x="1969797" y="3218379"/>
                </a:lnTo>
                <a:lnTo>
                  <a:pt x="1429598" y="2619113"/>
                </a:lnTo>
                <a:close/>
                <a:moveTo>
                  <a:pt x="2961009" y="1275432"/>
                </a:moveTo>
                <a:lnTo>
                  <a:pt x="3277752" y="1901203"/>
                </a:lnTo>
                <a:cubicBezTo>
                  <a:pt x="3383548" y="2128832"/>
                  <a:pt x="3186278" y="2531632"/>
                  <a:pt x="2887773" y="2955026"/>
                </a:cubicBezTo>
                <a:cubicBezTo>
                  <a:pt x="2983276" y="2606687"/>
                  <a:pt x="2630206" y="2085815"/>
                  <a:pt x="2354773" y="1659836"/>
                </a:cubicBezTo>
                <a:close/>
                <a:moveTo>
                  <a:pt x="1019997" y="990789"/>
                </a:moveTo>
                <a:lnTo>
                  <a:pt x="1268877" y="1758248"/>
                </a:lnTo>
                <a:lnTo>
                  <a:pt x="1047983" y="1630715"/>
                </a:lnTo>
                <a:lnTo>
                  <a:pt x="703977" y="2226552"/>
                </a:lnTo>
                <a:cubicBezTo>
                  <a:pt x="358378" y="2176433"/>
                  <a:pt x="-13100" y="2171140"/>
                  <a:pt x="106650" y="1901606"/>
                </a:cubicBezTo>
                <a:lnTo>
                  <a:pt x="451811" y="1286515"/>
                </a:lnTo>
                <a:lnTo>
                  <a:pt x="230918" y="1158982"/>
                </a:lnTo>
                <a:close/>
                <a:moveTo>
                  <a:pt x="2174825" y="119764"/>
                </a:moveTo>
                <a:cubicBezTo>
                  <a:pt x="2220451" y="119103"/>
                  <a:pt x="2264887" y="143875"/>
                  <a:pt x="2308274" y="203493"/>
                </a:cubicBezTo>
                <a:lnTo>
                  <a:pt x="2668377" y="809957"/>
                </a:lnTo>
                <a:lnTo>
                  <a:pt x="2889271" y="682424"/>
                </a:lnTo>
                <a:lnTo>
                  <a:pt x="2640391" y="1449883"/>
                </a:lnTo>
                <a:lnTo>
                  <a:pt x="1851312" y="1281690"/>
                </a:lnTo>
                <a:lnTo>
                  <a:pt x="2072206" y="1154157"/>
                </a:lnTo>
                <a:lnTo>
                  <a:pt x="1728200" y="558321"/>
                </a:lnTo>
                <a:cubicBezTo>
                  <a:pt x="1890352" y="352642"/>
                  <a:pt x="2037947" y="121750"/>
                  <a:pt x="2174825" y="119764"/>
                </a:cubicBezTo>
                <a:close/>
                <a:moveTo>
                  <a:pt x="1831774" y="30"/>
                </a:moveTo>
                <a:cubicBezTo>
                  <a:pt x="1948530" y="539"/>
                  <a:pt x="2073232" y="7407"/>
                  <a:pt x="2202212" y="19111"/>
                </a:cubicBezTo>
                <a:cubicBezTo>
                  <a:pt x="1852790" y="110572"/>
                  <a:pt x="1578238" y="676776"/>
                  <a:pt x="1347045" y="1128297"/>
                </a:cubicBezTo>
                <a:lnTo>
                  <a:pt x="711024" y="795483"/>
                </a:lnTo>
                <a:lnTo>
                  <a:pt x="1094586" y="208291"/>
                </a:lnTo>
                <a:cubicBezTo>
                  <a:pt x="1202761" y="54213"/>
                  <a:pt x="1481508" y="-1496"/>
                  <a:pt x="1831774" y="3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54" name="Oval 35">
            <a:extLst>
              <a:ext uri="{FF2B5EF4-FFF2-40B4-BE49-F238E27FC236}">
                <a16:creationId xmlns:a16="http://schemas.microsoft.com/office/drawing/2014/main" id="{64AACB74-EB3D-4FCA-8063-9999E3BA616B}"/>
              </a:ext>
            </a:extLst>
          </p:cNvPr>
          <p:cNvSpPr/>
          <p:nvPr/>
        </p:nvSpPr>
        <p:spPr>
          <a:xfrm>
            <a:off x="10359195" y="5625275"/>
            <a:ext cx="426213" cy="537400"/>
          </a:xfrm>
          <a:custGeom>
            <a:avLst/>
            <a:gdLst/>
            <a:ahLst/>
            <a:cxnLst/>
            <a:rect l="l" t="t" r="r" b="b"/>
            <a:pathLst>
              <a:path w="2548531" h="3213371">
                <a:moveTo>
                  <a:pt x="792000" y="2498954"/>
                </a:moveTo>
                <a:lnTo>
                  <a:pt x="792000" y="2641726"/>
                </a:lnTo>
                <a:cubicBezTo>
                  <a:pt x="463357" y="2661706"/>
                  <a:pt x="216000" y="2748872"/>
                  <a:pt x="216000" y="2853371"/>
                </a:cubicBezTo>
                <a:cubicBezTo>
                  <a:pt x="216000" y="2972665"/>
                  <a:pt x="538355" y="3069371"/>
                  <a:pt x="936000" y="3069371"/>
                </a:cubicBezTo>
                <a:cubicBezTo>
                  <a:pt x="1333645" y="3069371"/>
                  <a:pt x="1656000" y="2972665"/>
                  <a:pt x="1656000" y="2853371"/>
                </a:cubicBezTo>
                <a:cubicBezTo>
                  <a:pt x="1656000" y="2748872"/>
                  <a:pt x="1408644" y="2661706"/>
                  <a:pt x="1080000" y="2641726"/>
                </a:cubicBezTo>
                <a:lnTo>
                  <a:pt x="1080000" y="2498954"/>
                </a:lnTo>
                <a:cubicBezTo>
                  <a:pt x="1528614" y="2524263"/>
                  <a:pt x="1872000" y="2673393"/>
                  <a:pt x="1872000" y="2853371"/>
                </a:cubicBezTo>
                <a:cubicBezTo>
                  <a:pt x="1872000" y="3052194"/>
                  <a:pt x="1452939" y="3213371"/>
                  <a:pt x="936000" y="3213371"/>
                </a:cubicBezTo>
                <a:cubicBezTo>
                  <a:pt x="419061" y="3213371"/>
                  <a:pt x="0" y="3052194"/>
                  <a:pt x="0" y="2853371"/>
                </a:cubicBezTo>
                <a:cubicBezTo>
                  <a:pt x="0" y="2673393"/>
                  <a:pt x="343386" y="2524263"/>
                  <a:pt x="792000" y="2498954"/>
                </a:cubicBezTo>
                <a:close/>
                <a:moveTo>
                  <a:pt x="2190403" y="180020"/>
                </a:moveTo>
                <a:cubicBezTo>
                  <a:pt x="2388233" y="180020"/>
                  <a:pt x="2548531" y="236495"/>
                  <a:pt x="2548531" y="306081"/>
                </a:cubicBezTo>
                <a:lnTo>
                  <a:pt x="2548531" y="1314569"/>
                </a:lnTo>
                <a:cubicBezTo>
                  <a:pt x="2548531" y="1244983"/>
                  <a:pt x="2388233" y="1188508"/>
                  <a:pt x="2190403" y="1188508"/>
                </a:cubicBezTo>
                <a:cubicBezTo>
                  <a:pt x="1992574" y="1188508"/>
                  <a:pt x="1832276" y="1244983"/>
                  <a:pt x="1832276" y="1314569"/>
                </a:cubicBezTo>
                <a:cubicBezTo>
                  <a:pt x="1832276" y="1384155"/>
                  <a:pt x="1671978" y="1440630"/>
                  <a:pt x="1474148" y="1440630"/>
                </a:cubicBezTo>
                <a:cubicBezTo>
                  <a:pt x="1276318" y="1440630"/>
                  <a:pt x="1116020" y="1384155"/>
                  <a:pt x="1116020" y="1314569"/>
                </a:cubicBezTo>
                <a:lnTo>
                  <a:pt x="1116020" y="306081"/>
                </a:lnTo>
                <a:cubicBezTo>
                  <a:pt x="1116020" y="375667"/>
                  <a:pt x="1276318" y="432142"/>
                  <a:pt x="1474148" y="432142"/>
                </a:cubicBezTo>
                <a:cubicBezTo>
                  <a:pt x="1671978" y="432142"/>
                  <a:pt x="1832276" y="375667"/>
                  <a:pt x="1832276" y="306081"/>
                </a:cubicBezTo>
                <a:cubicBezTo>
                  <a:pt x="1832276" y="236495"/>
                  <a:pt x="1992574" y="180020"/>
                  <a:pt x="2190403" y="180020"/>
                </a:cubicBezTo>
                <a:close/>
                <a:moveTo>
                  <a:pt x="936000" y="0"/>
                </a:moveTo>
                <a:cubicBezTo>
                  <a:pt x="1035422" y="0"/>
                  <a:pt x="1116020" y="80598"/>
                  <a:pt x="1116020" y="180020"/>
                </a:cubicBezTo>
                <a:cubicBezTo>
                  <a:pt x="1116020" y="246019"/>
                  <a:pt x="1080504" y="303723"/>
                  <a:pt x="1026000" y="332457"/>
                </a:cubicBezTo>
                <a:lnTo>
                  <a:pt x="1026000" y="2887874"/>
                </a:lnTo>
                <a:lnTo>
                  <a:pt x="846000" y="2887874"/>
                </a:lnTo>
                <a:lnTo>
                  <a:pt x="846000" y="332457"/>
                </a:lnTo>
                <a:cubicBezTo>
                  <a:pt x="791497" y="303723"/>
                  <a:pt x="755980" y="246019"/>
                  <a:pt x="755980" y="180020"/>
                </a:cubicBezTo>
                <a:cubicBezTo>
                  <a:pt x="755980" y="80598"/>
                  <a:pt x="836578" y="0"/>
                  <a:pt x="93600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39788682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1">
            <a:extLst>
              <a:ext uri="{FF2B5EF4-FFF2-40B4-BE49-F238E27FC236}">
                <a16:creationId xmlns:a16="http://schemas.microsoft.com/office/drawing/2014/main" id="{CAC4DDB2-3CD9-4D80-B056-9579F0647319}"/>
              </a:ext>
            </a:extLst>
          </p:cNvPr>
          <p:cNvSpPr txBox="1">
            <a:spLocks/>
          </p:cNvSpPr>
          <p:nvPr/>
        </p:nvSpPr>
        <p:spPr>
          <a:xfrm>
            <a:off x="323529" y="123478"/>
            <a:ext cx="11573197" cy="724247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Fully Editable Icon Sets: C</a:t>
            </a:r>
            <a:endParaRPr lang="en-US" dirty="0"/>
          </a:p>
        </p:txBody>
      </p:sp>
      <p:sp>
        <p:nvSpPr>
          <p:cNvPr id="4" name="Isosceles Triangle 68">
            <a:extLst>
              <a:ext uri="{FF2B5EF4-FFF2-40B4-BE49-F238E27FC236}">
                <a16:creationId xmlns:a16="http://schemas.microsoft.com/office/drawing/2014/main" id="{10D0A156-8B61-4E79-A894-B4BCFF47FFCD}"/>
              </a:ext>
            </a:extLst>
          </p:cNvPr>
          <p:cNvSpPr/>
          <p:nvPr/>
        </p:nvSpPr>
        <p:spPr>
          <a:xfrm rot="10800000">
            <a:off x="7871934" y="4610240"/>
            <a:ext cx="220703" cy="687310"/>
          </a:xfrm>
          <a:custGeom>
            <a:avLst/>
            <a:gdLst/>
            <a:ahLst/>
            <a:cxnLst/>
            <a:rect l="l" t="t" r="r" b="b"/>
            <a:pathLst>
              <a:path w="1040400" h="3240000">
                <a:moveTo>
                  <a:pt x="41345" y="940666"/>
                </a:moveTo>
                <a:lnTo>
                  <a:pt x="1242" y="653403"/>
                </a:lnTo>
                <a:lnTo>
                  <a:pt x="0" y="653403"/>
                </a:lnTo>
                <a:lnTo>
                  <a:pt x="1057" y="652077"/>
                </a:lnTo>
                <a:lnTo>
                  <a:pt x="447" y="647712"/>
                </a:lnTo>
                <a:lnTo>
                  <a:pt x="4531" y="647712"/>
                </a:lnTo>
                <a:lnTo>
                  <a:pt x="520200" y="0"/>
                </a:lnTo>
                <a:lnTo>
                  <a:pt x="659109" y="174478"/>
                </a:lnTo>
                <a:close/>
                <a:moveTo>
                  <a:pt x="101622" y="1372451"/>
                </a:moveTo>
                <a:lnTo>
                  <a:pt x="61820" y="1087335"/>
                </a:lnTo>
                <a:lnTo>
                  <a:pt x="728036" y="261055"/>
                </a:lnTo>
                <a:lnTo>
                  <a:pt x="870500" y="439998"/>
                </a:lnTo>
                <a:lnTo>
                  <a:pt x="860164" y="431664"/>
                </a:lnTo>
                <a:close/>
                <a:moveTo>
                  <a:pt x="161365" y="1800403"/>
                </a:moveTo>
                <a:lnTo>
                  <a:pt x="122098" y="1519120"/>
                </a:lnTo>
                <a:lnTo>
                  <a:pt x="930953" y="515931"/>
                </a:lnTo>
                <a:lnTo>
                  <a:pt x="1035869" y="647712"/>
                </a:lnTo>
                <a:lnTo>
                  <a:pt x="1039954" y="647712"/>
                </a:lnTo>
                <a:lnTo>
                  <a:pt x="1039345" y="652078"/>
                </a:lnTo>
                <a:lnTo>
                  <a:pt x="1040400" y="653403"/>
                </a:lnTo>
                <a:lnTo>
                  <a:pt x="1039160" y="653403"/>
                </a:lnTo>
                <a:lnTo>
                  <a:pt x="1029316" y="723920"/>
                </a:lnTo>
                <a:close/>
                <a:moveTo>
                  <a:pt x="217894" y="2205330"/>
                </a:moveTo>
                <a:lnTo>
                  <a:pt x="181840" y="1947070"/>
                </a:lnTo>
                <a:lnTo>
                  <a:pt x="1000266" y="932012"/>
                </a:lnTo>
                <a:lnTo>
                  <a:pt x="949113" y="1298429"/>
                </a:lnTo>
                <a:close/>
                <a:moveTo>
                  <a:pt x="330192" y="2564220"/>
                </a:moveTo>
                <a:lnTo>
                  <a:pt x="267995" y="2564220"/>
                </a:lnTo>
                <a:lnTo>
                  <a:pt x="237100" y="2342912"/>
                </a:lnTo>
                <a:lnTo>
                  <a:pt x="242309" y="2347112"/>
                </a:lnTo>
                <a:lnTo>
                  <a:pt x="920063" y="1506522"/>
                </a:lnTo>
                <a:lnTo>
                  <a:pt x="865005" y="1900914"/>
                </a:lnTo>
                <a:close/>
                <a:moveTo>
                  <a:pt x="772406" y="2564220"/>
                </a:moveTo>
                <a:lnTo>
                  <a:pt x="468924" y="2564220"/>
                </a:lnTo>
                <a:lnTo>
                  <a:pt x="835955" y="2109008"/>
                </a:lnTo>
                <a:close/>
                <a:moveTo>
                  <a:pt x="892044" y="3240000"/>
                </a:moveTo>
                <a:lnTo>
                  <a:pt x="148356" y="3240000"/>
                </a:lnTo>
                <a:lnTo>
                  <a:pt x="276144" y="2663936"/>
                </a:lnTo>
                <a:lnTo>
                  <a:pt x="764256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5" name="Rectangle 9">
            <a:extLst>
              <a:ext uri="{FF2B5EF4-FFF2-40B4-BE49-F238E27FC236}">
                <a16:creationId xmlns:a16="http://schemas.microsoft.com/office/drawing/2014/main" id="{4FF7D369-1F3D-4A49-B70A-A4DF3A6308AB}"/>
              </a:ext>
            </a:extLst>
          </p:cNvPr>
          <p:cNvSpPr/>
          <p:nvPr/>
        </p:nvSpPr>
        <p:spPr>
          <a:xfrm>
            <a:off x="8435540" y="4689594"/>
            <a:ext cx="529466" cy="528605"/>
          </a:xfrm>
          <a:custGeom>
            <a:avLst/>
            <a:gdLst/>
            <a:ahLst/>
            <a:cxnLst/>
            <a:rect l="l" t="t" r="r" b="b"/>
            <a:pathLst>
              <a:path w="3228210" h="3222968">
                <a:moveTo>
                  <a:pt x="1619999" y="642446"/>
                </a:moveTo>
                <a:lnTo>
                  <a:pt x="2664115" y="1686562"/>
                </a:lnTo>
                <a:lnTo>
                  <a:pt x="2664116" y="1686562"/>
                </a:lnTo>
                <a:lnTo>
                  <a:pt x="2664116" y="3222968"/>
                </a:lnTo>
                <a:lnTo>
                  <a:pt x="2015013" y="3222968"/>
                </a:lnTo>
                <a:lnTo>
                  <a:pt x="2015013" y="2511495"/>
                </a:lnTo>
                <a:cubicBezTo>
                  <a:pt x="2015013" y="2399422"/>
                  <a:pt x="1924159" y="2308568"/>
                  <a:pt x="1812086" y="2308568"/>
                </a:cubicBezTo>
                <a:lnTo>
                  <a:pt x="1427912" y="2308568"/>
                </a:lnTo>
                <a:cubicBezTo>
                  <a:pt x="1315839" y="2308568"/>
                  <a:pt x="1224985" y="2399422"/>
                  <a:pt x="1224985" y="2511495"/>
                </a:cubicBezTo>
                <a:lnTo>
                  <a:pt x="1224985" y="3222968"/>
                </a:lnTo>
                <a:lnTo>
                  <a:pt x="575882" y="3222968"/>
                </a:lnTo>
                <a:lnTo>
                  <a:pt x="575882" y="1686562"/>
                </a:lnTo>
                <a:lnTo>
                  <a:pt x="575884" y="1686562"/>
                </a:lnTo>
                <a:close/>
                <a:moveTo>
                  <a:pt x="509997" y="122689"/>
                </a:moveTo>
                <a:lnTo>
                  <a:pt x="942045" y="122689"/>
                </a:lnTo>
                <a:lnTo>
                  <a:pt x="942045" y="542556"/>
                </a:lnTo>
                <a:lnTo>
                  <a:pt x="509997" y="974604"/>
                </a:lnTo>
                <a:close/>
                <a:moveTo>
                  <a:pt x="1620001" y="7099"/>
                </a:moveTo>
                <a:lnTo>
                  <a:pt x="3228210" y="1686560"/>
                </a:lnTo>
                <a:lnTo>
                  <a:pt x="2900441" y="1686560"/>
                </a:lnTo>
                <a:lnTo>
                  <a:pt x="1620001" y="349390"/>
                </a:lnTo>
                <a:close/>
                <a:moveTo>
                  <a:pt x="1619999" y="0"/>
                </a:moveTo>
                <a:lnTo>
                  <a:pt x="1619999" y="342291"/>
                </a:lnTo>
                <a:lnTo>
                  <a:pt x="330172" y="1679462"/>
                </a:lnTo>
                <a:lnTo>
                  <a:pt x="0" y="1679462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6" name="Isosceles Triangle 8">
            <a:extLst>
              <a:ext uri="{FF2B5EF4-FFF2-40B4-BE49-F238E27FC236}">
                <a16:creationId xmlns:a16="http://schemas.microsoft.com/office/drawing/2014/main" id="{825527F9-3E1E-435F-9A1F-37E7C45665EA}"/>
              </a:ext>
            </a:extLst>
          </p:cNvPr>
          <p:cNvSpPr/>
          <p:nvPr/>
        </p:nvSpPr>
        <p:spPr>
          <a:xfrm rot="16200000">
            <a:off x="4359308" y="3634371"/>
            <a:ext cx="444149" cy="529543"/>
          </a:xfrm>
          <a:custGeom>
            <a:avLst/>
            <a:gdLst/>
            <a:ahLst/>
            <a:cxnLst/>
            <a:rect l="l" t="t" r="r" b="b"/>
            <a:pathLst>
              <a:path w="2708011" h="3228660">
                <a:moveTo>
                  <a:pt x="1895121" y="2005092"/>
                </a:moveTo>
                <a:cubicBezTo>
                  <a:pt x="1769067" y="2196199"/>
                  <a:pt x="1559641" y="2315968"/>
                  <a:pt x="1331007" y="2327705"/>
                </a:cubicBezTo>
                <a:cubicBezTo>
                  <a:pt x="1102373" y="2339443"/>
                  <a:pt x="881783" y="2241749"/>
                  <a:pt x="736821" y="2064556"/>
                </a:cubicBezTo>
                <a:lnTo>
                  <a:pt x="885891" y="1942602"/>
                </a:lnTo>
                <a:cubicBezTo>
                  <a:pt x="992076" y="2072396"/>
                  <a:pt x="1153658" y="2143956"/>
                  <a:pt x="1321132" y="2135359"/>
                </a:cubicBezTo>
                <a:cubicBezTo>
                  <a:pt x="1488607" y="2126761"/>
                  <a:pt x="1642011" y="2039030"/>
                  <a:pt x="1734346" y="1899045"/>
                </a:cubicBezTo>
                <a:close/>
                <a:moveTo>
                  <a:pt x="2315256" y="2179725"/>
                </a:moveTo>
                <a:cubicBezTo>
                  <a:pt x="2124977" y="2519973"/>
                  <a:pt x="1777729" y="2743099"/>
                  <a:pt x="1389179" y="2774782"/>
                </a:cubicBezTo>
                <a:cubicBezTo>
                  <a:pt x="1000629" y="2806465"/>
                  <a:pt x="621821" y="2642541"/>
                  <a:pt x="378934" y="2337614"/>
                </a:cubicBezTo>
                <a:lnTo>
                  <a:pt x="519502" y="2225645"/>
                </a:lnTo>
                <a:cubicBezTo>
                  <a:pt x="725082" y="2483736"/>
                  <a:pt x="1045705" y="2622480"/>
                  <a:pt x="1374574" y="2595664"/>
                </a:cubicBezTo>
                <a:cubicBezTo>
                  <a:pt x="1703443" y="2568848"/>
                  <a:pt x="1997353" y="2379994"/>
                  <a:pt x="2158406" y="2092008"/>
                </a:cubicBezTo>
                <a:close/>
                <a:moveTo>
                  <a:pt x="2315941" y="1615003"/>
                </a:moveTo>
                <a:lnTo>
                  <a:pt x="272242" y="1615003"/>
                </a:lnTo>
                <a:lnTo>
                  <a:pt x="872561" y="666216"/>
                </a:lnTo>
                <a:lnTo>
                  <a:pt x="872561" y="219906"/>
                </a:lnTo>
                <a:cubicBezTo>
                  <a:pt x="872561" y="98674"/>
                  <a:pt x="970839" y="396"/>
                  <a:pt x="1092071" y="396"/>
                </a:cubicBezTo>
                <a:lnTo>
                  <a:pt x="1293841" y="396"/>
                </a:lnTo>
                <a:lnTo>
                  <a:pt x="1294092" y="0"/>
                </a:lnTo>
                <a:lnTo>
                  <a:pt x="1294343" y="396"/>
                </a:lnTo>
                <a:lnTo>
                  <a:pt x="1470231" y="396"/>
                </a:lnTo>
                <a:cubicBezTo>
                  <a:pt x="1591463" y="396"/>
                  <a:pt x="1689741" y="98674"/>
                  <a:pt x="1689741" y="219906"/>
                </a:cubicBezTo>
                <a:lnTo>
                  <a:pt x="1689741" y="625313"/>
                </a:lnTo>
                <a:close/>
                <a:moveTo>
                  <a:pt x="2708011" y="2399368"/>
                </a:moveTo>
                <a:cubicBezTo>
                  <a:pt x="2440740" y="2877288"/>
                  <a:pt x="1950128" y="3187847"/>
                  <a:pt x="1403807" y="3224932"/>
                </a:cubicBezTo>
                <a:cubicBezTo>
                  <a:pt x="857486" y="3262017"/>
                  <a:pt x="329406" y="3020609"/>
                  <a:pt x="0" y="2583191"/>
                </a:cubicBezTo>
                <a:lnTo>
                  <a:pt x="143153" y="2475389"/>
                </a:lnTo>
                <a:cubicBezTo>
                  <a:pt x="436120" y="2864419"/>
                  <a:pt x="905784" y="3079123"/>
                  <a:pt x="1391671" y="3046140"/>
                </a:cubicBezTo>
                <a:cubicBezTo>
                  <a:pt x="1877558" y="3013157"/>
                  <a:pt x="2313899" y="2736952"/>
                  <a:pt x="2551604" y="23118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7" name="Donut 8">
            <a:extLst>
              <a:ext uri="{FF2B5EF4-FFF2-40B4-BE49-F238E27FC236}">
                <a16:creationId xmlns:a16="http://schemas.microsoft.com/office/drawing/2014/main" id="{3D16E1B5-159F-4A0E-8E39-A6B4F1E7A580}"/>
              </a:ext>
            </a:extLst>
          </p:cNvPr>
          <p:cNvSpPr/>
          <p:nvPr/>
        </p:nvSpPr>
        <p:spPr>
          <a:xfrm>
            <a:off x="9475134" y="3608548"/>
            <a:ext cx="486216" cy="581184"/>
          </a:xfrm>
          <a:custGeom>
            <a:avLst/>
            <a:gdLst/>
            <a:ahLst/>
            <a:cxnLst/>
            <a:rect l="l" t="t" r="r" b="b"/>
            <a:pathLst>
              <a:path w="2688046" h="3213079">
                <a:moveTo>
                  <a:pt x="1056023" y="556744"/>
                </a:moveTo>
                <a:lnTo>
                  <a:pt x="1056023" y="906412"/>
                </a:lnTo>
                <a:cubicBezTo>
                  <a:pt x="641240" y="1029807"/>
                  <a:pt x="338989" y="1414134"/>
                  <a:pt x="338989" y="1869056"/>
                </a:cubicBezTo>
                <a:cubicBezTo>
                  <a:pt x="338989" y="2424121"/>
                  <a:pt x="788958" y="2874090"/>
                  <a:pt x="1344023" y="2874090"/>
                </a:cubicBezTo>
                <a:cubicBezTo>
                  <a:pt x="1899088" y="2874090"/>
                  <a:pt x="2349057" y="2424121"/>
                  <a:pt x="2349057" y="1869056"/>
                </a:cubicBezTo>
                <a:cubicBezTo>
                  <a:pt x="2349057" y="1414134"/>
                  <a:pt x="2046806" y="1029807"/>
                  <a:pt x="1632023" y="906412"/>
                </a:cubicBezTo>
                <a:lnTo>
                  <a:pt x="1632023" y="556744"/>
                </a:lnTo>
                <a:cubicBezTo>
                  <a:pt x="2235992" y="687900"/>
                  <a:pt x="2688046" y="1225687"/>
                  <a:pt x="2688046" y="1869056"/>
                </a:cubicBezTo>
                <a:cubicBezTo>
                  <a:pt x="2688046" y="2611339"/>
                  <a:pt x="2086306" y="3213079"/>
                  <a:pt x="1344023" y="3213079"/>
                </a:cubicBezTo>
                <a:cubicBezTo>
                  <a:pt x="601740" y="3213079"/>
                  <a:pt x="0" y="2611339"/>
                  <a:pt x="0" y="1869056"/>
                </a:cubicBezTo>
                <a:cubicBezTo>
                  <a:pt x="0" y="1225687"/>
                  <a:pt x="452054" y="687900"/>
                  <a:pt x="1056023" y="556744"/>
                </a:cubicBezTo>
                <a:close/>
                <a:moveTo>
                  <a:pt x="1344023" y="0"/>
                </a:moveTo>
                <a:cubicBezTo>
                  <a:pt x="1443445" y="0"/>
                  <a:pt x="1524043" y="80598"/>
                  <a:pt x="1524043" y="180020"/>
                </a:cubicBezTo>
                <a:lnTo>
                  <a:pt x="1524043" y="1413058"/>
                </a:lnTo>
                <a:cubicBezTo>
                  <a:pt x="1524043" y="1512480"/>
                  <a:pt x="1443445" y="1593078"/>
                  <a:pt x="1344023" y="1593078"/>
                </a:cubicBezTo>
                <a:cubicBezTo>
                  <a:pt x="1244601" y="1593078"/>
                  <a:pt x="1164003" y="1512480"/>
                  <a:pt x="1164003" y="1413058"/>
                </a:cubicBezTo>
                <a:lnTo>
                  <a:pt x="1164003" y="180020"/>
                </a:lnTo>
                <a:cubicBezTo>
                  <a:pt x="1164003" y="80598"/>
                  <a:pt x="1244601" y="0"/>
                  <a:pt x="134402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CF1AA430-1FD4-483A-84BA-983AAA5F628F}"/>
              </a:ext>
            </a:extLst>
          </p:cNvPr>
          <p:cNvSpPr/>
          <p:nvPr/>
        </p:nvSpPr>
        <p:spPr>
          <a:xfrm>
            <a:off x="10104940" y="4747559"/>
            <a:ext cx="511325" cy="412677"/>
          </a:xfrm>
          <a:custGeom>
            <a:avLst/>
            <a:gdLst/>
            <a:ahLst/>
            <a:cxnLst/>
            <a:rect l="l" t="t" r="r" b="b"/>
            <a:pathLst>
              <a:path w="3307788" h="2669631">
                <a:moveTo>
                  <a:pt x="2793832" y="1478391"/>
                </a:moveTo>
                <a:cubicBezTo>
                  <a:pt x="2772990" y="1635402"/>
                  <a:pt x="2717678" y="1784517"/>
                  <a:pt x="2633007" y="1915952"/>
                </a:cubicBezTo>
                <a:cubicBezTo>
                  <a:pt x="2695386" y="1951862"/>
                  <a:pt x="2772768" y="1955673"/>
                  <a:pt x="2841607" y="1924185"/>
                </a:cubicBezTo>
                <a:cubicBezTo>
                  <a:pt x="2943442" y="1877605"/>
                  <a:pt x="2999062" y="1766364"/>
                  <a:pt x="2975226" y="1656948"/>
                </a:cubicBezTo>
                <a:cubicBezTo>
                  <a:pt x="2955176" y="1564911"/>
                  <a:pt x="2883463" y="1495086"/>
                  <a:pt x="2793832" y="1478391"/>
                </a:cubicBezTo>
                <a:close/>
                <a:moveTo>
                  <a:pt x="2807611" y="1247700"/>
                </a:moveTo>
                <a:lnTo>
                  <a:pt x="2807472" y="1256060"/>
                </a:lnTo>
                <a:cubicBezTo>
                  <a:pt x="2994195" y="1281771"/>
                  <a:pt x="3148201" y="1421768"/>
                  <a:pt x="3189276" y="1610317"/>
                </a:cubicBezTo>
                <a:cubicBezTo>
                  <a:pt x="3235041" y="1820393"/>
                  <a:pt x="3128252" y="2033972"/>
                  <a:pt x="2932732" y="2123406"/>
                </a:cubicBezTo>
                <a:cubicBezTo>
                  <a:pt x="2789297" y="2189015"/>
                  <a:pt x="2626543" y="2174805"/>
                  <a:pt x="2499470" y="2094044"/>
                </a:cubicBezTo>
                <a:cubicBezTo>
                  <a:pt x="2427194" y="2172627"/>
                  <a:pt x="2343030" y="2241391"/>
                  <a:pt x="2248861" y="2297980"/>
                </a:cubicBezTo>
                <a:cubicBezTo>
                  <a:pt x="2178351" y="2340352"/>
                  <a:pt x="2104446" y="2374567"/>
                  <a:pt x="2027600" y="2398134"/>
                </a:cubicBezTo>
                <a:lnTo>
                  <a:pt x="3307788" y="2397615"/>
                </a:lnTo>
                <a:cubicBezTo>
                  <a:pt x="3265361" y="2549905"/>
                  <a:pt x="2537441" y="2669620"/>
                  <a:pt x="1653814" y="2669631"/>
                </a:cubicBezTo>
                <a:cubicBezTo>
                  <a:pt x="773102" y="2669642"/>
                  <a:pt x="46417" y="2550707"/>
                  <a:pt x="0" y="2398955"/>
                </a:cubicBezTo>
                <a:lnTo>
                  <a:pt x="1280678" y="2398436"/>
                </a:lnTo>
                <a:cubicBezTo>
                  <a:pt x="1203764" y="2374915"/>
                  <a:pt x="1129786" y="2340732"/>
                  <a:pt x="1059201" y="2298380"/>
                </a:cubicBezTo>
                <a:cubicBezTo>
                  <a:pt x="693039" y="2078675"/>
                  <a:pt x="477900" y="1674935"/>
                  <a:pt x="499745" y="1248476"/>
                </a:cubicBezTo>
                <a:close/>
                <a:moveTo>
                  <a:pt x="1331611" y="201752"/>
                </a:moveTo>
                <a:cubicBezTo>
                  <a:pt x="1206335" y="290902"/>
                  <a:pt x="1124761" y="308382"/>
                  <a:pt x="1132336" y="435988"/>
                </a:cubicBezTo>
                <a:cubicBezTo>
                  <a:pt x="1160888" y="640507"/>
                  <a:pt x="1527973" y="617783"/>
                  <a:pt x="1498839" y="840365"/>
                </a:cubicBezTo>
                <a:cubicBezTo>
                  <a:pt x="1455138" y="960979"/>
                  <a:pt x="1395705" y="987199"/>
                  <a:pt x="1213910" y="1052459"/>
                </a:cubicBezTo>
                <a:cubicBezTo>
                  <a:pt x="1331028" y="972050"/>
                  <a:pt x="1364241" y="921357"/>
                  <a:pt x="1360745" y="809484"/>
                </a:cubicBezTo>
                <a:cubicBezTo>
                  <a:pt x="1360746" y="646916"/>
                  <a:pt x="1111360" y="626523"/>
                  <a:pt x="1020462" y="495421"/>
                </a:cubicBezTo>
                <a:cubicBezTo>
                  <a:pt x="941218" y="374224"/>
                  <a:pt x="1061250" y="280996"/>
                  <a:pt x="1331611" y="201752"/>
                </a:cubicBezTo>
                <a:close/>
                <a:moveTo>
                  <a:pt x="2164365" y="80223"/>
                </a:moveTo>
                <a:cubicBezTo>
                  <a:pt x="2021192" y="182108"/>
                  <a:pt x="1927964" y="202086"/>
                  <a:pt x="1936621" y="347922"/>
                </a:cubicBezTo>
                <a:cubicBezTo>
                  <a:pt x="1969252" y="581657"/>
                  <a:pt x="2388778" y="555687"/>
                  <a:pt x="2355482" y="810066"/>
                </a:cubicBezTo>
                <a:cubicBezTo>
                  <a:pt x="2305538" y="947910"/>
                  <a:pt x="2237615" y="977876"/>
                  <a:pt x="2029849" y="1052459"/>
                </a:cubicBezTo>
                <a:cubicBezTo>
                  <a:pt x="2163698" y="960563"/>
                  <a:pt x="2201656" y="902628"/>
                  <a:pt x="2197660" y="774773"/>
                </a:cubicBezTo>
                <a:cubicBezTo>
                  <a:pt x="2197661" y="588982"/>
                  <a:pt x="1912649" y="565676"/>
                  <a:pt x="1808765" y="415844"/>
                </a:cubicBezTo>
                <a:cubicBezTo>
                  <a:pt x="1718201" y="277334"/>
                  <a:pt x="1855380" y="170787"/>
                  <a:pt x="2164365" y="80223"/>
                </a:cubicBezTo>
                <a:close/>
                <a:moveTo>
                  <a:pt x="1754169" y="0"/>
                </a:moveTo>
                <a:cubicBezTo>
                  <a:pt x="1583512" y="121444"/>
                  <a:pt x="1472387" y="145257"/>
                  <a:pt x="1482706" y="319088"/>
                </a:cubicBezTo>
                <a:cubicBezTo>
                  <a:pt x="1521601" y="597693"/>
                  <a:pt x="2021663" y="566738"/>
                  <a:pt x="1981975" y="869950"/>
                </a:cubicBezTo>
                <a:cubicBezTo>
                  <a:pt x="1922443" y="1034256"/>
                  <a:pt x="1841481" y="1069974"/>
                  <a:pt x="1593831" y="1158875"/>
                </a:cubicBezTo>
                <a:cubicBezTo>
                  <a:pt x="1753374" y="1049338"/>
                  <a:pt x="1798619" y="980281"/>
                  <a:pt x="1793856" y="827882"/>
                </a:cubicBezTo>
                <a:cubicBezTo>
                  <a:pt x="1793857" y="606424"/>
                  <a:pt x="1454132" y="578644"/>
                  <a:pt x="1330306" y="400050"/>
                </a:cubicBezTo>
                <a:cubicBezTo>
                  <a:pt x="1222356" y="234950"/>
                  <a:pt x="1385869" y="107950"/>
                  <a:pt x="175416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9" name="Oval 7">
            <a:extLst>
              <a:ext uri="{FF2B5EF4-FFF2-40B4-BE49-F238E27FC236}">
                <a16:creationId xmlns:a16="http://schemas.microsoft.com/office/drawing/2014/main" id="{4728228E-CC51-445A-8C93-0BFE4B11D98B}"/>
              </a:ext>
            </a:extLst>
          </p:cNvPr>
          <p:cNvSpPr/>
          <p:nvPr/>
        </p:nvSpPr>
        <p:spPr>
          <a:xfrm>
            <a:off x="10252271" y="3641889"/>
            <a:ext cx="514505" cy="514505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415334" y="1947658"/>
                </a:moveTo>
                <a:lnTo>
                  <a:pt x="838053" y="2871852"/>
                </a:lnTo>
                <a:cubicBezTo>
                  <a:pt x="1312591" y="3168264"/>
                  <a:pt x="1913932" y="3170879"/>
                  <a:pt x="2391030" y="2878606"/>
                </a:cubicBezTo>
                <a:lnTo>
                  <a:pt x="1821709" y="1949263"/>
                </a:lnTo>
                <a:cubicBezTo>
                  <a:pt x="1763478" y="1986502"/>
                  <a:pt x="1694174" y="2007350"/>
                  <a:pt x="1620000" y="2007350"/>
                </a:cubicBezTo>
                <a:cubicBezTo>
                  <a:pt x="1544621" y="2007350"/>
                  <a:pt x="1474270" y="1985818"/>
                  <a:pt x="1415334" y="1947658"/>
                </a:cubicBezTo>
                <a:close/>
                <a:moveTo>
                  <a:pt x="1620001" y="1350973"/>
                </a:moveTo>
                <a:cubicBezTo>
                  <a:pt x="1471421" y="1350973"/>
                  <a:pt x="1350973" y="1471421"/>
                  <a:pt x="1350973" y="1620001"/>
                </a:cubicBezTo>
                <a:cubicBezTo>
                  <a:pt x="1350973" y="1768581"/>
                  <a:pt x="1471421" y="1889029"/>
                  <a:pt x="1620001" y="1889029"/>
                </a:cubicBezTo>
                <a:cubicBezTo>
                  <a:pt x="1768581" y="1889029"/>
                  <a:pt x="1889029" y="1768581"/>
                  <a:pt x="1889029" y="1620001"/>
                </a:cubicBezTo>
                <a:cubicBezTo>
                  <a:pt x="1889029" y="1471421"/>
                  <a:pt x="1768581" y="1350973"/>
                  <a:pt x="1620001" y="1350973"/>
                </a:cubicBezTo>
                <a:close/>
                <a:moveTo>
                  <a:pt x="2324470" y="322965"/>
                </a:moveTo>
                <a:lnTo>
                  <a:pt x="1804044" y="1281148"/>
                </a:lnTo>
                <a:cubicBezTo>
                  <a:pt x="1925507" y="1345192"/>
                  <a:pt x="2007350" y="1473038"/>
                  <a:pt x="2007350" y="1620000"/>
                </a:cubicBezTo>
                <a:lnTo>
                  <a:pt x="2005998" y="1633413"/>
                </a:lnTo>
                <a:lnTo>
                  <a:pt x="3095109" y="1671260"/>
                </a:lnTo>
                <a:cubicBezTo>
                  <a:pt x="3114541" y="1112092"/>
                  <a:pt x="2816135" y="590008"/>
                  <a:pt x="2324470" y="322965"/>
                </a:cubicBezTo>
                <a:close/>
                <a:moveTo>
                  <a:pt x="926838" y="316888"/>
                </a:moveTo>
                <a:cubicBezTo>
                  <a:pt x="432869" y="579644"/>
                  <a:pt x="129933" y="1099113"/>
                  <a:pt x="144500" y="1658429"/>
                </a:cubicBezTo>
                <a:lnTo>
                  <a:pt x="1233664" y="1630062"/>
                </a:lnTo>
                <a:cubicBezTo>
                  <a:pt x="1232693" y="1626734"/>
                  <a:pt x="1232650" y="1623372"/>
                  <a:pt x="1232650" y="1620000"/>
                </a:cubicBezTo>
                <a:cubicBezTo>
                  <a:pt x="1232650" y="1471836"/>
                  <a:pt x="1315838" y="1343102"/>
                  <a:pt x="1438904" y="1279548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0" name="Freeform 20">
            <a:extLst>
              <a:ext uri="{FF2B5EF4-FFF2-40B4-BE49-F238E27FC236}">
                <a16:creationId xmlns:a16="http://schemas.microsoft.com/office/drawing/2014/main" id="{542B18CF-AD8C-4AE1-9A94-AD5F917F25AF}"/>
              </a:ext>
            </a:extLst>
          </p:cNvPr>
          <p:cNvSpPr/>
          <p:nvPr/>
        </p:nvSpPr>
        <p:spPr>
          <a:xfrm>
            <a:off x="10998217" y="5652772"/>
            <a:ext cx="536427" cy="573297"/>
          </a:xfrm>
          <a:custGeom>
            <a:avLst/>
            <a:gdLst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700645 w 2149434"/>
              <a:gd name="connsiteY3" fmla="*/ 166255 h 2933205"/>
              <a:gd name="connsiteX4" fmla="*/ 676894 w 2149434"/>
              <a:gd name="connsiteY4" fmla="*/ 0 h 2933205"/>
              <a:gd name="connsiteX5" fmla="*/ 2066307 w 2149434"/>
              <a:gd name="connsiteY5" fmla="*/ 819397 h 2933205"/>
              <a:gd name="connsiteX6" fmla="*/ 2149434 w 2149434"/>
              <a:gd name="connsiteY6" fmla="*/ 593766 h 2933205"/>
              <a:gd name="connsiteX7" fmla="*/ 1816925 w 2149434"/>
              <a:gd name="connsiteY7" fmla="*/ 2933205 h 2933205"/>
              <a:gd name="connsiteX8" fmla="*/ 1187533 w 2149434"/>
              <a:gd name="connsiteY8" fmla="*/ 926275 h 2933205"/>
              <a:gd name="connsiteX9" fmla="*/ 1080655 w 2149434"/>
              <a:gd name="connsiteY9" fmla="*/ 1828800 h 2933205"/>
              <a:gd name="connsiteX10" fmla="*/ 914400 w 2149434"/>
              <a:gd name="connsiteY10" fmla="*/ 1448790 h 2933205"/>
              <a:gd name="connsiteX11" fmla="*/ 795647 w 2149434"/>
              <a:gd name="connsiteY11" fmla="*/ 2933205 h 2933205"/>
              <a:gd name="connsiteX0" fmla="*/ 795647 w 2149434"/>
              <a:gd name="connsiteY0" fmla="*/ 2933205 h 2933205"/>
              <a:gd name="connsiteX1" fmla="*/ 0 w 2149434"/>
              <a:gd name="connsiteY1" fmla="*/ 1531917 h 2933205"/>
              <a:gd name="connsiteX2" fmla="*/ 463138 w 2149434"/>
              <a:gd name="connsiteY2" fmla="*/ 1733797 h 2933205"/>
              <a:gd name="connsiteX3" fmla="*/ 676894 w 2149434"/>
              <a:gd name="connsiteY3" fmla="*/ 0 h 2933205"/>
              <a:gd name="connsiteX4" fmla="*/ 2066307 w 2149434"/>
              <a:gd name="connsiteY4" fmla="*/ 819397 h 2933205"/>
              <a:gd name="connsiteX5" fmla="*/ 2149434 w 2149434"/>
              <a:gd name="connsiteY5" fmla="*/ 593766 h 2933205"/>
              <a:gd name="connsiteX6" fmla="*/ 1816925 w 2149434"/>
              <a:gd name="connsiteY6" fmla="*/ 2933205 h 2933205"/>
              <a:gd name="connsiteX7" fmla="*/ 1187533 w 2149434"/>
              <a:gd name="connsiteY7" fmla="*/ 926275 h 2933205"/>
              <a:gd name="connsiteX8" fmla="*/ 1080655 w 2149434"/>
              <a:gd name="connsiteY8" fmla="*/ 1828800 h 2933205"/>
              <a:gd name="connsiteX9" fmla="*/ 914400 w 2149434"/>
              <a:gd name="connsiteY9" fmla="*/ 1448790 h 2933205"/>
              <a:gd name="connsiteX10" fmla="*/ 795647 w 2149434"/>
              <a:gd name="connsiteY10" fmla="*/ 2933205 h 2933205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2066307 w 2149434"/>
              <a:gd name="connsiteY4" fmla="*/ 1036680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149434"/>
              <a:gd name="connsiteY0" fmla="*/ 3150488 h 3150488"/>
              <a:gd name="connsiteX1" fmla="*/ 0 w 2149434"/>
              <a:gd name="connsiteY1" fmla="*/ 1749200 h 3150488"/>
              <a:gd name="connsiteX2" fmla="*/ 463138 w 2149434"/>
              <a:gd name="connsiteY2" fmla="*/ 1951080 h 3150488"/>
              <a:gd name="connsiteX3" fmla="*/ 776482 w 2149434"/>
              <a:gd name="connsiteY3" fmla="*/ 0 h 3150488"/>
              <a:gd name="connsiteX4" fmla="*/ 1975772 w 2149434"/>
              <a:gd name="connsiteY4" fmla="*/ 991413 h 3150488"/>
              <a:gd name="connsiteX5" fmla="*/ 2149434 w 2149434"/>
              <a:gd name="connsiteY5" fmla="*/ 811049 h 3150488"/>
              <a:gd name="connsiteX6" fmla="*/ 1816925 w 2149434"/>
              <a:gd name="connsiteY6" fmla="*/ 3150488 h 3150488"/>
              <a:gd name="connsiteX7" fmla="*/ 1187533 w 2149434"/>
              <a:gd name="connsiteY7" fmla="*/ 1143558 h 3150488"/>
              <a:gd name="connsiteX8" fmla="*/ 1080655 w 2149434"/>
              <a:gd name="connsiteY8" fmla="*/ 2046083 h 3150488"/>
              <a:gd name="connsiteX9" fmla="*/ 914400 w 2149434"/>
              <a:gd name="connsiteY9" fmla="*/ 1666073 h 3150488"/>
              <a:gd name="connsiteX10" fmla="*/ 795647 w 2149434"/>
              <a:gd name="connsiteY10" fmla="*/ 3150488 h 3150488"/>
              <a:gd name="connsiteX0" fmla="*/ 795647 w 2095113"/>
              <a:gd name="connsiteY0" fmla="*/ 3150488 h 3150488"/>
              <a:gd name="connsiteX1" fmla="*/ 0 w 2095113"/>
              <a:gd name="connsiteY1" fmla="*/ 1749200 h 3150488"/>
              <a:gd name="connsiteX2" fmla="*/ 463138 w 2095113"/>
              <a:gd name="connsiteY2" fmla="*/ 1951080 h 3150488"/>
              <a:gd name="connsiteX3" fmla="*/ 776482 w 2095113"/>
              <a:gd name="connsiteY3" fmla="*/ 0 h 3150488"/>
              <a:gd name="connsiteX4" fmla="*/ 1975772 w 2095113"/>
              <a:gd name="connsiteY4" fmla="*/ 991413 h 3150488"/>
              <a:gd name="connsiteX5" fmla="*/ 2095113 w 2095113"/>
              <a:gd name="connsiteY5" fmla="*/ 702407 h 3150488"/>
              <a:gd name="connsiteX6" fmla="*/ 1816925 w 2095113"/>
              <a:gd name="connsiteY6" fmla="*/ 3150488 h 3150488"/>
              <a:gd name="connsiteX7" fmla="*/ 1187533 w 2095113"/>
              <a:gd name="connsiteY7" fmla="*/ 1143558 h 3150488"/>
              <a:gd name="connsiteX8" fmla="*/ 1080655 w 2095113"/>
              <a:gd name="connsiteY8" fmla="*/ 2046083 h 3150488"/>
              <a:gd name="connsiteX9" fmla="*/ 914400 w 2095113"/>
              <a:gd name="connsiteY9" fmla="*/ 1666073 h 3150488"/>
              <a:gd name="connsiteX10" fmla="*/ 795647 w 2095113"/>
              <a:gd name="connsiteY10" fmla="*/ 3150488 h 3150488"/>
              <a:gd name="connsiteX0" fmla="*/ 795647 w 2760540"/>
              <a:gd name="connsiteY0" fmla="*/ 3150488 h 3150488"/>
              <a:gd name="connsiteX1" fmla="*/ 0 w 2760540"/>
              <a:gd name="connsiteY1" fmla="*/ 1749200 h 3150488"/>
              <a:gd name="connsiteX2" fmla="*/ 463138 w 2760540"/>
              <a:gd name="connsiteY2" fmla="*/ 1951080 h 3150488"/>
              <a:gd name="connsiteX3" fmla="*/ 776482 w 2760540"/>
              <a:gd name="connsiteY3" fmla="*/ 0 h 3150488"/>
              <a:gd name="connsiteX4" fmla="*/ 1975772 w 2760540"/>
              <a:gd name="connsiteY4" fmla="*/ 991413 h 3150488"/>
              <a:gd name="connsiteX5" fmla="*/ 2095113 w 2760540"/>
              <a:gd name="connsiteY5" fmla="*/ 702407 h 3150488"/>
              <a:gd name="connsiteX6" fmla="*/ 1816925 w 2760540"/>
              <a:gd name="connsiteY6" fmla="*/ 3150488 h 3150488"/>
              <a:gd name="connsiteX7" fmla="*/ 1187533 w 2760540"/>
              <a:gd name="connsiteY7" fmla="*/ 1143558 h 3150488"/>
              <a:gd name="connsiteX8" fmla="*/ 1080655 w 2760540"/>
              <a:gd name="connsiteY8" fmla="*/ 2046083 h 3150488"/>
              <a:gd name="connsiteX9" fmla="*/ 914400 w 2760540"/>
              <a:gd name="connsiteY9" fmla="*/ 1666073 h 3150488"/>
              <a:gd name="connsiteX10" fmla="*/ 795647 w 2760540"/>
              <a:gd name="connsiteY10" fmla="*/ 3150488 h 3150488"/>
              <a:gd name="connsiteX0" fmla="*/ 795647 w 2904019"/>
              <a:gd name="connsiteY0" fmla="*/ 3150488 h 3150488"/>
              <a:gd name="connsiteX1" fmla="*/ 0 w 2904019"/>
              <a:gd name="connsiteY1" fmla="*/ 1749200 h 3150488"/>
              <a:gd name="connsiteX2" fmla="*/ 463138 w 2904019"/>
              <a:gd name="connsiteY2" fmla="*/ 1951080 h 3150488"/>
              <a:gd name="connsiteX3" fmla="*/ 776482 w 2904019"/>
              <a:gd name="connsiteY3" fmla="*/ 0 h 3150488"/>
              <a:gd name="connsiteX4" fmla="*/ 1975772 w 2904019"/>
              <a:gd name="connsiteY4" fmla="*/ 991413 h 3150488"/>
              <a:gd name="connsiteX5" fmla="*/ 2095113 w 2904019"/>
              <a:gd name="connsiteY5" fmla="*/ 702407 h 3150488"/>
              <a:gd name="connsiteX6" fmla="*/ 1816925 w 2904019"/>
              <a:gd name="connsiteY6" fmla="*/ 3150488 h 3150488"/>
              <a:gd name="connsiteX7" fmla="*/ 1187533 w 2904019"/>
              <a:gd name="connsiteY7" fmla="*/ 1143558 h 3150488"/>
              <a:gd name="connsiteX8" fmla="*/ 1080655 w 2904019"/>
              <a:gd name="connsiteY8" fmla="*/ 2046083 h 3150488"/>
              <a:gd name="connsiteX9" fmla="*/ 914400 w 2904019"/>
              <a:gd name="connsiteY9" fmla="*/ 1666073 h 3150488"/>
              <a:gd name="connsiteX10" fmla="*/ 795647 w 2904019"/>
              <a:gd name="connsiteY10" fmla="*/ 3150488 h 3150488"/>
              <a:gd name="connsiteX0" fmla="*/ 795647 w 2905418"/>
              <a:gd name="connsiteY0" fmla="*/ 3150488 h 3186701"/>
              <a:gd name="connsiteX1" fmla="*/ 0 w 2905418"/>
              <a:gd name="connsiteY1" fmla="*/ 1749200 h 3186701"/>
              <a:gd name="connsiteX2" fmla="*/ 463138 w 2905418"/>
              <a:gd name="connsiteY2" fmla="*/ 1951080 h 3186701"/>
              <a:gd name="connsiteX3" fmla="*/ 776482 w 2905418"/>
              <a:gd name="connsiteY3" fmla="*/ 0 h 3186701"/>
              <a:gd name="connsiteX4" fmla="*/ 1975772 w 2905418"/>
              <a:gd name="connsiteY4" fmla="*/ 991413 h 3186701"/>
              <a:gd name="connsiteX5" fmla="*/ 2095113 w 2905418"/>
              <a:gd name="connsiteY5" fmla="*/ 702407 h 3186701"/>
              <a:gd name="connsiteX6" fmla="*/ 1821452 w 2905418"/>
              <a:gd name="connsiteY6" fmla="*/ 3186701 h 3186701"/>
              <a:gd name="connsiteX7" fmla="*/ 1187533 w 2905418"/>
              <a:gd name="connsiteY7" fmla="*/ 1143558 h 3186701"/>
              <a:gd name="connsiteX8" fmla="*/ 1080655 w 2905418"/>
              <a:gd name="connsiteY8" fmla="*/ 2046083 h 3186701"/>
              <a:gd name="connsiteX9" fmla="*/ 914400 w 2905418"/>
              <a:gd name="connsiteY9" fmla="*/ 1666073 h 3186701"/>
              <a:gd name="connsiteX10" fmla="*/ 795647 w 2905418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1975772 w 2937337"/>
              <a:gd name="connsiteY4" fmla="*/ 991413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120628 w 2937337"/>
              <a:gd name="connsiteY4" fmla="*/ 130828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937337"/>
              <a:gd name="connsiteY0" fmla="*/ 3150488 h 3186701"/>
              <a:gd name="connsiteX1" fmla="*/ 0 w 2937337"/>
              <a:gd name="connsiteY1" fmla="*/ 1749200 h 3186701"/>
              <a:gd name="connsiteX2" fmla="*/ 463138 w 2937337"/>
              <a:gd name="connsiteY2" fmla="*/ 1951080 h 3186701"/>
              <a:gd name="connsiteX3" fmla="*/ 776482 w 2937337"/>
              <a:gd name="connsiteY3" fmla="*/ 0 h 3186701"/>
              <a:gd name="connsiteX4" fmla="*/ 2034620 w 2937337"/>
              <a:gd name="connsiteY4" fmla="*/ 1294704 h 3186701"/>
              <a:gd name="connsiteX5" fmla="*/ 2095113 w 2937337"/>
              <a:gd name="connsiteY5" fmla="*/ 702407 h 3186701"/>
              <a:gd name="connsiteX6" fmla="*/ 1821452 w 2937337"/>
              <a:gd name="connsiteY6" fmla="*/ 3186701 h 3186701"/>
              <a:gd name="connsiteX7" fmla="*/ 1187533 w 2937337"/>
              <a:gd name="connsiteY7" fmla="*/ 1143558 h 3186701"/>
              <a:gd name="connsiteX8" fmla="*/ 1080655 w 2937337"/>
              <a:gd name="connsiteY8" fmla="*/ 2046083 h 3186701"/>
              <a:gd name="connsiteX9" fmla="*/ 914400 w 2937337"/>
              <a:gd name="connsiteY9" fmla="*/ 1666073 h 3186701"/>
              <a:gd name="connsiteX10" fmla="*/ 795647 w 2937337"/>
              <a:gd name="connsiteY10" fmla="*/ 3150488 h 3186701"/>
              <a:gd name="connsiteX0" fmla="*/ 795647 w 2893849"/>
              <a:gd name="connsiteY0" fmla="*/ 3150488 h 3186701"/>
              <a:gd name="connsiteX1" fmla="*/ 0 w 2893849"/>
              <a:gd name="connsiteY1" fmla="*/ 1749200 h 3186701"/>
              <a:gd name="connsiteX2" fmla="*/ 463138 w 2893849"/>
              <a:gd name="connsiteY2" fmla="*/ 1951080 h 3186701"/>
              <a:gd name="connsiteX3" fmla="*/ 776482 w 2893849"/>
              <a:gd name="connsiteY3" fmla="*/ 0 h 3186701"/>
              <a:gd name="connsiteX4" fmla="*/ 2034620 w 2893849"/>
              <a:gd name="connsiteY4" fmla="*/ 1294704 h 3186701"/>
              <a:gd name="connsiteX5" fmla="*/ 2031739 w 2893849"/>
              <a:gd name="connsiteY5" fmla="*/ 711461 h 3186701"/>
              <a:gd name="connsiteX6" fmla="*/ 1821452 w 2893849"/>
              <a:gd name="connsiteY6" fmla="*/ 3186701 h 3186701"/>
              <a:gd name="connsiteX7" fmla="*/ 1187533 w 2893849"/>
              <a:gd name="connsiteY7" fmla="*/ 1143558 h 3186701"/>
              <a:gd name="connsiteX8" fmla="*/ 1080655 w 2893849"/>
              <a:gd name="connsiteY8" fmla="*/ 2046083 h 3186701"/>
              <a:gd name="connsiteX9" fmla="*/ 914400 w 2893849"/>
              <a:gd name="connsiteY9" fmla="*/ 1666073 h 3186701"/>
              <a:gd name="connsiteX10" fmla="*/ 795647 w 2893849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795647 w 2931612"/>
              <a:gd name="connsiteY0" fmla="*/ 3150488 h 3186701"/>
              <a:gd name="connsiteX1" fmla="*/ 0 w 2931612"/>
              <a:gd name="connsiteY1" fmla="*/ 1749200 h 3186701"/>
              <a:gd name="connsiteX2" fmla="*/ 463138 w 2931612"/>
              <a:gd name="connsiteY2" fmla="*/ 1951080 h 3186701"/>
              <a:gd name="connsiteX3" fmla="*/ 776482 w 2931612"/>
              <a:gd name="connsiteY3" fmla="*/ 0 h 3186701"/>
              <a:gd name="connsiteX4" fmla="*/ 2034620 w 2931612"/>
              <a:gd name="connsiteY4" fmla="*/ 1294704 h 3186701"/>
              <a:gd name="connsiteX5" fmla="*/ 2031739 w 2931612"/>
              <a:gd name="connsiteY5" fmla="*/ 711461 h 3186701"/>
              <a:gd name="connsiteX6" fmla="*/ 1821452 w 2931612"/>
              <a:gd name="connsiteY6" fmla="*/ 3186701 h 3186701"/>
              <a:gd name="connsiteX7" fmla="*/ 1187533 w 2931612"/>
              <a:gd name="connsiteY7" fmla="*/ 1143558 h 3186701"/>
              <a:gd name="connsiteX8" fmla="*/ 1080655 w 2931612"/>
              <a:gd name="connsiteY8" fmla="*/ 2046083 h 3186701"/>
              <a:gd name="connsiteX9" fmla="*/ 914400 w 2931612"/>
              <a:gd name="connsiteY9" fmla="*/ 1666073 h 3186701"/>
              <a:gd name="connsiteX10" fmla="*/ 795647 w 2931612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813754 w 2949719"/>
              <a:gd name="connsiteY0" fmla="*/ 3150488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813754 w 2949719"/>
              <a:gd name="connsiteY10" fmla="*/ 3150488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81245 w 2949719"/>
              <a:gd name="connsiteY2" fmla="*/ 1951080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17045 w 2949719"/>
              <a:gd name="connsiteY0" fmla="*/ 3168594 h 3186701"/>
              <a:gd name="connsiteX1" fmla="*/ 0 w 2949719"/>
              <a:gd name="connsiteY1" fmla="*/ 1726566 h 3186701"/>
              <a:gd name="connsiteX2" fmla="*/ 417871 w 2949719"/>
              <a:gd name="connsiteY2" fmla="*/ 2009927 h 3186701"/>
              <a:gd name="connsiteX3" fmla="*/ 794589 w 2949719"/>
              <a:gd name="connsiteY3" fmla="*/ 0 h 3186701"/>
              <a:gd name="connsiteX4" fmla="*/ 2052727 w 2949719"/>
              <a:gd name="connsiteY4" fmla="*/ 1294704 h 3186701"/>
              <a:gd name="connsiteX5" fmla="*/ 2049846 w 2949719"/>
              <a:gd name="connsiteY5" fmla="*/ 711461 h 3186701"/>
              <a:gd name="connsiteX6" fmla="*/ 1839559 w 2949719"/>
              <a:gd name="connsiteY6" fmla="*/ 3186701 h 3186701"/>
              <a:gd name="connsiteX7" fmla="*/ 1205640 w 2949719"/>
              <a:gd name="connsiteY7" fmla="*/ 1143558 h 3186701"/>
              <a:gd name="connsiteX8" fmla="*/ 1098762 w 2949719"/>
              <a:gd name="connsiteY8" fmla="*/ 2046083 h 3186701"/>
              <a:gd name="connsiteX9" fmla="*/ 932507 w 2949719"/>
              <a:gd name="connsiteY9" fmla="*/ 1666073 h 3186701"/>
              <a:gd name="connsiteX10" fmla="*/ 1117045 w 2949719"/>
              <a:gd name="connsiteY10" fmla="*/ 3168594 h 3186701"/>
              <a:gd name="connsiteX0" fmla="*/ 1103465 w 2936139"/>
              <a:gd name="connsiteY0" fmla="*/ 3168594 h 3186701"/>
              <a:gd name="connsiteX1" fmla="*/ 0 w 2936139"/>
              <a:gd name="connsiteY1" fmla="*/ 1726566 h 3186701"/>
              <a:gd name="connsiteX2" fmla="*/ 404291 w 2936139"/>
              <a:gd name="connsiteY2" fmla="*/ 2009927 h 3186701"/>
              <a:gd name="connsiteX3" fmla="*/ 781009 w 2936139"/>
              <a:gd name="connsiteY3" fmla="*/ 0 h 3186701"/>
              <a:gd name="connsiteX4" fmla="*/ 2039147 w 2936139"/>
              <a:gd name="connsiteY4" fmla="*/ 1294704 h 3186701"/>
              <a:gd name="connsiteX5" fmla="*/ 2036266 w 2936139"/>
              <a:gd name="connsiteY5" fmla="*/ 711461 h 3186701"/>
              <a:gd name="connsiteX6" fmla="*/ 1825979 w 2936139"/>
              <a:gd name="connsiteY6" fmla="*/ 3186701 h 3186701"/>
              <a:gd name="connsiteX7" fmla="*/ 1192060 w 2936139"/>
              <a:gd name="connsiteY7" fmla="*/ 1143558 h 3186701"/>
              <a:gd name="connsiteX8" fmla="*/ 1085182 w 2936139"/>
              <a:gd name="connsiteY8" fmla="*/ 2046083 h 3186701"/>
              <a:gd name="connsiteX9" fmla="*/ 918927 w 2936139"/>
              <a:gd name="connsiteY9" fmla="*/ 1666073 h 3186701"/>
              <a:gd name="connsiteX10" fmla="*/ 1103465 w 2936139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64195 w 2981407"/>
              <a:gd name="connsiteY9" fmla="*/ 1666073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981407"/>
              <a:gd name="connsiteY0" fmla="*/ 3168594 h 3186701"/>
              <a:gd name="connsiteX1" fmla="*/ 0 w 2981407"/>
              <a:gd name="connsiteY1" fmla="*/ 1749200 h 3186701"/>
              <a:gd name="connsiteX2" fmla="*/ 449559 w 2981407"/>
              <a:gd name="connsiteY2" fmla="*/ 2009927 h 3186701"/>
              <a:gd name="connsiteX3" fmla="*/ 826277 w 2981407"/>
              <a:gd name="connsiteY3" fmla="*/ 0 h 3186701"/>
              <a:gd name="connsiteX4" fmla="*/ 2084415 w 2981407"/>
              <a:gd name="connsiteY4" fmla="*/ 1294704 h 3186701"/>
              <a:gd name="connsiteX5" fmla="*/ 2081534 w 2981407"/>
              <a:gd name="connsiteY5" fmla="*/ 711461 h 3186701"/>
              <a:gd name="connsiteX6" fmla="*/ 1871247 w 2981407"/>
              <a:gd name="connsiteY6" fmla="*/ 3186701 h 3186701"/>
              <a:gd name="connsiteX7" fmla="*/ 1237328 w 2981407"/>
              <a:gd name="connsiteY7" fmla="*/ 1143558 h 3186701"/>
              <a:gd name="connsiteX8" fmla="*/ 1130450 w 2981407"/>
              <a:gd name="connsiteY8" fmla="*/ 2046083 h 3186701"/>
              <a:gd name="connsiteX9" fmla="*/ 918927 w 2981407"/>
              <a:gd name="connsiteY9" fmla="*/ 1697760 h 3186701"/>
              <a:gd name="connsiteX10" fmla="*/ 1148733 w 2981407"/>
              <a:gd name="connsiteY10" fmla="*/ 3168594 h 3186701"/>
              <a:gd name="connsiteX0" fmla="*/ 1148733 w 2897156"/>
              <a:gd name="connsiteY0" fmla="*/ 3168594 h 3173121"/>
              <a:gd name="connsiteX1" fmla="*/ 0 w 2897156"/>
              <a:gd name="connsiteY1" fmla="*/ 1749200 h 3173121"/>
              <a:gd name="connsiteX2" fmla="*/ 449559 w 2897156"/>
              <a:gd name="connsiteY2" fmla="*/ 2009927 h 3173121"/>
              <a:gd name="connsiteX3" fmla="*/ 826277 w 2897156"/>
              <a:gd name="connsiteY3" fmla="*/ 0 h 3173121"/>
              <a:gd name="connsiteX4" fmla="*/ 2084415 w 2897156"/>
              <a:gd name="connsiteY4" fmla="*/ 1294704 h 3173121"/>
              <a:gd name="connsiteX5" fmla="*/ 2081534 w 2897156"/>
              <a:gd name="connsiteY5" fmla="*/ 711461 h 3173121"/>
              <a:gd name="connsiteX6" fmla="*/ 1581537 w 2897156"/>
              <a:gd name="connsiteY6" fmla="*/ 3173121 h 3173121"/>
              <a:gd name="connsiteX7" fmla="*/ 1237328 w 2897156"/>
              <a:gd name="connsiteY7" fmla="*/ 1143558 h 3173121"/>
              <a:gd name="connsiteX8" fmla="*/ 1130450 w 2897156"/>
              <a:gd name="connsiteY8" fmla="*/ 2046083 h 3173121"/>
              <a:gd name="connsiteX9" fmla="*/ 918927 w 2897156"/>
              <a:gd name="connsiteY9" fmla="*/ 1697760 h 3173121"/>
              <a:gd name="connsiteX10" fmla="*/ 1148733 w 2897156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30450 w 2969045"/>
              <a:gd name="connsiteY8" fmla="*/ 2046083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288886 w 2969045"/>
              <a:gd name="connsiteY8" fmla="*/ 2367481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  <a:gd name="connsiteX0" fmla="*/ 1148733 w 2969045"/>
              <a:gd name="connsiteY0" fmla="*/ 3168594 h 3173121"/>
              <a:gd name="connsiteX1" fmla="*/ 0 w 2969045"/>
              <a:gd name="connsiteY1" fmla="*/ 1749200 h 3173121"/>
              <a:gd name="connsiteX2" fmla="*/ 449559 w 2969045"/>
              <a:gd name="connsiteY2" fmla="*/ 2009927 h 3173121"/>
              <a:gd name="connsiteX3" fmla="*/ 826277 w 2969045"/>
              <a:gd name="connsiteY3" fmla="*/ 0 h 3173121"/>
              <a:gd name="connsiteX4" fmla="*/ 2084415 w 2969045"/>
              <a:gd name="connsiteY4" fmla="*/ 1294704 h 3173121"/>
              <a:gd name="connsiteX5" fmla="*/ 2081534 w 2969045"/>
              <a:gd name="connsiteY5" fmla="*/ 711461 h 3173121"/>
              <a:gd name="connsiteX6" fmla="*/ 1581537 w 2969045"/>
              <a:gd name="connsiteY6" fmla="*/ 3173121 h 3173121"/>
              <a:gd name="connsiteX7" fmla="*/ 1237328 w 2969045"/>
              <a:gd name="connsiteY7" fmla="*/ 1143558 h 3173121"/>
              <a:gd name="connsiteX8" fmla="*/ 1162138 w 2969045"/>
              <a:gd name="connsiteY8" fmla="*/ 2408222 h 3173121"/>
              <a:gd name="connsiteX9" fmla="*/ 918927 w 2969045"/>
              <a:gd name="connsiteY9" fmla="*/ 1697760 h 3173121"/>
              <a:gd name="connsiteX10" fmla="*/ 1148733 w 2969045"/>
              <a:gd name="connsiteY10" fmla="*/ 3168594 h 3173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69045" h="3173121">
                <a:moveTo>
                  <a:pt x="1148733" y="3168594"/>
                </a:moveTo>
                <a:cubicBezTo>
                  <a:pt x="-68605" y="2992718"/>
                  <a:pt x="289357" y="2373225"/>
                  <a:pt x="0" y="1749200"/>
                </a:cubicBezTo>
                <a:cubicBezTo>
                  <a:pt x="211718" y="1712379"/>
                  <a:pt x="518500" y="2277611"/>
                  <a:pt x="449559" y="2009927"/>
                </a:cubicBezTo>
                <a:cubicBezTo>
                  <a:pt x="87752" y="952162"/>
                  <a:pt x="1169975" y="921963"/>
                  <a:pt x="826277" y="0"/>
                </a:cubicBezTo>
                <a:cubicBezTo>
                  <a:pt x="1894489" y="60376"/>
                  <a:pt x="1582046" y="1053258"/>
                  <a:pt x="2084415" y="1294704"/>
                </a:cubicBezTo>
                <a:cubicBezTo>
                  <a:pt x="2220765" y="1319082"/>
                  <a:pt x="2384277" y="1207659"/>
                  <a:pt x="2081534" y="711461"/>
                </a:cubicBezTo>
                <a:cubicBezTo>
                  <a:pt x="3844765" y="2025429"/>
                  <a:pt x="2606774" y="3099478"/>
                  <a:pt x="1581537" y="3173121"/>
                </a:cubicBezTo>
                <a:cubicBezTo>
                  <a:pt x="2049242" y="2917586"/>
                  <a:pt x="2204598" y="1824606"/>
                  <a:pt x="1237328" y="1143558"/>
                </a:cubicBezTo>
                <a:cubicBezTo>
                  <a:pt x="1479342" y="1777869"/>
                  <a:pt x="1318476" y="2090782"/>
                  <a:pt x="1162138" y="2408222"/>
                </a:cubicBezTo>
                <a:cubicBezTo>
                  <a:pt x="1159532" y="2246847"/>
                  <a:pt x="1324413" y="1899876"/>
                  <a:pt x="918927" y="1697760"/>
                </a:cubicBezTo>
                <a:cubicBezTo>
                  <a:pt x="1108697" y="2305733"/>
                  <a:pt x="307113" y="2497246"/>
                  <a:pt x="1148733" y="3168594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1" name="Rounded Rectangle 25">
            <a:extLst>
              <a:ext uri="{FF2B5EF4-FFF2-40B4-BE49-F238E27FC236}">
                <a16:creationId xmlns:a16="http://schemas.microsoft.com/office/drawing/2014/main" id="{30208A1B-FA7B-4E38-869D-36AECF643D77}"/>
              </a:ext>
            </a:extLst>
          </p:cNvPr>
          <p:cNvSpPr/>
          <p:nvPr/>
        </p:nvSpPr>
        <p:spPr>
          <a:xfrm>
            <a:off x="10972939" y="2640819"/>
            <a:ext cx="586980" cy="430164"/>
          </a:xfrm>
          <a:custGeom>
            <a:avLst/>
            <a:gdLst/>
            <a:ahLst/>
            <a:cxnLst/>
            <a:rect l="l" t="t" r="r" b="b"/>
            <a:pathLst>
              <a:path w="3248842" h="2380886">
                <a:moveTo>
                  <a:pt x="1194785" y="1472263"/>
                </a:moveTo>
                <a:cubicBezTo>
                  <a:pt x="1150014" y="1472263"/>
                  <a:pt x="1113720" y="1508557"/>
                  <a:pt x="1113720" y="1553328"/>
                </a:cubicBezTo>
                <a:lnTo>
                  <a:pt x="1113720" y="1600880"/>
                </a:lnTo>
                <a:cubicBezTo>
                  <a:pt x="1113720" y="1645651"/>
                  <a:pt x="1150014" y="1681945"/>
                  <a:pt x="1194785" y="1681945"/>
                </a:cubicBezTo>
                <a:lnTo>
                  <a:pt x="2067186" y="1681945"/>
                </a:lnTo>
                <a:cubicBezTo>
                  <a:pt x="2111957" y="1681945"/>
                  <a:pt x="2148251" y="1645651"/>
                  <a:pt x="2148251" y="1600880"/>
                </a:cubicBezTo>
                <a:lnTo>
                  <a:pt x="2148251" y="1553328"/>
                </a:lnTo>
                <a:cubicBezTo>
                  <a:pt x="2148251" y="1508557"/>
                  <a:pt x="2111957" y="1472263"/>
                  <a:pt x="2067186" y="1472263"/>
                </a:cubicBezTo>
                <a:close/>
                <a:moveTo>
                  <a:pt x="2582402" y="986449"/>
                </a:moveTo>
                <a:cubicBezTo>
                  <a:pt x="2477247" y="986449"/>
                  <a:pt x="2392002" y="1071694"/>
                  <a:pt x="2392002" y="1176848"/>
                </a:cubicBezTo>
                <a:cubicBezTo>
                  <a:pt x="2392002" y="1282003"/>
                  <a:pt x="2477247" y="1367248"/>
                  <a:pt x="2582402" y="1367248"/>
                </a:cubicBezTo>
                <a:cubicBezTo>
                  <a:pt x="2687557" y="1367248"/>
                  <a:pt x="2772801" y="1282003"/>
                  <a:pt x="2772801" y="1176848"/>
                </a:cubicBezTo>
                <a:cubicBezTo>
                  <a:pt x="2772801" y="1071694"/>
                  <a:pt x="2687557" y="986449"/>
                  <a:pt x="2582402" y="986449"/>
                </a:cubicBezTo>
                <a:close/>
                <a:moveTo>
                  <a:pt x="679570" y="986449"/>
                </a:moveTo>
                <a:cubicBezTo>
                  <a:pt x="574415" y="986449"/>
                  <a:pt x="489171" y="1071694"/>
                  <a:pt x="489171" y="1176848"/>
                </a:cubicBezTo>
                <a:cubicBezTo>
                  <a:pt x="489171" y="1282003"/>
                  <a:pt x="574415" y="1367248"/>
                  <a:pt x="679570" y="1367248"/>
                </a:cubicBezTo>
                <a:cubicBezTo>
                  <a:pt x="784725" y="1367248"/>
                  <a:pt x="869970" y="1282003"/>
                  <a:pt x="869970" y="1176848"/>
                </a:cubicBezTo>
                <a:cubicBezTo>
                  <a:pt x="869970" y="1071694"/>
                  <a:pt x="784725" y="986449"/>
                  <a:pt x="679570" y="986449"/>
                </a:cubicBezTo>
                <a:close/>
                <a:moveTo>
                  <a:pt x="867954" y="155801"/>
                </a:moveTo>
                <a:lnTo>
                  <a:pt x="726849" y="858549"/>
                </a:lnTo>
                <a:lnTo>
                  <a:pt x="2535122" y="858549"/>
                </a:lnTo>
                <a:lnTo>
                  <a:pt x="2394017" y="155801"/>
                </a:lnTo>
                <a:close/>
                <a:moveTo>
                  <a:pt x="677268" y="0"/>
                </a:moveTo>
                <a:lnTo>
                  <a:pt x="2584703" y="0"/>
                </a:lnTo>
                <a:lnTo>
                  <a:pt x="2736658" y="607820"/>
                </a:lnTo>
                <a:cubicBezTo>
                  <a:pt x="2766265" y="579906"/>
                  <a:pt x="2806392" y="564164"/>
                  <a:pt x="2850195" y="564164"/>
                </a:cubicBezTo>
                <a:lnTo>
                  <a:pt x="3069929" y="564164"/>
                </a:lnTo>
                <a:cubicBezTo>
                  <a:pt x="3168740" y="564164"/>
                  <a:pt x="3248842" y="644266"/>
                  <a:pt x="3248842" y="743077"/>
                </a:cubicBezTo>
                <a:lnTo>
                  <a:pt x="3248842" y="792706"/>
                </a:lnTo>
                <a:cubicBezTo>
                  <a:pt x="3248842" y="891517"/>
                  <a:pt x="3168740" y="971619"/>
                  <a:pt x="3069929" y="971619"/>
                </a:cubicBezTo>
                <a:lnTo>
                  <a:pt x="3054536" y="971619"/>
                </a:lnTo>
                <a:cubicBezTo>
                  <a:pt x="3060628" y="989042"/>
                  <a:pt x="3063411" y="1007758"/>
                  <a:pt x="3063411" y="1027125"/>
                </a:cubicBezTo>
                <a:lnTo>
                  <a:pt x="3063411" y="2015961"/>
                </a:lnTo>
                <a:lnTo>
                  <a:pt x="2889080" y="2015961"/>
                </a:lnTo>
                <a:lnTo>
                  <a:pt x="2889080" y="2260325"/>
                </a:lnTo>
                <a:cubicBezTo>
                  <a:pt x="2889080" y="2326909"/>
                  <a:pt x="2835102" y="2380886"/>
                  <a:pt x="2768518" y="2380886"/>
                </a:cubicBezTo>
                <a:lnTo>
                  <a:pt x="2286284" y="2380886"/>
                </a:lnTo>
                <a:cubicBezTo>
                  <a:pt x="2219700" y="2380886"/>
                  <a:pt x="2165723" y="2326909"/>
                  <a:pt x="2165723" y="2260325"/>
                </a:cubicBezTo>
                <a:lnTo>
                  <a:pt x="2165723" y="2015961"/>
                </a:lnTo>
                <a:lnTo>
                  <a:pt x="1096248" y="2015961"/>
                </a:lnTo>
                <a:lnTo>
                  <a:pt x="1096248" y="2260325"/>
                </a:lnTo>
                <a:cubicBezTo>
                  <a:pt x="1096248" y="2326909"/>
                  <a:pt x="1042270" y="2380886"/>
                  <a:pt x="975686" y="2380886"/>
                </a:cubicBezTo>
                <a:lnTo>
                  <a:pt x="493453" y="2380886"/>
                </a:lnTo>
                <a:cubicBezTo>
                  <a:pt x="426869" y="2380886"/>
                  <a:pt x="372891" y="2326909"/>
                  <a:pt x="372891" y="2260325"/>
                </a:cubicBezTo>
                <a:lnTo>
                  <a:pt x="372891" y="2015961"/>
                </a:lnTo>
                <a:lnTo>
                  <a:pt x="198560" y="2015961"/>
                </a:lnTo>
                <a:lnTo>
                  <a:pt x="198560" y="1027125"/>
                </a:lnTo>
                <a:cubicBezTo>
                  <a:pt x="198560" y="1007758"/>
                  <a:pt x="201343" y="989042"/>
                  <a:pt x="207435" y="971619"/>
                </a:cubicBezTo>
                <a:lnTo>
                  <a:pt x="178913" y="971619"/>
                </a:lnTo>
                <a:cubicBezTo>
                  <a:pt x="80102" y="971619"/>
                  <a:pt x="0" y="891517"/>
                  <a:pt x="0" y="792706"/>
                </a:cubicBezTo>
                <a:lnTo>
                  <a:pt x="0" y="743077"/>
                </a:lnTo>
                <a:cubicBezTo>
                  <a:pt x="0" y="644266"/>
                  <a:pt x="80102" y="564164"/>
                  <a:pt x="178913" y="564164"/>
                </a:cubicBezTo>
                <a:lnTo>
                  <a:pt x="398647" y="564164"/>
                </a:lnTo>
                <a:cubicBezTo>
                  <a:pt x="447310" y="564164"/>
                  <a:pt x="491436" y="583593"/>
                  <a:pt x="523419" y="61539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2" name="Block Arc 41">
            <a:extLst>
              <a:ext uri="{FF2B5EF4-FFF2-40B4-BE49-F238E27FC236}">
                <a16:creationId xmlns:a16="http://schemas.microsoft.com/office/drawing/2014/main" id="{4B81E59E-3E0A-4B76-B8B9-0E28F30C867C}"/>
              </a:ext>
            </a:extLst>
          </p:cNvPr>
          <p:cNvSpPr/>
          <p:nvPr/>
        </p:nvSpPr>
        <p:spPr>
          <a:xfrm>
            <a:off x="9454085" y="5654191"/>
            <a:ext cx="563324" cy="570461"/>
          </a:xfrm>
          <a:custGeom>
            <a:avLst/>
            <a:gdLst/>
            <a:ahLst/>
            <a:cxnLst/>
            <a:rect l="l" t="t" r="r" b="b"/>
            <a:pathLst>
              <a:path w="2844151" h="2880180">
                <a:moveTo>
                  <a:pt x="2390187" y="1502145"/>
                </a:moveTo>
                <a:lnTo>
                  <a:pt x="2844151" y="1530794"/>
                </a:lnTo>
                <a:cubicBezTo>
                  <a:pt x="2804784" y="2154619"/>
                  <a:pt x="2367464" y="2681809"/>
                  <a:pt x="1761650" y="2835749"/>
                </a:cubicBezTo>
                <a:cubicBezTo>
                  <a:pt x="1191486" y="2980631"/>
                  <a:pt x="594633" y="2763755"/>
                  <a:pt x="252983" y="2293680"/>
                </a:cubicBezTo>
                <a:lnTo>
                  <a:pt x="102982" y="2380283"/>
                </a:lnTo>
                <a:lnTo>
                  <a:pt x="104524" y="1603708"/>
                </a:lnTo>
                <a:lnTo>
                  <a:pt x="777828" y="1990661"/>
                </a:lnTo>
                <a:lnTo>
                  <a:pt x="648358" y="2065410"/>
                </a:lnTo>
                <a:cubicBezTo>
                  <a:pt x="886760" y="2358087"/>
                  <a:pt x="1276546" y="2489694"/>
                  <a:pt x="1649627" y="2394891"/>
                </a:cubicBezTo>
                <a:cubicBezTo>
                  <a:pt x="2064076" y="2289577"/>
                  <a:pt x="2363256" y="1928916"/>
                  <a:pt x="2390187" y="1502145"/>
                </a:cubicBezTo>
                <a:close/>
                <a:moveTo>
                  <a:pt x="1424249" y="58"/>
                </a:moveTo>
                <a:cubicBezTo>
                  <a:pt x="1880498" y="-4073"/>
                  <a:pt x="2318325" y="209551"/>
                  <a:pt x="2591169" y="586524"/>
                </a:cubicBezTo>
                <a:lnTo>
                  <a:pt x="2741170" y="499921"/>
                </a:lnTo>
                <a:lnTo>
                  <a:pt x="2739628" y="1276497"/>
                </a:lnTo>
                <a:lnTo>
                  <a:pt x="2066324" y="889544"/>
                </a:lnTo>
                <a:lnTo>
                  <a:pt x="2195793" y="814795"/>
                </a:lnTo>
                <a:cubicBezTo>
                  <a:pt x="1957391" y="522118"/>
                  <a:pt x="1567606" y="390511"/>
                  <a:pt x="1194524" y="485313"/>
                </a:cubicBezTo>
                <a:cubicBezTo>
                  <a:pt x="780075" y="590627"/>
                  <a:pt x="480895" y="951288"/>
                  <a:pt x="453964" y="1378059"/>
                </a:cubicBezTo>
                <a:lnTo>
                  <a:pt x="0" y="1349410"/>
                </a:lnTo>
                <a:cubicBezTo>
                  <a:pt x="39367" y="725585"/>
                  <a:pt x="476687" y="198395"/>
                  <a:pt x="1082501" y="44455"/>
                </a:cubicBezTo>
                <a:cubicBezTo>
                  <a:pt x="1196091" y="15591"/>
                  <a:pt x="1310740" y="1086"/>
                  <a:pt x="1424249" y="5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3" name="Round Same Side Corner Rectangle 11">
            <a:extLst>
              <a:ext uri="{FF2B5EF4-FFF2-40B4-BE49-F238E27FC236}">
                <a16:creationId xmlns:a16="http://schemas.microsoft.com/office/drawing/2014/main" id="{52B18628-D52E-47D8-A5BD-616279127AE5}"/>
              </a:ext>
            </a:extLst>
          </p:cNvPr>
          <p:cNvSpPr/>
          <p:nvPr/>
        </p:nvSpPr>
        <p:spPr>
          <a:xfrm rot="9900000">
            <a:off x="10208910" y="1534987"/>
            <a:ext cx="579867" cy="492485"/>
          </a:xfrm>
          <a:custGeom>
            <a:avLst/>
            <a:gdLst/>
            <a:ahLst/>
            <a:cxnLst/>
            <a:rect l="l" t="t" r="r" b="b"/>
            <a:pathLst>
              <a:path w="2911009" h="2472345">
                <a:moveTo>
                  <a:pt x="2219598" y="1335309"/>
                </a:moveTo>
                <a:lnTo>
                  <a:pt x="2219598" y="1222573"/>
                </a:lnTo>
                <a:cubicBezTo>
                  <a:pt x="2219598" y="1176944"/>
                  <a:pt x="2241926" y="1136530"/>
                  <a:pt x="2277694" y="1113650"/>
                </a:cubicBezTo>
                <a:lnTo>
                  <a:pt x="2277694" y="137786"/>
                </a:lnTo>
                <a:cubicBezTo>
                  <a:pt x="2277694" y="61689"/>
                  <a:pt x="2339383" y="0"/>
                  <a:pt x="2415480" y="0"/>
                </a:cubicBezTo>
                <a:lnTo>
                  <a:pt x="2545196" y="0"/>
                </a:lnTo>
                <a:cubicBezTo>
                  <a:pt x="2621293" y="0"/>
                  <a:pt x="2682982" y="61689"/>
                  <a:pt x="2682982" y="137786"/>
                </a:cubicBezTo>
                <a:lnTo>
                  <a:pt x="2682982" y="1099067"/>
                </a:lnTo>
                <a:cubicBezTo>
                  <a:pt x="2730197" y="1120049"/>
                  <a:pt x="2762708" y="1167515"/>
                  <a:pt x="2762708" y="1222573"/>
                </a:cubicBezTo>
                <a:lnTo>
                  <a:pt x="2762708" y="1480834"/>
                </a:lnTo>
                <a:close/>
                <a:moveTo>
                  <a:pt x="241900" y="1676361"/>
                </a:moveTo>
                <a:cubicBezTo>
                  <a:pt x="69371" y="1631107"/>
                  <a:pt x="-34146" y="1454930"/>
                  <a:pt x="10296" y="1282189"/>
                </a:cubicBezTo>
                <a:cubicBezTo>
                  <a:pt x="54739" y="1109449"/>
                  <a:pt x="230428" y="1005105"/>
                  <a:pt x="403375" y="1048736"/>
                </a:cubicBezTo>
                <a:cubicBezTo>
                  <a:pt x="349550" y="1257945"/>
                  <a:pt x="295726" y="1467153"/>
                  <a:pt x="241900" y="1676361"/>
                </a:cubicBezTo>
                <a:close/>
                <a:moveTo>
                  <a:pt x="2578947" y="2467929"/>
                </a:moveTo>
                <a:lnTo>
                  <a:pt x="1957545" y="2301425"/>
                </a:lnTo>
                <a:lnTo>
                  <a:pt x="2194209" y="1418183"/>
                </a:lnTo>
                <a:lnTo>
                  <a:pt x="2815611" y="1584687"/>
                </a:lnTo>
                <a:cubicBezTo>
                  <a:pt x="2884250" y="1603079"/>
                  <a:pt x="2924985" y="1673632"/>
                  <a:pt x="2906593" y="1742272"/>
                </a:cubicBezTo>
                <a:lnTo>
                  <a:pt x="2736532" y="2376947"/>
                </a:lnTo>
                <a:cubicBezTo>
                  <a:pt x="2718140" y="2445587"/>
                  <a:pt x="2647586" y="2486321"/>
                  <a:pt x="2578947" y="2467929"/>
                </a:cubicBezTo>
                <a:close/>
                <a:moveTo>
                  <a:pt x="610249" y="2287120"/>
                </a:moveTo>
                <a:lnTo>
                  <a:pt x="1020264" y="756923"/>
                </a:lnTo>
                <a:lnTo>
                  <a:pt x="2107356" y="1398691"/>
                </a:lnTo>
                <a:lnTo>
                  <a:pt x="1872582" y="2274879"/>
                </a:lnTo>
                <a:close/>
                <a:moveTo>
                  <a:pt x="426016" y="2349577"/>
                </a:moveTo>
                <a:lnTo>
                  <a:pt x="243978" y="2300800"/>
                </a:lnTo>
                <a:cubicBezTo>
                  <a:pt x="205115" y="2290387"/>
                  <a:pt x="182051" y="2250439"/>
                  <a:pt x="192464" y="2211576"/>
                </a:cubicBezTo>
                <a:lnTo>
                  <a:pt x="620679" y="613455"/>
                </a:lnTo>
                <a:cubicBezTo>
                  <a:pt x="631093" y="574592"/>
                  <a:pt x="671040" y="551528"/>
                  <a:pt x="709903" y="561941"/>
                </a:cubicBezTo>
                <a:lnTo>
                  <a:pt x="891942" y="610718"/>
                </a:lnTo>
                <a:cubicBezTo>
                  <a:pt x="930805" y="621132"/>
                  <a:pt x="953869" y="661079"/>
                  <a:pt x="943455" y="699942"/>
                </a:cubicBezTo>
                <a:lnTo>
                  <a:pt x="515240" y="2298064"/>
                </a:lnTo>
                <a:cubicBezTo>
                  <a:pt x="504827" y="2336927"/>
                  <a:pt x="464879" y="2359990"/>
                  <a:pt x="426016" y="2349577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4" name="Donut 39">
            <a:extLst>
              <a:ext uri="{FF2B5EF4-FFF2-40B4-BE49-F238E27FC236}">
                <a16:creationId xmlns:a16="http://schemas.microsoft.com/office/drawing/2014/main" id="{6489E44E-CBE0-41E8-BBA9-7404002CFF9B}"/>
              </a:ext>
            </a:extLst>
          </p:cNvPr>
          <p:cNvSpPr/>
          <p:nvPr/>
        </p:nvSpPr>
        <p:spPr>
          <a:xfrm>
            <a:off x="4246301" y="4666128"/>
            <a:ext cx="575536" cy="575536"/>
          </a:xfrm>
          <a:custGeom>
            <a:avLst/>
            <a:gdLst/>
            <a:ahLst/>
            <a:cxnLst/>
            <a:rect l="l" t="t" r="r" b="b"/>
            <a:pathLst>
              <a:path w="3240000" h="3240000">
                <a:moveTo>
                  <a:pt x="1152300" y="922782"/>
                </a:moveTo>
                <a:lnTo>
                  <a:pt x="2354400" y="1620000"/>
                </a:lnTo>
                <a:lnTo>
                  <a:pt x="1152300" y="2317218"/>
                </a:lnTo>
                <a:close/>
                <a:moveTo>
                  <a:pt x="1620000" y="342403"/>
                </a:moveTo>
                <a:cubicBezTo>
                  <a:pt x="914403" y="342403"/>
                  <a:pt x="342403" y="914403"/>
                  <a:pt x="342403" y="1620000"/>
                </a:cubicBezTo>
                <a:cubicBezTo>
                  <a:pt x="342403" y="2325597"/>
                  <a:pt x="914403" y="2897597"/>
                  <a:pt x="1620000" y="2897597"/>
                </a:cubicBezTo>
                <a:cubicBezTo>
                  <a:pt x="2325597" y="2897597"/>
                  <a:pt x="2897597" y="2325597"/>
                  <a:pt x="2897597" y="1620000"/>
                </a:cubicBezTo>
                <a:cubicBezTo>
                  <a:pt x="2897597" y="914403"/>
                  <a:pt x="2325597" y="342403"/>
                  <a:pt x="1620000" y="342403"/>
                </a:cubicBezTo>
                <a:close/>
                <a:moveTo>
                  <a:pt x="1620000" y="0"/>
                </a:moveTo>
                <a:cubicBezTo>
                  <a:pt x="2514701" y="0"/>
                  <a:pt x="3240000" y="725299"/>
                  <a:pt x="3240000" y="1620000"/>
                </a:cubicBezTo>
                <a:cubicBezTo>
                  <a:pt x="3240000" y="2514701"/>
                  <a:pt x="2514701" y="3240000"/>
                  <a:pt x="1620000" y="3240000"/>
                </a:cubicBezTo>
                <a:cubicBezTo>
                  <a:pt x="725299" y="3240000"/>
                  <a:pt x="0" y="2514701"/>
                  <a:pt x="0" y="1620000"/>
                </a:cubicBezTo>
                <a:cubicBezTo>
                  <a:pt x="0" y="725299"/>
                  <a:pt x="725299" y="0"/>
                  <a:pt x="1620000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15" name="Freeform 25">
            <a:extLst>
              <a:ext uri="{FF2B5EF4-FFF2-40B4-BE49-F238E27FC236}">
                <a16:creationId xmlns:a16="http://schemas.microsoft.com/office/drawing/2014/main" id="{A2D818A6-B84F-4DA1-877E-90E2AC0FD578}"/>
              </a:ext>
            </a:extLst>
          </p:cNvPr>
          <p:cNvSpPr/>
          <p:nvPr/>
        </p:nvSpPr>
        <p:spPr>
          <a:xfrm>
            <a:off x="8766358" y="3640606"/>
            <a:ext cx="417857" cy="517071"/>
          </a:xfrm>
          <a:custGeom>
            <a:avLst/>
            <a:gdLst>
              <a:gd name="connsiteX0" fmla="*/ 371475 w 1600200"/>
              <a:gd name="connsiteY0" fmla="*/ 0 h 1857375"/>
              <a:gd name="connsiteX1" fmla="*/ 628650 w 1600200"/>
              <a:gd name="connsiteY1" fmla="*/ 523875 h 1857375"/>
              <a:gd name="connsiteX2" fmla="*/ 400050 w 1600200"/>
              <a:gd name="connsiteY2" fmla="*/ 561975 h 1857375"/>
              <a:gd name="connsiteX3" fmla="*/ 1019175 w 1600200"/>
              <a:gd name="connsiteY3" fmla="*/ 1438275 h 1857375"/>
              <a:gd name="connsiteX4" fmla="*/ 1219200 w 1600200"/>
              <a:gd name="connsiteY4" fmla="*/ 1238250 h 1857375"/>
              <a:gd name="connsiteX5" fmla="*/ 1600200 w 1600200"/>
              <a:gd name="connsiteY5" fmla="*/ 1666875 h 1857375"/>
              <a:gd name="connsiteX6" fmla="*/ 1038225 w 1600200"/>
              <a:gd name="connsiteY6" fmla="*/ 1857375 h 1857375"/>
              <a:gd name="connsiteX7" fmla="*/ 0 w 1600200"/>
              <a:gd name="connsiteY7" fmla="*/ 314325 h 1857375"/>
              <a:gd name="connsiteX8" fmla="*/ 371475 w 1600200"/>
              <a:gd name="connsiteY8" fmla="*/ 0 h 1857375"/>
              <a:gd name="connsiteX0" fmla="*/ 371475 w 1600200"/>
              <a:gd name="connsiteY0" fmla="*/ 0 h 1917951"/>
              <a:gd name="connsiteX1" fmla="*/ 628650 w 1600200"/>
              <a:gd name="connsiteY1" fmla="*/ 584451 h 1917951"/>
              <a:gd name="connsiteX2" fmla="*/ 400050 w 1600200"/>
              <a:gd name="connsiteY2" fmla="*/ 622551 h 1917951"/>
              <a:gd name="connsiteX3" fmla="*/ 1019175 w 1600200"/>
              <a:gd name="connsiteY3" fmla="*/ 1498851 h 1917951"/>
              <a:gd name="connsiteX4" fmla="*/ 1219200 w 1600200"/>
              <a:gd name="connsiteY4" fmla="*/ 1298826 h 1917951"/>
              <a:gd name="connsiteX5" fmla="*/ 1600200 w 1600200"/>
              <a:gd name="connsiteY5" fmla="*/ 1727451 h 1917951"/>
              <a:gd name="connsiteX6" fmla="*/ 1038225 w 1600200"/>
              <a:gd name="connsiteY6" fmla="*/ 1917951 h 1917951"/>
              <a:gd name="connsiteX7" fmla="*/ 0 w 1600200"/>
              <a:gd name="connsiteY7" fmla="*/ 374901 h 1917951"/>
              <a:gd name="connsiteX8" fmla="*/ 371475 w 1600200"/>
              <a:gd name="connsiteY8" fmla="*/ 0 h 1917951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277 h 1919228"/>
              <a:gd name="connsiteX1" fmla="*/ 628650 w 1600200"/>
              <a:gd name="connsiteY1" fmla="*/ 585728 h 1919228"/>
              <a:gd name="connsiteX2" fmla="*/ 400050 w 1600200"/>
              <a:gd name="connsiteY2" fmla="*/ 623828 h 1919228"/>
              <a:gd name="connsiteX3" fmla="*/ 1019175 w 1600200"/>
              <a:gd name="connsiteY3" fmla="*/ 1500128 h 1919228"/>
              <a:gd name="connsiteX4" fmla="*/ 1219200 w 1600200"/>
              <a:gd name="connsiteY4" fmla="*/ 1300103 h 1919228"/>
              <a:gd name="connsiteX5" fmla="*/ 1600200 w 1600200"/>
              <a:gd name="connsiteY5" fmla="*/ 1728728 h 1919228"/>
              <a:gd name="connsiteX6" fmla="*/ 1038225 w 1600200"/>
              <a:gd name="connsiteY6" fmla="*/ 1919228 h 1919228"/>
              <a:gd name="connsiteX7" fmla="*/ 0 w 1600200"/>
              <a:gd name="connsiteY7" fmla="*/ 376178 h 1919228"/>
              <a:gd name="connsiteX8" fmla="*/ 371475 w 1600200"/>
              <a:gd name="connsiteY8" fmla="*/ 1277 h 1919228"/>
              <a:gd name="connsiteX0" fmla="*/ 371475 w 1600200"/>
              <a:gd name="connsiteY0" fmla="*/ 1544 h 1919495"/>
              <a:gd name="connsiteX1" fmla="*/ 628650 w 1600200"/>
              <a:gd name="connsiteY1" fmla="*/ 585995 h 1919495"/>
              <a:gd name="connsiteX2" fmla="*/ 400050 w 1600200"/>
              <a:gd name="connsiteY2" fmla="*/ 624095 h 1919495"/>
              <a:gd name="connsiteX3" fmla="*/ 1019175 w 1600200"/>
              <a:gd name="connsiteY3" fmla="*/ 1500395 h 1919495"/>
              <a:gd name="connsiteX4" fmla="*/ 1219200 w 1600200"/>
              <a:gd name="connsiteY4" fmla="*/ 1300370 h 1919495"/>
              <a:gd name="connsiteX5" fmla="*/ 1600200 w 1600200"/>
              <a:gd name="connsiteY5" fmla="*/ 1728995 h 1919495"/>
              <a:gd name="connsiteX6" fmla="*/ 1038225 w 1600200"/>
              <a:gd name="connsiteY6" fmla="*/ 1919495 h 1919495"/>
              <a:gd name="connsiteX7" fmla="*/ 0 w 1600200"/>
              <a:gd name="connsiteY7" fmla="*/ 376445 h 1919495"/>
              <a:gd name="connsiteX8" fmla="*/ 371475 w 1600200"/>
              <a:gd name="connsiteY8" fmla="*/ 1544 h 1919495"/>
              <a:gd name="connsiteX0" fmla="*/ 371475 w 1600200"/>
              <a:gd name="connsiteY0" fmla="*/ 1487 h 1919438"/>
              <a:gd name="connsiteX1" fmla="*/ 568075 w 1600200"/>
              <a:gd name="connsiteY1" fmla="*/ 603245 h 1919438"/>
              <a:gd name="connsiteX2" fmla="*/ 400050 w 1600200"/>
              <a:gd name="connsiteY2" fmla="*/ 624038 h 1919438"/>
              <a:gd name="connsiteX3" fmla="*/ 1019175 w 1600200"/>
              <a:gd name="connsiteY3" fmla="*/ 1500338 h 1919438"/>
              <a:gd name="connsiteX4" fmla="*/ 1219200 w 1600200"/>
              <a:gd name="connsiteY4" fmla="*/ 1300313 h 1919438"/>
              <a:gd name="connsiteX5" fmla="*/ 1600200 w 1600200"/>
              <a:gd name="connsiteY5" fmla="*/ 1728938 h 1919438"/>
              <a:gd name="connsiteX6" fmla="*/ 1038225 w 1600200"/>
              <a:gd name="connsiteY6" fmla="*/ 1919438 h 1919438"/>
              <a:gd name="connsiteX7" fmla="*/ 0 w 1600200"/>
              <a:gd name="connsiteY7" fmla="*/ 376388 h 1919438"/>
              <a:gd name="connsiteX8" fmla="*/ 371475 w 1600200"/>
              <a:gd name="connsiteY8" fmla="*/ 1487 h 1919438"/>
              <a:gd name="connsiteX0" fmla="*/ 371475 w 1600200"/>
              <a:gd name="connsiteY0" fmla="*/ 1032 h 1918983"/>
              <a:gd name="connsiteX1" fmla="*/ 568075 w 1600200"/>
              <a:gd name="connsiteY1" fmla="*/ 602790 h 1918983"/>
              <a:gd name="connsiteX2" fmla="*/ 400050 w 1600200"/>
              <a:gd name="connsiteY2" fmla="*/ 623583 h 1918983"/>
              <a:gd name="connsiteX3" fmla="*/ 1019175 w 1600200"/>
              <a:gd name="connsiteY3" fmla="*/ 1499883 h 1918983"/>
              <a:gd name="connsiteX4" fmla="*/ 1219200 w 1600200"/>
              <a:gd name="connsiteY4" fmla="*/ 1299858 h 1918983"/>
              <a:gd name="connsiteX5" fmla="*/ 1600200 w 1600200"/>
              <a:gd name="connsiteY5" fmla="*/ 1728483 h 1918983"/>
              <a:gd name="connsiteX6" fmla="*/ 1038225 w 1600200"/>
              <a:gd name="connsiteY6" fmla="*/ 1918983 h 1918983"/>
              <a:gd name="connsiteX7" fmla="*/ 0 w 1600200"/>
              <a:gd name="connsiteY7" fmla="*/ 375933 h 1918983"/>
              <a:gd name="connsiteX8" fmla="*/ 371475 w 1600200"/>
              <a:gd name="connsiteY8" fmla="*/ 1032 h 1918983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088 h 1919039"/>
              <a:gd name="connsiteX1" fmla="*/ 568075 w 1600200"/>
              <a:gd name="connsiteY1" fmla="*/ 602846 h 1919039"/>
              <a:gd name="connsiteX2" fmla="*/ 400050 w 1600200"/>
              <a:gd name="connsiteY2" fmla="*/ 623639 h 1919039"/>
              <a:gd name="connsiteX3" fmla="*/ 1019175 w 1600200"/>
              <a:gd name="connsiteY3" fmla="*/ 1499939 h 1919039"/>
              <a:gd name="connsiteX4" fmla="*/ 1219200 w 1600200"/>
              <a:gd name="connsiteY4" fmla="*/ 1299914 h 1919039"/>
              <a:gd name="connsiteX5" fmla="*/ 1600200 w 1600200"/>
              <a:gd name="connsiteY5" fmla="*/ 1728539 h 1919039"/>
              <a:gd name="connsiteX6" fmla="*/ 1038225 w 1600200"/>
              <a:gd name="connsiteY6" fmla="*/ 1919039 h 1919039"/>
              <a:gd name="connsiteX7" fmla="*/ 0 w 1600200"/>
              <a:gd name="connsiteY7" fmla="*/ 375989 h 1919039"/>
              <a:gd name="connsiteX8" fmla="*/ 371475 w 1600200"/>
              <a:gd name="connsiteY8" fmla="*/ 1088 h 191903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0050 w 1600200"/>
              <a:gd name="connsiteY2" fmla="*/ 623669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408703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59666 w 1600200"/>
              <a:gd name="connsiteY2" fmla="*/ 643860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9175 w 1600200"/>
              <a:gd name="connsiteY3" fmla="*/ 1499969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70138 w 1600200"/>
              <a:gd name="connsiteY3" fmla="*/ 1517276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1010522 w 1600200"/>
              <a:gd name="connsiteY3" fmla="*/ 1534584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96099 w 1600200"/>
              <a:gd name="connsiteY3" fmla="*/ 1546122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219200 w 1600200"/>
              <a:gd name="connsiteY4" fmla="*/ 1299944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600200"/>
              <a:gd name="connsiteY0" fmla="*/ 1118 h 1919069"/>
              <a:gd name="connsiteX1" fmla="*/ 568075 w 1600200"/>
              <a:gd name="connsiteY1" fmla="*/ 602876 h 1919069"/>
              <a:gd name="connsiteX2" fmla="*/ 374089 w 1600200"/>
              <a:gd name="connsiteY2" fmla="*/ 646744 h 1919069"/>
              <a:gd name="connsiteX3" fmla="*/ 987445 w 1600200"/>
              <a:gd name="connsiteY3" fmla="*/ 1528815 h 1919069"/>
              <a:gd name="connsiteX4" fmla="*/ 1173048 w 1600200"/>
              <a:gd name="connsiteY4" fmla="*/ 1311482 h 1919069"/>
              <a:gd name="connsiteX5" fmla="*/ 1600200 w 1600200"/>
              <a:gd name="connsiteY5" fmla="*/ 1728569 h 1919069"/>
              <a:gd name="connsiteX6" fmla="*/ 1038225 w 1600200"/>
              <a:gd name="connsiteY6" fmla="*/ 1919069 h 1919069"/>
              <a:gd name="connsiteX7" fmla="*/ 0 w 1600200"/>
              <a:gd name="connsiteY7" fmla="*/ 376019 h 1919069"/>
              <a:gd name="connsiteX8" fmla="*/ 371475 w 1600200"/>
              <a:gd name="connsiteY8" fmla="*/ 1118 h 1919069"/>
              <a:gd name="connsiteX0" fmla="*/ 371475 w 1588662"/>
              <a:gd name="connsiteY0" fmla="*/ 1118 h 1919069"/>
              <a:gd name="connsiteX1" fmla="*/ 568075 w 1588662"/>
              <a:gd name="connsiteY1" fmla="*/ 602876 h 1919069"/>
              <a:gd name="connsiteX2" fmla="*/ 374089 w 1588662"/>
              <a:gd name="connsiteY2" fmla="*/ 646744 h 1919069"/>
              <a:gd name="connsiteX3" fmla="*/ 987445 w 1588662"/>
              <a:gd name="connsiteY3" fmla="*/ 1528815 h 1919069"/>
              <a:gd name="connsiteX4" fmla="*/ 1173048 w 1588662"/>
              <a:gd name="connsiteY4" fmla="*/ 1311482 h 1919069"/>
              <a:gd name="connsiteX5" fmla="*/ 1588662 w 1588662"/>
              <a:gd name="connsiteY5" fmla="*/ 1699723 h 1919069"/>
              <a:gd name="connsiteX6" fmla="*/ 1038225 w 1588662"/>
              <a:gd name="connsiteY6" fmla="*/ 1919069 h 1919069"/>
              <a:gd name="connsiteX7" fmla="*/ 0 w 1588662"/>
              <a:gd name="connsiteY7" fmla="*/ 376019 h 1919069"/>
              <a:gd name="connsiteX8" fmla="*/ 371475 w 1588662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600166"/>
              <a:gd name="connsiteY0" fmla="*/ 1118 h 1919069"/>
              <a:gd name="connsiteX1" fmla="*/ 568075 w 1600166"/>
              <a:gd name="connsiteY1" fmla="*/ 602876 h 1919069"/>
              <a:gd name="connsiteX2" fmla="*/ 374089 w 1600166"/>
              <a:gd name="connsiteY2" fmla="*/ 646744 h 1919069"/>
              <a:gd name="connsiteX3" fmla="*/ 987445 w 1600166"/>
              <a:gd name="connsiteY3" fmla="*/ 1528815 h 1919069"/>
              <a:gd name="connsiteX4" fmla="*/ 1173048 w 1600166"/>
              <a:gd name="connsiteY4" fmla="*/ 1311482 h 1919069"/>
              <a:gd name="connsiteX5" fmla="*/ 1588662 w 1600166"/>
              <a:gd name="connsiteY5" fmla="*/ 1699723 h 1919069"/>
              <a:gd name="connsiteX6" fmla="*/ 1038225 w 1600166"/>
              <a:gd name="connsiteY6" fmla="*/ 1919069 h 1919069"/>
              <a:gd name="connsiteX7" fmla="*/ 0 w 1600166"/>
              <a:gd name="connsiteY7" fmla="*/ 376019 h 1919069"/>
              <a:gd name="connsiteX8" fmla="*/ 371475 w 1600166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19069"/>
              <a:gd name="connsiteX1" fmla="*/ 568075 w 1596260"/>
              <a:gd name="connsiteY1" fmla="*/ 602876 h 1919069"/>
              <a:gd name="connsiteX2" fmla="*/ 374089 w 1596260"/>
              <a:gd name="connsiteY2" fmla="*/ 646744 h 1919069"/>
              <a:gd name="connsiteX3" fmla="*/ 987445 w 1596260"/>
              <a:gd name="connsiteY3" fmla="*/ 1528815 h 1919069"/>
              <a:gd name="connsiteX4" fmla="*/ 1173048 w 1596260"/>
              <a:gd name="connsiteY4" fmla="*/ 1311482 h 1919069"/>
              <a:gd name="connsiteX5" fmla="*/ 1588662 w 1596260"/>
              <a:gd name="connsiteY5" fmla="*/ 1699723 h 1919069"/>
              <a:gd name="connsiteX6" fmla="*/ 1038225 w 1596260"/>
              <a:gd name="connsiteY6" fmla="*/ 1919069 h 1919069"/>
              <a:gd name="connsiteX7" fmla="*/ 0 w 1596260"/>
              <a:gd name="connsiteY7" fmla="*/ 376019 h 1919069"/>
              <a:gd name="connsiteX8" fmla="*/ 371475 w 1596260"/>
              <a:gd name="connsiteY8" fmla="*/ 1118 h 1919069"/>
              <a:gd name="connsiteX0" fmla="*/ 371475 w 1596260"/>
              <a:gd name="connsiteY0" fmla="*/ 1118 h 1946976"/>
              <a:gd name="connsiteX1" fmla="*/ 568075 w 1596260"/>
              <a:gd name="connsiteY1" fmla="*/ 602876 h 1946976"/>
              <a:gd name="connsiteX2" fmla="*/ 374089 w 1596260"/>
              <a:gd name="connsiteY2" fmla="*/ 646744 h 1946976"/>
              <a:gd name="connsiteX3" fmla="*/ 987445 w 1596260"/>
              <a:gd name="connsiteY3" fmla="*/ 1528815 h 1946976"/>
              <a:gd name="connsiteX4" fmla="*/ 1173048 w 1596260"/>
              <a:gd name="connsiteY4" fmla="*/ 1311482 h 1946976"/>
              <a:gd name="connsiteX5" fmla="*/ 1588662 w 1596260"/>
              <a:gd name="connsiteY5" fmla="*/ 1699723 h 1946976"/>
              <a:gd name="connsiteX6" fmla="*/ 1038225 w 1596260"/>
              <a:gd name="connsiteY6" fmla="*/ 1919069 h 1946976"/>
              <a:gd name="connsiteX7" fmla="*/ 0 w 1596260"/>
              <a:gd name="connsiteY7" fmla="*/ 376019 h 1946976"/>
              <a:gd name="connsiteX8" fmla="*/ 371475 w 1596260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57053 w 1581838"/>
              <a:gd name="connsiteY0" fmla="*/ 1118 h 1946976"/>
              <a:gd name="connsiteX1" fmla="*/ 553653 w 1581838"/>
              <a:gd name="connsiteY1" fmla="*/ 602876 h 1946976"/>
              <a:gd name="connsiteX2" fmla="*/ 359667 w 1581838"/>
              <a:gd name="connsiteY2" fmla="*/ 646744 h 1946976"/>
              <a:gd name="connsiteX3" fmla="*/ 973023 w 1581838"/>
              <a:gd name="connsiteY3" fmla="*/ 1528815 h 1946976"/>
              <a:gd name="connsiteX4" fmla="*/ 1158626 w 1581838"/>
              <a:gd name="connsiteY4" fmla="*/ 1311482 h 1946976"/>
              <a:gd name="connsiteX5" fmla="*/ 1574240 w 1581838"/>
              <a:gd name="connsiteY5" fmla="*/ 1699723 h 1946976"/>
              <a:gd name="connsiteX6" fmla="*/ 1023803 w 1581838"/>
              <a:gd name="connsiteY6" fmla="*/ 1919069 h 1946976"/>
              <a:gd name="connsiteX7" fmla="*/ 0 w 1581838"/>
              <a:gd name="connsiteY7" fmla="*/ 378903 h 1946976"/>
              <a:gd name="connsiteX8" fmla="*/ 357053 w 1581838"/>
              <a:gd name="connsiteY8" fmla="*/ 1118 h 1946976"/>
              <a:gd name="connsiteX0" fmla="*/ 333976 w 1558761"/>
              <a:gd name="connsiteY0" fmla="*/ 1118 h 1946976"/>
              <a:gd name="connsiteX1" fmla="*/ 530576 w 1558761"/>
              <a:gd name="connsiteY1" fmla="*/ 602876 h 1946976"/>
              <a:gd name="connsiteX2" fmla="*/ 336590 w 1558761"/>
              <a:gd name="connsiteY2" fmla="*/ 646744 h 1946976"/>
              <a:gd name="connsiteX3" fmla="*/ 949946 w 1558761"/>
              <a:gd name="connsiteY3" fmla="*/ 1528815 h 1946976"/>
              <a:gd name="connsiteX4" fmla="*/ 1135549 w 1558761"/>
              <a:gd name="connsiteY4" fmla="*/ 1311482 h 1946976"/>
              <a:gd name="connsiteX5" fmla="*/ 1551163 w 1558761"/>
              <a:gd name="connsiteY5" fmla="*/ 1699723 h 1946976"/>
              <a:gd name="connsiteX6" fmla="*/ 1000726 w 1558761"/>
              <a:gd name="connsiteY6" fmla="*/ 1919069 h 1946976"/>
              <a:gd name="connsiteX7" fmla="*/ 0 w 1558761"/>
              <a:gd name="connsiteY7" fmla="*/ 390441 h 1946976"/>
              <a:gd name="connsiteX8" fmla="*/ 333976 w 1558761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38491 w 1560662"/>
              <a:gd name="connsiteY2" fmla="*/ 646744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118 h 1946976"/>
              <a:gd name="connsiteX1" fmla="*/ 532477 w 1560662"/>
              <a:gd name="connsiteY1" fmla="*/ 602876 h 1946976"/>
              <a:gd name="connsiteX2" fmla="*/ 344260 w 1560662"/>
              <a:gd name="connsiteY2" fmla="*/ 655398 h 1946976"/>
              <a:gd name="connsiteX3" fmla="*/ 951847 w 1560662"/>
              <a:gd name="connsiteY3" fmla="*/ 1528815 h 1946976"/>
              <a:gd name="connsiteX4" fmla="*/ 1137450 w 1560662"/>
              <a:gd name="connsiteY4" fmla="*/ 1311482 h 1946976"/>
              <a:gd name="connsiteX5" fmla="*/ 1553064 w 1560662"/>
              <a:gd name="connsiteY5" fmla="*/ 1699723 h 1946976"/>
              <a:gd name="connsiteX6" fmla="*/ 1002627 w 1560662"/>
              <a:gd name="connsiteY6" fmla="*/ 1919069 h 1946976"/>
              <a:gd name="connsiteX7" fmla="*/ 1901 w 1560662"/>
              <a:gd name="connsiteY7" fmla="*/ 390441 h 1946976"/>
              <a:gd name="connsiteX8" fmla="*/ 335877 w 1560662"/>
              <a:gd name="connsiteY8" fmla="*/ 1118 h 1946976"/>
              <a:gd name="connsiteX0" fmla="*/ 335877 w 1560662"/>
              <a:gd name="connsiteY0" fmla="*/ 196 h 1946054"/>
              <a:gd name="connsiteX1" fmla="*/ 532477 w 1560662"/>
              <a:gd name="connsiteY1" fmla="*/ 601954 h 1946054"/>
              <a:gd name="connsiteX2" fmla="*/ 344260 w 1560662"/>
              <a:gd name="connsiteY2" fmla="*/ 654476 h 1946054"/>
              <a:gd name="connsiteX3" fmla="*/ 951847 w 1560662"/>
              <a:gd name="connsiteY3" fmla="*/ 1527893 h 1946054"/>
              <a:gd name="connsiteX4" fmla="*/ 1137450 w 1560662"/>
              <a:gd name="connsiteY4" fmla="*/ 1310560 h 1946054"/>
              <a:gd name="connsiteX5" fmla="*/ 1553064 w 1560662"/>
              <a:gd name="connsiteY5" fmla="*/ 1698801 h 1946054"/>
              <a:gd name="connsiteX6" fmla="*/ 1002627 w 1560662"/>
              <a:gd name="connsiteY6" fmla="*/ 1918147 h 1946054"/>
              <a:gd name="connsiteX7" fmla="*/ 1901 w 1560662"/>
              <a:gd name="connsiteY7" fmla="*/ 389519 h 1946054"/>
              <a:gd name="connsiteX8" fmla="*/ 335877 w 1560662"/>
              <a:gd name="connsiteY8" fmla="*/ 196 h 1946054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0662"/>
              <a:gd name="connsiteY0" fmla="*/ 199 h 1937121"/>
              <a:gd name="connsiteX1" fmla="*/ 532477 w 1560662"/>
              <a:gd name="connsiteY1" fmla="*/ 593021 h 1937121"/>
              <a:gd name="connsiteX2" fmla="*/ 344260 w 1560662"/>
              <a:gd name="connsiteY2" fmla="*/ 645543 h 1937121"/>
              <a:gd name="connsiteX3" fmla="*/ 951847 w 1560662"/>
              <a:gd name="connsiteY3" fmla="*/ 1518960 h 1937121"/>
              <a:gd name="connsiteX4" fmla="*/ 1137450 w 1560662"/>
              <a:gd name="connsiteY4" fmla="*/ 1301627 h 1937121"/>
              <a:gd name="connsiteX5" fmla="*/ 1553064 w 1560662"/>
              <a:gd name="connsiteY5" fmla="*/ 1689868 h 1937121"/>
              <a:gd name="connsiteX6" fmla="*/ 1002627 w 1560662"/>
              <a:gd name="connsiteY6" fmla="*/ 1909214 h 1937121"/>
              <a:gd name="connsiteX7" fmla="*/ 1901 w 1560662"/>
              <a:gd name="connsiteY7" fmla="*/ 380586 h 1937121"/>
              <a:gd name="connsiteX8" fmla="*/ 332898 w 1560662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  <a:gd name="connsiteX0" fmla="*/ 332898 w 1565431"/>
              <a:gd name="connsiteY0" fmla="*/ 199 h 1937121"/>
              <a:gd name="connsiteX1" fmla="*/ 532477 w 1565431"/>
              <a:gd name="connsiteY1" fmla="*/ 593021 h 1937121"/>
              <a:gd name="connsiteX2" fmla="*/ 344260 w 1565431"/>
              <a:gd name="connsiteY2" fmla="*/ 645543 h 1937121"/>
              <a:gd name="connsiteX3" fmla="*/ 951847 w 1565431"/>
              <a:gd name="connsiteY3" fmla="*/ 1518960 h 1937121"/>
              <a:gd name="connsiteX4" fmla="*/ 1137450 w 1565431"/>
              <a:gd name="connsiteY4" fmla="*/ 1301627 h 1937121"/>
              <a:gd name="connsiteX5" fmla="*/ 1553064 w 1565431"/>
              <a:gd name="connsiteY5" fmla="*/ 1689868 h 1937121"/>
              <a:gd name="connsiteX6" fmla="*/ 1002627 w 1565431"/>
              <a:gd name="connsiteY6" fmla="*/ 1909214 h 1937121"/>
              <a:gd name="connsiteX7" fmla="*/ 1901 w 1565431"/>
              <a:gd name="connsiteY7" fmla="*/ 380586 h 1937121"/>
              <a:gd name="connsiteX8" fmla="*/ 332898 w 1565431"/>
              <a:gd name="connsiteY8" fmla="*/ 199 h 1937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65431" h="1937121">
                <a:moveTo>
                  <a:pt x="332898" y="199"/>
                </a:moveTo>
                <a:cubicBezTo>
                  <a:pt x="480797" y="-12106"/>
                  <a:pt x="712130" y="551085"/>
                  <a:pt x="532477" y="593021"/>
                </a:cubicBezTo>
                <a:lnTo>
                  <a:pt x="344260" y="645543"/>
                </a:lnTo>
                <a:cubicBezTo>
                  <a:pt x="475639" y="1163599"/>
                  <a:pt x="690666" y="1300897"/>
                  <a:pt x="951847" y="1518960"/>
                </a:cubicBezTo>
                <a:cubicBezTo>
                  <a:pt x="1003138" y="1396518"/>
                  <a:pt x="1042046" y="1291100"/>
                  <a:pt x="1137450" y="1301627"/>
                </a:cubicBezTo>
                <a:cubicBezTo>
                  <a:pt x="1276950" y="1299313"/>
                  <a:pt x="1636332" y="1564228"/>
                  <a:pt x="1553064" y="1689868"/>
                </a:cubicBezTo>
                <a:cubicBezTo>
                  <a:pt x="1389777" y="1941825"/>
                  <a:pt x="1145722" y="1971673"/>
                  <a:pt x="1002627" y="1909214"/>
                </a:cubicBezTo>
                <a:cubicBezTo>
                  <a:pt x="545977" y="1690048"/>
                  <a:pt x="-37590" y="1110316"/>
                  <a:pt x="1901" y="380586"/>
                </a:cubicBezTo>
                <a:cubicBezTo>
                  <a:pt x="36305" y="148891"/>
                  <a:pt x="133416" y="23363"/>
                  <a:pt x="332898" y="1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6" name="Rectangle 36">
            <a:extLst>
              <a:ext uri="{FF2B5EF4-FFF2-40B4-BE49-F238E27FC236}">
                <a16:creationId xmlns:a16="http://schemas.microsoft.com/office/drawing/2014/main" id="{4C2F71B5-4BBF-4777-8541-279A429DC5FB}"/>
              </a:ext>
            </a:extLst>
          </p:cNvPr>
          <p:cNvSpPr/>
          <p:nvPr/>
        </p:nvSpPr>
        <p:spPr>
          <a:xfrm>
            <a:off x="5164740" y="4708915"/>
            <a:ext cx="586136" cy="489963"/>
          </a:xfrm>
          <a:custGeom>
            <a:avLst/>
            <a:gdLst/>
            <a:ahLst/>
            <a:cxnLst/>
            <a:rect l="l" t="t" r="r" b="b"/>
            <a:pathLst>
              <a:path w="3186824" h="2663936">
                <a:moveTo>
                  <a:pt x="2624444" y="2376100"/>
                </a:moveTo>
                <a:lnTo>
                  <a:pt x="2624444" y="2520100"/>
                </a:lnTo>
                <a:lnTo>
                  <a:pt x="2952463" y="2520100"/>
                </a:lnTo>
                <a:lnTo>
                  <a:pt x="2952463" y="2376100"/>
                </a:lnTo>
                <a:close/>
                <a:moveTo>
                  <a:pt x="210911" y="2376100"/>
                </a:moveTo>
                <a:lnTo>
                  <a:pt x="210911" y="2520100"/>
                </a:lnTo>
                <a:lnTo>
                  <a:pt x="538930" y="2520100"/>
                </a:lnTo>
                <a:lnTo>
                  <a:pt x="538930" y="2376100"/>
                </a:lnTo>
                <a:close/>
                <a:moveTo>
                  <a:pt x="2624444" y="2095269"/>
                </a:moveTo>
                <a:lnTo>
                  <a:pt x="2624444" y="2239269"/>
                </a:lnTo>
                <a:lnTo>
                  <a:pt x="2952463" y="2239269"/>
                </a:lnTo>
                <a:lnTo>
                  <a:pt x="2952463" y="2095269"/>
                </a:lnTo>
                <a:close/>
                <a:moveTo>
                  <a:pt x="210911" y="2095269"/>
                </a:moveTo>
                <a:lnTo>
                  <a:pt x="210911" y="2239269"/>
                </a:lnTo>
                <a:lnTo>
                  <a:pt x="538930" y="2239269"/>
                </a:lnTo>
                <a:lnTo>
                  <a:pt x="538930" y="2095269"/>
                </a:lnTo>
                <a:close/>
                <a:moveTo>
                  <a:pt x="2624444" y="1814436"/>
                </a:moveTo>
                <a:lnTo>
                  <a:pt x="2624444" y="1958436"/>
                </a:lnTo>
                <a:lnTo>
                  <a:pt x="2952463" y="1958436"/>
                </a:lnTo>
                <a:lnTo>
                  <a:pt x="2952463" y="1814436"/>
                </a:lnTo>
                <a:close/>
                <a:moveTo>
                  <a:pt x="210911" y="1814436"/>
                </a:moveTo>
                <a:lnTo>
                  <a:pt x="210911" y="1958436"/>
                </a:lnTo>
                <a:lnTo>
                  <a:pt x="538930" y="1958436"/>
                </a:lnTo>
                <a:lnTo>
                  <a:pt x="538930" y="1814436"/>
                </a:lnTo>
                <a:close/>
                <a:moveTo>
                  <a:pt x="2624444" y="1533603"/>
                </a:moveTo>
                <a:lnTo>
                  <a:pt x="2624444" y="1677603"/>
                </a:lnTo>
                <a:lnTo>
                  <a:pt x="2952463" y="1677603"/>
                </a:lnTo>
                <a:lnTo>
                  <a:pt x="2952463" y="1533603"/>
                </a:lnTo>
                <a:close/>
                <a:moveTo>
                  <a:pt x="210911" y="1533603"/>
                </a:moveTo>
                <a:lnTo>
                  <a:pt x="210911" y="1677603"/>
                </a:lnTo>
                <a:lnTo>
                  <a:pt x="538930" y="1677603"/>
                </a:lnTo>
                <a:lnTo>
                  <a:pt x="538930" y="1533603"/>
                </a:lnTo>
                <a:close/>
                <a:moveTo>
                  <a:pt x="2624444" y="1252770"/>
                </a:moveTo>
                <a:lnTo>
                  <a:pt x="2624444" y="1396770"/>
                </a:lnTo>
                <a:lnTo>
                  <a:pt x="2952463" y="1396770"/>
                </a:lnTo>
                <a:lnTo>
                  <a:pt x="2952463" y="1252770"/>
                </a:lnTo>
                <a:close/>
                <a:moveTo>
                  <a:pt x="210911" y="1252770"/>
                </a:moveTo>
                <a:lnTo>
                  <a:pt x="210911" y="1396770"/>
                </a:lnTo>
                <a:lnTo>
                  <a:pt x="538930" y="1396770"/>
                </a:lnTo>
                <a:lnTo>
                  <a:pt x="538930" y="1252770"/>
                </a:lnTo>
                <a:close/>
                <a:moveTo>
                  <a:pt x="2624444" y="971937"/>
                </a:moveTo>
                <a:lnTo>
                  <a:pt x="2624444" y="1115937"/>
                </a:lnTo>
                <a:lnTo>
                  <a:pt x="2952463" y="1115937"/>
                </a:lnTo>
                <a:lnTo>
                  <a:pt x="2952463" y="971937"/>
                </a:lnTo>
                <a:close/>
                <a:moveTo>
                  <a:pt x="210911" y="971937"/>
                </a:moveTo>
                <a:lnTo>
                  <a:pt x="210911" y="1115937"/>
                </a:lnTo>
                <a:lnTo>
                  <a:pt x="538930" y="1115937"/>
                </a:lnTo>
                <a:lnTo>
                  <a:pt x="538930" y="971937"/>
                </a:lnTo>
                <a:close/>
                <a:moveTo>
                  <a:pt x="2624444" y="691104"/>
                </a:moveTo>
                <a:lnTo>
                  <a:pt x="2624444" y="835104"/>
                </a:lnTo>
                <a:lnTo>
                  <a:pt x="2952463" y="835104"/>
                </a:lnTo>
                <a:lnTo>
                  <a:pt x="2952463" y="691104"/>
                </a:lnTo>
                <a:close/>
                <a:moveTo>
                  <a:pt x="210911" y="691104"/>
                </a:moveTo>
                <a:lnTo>
                  <a:pt x="210911" y="835104"/>
                </a:lnTo>
                <a:lnTo>
                  <a:pt x="538930" y="835104"/>
                </a:lnTo>
                <a:lnTo>
                  <a:pt x="538930" y="691104"/>
                </a:lnTo>
                <a:close/>
                <a:moveTo>
                  <a:pt x="988006" y="552354"/>
                </a:moveTo>
                <a:lnTo>
                  <a:pt x="988006" y="2111583"/>
                </a:lnTo>
                <a:lnTo>
                  <a:pt x="2332169" y="1331969"/>
                </a:lnTo>
                <a:close/>
                <a:moveTo>
                  <a:pt x="2624444" y="410271"/>
                </a:moveTo>
                <a:lnTo>
                  <a:pt x="2624444" y="554271"/>
                </a:lnTo>
                <a:lnTo>
                  <a:pt x="2952463" y="554271"/>
                </a:lnTo>
                <a:lnTo>
                  <a:pt x="2952463" y="410271"/>
                </a:lnTo>
                <a:close/>
                <a:moveTo>
                  <a:pt x="210911" y="410271"/>
                </a:moveTo>
                <a:lnTo>
                  <a:pt x="210911" y="554271"/>
                </a:lnTo>
                <a:lnTo>
                  <a:pt x="538930" y="554271"/>
                </a:lnTo>
                <a:lnTo>
                  <a:pt x="538930" y="410271"/>
                </a:lnTo>
                <a:close/>
                <a:moveTo>
                  <a:pt x="2624444" y="129438"/>
                </a:moveTo>
                <a:lnTo>
                  <a:pt x="2624444" y="273438"/>
                </a:lnTo>
                <a:lnTo>
                  <a:pt x="2952463" y="273438"/>
                </a:lnTo>
                <a:lnTo>
                  <a:pt x="2952463" y="129438"/>
                </a:lnTo>
                <a:close/>
                <a:moveTo>
                  <a:pt x="210911" y="129438"/>
                </a:moveTo>
                <a:lnTo>
                  <a:pt x="210911" y="273438"/>
                </a:lnTo>
                <a:lnTo>
                  <a:pt x="538930" y="273438"/>
                </a:lnTo>
                <a:lnTo>
                  <a:pt x="538930" y="129438"/>
                </a:lnTo>
                <a:close/>
                <a:moveTo>
                  <a:pt x="0" y="0"/>
                </a:moveTo>
                <a:lnTo>
                  <a:pt x="3186824" y="0"/>
                </a:lnTo>
                <a:lnTo>
                  <a:pt x="3186824" y="2663936"/>
                </a:lnTo>
                <a:lnTo>
                  <a:pt x="0" y="2663936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7" name="Rounded Rectangle 27">
            <a:extLst>
              <a:ext uri="{FF2B5EF4-FFF2-40B4-BE49-F238E27FC236}">
                <a16:creationId xmlns:a16="http://schemas.microsoft.com/office/drawing/2014/main" id="{ABF75BB8-2D61-46CA-891B-19C1829D92E0}"/>
              </a:ext>
            </a:extLst>
          </p:cNvPr>
          <p:cNvSpPr/>
          <p:nvPr/>
        </p:nvSpPr>
        <p:spPr>
          <a:xfrm>
            <a:off x="8316455" y="1548746"/>
            <a:ext cx="605315" cy="464964"/>
          </a:xfrm>
          <a:custGeom>
            <a:avLst/>
            <a:gdLst/>
            <a:ahLst/>
            <a:cxnLst/>
            <a:rect l="l" t="t" r="r" b="b"/>
            <a:pathLst>
              <a:path w="3186824" h="2447912">
                <a:moveTo>
                  <a:pt x="1917737" y="1021643"/>
                </a:moveTo>
                <a:cubicBezTo>
                  <a:pt x="2188548" y="1021643"/>
                  <a:pt x="2408083" y="1241178"/>
                  <a:pt x="2408083" y="1511989"/>
                </a:cubicBezTo>
                <a:cubicBezTo>
                  <a:pt x="2408083" y="1782800"/>
                  <a:pt x="2188548" y="2002335"/>
                  <a:pt x="1917737" y="2002335"/>
                </a:cubicBezTo>
                <a:cubicBezTo>
                  <a:pt x="1646926" y="2002335"/>
                  <a:pt x="1427391" y="1782800"/>
                  <a:pt x="1427391" y="1511989"/>
                </a:cubicBezTo>
                <a:cubicBezTo>
                  <a:pt x="1427391" y="1241178"/>
                  <a:pt x="1646926" y="1021643"/>
                  <a:pt x="1917737" y="1021643"/>
                </a:cubicBezTo>
                <a:close/>
                <a:moveTo>
                  <a:pt x="1917737" y="827913"/>
                </a:moveTo>
                <a:cubicBezTo>
                  <a:pt x="1539932" y="827913"/>
                  <a:pt x="1233661" y="1134184"/>
                  <a:pt x="1233661" y="1511989"/>
                </a:cubicBezTo>
                <a:cubicBezTo>
                  <a:pt x="1233661" y="1889794"/>
                  <a:pt x="1539932" y="2196065"/>
                  <a:pt x="1917737" y="2196065"/>
                </a:cubicBezTo>
                <a:cubicBezTo>
                  <a:pt x="2295542" y="2196065"/>
                  <a:pt x="2601813" y="1889794"/>
                  <a:pt x="2601813" y="1511989"/>
                </a:cubicBezTo>
                <a:cubicBezTo>
                  <a:pt x="2601813" y="1134184"/>
                  <a:pt x="2295542" y="827913"/>
                  <a:pt x="1917737" y="827913"/>
                </a:cubicBezTo>
                <a:close/>
                <a:moveTo>
                  <a:pt x="1112286" y="675885"/>
                </a:moveTo>
                <a:lnTo>
                  <a:pt x="1112286" y="830188"/>
                </a:lnTo>
                <a:lnTo>
                  <a:pt x="1328310" y="830188"/>
                </a:lnTo>
                <a:lnTo>
                  <a:pt x="1328310" y="675885"/>
                </a:lnTo>
                <a:close/>
                <a:moveTo>
                  <a:pt x="2586084" y="626422"/>
                </a:moveTo>
                <a:lnTo>
                  <a:pt x="2586084" y="830188"/>
                </a:lnTo>
                <a:lnTo>
                  <a:pt x="3001340" y="830188"/>
                </a:lnTo>
                <a:lnTo>
                  <a:pt x="3001340" y="626422"/>
                </a:lnTo>
                <a:close/>
                <a:moveTo>
                  <a:pt x="1593701" y="108218"/>
                </a:moveTo>
                <a:lnTo>
                  <a:pt x="1593701" y="432905"/>
                </a:lnTo>
                <a:lnTo>
                  <a:pt x="2241773" y="432905"/>
                </a:lnTo>
                <a:lnTo>
                  <a:pt x="2241773" y="108218"/>
                </a:lnTo>
                <a:close/>
                <a:moveTo>
                  <a:pt x="1452512" y="0"/>
                </a:moveTo>
                <a:lnTo>
                  <a:pt x="2382963" y="0"/>
                </a:lnTo>
                <a:cubicBezTo>
                  <a:pt x="2433311" y="0"/>
                  <a:pt x="2474127" y="40816"/>
                  <a:pt x="2474127" y="91164"/>
                </a:cubicBezTo>
                <a:lnTo>
                  <a:pt x="2474127" y="432905"/>
                </a:lnTo>
                <a:lnTo>
                  <a:pt x="2933014" y="432905"/>
                </a:lnTo>
                <a:cubicBezTo>
                  <a:pt x="3073189" y="432905"/>
                  <a:pt x="3186824" y="546540"/>
                  <a:pt x="3186824" y="686715"/>
                </a:cubicBezTo>
                <a:lnTo>
                  <a:pt x="3186824" y="2194102"/>
                </a:lnTo>
                <a:cubicBezTo>
                  <a:pt x="3186824" y="2334277"/>
                  <a:pt x="3073189" y="2447912"/>
                  <a:pt x="2933014" y="2447912"/>
                </a:cubicBezTo>
                <a:lnTo>
                  <a:pt x="253810" y="2447912"/>
                </a:lnTo>
                <a:cubicBezTo>
                  <a:pt x="113635" y="2447912"/>
                  <a:pt x="0" y="2334277"/>
                  <a:pt x="0" y="2194102"/>
                </a:cubicBezTo>
                <a:lnTo>
                  <a:pt x="0" y="686715"/>
                </a:lnTo>
                <a:cubicBezTo>
                  <a:pt x="0" y="546540"/>
                  <a:pt x="113635" y="432905"/>
                  <a:pt x="253810" y="432905"/>
                </a:cubicBezTo>
                <a:lnTo>
                  <a:pt x="307082" y="432905"/>
                </a:lnTo>
                <a:lnTo>
                  <a:pt x="307082" y="313169"/>
                </a:lnTo>
                <a:cubicBezTo>
                  <a:pt x="307082" y="287995"/>
                  <a:pt x="327490" y="267587"/>
                  <a:pt x="352664" y="267587"/>
                </a:cubicBezTo>
                <a:lnTo>
                  <a:pt x="817888" y="267587"/>
                </a:lnTo>
                <a:cubicBezTo>
                  <a:pt x="843062" y="267587"/>
                  <a:pt x="863470" y="287995"/>
                  <a:pt x="863470" y="313169"/>
                </a:cubicBezTo>
                <a:lnTo>
                  <a:pt x="863470" y="432905"/>
                </a:lnTo>
                <a:lnTo>
                  <a:pt x="1361348" y="432905"/>
                </a:lnTo>
                <a:lnTo>
                  <a:pt x="1361348" y="91164"/>
                </a:lnTo>
                <a:cubicBezTo>
                  <a:pt x="1361348" y="40816"/>
                  <a:pt x="1402164" y="0"/>
                  <a:pt x="1452512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8" name="Rounded Rectangle 7">
            <a:extLst>
              <a:ext uri="{FF2B5EF4-FFF2-40B4-BE49-F238E27FC236}">
                <a16:creationId xmlns:a16="http://schemas.microsoft.com/office/drawing/2014/main" id="{36B7DEAD-3306-444A-AE69-7680584A8AC9}"/>
              </a:ext>
            </a:extLst>
          </p:cNvPr>
          <p:cNvSpPr/>
          <p:nvPr/>
        </p:nvSpPr>
        <p:spPr>
          <a:xfrm>
            <a:off x="9257631" y="1515680"/>
            <a:ext cx="615416" cy="531098"/>
          </a:xfrm>
          <a:custGeom>
            <a:avLst/>
            <a:gdLst/>
            <a:ahLst/>
            <a:cxnLst/>
            <a:rect l="l" t="t" r="r" b="b"/>
            <a:pathLst>
              <a:path w="3240006" h="2796091">
                <a:moveTo>
                  <a:pt x="686867" y="612319"/>
                </a:moveTo>
                <a:cubicBezTo>
                  <a:pt x="611281" y="612319"/>
                  <a:pt x="550007" y="673593"/>
                  <a:pt x="550007" y="749179"/>
                </a:cubicBezTo>
                <a:cubicBezTo>
                  <a:pt x="550007" y="824765"/>
                  <a:pt x="611281" y="886039"/>
                  <a:pt x="686867" y="886039"/>
                </a:cubicBezTo>
                <a:cubicBezTo>
                  <a:pt x="762453" y="886039"/>
                  <a:pt x="823727" y="824765"/>
                  <a:pt x="823727" y="749179"/>
                </a:cubicBezTo>
                <a:cubicBezTo>
                  <a:pt x="823727" y="673593"/>
                  <a:pt x="762453" y="612319"/>
                  <a:pt x="686867" y="612319"/>
                </a:cubicBezTo>
                <a:close/>
                <a:moveTo>
                  <a:pt x="1587500" y="281447"/>
                </a:moveTo>
                <a:cubicBezTo>
                  <a:pt x="1432061" y="281447"/>
                  <a:pt x="1306053" y="407455"/>
                  <a:pt x="1306053" y="562894"/>
                </a:cubicBezTo>
                <a:cubicBezTo>
                  <a:pt x="1306053" y="718333"/>
                  <a:pt x="1432061" y="844341"/>
                  <a:pt x="1587500" y="844341"/>
                </a:cubicBezTo>
                <a:cubicBezTo>
                  <a:pt x="1742939" y="844341"/>
                  <a:pt x="1868947" y="718333"/>
                  <a:pt x="1868947" y="562894"/>
                </a:cubicBezTo>
                <a:cubicBezTo>
                  <a:pt x="1868947" y="407455"/>
                  <a:pt x="1742939" y="281447"/>
                  <a:pt x="1587500" y="281447"/>
                </a:cubicBezTo>
                <a:close/>
                <a:moveTo>
                  <a:pt x="1587500" y="0"/>
                </a:moveTo>
                <a:cubicBezTo>
                  <a:pt x="1898378" y="0"/>
                  <a:pt x="2150394" y="252016"/>
                  <a:pt x="2150394" y="562894"/>
                </a:cubicBezTo>
                <a:cubicBezTo>
                  <a:pt x="2150394" y="786167"/>
                  <a:pt x="2020401" y="979078"/>
                  <a:pt x="1831095" y="1068260"/>
                </a:cubicBezTo>
                <a:lnTo>
                  <a:pt x="2215710" y="1068260"/>
                </a:lnTo>
                <a:cubicBezTo>
                  <a:pt x="2374756" y="1068260"/>
                  <a:pt x="2503688" y="1197192"/>
                  <a:pt x="2503688" y="1356238"/>
                </a:cubicBezTo>
                <a:lnTo>
                  <a:pt x="2503688" y="1474975"/>
                </a:lnTo>
                <a:lnTo>
                  <a:pt x="2656086" y="1474975"/>
                </a:lnTo>
                <a:cubicBezTo>
                  <a:pt x="2692420" y="1474975"/>
                  <a:pt x="2722815" y="1500405"/>
                  <a:pt x="2728975" y="1534767"/>
                </a:cubicBezTo>
                <a:lnTo>
                  <a:pt x="3240006" y="1109804"/>
                </a:lnTo>
                <a:lnTo>
                  <a:pt x="3240006" y="2754548"/>
                </a:lnTo>
                <a:lnTo>
                  <a:pt x="2728975" y="2329585"/>
                </a:lnTo>
                <a:cubicBezTo>
                  <a:pt x="2722815" y="2363946"/>
                  <a:pt x="2692420" y="2389375"/>
                  <a:pt x="2656086" y="2389375"/>
                </a:cubicBezTo>
                <a:lnTo>
                  <a:pt x="2503688" y="2389375"/>
                </a:lnTo>
                <a:lnTo>
                  <a:pt x="2503688" y="2508113"/>
                </a:lnTo>
                <a:cubicBezTo>
                  <a:pt x="2503688" y="2667159"/>
                  <a:pt x="2374756" y="2796091"/>
                  <a:pt x="2215710" y="2796091"/>
                </a:cubicBezTo>
                <a:lnTo>
                  <a:pt x="287978" y="2796091"/>
                </a:lnTo>
                <a:cubicBezTo>
                  <a:pt x="128932" y="2796091"/>
                  <a:pt x="0" y="2667159"/>
                  <a:pt x="0" y="2508113"/>
                </a:cubicBezTo>
                <a:lnTo>
                  <a:pt x="0" y="1356238"/>
                </a:lnTo>
                <a:cubicBezTo>
                  <a:pt x="0" y="1197192"/>
                  <a:pt x="128932" y="1068260"/>
                  <a:pt x="287978" y="1068260"/>
                </a:cubicBezTo>
                <a:lnTo>
                  <a:pt x="544513" y="1068260"/>
                </a:lnTo>
                <a:cubicBezTo>
                  <a:pt x="422089" y="1014226"/>
                  <a:pt x="336949" y="891645"/>
                  <a:pt x="336949" y="749179"/>
                </a:cubicBezTo>
                <a:cubicBezTo>
                  <a:pt x="336949" y="555925"/>
                  <a:pt x="493613" y="399261"/>
                  <a:pt x="686867" y="399261"/>
                </a:cubicBezTo>
                <a:cubicBezTo>
                  <a:pt x="880121" y="399261"/>
                  <a:pt x="1036785" y="555925"/>
                  <a:pt x="1036785" y="749179"/>
                </a:cubicBezTo>
                <a:cubicBezTo>
                  <a:pt x="1036785" y="891645"/>
                  <a:pt x="951645" y="1014226"/>
                  <a:pt x="829222" y="1068260"/>
                </a:cubicBezTo>
                <a:lnTo>
                  <a:pt x="1343906" y="1068260"/>
                </a:lnTo>
                <a:cubicBezTo>
                  <a:pt x="1154600" y="979078"/>
                  <a:pt x="1024606" y="786167"/>
                  <a:pt x="1024606" y="562894"/>
                </a:cubicBezTo>
                <a:cubicBezTo>
                  <a:pt x="1024606" y="252016"/>
                  <a:pt x="1276622" y="0"/>
                  <a:pt x="158750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19" name="Chord 15">
            <a:extLst>
              <a:ext uri="{FF2B5EF4-FFF2-40B4-BE49-F238E27FC236}">
                <a16:creationId xmlns:a16="http://schemas.microsoft.com/office/drawing/2014/main" id="{822D0FD6-32E3-48EC-B7FC-0DACE8FD3A3F}"/>
              </a:ext>
            </a:extLst>
          </p:cNvPr>
          <p:cNvSpPr/>
          <p:nvPr/>
        </p:nvSpPr>
        <p:spPr>
          <a:xfrm>
            <a:off x="11124640" y="1472088"/>
            <a:ext cx="283580" cy="618280"/>
          </a:xfrm>
          <a:custGeom>
            <a:avLst/>
            <a:gdLst/>
            <a:ahLst/>
            <a:cxnLst/>
            <a:rect l="l" t="t" r="r" b="b"/>
            <a:pathLst>
              <a:path w="1492970" h="3255081">
                <a:moveTo>
                  <a:pt x="1492970" y="1569688"/>
                </a:moveTo>
                <a:cubicBezTo>
                  <a:pt x="1492970" y="1957118"/>
                  <a:pt x="1197680" y="2277765"/>
                  <a:pt x="816277" y="2310957"/>
                </a:cubicBezTo>
                <a:lnTo>
                  <a:pt x="816277" y="2787043"/>
                </a:lnTo>
                <a:cubicBezTo>
                  <a:pt x="873982" y="2789209"/>
                  <a:pt x="931009" y="2798017"/>
                  <a:pt x="986081" y="2811674"/>
                </a:cubicBezTo>
                <a:cubicBezTo>
                  <a:pt x="1252919" y="2877847"/>
                  <a:pt x="1430830" y="3046369"/>
                  <a:pt x="1433593" y="3235566"/>
                </a:cubicBezTo>
                <a:lnTo>
                  <a:pt x="57488" y="3255081"/>
                </a:lnTo>
                <a:cubicBezTo>
                  <a:pt x="47920" y="3062506"/>
                  <a:pt x="221127" y="2886615"/>
                  <a:pt x="490574" y="2815284"/>
                </a:cubicBezTo>
                <a:cubicBezTo>
                  <a:pt x="549928" y="2799571"/>
                  <a:pt x="611777" y="2789553"/>
                  <a:pt x="674460" y="2787163"/>
                </a:cubicBezTo>
                <a:lnTo>
                  <a:pt x="674460" y="2310809"/>
                </a:lnTo>
                <a:cubicBezTo>
                  <a:pt x="317470" y="2280245"/>
                  <a:pt x="28405" y="1994114"/>
                  <a:pt x="0" y="1627428"/>
                </a:cubicBezTo>
                <a:lnTo>
                  <a:pt x="142201" y="1616413"/>
                </a:lnTo>
                <a:cubicBezTo>
                  <a:pt x="167304" y="1940464"/>
                  <a:pt x="443969" y="2186771"/>
                  <a:pt x="768748" y="2174211"/>
                </a:cubicBezTo>
                <a:cubicBezTo>
                  <a:pt x="1093527" y="2161650"/>
                  <a:pt x="1350342" y="1894710"/>
                  <a:pt x="1350342" y="1569689"/>
                </a:cubicBezTo>
                <a:close/>
                <a:moveTo>
                  <a:pt x="745368" y="0"/>
                </a:moveTo>
                <a:cubicBezTo>
                  <a:pt x="989132" y="0"/>
                  <a:pt x="1186742" y="197610"/>
                  <a:pt x="1186742" y="441374"/>
                </a:cubicBezTo>
                <a:lnTo>
                  <a:pt x="1186742" y="1575353"/>
                </a:lnTo>
                <a:cubicBezTo>
                  <a:pt x="1186742" y="1819117"/>
                  <a:pt x="989132" y="2016727"/>
                  <a:pt x="745368" y="2016727"/>
                </a:cubicBezTo>
                <a:cubicBezTo>
                  <a:pt x="501604" y="2016727"/>
                  <a:pt x="303994" y="1819117"/>
                  <a:pt x="303994" y="1575353"/>
                </a:cubicBezTo>
                <a:lnTo>
                  <a:pt x="303994" y="441374"/>
                </a:lnTo>
                <a:cubicBezTo>
                  <a:pt x="303994" y="197610"/>
                  <a:pt x="501604" y="0"/>
                  <a:pt x="74536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0" name="Rectangle 16">
            <a:extLst>
              <a:ext uri="{FF2B5EF4-FFF2-40B4-BE49-F238E27FC236}">
                <a16:creationId xmlns:a16="http://schemas.microsoft.com/office/drawing/2014/main" id="{9EA1769F-3F75-4FB3-9630-EF213D177703}"/>
              </a:ext>
            </a:extLst>
          </p:cNvPr>
          <p:cNvSpPr/>
          <p:nvPr/>
        </p:nvSpPr>
        <p:spPr>
          <a:xfrm>
            <a:off x="6093780" y="4751666"/>
            <a:ext cx="615416" cy="404460"/>
          </a:xfrm>
          <a:custGeom>
            <a:avLst/>
            <a:gdLst/>
            <a:ahLst/>
            <a:cxnLst/>
            <a:rect l="l" t="t" r="r" b="b"/>
            <a:pathLst>
              <a:path w="3240006" h="2129375">
                <a:moveTo>
                  <a:pt x="1916836" y="454558"/>
                </a:moveTo>
                <a:cubicBezTo>
                  <a:pt x="2018418" y="454558"/>
                  <a:pt x="2100766" y="536906"/>
                  <a:pt x="2100766" y="638488"/>
                </a:cubicBezTo>
                <a:cubicBezTo>
                  <a:pt x="2100766" y="740070"/>
                  <a:pt x="2018418" y="822418"/>
                  <a:pt x="1916836" y="822418"/>
                </a:cubicBezTo>
                <a:cubicBezTo>
                  <a:pt x="1815254" y="822418"/>
                  <a:pt x="1732906" y="740070"/>
                  <a:pt x="1732906" y="638488"/>
                </a:cubicBezTo>
                <a:cubicBezTo>
                  <a:pt x="1732906" y="536906"/>
                  <a:pt x="1815254" y="454558"/>
                  <a:pt x="1916836" y="454558"/>
                </a:cubicBezTo>
                <a:close/>
                <a:moveTo>
                  <a:pt x="1197545" y="272737"/>
                </a:moveTo>
                <a:lnTo>
                  <a:pt x="1861974" y="1458536"/>
                </a:lnTo>
                <a:lnTo>
                  <a:pt x="2263096" y="848801"/>
                </a:lnTo>
                <a:lnTo>
                  <a:pt x="2919562" y="1846679"/>
                </a:lnTo>
                <a:lnTo>
                  <a:pt x="2079459" y="1846679"/>
                </a:lnTo>
                <a:lnTo>
                  <a:pt x="1606629" y="1846679"/>
                </a:lnTo>
                <a:lnTo>
                  <a:pt x="315630" y="1846679"/>
                </a:lnTo>
                <a:close/>
                <a:moveTo>
                  <a:pt x="180003" y="164687"/>
                </a:moveTo>
                <a:lnTo>
                  <a:pt x="180003" y="1964687"/>
                </a:lnTo>
                <a:lnTo>
                  <a:pt x="3060003" y="1964687"/>
                </a:lnTo>
                <a:lnTo>
                  <a:pt x="3060003" y="164687"/>
                </a:lnTo>
                <a:close/>
                <a:moveTo>
                  <a:pt x="0" y="0"/>
                </a:moveTo>
                <a:lnTo>
                  <a:pt x="3240006" y="0"/>
                </a:lnTo>
                <a:lnTo>
                  <a:pt x="3240006" y="2129375"/>
                </a:lnTo>
                <a:lnTo>
                  <a:pt x="0" y="212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1" name="Rounded Rectangle 6">
            <a:extLst>
              <a:ext uri="{FF2B5EF4-FFF2-40B4-BE49-F238E27FC236}">
                <a16:creationId xmlns:a16="http://schemas.microsoft.com/office/drawing/2014/main" id="{A40C3CB2-ACED-4325-BF87-D6FF598DBF37}"/>
              </a:ext>
            </a:extLst>
          </p:cNvPr>
          <p:cNvSpPr/>
          <p:nvPr/>
        </p:nvSpPr>
        <p:spPr>
          <a:xfrm>
            <a:off x="5137072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2" name="Rounded Rectangle 6">
            <a:extLst>
              <a:ext uri="{FF2B5EF4-FFF2-40B4-BE49-F238E27FC236}">
                <a16:creationId xmlns:a16="http://schemas.microsoft.com/office/drawing/2014/main" id="{8A7C65DA-275D-4D1C-84C9-17FBA6A474D5}"/>
              </a:ext>
            </a:extLst>
          </p:cNvPr>
          <p:cNvSpPr/>
          <p:nvPr/>
        </p:nvSpPr>
        <p:spPr>
          <a:xfrm>
            <a:off x="6044394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3" name="Rounded Rectangle 6">
            <a:extLst>
              <a:ext uri="{FF2B5EF4-FFF2-40B4-BE49-F238E27FC236}">
                <a16:creationId xmlns:a16="http://schemas.microsoft.com/office/drawing/2014/main" id="{1F342AE3-5454-4F10-9A82-7864F2931F54}"/>
              </a:ext>
            </a:extLst>
          </p:cNvPr>
          <p:cNvSpPr/>
          <p:nvPr/>
        </p:nvSpPr>
        <p:spPr>
          <a:xfrm>
            <a:off x="695171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4" name="Rounded Rectangle 6">
            <a:extLst>
              <a:ext uri="{FF2B5EF4-FFF2-40B4-BE49-F238E27FC236}">
                <a16:creationId xmlns:a16="http://schemas.microsoft.com/office/drawing/2014/main" id="{4AD549CA-420E-46AA-8FDE-21D6018F50AB}"/>
              </a:ext>
            </a:extLst>
          </p:cNvPr>
          <p:cNvSpPr/>
          <p:nvPr/>
        </p:nvSpPr>
        <p:spPr>
          <a:xfrm>
            <a:off x="7859036" y="3750690"/>
            <a:ext cx="616402" cy="296900"/>
          </a:xfrm>
          <a:custGeom>
            <a:avLst/>
            <a:gdLst/>
            <a:ahLst/>
            <a:cxnLst/>
            <a:rect l="l" t="t" r="r" b="b"/>
            <a:pathLst>
              <a:path w="3215400" h="1548752">
                <a:moveTo>
                  <a:pt x="3026619" y="414336"/>
                </a:moveTo>
                <a:lnTo>
                  <a:pt x="3121009" y="414336"/>
                </a:lnTo>
                <a:cubicBezTo>
                  <a:pt x="3173140" y="414336"/>
                  <a:pt x="3215400" y="456596"/>
                  <a:pt x="3215400" y="508727"/>
                </a:cubicBezTo>
                <a:lnTo>
                  <a:pt x="3215400" y="1040026"/>
                </a:lnTo>
                <a:cubicBezTo>
                  <a:pt x="3215400" y="1092157"/>
                  <a:pt x="3173140" y="1134417"/>
                  <a:pt x="3121009" y="1134417"/>
                </a:cubicBezTo>
                <a:cubicBezTo>
                  <a:pt x="3089546" y="1134417"/>
                  <a:pt x="3058082" y="1134416"/>
                  <a:pt x="3026619" y="1134416"/>
                </a:cubicBezTo>
                <a:close/>
                <a:moveTo>
                  <a:pt x="2240385" y="234376"/>
                </a:moveTo>
                <a:lnTo>
                  <a:pt x="2744441" y="234376"/>
                </a:lnTo>
                <a:lnTo>
                  <a:pt x="2744441" y="1314376"/>
                </a:lnTo>
                <a:lnTo>
                  <a:pt x="2240385" y="1314376"/>
                </a:lnTo>
                <a:close/>
                <a:moveTo>
                  <a:pt x="1584648" y="234376"/>
                </a:moveTo>
                <a:lnTo>
                  <a:pt x="2088704" y="234376"/>
                </a:lnTo>
                <a:lnTo>
                  <a:pt x="2088704" y="1314376"/>
                </a:lnTo>
                <a:lnTo>
                  <a:pt x="1584648" y="1314376"/>
                </a:lnTo>
                <a:close/>
                <a:moveTo>
                  <a:pt x="928911" y="234376"/>
                </a:moveTo>
                <a:lnTo>
                  <a:pt x="1432967" y="234376"/>
                </a:lnTo>
                <a:lnTo>
                  <a:pt x="1432967" y="1314376"/>
                </a:lnTo>
                <a:lnTo>
                  <a:pt x="928911" y="1314376"/>
                </a:lnTo>
                <a:close/>
                <a:moveTo>
                  <a:pt x="273174" y="234376"/>
                </a:moveTo>
                <a:lnTo>
                  <a:pt x="777230" y="234376"/>
                </a:lnTo>
                <a:lnTo>
                  <a:pt x="777230" y="1314376"/>
                </a:lnTo>
                <a:lnTo>
                  <a:pt x="273174" y="1314376"/>
                </a:lnTo>
                <a:close/>
                <a:moveTo>
                  <a:pt x="258244" y="126376"/>
                </a:moveTo>
                <a:cubicBezTo>
                  <a:pt x="182968" y="126376"/>
                  <a:pt x="121944" y="187400"/>
                  <a:pt x="121944" y="262676"/>
                </a:cubicBezTo>
                <a:lnTo>
                  <a:pt x="121944" y="1286076"/>
                </a:lnTo>
                <a:cubicBezTo>
                  <a:pt x="121944" y="1361352"/>
                  <a:pt x="182968" y="1422376"/>
                  <a:pt x="258244" y="1422376"/>
                </a:cubicBezTo>
                <a:lnTo>
                  <a:pt x="2768375" y="1422376"/>
                </a:lnTo>
                <a:cubicBezTo>
                  <a:pt x="2843651" y="1422376"/>
                  <a:pt x="2904675" y="1361352"/>
                  <a:pt x="2904675" y="1286076"/>
                </a:cubicBezTo>
                <a:lnTo>
                  <a:pt x="2904675" y="262676"/>
                </a:lnTo>
                <a:cubicBezTo>
                  <a:pt x="2904675" y="187400"/>
                  <a:pt x="2843651" y="126376"/>
                  <a:pt x="2768375" y="126376"/>
                </a:cubicBezTo>
                <a:close/>
                <a:moveTo>
                  <a:pt x="162882" y="0"/>
                </a:moveTo>
                <a:lnTo>
                  <a:pt x="2863736" y="0"/>
                </a:lnTo>
                <a:cubicBezTo>
                  <a:pt x="2953693" y="0"/>
                  <a:pt x="3026618" y="72925"/>
                  <a:pt x="3026618" y="162882"/>
                </a:cubicBezTo>
                <a:lnTo>
                  <a:pt x="3026618" y="1385870"/>
                </a:lnTo>
                <a:cubicBezTo>
                  <a:pt x="3026618" y="1475827"/>
                  <a:pt x="2953693" y="1548752"/>
                  <a:pt x="2863736" y="1548752"/>
                </a:cubicBezTo>
                <a:lnTo>
                  <a:pt x="162882" y="1548752"/>
                </a:lnTo>
                <a:cubicBezTo>
                  <a:pt x="72925" y="1548752"/>
                  <a:pt x="0" y="1475827"/>
                  <a:pt x="0" y="1385870"/>
                </a:cubicBezTo>
                <a:lnTo>
                  <a:pt x="0" y="162882"/>
                </a:lnTo>
                <a:cubicBezTo>
                  <a:pt x="0" y="72925"/>
                  <a:pt x="72925" y="0"/>
                  <a:pt x="162882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5" name="Teardrop 6">
            <a:extLst>
              <a:ext uri="{FF2B5EF4-FFF2-40B4-BE49-F238E27FC236}">
                <a16:creationId xmlns:a16="http://schemas.microsoft.com/office/drawing/2014/main" id="{42B3C954-F655-4892-BB6D-0F9E5AECE21E}"/>
              </a:ext>
            </a:extLst>
          </p:cNvPr>
          <p:cNvSpPr/>
          <p:nvPr/>
        </p:nvSpPr>
        <p:spPr>
          <a:xfrm rot="8100000">
            <a:off x="11057693" y="3690402"/>
            <a:ext cx="417475" cy="417476"/>
          </a:xfrm>
          <a:custGeom>
            <a:avLst/>
            <a:gdLst/>
            <a:ahLst/>
            <a:cxnLst/>
            <a:rect l="l" t="t" r="r" b="b"/>
            <a:pathLst>
              <a:path w="2483832" h="2483835">
                <a:moveTo>
                  <a:pt x="657616" y="1826218"/>
                </a:moveTo>
                <a:cubicBezTo>
                  <a:pt x="806520" y="1975122"/>
                  <a:pt x="1047940" y="1975122"/>
                  <a:pt x="1196844" y="1826218"/>
                </a:cubicBezTo>
                <a:cubicBezTo>
                  <a:pt x="1345748" y="1677314"/>
                  <a:pt x="1345748" y="1435894"/>
                  <a:pt x="1196844" y="1286990"/>
                </a:cubicBezTo>
                <a:cubicBezTo>
                  <a:pt x="1047940" y="1138086"/>
                  <a:pt x="806520" y="1138086"/>
                  <a:pt x="657616" y="1286990"/>
                </a:cubicBezTo>
                <a:cubicBezTo>
                  <a:pt x="508712" y="1435894"/>
                  <a:pt x="508712" y="1677314"/>
                  <a:pt x="657616" y="1826218"/>
                </a:cubicBezTo>
                <a:close/>
                <a:moveTo>
                  <a:pt x="293335" y="2190500"/>
                </a:moveTo>
                <a:cubicBezTo>
                  <a:pt x="112098" y="2009262"/>
                  <a:pt x="0" y="1758885"/>
                  <a:pt x="0" y="1482325"/>
                </a:cubicBezTo>
                <a:cubicBezTo>
                  <a:pt x="0" y="929206"/>
                  <a:pt x="459290" y="590078"/>
                  <a:pt x="1001509" y="480815"/>
                </a:cubicBezTo>
                <a:cubicBezTo>
                  <a:pt x="1569704" y="366317"/>
                  <a:pt x="1861757" y="259925"/>
                  <a:pt x="2483832" y="0"/>
                </a:cubicBezTo>
                <a:cubicBezTo>
                  <a:pt x="2230640" y="682694"/>
                  <a:pt x="2130986" y="873716"/>
                  <a:pt x="2003018" y="1482325"/>
                </a:cubicBezTo>
                <a:cubicBezTo>
                  <a:pt x="1901990" y="2042180"/>
                  <a:pt x="1554627" y="2483835"/>
                  <a:pt x="1001509" y="2483835"/>
                </a:cubicBezTo>
                <a:cubicBezTo>
                  <a:pt x="724950" y="2483835"/>
                  <a:pt x="474573" y="2371737"/>
                  <a:pt x="293335" y="219050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26" name="Donut 24">
            <a:extLst>
              <a:ext uri="{FF2B5EF4-FFF2-40B4-BE49-F238E27FC236}">
                <a16:creationId xmlns:a16="http://schemas.microsoft.com/office/drawing/2014/main" id="{9E796A34-F0CD-47EC-BCCB-0E4C5EE3075F}"/>
              </a:ext>
            </a:extLst>
          </p:cNvPr>
          <p:cNvSpPr/>
          <p:nvPr/>
        </p:nvSpPr>
        <p:spPr>
          <a:xfrm>
            <a:off x="5773604" y="2544635"/>
            <a:ext cx="617508" cy="622535"/>
          </a:xfrm>
          <a:custGeom>
            <a:avLst/>
            <a:gdLst/>
            <a:ahLst/>
            <a:cxnLst/>
            <a:rect l="l" t="t" r="r" b="b"/>
            <a:pathLst>
              <a:path w="3208412" h="3234532">
                <a:moveTo>
                  <a:pt x="1561445" y="1065858"/>
                </a:moveTo>
                <a:cubicBezTo>
                  <a:pt x="1654998" y="1065858"/>
                  <a:pt x="1743610" y="1087015"/>
                  <a:pt x="1821879" y="1126644"/>
                </a:cubicBezTo>
                <a:lnTo>
                  <a:pt x="1611352" y="1337172"/>
                </a:lnTo>
                <a:cubicBezTo>
                  <a:pt x="1595200" y="1333388"/>
                  <a:pt x="1578468" y="1332141"/>
                  <a:pt x="1561445" y="1332141"/>
                </a:cubicBezTo>
                <a:cubicBezTo>
                  <a:pt x="1373145" y="1332141"/>
                  <a:pt x="1220499" y="1484787"/>
                  <a:pt x="1220499" y="1673087"/>
                </a:cubicBezTo>
                <a:cubicBezTo>
                  <a:pt x="1220499" y="1861387"/>
                  <a:pt x="1373145" y="2014033"/>
                  <a:pt x="1561445" y="2014033"/>
                </a:cubicBezTo>
                <a:cubicBezTo>
                  <a:pt x="1749745" y="2014033"/>
                  <a:pt x="1902391" y="1861387"/>
                  <a:pt x="1902391" y="1673087"/>
                </a:cubicBezTo>
                <a:cubicBezTo>
                  <a:pt x="1902391" y="1643675"/>
                  <a:pt x="1898667" y="1615133"/>
                  <a:pt x="1890450" y="1588219"/>
                </a:cubicBezTo>
                <a:lnTo>
                  <a:pt x="2093156" y="1385512"/>
                </a:lnTo>
                <a:cubicBezTo>
                  <a:pt x="2142229" y="1470075"/>
                  <a:pt x="2168674" y="1568493"/>
                  <a:pt x="2168674" y="1673087"/>
                </a:cubicBezTo>
                <a:cubicBezTo>
                  <a:pt x="2168674" y="2008450"/>
                  <a:pt x="1896808" y="2280316"/>
                  <a:pt x="1561445" y="2280316"/>
                </a:cubicBezTo>
                <a:cubicBezTo>
                  <a:pt x="1226082" y="2280316"/>
                  <a:pt x="954217" y="2008450"/>
                  <a:pt x="954217" y="1673087"/>
                </a:cubicBezTo>
                <a:cubicBezTo>
                  <a:pt x="954217" y="1337724"/>
                  <a:pt x="1226082" y="1065858"/>
                  <a:pt x="1561445" y="1065858"/>
                </a:cubicBezTo>
                <a:close/>
                <a:moveTo>
                  <a:pt x="1561445" y="580076"/>
                </a:moveTo>
                <a:cubicBezTo>
                  <a:pt x="1790175" y="580076"/>
                  <a:pt x="2002494" y="650333"/>
                  <a:pt x="2177834" y="770690"/>
                </a:cubicBezTo>
                <a:lnTo>
                  <a:pt x="1968030" y="980494"/>
                </a:lnTo>
                <a:cubicBezTo>
                  <a:pt x="1849962" y="907198"/>
                  <a:pt x="1710422" y="866794"/>
                  <a:pt x="1561445" y="866794"/>
                </a:cubicBezTo>
                <a:cubicBezTo>
                  <a:pt x="1116142" y="866794"/>
                  <a:pt x="755153" y="1227784"/>
                  <a:pt x="755153" y="1673087"/>
                </a:cubicBezTo>
                <a:cubicBezTo>
                  <a:pt x="755153" y="2118390"/>
                  <a:pt x="1116142" y="2479380"/>
                  <a:pt x="1561445" y="2479380"/>
                </a:cubicBezTo>
                <a:cubicBezTo>
                  <a:pt x="2006748" y="2479380"/>
                  <a:pt x="2367738" y="2118390"/>
                  <a:pt x="2367738" y="1673087"/>
                </a:cubicBezTo>
                <a:cubicBezTo>
                  <a:pt x="2367738" y="1513043"/>
                  <a:pt x="2321108" y="1363890"/>
                  <a:pt x="2239307" y="1239362"/>
                </a:cubicBezTo>
                <a:lnTo>
                  <a:pt x="2445928" y="1032741"/>
                </a:lnTo>
                <a:cubicBezTo>
                  <a:pt x="2577451" y="1212149"/>
                  <a:pt x="2654457" y="1433625"/>
                  <a:pt x="2654457" y="1673087"/>
                </a:cubicBezTo>
                <a:cubicBezTo>
                  <a:pt x="2654457" y="2276741"/>
                  <a:pt x="2165099" y="2766099"/>
                  <a:pt x="1561445" y="2766099"/>
                </a:cubicBezTo>
                <a:cubicBezTo>
                  <a:pt x="957792" y="2766099"/>
                  <a:pt x="468434" y="2276741"/>
                  <a:pt x="468434" y="1673087"/>
                </a:cubicBezTo>
                <a:cubicBezTo>
                  <a:pt x="468434" y="1069433"/>
                  <a:pt x="957792" y="580076"/>
                  <a:pt x="1561445" y="580076"/>
                </a:cubicBezTo>
                <a:close/>
                <a:moveTo>
                  <a:pt x="1561445" y="111642"/>
                </a:moveTo>
                <a:cubicBezTo>
                  <a:pt x="1890473" y="111642"/>
                  <a:pt x="2195731" y="213411"/>
                  <a:pt x="2447076" y="387744"/>
                </a:cubicBezTo>
                <a:lnTo>
                  <a:pt x="2453780" y="494744"/>
                </a:lnTo>
                <a:lnTo>
                  <a:pt x="2309436" y="639088"/>
                </a:lnTo>
                <a:cubicBezTo>
                  <a:pt x="2099826" y="485554"/>
                  <a:pt x="1841132" y="395669"/>
                  <a:pt x="1561445" y="395669"/>
                </a:cubicBezTo>
                <a:cubicBezTo>
                  <a:pt x="855947" y="395669"/>
                  <a:pt x="284027" y="967589"/>
                  <a:pt x="284027" y="1673087"/>
                </a:cubicBezTo>
                <a:cubicBezTo>
                  <a:pt x="284027" y="2378585"/>
                  <a:pt x="855947" y="2950505"/>
                  <a:pt x="1561445" y="2950505"/>
                </a:cubicBezTo>
                <a:cubicBezTo>
                  <a:pt x="2266943" y="2950505"/>
                  <a:pt x="2838863" y="2378585"/>
                  <a:pt x="2838863" y="1673087"/>
                </a:cubicBezTo>
                <a:cubicBezTo>
                  <a:pt x="2838863" y="1382650"/>
                  <a:pt x="2741936" y="1114852"/>
                  <a:pt x="2577529" y="901139"/>
                </a:cubicBezTo>
                <a:lnTo>
                  <a:pt x="2706681" y="771988"/>
                </a:lnTo>
                <a:lnTo>
                  <a:pt x="2841540" y="780437"/>
                </a:lnTo>
                <a:cubicBezTo>
                  <a:pt x="3019168" y="1032973"/>
                  <a:pt x="3122890" y="1340917"/>
                  <a:pt x="3122890" y="1673087"/>
                </a:cubicBezTo>
                <a:cubicBezTo>
                  <a:pt x="3122890" y="2535449"/>
                  <a:pt x="2423807" y="3234532"/>
                  <a:pt x="1561445" y="3234532"/>
                </a:cubicBezTo>
                <a:cubicBezTo>
                  <a:pt x="699083" y="3234532"/>
                  <a:pt x="0" y="2535449"/>
                  <a:pt x="0" y="1673087"/>
                </a:cubicBezTo>
                <a:cubicBezTo>
                  <a:pt x="0" y="810725"/>
                  <a:pt x="699083" y="111642"/>
                  <a:pt x="1561445" y="111642"/>
                </a:cubicBezTo>
                <a:close/>
                <a:moveTo>
                  <a:pt x="2909110" y="0"/>
                </a:moveTo>
                <a:lnTo>
                  <a:pt x="2926757" y="281655"/>
                </a:lnTo>
                <a:lnTo>
                  <a:pt x="3208412" y="299301"/>
                </a:lnTo>
                <a:lnTo>
                  <a:pt x="2863230" y="644483"/>
                </a:lnTo>
                <a:lnTo>
                  <a:pt x="2685547" y="633351"/>
                </a:lnTo>
                <a:lnTo>
                  <a:pt x="1718098" y="1600799"/>
                </a:lnTo>
                <a:cubicBezTo>
                  <a:pt x="1729236" y="1622491"/>
                  <a:pt x="1734939" y="1647123"/>
                  <a:pt x="1734939" y="1673087"/>
                </a:cubicBezTo>
                <a:cubicBezTo>
                  <a:pt x="1734939" y="1768905"/>
                  <a:pt x="1657263" y="1846581"/>
                  <a:pt x="1561445" y="1846581"/>
                </a:cubicBezTo>
                <a:cubicBezTo>
                  <a:pt x="1465627" y="1846581"/>
                  <a:pt x="1387951" y="1768905"/>
                  <a:pt x="1387951" y="1673087"/>
                </a:cubicBezTo>
                <a:cubicBezTo>
                  <a:pt x="1387951" y="1577269"/>
                  <a:pt x="1465627" y="1499593"/>
                  <a:pt x="1561445" y="1499593"/>
                </a:cubicBezTo>
                <a:lnTo>
                  <a:pt x="1591006" y="1505561"/>
                </a:lnTo>
                <a:lnTo>
                  <a:pt x="2574981" y="521587"/>
                </a:lnTo>
                <a:lnTo>
                  <a:pt x="2563928" y="34518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27" name="Chord 38">
            <a:extLst>
              <a:ext uri="{FF2B5EF4-FFF2-40B4-BE49-F238E27FC236}">
                <a16:creationId xmlns:a16="http://schemas.microsoft.com/office/drawing/2014/main" id="{FAE1E010-6169-458F-ABAC-4438320E9454}"/>
              </a:ext>
            </a:extLst>
          </p:cNvPr>
          <p:cNvSpPr/>
          <p:nvPr/>
        </p:nvSpPr>
        <p:spPr>
          <a:xfrm>
            <a:off x="6733448" y="2544108"/>
            <a:ext cx="484927" cy="623588"/>
          </a:xfrm>
          <a:custGeom>
            <a:avLst/>
            <a:gdLst/>
            <a:ahLst/>
            <a:cxnLst/>
            <a:rect l="l" t="t" r="r" b="b"/>
            <a:pathLst>
              <a:path w="2519554" h="3240000">
                <a:moveTo>
                  <a:pt x="1259778" y="0"/>
                </a:moveTo>
                <a:cubicBezTo>
                  <a:pt x="1299543" y="0"/>
                  <a:pt x="1331778" y="32235"/>
                  <a:pt x="1331778" y="72000"/>
                </a:cubicBezTo>
                <a:lnTo>
                  <a:pt x="1331778" y="292696"/>
                </a:lnTo>
                <a:cubicBezTo>
                  <a:pt x="1526887" y="301316"/>
                  <a:pt x="1719796" y="357828"/>
                  <a:pt x="1894309" y="459601"/>
                </a:cubicBezTo>
                <a:cubicBezTo>
                  <a:pt x="2284331" y="687055"/>
                  <a:pt x="2522839" y="1105809"/>
                  <a:pt x="2519520" y="1557297"/>
                </a:cubicBezTo>
                <a:lnTo>
                  <a:pt x="2509882" y="1557270"/>
                </a:lnTo>
                <a:cubicBezTo>
                  <a:pt x="2413806" y="1435449"/>
                  <a:pt x="2264527" y="1358626"/>
                  <a:pt x="2097304" y="1358626"/>
                </a:cubicBezTo>
                <a:cubicBezTo>
                  <a:pt x="1931567" y="1358626"/>
                  <a:pt x="1783455" y="1434091"/>
                  <a:pt x="1688484" y="1554913"/>
                </a:cubicBezTo>
                <a:lnTo>
                  <a:pt x="1657888" y="1554825"/>
                </a:lnTo>
                <a:cubicBezTo>
                  <a:pt x="1579123" y="1454657"/>
                  <a:pt x="1463823" y="1385682"/>
                  <a:pt x="1331778" y="1368008"/>
                </a:cubicBezTo>
                <a:lnTo>
                  <a:pt x="1331778" y="2507895"/>
                </a:lnTo>
                <a:lnTo>
                  <a:pt x="1356113" y="2507895"/>
                </a:lnTo>
                <a:lnTo>
                  <a:pt x="1356113" y="2868215"/>
                </a:lnTo>
                <a:lnTo>
                  <a:pt x="1353558" y="2868215"/>
                </a:lnTo>
                <a:cubicBezTo>
                  <a:pt x="1347515" y="3074779"/>
                  <a:pt x="1177830" y="3240000"/>
                  <a:pt x="969556" y="3240000"/>
                </a:cubicBezTo>
                <a:cubicBezTo>
                  <a:pt x="759529" y="3240000"/>
                  <a:pt x="588743" y="3071985"/>
                  <a:pt x="585029" y="2863014"/>
                </a:cubicBezTo>
                <a:cubicBezTo>
                  <a:pt x="584214" y="2861474"/>
                  <a:pt x="584183" y="2859896"/>
                  <a:pt x="584183" y="2858310"/>
                </a:cubicBezTo>
                <a:lnTo>
                  <a:pt x="584422" y="2856985"/>
                </a:lnTo>
                <a:cubicBezTo>
                  <a:pt x="584186" y="2856201"/>
                  <a:pt x="584184" y="2855415"/>
                  <a:pt x="584184" y="2854628"/>
                </a:cubicBezTo>
                <a:lnTo>
                  <a:pt x="584846" y="2854628"/>
                </a:lnTo>
                <a:cubicBezTo>
                  <a:pt x="585977" y="2797047"/>
                  <a:pt x="628115" y="2750982"/>
                  <a:pt x="679843" y="2750982"/>
                </a:cubicBezTo>
                <a:cubicBezTo>
                  <a:pt x="731571" y="2750982"/>
                  <a:pt x="773709" y="2797047"/>
                  <a:pt x="774841" y="2854628"/>
                </a:cubicBezTo>
                <a:lnTo>
                  <a:pt x="776870" y="2854628"/>
                </a:lnTo>
                <a:cubicBezTo>
                  <a:pt x="776870" y="2961046"/>
                  <a:pt x="863138" y="3047314"/>
                  <a:pt x="969556" y="3047314"/>
                </a:cubicBezTo>
                <a:cubicBezTo>
                  <a:pt x="1075974" y="3047314"/>
                  <a:pt x="1162242" y="2961046"/>
                  <a:pt x="1162242" y="2854628"/>
                </a:cubicBezTo>
                <a:lnTo>
                  <a:pt x="1163439" y="2854628"/>
                </a:lnTo>
                <a:lnTo>
                  <a:pt x="1163439" y="2507895"/>
                </a:lnTo>
                <a:lnTo>
                  <a:pt x="1187778" y="2507895"/>
                </a:lnTo>
                <a:lnTo>
                  <a:pt x="1187778" y="1365548"/>
                </a:lnTo>
                <a:cubicBezTo>
                  <a:pt x="1048083" y="1378241"/>
                  <a:pt x="925400" y="1448176"/>
                  <a:pt x="842602" y="1552487"/>
                </a:cubicBezTo>
                <a:lnTo>
                  <a:pt x="807450" y="1552386"/>
                </a:lnTo>
                <a:cubicBezTo>
                  <a:pt x="712615" y="1432960"/>
                  <a:pt x="565486" y="1358626"/>
                  <a:pt x="400996" y="1358626"/>
                </a:cubicBezTo>
                <a:cubicBezTo>
                  <a:pt x="240343" y="1358626"/>
                  <a:pt x="96251" y="1429532"/>
                  <a:pt x="0" y="1543232"/>
                </a:cubicBezTo>
                <a:cubicBezTo>
                  <a:pt x="1264" y="1094357"/>
                  <a:pt x="241710" y="680052"/>
                  <a:pt x="631054" y="455977"/>
                </a:cubicBezTo>
                <a:cubicBezTo>
                  <a:pt x="804121" y="356374"/>
                  <a:pt x="994908" y="301092"/>
                  <a:pt x="1187778" y="292721"/>
                </a:cubicBezTo>
                <a:lnTo>
                  <a:pt x="1187778" y="72000"/>
                </a:lnTo>
                <a:cubicBezTo>
                  <a:pt x="1187778" y="32235"/>
                  <a:pt x="1220013" y="0"/>
                  <a:pt x="1259778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8" name="Heart 38">
            <a:extLst>
              <a:ext uri="{FF2B5EF4-FFF2-40B4-BE49-F238E27FC236}">
                <a16:creationId xmlns:a16="http://schemas.microsoft.com/office/drawing/2014/main" id="{EBEDF3D7-46DC-4B93-B4F7-43770BCD8734}"/>
              </a:ext>
            </a:extLst>
          </p:cNvPr>
          <p:cNvSpPr/>
          <p:nvPr/>
        </p:nvSpPr>
        <p:spPr>
          <a:xfrm>
            <a:off x="7436317" y="1509092"/>
            <a:ext cx="544275" cy="544275"/>
          </a:xfrm>
          <a:prstGeom prst="hear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29" name="Round Same Side Corner Rectangle 19">
            <a:extLst>
              <a:ext uri="{FF2B5EF4-FFF2-40B4-BE49-F238E27FC236}">
                <a16:creationId xmlns:a16="http://schemas.microsoft.com/office/drawing/2014/main" id="{F974F7D4-0B86-4A1D-B541-6A5AF3EB8A8D}"/>
              </a:ext>
            </a:extLst>
          </p:cNvPr>
          <p:cNvSpPr/>
          <p:nvPr/>
        </p:nvSpPr>
        <p:spPr>
          <a:xfrm>
            <a:off x="10301960" y="5685084"/>
            <a:ext cx="411706" cy="508675"/>
          </a:xfrm>
          <a:custGeom>
            <a:avLst/>
            <a:gdLst/>
            <a:ahLst/>
            <a:cxnLst/>
            <a:rect l="l" t="t" r="r" b="b"/>
            <a:pathLst>
              <a:path w="2600931" h="3213524">
                <a:moveTo>
                  <a:pt x="1304260" y="0"/>
                </a:moveTo>
                <a:cubicBezTo>
                  <a:pt x="1403671" y="0"/>
                  <a:pt x="1484260" y="80589"/>
                  <a:pt x="1484260" y="180000"/>
                </a:cubicBezTo>
                <a:lnTo>
                  <a:pt x="1484260" y="412061"/>
                </a:lnTo>
                <a:lnTo>
                  <a:pt x="2330931" y="412061"/>
                </a:lnTo>
                <a:lnTo>
                  <a:pt x="2600931" y="682061"/>
                </a:lnTo>
                <a:lnTo>
                  <a:pt x="2330931" y="952061"/>
                </a:lnTo>
                <a:lnTo>
                  <a:pt x="1484260" y="952061"/>
                </a:lnTo>
                <a:lnTo>
                  <a:pt x="1484260" y="1110244"/>
                </a:lnTo>
                <a:lnTo>
                  <a:pt x="2375646" y="1110244"/>
                </a:lnTo>
                <a:lnTo>
                  <a:pt x="2375646" y="1650244"/>
                </a:lnTo>
                <a:lnTo>
                  <a:pt x="1484260" y="1650244"/>
                </a:lnTo>
                <a:lnTo>
                  <a:pt x="1484260" y="3213524"/>
                </a:lnTo>
                <a:lnTo>
                  <a:pt x="1124260" y="3213524"/>
                </a:lnTo>
                <a:lnTo>
                  <a:pt x="1124260" y="1650244"/>
                </a:lnTo>
                <a:lnTo>
                  <a:pt x="270000" y="1650244"/>
                </a:lnTo>
                <a:lnTo>
                  <a:pt x="0" y="1380244"/>
                </a:lnTo>
                <a:lnTo>
                  <a:pt x="270000" y="1110244"/>
                </a:lnTo>
                <a:lnTo>
                  <a:pt x="1124260" y="1110244"/>
                </a:lnTo>
                <a:lnTo>
                  <a:pt x="1124260" y="952061"/>
                </a:lnTo>
                <a:lnTo>
                  <a:pt x="224931" y="952061"/>
                </a:lnTo>
                <a:lnTo>
                  <a:pt x="224931" y="412061"/>
                </a:lnTo>
                <a:lnTo>
                  <a:pt x="1124260" y="412061"/>
                </a:lnTo>
                <a:lnTo>
                  <a:pt x="1124260" y="180000"/>
                </a:lnTo>
                <a:cubicBezTo>
                  <a:pt x="1124260" y="80589"/>
                  <a:pt x="1204849" y="0"/>
                  <a:pt x="1304260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0" name="Rectangle 23">
            <a:extLst>
              <a:ext uri="{FF2B5EF4-FFF2-40B4-BE49-F238E27FC236}">
                <a16:creationId xmlns:a16="http://schemas.microsoft.com/office/drawing/2014/main" id="{09A2E836-95D2-4FA0-A161-F2E6BF064763}"/>
              </a:ext>
            </a:extLst>
          </p:cNvPr>
          <p:cNvSpPr/>
          <p:nvPr/>
        </p:nvSpPr>
        <p:spPr>
          <a:xfrm>
            <a:off x="4242330" y="5739982"/>
            <a:ext cx="678102" cy="398876"/>
          </a:xfrm>
          <a:custGeom>
            <a:avLst/>
            <a:gdLst/>
            <a:ahLst/>
            <a:cxnLst/>
            <a:rect l="l" t="t" r="r" b="b"/>
            <a:pathLst>
              <a:path w="4529836" h="2664566">
                <a:moveTo>
                  <a:pt x="1861969" y="0"/>
                </a:moveTo>
                <a:cubicBezTo>
                  <a:pt x="2177122" y="0"/>
                  <a:pt x="2455874" y="155855"/>
                  <a:pt x="2611443" y="404565"/>
                </a:cubicBezTo>
                <a:cubicBezTo>
                  <a:pt x="2709453" y="315054"/>
                  <a:pt x="2840684" y="266178"/>
                  <a:pt x="2983336" y="266178"/>
                </a:cubicBezTo>
                <a:cubicBezTo>
                  <a:pt x="3293144" y="266178"/>
                  <a:pt x="3549108" y="496718"/>
                  <a:pt x="3578241" y="797044"/>
                </a:cubicBezTo>
                <a:cubicBezTo>
                  <a:pt x="3583592" y="793823"/>
                  <a:pt x="3589010" y="793774"/>
                  <a:pt x="3594440" y="793774"/>
                </a:cubicBezTo>
                <a:cubicBezTo>
                  <a:pt x="4111042" y="793774"/>
                  <a:pt x="4529836" y="1212568"/>
                  <a:pt x="4529836" y="1729170"/>
                </a:cubicBezTo>
                <a:cubicBezTo>
                  <a:pt x="4529836" y="2216938"/>
                  <a:pt x="4156487" y="2617512"/>
                  <a:pt x="3679930" y="2660249"/>
                </a:cubicBezTo>
                <a:lnTo>
                  <a:pt x="3679930" y="2664566"/>
                </a:lnTo>
                <a:lnTo>
                  <a:pt x="3594440" y="2664566"/>
                </a:lnTo>
                <a:lnTo>
                  <a:pt x="1043912" y="2664566"/>
                </a:lnTo>
                <a:lnTo>
                  <a:pt x="1043912" y="2657589"/>
                </a:lnTo>
                <a:cubicBezTo>
                  <a:pt x="1008374" y="2662448"/>
                  <a:pt x="972132" y="2664566"/>
                  <a:pt x="935396" y="2664566"/>
                </a:cubicBezTo>
                <a:cubicBezTo>
                  <a:pt x="418794" y="2664566"/>
                  <a:pt x="0" y="2245772"/>
                  <a:pt x="0" y="1729170"/>
                </a:cubicBezTo>
                <a:cubicBezTo>
                  <a:pt x="0" y="1212568"/>
                  <a:pt x="418794" y="793774"/>
                  <a:pt x="935396" y="793774"/>
                </a:cubicBezTo>
                <a:lnTo>
                  <a:pt x="954395" y="797612"/>
                </a:lnTo>
                <a:cubicBezTo>
                  <a:pt x="1004779" y="344999"/>
                  <a:pt x="1393085" y="0"/>
                  <a:pt x="1861969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1" name="Oval 31">
            <a:extLst>
              <a:ext uri="{FF2B5EF4-FFF2-40B4-BE49-F238E27FC236}">
                <a16:creationId xmlns:a16="http://schemas.microsoft.com/office/drawing/2014/main" id="{B5D0D37D-E540-4307-999A-9114001B879C}"/>
              </a:ext>
            </a:extLst>
          </p:cNvPr>
          <p:cNvSpPr/>
          <p:nvPr/>
        </p:nvSpPr>
        <p:spPr>
          <a:xfrm>
            <a:off x="8665030" y="5684794"/>
            <a:ext cx="504505" cy="509254"/>
          </a:xfrm>
          <a:custGeom>
            <a:avLst/>
            <a:gdLst/>
            <a:ahLst/>
            <a:cxnLst/>
            <a:rect l="l" t="t" r="r" b="b"/>
            <a:pathLst>
              <a:path w="3187187" h="3217189">
                <a:moveTo>
                  <a:pt x="2136560" y="2669280"/>
                </a:moveTo>
                <a:cubicBezTo>
                  <a:pt x="2154235" y="2662847"/>
                  <a:pt x="2173778" y="2671961"/>
                  <a:pt x="2180211" y="2689635"/>
                </a:cubicBezTo>
                <a:lnTo>
                  <a:pt x="2338628" y="3124881"/>
                </a:lnTo>
                <a:cubicBezTo>
                  <a:pt x="2345061" y="3142556"/>
                  <a:pt x="2335948" y="3162099"/>
                  <a:pt x="2318273" y="3168533"/>
                </a:cubicBezTo>
                <a:lnTo>
                  <a:pt x="2190259" y="3215126"/>
                </a:lnTo>
                <a:cubicBezTo>
                  <a:pt x="2172585" y="3221559"/>
                  <a:pt x="2153041" y="3212445"/>
                  <a:pt x="2146608" y="3194771"/>
                </a:cubicBezTo>
                <a:lnTo>
                  <a:pt x="1988192" y="2759525"/>
                </a:lnTo>
                <a:cubicBezTo>
                  <a:pt x="1981759" y="2741850"/>
                  <a:pt x="1990872" y="2722307"/>
                  <a:pt x="2008547" y="2715873"/>
                </a:cubicBezTo>
                <a:close/>
                <a:moveTo>
                  <a:pt x="1050626" y="2669280"/>
                </a:moveTo>
                <a:lnTo>
                  <a:pt x="1178640" y="2715873"/>
                </a:lnTo>
                <a:cubicBezTo>
                  <a:pt x="1196314" y="2722307"/>
                  <a:pt x="1205428" y="2741850"/>
                  <a:pt x="1198995" y="2759525"/>
                </a:cubicBezTo>
                <a:lnTo>
                  <a:pt x="1040578" y="3194771"/>
                </a:lnTo>
                <a:cubicBezTo>
                  <a:pt x="1034145" y="3212445"/>
                  <a:pt x="1014601" y="3221559"/>
                  <a:pt x="996927" y="3215126"/>
                </a:cubicBezTo>
                <a:lnTo>
                  <a:pt x="868913" y="3168533"/>
                </a:lnTo>
                <a:cubicBezTo>
                  <a:pt x="851239" y="3162099"/>
                  <a:pt x="842125" y="3142556"/>
                  <a:pt x="848558" y="3124881"/>
                </a:cubicBezTo>
                <a:lnTo>
                  <a:pt x="1006975" y="2689635"/>
                </a:lnTo>
                <a:cubicBezTo>
                  <a:pt x="1013408" y="2671961"/>
                  <a:pt x="1032952" y="2662847"/>
                  <a:pt x="1050626" y="2669280"/>
                </a:cubicBezTo>
                <a:close/>
                <a:moveTo>
                  <a:pt x="2647909" y="2029882"/>
                </a:moveTo>
                <a:cubicBezTo>
                  <a:pt x="2656328" y="2027626"/>
                  <a:pt x="2665608" y="2028582"/>
                  <a:pt x="2673752" y="2033284"/>
                </a:cubicBezTo>
                <a:lnTo>
                  <a:pt x="3074877" y="2264874"/>
                </a:lnTo>
                <a:cubicBezTo>
                  <a:pt x="3091166" y="2274278"/>
                  <a:pt x="3096747" y="2295107"/>
                  <a:pt x="3087343" y="2311396"/>
                </a:cubicBezTo>
                <a:lnTo>
                  <a:pt x="3019228" y="2429374"/>
                </a:lnTo>
                <a:cubicBezTo>
                  <a:pt x="3009824" y="2445663"/>
                  <a:pt x="2988995" y="2451244"/>
                  <a:pt x="2972706" y="2441840"/>
                </a:cubicBezTo>
                <a:lnTo>
                  <a:pt x="2571581" y="2210250"/>
                </a:lnTo>
                <a:cubicBezTo>
                  <a:pt x="2555292" y="2200846"/>
                  <a:pt x="2549710" y="2180017"/>
                  <a:pt x="2559115" y="2163728"/>
                </a:cubicBezTo>
                <a:lnTo>
                  <a:pt x="2627229" y="2045750"/>
                </a:lnTo>
                <a:cubicBezTo>
                  <a:pt x="2631932" y="2037605"/>
                  <a:pt x="2639490" y="2032138"/>
                  <a:pt x="2647909" y="2029882"/>
                </a:cubicBezTo>
                <a:close/>
                <a:moveTo>
                  <a:pt x="539277" y="2029882"/>
                </a:moveTo>
                <a:cubicBezTo>
                  <a:pt x="547696" y="2032138"/>
                  <a:pt x="555255" y="2037605"/>
                  <a:pt x="559957" y="2045750"/>
                </a:cubicBezTo>
                <a:lnTo>
                  <a:pt x="628071" y="2163728"/>
                </a:lnTo>
                <a:cubicBezTo>
                  <a:pt x="637476" y="2180017"/>
                  <a:pt x="631895" y="2200846"/>
                  <a:pt x="615606" y="2210250"/>
                </a:cubicBezTo>
                <a:lnTo>
                  <a:pt x="214481" y="2441840"/>
                </a:lnTo>
                <a:cubicBezTo>
                  <a:pt x="198192" y="2451244"/>
                  <a:pt x="177363" y="2445663"/>
                  <a:pt x="167958" y="2429374"/>
                </a:cubicBezTo>
                <a:lnTo>
                  <a:pt x="99844" y="2311396"/>
                </a:lnTo>
                <a:cubicBezTo>
                  <a:pt x="90439" y="2295107"/>
                  <a:pt x="96020" y="2274278"/>
                  <a:pt x="112309" y="2264874"/>
                </a:cubicBezTo>
                <a:lnTo>
                  <a:pt x="513434" y="2033284"/>
                </a:lnTo>
                <a:cubicBezTo>
                  <a:pt x="521579" y="2028582"/>
                  <a:pt x="530858" y="2027626"/>
                  <a:pt x="539277" y="2029882"/>
                </a:cubicBezTo>
                <a:close/>
                <a:moveTo>
                  <a:pt x="3094879" y="918289"/>
                </a:moveTo>
                <a:cubicBezTo>
                  <a:pt x="3112554" y="911856"/>
                  <a:pt x="3132097" y="920969"/>
                  <a:pt x="3138531" y="938644"/>
                </a:cubicBezTo>
                <a:lnTo>
                  <a:pt x="3185124" y="1066657"/>
                </a:lnTo>
                <a:cubicBezTo>
                  <a:pt x="3191557" y="1084332"/>
                  <a:pt x="3182443" y="1103875"/>
                  <a:pt x="3164769" y="1110308"/>
                </a:cubicBezTo>
                <a:lnTo>
                  <a:pt x="2729523" y="1268725"/>
                </a:lnTo>
                <a:cubicBezTo>
                  <a:pt x="2711848" y="1275158"/>
                  <a:pt x="2692304" y="1266045"/>
                  <a:pt x="2685871" y="1248370"/>
                </a:cubicBezTo>
                <a:lnTo>
                  <a:pt x="2639278" y="1120357"/>
                </a:lnTo>
                <a:cubicBezTo>
                  <a:pt x="2632845" y="1102682"/>
                  <a:pt x="2641959" y="1083138"/>
                  <a:pt x="2659633" y="1076705"/>
                </a:cubicBezTo>
                <a:close/>
                <a:moveTo>
                  <a:pt x="92307" y="918289"/>
                </a:moveTo>
                <a:lnTo>
                  <a:pt x="527553" y="1076705"/>
                </a:lnTo>
                <a:cubicBezTo>
                  <a:pt x="545228" y="1083138"/>
                  <a:pt x="554341" y="1102682"/>
                  <a:pt x="547908" y="1120357"/>
                </a:cubicBezTo>
                <a:lnTo>
                  <a:pt x="501315" y="1248370"/>
                </a:lnTo>
                <a:cubicBezTo>
                  <a:pt x="494882" y="1266045"/>
                  <a:pt x="475338" y="1275158"/>
                  <a:pt x="457664" y="1268725"/>
                </a:cubicBezTo>
                <a:lnTo>
                  <a:pt x="22418" y="1110308"/>
                </a:lnTo>
                <a:cubicBezTo>
                  <a:pt x="4743" y="1103875"/>
                  <a:pt x="-4370" y="1084332"/>
                  <a:pt x="2063" y="1066657"/>
                </a:cubicBezTo>
                <a:lnTo>
                  <a:pt x="48656" y="938644"/>
                </a:lnTo>
                <a:cubicBezTo>
                  <a:pt x="55089" y="920969"/>
                  <a:pt x="74633" y="911856"/>
                  <a:pt x="92307" y="918289"/>
                </a:cubicBezTo>
                <a:close/>
                <a:moveTo>
                  <a:pt x="1593593" y="658644"/>
                </a:moveTo>
                <a:cubicBezTo>
                  <a:pt x="2116495" y="658644"/>
                  <a:pt x="2540391" y="1082540"/>
                  <a:pt x="2540391" y="1605442"/>
                </a:cubicBezTo>
                <a:cubicBezTo>
                  <a:pt x="2540391" y="2128344"/>
                  <a:pt x="2116495" y="2552240"/>
                  <a:pt x="1593593" y="2552240"/>
                </a:cubicBezTo>
                <a:cubicBezTo>
                  <a:pt x="1070691" y="2552240"/>
                  <a:pt x="646795" y="2128344"/>
                  <a:pt x="646795" y="1605442"/>
                </a:cubicBezTo>
                <a:cubicBezTo>
                  <a:pt x="646795" y="1082540"/>
                  <a:pt x="1070691" y="658644"/>
                  <a:pt x="1593593" y="658644"/>
                </a:cubicBezTo>
                <a:close/>
                <a:moveTo>
                  <a:pt x="2246117" y="1165"/>
                </a:moveTo>
                <a:cubicBezTo>
                  <a:pt x="2254536" y="-1090"/>
                  <a:pt x="2263815" y="-135"/>
                  <a:pt x="2271960" y="4568"/>
                </a:cubicBezTo>
                <a:lnTo>
                  <a:pt x="2389938" y="72682"/>
                </a:lnTo>
                <a:cubicBezTo>
                  <a:pt x="2406227" y="82087"/>
                  <a:pt x="2411808" y="102916"/>
                  <a:pt x="2402403" y="119205"/>
                </a:cubicBezTo>
                <a:lnTo>
                  <a:pt x="2170814" y="520330"/>
                </a:lnTo>
                <a:cubicBezTo>
                  <a:pt x="2161409" y="536619"/>
                  <a:pt x="2140580" y="542200"/>
                  <a:pt x="2124291" y="532795"/>
                </a:cubicBezTo>
                <a:lnTo>
                  <a:pt x="2006313" y="464681"/>
                </a:lnTo>
                <a:cubicBezTo>
                  <a:pt x="1990024" y="455276"/>
                  <a:pt x="1984443" y="434447"/>
                  <a:pt x="1993848" y="418158"/>
                </a:cubicBezTo>
                <a:lnTo>
                  <a:pt x="2225437" y="17033"/>
                </a:lnTo>
                <a:cubicBezTo>
                  <a:pt x="2230139" y="8889"/>
                  <a:pt x="2237698" y="3421"/>
                  <a:pt x="2246117" y="1165"/>
                </a:cubicBezTo>
                <a:close/>
                <a:moveTo>
                  <a:pt x="941069" y="1165"/>
                </a:moveTo>
                <a:cubicBezTo>
                  <a:pt x="949488" y="3421"/>
                  <a:pt x="957047" y="8889"/>
                  <a:pt x="961749" y="17033"/>
                </a:cubicBezTo>
                <a:lnTo>
                  <a:pt x="1193338" y="418158"/>
                </a:lnTo>
                <a:cubicBezTo>
                  <a:pt x="1202743" y="434447"/>
                  <a:pt x="1197162" y="455276"/>
                  <a:pt x="1180873" y="464681"/>
                </a:cubicBezTo>
                <a:lnTo>
                  <a:pt x="1062895" y="532795"/>
                </a:lnTo>
                <a:cubicBezTo>
                  <a:pt x="1046606" y="542200"/>
                  <a:pt x="1025777" y="536619"/>
                  <a:pt x="1016372" y="520330"/>
                </a:cubicBezTo>
                <a:lnTo>
                  <a:pt x="784783" y="119205"/>
                </a:lnTo>
                <a:cubicBezTo>
                  <a:pt x="775378" y="102916"/>
                  <a:pt x="780959" y="82087"/>
                  <a:pt x="797248" y="72682"/>
                </a:cubicBezTo>
                <a:lnTo>
                  <a:pt x="915226" y="4568"/>
                </a:lnTo>
                <a:cubicBezTo>
                  <a:pt x="923371" y="-135"/>
                  <a:pt x="932650" y="-1090"/>
                  <a:pt x="941069" y="1165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2" name="Rectangle 23">
            <a:extLst>
              <a:ext uri="{FF2B5EF4-FFF2-40B4-BE49-F238E27FC236}">
                <a16:creationId xmlns:a16="http://schemas.microsoft.com/office/drawing/2014/main" id="{D2D285F2-A90F-450A-827F-225F548386F5}"/>
              </a:ext>
            </a:extLst>
          </p:cNvPr>
          <p:cNvSpPr/>
          <p:nvPr/>
        </p:nvSpPr>
        <p:spPr>
          <a:xfrm>
            <a:off x="5963174" y="5716474"/>
            <a:ext cx="691882" cy="445892"/>
          </a:xfrm>
          <a:custGeom>
            <a:avLst/>
            <a:gdLst/>
            <a:ahLst/>
            <a:cxnLst/>
            <a:rect l="l" t="t" r="r" b="b"/>
            <a:pathLst>
              <a:path w="3224845" h="2078296">
                <a:moveTo>
                  <a:pt x="1153236" y="427959"/>
                </a:moveTo>
                <a:cubicBezTo>
                  <a:pt x="1348431" y="427959"/>
                  <a:pt x="1521080" y="524490"/>
                  <a:pt x="1617434" y="678532"/>
                </a:cubicBezTo>
                <a:cubicBezTo>
                  <a:pt x="1678138" y="623092"/>
                  <a:pt x="1759417" y="592820"/>
                  <a:pt x="1847771" y="592820"/>
                </a:cubicBezTo>
                <a:cubicBezTo>
                  <a:pt x="2039655" y="592820"/>
                  <a:pt x="2198190" y="735609"/>
                  <a:pt x="2216233" y="921620"/>
                </a:cubicBezTo>
                <a:cubicBezTo>
                  <a:pt x="2219548" y="919625"/>
                  <a:pt x="2222903" y="919594"/>
                  <a:pt x="2226267" y="919594"/>
                </a:cubicBezTo>
                <a:cubicBezTo>
                  <a:pt x="2546231" y="919594"/>
                  <a:pt x="2805617" y="1178981"/>
                  <a:pt x="2805617" y="1498945"/>
                </a:cubicBezTo>
                <a:cubicBezTo>
                  <a:pt x="2805617" y="1801051"/>
                  <a:pt x="2574378" y="2049153"/>
                  <a:pt x="2279216" y="2075622"/>
                </a:cubicBezTo>
                <a:lnTo>
                  <a:pt x="2279216" y="2078296"/>
                </a:lnTo>
                <a:lnTo>
                  <a:pt x="2226267" y="2078296"/>
                </a:lnTo>
                <a:lnTo>
                  <a:pt x="646561" y="2078296"/>
                </a:lnTo>
                <a:lnTo>
                  <a:pt x="646561" y="2073975"/>
                </a:lnTo>
                <a:cubicBezTo>
                  <a:pt x="624550" y="2076984"/>
                  <a:pt x="602103" y="2078296"/>
                  <a:pt x="579350" y="2078296"/>
                </a:cubicBezTo>
                <a:cubicBezTo>
                  <a:pt x="259386" y="2078296"/>
                  <a:pt x="0" y="1818910"/>
                  <a:pt x="0" y="1498945"/>
                </a:cubicBezTo>
                <a:cubicBezTo>
                  <a:pt x="0" y="1178981"/>
                  <a:pt x="259386" y="919594"/>
                  <a:pt x="579350" y="919594"/>
                </a:cubicBezTo>
                <a:lnTo>
                  <a:pt x="591118" y="921972"/>
                </a:lnTo>
                <a:cubicBezTo>
                  <a:pt x="622324" y="641639"/>
                  <a:pt x="862826" y="427959"/>
                  <a:pt x="1153236" y="427959"/>
                </a:cubicBezTo>
                <a:close/>
                <a:moveTo>
                  <a:pt x="1844671" y="0"/>
                </a:moveTo>
                <a:cubicBezTo>
                  <a:pt x="2007709" y="0"/>
                  <a:pt x="2151917" y="80629"/>
                  <a:pt x="2232398" y="209295"/>
                </a:cubicBezTo>
                <a:cubicBezTo>
                  <a:pt x="2283102" y="162988"/>
                  <a:pt x="2350992" y="137703"/>
                  <a:pt x="2424790" y="137703"/>
                </a:cubicBezTo>
                <a:cubicBezTo>
                  <a:pt x="2585064" y="137703"/>
                  <a:pt x="2717483" y="256969"/>
                  <a:pt x="2732554" y="412337"/>
                </a:cubicBezTo>
                <a:cubicBezTo>
                  <a:pt x="2735322" y="410671"/>
                  <a:pt x="2738125" y="410646"/>
                  <a:pt x="2740934" y="410646"/>
                </a:cubicBezTo>
                <a:cubicBezTo>
                  <a:pt x="3008189" y="410646"/>
                  <a:pt x="3224845" y="627302"/>
                  <a:pt x="3224845" y="894557"/>
                </a:cubicBezTo>
                <a:cubicBezTo>
                  <a:pt x="3224845" y="1096996"/>
                  <a:pt x="3100535" y="1270403"/>
                  <a:pt x="2923312" y="1340619"/>
                </a:cubicBezTo>
                <a:cubicBezTo>
                  <a:pt x="2866347" y="1049229"/>
                  <a:pt x="2609521" y="829523"/>
                  <a:pt x="2301383" y="829523"/>
                </a:cubicBezTo>
                <a:cubicBezTo>
                  <a:pt x="2297701" y="829523"/>
                  <a:pt x="2294026" y="829557"/>
                  <a:pt x="2290397" y="831741"/>
                </a:cubicBezTo>
                <a:cubicBezTo>
                  <a:pt x="2270640" y="628070"/>
                  <a:pt x="2097054" y="471725"/>
                  <a:pt x="1886953" y="471725"/>
                </a:cubicBezTo>
                <a:cubicBezTo>
                  <a:pt x="1790211" y="471725"/>
                  <a:pt x="1701214" y="504871"/>
                  <a:pt x="1634747" y="565575"/>
                </a:cubicBezTo>
                <a:cubicBezTo>
                  <a:pt x="1575570" y="470966"/>
                  <a:pt x="1490108" y="396171"/>
                  <a:pt x="1388252" y="349790"/>
                </a:cubicBezTo>
                <a:cubicBezTo>
                  <a:pt x="1438607" y="147092"/>
                  <a:pt x="1624461" y="0"/>
                  <a:pt x="1844671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3" name="Oval 31">
            <a:extLst>
              <a:ext uri="{FF2B5EF4-FFF2-40B4-BE49-F238E27FC236}">
                <a16:creationId xmlns:a16="http://schemas.microsoft.com/office/drawing/2014/main" id="{3CDCA775-01CC-4DD0-8DD8-83822FF76036}"/>
              </a:ext>
            </a:extLst>
          </p:cNvPr>
          <p:cNvSpPr/>
          <p:nvPr/>
        </p:nvSpPr>
        <p:spPr>
          <a:xfrm>
            <a:off x="6939606" y="5653380"/>
            <a:ext cx="579873" cy="572083"/>
          </a:xfrm>
          <a:custGeom>
            <a:avLst/>
            <a:gdLst/>
            <a:ahLst/>
            <a:cxnLst/>
            <a:rect l="l" t="t" r="r" b="b"/>
            <a:pathLst>
              <a:path w="3240076" h="3196551">
                <a:moveTo>
                  <a:pt x="2810300" y="1617710"/>
                </a:moveTo>
                <a:cubicBezTo>
                  <a:pt x="2817009" y="1615912"/>
                  <a:pt x="2824405" y="1616674"/>
                  <a:pt x="2830895" y="1620421"/>
                </a:cubicBezTo>
                <a:lnTo>
                  <a:pt x="3150571" y="1804986"/>
                </a:lnTo>
                <a:cubicBezTo>
                  <a:pt x="3163552" y="1812480"/>
                  <a:pt x="3168000" y="1829080"/>
                  <a:pt x="3160506" y="1842062"/>
                </a:cubicBezTo>
                <a:lnTo>
                  <a:pt x="3106222" y="1936084"/>
                </a:lnTo>
                <a:cubicBezTo>
                  <a:pt x="3098727" y="1949065"/>
                  <a:pt x="3082128" y="1953513"/>
                  <a:pt x="3069146" y="1946019"/>
                </a:cubicBezTo>
                <a:lnTo>
                  <a:pt x="2749470" y="1761453"/>
                </a:lnTo>
                <a:cubicBezTo>
                  <a:pt x="2736489" y="1753959"/>
                  <a:pt x="2732040" y="1737359"/>
                  <a:pt x="2739536" y="1724378"/>
                </a:cubicBezTo>
                <a:lnTo>
                  <a:pt x="2793819" y="1630356"/>
                </a:lnTo>
                <a:cubicBezTo>
                  <a:pt x="2797567" y="1623864"/>
                  <a:pt x="2803590" y="1619508"/>
                  <a:pt x="2810300" y="1617710"/>
                </a:cubicBezTo>
                <a:close/>
                <a:moveTo>
                  <a:pt x="1308278" y="1324343"/>
                </a:moveTo>
                <a:cubicBezTo>
                  <a:pt x="1529714" y="1324343"/>
                  <a:pt x="1725574" y="1433852"/>
                  <a:pt x="1834882" y="1608603"/>
                </a:cubicBezTo>
                <a:cubicBezTo>
                  <a:pt x="1903747" y="1545710"/>
                  <a:pt x="1995954" y="1511368"/>
                  <a:pt x="2096186" y="1511368"/>
                </a:cubicBezTo>
                <a:cubicBezTo>
                  <a:pt x="2313867" y="1511368"/>
                  <a:pt x="2493715" y="1673353"/>
                  <a:pt x="2514185" y="1884371"/>
                </a:cubicBezTo>
                <a:cubicBezTo>
                  <a:pt x="2517944" y="1882108"/>
                  <a:pt x="2521751" y="1882074"/>
                  <a:pt x="2525567" y="1882074"/>
                </a:cubicBezTo>
                <a:cubicBezTo>
                  <a:pt x="2888547" y="1882074"/>
                  <a:pt x="3182805" y="2176332"/>
                  <a:pt x="3182805" y="2539312"/>
                </a:cubicBezTo>
                <a:cubicBezTo>
                  <a:pt x="3182805" y="2882034"/>
                  <a:pt x="2920478" y="3163490"/>
                  <a:pt x="2585635" y="3193518"/>
                </a:cubicBezTo>
                <a:lnTo>
                  <a:pt x="2585635" y="3196551"/>
                </a:lnTo>
                <a:lnTo>
                  <a:pt x="2525567" y="3196551"/>
                </a:lnTo>
                <a:lnTo>
                  <a:pt x="733485" y="3196551"/>
                </a:lnTo>
                <a:lnTo>
                  <a:pt x="733485" y="3191649"/>
                </a:lnTo>
                <a:cubicBezTo>
                  <a:pt x="708515" y="3195063"/>
                  <a:pt x="683050" y="3196551"/>
                  <a:pt x="657239" y="3196551"/>
                </a:cubicBezTo>
                <a:cubicBezTo>
                  <a:pt x="294258" y="3196551"/>
                  <a:pt x="0" y="2902293"/>
                  <a:pt x="0" y="2539312"/>
                </a:cubicBezTo>
                <a:cubicBezTo>
                  <a:pt x="0" y="2176332"/>
                  <a:pt x="294258" y="1882074"/>
                  <a:pt x="657239" y="1882074"/>
                </a:cubicBezTo>
                <a:lnTo>
                  <a:pt x="670588" y="1884770"/>
                </a:lnTo>
                <a:cubicBezTo>
                  <a:pt x="705989" y="1566750"/>
                  <a:pt x="978825" y="1324343"/>
                  <a:pt x="1308278" y="1324343"/>
                </a:cubicBezTo>
                <a:close/>
                <a:moveTo>
                  <a:pt x="3166512" y="731828"/>
                </a:moveTo>
                <a:cubicBezTo>
                  <a:pt x="3180598" y="726701"/>
                  <a:pt x="3196172" y="733964"/>
                  <a:pt x="3201300" y="748050"/>
                </a:cubicBezTo>
                <a:lnTo>
                  <a:pt x="3238432" y="850070"/>
                </a:lnTo>
                <a:cubicBezTo>
                  <a:pt x="3243559" y="864156"/>
                  <a:pt x="3236295" y="879731"/>
                  <a:pt x="3222210" y="884857"/>
                </a:cubicBezTo>
                <a:lnTo>
                  <a:pt x="2875342" y="1011107"/>
                </a:lnTo>
                <a:cubicBezTo>
                  <a:pt x="2861256" y="1016234"/>
                  <a:pt x="2845680" y="1008972"/>
                  <a:pt x="2840554" y="994886"/>
                </a:cubicBezTo>
                <a:lnTo>
                  <a:pt x="2803421" y="892866"/>
                </a:lnTo>
                <a:cubicBezTo>
                  <a:pt x="2798295" y="878780"/>
                  <a:pt x="2805558" y="863204"/>
                  <a:pt x="2819643" y="858077"/>
                </a:cubicBezTo>
                <a:close/>
                <a:moveTo>
                  <a:pt x="773619" y="731828"/>
                </a:moveTo>
                <a:lnTo>
                  <a:pt x="1120487" y="858077"/>
                </a:lnTo>
                <a:cubicBezTo>
                  <a:pt x="1134573" y="863204"/>
                  <a:pt x="1141836" y="878780"/>
                  <a:pt x="1136709" y="892866"/>
                </a:cubicBezTo>
                <a:lnTo>
                  <a:pt x="1099577" y="994886"/>
                </a:lnTo>
                <a:cubicBezTo>
                  <a:pt x="1094450" y="1008972"/>
                  <a:pt x="1078875" y="1016234"/>
                  <a:pt x="1064789" y="1011107"/>
                </a:cubicBezTo>
                <a:lnTo>
                  <a:pt x="717921" y="884857"/>
                </a:lnTo>
                <a:cubicBezTo>
                  <a:pt x="703835" y="879731"/>
                  <a:pt x="696572" y="864156"/>
                  <a:pt x="701699" y="850070"/>
                </a:cubicBezTo>
                <a:lnTo>
                  <a:pt x="738831" y="748050"/>
                </a:lnTo>
                <a:cubicBezTo>
                  <a:pt x="743958" y="733964"/>
                  <a:pt x="759534" y="726701"/>
                  <a:pt x="773619" y="731828"/>
                </a:cubicBezTo>
                <a:close/>
                <a:moveTo>
                  <a:pt x="1970065" y="524905"/>
                </a:moveTo>
                <a:cubicBezTo>
                  <a:pt x="2386791" y="524905"/>
                  <a:pt x="2724614" y="862728"/>
                  <a:pt x="2724614" y="1279453"/>
                </a:cubicBezTo>
                <a:cubicBezTo>
                  <a:pt x="2724614" y="1453368"/>
                  <a:pt x="2665775" y="1613540"/>
                  <a:pt x="2564463" y="1739247"/>
                </a:cubicBezTo>
                <a:cubicBezTo>
                  <a:pt x="2529951" y="1545877"/>
                  <a:pt x="2358485" y="1402176"/>
                  <a:pt x="2153457" y="1402176"/>
                </a:cubicBezTo>
                <a:cubicBezTo>
                  <a:pt x="2053225" y="1402176"/>
                  <a:pt x="1961018" y="1436518"/>
                  <a:pt x="1892153" y="1499411"/>
                </a:cubicBezTo>
                <a:cubicBezTo>
                  <a:pt x="1782845" y="1324660"/>
                  <a:pt x="1586985" y="1215151"/>
                  <a:pt x="1365549" y="1215151"/>
                </a:cubicBezTo>
                <a:cubicBezTo>
                  <a:pt x="1314582" y="1215151"/>
                  <a:pt x="1264970" y="1220953"/>
                  <a:pt x="1217820" y="1233835"/>
                </a:cubicBezTo>
                <a:cubicBezTo>
                  <a:pt x="1240489" y="838320"/>
                  <a:pt x="1568676" y="524905"/>
                  <a:pt x="1970065" y="524905"/>
                </a:cubicBezTo>
                <a:close/>
                <a:moveTo>
                  <a:pt x="2490093" y="928"/>
                </a:moveTo>
                <a:cubicBezTo>
                  <a:pt x="2496802" y="-869"/>
                  <a:pt x="2504197" y="-108"/>
                  <a:pt x="2510688" y="3640"/>
                </a:cubicBezTo>
                <a:lnTo>
                  <a:pt x="2604711" y="57924"/>
                </a:lnTo>
                <a:cubicBezTo>
                  <a:pt x="2617692" y="65419"/>
                  <a:pt x="2622140" y="82019"/>
                  <a:pt x="2614644" y="95000"/>
                </a:cubicBezTo>
                <a:lnTo>
                  <a:pt x="2430080" y="414676"/>
                </a:lnTo>
                <a:cubicBezTo>
                  <a:pt x="2422585" y="427657"/>
                  <a:pt x="2405985" y="432105"/>
                  <a:pt x="2393004" y="424610"/>
                </a:cubicBezTo>
                <a:lnTo>
                  <a:pt x="2298982" y="370326"/>
                </a:lnTo>
                <a:cubicBezTo>
                  <a:pt x="2286000" y="362831"/>
                  <a:pt x="2281552" y="346232"/>
                  <a:pt x="2289048" y="333250"/>
                </a:cubicBezTo>
                <a:lnTo>
                  <a:pt x="2473612" y="13574"/>
                </a:lnTo>
                <a:cubicBezTo>
                  <a:pt x="2477359" y="7084"/>
                  <a:pt x="2483383" y="2726"/>
                  <a:pt x="2490093" y="928"/>
                </a:cubicBezTo>
                <a:close/>
                <a:moveTo>
                  <a:pt x="1450038" y="928"/>
                </a:moveTo>
                <a:cubicBezTo>
                  <a:pt x="1456747" y="2726"/>
                  <a:pt x="1462771" y="7084"/>
                  <a:pt x="1466519" y="13574"/>
                </a:cubicBezTo>
                <a:lnTo>
                  <a:pt x="1651083" y="333250"/>
                </a:lnTo>
                <a:cubicBezTo>
                  <a:pt x="1658578" y="346232"/>
                  <a:pt x="1654131" y="362831"/>
                  <a:pt x="1641149" y="370326"/>
                </a:cubicBezTo>
                <a:lnTo>
                  <a:pt x="1547127" y="424610"/>
                </a:lnTo>
                <a:cubicBezTo>
                  <a:pt x="1534145" y="432105"/>
                  <a:pt x="1517546" y="427657"/>
                  <a:pt x="1510050" y="414676"/>
                </a:cubicBezTo>
                <a:lnTo>
                  <a:pt x="1325486" y="95000"/>
                </a:lnTo>
                <a:cubicBezTo>
                  <a:pt x="1317991" y="82019"/>
                  <a:pt x="1322439" y="65419"/>
                  <a:pt x="1335420" y="57924"/>
                </a:cubicBezTo>
                <a:lnTo>
                  <a:pt x="1429442" y="3640"/>
                </a:lnTo>
                <a:cubicBezTo>
                  <a:pt x="1435933" y="-108"/>
                  <a:pt x="1443328" y="-869"/>
                  <a:pt x="1450038" y="928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4" name="Teardrop 17">
            <a:extLst>
              <a:ext uri="{FF2B5EF4-FFF2-40B4-BE49-F238E27FC236}">
                <a16:creationId xmlns:a16="http://schemas.microsoft.com/office/drawing/2014/main" id="{C2A93520-DA0A-452E-9B20-BB854E181D30}"/>
              </a:ext>
            </a:extLst>
          </p:cNvPr>
          <p:cNvSpPr/>
          <p:nvPr/>
        </p:nvSpPr>
        <p:spPr>
          <a:xfrm rot="18900000">
            <a:off x="5204982" y="5698880"/>
            <a:ext cx="473640" cy="481082"/>
          </a:xfrm>
          <a:custGeom>
            <a:avLst/>
            <a:gdLst/>
            <a:ahLst/>
            <a:cxnLst/>
            <a:rect l="l" t="t" r="r" b="b"/>
            <a:pathLst>
              <a:path w="2646489" h="2688071">
                <a:moveTo>
                  <a:pt x="306023" y="2382048"/>
                </a:moveTo>
                <a:cubicBezTo>
                  <a:pt x="271732" y="2441625"/>
                  <a:pt x="254586" y="2501201"/>
                  <a:pt x="254586" y="2560778"/>
                </a:cubicBezTo>
                <a:cubicBezTo>
                  <a:pt x="254586" y="2631080"/>
                  <a:pt x="197595" y="2688071"/>
                  <a:pt x="127293" y="2688071"/>
                </a:cubicBezTo>
                <a:cubicBezTo>
                  <a:pt x="56991" y="2688071"/>
                  <a:pt x="0" y="2631081"/>
                  <a:pt x="0" y="2560778"/>
                </a:cubicBezTo>
                <a:cubicBezTo>
                  <a:pt x="0" y="2490477"/>
                  <a:pt x="56991" y="2433485"/>
                  <a:pt x="127293" y="2433485"/>
                </a:cubicBezTo>
                <a:cubicBezTo>
                  <a:pt x="186870" y="2433486"/>
                  <a:pt x="246446" y="2416340"/>
                  <a:pt x="306023" y="2382048"/>
                </a:cubicBezTo>
                <a:close/>
                <a:moveTo>
                  <a:pt x="812224" y="2334103"/>
                </a:moveTo>
                <a:cubicBezTo>
                  <a:pt x="777933" y="2393681"/>
                  <a:pt x="760787" y="2453256"/>
                  <a:pt x="760787" y="2512834"/>
                </a:cubicBezTo>
                <a:cubicBezTo>
                  <a:pt x="760787" y="2583136"/>
                  <a:pt x="703796" y="2640127"/>
                  <a:pt x="633494" y="2640127"/>
                </a:cubicBezTo>
                <a:cubicBezTo>
                  <a:pt x="563192" y="2640127"/>
                  <a:pt x="506201" y="2583136"/>
                  <a:pt x="506201" y="2512834"/>
                </a:cubicBezTo>
                <a:cubicBezTo>
                  <a:pt x="506201" y="2442532"/>
                  <a:pt x="563192" y="2385541"/>
                  <a:pt x="633494" y="2385541"/>
                </a:cubicBezTo>
                <a:cubicBezTo>
                  <a:pt x="693071" y="2385540"/>
                  <a:pt x="752647" y="2368395"/>
                  <a:pt x="812224" y="2334103"/>
                </a:cubicBezTo>
                <a:close/>
                <a:moveTo>
                  <a:pt x="353968" y="1875848"/>
                </a:moveTo>
                <a:cubicBezTo>
                  <a:pt x="319677" y="1935424"/>
                  <a:pt x="302531" y="1995001"/>
                  <a:pt x="302530" y="2054578"/>
                </a:cubicBezTo>
                <a:cubicBezTo>
                  <a:pt x="302530" y="2124880"/>
                  <a:pt x="245539" y="2181871"/>
                  <a:pt x="175237" y="2181871"/>
                </a:cubicBezTo>
                <a:cubicBezTo>
                  <a:pt x="104935" y="2181871"/>
                  <a:pt x="47945" y="2124880"/>
                  <a:pt x="47944" y="2054578"/>
                </a:cubicBezTo>
                <a:cubicBezTo>
                  <a:pt x="47944" y="1984276"/>
                  <a:pt x="104935" y="1927285"/>
                  <a:pt x="175237" y="1927285"/>
                </a:cubicBezTo>
                <a:cubicBezTo>
                  <a:pt x="234815" y="1927285"/>
                  <a:pt x="294391" y="1910139"/>
                  <a:pt x="353968" y="1875848"/>
                </a:cubicBezTo>
                <a:close/>
                <a:moveTo>
                  <a:pt x="401912" y="1369646"/>
                </a:moveTo>
                <a:cubicBezTo>
                  <a:pt x="367621" y="1429223"/>
                  <a:pt x="350475" y="1488799"/>
                  <a:pt x="350475" y="1548377"/>
                </a:cubicBezTo>
                <a:cubicBezTo>
                  <a:pt x="350475" y="1618679"/>
                  <a:pt x="293484" y="1675670"/>
                  <a:pt x="223182" y="1675670"/>
                </a:cubicBezTo>
                <a:cubicBezTo>
                  <a:pt x="152880" y="1675670"/>
                  <a:pt x="95889" y="1618679"/>
                  <a:pt x="95889" y="1548377"/>
                </a:cubicBezTo>
                <a:cubicBezTo>
                  <a:pt x="95889" y="1478075"/>
                  <a:pt x="152880" y="1421084"/>
                  <a:pt x="223182" y="1421084"/>
                </a:cubicBezTo>
                <a:cubicBezTo>
                  <a:pt x="282759" y="1421084"/>
                  <a:pt x="342335" y="1403938"/>
                  <a:pt x="401912" y="1369646"/>
                </a:cubicBezTo>
                <a:close/>
                <a:moveTo>
                  <a:pt x="1318425" y="2286158"/>
                </a:moveTo>
                <a:cubicBezTo>
                  <a:pt x="1284134" y="2345735"/>
                  <a:pt x="1266988" y="2405312"/>
                  <a:pt x="1266987" y="2464888"/>
                </a:cubicBezTo>
                <a:cubicBezTo>
                  <a:pt x="1266987" y="2535190"/>
                  <a:pt x="1209996" y="2592182"/>
                  <a:pt x="1139694" y="2592182"/>
                </a:cubicBezTo>
                <a:cubicBezTo>
                  <a:pt x="1069392" y="2592182"/>
                  <a:pt x="1012402" y="2535191"/>
                  <a:pt x="1012401" y="2464888"/>
                </a:cubicBezTo>
                <a:cubicBezTo>
                  <a:pt x="1012401" y="2394586"/>
                  <a:pt x="1069392" y="2337595"/>
                  <a:pt x="1139694" y="2337595"/>
                </a:cubicBezTo>
                <a:cubicBezTo>
                  <a:pt x="1199271" y="2337596"/>
                  <a:pt x="1258848" y="2320449"/>
                  <a:pt x="1318425" y="2286158"/>
                </a:cubicBezTo>
                <a:close/>
                <a:moveTo>
                  <a:pt x="860169" y="1827902"/>
                </a:moveTo>
                <a:cubicBezTo>
                  <a:pt x="825878" y="1887479"/>
                  <a:pt x="808731" y="1947056"/>
                  <a:pt x="808731" y="2006633"/>
                </a:cubicBezTo>
                <a:cubicBezTo>
                  <a:pt x="808731" y="2076935"/>
                  <a:pt x="751740" y="2133926"/>
                  <a:pt x="681438" y="2133926"/>
                </a:cubicBezTo>
                <a:cubicBezTo>
                  <a:pt x="611136" y="2133926"/>
                  <a:pt x="554146" y="2076935"/>
                  <a:pt x="554145" y="2006633"/>
                </a:cubicBezTo>
                <a:cubicBezTo>
                  <a:pt x="554145" y="1936331"/>
                  <a:pt x="611136" y="1879340"/>
                  <a:pt x="681438" y="1879340"/>
                </a:cubicBezTo>
                <a:cubicBezTo>
                  <a:pt x="741015" y="1879340"/>
                  <a:pt x="800591" y="1862193"/>
                  <a:pt x="860169" y="1827902"/>
                </a:cubicBezTo>
                <a:close/>
                <a:moveTo>
                  <a:pt x="2096803" y="190871"/>
                </a:moveTo>
                <a:cubicBezTo>
                  <a:pt x="2253382" y="347450"/>
                  <a:pt x="2314442" y="563378"/>
                  <a:pt x="2268166" y="764238"/>
                </a:cubicBezTo>
                <a:cubicBezTo>
                  <a:pt x="2361334" y="768461"/>
                  <a:pt x="2450817" y="809378"/>
                  <a:pt x="2521691" y="880252"/>
                </a:cubicBezTo>
                <a:cubicBezTo>
                  <a:pt x="2675615" y="1034176"/>
                  <a:pt x="2688247" y="1275888"/>
                  <a:pt x="2553508" y="1439575"/>
                </a:cubicBezTo>
                <a:cubicBezTo>
                  <a:pt x="2557767" y="1440633"/>
                  <a:pt x="2560483" y="1443301"/>
                  <a:pt x="2563181" y="1445999"/>
                </a:cubicBezTo>
                <a:cubicBezTo>
                  <a:pt x="2819847" y="1702665"/>
                  <a:pt x="2819847" y="2118808"/>
                  <a:pt x="2563181" y="2375474"/>
                </a:cubicBezTo>
                <a:cubicBezTo>
                  <a:pt x="2320841" y="2617815"/>
                  <a:pt x="1936328" y="2631341"/>
                  <a:pt x="1678325" y="2415804"/>
                </a:cubicBezTo>
                <a:lnTo>
                  <a:pt x="1676180" y="2417949"/>
                </a:lnTo>
                <a:lnTo>
                  <a:pt x="1633705" y="2375475"/>
                </a:lnTo>
                <a:lnTo>
                  <a:pt x="366513" y="1108282"/>
                </a:lnTo>
                <a:lnTo>
                  <a:pt x="369979" y="1104815"/>
                </a:lnTo>
                <a:cubicBezTo>
                  <a:pt x="349908" y="1089573"/>
                  <a:pt x="330850" y="1072619"/>
                  <a:pt x="312598" y="1054367"/>
                </a:cubicBezTo>
                <a:cubicBezTo>
                  <a:pt x="55932" y="797701"/>
                  <a:pt x="55932" y="381558"/>
                  <a:pt x="312598" y="124891"/>
                </a:cubicBezTo>
                <a:cubicBezTo>
                  <a:pt x="569264" y="-131775"/>
                  <a:pt x="985408" y="-131775"/>
                  <a:pt x="1242074" y="124891"/>
                </a:cubicBezTo>
                <a:lnTo>
                  <a:pt x="1249606" y="136238"/>
                </a:lnTo>
                <a:cubicBezTo>
                  <a:pt x="1499513" y="-63604"/>
                  <a:pt x="1863845" y="-42087"/>
                  <a:pt x="2096803" y="19087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5" name="Rectangle 23">
            <a:extLst>
              <a:ext uri="{FF2B5EF4-FFF2-40B4-BE49-F238E27FC236}">
                <a16:creationId xmlns:a16="http://schemas.microsoft.com/office/drawing/2014/main" id="{5BA7E1FD-3ED1-4268-9B60-3C7CDBB9D7B2}"/>
              </a:ext>
            </a:extLst>
          </p:cNvPr>
          <p:cNvSpPr/>
          <p:nvPr/>
        </p:nvSpPr>
        <p:spPr>
          <a:xfrm>
            <a:off x="7804030" y="5649492"/>
            <a:ext cx="576449" cy="579858"/>
          </a:xfrm>
          <a:custGeom>
            <a:avLst/>
            <a:gdLst/>
            <a:ahLst/>
            <a:cxnLst/>
            <a:rect l="l" t="t" r="r" b="b"/>
            <a:pathLst>
              <a:path w="3220951" h="3240001">
                <a:moveTo>
                  <a:pt x="1308278" y="1367793"/>
                </a:moveTo>
                <a:cubicBezTo>
                  <a:pt x="1529714" y="1367793"/>
                  <a:pt x="1725574" y="1477302"/>
                  <a:pt x="1834882" y="1652053"/>
                </a:cubicBezTo>
                <a:cubicBezTo>
                  <a:pt x="1903747" y="1589160"/>
                  <a:pt x="1995954" y="1554818"/>
                  <a:pt x="2096186" y="1554818"/>
                </a:cubicBezTo>
                <a:cubicBezTo>
                  <a:pt x="2313867" y="1554818"/>
                  <a:pt x="2493715" y="1716803"/>
                  <a:pt x="2514185" y="1927821"/>
                </a:cubicBezTo>
                <a:cubicBezTo>
                  <a:pt x="2517944" y="1925558"/>
                  <a:pt x="2521751" y="1925524"/>
                  <a:pt x="2525567" y="1925524"/>
                </a:cubicBezTo>
                <a:cubicBezTo>
                  <a:pt x="2888547" y="1925524"/>
                  <a:pt x="3182805" y="2219782"/>
                  <a:pt x="3182805" y="2582762"/>
                </a:cubicBezTo>
                <a:cubicBezTo>
                  <a:pt x="3182805" y="2925484"/>
                  <a:pt x="2920478" y="3206940"/>
                  <a:pt x="2585635" y="3236968"/>
                </a:cubicBezTo>
                <a:lnTo>
                  <a:pt x="2585635" y="3240001"/>
                </a:lnTo>
                <a:lnTo>
                  <a:pt x="2525567" y="3240001"/>
                </a:lnTo>
                <a:lnTo>
                  <a:pt x="733485" y="3240001"/>
                </a:lnTo>
                <a:lnTo>
                  <a:pt x="733485" y="3235099"/>
                </a:lnTo>
                <a:cubicBezTo>
                  <a:pt x="708515" y="3238513"/>
                  <a:pt x="683051" y="3240001"/>
                  <a:pt x="657239" y="3240001"/>
                </a:cubicBezTo>
                <a:cubicBezTo>
                  <a:pt x="294258" y="3240001"/>
                  <a:pt x="0" y="2945743"/>
                  <a:pt x="0" y="2582762"/>
                </a:cubicBezTo>
                <a:cubicBezTo>
                  <a:pt x="0" y="2219782"/>
                  <a:pt x="294258" y="1925524"/>
                  <a:pt x="657239" y="1925524"/>
                </a:cubicBezTo>
                <a:lnTo>
                  <a:pt x="670588" y="1928221"/>
                </a:lnTo>
                <a:cubicBezTo>
                  <a:pt x="705989" y="1610200"/>
                  <a:pt x="978825" y="1367793"/>
                  <a:pt x="1308278" y="1367793"/>
                </a:cubicBezTo>
                <a:close/>
                <a:moveTo>
                  <a:pt x="1589786" y="0"/>
                </a:moveTo>
                <a:cubicBezTo>
                  <a:pt x="1520182" y="453314"/>
                  <a:pt x="1668069" y="912942"/>
                  <a:pt x="1988957" y="1240613"/>
                </a:cubicBezTo>
                <a:cubicBezTo>
                  <a:pt x="2309845" y="1568285"/>
                  <a:pt x="2766281" y="1725754"/>
                  <a:pt x="3220951" y="1665645"/>
                </a:cubicBezTo>
                <a:cubicBezTo>
                  <a:pt x="3108976" y="1775302"/>
                  <a:pt x="2980523" y="1857805"/>
                  <a:pt x="2843553" y="1912752"/>
                </a:cubicBezTo>
                <a:cubicBezTo>
                  <a:pt x="2756367" y="1866073"/>
                  <a:pt x="2656598" y="1841175"/>
                  <a:pt x="2551012" y="1841175"/>
                </a:cubicBezTo>
                <a:cubicBezTo>
                  <a:pt x="2547197" y="1841176"/>
                  <a:pt x="2543390" y="1841210"/>
                  <a:pt x="2539631" y="1843473"/>
                </a:cubicBezTo>
                <a:cubicBezTo>
                  <a:pt x="2519161" y="1632454"/>
                  <a:pt x="2339312" y="1470470"/>
                  <a:pt x="2121631" y="1470470"/>
                </a:cubicBezTo>
                <a:cubicBezTo>
                  <a:pt x="2021400" y="1470470"/>
                  <a:pt x="1929192" y="1504812"/>
                  <a:pt x="1860327" y="1567705"/>
                </a:cubicBezTo>
                <a:cubicBezTo>
                  <a:pt x="1751020" y="1392954"/>
                  <a:pt x="1555160" y="1283445"/>
                  <a:pt x="1333723" y="1283445"/>
                </a:cubicBezTo>
                <a:lnTo>
                  <a:pt x="1331160" y="1283679"/>
                </a:lnTo>
                <a:cubicBezTo>
                  <a:pt x="1150898" y="856385"/>
                  <a:pt x="1238290" y="344219"/>
                  <a:pt x="1589786" y="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6" name="Round Same Side Corner Rectangle 8">
            <a:extLst>
              <a:ext uri="{FF2B5EF4-FFF2-40B4-BE49-F238E27FC236}">
                <a16:creationId xmlns:a16="http://schemas.microsoft.com/office/drawing/2014/main" id="{6876B999-ABF4-4C31-A983-4AFAE72ED35C}"/>
              </a:ext>
            </a:extLst>
          </p:cNvPr>
          <p:cNvSpPr/>
          <p:nvPr/>
        </p:nvSpPr>
        <p:spPr>
          <a:xfrm>
            <a:off x="4455730" y="1450295"/>
            <a:ext cx="251302" cy="661867"/>
          </a:xfrm>
          <a:custGeom>
            <a:avLst/>
            <a:gdLst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8887 w 1489775"/>
              <a:gd name="connsiteY10" fmla="*/ 2305078 h 3923699"/>
              <a:gd name="connsiteX11" fmla="*/ 1151853 w 1489775"/>
              <a:gd name="connsiteY11" fmla="*/ 3743699 h 3923699"/>
              <a:gd name="connsiteX12" fmla="*/ 971853 w 1489775"/>
              <a:gd name="connsiteY12" fmla="*/ 3923699 h 3923699"/>
              <a:gd name="connsiteX13" fmla="*/ 791853 w 1489775"/>
              <a:gd name="connsiteY13" fmla="*/ 3743699 h 3923699"/>
              <a:gd name="connsiteX14" fmla="*/ 791853 w 1489775"/>
              <a:gd name="connsiteY14" fmla="*/ 2305078 h 3923699"/>
              <a:gd name="connsiteX15" fmla="*/ 683854 w 1489775"/>
              <a:gd name="connsiteY15" fmla="*/ 2305078 h 3923699"/>
              <a:gd name="connsiteX16" fmla="*/ 683854 w 1489775"/>
              <a:gd name="connsiteY16" fmla="*/ 3743698 h 3923699"/>
              <a:gd name="connsiteX17" fmla="*/ 503854 w 1489775"/>
              <a:gd name="connsiteY17" fmla="*/ 3923698 h 3923699"/>
              <a:gd name="connsiteX18" fmla="*/ 323854 w 1489775"/>
              <a:gd name="connsiteY18" fmla="*/ 3743698 h 3923699"/>
              <a:gd name="connsiteX19" fmla="*/ 323854 w 1489775"/>
              <a:gd name="connsiteY19" fmla="*/ 2238914 h 3923699"/>
              <a:gd name="connsiteX20" fmla="*/ 330887 w 1489775"/>
              <a:gd name="connsiteY20" fmla="*/ 2238914 h 3923699"/>
              <a:gd name="connsiteX21" fmla="*/ 330887 w 1489775"/>
              <a:gd name="connsiteY21" fmla="*/ 1390678 h 3923699"/>
              <a:gd name="connsiteX22" fmla="*/ 288033 w 1489775"/>
              <a:gd name="connsiteY22" fmla="*/ 1390678 h 3923699"/>
              <a:gd name="connsiteX23" fmla="*/ 288033 w 1489775"/>
              <a:gd name="connsiteY23" fmla="*/ 2063902 h 3923699"/>
              <a:gd name="connsiteX24" fmla="*/ 144017 w 1489775"/>
              <a:gd name="connsiteY24" fmla="*/ 2207918 h 3923699"/>
              <a:gd name="connsiteX25" fmla="*/ 1 w 1489775"/>
              <a:gd name="connsiteY25" fmla="*/ 2063902 h 3923699"/>
              <a:gd name="connsiteX26" fmla="*/ 1 w 1489775"/>
              <a:gd name="connsiteY26" fmla="*/ 1390678 h 3923699"/>
              <a:gd name="connsiteX27" fmla="*/ 0 w 1489775"/>
              <a:gd name="connsiteY27" fmla="*/ 1390678 h 3923699"/>
              <a:gd name="connsiteX28" fmla="*/ 0 w 1489775"/>
              <a:gd name="connsiteY28" fmla="*/ 1030958 h 3923699"/>
              <a:gd name="connsiteX29" fmla="*/ 280204 w 1489775"/>
              <a:gd name="connsiteY29" fmla="*/ 750754 h 3923699"/>
              <a:gd name="connsiteX30" fmla="*/ 744888 w 1489775"/>
              <a:gd name="connsiteY30" fmla="*/ 0 h 3923699"/>
              <a:gd name="connsiteX31" fmla="*/ 1082199 w 1489775"/>
              <a:gd name="connsiteY31" fmla="*/ 337311 h 3923699"/>
              <a:gd name="connsiteX32" fmla="*/ 744888 w 1489775"/>
              <a:gd name="connsiteY32" fmla="*/ 674622 h 3923699"/>
              <a:gd name="connsiteX33" fmla="*/ 407577 w 1489775"/>
              <a:gd name="connsiteY33" fmla="*/ 337311 h 3923699"/>
              <a:gd name="connsiteX34" fmla="*/ 744888 w 1489775"/>
              <a:gd name="connsiteY34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2238914 h 3923699"/>
              <a:gd name="connsiteX20" fmla="*/ 330887 w 1489775"/>
              <a:gd name="connsiteY20" fmla="*/ 1390678 h 3923699"/>
              <a:gd name="connsiteX21" fmla="*/ 288033 w 1489775"/>
              <a:gd name="connsiteY21" fmla="*/ 1390678 h 3923699"/>
              <a:gd name="connsiteX22" fmla="*/ 288033 w 1489775"/>
              <a:gd name="connsiteY22" fmla="*/ 2063902 h 3923699"/>
              <a:gd name="connsiteX23" fmla="*/ 144017 w 1489775"/>
              <a:gd name="connsiteY23" fmla="*/ 2207918 h 3923699"/>
              <a:gd name="connsiteX24" fmla="*/ 1 w 1489775"/>
              <a:gd name="connsiteY24" fmla="*/ 2063902 h 3923699"/>
              <a:gd name="connsiteX25" fmla="*/ 1 w 1489775"/>
              <a:gd name="connsiteY25" fmla="*/ 1390678 h 3923699"/>
              <a:gd name="connsiteX26" fmla="*/ 0 w 1489775"/>
              <a:gd name="connsiteY26" fmla="*/ 1390678 h 3923699"/>
              <a:gd name="connsiteX27" fmla="*/ 0 w 1489775"/>
              <a:gd name="connsiteY27" fmla="*/ 1030958 h 3923699"/>
              <a:gd name="connsiteX28" fmla="*/ 280204 w 1489775"/>
              <a:gd name="connsiteY28" fmla="*/ 750754 h 3923699"/>
              <a:gd name="connsiteX29" fmla="*/ 744888 w 1489775"/>
              <a:gd name="connsiteY29" fmla="*/ 0 h 3923699"/>
              <a:gd name="connsiteX30" fmla="*/ 1082199 w 1489775"/>
              <a:gd name="connsiteY30" fmla="*/ 337311 h 3923699"/>
              <a:gd name="connsiteX31" fmla="*/ 744888 w 1489775"/>
              <a:gd name="connsiteY31" fmla="*/ 674622 h 3923699"/>
              <a:gd name="connsiteX32" fmla="*/ 407577 w 1489775"/>
              <a:gd name="connsiteY32" fmla="*/ 337311 h 3923699"/>
              <a:gd name="connsiteX33" fmla="*/ 744888 w 1489775"/>
              <a:gd name="connsiteY33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23854 w 1489775"/>
              <a:gd name="connsiteY18" fmla="*/ 2238914 h 3923699"/>
              <a:gd name="connsiteX19" fmla="*/ 330887 w 1489775"/>
              <a:gd name="connsiteY19" fmla="*/ 1390678 h 3923699"/>
              <a:gd name="connsiteX20" fmla="*/ 288033 w 1489775"/>
              <a:gd name="connsiteY20" fmla="*/ 1390678 h 3923699"/>
              <a:gd name="connsiteX21" fmla="*/ 288033 w 1489775"/>
              <a:gd name="connsiteY21" fmla="*/ 2063902 h 3923699"/>
              <a:gd name="connsiteX22" fmla="*/ 144017 w 1489775"/>
              <a:gd name="connsiteY22" fmla="*/ 2207918 h 3923699"/>
              <a:gd name="connsiteX23" fmla="*/ 1 w 1489775"/>
              <a:gd name="connsiteY23" fmla="*/ 2063902 h 3923699"/>
              <a:gd name="connsiteX24" fmla="*/ 1 w 1489775"/>
              <a:gd name="connsiteY24" fmla="*/ 1390678 h 3923699"/>
              <a:gd name="connsiteX25" fmla="*/ 0 w 1489775"/>
              <a:gd name="connsiteY25" fmla="*/ 1390678 h 3923699"/>
              <a:gd name="connsiteX26" fmla="*/ 0 w 1489775"/>
              <a:gd name="connsiteY26" fmla="*/ 1030958 h 3923699"/>
              <a:gd name="connsiteX27" fmla="*/ 280204 w 1489775"/>
              <a:gd name="connsiteY27" fmla="*/ 750754 h 3923699"/>
              <a:gd name="connsiteX28" fmla="*/ 744888 w 1489775"/>
              <a:gd name="connsiteY28" fmla="*/ 0 h 3923699"/>
              <a:gd name="connsiteX29" fmla="*/ 1082199 w 1489775"/>
              <a:gd name="connsiteY29" fmla="*/ 337311 h 3923699"/>
              <a:gd name="connsiteX30" fmla="*/ 744888 w 1489775"/>
              <a:gd name="connsiteY30" fmla="*/ 674622 h 3923699"/>
              <a:gd name="connsiteX31" fmla="*/ 407577 w 1489775"/>
              <a:gd name="connsiteY31" fmla="*/ 337311 h 3923699"/>
              <a:gd name="connsiteX32" fmla="*/ 744888 w 1489775"/>
              <a:gd name="connsiteY32" fmla="*/ 0 h 3923699"/>
              <a:gd name="connsiteX0" fmla="*/ 280204 w 1489775"/>
              <a:gd name="connsiteY0" fmla="*/ 750754 h 3923699"/>
              <a:gd name="connsiteX1" fmla="*/ 1209570 w 1489775"/>
              <a:gd name="connsiteY1" fmla="*/ 750754 h 3923699"/>
              <a:gd name="connsiteX2" fmla="*/ 1489774 w 1489775"/>
              <a:gd name="connsiteY2" fmla="*/ 1030958 h 3923699"/>
              <a:gd name="connsiteX3" fmla="*/ 1489774 w 1489775"/>
              <a:gd name="connsiteY3" fmla="*/ 1293518 h 3923699"/>
              <a:gd name="connsiteX4" fmla="*/ 1489775 w 1489775"/>
              <a:gd name="connsiteY4" fmla="*/ 1293518 h 3923699"/>
              <a:gd name="connsiteX5" fmla="*/ 1489775 w 1489775"/>
              <a:gd name="connsiteY5" fmla="*/ 2063902 h 3923699"/>
              <a:gd name="connsiteX6" fmla="*/ 1345759 w 1489775"/>
              <a:gd name="connsiteY6" fmla="*/ 2207918 h 3923699"/>
              <a:gd name="connsiteX7" fmla="*/ 1201743 w 1489775"/>
              <a:gd name="connsiteY7" fmla="*/ 2063902 h 3923699"/>
              <a:gd name="connsiteX8" fmla="*/ 1201743 w 1489775"/>
              <a:gd name="connsiteY8" fmla="*/ 1390678 h 3923699"/>
              <a:gd name="connsiteX9" fmla="*/ 1158887 w 1489775"/>
              <a:gd name="connsiteY9" fmla="*/ 1390678 h 3923699"/>
              <a:gd name="connsiteX10" fmla="*/ 1151853 w 1489775"/>
              <a:gd name="connsiteY10" fmla="*/ 3743699 h 3923699"/>
              <a:gd name="connsiteX11" fmla="*/ 971853 w 1489775"/>
              <a:gd name="connsiteY11" fmla="*/ 3923699 h 3923699"/>
              <a:gd name="connsiteX12" fmla="*/ 791853 w 1489775"/>
              <a:gd name="connsiteY12" fmla="*/ 3743699 h 3923699"/>
              <a:gd name="connsiteX13" fmla="*/ 791853 w 1489775"/>
              <a:gd name="connsiteY13" fmla="*/ 2305078 h 3923699"/>
              <a:gd name="connsiteX14" fmla="*/ 683854 w 1489775"/>
              <a:gd name="connsiteY14" fmla="*/ 2305078 h 3923699"/>
              <a:gd name="connsiteX15" fmla="*/ 683854 w 1489775"/>
              <a:gd name="connsiteY15" fmla="*/ 3743698 h 3923699"/>
              <a:gd name="connsiteX16" fmla="*/ 503854 w 1489775"/>
              <a:gd name="connsiteY16" fmla="*/ 3923698 h 3923699"/>
              <a:gd name="connsiteX17" fmla="*/ 323854 w 1489775"/>
              <a:gd name="connsiteY17" fmla="*/ 3743698 h 3923699"/>
              <a:gd name="connsiteX18" fmla="*/ 330887 w 1489775"/>
              <a:gd name="connsiteY18" fmla="*/ 1390678 h 3923699"/>
              <a:gd name="connsiteX19" fmla="*/ 288033 w 1489775"/>
              <a:gd name="connsiteY19" fmla="*/ 1390678 h 3923699"/>
              <a:gd name="connsiteX20" fmla="*/ 288033 w 1489775"/>
              <a:gd name="connsiteY20" fmla="*/ 2063902 h 3923699"/>
              <a:gd name="connsiteX21" fmla="*/ 144017 w 1489775"/>
              <a:gd name="connsiteY21" fmla="*/ 2207918 h 3923699"/>
              <a:gd name="connsiteX22" fmla="*/ 1 w 1489775"/>
              <a:gd name="connsiteY22" fmla="*/ 2063902 h 3923699"/>
              <a:gd name="connsiteX23" fmla="*/ 1 w 1489775"/>
              <a:gd name="connsiteY23" fmla="*/ 1390678 h 3923699"/>
              <a:gd name="connsiteX24" fmla="*/ 0 w 1489775"/>
              <a:gd name="connsiteY24" fmla="*/ 1390678 h 3923699"/>
              <a:gd name="connsiteX25" fmla="*/ 0 w 1489775"/>
              <a:gd name="connsiteY25" fmla="*/ 1030958 h 3923699"/>
              <a:gd name="connsiteX26" fmla="*/ 280204 w 1489775"/>
              <a:gd name="connsiteY26" fmla="*/ 750754 h 3923699"/>
              <a:gd name="connsiteX27" fmla="*/ 744888 w 1489775"/>
              <a:gd name="connsiteY27" fmla="*/ 0 h 3923699"/>
              <a:gd name="connsiteX28" fmla="*/ 1082199 w 1489775"/>
              <a:gd name="connsiteY28" fmla="*/ 337311 h 3923699"/>
              <a:gd name="connsiteX29" fmla="*/ 744888 w 1489775"/>
              <a:gd name="connsiteY29" fmla="*/ 674622 h 3923699"/>
              <a:gd name="connsiteX30" fmla="*/ 407577 w 1489775"/>
              <a:gd name="connsiteY30" fmla="*/ 337311 h 3923699"/>
              <a:gd name="connsiteX31" fmla="*/ 744888 w 1489775"/>
              <a:gd name="connsiteY31" fmla="*/ 0 h 3923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489775" h="3923699">
                <a:moveTo>
                  <a:pt x="280204" y="750754"/>
                </a:moveTo>
                <a:lnTo>
                  <a:pt x="1209570" y="750754"/>
                </a:lnTo>
                <a:cubicBezTo>
                  <a:pt x="1364322" y="750754"/>
                  <a:pt x="1489774" y="876206"/>
                  <a:pt x="1489774" y="1030958"/>
                </a:cubicBezTo>
                <a:lnTo>
                  <a:pt x="1489774" y="1293518"/>
                </a:lnTo>
                <a:lnTo>
                  <a:pt x="1489775" y="1293518"/>
                </a:lnTo>
                <a:lnTo>
                  <a:pt x="1489775" y="2063902"/>
                </a:lnTo>
                <a:cubicBezTo>
                  <a:pt x="1489775" y="2143440"/>
                  <a:pt x="1425297" y="2207918"/>
                  <a:pt x="1345759" y="2207918"/>
                </a:cubicBezTo>
                <a:cubicBezTo>
                  <a:pt x="1266221" y="2207918"/>
                  <a:pt x="1201743" y="2143440"/>
                  <a:pt x="1201743" y="2063902"/>
                </a:cubicBezTo>
                <a:lnTo>
                  <a:pt x="1201743" y="1390678"/>
                </a:lnTo>
                <a:lnTo>
                  <a:pt x="1158887" y="1390678"/>
                </a:lnTo>
                <a:cubicBezTo>
                  <a:pt x="1156542" y="2175018"/>
                  <a:pt x="1154198" y="2959359"/>
                  <a:pt x="1151853" y="3743699"/>
                </a:cubicBezTo>
                <a:cubicBezTo>
                  <a:pt x="1151853" y="3843110"/>
                  <a:pt x="1071264" y="3923699"/>
                  <a:pt x="971853" y="3923699"/>
                </a:cubicBezTo>
                <a:cubicBezTo>
                  <a:pt x="872442" y="3923699"/>
                  <a:pt x="791853" y="3843110"/>
                  <a:pt x="791853" y="3743699"/>
                </a:cubicBezTo>
                <a:lnTo>
                  <a:pt x="791853" y="2305078"/>
                </a:lnTo>
                <a:lnTo>
                  <a:pt x="683854" y="2305078"/>
                </a:lnTo>
                <a:lnTo>
                  <a:pt x="683854" y="3743698"/>
                </a:lnTo>
                <a:cubicBezTo>
                  <a:pt x="683854" y="3843109"/>
                  <a:pt x="603265" y="3923698"/>
                  <a:pt x="503854" y="3923698"/>
                </a:cubicBezTo>
                <a:cubicBezTo>
                  <a:pt x="404443" y="3923698"/>
                  <a:pt x="323854" y="3843109"/>
                  <a:pt x="323854" y="3743698"/>
                </a:cubicBezTo>
                <a:cubicBezTo>
                  <a:pt x="326198" y="2959358"/>
                  <a:pt x="328543" y="2175018"/>
                  <a:pt x="330887" y="1390678"/>
                </a:cubicBezTo>
                <a:lnTo>
                  <a:pt x="288033" y="1390678"/>
                </a:lnTo>
                <a:lnTo>
                  <a:pt x="288033" y="2063902"/>
                </a:lnTo>
                <a:cubicBezTo>
                  <a:pt x="288033" y="2143440"/>
                  <a:pt x="223555" y="2207918"/>
                  <a:pt x="144017" y="2207918"/>
                </a:cubicBezTo>
                <a:cubicBezTo>
                  <a:pt x="64479" y="2207918"/>
                  <a:pt x="1" y="2143440"/>
                  <a:pt x="1" y="2063902"/>
                </a:cubicBezTo>
                <a:lnTo>
                  <a:pt x="1" y="1390678"/>
                </a:lnTo>
                <a:lnTo>
                  <a:pt x="0" y="1390678"/>
                </a:lnTo>
                <a:lnTo>
                  <a:pt x="0" y="1030958"/>
                </a:lnTo>
                <a:cubicBezTo>
                  <a:pt x="0" y="876206"/>
                  <a:pt x="125452" y="750754"/>
                  <a:pt x="280204" y="750754"/>
                </a:cubicBezTo>
                <a:close/>
                <a:moveTo>
                  <a:pt x="744888" y="0"/>
                </a:moveTo>
                <a:cubicBezTo>
                  <a:pt x="931180" y="0"/>
                  <a:pt x="1082199" y="151019"/>
                  <a:pt x="1082199" y="337311"/>
                </a:cubicBezTo>
                <a:cubicBezTo>
                  <a:pt x="1082199" y="523603"/>
                  <a:pt x="931180" y="674622"/>
                  <a:pt x="744888" y="674622"/>
                </a:cubicBezTo>
                <a:cubicBezTo>
                  <a:pt x="558596" y="674622"/>
                  <a:pt x="407577" y="523603"/>
                  <a:pt x="407577" y="337311"/>
                </a:cubicBezTo>
                <a:cubicBezTo>
                  <a:pt x="407577" y="151019"/>
                  <a:pt x="558596" y="0"/>
                  <a:pt x="74488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7" name="Round Same Side Corner Rectangle 20">
            <a:extLst>
              <a:ext uri="{FF2B5EF4-FFF2-40B4-BE49-F238E27FC236}">
                <a16:creationId xmlns:a16="http://schemas.microsoft.com/office/drawing/2014/main" id="{AF3B40E1-14E1-465F-9E29-B3C017ACE2BA}"/>
              </a:ext>
            </a:extLst>
          </p:cNvPr>
          <p:cNvSpPr/>
          <p:nvPr/>
        </p:nvSpPr>
        <p:spPr>
          <a:xfrm rot="10800000">
            <a:off x="5042893" y="1447239"/>
            <a:ext cx="313136" cy="667981"/>
          </a:xfrm>
          <a:custGeom>
            <a:avLst/>
            <a:gdLst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521281 w 1856332"/>
              <a:gd name="connsiteY2" fmla="*/ 3174669 h 3959924"/>
              <a:gd name="connsiteX3" fmla="*/ 466697 w 1856332"/>
              <a:gd name="connsiteY3" fmla="*/ 3144149 h 3959924"/>
              <a:gd name="connsiteX4" fmla="*/ 8303 w 1856332"/>
              <a:gd name="connsiteY4" fmla="*/ 1942070 h 3959924"/>
              <a:gd name="connsiteX5" fmla="*/ 81139 w 1856332"/>
              <a:gd name="connsiteY5" fmla="*/ 1779444 h 3959924"/>
              <a:gd name="connsiteX6" fmla="*/ 243764 w 1856332"/>
              <a:gd name="connsiteY6" fmla="*/ 1852280 h 3959924"/>
              <a:gd name="connsiteX7" fmla="*/ 504770 w 1856332"/>
              <a:gd name="connsiteY7" fmla="*/ 2536736 h 3959924"/>
              <a:gd name="connsiteX8" fmla="*/ 555637 w 1856332"/>
              <a:gd name="connsiteY8" fmla="*/ 2536736 h 3959924"/>
              <a:gd name="connsiteX9" fmla="*/ 226299 w 1856332"/>
              <a:gd name="connsiteY9" fmla="*/ 1210417 h 3959924"/>
              <a:gd name="connsiteX10" fmla="*/ 551784 w 1856332"/>
              <a:gd name="connsiteY10" fmla="*/ 1210417 h 3959924"/>
              <a:gd name="connsiteX11" fmla="*/ 551784 w 1856332"/>
              <a:gd name="connsiteY11" fmla="*/ 168335 h 3959924"/>
              <a:gd name="connsiteX12" fmla="*/ 720119 w 1856332"/>
              <a:gd name="connsiteY12" fmla="*/ 0 h 3959924"/>
              <a:gd name="connsiteX13" fmla="*/ 888454 w 1856332"/>
              <a:gd name="connsiteY13" fmla="*/ 168335 h 3959924"/>
              <a:gd name="connsiteX14" fmla="*/ 888454 w 1856332"/>
              <a:gd name="connsiteY14" fmla="*/ 1210417 h 3959924"/>
              <a:gd name="connsiteX15" fmla="*/ 968040 w 1856332"/>
              <a:gd name="connsiteY15" fmla="*/ 1210417 h 3959924"/>
              <a:gd name="connsiteX16" fmla="*/ 968040 w 1856332"/>
              <a:gd name="connsiteY16" fmla="*/ 168335 h 3959924"/>
              <a:gd name="connsiteX17" fmla="*/ 1136375 w 1856332"/>
              <a:gd name="connsiteY17" fmla="*/ 0 h 3959924"/>
              <a:gd name="connsiteX18" fmla="*/ 1304710 w 1856332"/>
              <a:gd name="connsiteY18" fmla="*/ 168335 h 3959924"/>
              <a:gd name="connsiteX19" fmla="*/ 1304710 w 1856332"/>
              <a:gd name="connsiteY19" fmla="*/ 1210417 h 3959924"/>
              <a:gd name="connsiteX20" fmla="*/ 1631589 w 1856332"/>
              <a:gd name="connsiteY20" fmla="*/ 1210417 h 3959924"/>
              <a:gd name="connsiteX21" fmla="*/ 1302251 w 1856332"/>
              <a:gd name="connsiteY21" fmla="*/ 2536736 h 3959924"/>
              <a:gd name="connsiteX22" fmla="*/ 1351562 w 1856332"/>
              <a:gd name="connsiteY22" fmla="*/ 2536736 h 3959924"/>
              <a:gd name="connsiteX23" fmla="*/ 1612568 w 1856332"/>
              <a:gd name="connsiteY23" fmla="*/ 1852280 h 3959924"/>
              <a:gd name="connsiteX24" fmla="*/ 1775193 w 1856332"/>
              <a:gd name="connsiteY24" fmla="*/ 1779444 h 3959924"/>
              <a:gd name="connsiteX25" fmla="*/ 1848029 w 1856332"/>
              <a:gd name="connsiteY25" fmla="*/ 1942070 h 3959924"/>
              <a:gd name="connsiteX26" fmla="*/ 1389635 w 1856332"/>
              <a:gd name="connsiteY26" fmla="*/ 3144149 h 3959924"/>
              <a:gd name="connsiteX27" fmla="*/ 1344732 w 1856332"/>
              <a:gd name="connsiteY27" fmla="*/ 3176282 h 3959924"/>
              <a:gd name="connsiteX28" fmla="*/ 1228565 w 1856332"/>
              <a:gd name="connsiteY28" fmla="*/ 3214674 h 3959924"/>
              <a:gd name="connsiteX29" fmla="*/ 925623 w 1856332"/>
              <a:gd name="connsiteY29" fmla="*/ 3959924 h 3959924"/>
              <a:gd name="connsiteX30" fmla="*/ 601623 w 1856332"/>
              <a:gd name="connsiteY30" fmla="*/ 3635924 h 3959924"/>
              <a:gd name="connsiteX31" fmla="*/ 925623 w 1856332"/>
              <a:gd name="connsiteY31" fmla="*/ 3311924 h 3959924"/>
              <a:gd name="connsiteX32" fmla="*/ 1249623 w 1856332"/>
              <a:gd name="connsiteY32" fmla="*/ 3635924 h 3959924"/>
              <a:gd name="connsiteX33" fmla="*/ 925623 w 1856332"/>
              <a:gd name="connsiteY33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344732 w 1856332"/>
              <a:gd name="connsiteY26" fmla="*/ 3176282 h 3959924"/>
              <a:gd name="connsiteX27" fmla="*/ 1228565 w 1856332"/>
              <a:gd name="connsiteY27" fmla="*/ 3214674 h 3959924"/>
              <a:gd name="connsiteX28" fmla="*/ 925623 w 1856332"/>
              <a:gd name="connsiteY28" fmla="*/ 3959924 h 3959924"/>
              <a:gd name="connsiteX29" fmla="*/ 601623 w 1856332"/>
              <a:gd name="connsiteY29" fmla="*/ 3635924 h 3959924"/>
              <a:gd name="connsiteX30" fmla="*/ 925623 w 1856332"/>
              <a:gd name="connsiteY30" fmla="*/ 3311924 h 3959924"/>
              <a:gd name="connsiteX31" fmla="*/ 1249623 w 1856332"/>
              <a:gd name="connsiteY31" fmla="*/ 3635924 h 3959924"/>
              <a:gd name="connsiteX32" fmla="*/ 925623 w 1856332"/>
              <a:gd name="connsiteY32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  <a:gd name="connsiteX0" fmla="*/ 1228565 w 1856332"/>
              <a:gd name="connsiteY0" fmla="*/ 3214674 h 3959924"/>
              <a:gd name="connsiteX1" fmla="*/ 622681 w 1856332"/>
              <a:gd name="connsiteY1" fmla="*/ 3214674 h 3959924"/>
              <a:gd name="connsiteX2" fmla="*/ 466697 w 1856332"/>
              <a:gd name="connsiteY2" fmla="*/ 3144149 h 3959924"/>
              <a:gd name="connsiteX3" fmla="*/ 8303 w 1856332"/>
              <a:gd name="connsiteY3" fmla="*/ 1942070 h 3959924"/>
              <a:gd name="connsiteX4" fmla="*/ 81139 w 1856332"/>
              <a:gd name="connsiteY4" fmla="*/ 1779444 h 3959924"/>
              <a:gd name="connsiteX5" fmla="*/ 243764 w 1856332"/>
              <a:gd name="connsiteY5" fmla="*/ 1852280 h 3959924"/>
              <a:gd name="connsiteX6" fmla="*/ 504770 w 1856332"/>
              <a:gd name="connsiteY6" fmla="*/ 2536736 h 3959924"/>
              <a:gd name="connsiteX7" fmla="*/ 555637 w 1856332"/>
              <a:gd name="connsiteY7" fmla="*/ 2536736 h 3959924"/>
              <a:gd name="connsiteX8" fmla="*/ 226299 w 1856332"/>
              <a:gd name="connsiteY8" fmla="*/ 1210417 h 3959924"/>
              <a:gd name="connsiteX9" fmla="*/ 551784 w 1856332"/>
              <a:gd name="connsiteY9" fmla="*/ 1210417 h 3959924"/>
              <a:gd name="connsiteX10" fmla="*/ 551784 w 1856332"/>
              <a:gd name="connsiteY10" fmla="*/ 168335 h 3959924"/>
              <a:gd name="connsiteX11" fmla="*/ 720119 w 1856332"/>
              <a:gd name="connsiteY11" fmla="*/ 0 h 3959924"/>
              <a:gd name="connsiteX12" fmla="*/ 888454 w 1856332"/>
              <a:gd name="connsiteY12" fmla="*/ 168335 h 3959924"/>
              <a:gd name="connsiteX13" fmla="*/ 888454 w 1856332"/>
              <a:gd name="connsiteY13" fmla="*/ 1210417 h 3959924"/>
              <a:gd name="connsiteX14" fmla="*/ 968040 w 1856332"/>
              <a:gd name="connsiteY14" fmla="*/ 1210417 h 3959924"/>
              <a:gd name="connsiteX15" fmla="*/ 968040 w 1856332"/>
              <a:gd name="connsiteY15" fmla="*/ 168335 h 3959924"/>
              <a:gd name="connsiteX16" fmla="*/ 1136375 w 1856332"/>
              <a:gd name="connsiteY16" fmla="*/ 0 h 3959924"/>
              <a:gd name="connsiteX17" fmla="*/ 1304710 w 1856332"/>
              <a:gd name="connsiteY17" fmla="*/ 168335 h 3959924"/>
              <a:gd name="connsiteX18" fmla="*/ 1304710 w 1856332"/>
              <a:gd name="connsiteY18" fmla="*/ 1210417 h 3959924"/>
              <a:gd name="connsiteX19" fmla="*/ 1631589 w 1856332"/>
              <a:gd name="connsiteY19" fmla="*/ 1210417 h 3959924"/>
              <a:gd name="connsiteX20" fmla="*/ 1302251 w 1856332"/>
              <a:gd name="connsiteY20" fmla="*/ 2536736 h 3959924"/>
              <a:gd name="connsiteX21" fmla="*/ 1351562 w 1856332"/>
              <a:gd name="connsiteY21" fmla="*/ 2536736 h 3959924"/>
              <a:gd name="connsiteX22" fmla="*/ 1612568 w 1856332"/>
              <a:gd name="connsiteY22" fmla="*/ 1852280 h 3959924"/>
              <a:gd name="connsiteX23" fmla="*/ 1775193 w 1856332"/>
              <a:gd name="connsiteY23" fmla="*/ 1779444 h 3959924"/>
              <a:gd name="connsiteX24" fmla="*/ 1848029 w 1856332"/>
              <a:gd name="connsiteY24" fmla="*/ 1942070 h 3959924"/>
              <a:gd name="connsiteX25" fmla="*/ 1389635 w 1856332"/>
              <a:gd name="connsiteY25" fmla="*/ 3144149 h 3959924"/>
              <a:gd name="connsiteX26" fmla="*/ 1228565 w 1856332"/>
              <a:gd name="connsiteY26" fmla="*/ 3214674 h 3959924"/>
              <a:gd name="connsiteX27" fmla="*/ 925623 w 1856332"/>
              <a:gd name="connsiteY27" fmla="*/ 3959924 h 3959924"/>
              <a:gd name="connsiteX28" fmla="*/ 601623 w 1856332"/>
              <a:gd name="connsiteY28" fmla="*/ 3635924 h 3959924"/>
              <a:gd name="connsiteX29" fmla="*/ 925623 w 1856332"/>
              <a:gd name="connsiteY29" fmla="*/ 3311924 h 3959924"/>
              <a:gd name="connsiteX30" fmla="*/ 1249623 w 1856332"/>
              <a:gd name="connsiteY30" fmla="*/ 3635924 h 3959924"/>
              <a:gd name="connsiteX31" fmla="*/ 925623 w 1856332"/>
              <a:gd name="connsiteY31" fmla="*/ 3959924 h 395992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</a:cxnLst>
            <a:rect l="l" t="t" r="r" b="b"/>
            <a:pathLst>
              <a:path w="1856332" h="3959924">
                <a:moveTo>
                  <a:pt x="1228565" y="3214674"/>
                </a:moveTo>
                <a:lnTo>
                  <a:pt x="622681" y="3214674"/>
                </a:lnTo>
                <a:cubicBezTo>
                  <a:pt x="495703" y="3202920"/>
                  <a:pt x="501057" y="3225622"/>
                  <a:pt x="466697" y="3144149"/>
                </a:cubicBezTo>
                <a:lnTo>
                  <a:pt x="8303" y="1942070"/>
                </a:lnTo>
                <a:cubicBezTo>
                  <a:pt x="-16491" y="1877049"/>
                  <a:pt x="16118" y="1804239"/>
                  <a:pt x="81139" y="1779444"/>
                </a:cubicBezTo>
                <a:cubicBezTo>
                  <a:pt x="146160" y="1754650"/>
                  <a:pt x="218970" y="1787259"/>
                  <a:pt x="243764" y="1852280"/>
                </a:cubicBezTo>
                <a:lnTo>
                  <a:pt x="504770" y="2536736"/>
                </a:lnTo>
                <a:lnTo>
                  <a:pt x="555637" y="2536736"/>
                </a:lnTo>
                <a:lnTo>
                  <a:pt x="226299" y="1210417"/>
                </a:lnTo>
                <a:lnTo>
                  <a:pt x="551784" y="1210417"/>
                </a:lnTo>
                <a:lnTo>
                  <a:pt x="551784" y="168335"/>
                </a:lnTo>
                <a:cubicBezTo>
                  <a:pt x="551784" y="75366"/>
                  <a:pt x="627150" y="0"/>
                  <a:pt x="720119" y="0"/>
                </a:cubicBezTo>
                <a:cubicBezTo>
                  <a:pt x="813088" y="0"/>
                  <a:pt x="888454" y="75366"/>
                  <a:pt x="888454" y="168335"/>
                </a:cubicBezTo>
                <a:lnTo>
                  <a:pt x="888454" y="1210417"/>
                </a:lnTo>
                <a:lnTo>
                  <a:pt x="968040" y="1210417"/>
                </a:lnTo>
                <a:lnTo>
                  <a:pt x="968040" y="168335"/>
                </a:lnTo>
                <a:cubicBezTo>
                  <a:pt x="968040" y="75366"/>
                  <a:pt x="1043406" y="0"/>
                  <a:pt x="1136375" y="0"/>
                </a:cubicBezTo>
                <a:cubicBezTo>
                  <a:pt x="1229344" y="0"/>
                  <a:pt x="1304710" y="75366"/>
                  <a:pt x="1304710" y="168335"/>
                </a:cubicBezTo>
                <a:lnTo>
                  <a:pt x="1304710" y="1210417"/>
                </a:lnTo>
                <a:lnTo>
                  <a:pt x="1631589" y="1210417"/>
                </a:lnTo>
                <a:lnTo>
                  <a:pt x="1302251" y="2536736"/>
                </a:lnTo>
                <a:lnTo>
                  <a:pt x="1351562" y="2536736"/>
                </a:lnTo>
                <a:lnTo>
                  <a:pt x="1612568" y="1852280"/>
                </a:lnTo>
                <a:cubicBezTo>
                  <a:pt x="1637362" y="1787259"/>
                  <a:pt x="1710172" y="1754650"/>
                  <a:pt x="1775193" y="1779444"/>
                </a:cubicBezTo>
                <a:cubicBezTo>
                  <a:pt x="1840214" y="1804239"/>
                  <a:pt x="1872823" y="1877049"/>
                  <a:pt x="1848029" y="1942070"/>
                </a:cubicBezTo>
                <a:lnTo>
                  <a:pt x="1389635" y="3144149"/>
                </a:lnTo>
                <a:cubicBezTo>
                  <a:pt x="1348984" y="3225622"/>
                  <a:pt x="1356391" y="3202920"/>
                  <a:pt x="1228565" y="3214674"/>
                </a:cubicBezTo>
                <a:close/>
                <a:moveTo>
                  <a:pt x="925623" y="3959924"/>
                </a:moveTo>
                <a:cubicBezTo>
                  <a:pt x="746683" y="3959924"/>
                  <a:pt x="601623" y="3814864"/>
                  <a:pt x="601623" y="3635924"/>
                </a:cubicBezTo>
                <a:cubicBezTo>
                  <a:pt x="601623" y="3456984"/>
                  <a:pt x="746683" y="3311924"/>
                  <a:pt x="925623" y="3311924"/>
                </a:cubicBezTo>
                <a:cubicBezTo>
                  <a:pt x="1104563" y="3311924"/>
                  <a:pt x="1249623" y="3456984"/>
                  <a:pt x="1249623" y="3635924"/>
                </a:cubicBezTo>
                <a:cubicBezTo>
                  <a:pt x="1249623" y="3814864"/>
                  <a:pt x="1104563" y="3959924"/>
                  <a:pt x="925623" y="395992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38" name="Donut 87">
            <a:extLst>
              <a:ext uri="{FF2B5EF4-FFF2-40B4-BE49-F238E27FC236}">
                <a16:creationId xmlns:a16="http://schemas.microsoft.com/office/drawing/2014/main" id="{998F8097-DA38-48C5-96A1-F10B315DFCF8}"/>
              </a:ext>
            </a:extLst>
          </p:cNvPr>
          <p:cNvSpPr/>
          <p:nvPr/>
        </p:nvSpPr>
        <p:spPr>
          <a:xfrm>
            <a:off x="5691893" y="1539942"/>
            <a:ext cx="507661" cy="521714"/>
          </a:xfrm>
          <a:custGeom>
            <a:avLst/>
            <a:gdLst/>
            <a:ahLst/>
            <a:cxnLst/>
            <a:rect l="l" t="t" r="r" b="b"/>
            <a:pathLst>
              <a:path w="356471" h="366339">
                <a:moveTo>
                  <a:pt x="144025" y="123680"/>
                </a:moveTo>
                <a:cubicBezTo>
                  <a:pt x="89551" y="123680"/>
                  <a:pt x="45391" y="167840"/>
                  <a:pt x="45391" y="222314"/>
                </a:cubicBezTo>
                <a:cubicBezTo>
                  <a:pt x="45391" y="276788"/>
                  <a:pt x="89551" y="320948"/>
                  <a:pt x="144025" y="320948"/>
                </a:cubicBezTo>
                <a:cubicBezTo>
                  <a:pt x="198499" y="320948"/>
                  <a:pt x="242659" y="276788"/>
                  <a:pt x="242659" y="222314"/>
                </a:cubicBezTo>
                <a:cubicBezTo>
                  <a:pt x="242659" y="167840"/>
                  <a:pt x="198499" y="123680"/>
                  <a:pt x="144025" y="123680"/>
                </a:cubicBezTo>
                <a:close/>
                <a:moveTo>
                  <a:pt x="354808" y="0"/>
                </a:moveTo>
                <a:lnTo>
                  <a:pt x="356471" y="85288"/>
                </a:lnTo>
                <a:lnTo>
                  <a:pt x="334733" y="64382"/>
                </a:lnTo>
                <a:lnTo>
                  <a:pt x="260258" y="141819"/>
                </a:lnTo>
                <a:cubicBezTo>
                  <a:pt x="278587" y="163579"/>
                  <a:pt x="288050" y="191841"/>
                  <a:pt x="288050" y="222314"/>
                </a:cubicBezTo>
                <a:cubicBezTo>
                  <a:pt x="288050" y="301857"/>
                  <a:pt x="223568" y="366339"/>
                  <a:pt x="144025" y="366339"/>
                </a:cubicBezTo>
                <a:cubicBezTo>
                  <a:pt x="64482" y="366339"/>
                  <a:pt x="0" y="301857"/>
                  <a:pt x="0" y="222314"/>
                </a:cubicBezTo>
                <a:cubicBezTo>
                  <a:pt x="0" y="142771"/>
                  <a:pt x="64482" y="78289"/>
                  <a:pt x="144025" y="78289"/>
                </a:cubicBezTo>
                <a:cubicBezTo>
                  <a:pt x="170876" y="78289"/>
                  <a:pt x="196011" y="85637"/>
                  <a:pt x="216282" y="100527"/>
                </a:cubicBezTo>
                <a:lnTo>
                  <a:pt x="291257" y="22569"/>
                </a:lnTo>
                <a:lnTo>
                  <a:pt x="269519" y="166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39" name="Donut 90">
            <a:extLst>
              <a:ext uri="{FF2B5EF4-FFF2-40B4-BE49-F238E27FC236}">
                <a16:creationId xmlns:a16="http://schemas.microsoft.com/office/drawing/2014/main" id="{92E4CAE0-E2B5-4D17-82C2-B62665E37F6E}"/>
              </a:ext>
            </a:extLst>
          </p:cNvPr>
          <p:cNvSpPr/>
          <p:nvPr/>
        </p:nvSpPr>
        <p:spPr>
          <a:xfrm>
            <a:off x="6568402" y="1501877"/>
            <a:ext cx="532052" cy="543757"/>
          </a:xfrm>
          <a:custGeom>
            <a:avLst/>
            <a:gdLst/>
            <a:ahLst/>
            <a:cxnLst/>
            <a:rect l="l" t="t" r="r" b="b"/>
            <a:pathLst>
              <a:path w="373598" h="381817">
                <a:moveTo>
                  <a:pt x="229573" y="45391"/>
                </a:moveTo>
                <a:cubicBezTo>
                  <a:pt x="175099" y="45391"/>
                  <a:pt x="130939" y="89551"/>
                  <a:pt x="130939" y="144025"/>
                </a:cubicBezTo>
                <a:cubicBezTo>
                  <a:pt x="130939" y="198499"/>
                  <a:pt x="175099" y="242659"/>
                  <a:pt x="229573" y="242659"/>
                </a:cubicBezTo>
                <a:cubicBezTo>
                  <a:pt x="284047" y="242659"/>
                  <a:pt x="328207" y="198499"/>
                  <a:pt x="328207" y="144025"/>
                </a:cubicBezTo>
                <a:cubicBezTo>
                  <a:pt x="328207" y="89551"/>
                  <a:pt x="284047" y="45391"/>
                  <a:pt x="229573" y="45391"/>
                </a:cubicBezTo>
                <a:close/>
                <a:moveTo>
                  <a:pt x="229573" y="0"/>
                </a:moveTo>
                <a:cubicBezTo>
                  <a:pt x="309116" y="0"/>
                  <a:pt x="373598" y="64482"/>
                  <a:pt x="373598" y="144025"/>
                </a:cubicBezTo>
                <a:cubicBezTo>
                  <a:pt x="373598" y="223568"/>
                  <a:pt x="309116" y="288050"/>
                  <a:pt x="229573" y="288050"/>
                </a:cubicBezTo>
                <a:cubicBezTo>
                  <a:pt x="202172" y="288050"/>
                  <a:pt x="176558" y="280398"/>
                  <a:pt x="156060" y="264966"/>
                </a:cubicBezTo>
                <a:lnTo>
                  <a:pt x="128993" y="292033"/>
                </a:lnTo>
                <a:lnTo>
                  <a:pt x="160228" y="323268"/>
                </a:lnTo>
                <a:cubicBezTo>
                  <a:pt x="171055" y="334095"/>
                  <a:pt x="171055" y="351650"/>
                  <a:pt x="160228" y="362477"/>
                </a:cubicBezTo>
                <a:cubicBezTo>
                  <a:pt x="149401" y="373304"/>
                  <a:pt x="131846" y="373304"/>
                  <a:pt x="121019" y="362477"/>
                </a:cubicBezTo>
                <a:lnTo>
                  <a:pt x="89784" y="331242"/>
                </a:lnTo>
                <a:lnTo>
                  <a:pt x="39209" y="381817"/>
                </a:lnTo>
                <a:cubicBezTo>
                  <a:pt x="28381" y="392644"/>
                  <a:pt x="10827" y="392644"/>
                  <a:pt x="0" y="381817"/>
                </a:cubicBezTo>
                <a:cubicBezTo>
                  <a:pt x="-10828" y="370989"/>
                  <a:pt x="-10828" y="353435"/>
                  <a:pt x="0" y="342608"/>
                </a:cubicBezTo>
                <a:lnTo>
                  <a:pt x="50575" y="292033"/>
                </a:lnTo>
                <a:lnTo>
                  <a:pt x="16166" y="257624"/>
                </a:lnTo>
                <a:cubicBezTo>
                  <a:pt x="5339" y="246797"/>
                  <a:pt x="5339" y="229242"/>
                  <a:pt x="16166" y="218415"/>
                </a:cubicBezTo>
                <a:cubicBezTo>
                  <a:pt x="26993" y="207588"/>
                  <a:pt x="44548" y="207588"/>
                  <a:pt x="55375" y="218415"/>
                </a:cubicBezTo>
                <a:lnTo>
                  <a:pt x="89784" y="252824"/>
                </a:lnTo>
                <a:lnTo>
                  <a:pt x="115252" y="227356"/>
                </a:lnTo>
                <a:cubicBezTo>
                  <a:pt x="95803" y="205073"/>
                  <a:pt x="85548" y="175747"/>
                  <a:pt x="85548" y="144025"/>
                </a:cubicBezTo>
                <a:cubicBezTo>
                  <a:pt x="85548" y="64482"/>
                  <a:pt x="150030" y="0"/>
                  <a:pt x="22957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0" name="Oval 6">
            <a:extLst>
              <a:ext uri="{FF2B5EF4-FFF2-40B4-BE49-F238E27FC236}">
                <a16:creationId xmlns:a16="http://schemas.microsoft.com/office/drawing/2014/main" id="{F262CD6B-3CB8-4A99-80EB-6C507EBAEFAC}"/>
              </a:ext>
            </a:extLst>
          </p:cNvPr>
          <p:cNvSpPr/>
          <p:nvPr/>
        </p:nvSpPr>
        <p:spPr>
          <a:xfrm>
            <a:off x="7560710" y="2604583"/>
            <a:ext cx="507960" cy="502639"/>
          </a:xfrm>
          <a:custGeom>
            <a:avLst/>
            <a:gdLst/>
            <a:ahLst/>
            <a:cxnLst/>
            <a:rect l="l" t="t" r="r" b="b"/>
            <a:pathLst>
              <a:path w="3220460" h="3186731">
                <a:moveTo>
                  <a:pt x="1762834" y="1282034"/>
                </a:moveTo>
                <a:lnTo>
                  <a:pt x="273698" y="2771171"/>
                </a:lnTo>
                <a:cubicBezTo>
                  <a:pt x="253145" y="2791724"/>
                  <a:pt x="253145" y="2825048"/>
                  <a:pt x="273698" y="2845601"/>
                </a:cubicBezTo>
                <a:cubicBezTo>
                  <a:pt x="294251" y="2866154"/>
                  <a:pt x="327575" y="2866154"/>
                  <a:pt x="348128" y="2845601"/>
                </a:cubicBezTo>
                <a:lnTo>
                  <a:pt x="1830131" y="1363598"/>
                </a:lnTo>
                <a:close/>
                <a:moveTo>
                  <a:pt x="2703218" y="237332"/>
                </a:moveTo>
                <a:cubicBezTo>
                  <a:pt x="2623680" y="237332"/>
                  <a:pt x="2559202" y="301810"/>
                  <a:pt x="2559202" y="381348"/>
                </a:cubicBezTo>
                <a:cubicBezTo>
                  <a:pt x="2559202" y="460886"/>
                  <a:pt x="2623680" y="525364"/>
                  <a:pt x="2703218" y="525364"/>
                </a:cubicBezTo>
                <a:cubicBezTo>
                  <a:pt x="2782756" y="525364"/>
                  <a:pt x="2847234" y="460886"/>
                  <a:pt x="2847234" y="381348"/>
                </a:cubicBezTo>
                <a:cubicBezTo>
                  <a:pt x="2847234" y="301810"/>
                  <a:pt x="2782756" y="237332"/>
                  <a:pt x="2703218" y="237332"/>
                </a:cubicBezTo>
                <a:close/>
                <a:moveTo>
                  <a:pt x="2413103" y="0"/>
                </a:moveTo>
                <a:cubicBezTo>
                  <a:pt x="2858994" y="0"/>
                  <a:pt x="3220460" y="361466"/>
                  <a:pt x="3220460" y="807357"/>
                </a:cubicBezTo>
                <a:cubicBezTo>
                  <a:pt x="3220460" y="1253248"/>
                  <a:pt x="2858994" y="1614714"/>
                  <a:pt x="2413103" y="1614714"/>
                </a:cubicBezTo>
                <a:cubicBezTo>
                  <a:pt x="2305542" y="1614714"/>
                  <a:pt x="2202893" y="1593680"/>
                  <a:pt x="2109223" y="1555067"/>
                </a:cubicBezTo>
                <a:lnTo>
                  <a:pt x="2191945" y="1637789"/>
                </a:lnTo>
                <a:cubicBezTo>
                  <a:pt x="2226856" y="1672699"/>
                  <a:pt x="2226855" y="1729300"/>
                  <a:pt x="2191945" y="1764210"/>
                </a:cubicBezTo>
                <a:lnTo>
                  <a:pt x="2045068" y="1911087"/>
                </a:lnTo>
                <a:cubicBezTo>
                  <a:pt x="2010158" y="1945998"/>
                  <a:pt x="1953557" y="1945998"/>
                  <a:pt x="1918647" y="1911087"/>
                </a:cubicBezTo>
                <a:lnTo>
                  <a:pt x="1799123" y="1791564"/>
                </a:lnTo>
                <a:lnTo>
                  <a:pt x="1749496" y="1841190"/>
                </a:lnTo>
                <a:lnTo>
                  <a:pt x="1832980" y="1924673"/>
                </a:lnTo>
                <a:lnTo>
                  <a:pt x="1761893" y="1995760"/>
                </a:lnTo>
                <a:lnTo>
                  <a:pt x="1678410" y="1912277"/>
                </a:lnTo>
                <a:lnTo>
                  <a:pt x="1650246" y="1940441"/>
                </a:lnTo>
                <a:lnTo>
                  <a:pt x="1735612" y="2025807"/>
                </a:lnTo>
                <a:lnTo>
                  <a:pt x="1573330" y="2188089"/>
                </a:lnTo>
                <a:lnTo>
                  <a:pt x="1487964" y="2102723"/>
                </a:lnTo>
                <a:lnTo>
                  <a:pt x="1451742" y="2138944"/>
                </a:lnTo>
                <a:lnTo>
                  <a:pt x="1537109" y="2224311"/>
                </a:lnTo>
                <a:lnTo>
                  <a:pt x="1374830" y="2386590"/>
                </a:lnTo>
                <a:lnTo>
                  <a:pt x="1289463" y="2301223"/>
                </a:lnTo>
                <a:lnTo>
                  <a:pt x="1225079" y="2365608"/>
                </a:lnTo>
                <a:lnTo>
                  <a:pt x="1310445" y="2450974"/>
                </a:lnTo>
                <a:lnTo>
                  <a:pt x="1239358" y="2522061"/>
                </a:lnTo>
                <a:lnTo>
                  <a:pt x="1153992" y="2436695"/>
                </a:lnTo>
                <a:lnTo>
                  <a:pt x="1104364" y="2486322"/>
                </a:lnTo>
                <a:lnTo>
                  <a:pt x="1189730" y="2571689"/>
                </a:lnTo>
                <a:lnTo>
                  <a:pt x="1034153" y="2727266"/>
                </a:lnTo>
                <a:lnTo>
                  <a:pt x="948787" y="2641900"/>
                </a:lnTo>
                <a:lnTo>
                  <a:pt x="905863" y="2684824"/>
                </a:lnTo>
                <a:lnTo>
                  <a:pt x="991230" y="2770191"/>
                </a:lnTo>
                <a:lnTo>
                  <a:pt x="842353" y="2919067"/>
                </a:lnTo>
                <a:lnTo>
                  <a:pt x="756986" y="2833700"/>
                </a:lnTo>
                <a:lnTo>
                  <a:pt x="692119" y="2898567"/>
                </a:lnTo>
                <a:lnTo>
                  <a:pt x="777486" y="2983934"/>
                </a:lnTo>
                <a:lnTo>
                  <a:pt x="628610" y="3132811"/>
                </a:lnTo>
                <a:lnTo>
                  <a:pt x="618557" y="3122757"/>
                </a:lnTo>
                <a:lnTo>
                  <a:pt x="622830" y="3134825"/>
                </a:lnTo>
                <a:lnTo>
                  <a:pt x="346551" y="3150831"/>
                </a:lnTo>
                <a:lnTo>
                  <a:pt x="0" y="3186731"/>
                </a:lnTo>
                <a:lnTo>
                  <a:pt x="51749" y="2750557"/>
                </a:lnTo>
                <a:lnTo>
                  <a:pt x="48979" y="2747788"/>
                </a:lnTo>
                <a:lnTo>
                  <a:pt x="52495" y="2744272"/>
                </a:lnTo>
                <a:lnTo>
                  <a:pt x="52938" y="2740533"/>
                </a:lnTo>
                <a:lnTo>
                  <a:pt x="54575" y="2742192"/>
                </a:lnTo>
                <a:lnTo>
                  <a:pt x="1671288" y="1125479"/>
                </a:lnTo>
                <a:cubicBezTo>
                  <a:pt x="1628971" y="1027979"/>
                  <a:pt x="1605746" y="920380"/>
                  <a:pt x="1605746" y="807357"/>
                </a:cubicBezTo>
                <a:cubicBezTo>
                  <a:pt x="1605746" y="361466"/>
                  <a:pt x="1967212" y="0"/>
                  <a:pt x="2413103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1" name="Block Arc 25">
            <a:extLst>
              <a:ext uri="{FF2B5EF4-FFF2-40B4-BE49-F238E27FC236}">
                <a16:creationId xmlns:a16="http://schemas.microsoft.com/office/drawing/2014/main" id="{69E16BCD-FFE5-4D1C-A224-E335BB9FF3A4}"/>
              </a:ext>
            </a:extLst>
          </p:cNvPr>
          <p:cNvSpPr/>
          <p:nvPr/>
        </p:nvSpPr>
        <p:spPr>
          <a:xfrm>
            <a:off x="5081797" y="2603460"/>
            <a:ext cx="349473" cy="504884"/>
          </a:xfrm>
          <a:custGeom>
            <a:avLst/>
            <a:gdLst/>
            <a:ahLst/>
            <a:cxnLst/>
            <a:rect l="l" t="t" r="r" b="b"/>
            <a:pathLst>
              <a:path w="2215656" h="3200962">
                <a:moveTo>
                  <a:pt x="1107829" y="2097026"/>
                </a:moveTo>
                <a:cubicBezTo>
                  <a:pt x="1025315" y="2097026"/>
                  <a:pt x="958423" y="2163918"/>
                  <a:pt x="958423" y="2246432"/>
                </a:cubicBezTo>
                <a:cubicBezTo>
                  <a:pt x="958423" y="2302715"/>
                  <a:pt x="989546" y="2351730"/>
                  <a:pt x="1036590" y="2375275"/>
                </a:cubicBezTo>
                <a:lnTo>
                  <a:pt x="985422" y="2684898"/>
                </a:lnTo>
                <a:lnTo>
                  <a:pt x="1230236" y="2684898"/>
                </a:lnTo>
                <a:lnTo>
                  <a:pt x="1179068" y="2375275"/>
                </a:lnTo>
                <a:cubicBezTo>
                  <a:pt x="1226112" y="2351730"/>
                  <a:pt x="1257234" y="2302715"/>
                  <a:pt x="1257234" y="2246432"/>
                </a:cubicBezTo>
                <a:cubicBezTo>
                  <a:pt x="1257234" y="2163918"/>
                  <a:pt x="1190343" y="2097026"/>
                  <a:pt x="1107829" y="2097026"/>
                </a:cubicBezTo>
                <a:close/>
                <a:moveTo>
                  <a:pt x="1102513" y="266871"/>
                </a:moveTo>
                <a:cubicBezTo>
                  <a:pt x="874876" y="269781"/>
                  <a:pt x="691868" y="455143"/>
                  <a:pt x="691868" y="682798"/>
                </a:cubicBezTo>
                <a:lnTo>
                  <a:pt x="690469" y="682798"/>
                </a:lnTo>
                <a:lnTo>
                  <a:pt x="690469" y="1580962"/>
                </a:lnTo>
                <a:lnTo>
                  <a:pt x="1525188" y="1580962"/>
                </a:lnTo>
                <a:lnTo>
                  <a:pt x="1525188" y="672127"/>
                </a:lnTo>
                <a:lnTo>
                  <a:pt x="1523654" y="672166"/>
                </a:lnTo>
                <a:cubicBezTo>
                  <a:pt x="1517835" y="444585"/>
                  <a:pt x="1330149" y="263961"/>
                  <a:pt x="1102513" y="266871"/>
                </a:cubicBezTo>
                <a:close/>
                <a:moveTo>
                  <a:pt x="1099102" y="56"/>
                </a:moveTo>
                <a:cubicBezTo>
                  <a:pt x="1472767" y="-4720"/>
                  <a:pt x="1780852" y="291773"/>
                  <a:pt x="1790404" y="665346"/>
                </a:cubicBezTo>
                <a:lnTo>
                  <a:pt x="1742843" y="666562"/>
                </a:lnTo>
                <a:lnTo>
                  <a:pt x="1790627" y="666562"/>
                </a:lnTo>
                <a:lnTo>
                  <a:pt x="1790627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425030" y="1580962"/>
                </a:lnTo>
                <a:lnTo>
                  <a:pt x="425030" y="676764"/>
                </a:lnTo>
                <a:lnTo>
                  <a:pt x="425634" y="676764"/>
                </a:lnTo>
                <a:cubicBezTo>
                  <a:pt x="428273" y="305830"/>
                  <a:pt x="727452" y="4806"/>
                  <a:pt x="1099102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2" name="Block Arc 31">
            <a:extLst>
              <a:ext uri="{FF2B5EF4-FFF2-40B4-BE49-F238E27FC236}">
                <a16:creationId xmlns:a16="http://schemas.microsoft.com/office/drawing/2014/main" id="{060FC93F-7E14-45C3-A913-3E5E7E68BB9D}"/>
              </a:ext>
            </a:extLst>
          </p:cNvPr>
          <p:cNvSpPr/>
          <p:nvPr/>
        </p:nvSpPr>
        <p:spPr>
          <a:xfrm>
            <a:off x="8411005" y="2603460"/>
            <a:ext cx="455959" cy="504884"/>
          </a:xfrm>
          <a:custGeom>
            <a:avLst/>
            <a:gdLst/>
            <a:ahLst/>
            <a:cxnLst/>
            <a:rect l="l" t="t" r="r" b="b"/>
            <a:pathLst>
              <a:path w="2890784" h="3200962">
                <a:moveTo>
                  <a:pt x="1107828" y="2097026"/>
                </a:moveTo>
                <a:cubicBezTo>
                  <a:pt x="1025313" y="2097026"/>
                  <a:pt x="958422" y="2163918"/>
                  <a:pt x="958422" y="2246432"/>
                </a:cubicBezTo>
                <a:cubicBezTo>
                  <a:pt x="958422" y="2302715"/>
                  <a:pt x="989545" y="2351730"/>
                  <a:pt x="1036589" y="2375275"/>
                </a:cubicBezTo>
                <a:lnTo>
                  <a:pt x="985421" y="2684898"/>
                </a:lnTo>
                <a:lnTo>
                  <a:pt x="1230235" y="2684898"/>
                </a:lnTo>
                <a:lnTo>
                  <a:pt x="1179067" y="2375275"/>
                </a:lnTo>
                <a:cubicBezTo>
                  <a:pt x="1226111" y="2351730"/>
                  <a:pt x="1257233" y="2302715"/>
                  <a:pt x="1257233" y="2246432"/>
                </a:cubicBezTo>
                <a:cubicBezTo>
                  <a:pt x="1257233" y="2163918"/>
                  <a:pt x="1190342" y="2097026"/>
                  <a:pt x="1107828" y="2097026"/>
                </a:cubicBezTo>
                <a:close/>
                <a:moveTo>
                  <a:pt x="2199259" y="56"/>
                </a:moveTo>
                <a:cubicBezTo>
                  <a:pt x="2572924" y="-4720"/>
                  <a:pt x="2881009" y="291773"/>
                  <a:pt x="2890561" y="665346"/>
                </a:cubicBezTo>
                <a:lnTo>
                  <a:pt x="2843000" y="666562"/>
                </a:lnTo>
                <a:lnTo>
                  <a:pt x="2890784" y="666562"/>
                </a:lnTo>
                <a:lnTo>
                  <a:pt x="2890784" y="1580962"/>
                </a:lnTo>
                <a:lnTo>
                  <a:pt x="2625345" y="1580962"/>
                </a:lnTo>
                <a:lnTo>
                  <a:pt x="2625345" y="672127"/>
                </a:lnTo>
                <a:lnTo>
                  <a:pt x="2623811" y="672166"/>
                </a:lnTo>
                <a:cubicBezTo>
                  <a:pt x="2617992" y="444585"/>
                  <a:pt x="2430306" y="263961"/>
                  <a:pt x="2202670" y="266871"/>
                </a:cubicBezTo>
                <a:cubicBezTo>
                  <a:pt x="1975033" y="269781"/>
                  <a:pt x="1792025" y="455143"/>
                  <a:pt x="1792025" y="682798"/>
                </a:cubicBezTo>
                <a:lnTo>
                  <a:pt x="1790626" y="682798"/>
                </a:lnTo>
                <a:lnTo>
                  <a:pt x="1790626" y="1580962"/>
                </a:lnTo>
                <a:lnTo>
                  <a:pt x="2041344" y="1580962"/>
                </a:lnTo>
                <a:cubicBezTo>
                  <a:pt x="2137614" y="1580962"/>
                  <a:pt x="2215656" y="1659004"/>
                  <a:pt x="2215656" y="1755274"/>
                </a:cubicBezTo>
                <a:lnTo>
                  <a:pt x="2215656" y="3026650"/>
                </a:lnTo>
                <a:cubicBezTo>
                  <a:pt x="2215656" y="3122920"/>
                  <a:pt x="2137614" y="3200962"/>
                  <a:pt x="2041344" y="3200962"/>
                </a:cubicBezTo>
                <a:lnTo>
                  <a:pt x="174312" y="3200962"/>
                </a:lnTo>
                <a:cubicBezTo>
                  <a:pt x="78042" y="3200962"/>
                  <a:pt x="0" y="3122920"/>
                  <a:pt x="0" y="3026650"/>
                </a:cubicBezTo>
                <a:lnTo>
                  <a:pt x="0" y="1755274"/>
                </a:lnTo>
                <a:cubicBezTo>
                  <a:pt x="0" y="1659004"/>
                  <a:pt x="78042" y="1580962"/>
                  <a:pt x="174312" y="1580962"/>
                </a:cubicBezTo>
                <a:lnTo>
                  <a:pt x="1525187" y="1580962"/>
                </a:lnTo>
                <a:lnTo>
                  <a:pt x="1525187" y="676764"/>
                </a:lnTo>
                <a:lnTo>
                  <a:pt x="1525791" y="676764"/>
                </a:lnTo>
                <a:cubicBezTo>
                  <a:pt x="1528430" y="305830"/>
                  <a:pt x="1827609" y="4806"/>
                  <a:pt x="2199259" y="5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3" name="Freeform 53">
            <a:extLst>
              <a:ext uri="{FF2B5EF4-FFF2-40B4-BE49-F238E27FC236}">
                <a16:creationId xmlns:a16="http://schemas.microsoft.com/office/drawing/2014/main" id="{5EB44490-B320-4E3F-B86C-2580847D31E1}"/>
              </a:ext>
            </a:extLst>
          </p:cNvPr>
          <p:cNvSpPr/>
          <p:nvPr/>
        </p:nvSpPr>
        <p:spPr>
          <a:xfrm>
            <a:off x="10130939" y="2599748"/>
            <a:ext cx="499664" cy="512309"/>
          </a:xfrm>
          <a:custGeom>
            <a:avLst/>
            <a:gdLst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38125 w 2305050"/>
              <a:gd name="connsiteY16" fmla="*/ 217170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60071 w 2305050"/>
              <a:gd name="connsiteY16" fmla="*/ 2087575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6647 w 2305050"/>
              <a:gd name="connsiteY16" fmla="*/ 2094890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47675 w 2305050"/>
              <a:gd name="connsiteY15" fmla="*/ 227647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66950 w 2305050"/>
              <a:gd name="connsiteY3" fmla="*/ 657225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19300 w 2305050"/>
              <a:gd name="connsiteY2" fmla="*/ 428625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81480 w 2305050"/>
              <a:gd name="connsiteY2" fmla="*/ 476174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04671 w 2305050"/>
              <a:gd name="connsiteY2" fmla="*/ 468859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2554 w 2305050"/>
              <a:gd name="connsiteY3" fmla="*/ 627964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70609 w 2305050"/>
              <a:gd name="connsiteY3" fmla="*/ 649910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60779 w 2305050"/>
              <a:gd name="connsiteY2" fmla="*/ 472517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1982725 w 2305050"/>
              <a:gd name="connsiteY2" fmla="*/ 494463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3875 w 2305050"/>
              <a:gd name="connsiteY17" fmla="*/ 714375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305050"/>
              <a:gd name="connsiteY0" fmla="*/ 0 h 2352675"/>
              <a:gd name="connsiteX1" fmla="*/ 771525 w 2305050"/>
              <a:gd name="connsiteY1" fmla="*/ 561975 h 2352675"/>
              <a:gd name="connsiteX2" fmla="*/ 2041246 w 2305050"/>
              <a:gd name="connsiteY2" fmla="*/ 498120 h 2352675"/>
              <a:gd name="connsiteX3" fmla="*/ 2296212 w 2305050"/>
              <a:gd name="connsiteY3" fmla="*/ 646252 h 2352675"/>
              <a:gd name="connsiteX4" fmla="*/ 1143000 w 2305050"/>
              <a:gd name="connsiteY4" fmla="*/ 1009650 h 2352675"/>
              <a:gd name="connsiteX5" fmla="*/ 1628775 w 2305050"/>
              <a:gd name="connsiteY5" fmla="*/ 1533525 h 2352675"/>
              <a:gd name="connsiteX6" fmla="*/ 2076450 w 2305050"/>
              <a:gd name="connsiteY6" fmla="*/ 1533525 h 2352675"/>
              <a:gd name="connsiteX7" fmla="*/ 2305050 w 2305050"/>
              <a:gd name="connsiteY7" fmla="*/ 1724025 h 2352675"/>
              <a:gd name="connsiteX8" fmla="*/ 1838325 w 2305050"/>
              <a:gd name="connsiteY8" fmla="*/ 1857375 h 2352675"/>
              <a:gd name="connsiteX9" fmla="*/ 2009775 w 2305050"/>
              <a:gd name="connsiteY9" fmla="*/ 2105025 h 2352675"/>
              <a:gd name="connsiteX10" fmla="*/ 1733550 w 2305050"/>
              <a:gd name="connsiteY10" fmla="*/ 1971675 h 2352675"/>
              <a:gd name="connsiteX11" fmla="*/ 1543050 w 2305050"/>
              <a:gd name="connsiteY11" fmla="*/ 2352675 h 2352675"/>
              <a:gd name="connsiteX12" fmla="*/ 1314450 w 2305050"/>
              <a:gd name="connsiteY12" fmla="*/ 2133600 h 2352675"/>
              <a:gd name="connsiteX13" fmla="*/ 1447800 w 2305050"/>
              <a:gd name="connsiteY13" fmla="*/ 1771650 h 2352675"/>
              <a:gd name="connsiteX14" fmla="*/ 923925 w 2305050"/>
              <a:gd name="connsiteY14" fmla="*/ 1190625 h 2352675"/>
              <a:gd name="connsiteX15" fmla="*/ 414757 w 2305050"/>
              <a:gd name="connsiteY15" fmla="*/ 2305735 h 2352675"/>
              <a:gd name="connsiteX16" fmla="*/ 292990 w 2305050"/>
              <a:gd name="connsiteY16" fmla="*/ 2036368 h 2352675"/>
              <a:gd name="connsiteX17" fmla="*/ 520217 w 2305050"/>
              <a:gd name="connsiteY17" fmla="*/ 750951 h 2352675"/>
              <a:gd name="connsiteX18" fmla="*/ 0 w 2305050"/>
              <a:gd name="connsiteY18" fmla="*/ 0 h 2352675"/>
              <a:gd name="connsiteX0" fmla="*/ 0 w 2294077"/>
              <a:gd name="connsiteY0" fmla="*/ 0 h 2363647"/>
              <a:gd name="connsiteX1" fmla="*/ 760552 w 2294077"/>
              <a:gd name="connsiteY1" fmla="*/ 572947 h 2363647"/>
              <a:gd name="connsiteX2" fmla="*/ 2030273 w 2294077"/>
              <a:gd name="connsiteY2" fmla="*/ 509092 h 2363647"/>
              <a:gd name="connsiteX3" fmla="*/ 2285239 w 2294077"/>
              <a:gd name="connsiteY3" fmla="*/ 657224 h 2363647"/>
              <a:gd name="connsiteX4" fmla="*/ 1132027 w 2294077"/>
              <a:gd name="connsiteY4" fmla="*/ 1020622 h 2363647"/>
              <a:gd name="connsiteX5" fmla="*/ 1617802 w 2294077"/>
              <a:gd name="connsiteY5" fmla="*/ 1544497 h 2363647"/>
              <a:gd name="connsiteX6" fmla="*/ 2065477 w 2294077"/>
              <a:gd name="connsiteY6" fmla="*/ 1544497 h 2363647"/>
              <a:gd name="connsiteX7" fmla="*/ 2294077 w 2294077"/>
              <a:gd name="connsiteY7" fmla="*/ 1734997 h 2363647"/>
              <a:gd name="connsiteX8" fmla="*/ 1827352 w 2294077"/>
              <a:gd name="connsiteY8" fmla="*/ 1868347 h 2363647"/>
              <a:gd name="connsiteX9" fmla="*/ 1998802 w 2294077"/>
              <a:gd name="connsiteY9" fmla="*/ 2115997 h 2363647"/>
              <a:gd name="connsiteX10" fmla="*/ 1722577 w 2294077"/>
              <a:gd name="connsiteY10" fmla="*/ 1982647 h 2363647"/>
              <a:gd name="connsiteX11" fmla="*/ 1532077 w 2294077"/>
              <a:gd name="connsiteY11" fmla="*/ 2363647 h 2363647"/>
              <a:gd name="connsiteX12" fmla="*/ 1303477 w 2294077"/>
              <a:gd name="connsiteY12" fmla="*/ 2144572 h 2363647"/>
              <a:gd name="connsiteX13" fmla="*/ 1436827 w 2294077"/>
              <a:gd name="connsiteY13" fmla="*/ 1782622 h 2363647"/>
              <a:gd name="connsiteX14" fmla="*/ 912952 w 2294077"/>
              <a:gd name="connsiteY14" fmla="*/ 1201597 h 2363647"/>
              <a:gd name="connsiteX15" fmla="*/ 403784 w 2294077"/>
              <a:gd name="connsiteY15" fmla="*/ 2316707 h 2363647"/>
              <a:gd name="connsiteX16" fmla="*/ 282017 w 2294077"/>
              <a:gd name="connsiteY16" fmla="*/ 2047340 h 2363647"/>
              <a:gd name="connsiteX17" fmla="*/ 509244 w 2294077"/>
              <a:gd name="connsiteY17" fmla="*/ 761923 h 2363647"/>
              <a:gd name="connsiteX18" fmla="*/ 0 w 2294077"/>
              <a:gd name="connsiteY18" fmla="*/ 0 h 2363647"/>
              <a:gd name="connsiteX0" fmla="*/ 6569 w 2300646"/>
              <a:gd name="connsiteY0" fmla="*/ 0 h 2363647"/>
              <a:gd name="connsiteX1" fmla="*/ 767121 w 2300646"/>
              <a:gd name="connsiteY1" fmla="*/ 572947 h 2363647"/>
              <a:gd name="connsiteX2" fmla="*/ 2036842 w 2300646"/>
              <a:gd name="connsiteY2" fmla="*/ 509092 h 2363647"/>
              <a:gd name="connsiteX3" fmla="*/ 2291808 w 2300646"/>
              <a:gd name="connsiteY3" fmla="*/ 657224 h 2363647"/>
              <a:gd name="connsiteX4" fmla="*/ 1138596 w 2300646"/>
              <a:gd name="connsiteY4" fmla="*/ 1020622 h 2363647"/>
              <a:gd name="connsiteX5" fmla="*/ 1624371 w 2300646"/>
              <a:gd name="connsiteY5" fmla="*/ 1544497 h 2363647"/>
              <a:gd name="connsiteX6" fmla="*/ 2072046 w 2300646"/>
              <a:gd name="connsiteY6" fmla="*/ 1544497 h 2363647"/>
              <a:gd name="connsiteX7" fmla="*/ 2300646 w 2300646"/>
              <a:gd name="connsiteY7" fmla="*/ 1734997 h 2363647"/>
              <a:gd name="connsiteX8" fmla="*/ 1833921 w 2300646"/>
              <a:gd name="connsiteY8" fmla="*/ 1868347 h 2363647"/>
              <a:gd name="connsiteX9" fmla="*/ 2005371 w 2300646"/>
              <a:gd name="connsiteY9" fmla="*/ 2115997 h 2363647"/>
              <a:gd name="connsiteX10" fmla="*/ 1729146 w 2300646"/>
              <a:gd name="connsiteY10" fmla="*/ 1982647 h 2363647"/>
              <a:gd name="connsiteX11" fmla="*/ 1538646 w 2300646"/>
              <a:gd name="connsiteY11" fmla="*/ 2363647 h 2363647"/>
              <a:gd name="connsiteX12" fmla="*/ 1310046 w 2300646"/>
              <a:gd name="connsiteY12" fmla="*/ 2144572 h 2363647"/>
              <a:gd name="connsiteX13" fmla="*/ 1443396 w 2300646"/>
              <a:gd name="connsiteY13" fmla="*/ 1782622 h 2363647"/>
              <a:gd name="connsiteX14" fmla="*/ 919521 w 2300646"/>
              <a:gd name="connsiteY14" fmla="*/ 1201597 h 2363647"/>
              <a:gd name="connsiteX15" fmla="*/ 410353 w 2300646"/>
              <a:gd name="connsiteY15" fmla="*/ 2316707 h 2363647"/>
              <a:gd name="connsiteX16" fmla="*/ 288586 w 2300646"/>
              <a:gd name="connsiteY16" fmla="*/ 2047340 h 2363647"/>
              <a:gd name="connsiteX17" fmla="*/ 515813 w 2300646"/>
              <a:gd name="connsiteY17" fmla="*/ 761923 h 2363647"/>
              <a:gd name="connsiteX18" fmla="*/ 6569 w 2300646"/>
              <a:gd name="connsiteY18" fmla="*/ 0 h 2363647"/>
              <a:gd name="connsiteX0" fmla="*/ 6569 w 2300646"/>
              <a:gd name="connsiteY0" fmla="*/ 5505 h 2369152"/>
              <a:gd name="connsiteX1" fmla="*/ 767121 w 2300646"/>
              <a:gd name="connsiteY1" fmla="*/ 578452 h 2369152"/>
              <a:gd name="connsiteX2" fmla="*/ 2036842 w 2300646"/>
              <a:gd name="connsiteY2" fmla="*/ 514597 h 2369152"/>
              <a:gd name="connsiteX3" fmla="*/ 2291808 w 2300646"/>
              <a:gd name="connsiteY3" fmla="*/ 662729 h 2369152"/>
              <a:gd name="connsiteX4" fmla="*/ 1138596 w 2300646"/>
              <a:gd name="connsiteY4" fmla="*/ 1026127 h 2369152"/>
              <a:gd name="connsiteX5" fmla="*/ 1624371 w 2300646"/>
              <a:gd name="connsiteY5" fmla="*/ 1550002 h 2369152"/>
              <a:gd name="connsiteX6" fmla="*/ 2072046 w 2300646"/>
              <a:gd name="connsiteY6" fmla="*/ 1550002 h 2369152"/>
              <a:gd name="connsiteX7" fmla="*/ 2300646 w 2300646"/>
              <a:gd name="connsiteY7" fmla="*/ 1740502 h 2369152"/>
              <a:gd name="connsiteX8" fmla="*/ 1833921 w 2300646"/>
              <a:gd name="connsiteY8" fmla="*/ 1873852 h 2369152"/>
              <a:gd name="connsiteX9" fmla="*/ 2005371 w 2300646"/>
              <a:gd name="connsiteY9" fmla="*/ 2121502 h 2369152"/>
              <a:gd name="connsiteX10" fmla="*/ 1729146 w 2300646"/>
              <a:gd name="connsiteY10" fmla="*/ 1988152 h 2369152"/>
              <a:gd name="connsiteX11" fmla="*/ 1538646 w 2300646"/>
              <a:gd name="connsiteY11" fmla="*/ 2369152 h 2369152"/>
              <a:gd name="connsiteX12" fmla="*/ 1310046 w 2300646"/>
              <a:gd name="connsiteY12" fmla="*/ 2150077 h 2369152"/>
              <a:gd name="connsiteX13" fmla="*/ 1443396 w 2300646"/>
              <a:gd name="connsiteY13" fmla="*/ 1788127 h 2369152"/>
              <a:gd name="connsiteX14" fmla="*/ 919521 w 2300646"/>
              <a:gd name="connsiteY14" fmla="*/ 1207102 h 2369152"/>
              <a:gd name="connsiteX15" fmla="*/ 410353 w 2300646"/>
              <a:gd name="connsiteY15" fmla="*/ 2322212 h 2369152"/>
              <a:gd name="connsiteX16" fmla="*/ 288586 w 2300646"/>
              <a:gd name="connsiteY16" fmla="*/ 2052845 h 2369152"/>
              <a:gd name="connsiteX17" fmla="*/ 515813 w 2300646"/>
              <a:gd name="connsiteY17" fmla="*/ 767428 h 2369152"/>
              <a:gd name="connsiteX18" fmla="*/ 6569 w 2300646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24119 w 2305244"/>
              <a:gd name="connsiteY14" fmla="*/ 1207102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43194 w 2305244"/>
              <a:gd name="connsiteY4" fmla="*/ 1026127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185156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06618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898516 w 2305244"/>
              <a:gd name="connsiteY14" fmla="*/ 1196129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47994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73597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513830 w 2305244"/>
              <a:gd name="connsiteY13" fmla="*/ 1784469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28969 w 2305244"/>
              <a:gd name="connsiteY5" fmla="*/ 1550002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50914 w 2305244"/>
              <a:gd name="connsiteY5" fmla="*/ 1597551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76644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11167 w 2305244"/>
              <a:gd name="connsiteY0" fmla="*/ 5505 h 2369152"/>
              <a:gd name="connsiteX1" fmla="*/ 771719 w 2305244"/>
              <a:gd name="connsiteY1" fmla="*/ 578452 h 2369152"/>
              <a:gd name="connsiteX2" fmla="*/ 2041440 w 2305244"/>
              <a:gd name="connsiteY2" fmla="*/ 514597 h 2369152"/>
              <a:gd name="connsiteX3" fmla="*/ 2296406 w 2305244"/>
              <a:gd name="connsiteY3" fmla="*/ 662729 h 2369152"/>
              <a:gd name="connsiteX4" fmla="*/ 1124906 w 2305244"/>
              <a:gd name="connsiteY4" fmla="*/ 1004182 h 2369152"/>
              <a:gd name="connsiteX5" fmla="*/ 1676517 w 2305244"/>
              <a:gd name="connsiteY5" fmla="*/ 1608523 h 2369152"/>
              <a:gd name="connsiteX6" fmla="*/ 2032752 w 2305244"/>
              <a:gd name="connsiteY6" fmla="*/ 1550002 h 2369152"/>
              <a:gd name="connsiteX7" fmla="*/ 2305244 w 2305244"/>
              <a:gd name="connsiteY7" fmla="*/ 1740502 h 2369152"/>
              <a:gd name="connsiteX8" fmla="*/ 1838519 w 2305244"/>
              <a:gd name="connsiteY8" fmla="*/ 1873852 h 2369152"/>
              <a:gd name="connsiteX9" fmla="*/ 2009969 w 2305244"/>
              <a:gd name="connsiteY9" fmla="*/ 2121502 h 2369152"/>
              <a:gd name="connsiteX10" fmla="*/ 1733744 w 2305244"/>
              <a:gd name="connsiteY10" fmla="*/ 1988152 h 2369152"/>
              <a:gd name="connsiteX11" fmla="*/ 1543244 w 2305244"/>
              <a:gd name="connsiteY11" fmla="*/ 2369152 h 2369152"/>
              <a:gd name="connsiteX12" fmla="*/ 1314644 w 2305244"/>
              <a:gd name="connsiteY12" fmla="*/ 2150077 h 2369152"/>
              <a:gd name="connsiteX13" fmla="*/ 1495542 w 2305244"/>
              <a:gd name="connsiteY13" fmla="*/ 1788127 h 2369152"/>
              <a:gd name="connsiteX14" fmla="*/ 909489 w 2305244"/>
              <a:gd name="connsiteY14" fmla="*/ 1225390 h 2369152"/>
              <a:gd name="connsiteX15" fmla="*/ 414951 w 2305244"/>
              <a:gd name="connsiteY15" fmla="*/ 2322212 h 2369152"/>
              <a:gd name="connsiteX16" fmla="*/ 293184 w 2305244"/>
              <a:gd name="connsiteY16" fmla="*/ 2052845 h 2369152"/>
              <a:gd name="connsiteX17" fmla="*/ 520411 w 2305244"/>
              <a:gd name="connsiteY17" fmla="*/ 767428 h 2369152"/>
              <a:gd name="connsiteX18" fmla="*/ 11167 w 2305244"/>
              <a:gd name="connsiteY18" fmla="*/ 5505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24192 w 2305244"/>
              <a:gd name="connsiteY17" fmla="*/ 1641442 h 2369152"/>
              <a:gd name="connsiteX0" fmla="*/ 2305244 w 2305244"/>
              <a:gd name="connsiteY0" fmla="*/ 1740502 h 2369152"/>
              <a:gd name="connsiteX1" fmla="*/ 1838519 w 2305244"/>
              <a:gd name="connsiteY1" fmla="*/ 1873852 h 2369152"/>
              <a:gd name="connsiteX2" fmla="*/ 2009969 w 2305244"/>
              <a:gd name="connsiteY2" fmla="*/ 2121502 h 2369152"/>
              <a:gd name="connsiteX3" fmla="*/ 1733744 w 2305244"/>
              <a:gd name="connsiteY3" fmla="*/ 1988152 h 2369152"/>
              <a:gd name="connsiteX4" fmla="*/ 1543244 w 2305244"/>
              <a:gd name="connsiteY4" fmla="*/ 2369152 h 2369152"/>
              <a:gd name="connsiteX5" fmla="*/ 1314644 w 2305244"/>
              <a:gd name="connsiteY5" fmla="*/ 2150077 h 2369152"/>
              <a:gd name="connsiteX6" fmla="*/ 1495542 w 2305244"/>
              <a:gd name="connsiteY6" fmla="*/ 1788127 h 2369152"/>
              <a:gd name="connsiteX7" fmla="*/ 909489 w 2305244"/>
              <a:gd name="connsiteY7" fmla="*/ 1225390 h 2369152"/>
              <a:gd name="connsiteX8" fmla="*/ 414951 w 2305244"/>
              <a:gd name="connsiteY8" fmla="*/ 2322212 h 2369152"/>
              <a:gd name="connsiteX9" fmla="*/ 293184 w 2305244"/>
              <a:gd name="connsiteY9" fmla="*/ 2052845 h 2369152"/>
              <a:gd name="connsiteX10" fmla="*/ 520411 w 2305244"/>
              <a:gd name="connsiteY10" fmla="*/ 767428 h 2369152"/>
              <a:gd name="connsiteX11" fmla="*/ 11167 w 2305244"/>
              <a:gd name="connsiteY11" fmla="*/ 5505 h 2369152"/>
              <a:gd name="connsiteX12" fmla="*/ 771719 w 2305244"/>
              <a:gd name="connsiteY12" fmla="*/ 578452 h 2369152"/>
              <a:gd name="connsiteX13" fmla="*/ 2041440 w 2305244"/>
              <a:gd name="connsiteY13" fmla="*/ 514597 h 2369152"/>
              <a:gd name="connsiteX14" fmla="*/ 2296406 w 2305244"/>
              <a:gd name="connsiteY14" fmla="*/ 662729 h 2369152"/>
              <a:gd name="connsiteX15" fmla="*/ 1124906 w 2305244"/>
              <a:gd name="connsiteY15" fmla="*/ 1004182 h 2369152"/>
              <a:gd name="connsiteX16" fmla="*/ 1676517 w 2305244"/>
              <a:gd name="connsiteY16" fmla="*/ 1608523 h 2369152"/>
              <a:gd name="connsiteX17" fmla="*/ 2102246 w 2305244"/>
              <a:gd name="connsiteY17" fmla="*/ 1579262 h 2369152"/>
              <a:gd name="connsiteX0" fmla="*/ 2275983 w 2296406"/>
              <a:gd name="connsiteY0" fmla="*/ 1747817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7707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102246 w 2296406"/>
              <a:gd name="connsiteY17" fmla="*/ 1579262 h 2369152"/>
              <a:gd name="connsiteX0" fmla="*/ 2290614 w 2296406"/>
              <a:gd name="connsiteY0" fmla="*/ 1740502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57695 w 2296406"/>
              <a:gd name="connsiteY0" fmla="*/ 1755133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62012 w 2296406"/>
              <a:gd name="connsiteY17" fmla="*/ 1560974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1464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91454 w 2296406"/>
              <a:gd name="connsiteY5" fmla="*/ 2150077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69152"/>
              <a:gd name="connsiteX1" fmla="*/ 1838519 w 2296406"/>
              <a:gd name="connsiteY1" fmla="*/ 1873852 h 2369152"/>
              <a:gd name="connsiteX2" fmla="*/ 2009969 w 2296406"/>
              <a:gd name="connsiteY2" fmla="*/ 2121502 h 2369152"/>
              <a:gd name="connsiteX3" fmla="*/ 1733744 w 2296406"/>
              <a:gd name="connsiteY3" fmla="*/ 1988152 h 2369152"/>
              <a:gd name="connsiteX4" fmla="*/ 1543244 w 2296406"/>
              <a:gd name="connsiteY4" fmla="*/ 2369152 h 2369152"/>
              <a:gd name="connsiteX5" fmla="*/ 1380482 w 2296406"/>
              <a:gd name="connsiteY5" fmla="*/ 2120816 h 2369152"/>
              <a:gd name="connsiteX6" fmla="*/ 1495542 w 2296406"/>
              <a:gd name="connsiteY6" fmla="*/ 1788127 h 2369152"/>
              <a:gd name="connsiteX7" fmla="*/ 909489 w 2296406"/>
              <a:gd name="connsiteY7" fmla="*/ 1225390 h 2369152"/>
              <a:gd name="connsiteX8" fmla="*/ 414951 w 2296406"/>
              <a:gd name="connsiteY8" fmla="*/ 2322212 h 2369152"/>
              <a:gd name="connsiteX9" fmla="*/ 293184 w 2296406"/>
              <a:gd name="connsiteY9" fmla="*/ 2052845 h 2369152"/>
              <a:gd name="connsiteX10" fmla="*/ 520411 w 2296406"/>
              <a:gd name="connsiteY10" fmla="*/ 767428 h 2369152"/>
              <a:gd name="connsiteX11" fmla="*/ 11167 w 2296406"/>
              <a:gd name="connsiteY11" fmla="*/ 5505 h 2369152"/>
              <a:gd name="connsiteX12" fmla="*/ 771719 w 2296406"/>
              <a:gd name="connsiteY12" fmla="*/ 578452 h 2369152"/>
              <a:gd name="connsiteX13" fmla="*/ 2041440 w 2296406"/>
              <a:gd name="connsiteY13" fmla="*/ 514597 h 2369152"/>
              <a:gd name="connsiteX14" fmla="*/ 2296406 w 2296406"/>
              <a:gd name="connsiteY14" fmla="*/ 662729 h 2369152"/>
              <a:gd name="connsiteX15" fmla="*/ 1124906 w 2296406"/>
              <a:gd name="connsiteY15" fmla="*/ 1004182 h 2369152"/>
              <a:gd name="connsiteX16" fmla="*/ 1676517 w 2296406"/>
              <a:gd name="connsiteY16" fmla="*/ 1608523 h 2369152"/>
              <a:gd name="connsiteX17" fmla="*/ 2094931 w 2296406"/>
              <a:gd name="connsiteY17" fmla="*/ 1557316 h 2369152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733744 w 2296406"/>
              <a:gd name="connsiteY3" fmla="*/ 1988152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38519 w 2296406"/>
              <a:gd name="connsiteY1" fmla="*/ 1873852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09969 w 2296406"/>
              <a:gd name="connsiteY2" fmla="*/ 2121502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91681 w 2296406"/>
              <a:gd name="connsiteY2" fmla="*/ 2136133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2042887 w 2296406"/>
              <a:gd name="connsiteY2" fmla="*/ 2194655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16574 w 2296406"/>
              <a:gd name="connsiteY1" fmla="*/ 185190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3889 w 2296406"/>
              <a:gd name="connsiteY1" fmla="*/ 1837277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  <a:gd name="connsiteX0" fmla="*/ 2279640 w 2296406"/>
              <a:gd name="connsiteY0" fmla="*/ 1747818 h 2354521"/>
              <a:gd name="connsiteX1" fmla="*/ 1827546 w 2296406"/>
              <a:gd name="connsiteY1" fmla="*/ 1826304 h 2354521"/>
              <a:gd name="connsiteX2" fmla="*/ 1955104 w 2296406"/>
              <a:gd name="connsiteY2" fmla="*/ 2095900 h 2354521"/>
              <a:gd name="connsiteX3" fmla="*/ 1682537 w 2296406"/>
              <a:gd name="connsiteY3" fmla="*/ 1962549 h 2354521"/>
              <a:gd name="connsiteX4" fmla="*/ 1528613 w 2296406"/>
              <a:gd name="connsiteY4" fmla="*/ 2354521 h 2354521"/>
              <a:gd name="connsiteX5" fmla="*/ 1380482 w 2296406"/>
              <a:gd name="connsiteY5" fmla="*/ 2120816 h 2354521"/>
              <a:gd name="connsiteX6" fmla="*/ 1495542 w 2296406"/>
              <a:gd name="connsiteY6" fmla="*/ 1788127 h 2354521"/>
              <a:gd name="connsiteX7" fmla="*/ 909489 w 2296406"/>
              <a:gd name="connsiteY7" fmla="*/ 1225390 h 2354521"/>
              <a:gd name="connsiteX8" fmla="*/ 414951 w 2296406"/>
              <a:gd name="connsiteY8" fmla="*/ 2322212 h 2354521"/>
              <a:gd name="connsiteX9" fmla="*/ 293184 w 2296406"/>
              <a:gd name="connsiteY9" fmla="*/ 2052845 h 2354521"/>
              <a:gd name="connsiteX10" fmla="*/ 520411 w 2296406"/>
              <a:gd name="connsiteY10" fmla="*/ 767428 h 2354521"/>
              <a:gd name="connsiteX11" fmla="*/ 11167 w 2296406"/>
              <a:gd name="connsiteY11" fmla="*/ 5505 h 2354521"/>
              <a:gd name="connsiteX12" fmla="*/ 771719 w 2296406"/>
              <a:gd name="connsiteY12" fmla="*/ 578452 h 2354521"/>
              <a:gd name="connsiteX13" fmla="*/ 2041440 w 2296406"/>
              <a:gd name="connsiteY13" fmla="*/ 514597 h 2354521"/>
              <a:gd name="connsiteX14" fmla="*/ 2296406 w 2296406"/>
              <a:gd name="connsiteY14" fmla="*/ 662729 h 2354521"/>
              <a:gd name="connsiteX15" fmla="*/ 1124906 w 2296406"/>
              <a:gd name="connsiteY15" fmla="*/ 1004182 h 2354521"/>
              <a:gd name="connsiteX16" fmla="*/ 1676517 w 2296406"/>
              <a:gd name="connsiteY16" fmla="*/ 1608523 h 2354521"/>
              <a:gd name="connsiteX17" fmla="*/ 2094931 w 2296406"/>
              <a:gd name="connsiteY17" fmla="*/ 1557316 h 23545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2296406" h="2354521">
                <a:moveTo>
                  <a:pt x="2279640" y="1747818"/>
                </a:moveTo>
                <a:lnTo>
                  <a:pt x="1827546" y="1826304"/>
                </a:lnTo>
                <a:cubicBezTo>
                  <a:pt x="1873723" y="1907635"/>
                  <a:pt x="1985737" y="2047488"/>
                  <a:pt x="1955104" y="2095900"/>
                </a:cubicBezTo>
                <a:cubicBezTo>
                  <a:pt x="1897166" y="2139232"/>
                  <a:pt x="1773393" y="2006999"/>
                  <a:pt x="1682537" y="1962549"/>
                </a:cubicBezTo>
                <a:lnTo>
                  <a:pt x="1528613" y="2354521"/>
                </a:lnTo>
                <a:lnTo>
                  <a:pt x="1380482" y="2120816"/>
                </a:lnTo>
                <a:lnTo>
                  <a:pt x="1495542" y="1788127"/>
                </a:lnTo>
                <a:lnTo>
                  <a:pt x="909489" y="1225390"/>
                </a:lnTo>
                <a:lnTo>
                  <a:pt x="414951" y="2322212"/>
                </a:lnTo>
                <a:lnTo>
                  <a:pt x="293184" y="2052845"/>
                </a:lnTo>
                <a:lnTo>
                  <a:pt x="520411" y="767428"/>
                </a:lnTo>
                <a:cubicBezTo>
                  <a:pt x="325060" y="542715"/>
                  <a:pt x="-71458" y="102202"/>
                  <a:pt x="11167" y="5505"/>
                </a:cubicBezTo>
                <a:cubicBezTo>
                  <a:pt x="111065" y="-52229"/>
                  <a:pt x="554777" y="358209"/>
                  <a:pt x="771719" y="578452"/>
                </a:cubicBezTo>
                <a:lnTo>
                  <a:pt x="2041440" y="514597"/>
                </a:lnTo>
                <a:lnTo>
                  <a:pt x="2296406" y="662729"/>
                </a:lnTo>
                <a:lnTo>
                  <a:pt x="1124906" y="1004182"/>
                </a:lnTo>
                <a:lnTo>
                  <a:pt x="1676517" y="1608523"/>
                </a:lnTo>
                <a:cubicBezTo>
                  <a:pt x="1795262" y="1589016"/>
                  <a:pt x="2094931" y="1557316"/>
                  <a:pt x="2094931" y="1557316"/>
                </a:cubicBezTo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4" name="Block Arc 10">
            <a:extLst>
              <a:ext uri="{FF2B5EF4-FFF2-40B4-BE49-F238E27FC236}">
                <a16:creationId xmlns:a16="http://schemas.microsoft.com/office/drawing/2014/main" id="{6DB9DF54-824E-4422-8D7A-6D77616EB705}"/>
              </a:ext>
            </a:extLst>
          </p:cNvPr>
          <p:cNvSpPr/>
          <p:nvPr/>
        </p:nvSpPr>
        <p:spPr>
          <a:xfrm>
            <a:off x="10959168" y="4745774"/>
            <a:ext cx="614525" cy="416246"/>
          </a:xfrm>
          <a:custGeom>
            <a:avLst/>
            <a:gdLst/>
            <a:ahLst/>
            <a:cxnLst/>
            <a:rect l="l" t="t" r="r" b="b"/>
            <a:pathLst>
              <a:path w="3219104" h="2180445">
                <a:moveTo>
                  <a:pt x="631935" y="660566"/>
                </a:moveTo>
                <a:cubicBezTo>
                  <a:pt x="582229" y="660566"/>
                  <a:pt x="541935" y="700860"/>
                  <a:pt x="541935" y="750566"/>
                </a:cubicBezTo>
                <a:cubicBezTo>
                  <a:pt x="541935" y="800272"/>
                  <a:pt x="582229" y="840566"/>
                  <a:pt x="631935" y="840566"/>
                </a:cubicBezTo>
                <a:cubicBezTo>
                  <a:pt x="681641" y="840566"/>
                  <a:pt x="721935" y="800272"/>
                  <a:pt x="721935" y="750566"/>
                </a:cubicBezTo>
                <a:cubicBezTo>
                  <a:pt x="721935" y="700860"/>
                  <a:pt x="681641" y="660566"/>
                  <a:pt x="631935" y="660566"/>
                </a:cubicBezTo>
                <a:close/>
                <a:moveTo>
                  <a:pt x="2920524" y="132986"/>
                </a:moveTo>
                <a:cubicBezTo>
                  <a:pt x="2884582" y="132986"/>
                  <a:pt x="2855445" y="171564"/>
                  <a:pt x="2855445" y="219152"/>
                </a:cubicBezTo>
                <a:cubicBezTo>
                  <a:pt x="2855445" y="266740"/>
                  <a:pt x="2884582" y="305318"/>
                  <a:pt x="2920524" y="305318"/>
                </a:cubicBezTo>
                <a:cubicBezTo>
                  <a:pt x="2956466" y="305318"/>
                  <a:pt x="2985603" y="266740"/>
                  <a:pt x="2985603" y="219152"/>
                </a:cubicBezTo>
                <a:cubicBezTo>
                  <a:pt x="2985603" y="171564"/>
                  <a:pt x="2956466" y="132986"/>
                  <a:pt x="2920524" y="132986"/>
                </a:cubicBezTo>
                <a:close/>
                <a:moveTo>
                  <a:pt x="1840097" y="123357"/>
                </a:moveTo>
                <a:cubicBezTo>
                  <a:pt x="1690593" y="125267"/>
                  <a:pt x="1541569" y="163386"/>
                  <a:pt x="1407089" y="237534"/>
                </a:cubicBezTo>
                <a:lnTo>
                  <a:pt x="1442443" y="299445"/>
                </a:lnTo>
                <a:cubicBezTo>
                  <a:pt x="1690026" y="162934"/>
                  <a:pt x="1991162" y="159087"/>
                  <a:pt x="2242273" y="289227"/>
                </a:cubicBezTo>
                <a:lnTo>
                  <a:pt x="2275978" y="226435"/>
                </a:lnTo>
                <a:cubicBezTo>
                  <a:pt x="2139582" y="155746"/>
                  <a:pt x="1989600" y="121447"/>
                  <a:pt x="1840097" y="123357"/>
                </a:cubicBezTo>
                <a:close/>
                <a:moveTo>
                  <a:pt x="1808744" y="1233"/>
                </a:moveTo>
                <a:cubicBezTo>
                  <a:pt x="2156106" y="-14520"/>
                  <a:pt x="2554236" y="122009"/>
                  <a:pt x="2727916" y="332053"/>
                </a:cubicBezTo>
                <a:lnTo>
                  <a:pt x="2797407" y="426906"/>
                </a:lnTo>
                <a:cubicBezTo>
                  <a:pt x="2816730" y="407744"/>
                  <a:pt x="2822914" y="396798"/>
                  <a:pt x="2848347" y="374270"/>
                </a:cubicBezTo>
                <a:cubicBezTo>
                  <a:pt x="2789714" y="335227"/>
                  <a:pt x="2770554" y="301522"/>
                  <a:pt x="2770554" y="211287"/>
                </a:cubicBezTo>
                <a:cubicBezTo>
                  <a:pt x="2770554" y="109060"/>
                  <a:pt x="2826850" y="34523"/>
                  <a:pt x="2918697" y="33333"/>
                </a:cubicBezTo>
                <a:cubicBezTo>
                  <a:pt x="3010544" y="32143"/>
                  <a:pt x="3068737" y="122977"/>
                  <a:pt x="3064459" y="218431"/>
                </a:cubicBezTo>
                <a:cubicBezTo>
                  <a:pt x="3062319" y="266188"/>
                  <a:pt x="3063213" y="242475"/>
                  <a:pt x="3054577" y="285936"/>
                </a:cubicBezTo>
                <a:cubicBezTo>
                  <a:pt x="3088600" y="260795"/>
                  <a:pt x="3146396" y="297212"/>
                  <a:pt x="3198377" y="27802"/>
                </a:cubicBezTo>
                <a:cubicBezTo>
                  <a:pt x="3270974" y="270322"/>
                  <a:pt x="3142267" y="378871"/>
                  <a:pt x="2977023" y="405424"/>
                </a:cubicBezTo>
                <a:cubicBezTo>
                  <a:pt x="2937650" y="455263"/>
                  <a:pt x="2906651" y="507366"/>
                  <a:pt x="2854455" y="531728"/>
                </a:cubicBezTo>
                <a:cubicBezTo>
                  <a:pt x="2854593" y="531917"/>
                  <a:pt x="2854687" y="532126"/>
                  <a:pt x="2854781" y="532336"/>
                </a:cubicBezTo>
                <a:lnTo>
                  <a:pt x="2914835" y="719911"/>
                </a:lnTo>
                <a:cubicBezTo>
                  <a:pt x="2982387" y="1030651"/>
                  <a:pt x="2875068" y="1334999"/>
                  <a:pt x="2751965" y="1458417"/>
                </a:cubicBezTo>
                <a:cubicBezTo>
                  <a:pt x="2718119" y="1752479"/>
                  <a:pt x="2636178" y="1904762"/>
                  <a:pt x="2564924" y="2133185"/>
                </a:cubicBezTo>
                <a:cubicBezTo>
                  <a:pt x="2548001" y="2174319"/>
                  <a:pt x="2290597" y="2162941"/>
                  <a:pt x="2284362" y="2130560"/>
                </a:cubicBezTo>
                <a:cubicBezTo>
                  <a:pt x="2253189" y="1989654"/>
                  <a:pt x="2205984" y="1832997"/>
                  <a:pt x="2190842" y="1681589"/>
                </a:cubicBezTo>
                <a:cubicBezTo>
                  <a:pt x="1937891" y="1727975"/>
                  <a:pt x="1628829" y="1727099"/>
                  <a:pt x="1429318" y="1710471"/>
                </a:cubicBezTo>
                <a:cubicBezTo>
                  <a:pt x="1387456" y="1891634"/>
                  <a:pt x="1268107" y="2057044"/>
                  <a:pt x="1143413" y="2180445"/>
                </a:cubicBezTo>
                <a:lnTo>
                  <a:pt x="943012" y="2180445"/>
                </a:lnTo>
                <a:cubicBezTo>
                  <a:pt x="894916" y="2170818"/>
                  <a:pt x="902932" y="1825120"/>
                  <a:pt x="910948" y="1650083"/>
                </a:cubicBezTo>
                <a:cubicBezTo>
                  <a:pt x="600994" y="1508303"/>
                  <a:pt x="-80369" y="1319263"/>
                  <a:pt x="7807" y="838786"/>
                </a:cubicBezTo>
                <a:cubicBezTo>
                  <a:pt x="13151" y="796777"/>
                  <a:pt x="184160" y="802028"/>
                  <a:pt x="275009" y="799402"/>
                </a:cubicBezTo>
                <a:cubicBezTo>
                  <a:pt x="369419" y="659373"/>
                  <a:pt x="418407" y="582356"/>
                  <a:pt x="555570" y="465957"/>
                </a:cubicBezTo>
                <a:cubicBezTo>
                  <a:pt x="547554" y="374062"/>
                  <a:pt x="496786" y="206026"/>
                  <a:pt x="531522" y="190273"/>
                </a:cubicBezTo>
                <a:cubicBezTo>
                  <a:pt x="764877" y="64246"/>
                  <a:pt x="803177" y="250661"/>
                  <a:pt x="924308" y="355683"/>
                </a:cubicBezTo>
                <a:cubicBezTo>
                  <a:pt x="1130053" y="143013"/>
                  <a:pt x="1554903" y="11735"/>
                  <a:pt x="1808744" y="123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>
              <a:solidFill>
                <a:schemeClr val="tx1"/>
              </a:solidFill>
            </a:endParaRPr>
          </a:p>
        </p:txBody>
      </p:sp>
      <p:sp>
        <p:nvSpPr>
          <p:cNvPr id="45" name="Freeform 55">
            <a:extLst>
              <a:ext uri="{FF2B5EF4-FFF2-40B4-BE49-F238E27FC236}">
                <a16:creationId xmlns:a16="http://schemas.microsoft.com/office/drawing/2014/main" id="{60B4F54C-AD4E-43C0-A63C-E99BE35D6508}"/>
              </a:ext>
            </a:extLst>
          </p:cNvPr>
          <p:cNvSpPr/>
          <p:nvPr/>
        </p:nvSpPr>
        <p:spPr>
          <a:xfrm>
            <a:off x="4423300" y="2468550"/>
            <a:ext cx="316162" cy="774705"/>
          </a:xfrm>
          <a:custGeom>
            <a:avLst/>
            <a:gdLst/>
            <a:ahLst/>
            <a:cxnLst/>
            <a:rect l="l" t="t" r="r" b="b"/>
            <a:pathLst>
              <a:path w="1060423" h="2598393">
                <a:moveTo>
                  <a:pt x="511607" y="1989888"/>
                </a:moveTo>
                <a:cubicBezTo>
                  <a:pt x="421916" y="2038892"/>
                  <a:pt x="392123" y="2248491"/>
                  <a:pt x="577615" y="2379095"/>
                </a:cubicBezTo>
                <a:cubicBezTo>
                  <a:pt x="531205" y="2257454"/>
                  <a:pt x="562054" y="2197447"/>
                  <a:pt x="592034" y="2136572"/>
                </a:cubicBezTo>
                <a:cubicBezTo>
                  <a:pt x="592534" y="2167519"/>
                  <a:pt x="560915" y="2234057"/>
                  <a:pt x="638675" y="2272816"/>
                </a:cubicBezTo>
                <a:cubicBezTo>
                  <a:pt x="602283" y="2156226"/>
                  <a:pt x="756001" y="2119500"/>
                  <a:pt x="594605" y="1990756"/>
                </a:cubicBezTo>
                <a:cubicBezTo>
                  <a:pt x="828052" y="2024484"/>
                  <a:pt x="759407" y="2143283"/>
                  <a:pt x="814896" y="2262952"/>
                </a:cubicBezTo>
                <a:cubicBezTo>
                  <a:pt x="774295" y="2270013"/>
                  <a:pt x="715464" y="2161619"/>
                  <a:pt x="728685" y="2212952"/>
                </a:cubicBezTo>
                <a:cubicBezTo>
                  <a:pt x="798068" y="2415798"/>
                  <a:pt x="590532" y="2421590"/>
                  <a:pt x="656442" y="2598393"/>
                </a:cubicBezTo>
                <a:cubicBezTo>
                  <a:pt x="451592" y="2586815"/>
                  <a:pt x="511509" y="2396411"/>
                  <a:pt x="415171" y="2350110"/>
                </a:cubicBezTo>
                <a:cubicBezTo>
                  <a:pt x="389023" y="2345435"/>
                  <a:pt x="357666" y="2366802"/>
                  <a:pt x="415723" y="2461957"/>
                </a:cubicBezTo>
                <a:cubicBezTo>
                  <a:pt x="77590" y="2209980"/>
                  <a:pt x="314998" y="2004011"/>
                  <a:pt x="511607" y="1989888"/>
                </a:cubicBezTo>
                <a:close/>
                <a:moveTo>
                  <a:pt x="344786" y="1884983"/>
                </a:moveTo>
                <a:lnTo>
                  <a:pt x="722598" y="1884983"/>
                </a:lnTo>
                <a:cubicBezTo>
                  <a:pt x="716460" y="1906965"/>
                  <a:pt x="711917" y="1928321"/>
                  <a:pt x="707988" y="1948728"/>
                </a:cubicBezTo>
                <a:lnTo>
                  <a:pt x="357819" y="1948059"/>
                </a:lnTo>
                <a:close/>
                <a:moveTo>
                  <a:pt x="530212" y="651224"/>
                </a:moveTo>
                <a:cubicBezTo>
                  <a:pt x="585486" y="651224"/>
                  <a:pt x="630294" y="696033"/>
                  <a:pt x="630294" y="751307"/>
                </a:cubicBezTo>
                <a:cubicBezTo>
                  <a:pt x="630294" y="806581"/>
                  <a:pt x="585486" y="851389"/>
                  <a:pt x="530212" y="851389"/>
                </a:cubicBezTo>
                <a:cubicBezTo>
                  <a:pt x="474938" y="851389"/>
                  <a:pt x="430129" y="806581"/>
                  <a:pt x="430129" y="751307"/>
                </a:cubicBezTo>
                <a:cubicBezTo>
                  <a:pt x="430129" y="696033"/>
                  <a:pt x="474938" y="651224"/>
                  <a:pt x="530212" y="651224"/>
                </a:cubicBezTo>
                <a:close/>
                <a:moveTo>
                  <a:pt x="530212" y="551141"/>
                </a:moveTo>
                <a:cubicBezTo>
                  <a:pt x="419664" y="551141"/>
                  <a:pt x="330046" y="640759"/>
                  <a:pt x="330046" y="751307"/>
                </a:cubicBezTo>
                <a:cubicBezTo>
                  <a:pt x="330046" y="861855"/>
                  <a:pt x="419664" y="951472"/>
                  <a:pt x="530212" y="951472"/>
                </a:cubicBezTo>
                <a:cubicBezTo>
                  <a:pt x="640760" y="951472"/>
                  <a:pt x="730377" y="861855"/>
                  <a:pt x="730377" y="751307"/>
                </a:cubicBezTo>
                <a:cubicBezTo>
                  <a:pt x="730377" y="640759"/>
                  <a:pt x="640760" y="551141"/>
                  <a:pt x="530212" y="551141"/>
                </a:cubicBezTo>
                <a:close/>
                <a:moveTo>
                  <a:pt x="286245" y="353827"/>
                </a:moveTo>
                <a:cubicBezTo>
                  <a:pt x="438132" y="439406"/>
                  <a:pt x="623290" y="440561"/>
                  <a:pt x="776100" y="356932"/>
                </a:cubicBezTo>
                <a:cubicBezTo>
                  <a:pt x="941305" y="720175"/>
                  <a:pt x="898096" y="1115325"/>
                  <a:pt x="825241" y="1447764"/>
                </a:cubicBezTo>
                <a:lnTo>
                  <a:pt x="1060423" y="1673413"/>
                </a:lnTo>
                <a:lnTo>
                  <a:pt x="1021935" y="1978110"/>
                </a:lnTo>
                <a:lnTo>
                  <a:pt x="745125" y="1786699"/>
                </a:lnTo>
                <a:lnTo>
                  <a:pt x="734250" y="1834148"/>
                </a:lnTo>
                <a:lnTo>
                  <a:pt x="332991" y="1834148"/>
                </a:lnTo>
                <a:cubicBezTo>
                  <a:pt x="330005" y="1820736"/>
                  <a:pt x="326662" y="1807037"/>
                  <a:pt x="323192" y="1793020"/>
                </a:cubicBezTo>
                <a:lnTo>
                  <a:pt x="38489" y="1989888"/>
                </a:lnTo>
                <a:lnTo>
                  <a:pt x="0" y="1685191"/>
                </a:lnTo>
                <a:lnTo>
                  <a:pt x="237343" y="1457469"/>
                </a:lnTo>
                <a:lnTo>
                  <a:pt x="238009" y="1459571"/>
                </a:lnTo>
                <a:lnTo>
                  <a:pt x="242012" y="1446515"/>
                </a:lnTo>
                <a:cubicBezTo>
                  <a:pt x="171205" y="1115067"/>
                  <a:pt x="127758" y="714059"/>
                  <a:pt x="286245" y="353827"/>
                </a:cubicBezTo>
                <a:close/>
                <a:moveTo>
                  <a:pt x="527942" y="0"/>
                </a:moveTo>
                <a:cubicBezTo>
                  <a:pt x="622760" y="95693"/>
                  <a:pt x="695048" y="196745"/>
                  <a:pt x="748164" y="301374"/>
                </a:cubicBezTo>
                <a:cubicBezTo>
                  <a:pt x="612692" y="376844"/>
                  <a:pt x="447588" y="375495"/>
                  <a:pt x="312997" y="298024"/>
                </a:cubicBezTo>
                <a:cubicBezTo>
                  <a:pt x="364591" y="193505"/>
                  <a:pt x="435080" y="93397"/>
                  <a:pt x="527942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6" name="Round Same Side Corner Rectangle 36">
            <a:extLst>
              <a:ext uri="{FF2B5EF4-FFF2-40B4-BE49-F238E27FC236}">
                <a16:creationId xmlns:a16="http://schemas.microsoft.com/office/drawing/2014/main" id="{A4300BB1-8811-4474-B118-25D37063F702}"/>
              </a:ext>
            </a:extLst>
          </p:cNvPr>
          <p:cNvSpPr/>
          <p:nvPr/>
        </p:nvSpPr>
        <p:spPr>
          <a:xfrm>
            <a:off x="9209300" y="2626898"/>
            <a:ext cx="579306" cy="458009"/>
          </a:xfrm>
          <a:custGeom>
            <a:avLst/>
            <a:gdLst/>
            <a:ahLst/>
            <a:cxnLst/>
            <a:rect l="l" t="t" r="r" b="b"/>
            <a:pathLst>
              <a:path w="3219104" h="2545072">
                <a:moveTo>
                  <a:pt x="2779672" y="457200"/>
                </a:moveTo>
                <a:lnTo>
                  <a:pt x="2975888" y="457200"/>
                </a:lnTo>
                <a:cubicBezTo>
                  <a:pt x="3110212" y="457200"/>
                  <a:pt x="3219104" y="566092"/>
                  <a:pt x="3219104" y="700416"/>
                </a:cubicBezTo>
                <a:lnTo>
                  <a:pt x="3219104" y="2301856"/>
                </a:lnTo>
                <a:cubicBezTo>
                  <a:pt x="3219104" y="2436180"/>
                  <a:pt x="3110212" y="2545072"/>
                  <a:pt x="2975888" y="2545072"/>
                </a:cubicBezTo>
                <a:lnTo>
                  <a:pt x="2779672" y="2545072"/>
                </a:lnTo>
                <a:close/>
                <a:moveTo>
                  <a:pt x="243216" y="457200"/>
                </a:moveTo>
                <a:lnTo>
                  <a:pt x="439432" y="457200"/>
                </a:lnTo>
                <a:lnTo>
                  <a:pt x="439432" y="2545072"/>
                </a:lnTo>
                <a:lnTo>
                  <a:pt x="243216" y="2545072"/>
                </a:lnTo>
                <a:cubicBezTo>
                  <a:pt x="108892" y="2545072"/>
                  <a:pt x="0" y="2436180"/>
                  <a:pt x="0" y="2301856"/>
                </a:cubicBezTo>
                <a:lnTo>
                  <a:pt x="0" y="700416"/>
                </a:lnTo>
                <a:cubicBezTo>
                  <a:pt x="0" y="566092"/>
                  <a:pt x="108892" y="457200"/>
                  <a:pt x="243216" y="457200"/>
                </a:cubicBezTo>
                <a:close/>
                <a:moveTo>
                  <a:pt x="1428476" y="174246"/>
                </a:moveTo>
                <a:cubicBezTo>
                  <a:pt x="1372210" y="174246"/>
                  <a:pt x="1326598" y="219858"/>
                  <a:pt x="1326598" y="276124"/>
                </a:cubicBezTo>
                <a:lnTo>
                  <a:pt x="1326598" y="457200"/>
                </a:lnTo>
                <a:lnTo>
                  <a:pt x="1892506" y="457200"/>
                </a:lnTo>
                <a:lnTo>
                  <a:pt x="1892506" y="276124"/>
                </a:lnTo>
                <a:cubicBezTo>
                  <a:pt x="1892506" y="219858"/>
                  <a:pt x="1846894" y="174246"/>
                  <a:pt x="1790628" y="174246"/>
                </a:cubicBezTo>
                <a:close/>
                <a:moveTo>
                  <a:pt x="1285704" y="0"/>
                </a:moveTo>
                <a:lnTo>
                  <a:pt x="1933400" y="0"/>
                </a:lnTo>
                <a:cubicBezTo>
                  <a:pt x="2007048" y="0"/>
                  <a:pt x="2066752" y="59704"/>
                  <a:pt x="2066752" y="133352"/>
                </a:cubicBezTo>
                <a:lnTo>
                  <a:pt x="2066752" y="457200"/>
                </a:lnTo>
                <a:lnTo>
                  <a:pt x="2599672" y="457200"/>
                </a:lnTo>
                <a:lnTo>
                  <a:pt x="2599672" y="2545072"/>
                </a:lnTo>
                <a:lnTo>
                  <a:pt x="619432" y="2545072"/>
                </a:lnTo>
                <a:lnTo>
                  <a:pt x="619432" y="457200"/>
                </a:lnTo>
                <a:lnTo>
                  <a:pt x="1152352" y="457200"/>
                </a:lnTo>
                <a:lnTo>
                  <a:pt x="1152352" y="133352"/>
                </a:lnTo>
                <a:cubicBezTo>
                  <a:pt x="1152352" y="59704"/>
                  <a:pt x="1212056" y="0"/>
                  <a:pt x="1285704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2700"/>
          </a:p>
        </p:txBody>
      </p:sp>
      <p:sp>
        <p:nvSpPr>
          <p:cNvPr id="47" name="Oval 21">
            <a:extLst>
              <a:ext uri="{FF2B5EF4-FFF2-40B4-BE49-F238E27FC236}">
                <a16:creationId xmlns:a16="http://schemas.microsoft.com/office/drawing/2014/main" id="{EFDEE309-7EDF-4CBE-B97A-76F6FE51DCD2}"/>
              </a:ext>
            </a:extLst>
          </p:cNvPr>
          <p:cNvSpPr>
            <a:spLocks noChangeAspect="1"/>
          </p:cNvSpPr>
          <p:nvPr/>
        </p:nvSpPr>
        <p:spPr>
          <a:xfrm>
            <a:off x="7052100" y="4713438"/>
            <a:ext cx="476931" cy="480914"/>
          </a:xfrm>
          <a:custGeom>
            <a:avLst/>
            <a:gdLst/>
            <a:ahLst/>
            <a:cxnLst/>
            <a:rect l="l" t="t" r="r" b="b"/>
            <a:pathLst>
              <a:path w="1652142" h="1665940">
                <a:moveTo>
                  <a:pt x="898689" y="548008"/>
                </a:moveTo>
                <a:cubicBezTo>
                  <a:pt x="737950" y="504938"/>
                  <a:pt x="572731" y="600328"/>
                  <a:pt x="529661" y="761066"/>
                </a:cubicBezTo>
                <a:cubicBezTo>
                  <a:pt x="486591" y="921805"/>
                  <a:pt x="581980" y="1087025"/>
                  <a:pt x="742719" y="1130094"/>
                </a:cubicBezTo>
                <a:cubicBezTo>
                  <a:pt x="903458" y="1173164"/>
                  <a:pt x="1068677" y="1077775"/>
                  <a:pt x="1111747" y="917036"/>
                </a:cubicBezTo>
                <a:cubicBezTo>
                  <a:pt x="1154817" y="756297"/>
                  <a:pt x="1059428" y="591077"/>
                  <a:pt x="898689" y="548008"/>
                </a:cubicBezTo>
                <a:close/>
                <a:moveTo>
                  <a:pt x="952303" y="347916"/>
                </a:moveTo>
                <a:cubicBezTo>
                  <a:pt x="1223549" y="420596"/>
                  <a:pt x="1384519" y="699404"/>
                  <a:pt x="1311839" y="970650"/>
                </a:cubicBezTo>
                <a:cubicBezTo>
                  <a:pt x="1239159" y="1241896"/>
                  <a:pt x="960351" y="1402866"/>
                  <a:pt x="689105" y="1330186"/>
                </a:cubicBezTo>
                <a:cubicBezTo>
                  <a:pt x="417859" y="1257506"/>
                  <a:pt x="256889" y="978698"/>
                  <a:pt x="329569" y="707451"/>
                </a:cubicBezTo>
                <a:cubicBezTo>
                  <a:pt x="402249" y="436205"/>
                  <a:pt x="681057" y="275235"/>
                  <a:pt x="952303" y="347916"/>
                </a:cubicBezTo>
                <a:close/>
                <a:moveTo>
                  <a:pt x="971799" y="275155"/>
                </a:moveTo>
                <a:cubicBezTo>
                  <a:pt x="660368" y="191707"/>
                  <a:pt x="340256" y="376524"/>
                  <a:pt x="256808" y="687955"/>
                </a:cubicBezTo>
                <a:cubicBezTo>
                  <a:pt x="173361" y="999387"/>
                  <a:pt x="358178" y="1319499"/>
                  <a:pt x="669609" y="1402947"/>
                </a:cubicBezTo>
                <a:cubicBezTo>
                  <a:pt x="981040" y="1486395"/>
                  <a:pt x="1301152" y="1301577"/>
                  <a:pt x="1384600" y="990146"/>
                </a:cubicBezTo>
                <a:cubicBezTo>
                  <a:pt x="1468047" y="678715"/>
                  <a:pt x="1283230" y="358603"/>
                  <a:pt x="971799" y="275155"/>
                </a:cubicBezTo>
                <a:close/>
                <a:moveTo>
                  <a:pt x="1652142" y="394531"/>
                </a:moveTo>
                <a:lnTo>
                  <a:pt x="1649662" y="403784"/>
                </a:lnTo>
                <a:lnTo>
                  <a:pt x="1647140" y="399895"/>
                </a:lnTo>
                <a:close/>
                <a:moveTo>
                  <a:pt x="1158157" y="65026"/>
                </a:moveTo>
                <a:lnTo>
                  <a:pt x="1154679" y="271718"/>
                </a:lnTo>
                <a:lnTo>
                  <a:pt x="1148331" y="270017"/>
                </a:lnTo>
                <a:cubicBezTo>
                  <a:pt x="1200055" y="299127"/>
                  <a:pt x="1246804" y="334821"/>
                  <a:pt x="1286346" y="377149"/>
                </a:cubicBezTo>
                <a:lnTo>
                  <a:pt x="1470353" y="331395"/>
                </a:lnTo>
                <a:lnTo>
                  <a:pt x="1588305" y="553229"/>
                </a:lnTo>
                <a:lnTo>
                  <a:pt x="1457194" y="671432"/>
                </a:lnTo>
                <a:cubicBezTo>
                  <a:pt x="1473630" y="731297"/>
                  <a:pt x="1481376" y="793983"/>
                  <a:pt x="1478595" y="857704"/>
                </a:cubicBezTo>
                <a:lnTo>
                  <a:pt x="1642362" y="948616"/>
                </a:lnTo>
                <a:lnTo>
                  <a:pt x="1577335" y="1191298"/>
                </a:lnTo>
                <a:lnTo>
                  <a:pt x="1378614" y="1187955"/>
                </a:lnTo>
                <a:cubicBezTo>
                  <a:pt x="1353489" y="1229936"/>
                  <a:pt x="1323048" y="1267799"/>
                  <a:pt x="1288939" y="1301599"/>
                </a:cubicBezTo>
                <a:lnTo>
                  <a:pt x="1354201" y="1471932"/>
                </a:lnTo>
                <a:lnTo>
                  <a:pt x="1148396" y="1616039"/>
                </a:lnTo>
                <a:lnTo>
                  <a:pt x="992294" y="1480516"/>
                </a:lnTo>
                <a:lnTo>
                  <a:pt x="1011291" y="1467215"/>
                </a:lnTo>
                <a:cubicBezTo>
                  <a:pt x="951500" y="1486565"/>
                  <a:pt x="888271" y="1495869"/>
                  <a:pt x="823805" y="1495510"/>
                </a:cubicBezTo>
                <a:lnTo>
                  <a:pt x="729193" y="1665940"/>
                </a:lnTo>
                <a:lnTo>
                  <a:pt x="486511" y="1600914"/>
                </a:lnTo>
                <a:lnTo>
                  <a:pt x="489790" y="1406012"/>
                </a:lnTo>
                <a:cubicBezTo>
                  <a:pt x="438364" y="1376702"/>
                  <a:pt x="391917" y="1340859"/>
                  <a:pt x="352658" y="1298452"/>
                </a:cubicBezTo>
                <a:lnTo>
                  <a:pt x="355803" y="1305197"/>
                </a:lnTo>
                <a:lnTo>
                  <a:pt x="152856" y="1344512"/>
                </a:lnTo>
                <a:lnTo>
                  <a:pt x="46675" y="1116809"/>
                </a:lnTo>
                <a:lnTo>
                  <a:pt x="183929" y="1005520"/>
                </a:lnTo>
                <a:cubicBezTo>
                  <a:pt x="169279" y="951824"/>
                  <a:pt x="161626" y="895865"/>
                  <a:pt x="161615" y="838915"/>
                </a:cubicBezTo>
                <a:lnTo>
                  <a:pt x="0" y="749197"/>
                </a:lnTo>
                <a:lnTo>
                  <a:pt x="65026" y="506515"/>
                </a:lnTo>
                <a:lnTo>
                  <a:pt x="250227" y="509630"/>
                </a:lnTo>
                <a:cubicBezTo>
                  <a:pt x="275353" y="465291"/>
                  <a:pt x="305693" y="424864"/>
                  <a:pt x="340015" y="388679"/>
                </a:cubicBezTo>
                <a:lnTo>
                  <a:pt x="277984" y="197357"/>
                </a:lnTo>
                <a:lnTo>
                  <a:pt x="491050" y="64219"/>
                </a:lnTo>
                <a:lnTo>
                  <a:pt x="639843" y="207726"/>
                </a:lnTo>
                <a:lnTo>
                  <a:pt x="638348" y="208660"/>
                </a:lnTo>
                <a:cubicBezTo>
                  <a:pt x="696840" y="190256"/>
                  <a:pt x="758594" y="181748"/>
                  <a:pt x="821488" y="182440"/>
                </a:cubicBezTo>
                <a:lnTo>
                  <a:pt x="815140" y="180739"/>
                </a:lnTo>
                <a:lnTo>
                  <a:pt x="915476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  <p:sp>
        <p:nvSpPr>
          <p:cNvPr id="48" name="Oval 32">
            <a:extLst>
              <a:ext uri="{FF2B5EF4-FFF2-40B4-BE49-F238E27FC236}">
                <a16:creationId xmlns:a16="http://schemas.microsoft.com/office/drawing/2014/main" id="{1EA291A4-8C29-493A-8CB4-6235F3BE948D}"/>
              </a:ext>
            </a:extLst>
          </p:cNvPr>
          <p:cNvSpPr/>
          <p:nvPr/>
        </p:nvSpPr>
        <p:spPr>
          <a:xfrm>
            <a:off x="9307908" y="4680733"/>
            <a:ext cx="454128" cy="546324"/>
          </a:xfrm>
          <a:custGeom>
            <a:avLst/>
            <a:gdLst/>
            <a:ahLst/>
            <a:cxnLst/>
            <a:rect l="l" t="t" r="r" b="b"/>
            <a:pathLst>
              <a:path w="2671236" h="3213546">
                <a:moveTo>
                  <a:pt x="1336943" y="151152"/>
                </a:moveTo>
                <a:cubicBezTo>
                  <a:pt x="1223677" y="151152"/>
                  <a:pt x="1131857" y="242973"/>
                  <a:pt x="1131857" y="356239"/>
                </a:cubicBezTo>
                <a:cubicBezTo>
                  <a:pt x="1131857" y="469506"/>
                  <a:pt x="1223677" y="561326"/>
                  <a:pt x="1336943" y="561326"/>
                </a:cubicBezTo>
                <a:cubicBezTo>
                  <a:pt x="1450210" y="561326"/>
                  <a:pt x="1542030" y="469506"/>
                  <a:pt x="1542030" y="356239"/>
                </a:cubicBezTo>
                <a:cubicBezTo>
                  <a:pt x="1542030" y="242973"/>
                  <a:pt x="1450210" y="151152"/>
                  <a:pt x="1336943" y="151152"/>
                </a:cubicBezTo>
                <a:close/>
                <a:moveTo>
                  <a:pt x="1336943" y="0"/>
                </a:moveTo>
                <a:cubicBezTo>
                  <a:pt x="1533689" y="0"/>
                  <a:pt x="1693182" y="159493"/>
                  <a:pt x="1693182" y="356239"/>
                </a:cubicBezTo>
                <a:cubicBezTo>
                  <a:pt x="1693182" y="499348"/>
                  <a:pt x="1608797" y="622748"/>
                  <a:pt x="1486649" y="678491"/>
                </a:cubicBezTo>
                <a:lnTo>
                  <a:pt x="1504985" y="861628"/>
                </a:lnTo>
                <a:lnTo>
                  <a:pt x="2050955" y="861628"/>
                </a:lnTo>
                <a:cubicBezTo>
                  <a:pt x="2073924" y="808095"/>
                  <a:pt x="2127168" y="770742"/>
                  <a:pt x="2189136" y="770742"/>
                </a:cubicBezTo>
                <a:cubicBezTo>
                  <a:pt x="2272476" y="770742"/>
                  <a:pt x="2340037" y="838303"/>
                  <a:pt x="2340037" y="921643"/>
                </a:cubicBezTo>
                <a:cubicBezTo>
                  <a:pt x="2340037" y="1004983"/>
                  <a:pt x="2272476" y="1072544"/>
                  <a:pt x="2189136" y="1072544"/>
                </a:cubicBezTo>
                <a:cubicBezTo>
                  <a:pt x="2127168" y="1072544"/>
                  <a:pt x="2073924" y="1035191"/>
                  <a:pt x="2050955" y="981658"/>
                </a:cubicBezTo>
                <a:lnTo>
                  <a:pt x="1517002" y="981658"/>
                </a:lnTo>
                <a:lnTo>
                  <a:pt x="1678124" y="2590970"/>
                </a:lnTo>
                <a:cubicBezTo>
                  <a:pt x="2063444" y="2451708"/>
                  <a:pt x="2360829" y="2287813"/>
                  <a:pt x="2381761" y="1860600"/>
                </a:cubicBezTo>
                <a:cubicBezTo>
                  <a:pt x="2329006" y="1862811"/>
                  <a:pt x="2276981" y="1871755"/>
                  <a:pt x="2228094" y="1886075"/>
                </a:cubicBezTo>
                <a:cubicBezTo>
                  <a:pt x="2324645" y="1771974"/>
                  <a:pt x="2415523" y="1665436"/>
                  <a:pt x="2449665" y="1504055"/>
                </a:cubicBezTo>
                <a:cubicBezTo>
                  <a:pt x="2485699" y="1663545"/>
                  <a:pt x="2574685" y="1764408"/>
                  <a:pt x="2671236" y="1886075"/>
                </a:cubicBezTo>
                <a:cubicBezTo>
                  <a:pt x="2622475" y="1872164"/>
                  <a:pt x="2568855" y="1862858"/>
                  <a:pt x="2513341" y="1860541"/>
                </a:cubicBezTo>
                <a:cubicBezTo>
                  <a:pt x="2486075" y="2436981"/>
                  <a:pt x="2151724" y="2992040"/>
                  <a:pt x="1522375" y="3040581"/>
                </a:cubicBezTo>
                <a:cubicBezTo>
                  <a:pt x="1427529" y="3119259"/>
                  <a:pt x="1392747" y="3155891"/>
                  <a:pt x="1336943" y="3213546"/>
                </a:cubicBezTo>
                <a:cubicBezTo>
                  <a:pt x="1284048" y="3153728"/>
                  <a:pt x="1252174" y="3120936"/>
                  <a:pt x="1157234" y="3046101"/>
                </a:cubicBezTo>
                <a:cubicBezTo>
                  <a:pt x="592479" y="2980043"/>
                  <a:pt x="187829" y="2438320"/>
                  <a:pt x="160409" y="1860193"/>
                </a:cubicBezTo>
                <a:cubicBezTo>
                  <a:pt x="105366" y="1862056"/>
                  <a:pt x="50978" y="1871143"/>
                  <a:pt x="0" y="1886075"/>
                </a:cubicBezTo>
                <a:cubicBezTo>
                  <a:pt x="96552" y="1771974"/>
                  <a:pt x="187429" y="1665436"/>
                  <a:pt x="221571" y="1504055"/>
                </a:cubicBezTo>
                <a:cubicBezTo>
                  <a:pt x="257605" y="1663545"/>
                  <a:pt x="346591" y="1764408"/>
                  <a:pt x="443143" y="1886075"/>
                </a:cubicBezTo>
                <a:cubicBezTo>
                  <a:pt x="396276" y="1872705"/>
                  <a:pt x="344922" y="1863589"/>
                  <a:pt x="291687" y="1860996"/>
                </a:cubicBezTo>
                <a:cubicBezTo>
                  <a:pt x="313360" y="2289054"/>
                  <a:pt x="617325" y="2454996"/>
                  <a:pt x="1001768" y="2593980"/>
                </a:cubicBezTo>
                <a:lnTo>
                  <a:pt x="1157883" y="981658"/>
                </a:lnTo>
                <a:lnTo>
                  <a:pt x="666108" y="981658"/>
                </a:lnTo>
                <a:cubicBezTo>
                  <a:pt x="643139" y="1035191"/>
                  <a:pt x="589896" y="1072543"/>
                  <a:pt x="527928" y="1072543"/>
                </a:cubicBezTo>
                <a:cubicBezTo>
                  <a:pt x="444588" y="1072543"/>
                  <a:pt x="377027" y="1004982"/>
                  <a:pt x="377027" y="921642"/>
                </a:cubicBezTo>
                <a:cubicBezTo>
                  <a:pt x="377027" y="838302"/>
                  <a:pt x="444588" y="770741"/>
                  <a:pt x="527928" y="770741"/>
                </a:cubicBezTo>
                <a:cubicBezTo>
                  <a:pt x="589896" y="770741"/>
                  <a:pt x="643141" y="808095"/>
                  <a:pt x="666110" y="861628"/>
                </a:cubicBezTo>
                <a:lnTo>
                  <a:pt x="1169505" y="861628"/>
                </a:lnTo>
                <a:lnTo>
                  <a:pt x="1187237" y="678491"/>
                </a:lnTo>
                <a:cubicBezTo>
                  <a:pt x="1065090" y="622748"/>
                  <a:pt x="980704" y="499348"/>
                  <a:pt x="980704" y="356239"/>
                </a:cubicBezTo>
                <a:cubicBezTo>
                  <a:pt x="980704" y="159493"/>
                  <a:pt x="1140198" y="0"/>
                  <a:pt x="1336943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2700"/>
          </a:p>
        </p:txBody>
      </p:sp>
    </p:spTree>
    <p:extLst>
      <p:ext uri="{BB962C8B-B14F-4D97-AF65-F5344CB8AC3E}">
        <p14:creationId xmlns:p14="http://schemas.microsoft.com/office/powerpoint/2010/main" val="15539782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主题2">
  <a:themeElements>
    <a:clrScheme name="自定义 178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6191"/>
      </a:accent1>
      <a:accent2>
        <a:srgbClr val="57B5EE"/>
      </a:accent2>
      <a:accent3>
        <a:srgbClr val="FFD833"/>
      </a:accent3>
      <a:accent4>
        <a:srgbClr val="A4D833"/>
      </a:accent4>
      <a:accent5>
        <a:srgbClr val="CD64C6"/>
      </a:accent5>
      <a:accent6>
        <a:srgbClr val="7F7F7F"/>
      </a:accent6>
      <a:hlink>
        <a:srgbClr val="0563C1"/>
      </a:hlink>
      <a:folHlink>
        <a:srgbClr val="954F72"/>
      </a:folHlink>
    </a:clrScheme>
    <a:fontScheme name="自定义 1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包图主题2" id="{50CFA792-C506-47E4-B272-6A6183483AB3}" vid="{CC1AE437-2F7F-4319-9F22-408F5F8C346F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1003</TotalTime>
  <Words>895</Words>
  <Application>Microsoft Office PowerPoint</Application>
  <PresentationFormat>Panorámica</PresentationFormat>
  <Paragraphs>225</Paragraphs>
  <Slides>38</Slides>
  <Notes>25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47" baseType="lpstr">
      <vt:lpstr>微软雅黑</vt:lpstr>
      <vt:lpstr>Agency FB</vt:lpstr>
      <vt:lpstr>Arial</vt:lpstr>
      <vt:lpstr>Century Gothic</vt:lpstr>
      <vt:lpstr>等线</vt:lpstr>
      <vt:lpstr>Open Sans</vt:lpstr>
      <vt:lpstr>张海山锐线体简</vt:lpstr>
      <vt:lpstr>时尚中黑简体</vt:lpstr>
      <vt:lpstr>主题2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逆流的小鱼</dc:creator>
  <cp:lastModifiedBy>CRISTINA RAMOS GARCÍA</cp:lastModifiedBy>
  <cp:revision>41</cp:revision>
  <dcterms:created xsi:type="dcterms:W3CDTF">2017-09-19T03:01:22Z</dcterms:created>
  <dcterms:modified xsi:type="dcterms:W3CDTF">2022-10-25T15:10:26Z</dcterms:modified>
</cp:coreProperties>
</file>