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sldIdLst>
    <p:sldId id="256" r:id="rId2"/>
    <p:sldId id="257" r:id="rId3"/>
    <p:sldId id="269" r:id="rId4"/>
    <p:sldId id="270" r:id="rId5"/>
    <p:sldId id="271" r:id="rId6"/>
    <p:sldId id="272" r:id="rId7"/>
    <p:sldId id="273" r:id="rId8"/>
    <p:sldId id="276" r:id="rId9"/>
    <p:sldId id="277" r:id="rId10"/>
    <p:sldId id="278" r:id="rId1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-39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28 Título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16" name="15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5" name="1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7" name="26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Marcador de texto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9" name="18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11" name="1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6" name="1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1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1" name="20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28 Título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25" name="24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8" name="27 Marcador de contenido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1" name="10 Conector recto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29 Título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2" name="1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21" name="20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24" name="2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14" name="13 Marcador de contenido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5" name="2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29" name="2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Marcador de posición de imagen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31" name="3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7" name="16 Título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26" name="25 Marcador de texto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7 Marcador de texto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1" name="10 Marcador de fecha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E3600CD-B880-44FA-9350-993CBC176442}" type="datetimeFigureOut">
              <a:rPr lang="es-ES" smtClean="0"/>
              <a:pPr/>
              <a:t>05/02/2017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FECB9A16-0D16-4CD5-B77F-F203D7EA4FAE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10" name="9 Marcador de título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Conector recto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395536" y="3356992"/>
            <a:ext cx="8458200" cy="1222375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tx1"/>
                </a:solidFill>
              </a:rPr>
              <a:t>“Seguridad en: Dispositivos Móviles”</a:t>
            </a:r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395536" y="5517232"/>
            <a:ext cx="8458200" cy="914400"/>
          </a:xfrm>
        </p:spPr>
        <p:txBody>
          <a:bodyPr/>
          <a:lstStyle/>
          <a:p>
            <a:r>
              <a:rPr lang="es-ES" dirty="0" smtClean="0"/>
              <a:t>Mª José Marcos Gurrionero CRA Guareña         ( Zamora)</a:t>
            </a:r>
            <a:endParaRPr lang="es-ES" dirty="0"/>
          </a:p>
        </p:txBody>
      </p:sp>
      <p:sp>
        <p:nvSpPr>
          <p:cNvPr id="4" name="3 Rectángulo"/>
          <p:cNvSpPr/>
          <p:nvPr/>
        </p:nvSpPr>
        <p:spPr>
          <a:xfrm>
            <a:off x="2339752" y="1844824"/>
            <a:ext cx="45156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7200" b="1" dirty="0" smtClean="0"/>
              <a:t>DECÁLOGO</a:t>
            </a:r>
            <a:endParaRPr lang="es-ES" sz="72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None/>
            </a:pPr>
            <a:r>
              <a:rPr lang="es-ES" sz="4400" b="1" dirty="0" smtClean="0">
                <a:solidFill>
                  <a:schemeClr val="tx1"/>
                </a:solidFill>
              </a:rPr>
              <a:t>1. La pantalla siempre </a:t>
            </a:r>
            <a:r>
              <a:rPr lang="es-ES" sz="4400" b="1" dirty="0" smtClean="0">
                <a:solidFill>
                  <a:schemeClr val="tx1"/>
                </a:solidFill>
              </a:rPr>
              <a:t>bloqueada con patrón y contraseña.</a:t>
            </a:r>
            <a:endParaRPr lang="es-ES" sz="4400" b="1" dirty="0">
              <a:solidFill>
                <a:schemeClr val="tx1"/>
              </a:solidFill>
            </a:endParaRPr>
          </a:p>
        </p:txBody>
      </p:sp>
      <p:pic>
        <p:nvPicPr>
          <p:cNvPr id="7" name="6 Marcador de contenido" descr="Nexus_6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55977" y="404664"/>
            <a:ext cx="4282822" cy="6487536"/>
          </a:xfrm>
        </p:spPr>
      </p:pic>
      <p:sp>
        <p:nvSpPr>
          <p:cNvPr id="4" name="3 CuadroTexto"/>
          <p:cNvSpPr txBox="1"/>
          <p:nvPr/>
        </p:nvSpPr>
        <p:spPr>
          <a:xfrm>
            <a:off x="395536" y="332656"/>
            <a:ext cx="3071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u="sng" dirty="0" smtClean="0"/>
              <a:t>DECÁLOGO</a:t>
            </a:r>
          </a:p>
          <a:p>
            <a:endParaRPr lang="es-ES" dirty="0"/>
          </a:p>
        </p:txBody>
      </p:sp>
      <p:pic>
        <p:nvPicPr>
          <p:cNvPr id="8" name="7 Imagen" descr="bloqueado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2276872"/>
            <a:ext cx="1790700" cy="2552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None/>
            </a:pPr>
            <a:r>
              <a:rPr lang="es-ES" sz="4400" b="1" dirty="0" smtClean="0">
                <a:solidFill>
                  <a:schemeClr val="tx1"/>
                </a:solidFill>
              </a:rPr>
              <a:t>2. </a:t>
            </a:r>
            <a:r>
              <a:rPr lang="es-ES" sz="4400" b="1" dirty="0" smtClean="0">
                <a:solidFill>
                  <a:schemeClr val="tx1"/>
                </a:solidFill>
              </a:rPr>
              <a:t>Mantén siempre actualizado el sistema operativo.</a:t>
            </a:r>
            <a:endParaRPr lang="es-ES" sz="4400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s-ES" sz="44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332656"/>
            <a:ext cx="3071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u="sng" dirty="0" smtClean="0"/>
              <a:t>DECÁLOGO</a:t>
            </a:r>
          </a:p>
          <a:p>
            <a:endParaRPr lang="es-ES" dirty="0"/>
          </a:p>
        </p:txBody>
      </p:sp>
      <p:pic>
        <p:nvPicPr>
          <p:cNvPr id="12" name="6 Marcador de contenido" descr="Nexus_6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571999" y="341572"/>
            <a:ext cx="3978250" cy="6408000"/>
          </a:xfrm>
        </p:spPr>
      </p:pic>
      <p:pic>
        <p:nvPicPr>
          <p:cNvPr id="13" name="12 Imagen" descr="volver a cargar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92080" y="1988840"/>
            <a:ext cx="2492896" cy="24928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None/>
            </a:pPr>
            <a:r>
              <a:rPr lang="es-ES" sz="4400" b="1" dirty="0" smtClean="0">
                <a:solidFill>
                  <a:schemeClr val="tx1"/>
                </a:solidFill>
              </a:rPr>
              <a:t>3. </a:t>
            </a:r>
            <a:r>
              <a:rPr lang="es-ES" sz="4400" b="1" dirty="0" smtClean="0">
                <a:solidFill>
                  <a:srgbClr val="FF0000"/>
                </a:solidFill>
              </a:rPr>
              <a:t>No</a:t>
            </a:r>
            <a:r>
              <a:rPr lang="es-ES" sz="4400" b="1" dirty="0" smtClean="0">
                <a:solidFill>
                  <a:schemeClr val="tx1"/>
                </a:solidFill>
              </a:rPr>
              <a:t> conectar el móvil a puertos USB </a:t>
            </a:r>
            <a:r>
              <a:rPr lang="es-ES" sz="4400" b="1" dirty="0" smtClean="0">
                <a:solidFill>
                  <a:srgbClr val="FF0000"/>
                </a:solidFill>
              </a:rPr>
              <a:t>desconocidos</a:t>
            </a:r>
            <a:r>
              <a:rPr lang="es-ES" sz="4400" b="1" dirty="0" smtClean="0">
                <a:solidFill>
                  <a:schemeClr val="tx1"/>
                </a:solidFill>
              </a:rPr>
              <a:t>…</a:t>
            </a:r>
          </a:p>
          <a:p>
            <a:pPr>
              <a:buNone/>
            </a:pP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332656"/>
            <a:ext cx="3071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u="sng" dirty="0" smtClean="0"/>
              <a:t>DECÁLOGO</a:t>
            </a:r>
          </a:p>
          <a:p>
            <a:endParaRPr lang="es-ES" dirty="0"/>
          </a:p>
        </p:txBody>
      </p:sp>
      <p:pic>
        <p:nvPicPr>
          <p:cNvPr id="10" name="9 Marcador de contenido" descr="Nexus_6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60032" y="188640"/>
            <a:ext cx="4022951" cy="6480000"/>
          </a:xfrm>
        </p:spPr>
      </p:pic>
      <p:pic>
        <p:nvPicPr>
          <p:cNvPr id="6" name="5 Imagen" descr="usb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1412776"/>
            <a:ext cx="2267744" cy="4032448"/>
          </a:xfrm>
          <a:prstGeom prst="rect">
            <a:avLst/>
          </a:prstGeom>
        </p:spPr>
      </p:pic>
      <p:cxnSp>
        <p:nvCxnSpPr>
          <p:cNvPr id="8" name="7 Conector recto"/>
          <p:cNvCxnSpPr/>
          <p:nvPr/>
        </p:nvCxnSpPr>
        <p:spPr>
          <a:xfrm>
            <a:off x="5724128" y="1628800"/>
            <a:ext cx="2016224" cy="352839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12 Conector recto"/>
          <p:cNvCxnSpPr/>
          <p:nvPr/>
        </p:nvCxnSpPr>
        <p:spPr>
          <a:xfrm flipH="1">
            <a:off x="5796136" y="1700808"/>
            <a:ext cx="1872208" cy="3528392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411216" cy="4724400"/>
          </a:xfrm>
        </p:spPr>
        <p:txBody>
          <a:bodyPr numCol="1">
            <a:normAutofit/>
          </a:bodyPr>
          <a:lstStyle/>
          <a:p>
            <a:pPr>
              <a:buNone/>
            </a:pPr>
            <a:r>
              <a:rPr lang="es-ES" sz="4400" b="1" dirty="0" smtClean="0">
                <a:solidFill>
                  <a:schemeClr val="tx1"/>
                </a:solidFill>
              </a:rPr>
              <a:t>4. </a:t>
            </a:r>
            <a:r>
              <a:rPr lang="es-ES" sz="4400" b="1" dirty="0" smtClean="0">
                <a:solidFill>
                  <a:srgbClr val="FF0000"/>
                </a:solidFill>
              </a:rPr>
              <a:t>Deshabilitar</a:t>
            </a:r>
            <a:r>
              <a:rPr lang="es-ES" sz="4400" b="1" dirty="0" smtClean="0">
                <a:solidFill>
                  <a:schemeClr val="tx1"/>
                </a:solidFill>
              </a:rPr>
              <a:t> las comunicaciones inalámbricas que no vayan a ser utilizados.</a:t>
            </a:r>
          </a:p>
          <a:p>
            <a:pPr>
              <a:buNone/>
            </a:pP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332656"/>
            <a:ext cx="3071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u="sng" dirty="0" smtClean="0"/>
              <a:t>DECÁLOGO</a:t>
            </a:r>
          </a:p>
          <a:p>
            <a:endParaRPr lang="es-ES" dirty="0"/>
          </a:p>
        </p:txBody>
      </p:sp>
      <p:pic>
        <p:nvPicPr>
          <p:cNvPr id="10" name="9 Marcador de contenido" descr="Nexus_6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60032" y="188640"/>
            <a:ext cx="4022951" cy="6480000"/>
          </a:xfrm>
        </p:spPr>
      </p:pic>
      <p:pic>
        <p:nvPicPr>
          <p:cNvPr id="7" name="6 Imagen" descr="wifi inalambric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2204864"/>
            <a:ext cx="1905000" cy="2400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None/>
            </a:pPr>
            <a:r>
              <a:rPr lang="es-ES" sz="4400" b="1" dirty="0" smtClean="0">
                <a:solidFill>
                  <a:schemeClr val="tx1"/>
                </a:solidFill>
              </a:rPr>
              <a:t>5. </a:t>
            </a:r>
            <a:r>
              <a:rPr lang="es-ES" sz="4400" b="1" dirty="0" smtClean="0">
                <a:solidFill>
                  <a:srgbClr val="FF0000"/>
                </a:solidFill>
              </a:rPr>
              <a:t>No</a:t>
            </a:r>
            <a:r>
              <a:rPr lang="es-ES" sz="4400" b="1" dirty="0" smtClean="0">
                <a:solidFill>
                  <a:schemeClr val="tx1"/>
                </a:solidFill>
              </a:rPr>
              <a:t> conectarse a </a:t>
            </a:r>
            <a:r>
              <a:rPr lang="es-ES" sz="4400" b="1" dirty="0" smtClean="0">
                <a:solidFill>
                  <a:srgbClr val="FF0000"/>
                </a:solidFill>
              </a:rPr>
              <a:t>redes </a:t>
            </a:r>
            <a:r>
              <a:rPr lang="es-ES" sz="4400" b="1" dirty="0" err="1" smtClean="0">
                <a:solidFill>
                  <a:srgbClr val="FF0000"/>
                </a:solidFill>
              </a:rPr>
              <a:t>Wi</a:t>
            </a:r>
            <a:r>
              <a:rPr lang="es-ES" sz="4400" b="1" dirty="0" smtClean="0">
                <a:solidFill>
                  <a:srgbClr val="FF0000"/>
                </a:solidFill>
              </a:rPr>
              <a:t>-Fi públicas </a:t>
            </a:r>
            <a:r>
              <a:rPr lang="es-ES" sz="4400" b="1" dirty="0" smtClean="0">
                <a:solidFill>
                  <a:schemeClr val="tx1"/>
                </a:solidFill>
              </a:rPr>
              <a:t>abiertas (o </a:t>
            </a:r>
            <a:r>
              <a:rPr lang="es-ES" sz="4400" b="1" dirty="0" err="1" smtClean="0">
                <a:solidFill>
                  <a:schemeClr val="tx1"/>
                </a:solidFill>
              </a:rPr>
              <a:t>hotspots</a:t>
            </a:r>
            <a:r>
              <a:rPr lang="es-ES" sz="4400" b="1" dirty="0" smtClean="0">
                <a:solidFill>
                  <a:schemeClr val="tx1"/>
                </a:solidFill>
              </a:rPr>
              <a:t> </a:t>
            </a:r>
            <a:r>
              <a:rPr lang="es-ES" sz="4400" b="1" dirty="0" err="1" smtClean="0">
                <a:solidFill>
                  <a:schemeClr val="tx1"/>
                </a:solidFill>
              </a:rPr>
              <a:t>Wi</a:t>
            </a:r>
            <a:r>
              <a:rPr lang="es-ES" sz="4400" b="1" dirty="0" smtClean="0">
                <a:solidFill>
                  <a:schemeClr val="tx1"/>
                </a:solidFill>
              </a:rPr>
              <a:t>-Fi).</a:t>
            </a: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332656"/>
            <a:ext cx="3071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u="sng" dirty="0" smtClean="0"/>
              <a:t>DECÁLOGO</a:t>
            </a:r>
          </a:p>
          <a:p>
            <a:endParaRPr lang="es-ES" dirty="0"/>
          </a:p>
        </p:txBody>
      </p:sp>
      <p:pic>
        <p:nvPicPr>
          <p:cNvPr id="10" name="9 Marcador de contenido" descr="Nexus_6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860032" y="188640"/>
            <a:ext cx="4022951" cy="6480000"/>
          </a:xfrm>
        </p:spPr>
      </p:pic>
      <p:pic>
        <p:nvPicPr>
          <p:cNvPr id="7" name="6 Imagen" descr="hotsport wif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124744"/>
            <a:ext cx="2842888" cy="41490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None/>
            </a:pPr>
            <a:r>
              <a:rPr lang="es-ES" sz="4400" b="1" dirty="0" smtClean="0">
                <a:solidFill>
                  <a:schemeClr val="tx1"/>
                </a:solidFill>
              </a:rPr>
              <a:t>7. Descarga e instala aplicaciones de </a:t>
            </a:r>
            <a:r>
              <a:rPr lang="es-ES" sz="4400" b="1" dirty="0" smtClean="0">
                <a:solidFill>
                  <a:srgbClr val="00B050"/>
                </a:solidFill>
              </a:rPr>
              <a:t>confianza</a:t>
            </a:r>
            <a:r>
              <a:rPr lang="es-ES" sz="4400" b="1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332656"/>
            <a:ext cx="3071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u="sng" dirty="0" smtClean="0"/>
              <a:t>DECÁLOGO</a:t>
            </a:r>
          </a:p>
          <a:p>
            <a:endParaRPr lang="es-ES" dirty="0"/>
          </a:p>
        </p:txBody>
      </p:sp>
      <p:pic>
        <p:nvPicPr>
          <p:cNvPr id="11" name="10 Marcador de contenido" descr="movil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692696"/>
            <a:ext cx="3221161" cy="5489129"/>
          </a:xfrm>
        </p:spPr>
      </p:pic>
      <p:pic>
        <p:nvPicPr>
          <p:cNvPr id="8" name="7 Imagen" descr="confianza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800000">
            <a:off x="5148064" y="2204864"/>
            <a:ext cx="2871384" cy="19442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None/>
            </a:pPr>
            <a:r>
              <a:rPr lang="es-ES" sz="4400" b="1" dirty="0" smtClean="0">
                <a:solidFill>
                  <a:schemeClr val="tx1"/>
                </a:solidFill>
              </a:rPr>
              <a:t>8. Instala </a:t>
            </a:r>
            <a:r>
              <a:rPr lang="es-ES" sz="4400" b="1" dirty="0" smtClean="0">
                <a:solidFill>
                  <a:srgbClr val="00B050"/>
                </a:solidFill>
              </a:rPr>
              <a:t>Antivirus</a:t>
            </a:r>
            <a:r>
              <a:rPr lang="es-ES" sz="4400" b="1" dirty="0" smtClean="0">
                <a:solidFill>
                  <a:schemeClr val="tx1"/>
                </a:solidFill>
              </a:rPr>
              <a:t>.</a:t>
            </a:r>
          </a:p>
          <a:p>
            <a:pPr>
              <a:buNone/>
            </a:pP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332656"/>
            <a:ext cx="3071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u="sng" dirty="0" smtClean="0"/>
              <a:t>DECÁLOGO</a:t>
            </a:r>
          </a:p>
          <a:p>
            <a:endParaRPr lang="es-ES" dirty="0"/>
          </a:p>
        </p:txBody>
      </p:sp>
      <p:pic>
        <p:nvPicPr>
          <p:cNvPr id="11" name="10 Marcador de contenido" descr="movil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692696"/>
            <a:ext cx="3221161" cy="5489129"/>
          </a:xfrm>
        </p:spPr>
      </p:pic>
      <p:pic>
        <p:nvPicPr>
          <p:cNvPr id="10" name="9 Imagen" descr="antivirus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0072" y="2564904"/>
            <a:ext cx="2808312" cy="139375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None/>
            </a:pPr>
            <a:r>
              <a:rPr lang="es-ES" sz="4400" b="1" dirty="0" smtClean="0">
                <a:solidFill>
                  <a:schemeClr val="tx1"/>
                </a:solidFill>
              </a:rPr>
              <a:t>9. Realizar </a:t>
            </a:r>
            <a:r>
              <a:rPr lang="es-ES" sz="4400" b="1" dirty="0" smtClean="0">
                <a:solidFill>
                  <a:srgbClr val="00B050"/>
                </a:solidFill>
              </a:rPr>
              <a:t>copias</a:t>
            </a:r>
            <a:r>
              <a:rPr lang="es-ES" sz="4400" b="1" dirty="0" smtClean="0">
                <a:solidFill>
                  <a:schemeClr val="tx1"/>
                </a:solidFill>
              </a:rPr>
              <a:t> de seguridad periódicas.</a:t>
            </a:r>
          </a:p>
          <a:p>
            <a:pPr>
              <a:buNone/>
            </a:pPr>
            <a:endParaRPr lang="es-ES" sz="4400" b="1" dirty="0" smtClean="0">
              <a:solidFill>
                <a:schemeClr val="tx1"/>
              </a:solidFill>
            </a:endParaRPr>
          </a:p>
          <a:p>
            <a:pPr>
              <a:buNone/>
            </a:pP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332656"/>
            <a:ext cx="3071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u="sng" dirty="0" smtClean="0"/>
              <a:t>DECÁLOGO</a:t>
            </a:r>
          </a:p>
          <a:p>
            <a:endParaRPr lang="es-ES" dirty="0"/>
          </a:p>
        </p:txBody>
      </p:sp>
      <p:pic>
        <p:nvPicPr>
          <p:cNvPr id="11" name="10 Marcador de contenido" descr="movil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692696"/>
            <a:ext cx="3221161" cy="5489129"/>
          </a:xfrm>
        </p:spPr>
      </p:pic>
      <p:pic>
        <p:nvPicPr>
          <p:cNvPr id="6" name="5 Imagen" descr="seguridad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1988840"/>
            <a:ext cx="2335831" cy="2348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" dirty="0" smtClean="0"/>
              <a:t/>
            </a:r>
            <a:br>
              <a:rPr lang="es-ES" dirty="0" smtClean="0"/>
            </a:br>
            <a:r>
              <a:rPr lang="es-ES" dirty="0" smtClean="0"/>
              <a:t> </a:t>
            </a:r>
            <a:br>
              <a:rPr lang="es-ES" dirty="0" smtClean="0"/>
            </a:br>
            <a:r>
              <a:rPr lang="es-ES" dirty="0" smtClean="0"/>
              <a:t/>
            </a:r>
            <a:br>
              <a:rPr lang="es-ES" dirty="0" smtClean="0"/>
            </a:b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/>
        <p:txBody>
          <a:bodyPr numCol="1">
            <a:normAutofit/>
          </a:bodyPr>
          <a:lstStyle/>
          <a:p>
            <a:pPr>
              <a:buNone/>
            </a:pPr>
            <a:r>
              <a:rPr lang="es-ES" sz="4400" b="1" dirty="0" smtClean="0">
                <a:solidFill>
                  <a:schemeClr val="tx1"/>
                </a:solidFill>
              </a:rPr>
              <a:t>10. </a:t>
            </a:r>
            <a:r>
              <a:rPr lang="es-ES" sz="4400" b="1" dirty="0" smtClean="0">
                <a:solidFill>
                  <a:srgbClr val="00B050"/>
                </a:solidFill>
              </a:rPr>
              <a:t>Protege</a:t>
            </a:r>
            <a:r>
              <a:rPr lang="es-ES" sz="4400" b="1" dirty="0" smtClean="0">
                <a:solidFill>
                  <a:schemeClr val="tx1"/>
                </a:solidFill>
              </a:rPr>
              <a:t> tú Smartphone en caso de </a:t>
            </a:r>
            <a:r>
              <a:rPr lang="es-ES" sz="4400" b="1" dirty="0" smtClean="0">
                <a:solidFill>
                  <a:srgbClr val="FF0000"/>
                </a:solidFill>
              </a:rPr>
              <a:t>robo</a:t>
            </a:r>
            <a:r>
              <a:rPr lang="es-ES" sz="4400" b="1" dirty="0" smtClean="0">
                <a:solidFill>
                  <a:schemeClr val="tx1"/>
                </a:solidFill>
              </a:rPr>
              <a:t> o pérdida.</a:t>
            </a:r>
          </a:p>
          <a:p>
            <a:pPr>
              <a:buNone/>
            </a:pPr>
            <a:endParaRPr lang="es-ES" sz="4400" b="1" dirty="0">
              <a:solidFill>
                <a:schemeClr val="tx1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5536" y="332656"/>
            <a:ext cx="3071995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4800" b="1" u="sng" dirty="0" smtClean="0"/>
              <a:t>DECÁLOGO</a:t>
            </a:r>
          </a:p>
          <a:p>
            <a:endParaRPr lang="es-ES" dirty="0"/>
          </a:p>
        </p:txBody>
      </p:sp>
      <p:pic>
        <p:nvPicPr>
          <p:cNvPr id="11" name="10 Marcador de contenido" descr="movil.pn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5004048" y="692696"/>
            <a:ext cx="3221161" cy="5489129"/>
          </a:xfrm>
        </p:spPr>
      </p:pic>
      <p:pic>
        <p:nvPicPr>
          <p:cNvPr id="7" name="6 Imagen" descr="robo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64088" y="2204864"/>
            <a:ext cx="2297055" cy="208823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iajes">
  <a:themeElements>
    <a:clrScheme name="Vértice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Viaj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Viajes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179</TotalTime>
  <Words>118</Words>
  <Application>Microsoft Office PowerPoint</Application>
  <PresentationFormat>Presentación en pantalla (4:3)</PresentationFormat>
  <Paragraphs>30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Viajes</vt:lpstr>
      <vt:lpstr>“Seguridad en: Dispositivos Móviles”</vt:lpstr>
      <vt:lpstr>    </vt:lpstr>
      <vt:lpstr>    </vt:lpstr>
      <vt:lpstr>    </vt:lpstr>
      <vt:lpstr>    </vt:lpstr>
      <vt:lpstr>    </vt:lpstr>
      <vt:lpstr>    </vt:lpstr>
      <vt:lpstr>    </vt:lpstr>
      <vt:lpstr>    </vt:lpstr>
      <vt:lpstr>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“Seguridad en: Dispositivos Móviles”</dc:title>
  <dc:creator>Mariajo</dc:creator>
  <cp:lastModifiedBy>Mariajo</cp:lastModifiedBy>
  <cp:revision>12</cp:revision>
  <dcterms:created xsi:type="dcterms:W3CDTF">2017-02-04T10:41:05Z</dcterms:created>
  <dcterms:modified xsi:type="dcterms:W3CDTF">2017-02-05T21:43:20Z</dcterms:modified>
</cp:coreProperties>
</file>