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3" r:id="rId4"/>
    <p:sldId id="272" r:id="rId5"/>
    <p:sldId id="271" r:id="rId6"/>
    <p:sldId id="270" r:id="rId7"/>
    <p:sldId id="276" r:id="rId8"/>
    <p:sldId id="269" r:id="rId9"/>
    <p:sldId id="268" r:id="rId10"/>
    <p:sldId id="267" r:id="rId11"/>
    <p:sldId id="266" r:id="rId12"/>
    <p:sldId id="275" r:id="rId13"/>
    <p:sldId id="265" r:id="rId14"/>
    <p:sldId id="279" r:id="rId15"/>
    <p:sldId id="264" r:id="rId16"/>
    <p:sldId id="263" r:id="rId17"/>
    <p:sldId id="262" r:id="rId18"/>
    <p:sldId id="261" r:id="rId19"/>
    <p:sldId id="260" r:id="rId20"/>
    <p:sldId id="259" r:id="rId21"/>
    <p:sldId id="278" r:id="rId22"/>
    <p:sldId id="277"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4" autoAdjust="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08/09/2018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08/09/2018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08/09/2018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08/09/2018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08/09/2018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08/09/2018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08/09/2018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08/09/2018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08/09/2018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08/09/2018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08/09/2018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08/09/2018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5400" dirty="0" smtClean="0">
                <a:ln>
                  <a:solidFill>
                    <a:schemeClr val="tx1"/>
                  </a:solidFill>
                </a:ln>
                <a:solidFill>
                  <a:schemeClr val="tx2"/>
                </a:solidFill>
                <a:effectLst>
                  <a:outerShdw blurRad="38100" dist="38100" dir="2700000" algn="tl">
                    <a:srgbClr val="000000">
                      <a:alpha val="43137"/>
                    </a:srgbClr>
                  </a:outerShdw>
                </a:effectLst>
                <a:latin typeface="Showcard Gothic" panose="04020904020102020604" pitchFamily="82" charset="0"/>
              </a:rPr>
              <a:t>ENDÚLZATE EL DÍA</a:t>
            </a:r>
            <a:endParaRPr lang="es-ES" sz="5400" dirty="0">
              <a:ln>
                <a:solidFill>
                  <a:schemeClr val="tx1"/>
                </a:solidFill>
              </a:ln>
              <a:solidFill>
                <a:schemeClr val="tx2"/>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3200" dirty="0" smtClean="0">
                <a:ln>
                  <a:solidFill>
                    <a:schemeClr val="tx1"/>
                  </a:solidFill>
                </a:ln>
                <a:solidFill>
                  <a:schemeClr val="tx2"/>
                </a:solidFill>
                <a:latin typeface="Showcard Gothic" panose="04020904020102020604" pitchFamily="82" charset="0"/>
              </a:rPr>
              <a:t>ENDÚLZATE EL DÍA</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ACLIMATACIÓN</a:t>
            </a:r>
            <a:endParaRPr lang="es-ES" dirty="0"/>
          </a:p>
        </p:txBody>
      </p:sp>
      <p:sp>
        <p:nvSpPr>
          <p:cNvPr id="8" name="7 Elipse"/>
          <p:cNvSpPr/>
          <p:nvPr/>
        </p:nvSpPr>
        <p:spPr>
          <a:xfrm>
            <a:off x="7164288" y="1196752"/>
            <a:ext cx="1368152" cy="792088"/>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smtClean="0"/>
              <a:t>10</a:t>
            </a:r>
            <a:endParaRPr lang="es-ES" dirty="0"/>
          </a:p>
        </p:txBody>
      </p:sp>
      <p:sp>
        <p:nvSpPr>
          <p:cNvPr id="10" name="9 Rectángulo"/>
          <p:cNvSpPr/>
          <p:nvPr/>
        </p:nvSpPr>
        <p:spPr>
          <a:xfrm>
            <a:off x="4788024" y="3429000"/>
            <a:ext cx="3744416" cy="1512168"/>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Entrega esta carta a tu profe y dile qué dos galletas quieres para comértelas en el recreo de ese día. ¡Vale de cualquiera de las que haya!</a:t>
            </a:r>
            <a:endParaRPr lang="es-ES" dirty="0"/>
          </a:p>
        </p:txBody>
      </p:sp>
      <p:sp>
        <p:nvSpPr>
          <p:cNvPr id="11" name="10 Rectángulo"/>
          <p:cNvSpPr/>
          <p:nvPr/>
        </p:nvSpPr>
        <p:spPr>
          <a:xfrm>
            <a:off x="4788024" y="5373216"/>
            <a:ext cx="3744416" cy="1224136"/>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Una vez que pidas los dulces, perderás la carta.</a:t>
            </a:r>
            <a:endParaRPr lang="es-ES" dirty="0"/>
          </a:p>
        </p:txBody>
      </p:sp>
      <p:sp>
        <p:nvSpPr>
          <p:cNvPr id="12" name="11 Rectángulo"/>
          <p:cNvSpPr/>
          <p:nvPr/>
        </p:nvSpPr>
        <p:spPr>
          <a:xfrm>
            <a:off x="4788024" y="2060848"/>
            <a:ext cx="3744416" cy="108012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Con esta carta podrás llevarte al recreo dos galletas de las reservadas para los cumpleaños de la clase.</a:t>
            </a:r>
            <a:endParaRPr lang="es-ES" dirty="0"/>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80734"/>
            <a:ext cx="3096344" cy="381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61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87000"/>
          </a:scheme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5400" dirty="0" smtClean="0">
                <a:ln>
                  <a:solidFill>
                    <a:schemeClr val="tx1"/>
                  </a:solidFill>
                </a:ln>
                <a:solidFill>
                  <a:srgbClr val="92D050"/>
                </a:solidFill>
                <a:effectLst>
                  <a:outerShdw blurRad="38100" dist="38100" dir="2700000" algn="tl">
                    <a:srgbClr val="000000">
                      <a:alpha val="43137"/>
                    </a:srgbClr>
                  </a:outerShdw>
                </a:effectLst>
                <a:latin typeface="Showcard Gothic" panose="04020904020102020604" pitchFamily="82" charset="0"/>
              </a:rPr>
              <a:t>VISIÓN DE RAYOS X</a:t>
            </a:r>
            <a:endParaRPr lang="es-ES" sz="5400" dirty="0">
              <a:ln>
                <a:solidFill>
                  <a:schemeClr val="tx1"/>
                </a:solidFill>
              </a:ln>
              <a:solidFill>
                <a:srgbClr val="92D050"/>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3200" dirty="0" smtClean="0">
                <a:ln>
                  <a:solidFill>
                    <a:schemeClr val="tx1"/>
                  </a:solidFill>
                </a:ln>
                <a:solidFill>
                  <a:srgbClr val="92D050"/>
                </a:solidFill>
                <a:latin typeface="Showcard Gothic" panose="04020904020102020604" pitchFamily="82" charset="0"/>
              </a:rPr>
              <a:t>VISIÓN DE RAYOS X</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AVANZADO</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3</a:t>
            </a:r>
            <a:r>
              <a:rPr lang="es-ES" sz="3600" dirty="0" smtClean="0">
                <a:solidFill>
                  <a:prstClr val="black"/>
                </a:solidFill>
              </a:rPr>
              <a:t>0</a:t>
            </a:r>
            <a:endParaRPr lang="es-ES" dirty="0">
              <a:solidFill>
                <a:prstClr val="black"/>
              </a:solidFill>
            </a:endParaRPr>
          </a:p>
        </p:txBody>
      </p:sp>
      <p:sp>
        <p:nvSpPr>
          <p:cNvPr id="10" name="9 Rectángulo"/>
          <p:cNvSpPr/>
          <p:nvPr/>
        </p:nvSpPr>
        <p:spPr>
          <a:xfrm>
            <a:off x="4788024" y="3284984"/>
            <a:ext cx="3744416" cy="1944216"/>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antes del examen y cuando él te diga podrás mirar el libro en su mesa durante dos minutos. Luego podrás volver a tu control.</a:t>
            </a:r>
          </a:p>
          <a:p>
            <a:pPr algn="ctr"/>
            <a:r>
              <a:rPr lang="es-ES" dirty="0" smtClean="0">
                <a:solidFill>
                  <a:prstClr val="black"/>
                </a:solidFill>
              </a:rPr>
              <a:t>No pueden usarse dos cartas iguales en el mismo control.</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mires el libro, perderás esta carta.</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mirar el libro durante dos minutos en un control.</a:t>
            </a:r>
            <a:endParaRPr lang="es-ES" dirty="0">
              <a:solidFill>
                <a:prstClr val="black"/>
              </a:solidFill>
            </a:endParaRPr>
          </a:p>
        </p:txBody>
      </p:sp>
      <p:pic>
        <p:nvPicPr>
          <p:cNvPr id="9218" name="Picture 2" descr="Resultado de imagen de gafas vision rayos x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11" y="3284984"/>
            <a:ext cx="3362786" cy="321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87000"/>
          </a:scheme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5400" dirty="0" smtClean="0">
                <a:ln>
                  <a:solidFill>
                    <a:schemeClr val="tx1"/>
                  </a:solidFill>
                </a:ln>
                <a:solidFill>
                  <a:srgbClr val="92D050"/>
                </a:solidFill>
                <a:effectLst>
                  <a:outerShdw blurRad="38100" dist="38100" dir="2700000" algn="tl">
                    <a:srgbClr val="000000">
                      <a:alpha val="43137"/>
                    </a:srgbClr>
                  </a:outerShdw>
                </a:effectLst>
                <a:latin typeface="Showcard Gothic" panose="04020904020102020604" pitchFamily="82" charset="0"/>
              </a:rPr>
              <a:t>ANIMA EL AMBIENTE</a:t>
            </a:r>
            <a:endParaRPr lang="es-ES" sz="5400" dirty="0">
              <a:ln>
                <a:solidFill>
                  <a:schemeClr val="tx1"/>
                </a:solidFill>
              </a:ln>
              <a:solidFill>
                <a:srgbClr val="92D050"/>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3200" dirty="0" smtClean="0">
                <a:ln>
                  <a:solidFill>
                    <a:schemeClr val="tx1"/>
                  </a:solidFill>
                </a:ln>
                <a:solidFill>
                  <a:srgbClr val="92D050"/>
                </a:solidFill>
                <a:latin typeface="Showcard Gothic" panose="04020904020102020604" pitchFamily="82" charset="0"/>
              </a:rPr>
              <a:t>ANIMA EL AMBIENTE</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AVANZADO</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3</a:t>
            </a:r>
            <a:r>
              <a:rPr lang="es-ES" sz="3600" dirty="0" smtClean="0">
                <a:solidFill>
                  <a:prstClr val="black"/>
                </a:solidFill>
              </a:rPr>
              <a:t>0</a:t>
            </a:r>
            <a:endParaRPr lang="es-ES" dirty="0">
              <a:solidFill>
                <a:prstClr val="black"/>
              </a:solidFill>
            </a:endParaRPr>
          </a:p>
        </p:txBody>
      </p:sp>
      <p:sp>
        <p:nvSpPr>
          <p:cNvPr id="10" name="9 Rectángulo"/>
          <p:cNvSpPr/>
          <p:nvPr/>
        </p:nvSpPr>
        <p:spPr>
          <a:xfrm>
            <a:off x="4788024" y="3429000"/>
            <a:ext cx="3744416" cy="1728192"/>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qué día quieres contarlos. Al finalizar el rato de trabajo, el profe te dará permiso. Si el ambiente se descontrola, el profe puede suprimir este poder.</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Cuando acabe la clase, pierdes esta carta.</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contar unos chistes para animar el ambiente.</a:t>
            </a:r>
            <a:endParaRPr lang="es-ES" dirty="0">
              <a:solidFill>
                <a:prstClr val="black"/>
              </a:solidFill>
            </a:endParaRPr>
          </a:p>
        </p:txBody>
      </p:sp>
      <p:pic>
        <p:nvPicPr>
          <p:cNvPr id="10248" name="Picture 8" descr="Resultado de imagen de alumnos animado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 y="3125979"/>
            <a:ext cx="4640560" cy="349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87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476672"/>
            <a:ext cx="4038600" cy="5649491"/>
          </a:xfrm>
          <a:scene3d>
            <a:camera prst="perspectiveHeroicExtremeRightFacing"/>
            <a:lightRig rig="threePt" dir="t"/>
          </a:scene3d>
        </p:spPr>
        <p:txBody>
          <a:bodyPr/>
          <a:lstStyle/>
          <a:p>
            <a:pPr marL="0" indent="0" algn="ctr">
              <a:buNone/>
            </a:pPr>
            <a:r>
              <a:rPr lang="es-ES" sz="5400" dirty="0" smtClean="0">
                <a:ln>
                  <a:solidFill>
                    <a:schemeClr val="tx1"/>
                  </a:solidFill>
                </a:ln>
                <a:solidFill>
                  <a:srgbClr val="92D050"/>
                </a:solidFill>
                <a:effectLst>
                  <a:outerShdw blurRad="38100" dist="38100" dir="2700000" algn="tl">
                    <a:srgbClr val="000000">
                      <a:alpha val="43137"/>
                    </a:srgbClr>
                  </a:outerShdw>
                </a:effectLst>
                <a:latin typeface="Showcard Gothic" panose="04020904020102020604" pitchFamily="82" charset="0"/>
              </a:rPr>
              <a:t>MOMENTO DE OCIO</a:t>
            </a:r>
          </a:p>
          <a:p>
            <a:pPr marL="0" indent="0" algn="ctr">
              <a:buNone/>
            </a:pPr>
            <a:endParaRPr lang="es-ES" sz="5400" dirty="0" smtClean="0">
              <a:ln>
                <a:solidFill>
                  <a:schemeClr val="tx1"/>
                </a:solidFill>
              </a:ln>
              <a:solidFill>
                <a:srgbClr val="92D050"/>
              </a:solidFill>
              <a:effectLst>
                <a:outerShdw blurRad="38100" dist="38100" dir="2700000" algn="tl">
                  <a:srgbClr val="000000">
                    <a:alpha val="43137"/>
                  </a:srgbClr>
                </a:outerShdw>
              </a:effectLst>
              <a:latin typeface="Showcard Gothic" panose="04020904020102020604" pitchFamily="82" charset="0"/>
            </a:endParaRPr>
          </a:p>
          <a:p>
            <a:pPr marL="0" indent="0" algn="ctr">
              <a:buNone/>
            </a:pPr>
            <a:endParaRPr lang="es-ES" sz="5400" dirty="0">
              <a:ln>
                <a:solidFill>
                  <a:schemeClr val="tx1"/>
                </a:solidFill>
              </a:ln>
              <a:solidFill>
                <a:srgbClr val="92D050"/>
              </a:solidFill>
              <a:effectLst>
                <a:outerShdw blurRad="38100" dist="38100" dir="2700000" algn="tl">
                  <a:srgbClr val="000000">
                    <a:alpha val="43137"/>
                  </a:srgbClr>
                </a:outerShdw>
              </a:effectLst>
              <a:latin typeface="Showcard Gothic" panose="04020904020102020604" pitchFamily="82" charset="0"/>
            </a:endParaRPr>
          </a:p>
          <a:p>
            <a:endParaRPr lang="es-ES" dirty="0"/>
          </a:p>
        </p:txBody>
      </p:sp>
      <p:sp>
        <p:nvSpPr>
          <p:cNvPr id="4" name="3 Marcador de contenido"/>
          <p:cNvSpPr>
            <a:spLocks noGrp="1"/>
          </p:cNvSpPr>
          <p:nvPr>
            <p:ph sz="half" idx="2"/>
          </p:nvPr>
        </p:nvSpPr>
        <p:spPr>
          <a:xfrm>
            <a:off x="4648200" y="548680"/>
            <a:ext cx="4038600" cy="5577483"/>
          </a:xfrm>
        </p:spPr>
        <p:txBody>
          <a:bodyPr/>
          <a:lstStyle/>
          <a:p>
            <a:pPr marL="0" indent="0">
              <a:buNone/>
            </a:pPr>
            <a:r>
              <a:rPr lang="es-ES" dirty="0" smtClean="0">
                <a:ln>
                  <a:solidFill>
                    <a:schemeClr val="tx1"/>
                  </a:solidFill>
                </a:ln>
                <a:solidFill>
                  <a:srgbClr val="92D050"/>
                </a:solidFill>
                <a:latin typeface="Showcard Gothic" panose="04020904020102020604" pitchFamily="82" charset="0"/>
              </a:rPr>
              <a:t>MOMENTO DE OCIO</a:t>
            </a:r>
          </a:p>
          <a:p>
            <a:pPr marL="0" indent="0">
              <a:buNone/>
            </a:pPr>
            <a:endParaRPr lang="es-ES" dirty="0">
              <a:ln>
                <a:solidFill>
                  <a:schemeClr val="tx1"/>
                </a:solidFill>
              </a:ln>
              <a:solidFill>
                <a:srgbClr val="92D050"/>
              </a:solidFill>
              <a:latin typeface="Showcard Gothic" panose="04020904020102020604" pitchFamily="82" charset="0"/>
            </a:endParaRPr>
          </a:p>
          <a:p>
            <a:pPr marL="0" indent="0">
              <a:buNone/>
            </a:pPr>
            <a:endParaRPr lang="es-ES" dirty="0">
              <a:ln>
                <a:solidFill>
                  <a:schemeClr val="tx1"/>
                </a:solidFill>
              </a:ln>
              <a:solidFill>
                <a:srgbClr val="92D050"/>
              </a:solidFill>
              <a:latin typeface="Showcard Gothic" panose="04020904020102020604" pitchFamily="82" charset="0"/>
            </a:endParaRPr>
          </a:p>
        </p:txBody>
      </p:sp>
      <p:sp>
        <p:nvSpPr>
          <p:cNvPr id="5" name="4 Rectángulo"/>
          <p:cNvSpPr/>
          <p:nvPr/>
        </p:nvSpPr>
        <p:spPr>
          <a:xfrm>
            <a:off x="4788024" y="1196752"/>
            <a:ext cx="1728192" cy="576064"/>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AVANZADO</a:t>
            </a:r>
            <a:endParaRPr lang="es-ES" dirty="0">
              <a:solidFill>
                <a:prstClr val="black"/>
              </a:solidFill>
            </a:endParaRPr>
          </a:p>
        </p:txBody>
      </p:sp>
      <p:sp>
        <p:nvSpPr>
          <p:cNvPr id="6" name="5 Elipse"/>
          <p:cNvSpPr/>
          <p:nvPr/>
        </p:nvSpPr>
        <p:spPr>
          <a:xfrm>
            <a:off x="7164288" y="1196752"/>
            <a:ext cx="1368152" cy="792088"/>
          </a:xfrm>
          <a:prstGeom prst="ellipse">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3</a:t>
            </a:r>
            <a:r>
              <a:rPr lang="es-ES" sz="3600" dirty="0" smtClean="0">
                <a:solidFill>
                  <a:prstClr val="black"/>
                </a:solidFill>
              </a:rPr>
              <a:t>0</a:t>
            </a:r>
            <a:endParaRPr lang="es-ES" dirty="0">
              <a:solidFill>
                <a:prstClr val="black"/>
              </a:solidFill>
            </a:endParaRPr>
          </a:p>
        </p:txBody>
      </p:sp>
      <p:sp>
        <p:nvSpPr>
          <p:cNvPr id="7" name="6 Rectángulo"/>
          <p:cNvSpPr/>
          <p:nvPr/>
        </p:nvSpPr>
        <p:spPr>
          <a:xfrm>
            <a:off x="4788024" y="3429000"/>
            <a:ext cx="3744416" cy="1728192"/>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a qué vas a jugar. Durante un rato de trabajo, y siempre que tú hayas terminado, podrás disponer de ese tiempo para jugar.</a:t>
            </a:r>
            <a:endParaRPr lang="es-ES" dirty="0">
              <a:solidFill>
                <a:prstClr val="black"/>
              </a:solidFill>
            </a:endParaRPr>
          </a:p>
        </p:txBody>
      </p:sp>
      <p:sp>
        <p:nvSpPr>
          <p:cNvPr id="8" name="7 Rectángulo"/>
          <p:cNvSpPr/>
          <p:nvPr/>
        </p:nvSpPr>
        <p:spPr>
          <a:xfrm>
            <a:off x="4788024" y="5373216"/>
            <a:ext cx="3744416" cy="1224136"/>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Cuando gastes el tiempo, pierdes esta carta.</a:t>
            </a:r>
            <a:endParaRPr lang="es-ES" dirty="0">
              <a:solidFill>
                <a:prstClr val="black"/>
              </a:solidFill>
            </a:endParaRPr>
          </a:p>
        </p:txBody>
      </p:sp>
      <p:sp>
        <p:nvSpPr>
          <p:cNvPr id="9" name="8 Rectángulo"/>
          <p:cNvSpPr/>
          <p:nvPr/>
        </p:nvSpPr>
        <p:spPr>
          <a:xfrm>
            <a:off x="4788024" y="2060848"/>
            <a:ext cx="3744416" cy="1152128"/>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jugar un tiempo aproximado de 15 minutos con tu </a:t>
            </a:r>
            <a:r>
              <a:rPr lang="es-ES" dirty="0" err="1" smtClean="0">
                <a:solidFill>
                  <a:prstClr val="black"/>
                </a:solidFill>
              </a:rPr>
              <a:t>tablet</a:t>
            </a:r>
            <a:r>
              <a:rPr lang="es-ES" dirty="0" smtClean="0">
                <a:solidFill>
                  <a:prstClr val="black"/>
                </a:solidFill>
              </a:rPr>
              <a:t> sin molestar y enseñar el juego a los compañeros.</a:t>
            </a:r>
            <a:endParaRPr lang="es-ES" dirty="0">
              <a:solidFill>
                <a:prstClr val="black"/>
              </a:solidFill>
            </a:endParaRPr>
          </a:p>
        </p:txBody>
      </p:sp>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5138"/>
            <a:ext cx="4452214" cy="4452214"/>
          </a:xfrm>
          <a:prstGeom prst="rect">
            <a:avLst/>
          </a:prstGeom>
        </p:spPr>
      </p:pic>
    </p:spTree>
    <p:extLst>
      <p:ext uri="{BB962C8B-B14F-4D97-AF65-F5344CB8AC3E}">
        <p14:creationId xmlns:p14="http://schemas.microsoft.com/office/powerpoint/2010/main" val="353634594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87000"/>
          </a:schemeClr>
        </a:solidFill>
        <a:effectLst/>
      </p:bgPr>
    </p:bg>
    <p:spTree>
      <p:nvGrpSpPr>
        <p:cNvPr id="1" name=""/>
        <p:cNvGrpSpPr/>
        <p:nvPr/>
      </p:nvGrpSpPr>
      <p:grpSpPr>
        <a:xfrm>
          <a:off x="0" y="0"/>
          <a:ext cx="0" cy="0"/>
          <a:chOff x="0" y="0"/>
          <a:chExt cx="0" cy="0"/>
        </a:xfrm>
      </p:grpSpPr>
      <p:pic>
        <p:nvPicPr>
          <p:cNvPr id="11266" name="Picture 2" descr="Resultado de imagen de super dj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352161"/>
            <a:ext cx="3960440" cy="4292179"/>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6000" dirty="0" smtClean="0">
                <a:ln>
                  <a:solidFill>
                    <a:schemeClr val="tx1"/>
                  </a:solidFill>
                </a:ln>
                <a:solidFill>
                  <a:srgbClr val="92D050"/>
                </a:solidFill>
                <a:effectLst>
                  <a:outerShdw blurRad="38100" dist="38100" dir="2700000" algn="tl">
                    <a:srgbClr val="000000">
                      <a:alpha val="43137"/>
                    </a:srgbClr>
                  </a:outerShdw>
                </a:effectLst>
                <a:latin typeface="Showcard Gothic" panose="04020904020102020604" pitchFamily="82" charset="0"/>
              </a:rPr>
              <a:t>SÚPER DJ</a:t>
            </a:r>
            <a:endParaRPr lang="es-ES" sz="6000" dirty="0">
              <a:ln>
                <a:solidFill>
                  <a:schemeClr val="tx1"/>
                </a:solidFill>
              </a:ln>
              <a:solidFill>
                <a:srgbClr val="92D050"/>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4400" dirty="0" smtClean="0">
                <a:ln>
                  <a:solidFill>
                    <a:schemeClr val="tx1"/>
                  </a:solidFill>
                </a:ln>
                <a:solidFill>
                  <a:srgbClr val="92D050"/>
                </a:solidFill>
                <a:latin typeface="Showcard Gothic" panose="04020904020102020604" pitchFamily="82" charset="0"/>
              </a:rPr>
              <a:t>SÚPER DJ</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AVANZADO</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3</a:t>
            </a:r>
            <a:r>
              <a:rPr lang="es-ES" sz="3600" dirty="0" smtClean="0">
                <a:solidFill>
                  <a:prstClr val="black"/>
                </a:solidFill>
              </a:rPr>
              <a:t>0</a:t>
            </a:r>
            <a:endParaRPr lang="es-ES" dirty="0">
              <a:solidFill>
                <a:prstClr val="black"/>
              </a:solidFill>
            </a:endParaRPr>
          </a:p>
        </p:txBody>
      </p:sp>
      <p:sp>
        <p:nvSpPr>
          <p:cNvPr id="10" name="9 Rectángulo"/>
          <p:cNvSpPr/>
          <p:nvPr/>
        </p:nvSpPr>
        <p:spPr>
          <a:xfrm>
            <a:off x="4788024" y="3429000"/>
            <a:ext cx="3744416" cy="1512168"/>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qué cuatro canciones quieres. El profe será el que decida cuándo se ponen las canciones y a qué volumen.</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pidas las canciones perderás esta carta.</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elegir cuatro canciones que el profe pondrá para toda la clase a lo largo de la semana.</a:t>
            </a:r>
            <a:endParaRPr lang="es-ES" dirty="0">
              <a:solidFill>
                <a:prstClr val="black"/>
              </a:solidFill>
            </a:endParaRPr>
          </a:p>
        </p:txBody>
      </p:sp>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87000"/>
          </a:scheme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perspectiveContrastingRightFacing"/>
            <a:lightRig rig="threePt" dir="t"/>
          </a:scene3d>
        </p:spPr>
        <p:txBody>
          <a:bodyPr>
            <a:normAutofit/>
          </a:bodyPr>
          <a:lstStyle/>
          <a:p>
            <a:pPr marL="0" indent="0" algn="ctr">
              <a:buNone/>
            </a:pPr>
            <a:r>
              <a:rPr lang="es-ES" sz="5400" dirty="0" smtClean="0">
                <a:ln>
                  <a:solidFill>
                    <a:schemeClr val="tx1"/>
                  </a:solidFill>
                </a:ln>
                <a:solidFill>
                  <a:srgbClr val="92D050"/>
                </a:solidFill>
                <a:effectLst>
                  <a:outerShdw blurRad="38100" dist="38100" dir="2700000" algn="tl">
                    <a:srgbClr val="000000">
                      <a:alpha val="43137"/>
                    </a:srgbClr>
                  </a:outerShdw>
                </a:effectLst>
                <a:latin typeface="Showcard Gothic" panose="04020904020102020604" pitchFamily="82" charset="0"/>
              </a:rPr>
              <a:t>VIDA EXTRA</a:t>
            </a:r>
          </a:p>
          <a:p>
            <a:pPr marL="0" indent="0" algn="ctr">
              <a:buNone/>
            </a:pPr>
            <a:endParaRPr lang="es-ES" sz="5400" dirty="0">
              <a:ln>
                <a:solidFill>
                  <a:schemeClr val="tx1"/>
                </a:solidFill>
              </a:ln>
              <a:solidFill>
                <a:srgbClr val="92D050"/>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4400" dirty="0" smtClean="0">
                <a:ln>
                  <a:solidFill>
                    <a:schemeClr val="tx1"/>
                  </a:solidFill>
                </a:ln>
                <a:solidFill>
                  <a:srgbClr val="92D050"/>
                </a:solidFill>
                <a:latin typeface="Showcard Gothic" panose="04020904020102020604" pitchFamily="82" charset="0"/>
              </a:rPr>
              <a:t>VIDA EXTRA</a:t>
            </a:r>
            <a:endParaRPr lang="es-ES" sz="4400" dirty="0" smtClean="0">
              <a:ln>
                <a:solidFill>
                  <a:schemeClr val="tx1"/>
                </a:solidFill>
              </a:ln>
              <a:solidFill>
                <a:srgbClr val="92D050"/>
              </a:solidFill>
              <a:latin typeface="Showcard Gothic" panose="04020904020102020604" pitchFamily="82" charset="0"/>
            </a:endParaRP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AVANZADO</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3</a:t>
            </a:r>
            <a:r>
              <a:rPr lang="es-ES" sz="3600" dirty="0" smtClean="0">
                <a:solidFill>
                  <a:prstClr val="black"/>
                </a:solidFill>
              </a:rPr>
              <a:t>0</a:t>
            </a:r>
            <a:endParaRPr lang="es-ES" dirty="0">
              <a:solidFill>
                <a:prstClr val="black"/>
              </a:solidFill>
            </a:endParaRPr>
          </a:p>
        </p:txBody>
      </p:sp>
      <p:sp>
        <p:nvSpPr>
          <p:cNvPr id="10" name="9 Rectángulo"/>
          <p:cNvSpPr/>
          <p:nvPr/>
        </p:nvSpPr>
        <p:spPr>
          <a:xfrm>
            <a:off x="4788024" y="3429000"/>
            <a:ext cx="3744416" cy="1512168"/>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Utiliza esta </a:t>
            </a:r>
            <a:r>
              <a:rPr lang="es-ES" dirty="0" smtClean="0">
                <a:solidFill>
                  <a:prstClr val="black"/>
                </a:solidFill>
              </a:rPr>
              <a:t>carta </a:t>
            </a:r>
            <a:r>
              <a:rPr lang="es-ES" dirty="0" smtClean="0">
                <a:solidFill>
                  <a:prstClr val="black"/>
                </a:solidFill>
              </a:rPr>
              <a:t>con tu </a:t>
            </a:r>
            <a:r>
              <a:rPr lang="es-ES" dirty="0" smtClean="0">
                <a:solidFill>
                  <a:prstClr val="black"/>
                </a:solidFill>
              </a:rPr>
              <a:t>profe </a:t>
            </a:r>
            <a:r>
              <a:rPr lang="es-ES" dirty="0" smtClean="0">
                <a:solidFill>
                  <a:prstClr val="black"/>
                </a:solidFill>
              </a:rPr>
              <a:t>cuando te ponga de pie por hablar con tu compañero y molestar a toda la clase. ¡Sólo podrás utilizar este tipo de carta una vez al trimestre!.</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a:t>
            </a:r>
            <a:r>
              <a:rPr lang="es-ES" dirty="0" smtClean="0">
                <a:solidFill>
                  <a:prstClr val="black"/>
                </a:solidFill>
              </a:rPr>
              <a:t>gastes la vida extra, no tendrás más oportunidades</a:t>
            </a:r>
            <a:r>
              <a:rPr lang="es-ES" dirty="0" smtClean="0">
                <a:solidFill>
                  <a:prstClr val="black"/>
                </a:solidFill>
              </a:rPr>
              <a:t>.</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a:t>
            </a:r>
            <a:r>
              <a:rPr lang="es-ES" dirty="0" smtClean="0">
                <a:solidFill>
                  <a:prstClr val="black"/>
                </a:solidFill>
              </a:rPr>
              <a:t>librarte de un castigo puntual en un momento dado.</a:t>
            </a:r>
            <a:endParaRPr lang="es-ES" dirty="0">
              <a:solidFill>
                <a:prstClr val="black"/>
              </a:solidFill>
            </a:endParaRPr>
          </a:p>
        </p:txBody>
      </p:sp>
      <p:pic>
        <p:nvPicPr>
          <p:cNvPr id="2052" name="Picture 4" descr="Resultado de imagen de recargar vida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95516"/>
            <a:ext cx="4355399" cy="217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88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40000"/>
          </a:srgb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4800" dirty="0" smtClean="0">
                <a:ln>
                  <a:solidFill>
                    <a:schemeClr val="tx1"/>
                  </a:solidFill>
                </a:ln>
                <a:solidFill>
                  <a:srgbClr val="FFFF00"/>
                </a:solidFill>
                <a:effectLst>
                  <a:outerShdw blurRad="38100" dist="38100" dir="2700000" algn="tl">
                    <a:srgbClr val="000000">
                      <a:alpha val="43137"/>
                    </a:srgbClr>
                  </a:outerShdw>
                </a:effectLst>
                <a:latin typeface="Showcard Gothic" panose="04020904020102020604" pitchFamily="82" charset="0"/>
              </a:rPr>
              <a:t>Tele</a:t>
            </a:r>
          </a:p>
          <a:p>
            <a:pPr marL="0" indent="0" algn="ctr">
              <a:buNone/>
            </a:pPr>
            <a:r>
              <a:rPr lang="es-ES" sz="4800" dirty="0" smtClean="0">
                <a:ln>
                  <a:solidFill>
                    <a:schemeClr val="tx1"/>
                  </a:solidFill>
                </a:ln>
                <a:solidFill>
                  <a:srgbClr val="FFFF00"/>
                </a:solidFill>
                <a:effectLst>
                  <a:outerShdw blurRad="38100" dist="38100" dir="2700000" algn="tl">
                    <a:srgbClr val="000000">
                      <a:alpha val="43137"/>
                    </a:srgbClr>
                  </a:outerShdw>
                </a:effectLst>
                <a:latin typeface="Showcard Gothic" panose="04020904020102020604" pitchFamily="82" charset="0"/>
              </a:rPr>
              <a:t>transporte</a:t>
            </a:r>
            <a:endParaRPr lang="es-ES" sz="4800" dirty="0">
              <a:ln>
                <a:solidFill>
                  <a:schemeClr val="tx1"/>
                </a:solidFill>
              </a:ln>
              <a:solidFill>
                <a:srgbClr val="FFFF00"/>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3200" dirty="0" err="1" smtClean="0">
                <a:ln>
                  <a:solidFill>
                    <a:schemeClr val="tx1"/>
                  </a:solidFill>
                </a:ln>
                <a:solidFill>
                  <a:srgbClr val="FFFF00"/>
                </a:solidFill>
                <a:latin typeface="Showcard Gothic" panose="04020904020102020604" pitchFamily="82" charset="0"/>
              </a:rPr>
              <a:t>teletransporte</a:t>
            </a:r>
            <a:endParaRPr lang="es-ES" sz="3200" dirty="0" smtClean="0">
              <a:ln>
                <a:solidFill>
                  <a:schemeClr val="tx1"/>
                </a:solidFill>
              </a:ln>
              <a:solidFill>
                <a:srgbClr val="FFFF00"/>
              </a:solidFill>
              <a:latin typeface="Showcard Gothic" panose="04020904020102020604" pitchFamily="82" charset="0"/>
            </a:endParaRP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MINIHÉROE</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4</a:t>
            </a:r>
            <a:r>
              <a:rPr lang="es-ES" sz="3600" dirty="0" smtClean="0">
                <a:solidFill>
                  <a:prstClr val="black"/>
                </a:solidFill>
              </a:rPr>
              <a:t>0</a:t>
            </a:r>
            <a:endParaRPr lang="es-ES" dirty="0">
              <a:solidFill>
                <a:prstClr val="black"/>
              </a:solidFill>
            </a:endParaRPr>
          </a:p>
        </p:txBody>
      </p:sp>
      <p:sp>
        <p:nvSpPr>
          <p:cNvPr id="10" name="9 Rectángulo"/>
          <p:cNvSpPr/>
          <p:nvPr/>
        </p:nvSpPr>
        <p:spPr>
          <a:xfrm>
            <a:off x="4788024" y="3429000"/>
            <a:ext cx="3744416" cy="1512168"/>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con quién quieres cambiar el sitio. Esta carta solo se puede utilizar una vez por trimestre.</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El cambio de sitio durará hasta el próximo cambio general de sitios de la clase.</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cambiar tu sitio por el de otro/a compañero/a que tú quieras.</a:t>
            </a:r>
            <a:endParaRPr lang="es-ES" dirty="0">
              <a:solidFill>
                <a:prstClr val="black"/>
              </a:solidFill>
            </a:endParaRPr>
          </a:p>
        </p:txBody>
      </p:sp>
      <p:pic>
        <p:nvPicPr>
          <p:cNvPr id="12290" name="Picture 2" descr="Resultado de imagen de tele transport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0908"/>
            <a:ext cx="2276475" cy="382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40000"/>
          </a:srgb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5400" dirty="0" smtClean="0">
                <a:ln>
                  <a:solidFill>
                    <a:schemeClr val="tx1"/>
                  </a:solidFill>
                </a:ln>
                <a:solidFill>
                  <a:srgbClr val="FFFF00"/>
                </a:solidFill>
                <a:effectLst>
                  <a:outerShdw blurRad="38100" dist="38100" dir="2700000" algn="tl">
                    <a:srgbClr val="000000">
                      <a:alpha val="43137"/>
                    </a:srgbClr>
                  </a:outerShdw>
                </a:effectLst>
                <a:latin typeface="Showcard Gothic" panose="04020904020102020604" pitchFamily="82" charset="0"/>
              </a:rPr>
              <a:t>Súper director de cine</a:t>
            </a:r>
            <a:endParaRPr lang="es-ES" sz="5400" dirty="0">
              <a:ln>
                <a:solidFill>
                  <a:schemeClr val="tx1"/>
                </a:solidFill>
              </a:ln>
              <a:solidFill>
                <a:srgbClr val="FFFF00"/>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2400" dirty="0" smtClean="0">
                <a:ln>
                  <a:solidFill>
                    <a:schemeClr val="tx1"/>
                  </a:solidFill>
                </a:ln>
                <a:solidFill>
                  <a:srgbClr val="FFFF00"/>
                </a:solidFill>
                <a:latin typeface="Showcard Gothic" panose="04020904020102020604" pitchFamily="82" charset="0"/>
              </a:rPr>
              <a:t>SÚPER DIRECTOR DE CINE</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MINIHÉROE</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4</a:t>
            </a:r>
            <a:r>
              <a:rPr lang="es-ES" sz="3600" dirty="0" smtClean="0">
                <a:solidFill>
                  <a:prstClr val="black"/>
                </a:solidFill>
              </a:rPr>
              <a:t>0</a:t>
            </a:r>
            <a:endParaRPr lang="es-ES" dirty="0">
              <a:solidFill>
                <a:prstClr val="black"/>
              </a:solidFill>
            </a:endParaRPr>
          </a:p>
        </p:txBody>
      </p:sp>
      <p:sp>
        <p:nvSpPr>
          <p:cNvPr id="10" name="9 Rectángulo"/>
          <p:cNvSpPr/>
          <p:nvPr/>
        </p:nvSpPr>
        <p:spPr>
          <a:xfrm>
            <a:off x="4788024" y="3284984"/>
            <a:ext cx="3744416" cy="180020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qué corto quieres ver. El profe será el que decide cuándo se ve el corto. No puede durar más de 30 minutos. El profe lo tiene que aprobar, sino, elegirás otro.</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se elija el corto, perderás esta carta.</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elegir un corto para ver toda la clase juntos.</a:t>
            </a:r>
            <a:endParaRPr lang="es-ES" dirty="0">
              <a:solidFill>
                <a:prstClr val="black"/>
              </a:solidFill>
            </a:endParaRPr>
          </a:p>
        </p:txBody>
      </p:sp>
      <p:pic>
        <p:nvPicPr>
          <p:cNvPr id="13318" name="Picture 6" descr="Resultado de imagen de director de cin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84984"/>
            <a:ext cx="4392488" cy="323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40000"/>
          </a:srgb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5400" dirty="0" smtClean="0">
                <a:ln>
                  <a:solidFill>
                    <a:schemeClr val="tx1"/>
                  </a:solidFill>
                </a:ln>
                <a:solidFill>
                  <a:srgbClr val="FFFF00"/>
                </a:solidFill>
                <a:effectLst>
                  <a:outerShdw blurRad="38100" dist="38100" dir="2700000" algn="tl">
                    <a:srgbClr val="000000">
                      <a:alpha val="43137"/>
                    </a:srgbClr>
                  </a:outerShdw>
                </a:effectLst>
                <a:latin typeface="Showcard Gothic" panose="04020904020102020604" pitchFamily="82" charset="0"/>
              </a:rPr>
              <a:t>SÚPER NOTAS</a:t>
            </a:r>
            <a:endParaRPr lang="es-ES" sz="5400" dirty="0">
              <a:ln>
                <a:solidFill>
                  <a:schemeClr val="tx1"/>
                </a:solidFill>
              </a:ln>
              <a:solidFill>
                <a:srgbClr val="FFFF00"/>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3600" dirty="0" smtClean="0">
                <a:ln>
                  <a:solidFill>
                    <a:schemeClr val="tx1"/>
                  </a:solidFill>
                </a:ln>
                <a:solidFill>
                  <a:srgbClr val="FFFF00"/>
                </a:solidFill>
                <a:latin typeface="Showcard Gothic" panose="04020904020102020604" pitchFamily="82" charset="0"/>
              </a:rPr>
              <a:t>SÚPER NOTAS</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MINIHÉROE</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4</a:t>
            </a:r>
            <a:r>
              <a:rPr lang="es-ES" sz="3600" dirty="0" smtClean="0">
                <a:solidFill>
                  <a:prstClr val="black"/>
                </a:solidFill>
              </a:rPr>
              <a:t>0</a:t>
            </a:r>
            <a:endParaRPr lang="es-ES" dirty="0">
              <a:solidFill>
                <a:prstClr val="black"/>
              </a:solidFill>
            </a:endParaRPr>
          </a:p>
        </p:txBody>
      </p:sp>
      <p:sp>
        <p:nvSpPr>
          <p:cNvPr id="10" name="9 Rectángulo"/>
          <p:cNvSpPr/>
          <p:nvPr/>
        </p:nvSpPr>
        <p:spPr>
          <a:xfrm>
            <a:off x="4788024" y="3429000"/>
            <a:ext cx="3744416" cy="1512168"/>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en qué examen quieres medio punto más. Esta carta no se puede utilizar en la misma asignatura que la carta “Mega </a:t>
            </a:r>
            <a:r>
              <a:rPr lang="es-ES" dirty="0" err="1" smtClean="0">
                <a:solidFill>
                  <a:prstClr val="black"/>
                </a:solidFill>
              </a:rPr>
              <a:t>notazas</a:t>
            </a:r>
            <a:r>
              <a:rPr lang="es-ES" dirty="0" smtClean="0">
                <a:solidFill>
                  <a:prstClr val="black"/>
                </a:solidFill>
              </a:rPr>
              <a:t>”.</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entregues la carta, la perderás.</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tendrás medio punto más en la nota del control que quieras en una asignatura del profe.</a:t>
            </a:r>
            <a:endParaRPr lang="es-ES" dirty="0">
              <a:solidFill>
                <a:prstClr val="black"/>
              </a:solidFill>
            </a:endParaRPr>
          </a:p>
        </p:txBody>
      </p:sp>
      <p:pic>
        <p:nvPicPr>
          <p:cNvPr id="14340" name="Picture 4" descr="Resultado de imagen de empollo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14553"/>
            <a:ext cx="24574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40000"/>
          </a:srgb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5400" dirty="0" smtClean="0">
                <a:ln>
                  <a:solidFill>
                    <a:schemeClr val="tx1"/>
                  </a:solidFill>
                </a:ln>
                <a:solidFill>
                  <a:srgbClr val="FFFF00"/>
                </a:solidFill>
                <a:effectLst>
                  <a:outerShdw blurRad="38100" dist="38100" dir="2700000" algn="tl">
                    <a:srgbClr val="000000">
                      <a:alpha val="43137"/>
                    </a:srgbClr>
                  </a:outerShdw>
                </a:effectLst>
                <a:latin typeface="Showcard Gothic" panose="04020904020102020604" pitchFamily="82" charset="0"/>
              </a:rPr>
              <a:t>SÚPER FIESTA</a:t>
            </a:r>
            <a:endParaRPr lang="es-ES" sz="5400" dirty="0">
              <a:ln>
                <a:solidFill>
                  <a:schemeClr val="tx1"/>
                </a:solidFill>
              </a:ln>
              <a:solidFill>
                <a:srgbClr val="FFFF00"/>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3600" dirty="0" smtClean="0">
                <a:ln>
                  <a:solidFill>
                    <a:schemeClr val="tx1"/>
                  </a:solidFill>
                </a:ln>
                <a:solidFill>
                  <a:srgbClr val="FFFF00"/>
                </a:solidFill>
                <a:latin typeface="Showcard Gothic" panose="04020904020102020604" pitchFamily="82" charset="0"/>
              </a:rPr>
              <a:t>SÚPER FIESTA</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MINIHÉROE</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4</a:t>
            </a:r>
            <a:r>
              <a:rPr lang="es-ES" sz="3600" dirty="0" smtClean="0">
                <a:solidFill>
                  <a:prstClr val="black"/>
                </a:solidFill>
              </a:rPr>
              <a:t>0</a:t>
            </a:r>
            <a:endParaRPr lang="es-ES" dirty="0">
              <a:solidFill>
                <a:prstClr val="black"/>
              </a:solidFill>
            </a:endParaRPr>
          </a:p>
        </p:txBody>
      </p:sp>
      <p:sp>
        <p:nvSpPr>
          <p:cNvPr id="10" name="9 Rectángulo"/>
          <p:cNvSpPr/>
          <p:nvPr/>
        </p:nvSpPr>
        <p:spPr>
          <a:xfrm>
            <a:off x="4788024" y="3429000"/>
            <a:ext cx="3744416" cy="1656184"/>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en qué semana quieres disfrutarla. Él te dirá el día que se puede hacer. Toda la clase tendrá un cuarto de hora añadido a la hora del recreo. No tiene por qué ser en el patio.</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entregues la carta, la perderás.</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conseguir que toda la clase tenga 15 minutos más de recreo.</a:t>
            </a:r>
            <a:endParaRPr lang="es-ES" dirty="0">
              <a:solidFill>
                <a:prstClr val="black"/>
              </a:solidFill>
            </a:endParaRPr>
          </a:p>
        </p:txBody>
      </p:sp>
      <p:pic>
        <p:nvPicPr>
          <p:cNvPr id="15372" name="Picture 12" descr="Resultado de imagen de niños recre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75" y="2852936"/>
            <a:ext cx="444942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5400" dirty="0" smtClean="0">
                <a:ln>
                  <a:solidFill>
                    <a:schemeClr val="tx1"/>
                  </a:solidFill>
                </a:ln>
                <a:solidFill>
                  <a:srgbClr val="FF0000"/>
                </a:solidFill>
                <a:effectLst>
                  <a:outerShdw blurRad="38100" dist="38100" dir="2700000" algn="tl">
                    <a:srgbClr val="000000">
                      <a:alpha val="43137"/>
                    </a:srgbClr>
                  </a:outerShdw>
                </a:effectLst>
                <a:latin typeface="Showcard Gothic" panose="04020904020102020604" pitchFamily="82" charset="0"/>
              </a:rPr>
              <a:t>EQUIPO DE HÉROES</a:t>
            </a:r>
            <a:endParaRPr lang="es-ES" sz="5400" dirty="0">
              <a:ln>
                <a:solidFill>
                  <a:schemeClr val="tx1"/>
                </a:solidFill>
              </a:ln>
              <a:solidFill>
                <a:srgbClr val="FF0000"/>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3200" dirty="0" smtClean="0">
                <a:ln>
                  <a:solidFill>
                    <a:schemeClr val="tx1"/>
                  </a:solidFill>
                </a:ln>
                <a:solidFill>
                  <a:srgbClr val="FF0000"/>
                </a:solidFill>
                <a:latin typeface="Showcard Gothic" panose="04020904020102020604" pitchFamily="82" charset="0"/>
              </a:rPr>
              <a:t>EQUIPO DE HÉROES</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LEGENDARIO</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5</a:t>
            </a:r>
            <a:r>
              <a:rPr lang="es-ES" sz="3600" dirty="0" smtClean="0">
                <a:solidFill>
                  <a:prstClr val="black"/>
                </a:solidFill>
              </a:rPr>
              <a:t>0</a:t>
            </a:r>
            <a:endParaRPr lang="es-ES" dirty="0">
              <a:solidFill>
                <a:prstClr val="black"/>
              </a:solidFill>
            </a:endParaRPr>
          </a:p>
        </p:txBody>
      </p:sp>
      <p:sp>
        <p:nvSpPr>
          <p:cNvPr id="10" name="9 Rectángulo"/>
          <p:cNvSpPr/>
          <p:nvPr/>
        </p:nvSpPr>
        <p:spPr>
          <a:xfrm>
            <a:off x="4788024" y="3429000"/>
            <a:ext cx="3744416" cy="172819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con qué dos compañeros quieres sentarte. En el siguiente cambio de sitio que haya, los colocará en tu mesa. ¡Cuidado a quién eliges!... Te puede perjudicar.</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entregues la carta, la perderás.</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elegir a dos de tus tres compañeros de mesa en el siguiente cambio general de sitio.</a:t>
            </a:r>
            <a:endParaRPr lang="es-ES" dirty="0">
              <a:solidFill>
                <a:prstClr val="black"/>
              </a:solidFill>
            </a:endParaRPr>
          </a:p>
        </p:txBody>
      </p:sp>
      <p:pic>
        <p:nvPicPr>
          <p:cNvPr id="16388"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592340"/>
            <a:ext cx="3563888" cy="400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5400" dirty="0" smtClean="0">
                <a:ln>
                  <a:solidFill>
                    <a:schemeClr val="tx1"/>
                  </a:solidFill>
                </a:ln>
                <a:solidFill>
                  <a:schemeClr val="tx2"/>
                </a:solidFill>
                <a:effectLst>
                  <a:outerShdw blurRad="38100" dist="38100" dir="2700000" algn="tl">
                    <a:srgbClr val="000000">
                      <a:alpha val="43137"/>
                    </a:srgbClr>
                  </a:outerShdw>
                </a:effectLst>
                <a:latin typeface="Showcard Gothic" panose="04020904020102020604" pitchFamily="82" charset="0"/>
              </a:rPr>
              <a:t>ALMUERZO LIBRE</a:t>
            </a:r>
            <a:endParaRPr lang="es-ES" sz="5400" dirty="0">
              <a:ln>
                <a:solidFill>
                  <a:schemeClr val="tx1"/>
                </a:solidFill>
              </a:ln>
              <a:solidFill>
                <a:schemeClr val="tx2"/>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3200" dirty="0" smtClean="0">
                <a:ln>
                  <a:solidFill>
                    <a:schemeClr val="tx1"/>
                  </a:solidFill>
                </a:ln>
                <a:solidFill>
                  <a:schemeClr val="tx2"/>
                </a:solidFill>
                <a:latin typeface="Showcard Gothic" panose="04020904020102020604" pitchFamily="82" charset="0"/>
              </a:rPr>
              <a:t>ALMUERZO LIBRE</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ACLIMATACIÓN</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smtClean="0">
                <a:solidFill>
                  <a:prstClr val="black"/>
                </a:solidFill>
              </a:rPr>
              <a:t>10</a:t>
            </a:r>
            <a:endParaRPr lang="es-ES" dirty="0">
              <a:solidFill>
                <a:prstClr val="black"/>
              </a:solidFill>
            </a:endParaRPr>
          </a:p>
        </p:txBody>
      </p:sp>
      <p:sp>
        <p:nvSpPr>
          <p:cNvPr id="10" name="9 Rectángulo"/>
          <p:cNvSpPr/>
          <p:nvPr/>
        </p:nvSpPr>
        <p:spPr>
          <a:xfrm>
            <a:off x="4788024" y="3429000"/>
            <a:ext cx="3744416" cy="1512168"/>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que mañana traerás para almorzar lo que te apetezca esa mañana. ¡A lo mejor es sorpresa hasta para ti!</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utilices esta carta, la perderás.</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traer al recreo del próximo día el almuerzo que tú quieras.</a:t>
            </a:r>
            <a:endParaRPr lang="es-ES" dirty="0">
              <a:solidFill>
                <a:prstClr val="black"/>
              </a:solidFill>
            </a:endParaRPr>
          </a:p>
        </p:txBody>
      </p:sp>
      <p:pic>
        <p:nvPicPr>
          <p:cNvPr id="205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57275"/>
            <a:ext cx="3482030" cy="318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5400" dirty="0" smtClean="0">
                <a:ln>
                  <a:solidFill>
                    <a:schemeClr val="tx1"/>
                  </a:solidFill>
                </a:ln>
                <a:solidFill>
                  <a:srgbClr val="FF0000"/>
                </a:solidFill>
                <a:effectLst>
                  <a:outerShdw blurRad="38100" dist="38100" dir="2700000" algn="tl">
                    <a:srgbClr val="000000">
                      <a:alpha val="43137"/>
                    </a:srgbClr>
                  </a:outerShdw>
                </a:effectLst>
                <a:latin typeface="Showcard Gothic" panose="04020904020102020604" pitchFamily="82" charset="0"/>
              </a:rPr>
              <a:t>MEGA</a:t>
            </a:r>
          </a:p>
          <a:p>
            <a:pPr marL="0" indent="0" algn="ctr">
              <a:buNone/>
            </a:pPr>
            <a:r>
              <a:rPr lang="es-ES" sz="5400" dirty="0" smtClean="0">
                <a:ln>
                  <a:solidFill>
                    <a:schemeClr val="tx1"/>
                  </a:solidFill>
                </a:ln>
                <a:solidFill>
                  <a:srgbClr val="FF0000"/>
                </a:solidFill>
                <a:effectLst>
                  <a:outerShdw blurRad="38100" dist="38100" dir="2700000" algn="tl">
                    <a:srgbClr val="000000">
                      <a:alpha val="43137"/>
                    </a:srgbClr>
                  </a:outerShdw>
                </a:effectLst>
                <a:latin typeface="Showcard Gothic" panose="04020904020102020604" pitchFamily="82" charset="0"/>
              </a:rPr>
              <a:t>NOTAZAS</a:t>
            </a:r>
            <a:endParaRPr lang="es-ES" sz="5400" dirty="0">
              <a:ln>
                <a:solidFill>
                  <a:schemeClr val="tx1"/>
                </a:solidFill>
              </a:ln>
              <a:solidFill>
                <a:srgbClr val="FF0000"/>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3200" dirty="0" smtClean="0">
                <a:ln>
                  <a:solidFill>
                    <a:schemeClr val="tx1"/>
                  </a:solidFill>
                </a:ln>
                <a:solidFill>
                  <a:srgbClr val="FF0000"/>
                </a:solidFill>
                <a:latin typeface="Showcard Gothic" panose="04020904020102020604" pitchFamily="82" charset="0"/>
              </a:rPr>
              <a:t>MEGA NOTAZAS</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LEGENDARIO</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smtClean="0">
                <a:solidFill>
                  <a:prstClr val="black"/>
                </a:solidFill>
              </a:rPr>
              <a:t>60</a:t>
            </a:r>
            <a:endParaRPr lang="es-ES" dirty="0">
              <a:solidFill>
                <a:prstClr val="black"/>
              </a:solidFill>
            </a:endParaRPr>
          </a:p>
        </p:txBody>
      </p:sp>
      <p:sp>
        <p:nvSpPr>
          <p:cNvPr id="10" name="9 Rectángulo"/>
          <p:cNvSpPr/>
          <p:nvPr/>
        </p:nvSpPr>
        <p:spPr>
          <a:xfrm>
            <a:off x="4788024" y="3429000"/>
            <a:ext cx="3744416" cy="151216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en qué control quieres un punto más. Solo se puede utilizar una vez por trimestre y por área. ¡Y nunca en la misma que la carta “Súper notas”!</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entregues la carta, la perderás.</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tendrás un punto más en la nota de un control de la asignatura que elijas.</a:t>
            </a:r>
            <a:endParaRPr lang="es-ES" dirty="0">
              <a:solidFill>
                <a:prstClr val="black"/>
              </a:solidFill>
            </a:endParaRPr>
          </a:p>
        </p:txBody>
      </p:sp>
      <p:pic>
        <p:nvPicPr>
          <p:cNvPr id="17410" name="Picture 2" descr="Resultado de imagen de examen con un 10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3140968"/>
            <a:ext cx="345638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260648"/>
            <a:ext cx="4038600" cy="6264696"/>
          </a:xfrm>
          <a:scene3d>
            <a:camera prst="isometricOffAxis2Left"/>
            <a:lightRig rig="threePt" dir="t"/>
          </a:scene3d>
        </p:spPr>
        <p:txBody>
          <a:bodyPr/>
          <a:lstStyle/>
          <a:p>
            <a:pPr marL="0" indent="0" algn="ctr">
              <a:buNone/>
            </a:pPr>
            <a:r>
              <a:rPr lang="es-ES" sz="5400" dirty="0" smtClean="0">
                <a:ln>
                  <a:solidFill>
                    <a:schemeClr val="tx1"/>
                  </a:solidFill>
                </a:ln>
                <a:solidFill>
                  <a:srgbClr val="FF0000"/>
                </a:solidFill>
                <a:effectLst>
                  <a:outerShdw blurRad="38100" dist="38100" dir="2700000" algn="tl">
                    <a:srgbClr val="000000">
                      <a:alpha val="43137"/>
                    </a:srgbClr>
                  </a:outerShdw>
                </a:effectLst>
                <a:latin typeface="Showcard Gothic" panose="04020904020102020604" pitchFamily="82" charset="0"/>
              </a:rPr>
              <a:t>INVENTOR DE </a:t>
            </a:r>
            <a:r>
              <a:rPr lang="es-ES" sz="5400" dirty="0" smtClean="0">
                <a:ln>
                  <a:solidFill>
                    <a:schemeClr val="tx1"/>
                  </a:solidFill>
                </a:ln>
                <a:solidFill>
                  <a:srgbClr val="FF0000"/>
                </a:solidFill>
                <a:effectLst>
                  <a:outerShdw blurRad="38100" dist="38100" dir="2700000" algn="tl">
                    <a:srgbClr val="000000">
                      <a:alpha val="43137"/>
                    </a:srgbClr>
                  </a:outerShdw>
                </a:effectLst>
                <a:latin typeface="Showcard Gothic" panose="04020904020102020604" pitchFamily="82" charset="0"/>
              </a:rPr>
              <a:t>PODERES</a:t>
            </a:r>
          </a:p>
          <a:p>
            <a:pPr marL="0" indent="0" algn="ctr">
              <a:buNone/>
            </a:pPr>
            <a:endParaRPr lang="es-ES" sz="5400" dirty="0" smtClean="0">
              <a:ln>
                <a:solidFill>
                  <a:schemeClr val="tx1"/>
                </a:solidFill>
              </a:ln>
              <a:solidFill>
                <a:srgbClr val="FF0000"/>
              </a:solidFill>
              <a:effectLst>
                <a:outerShdw blurRad="38100" dist="38100" dir="2700000" algn="tl">
                  <a:srgbClr val="000000">
                    <a:alpha val="43137"/>
                  </a:srgbClr>
                </a:outerShdw>
              </a:effectLst>
              <a:latin typeface="Showcard Gothic" panose="04020904020102020604" pitchFamily="82" charset="0"/>
            </a:endParaRPr>
          </a:p>
          <a:p>
            <a:pPr marL="0" indent="0" algn="ctr">
              <a:buNone/>
            </a:pPr>
            <a:endParaRPr lang="es-ES" sz="5400" dirty="0" smtClean="0">
              <a:ln>
                <a:solidFill>
                  <a:schemeClr val="tx1"/>
                </a:solidFill>
              </a:ln>
              <a:solidFill>
                <a:srgbClr val="FF0000"/>
              </a:solidFill>
              <a:effectLst>
                <a:outerShdw blurRad="38100" dist="38100" dir="2700000" algn="tl">
                  <a:srgbClr val="000000">
                    <a:alpha val="43137"/>
                  </a:srgbClr>
                </a:outerShdw>
              </a:effectLst>
              <a:latin typeface="Showcard Gothic" panose="04020904020102020604" pitchFamily="82" charset="0"/>
            </a:endParaRPr>
          </a:p>
          <a:p>
            <a:pPr marL="0" indent="0" algn="ctr">
              <a:buNone/>
            </a:pPr>
            <a:endParaRPr lang="es-ES" sz="5400" dirty="0" smtClean="0">
              <a:ln>
                <a:solidFill>
                  <a:schemeClr val="tx1"/>
                </a:solidFill>
              </a:ln>
              <a:solidFill>
                <a:srgbClr val="FF0000"/>
              </a:solidFill>
              <a:effectLst>
                <a:outerShdw blurRad="38100" dist="38100" dir="2700000" algn="tl">
                  <a:srgbClr val="000000">
                    <a:alpha val="43137"/>
                  </a:srgbClr>
                </a:outerShdw>
              </a:effectLst>
              <a:latin typeface="Showcard Gothic" panose="04020904020102020604" pitchFamily="82" charset="0"/>
            </a:endParaRPr>
          </a:p>
          <a:p>
            <a:pPr marL="0" indent="0" algn="ctr">
              <a:buNone/>
            </a:pPr>
            <a:endParaRPr lang="es-ES" sz="5400" dirty="0">
              <a:ln>
                <a:solidFill>
                  <a:schemeClr val="tx1"/>
                </a:solidFill>
              </a:ln>
              <a:solidFill>
                <a:srgbClr val="FF0000"/>
              </a:solidFill>
              <a:effectLst>
                <a:outerShdw blurRad="38100" dist="38100" dir="2700000" algn="tl">
                  <a:srgbClr val="000000">
                    <a:alpha val="43137"/>
                  </a:srgbClr>
                </a:outerShdw>
              </a:effectLst>
              <a:latin typeface="Showcard Gothic" panose="04020904020102020604" pitchFamily="82" charset="0"/>
            </a:endParaRPr>
          </a:p>
          <a:p>
            <a:pPr marL="0" indent="0">
              <a:buNone/>
            </a:pPr>
            <a:endParaRPr lang="es-ES" dirty="0"/>
          </a:p>
        </p:txBody>
      </p:sp>
      <p:sp>
        <p:nvSpPr>
          <p:cNvPr id="4" name="3 Marcador de contenido"/>
          <p:cNvSpPr>
            <a:spLocks noGrp="1"/>
          </p:cNvSpPr>
          <p:nvPr>
            <p:ph sz="half" idx="2"/>
          </p:nvPr>
        </p:nvSpPr>
        <p:spPr>
          <a:xfrm>
            <a:off x="4648200" y="260648"/>
            <a:ext cx="4038600" cy="5865515"/>
          </a:xfrm>
        </p:spPr>
        <p:txBody>
          <a:bodyPr/>
          <a:lstStyle/>
          <a:p>
            <a:pPr marL="0" indent="0" algn="just">
              <a:buNone/>
            </a:pPr>
            <a:r>
              <a:rPr lang="es-ES" sz="2400" dirty="0" smtClean="0">
                <a:ln>
                  <a:solidFill>
                    <a:schemeClr val="tx1"/>
                  </a:solidFill>
                </a:ln>
                <a:solidFill>
                  <a:srgbClr val="FF0000"/>
                </a:solidFill>
                <a:latin typeface="Showcard Gothic" panose="04020904020102020604" pitchFamily="82" charset="0"/>
              </a:rPr>
              <a:t>INVENTOR DE PODERES</a:t>
            </a:r>
            <a:endParaRPr lang="es-ES" sz="2400" dirty="0">
              <a:ln>
                <a:solidFill>
                  <a:schemeClr val="tx1"/>
                </a:solidFill>
              </a:ln>
              <a:solidFill>
                <a:srgbClr val="FF0000"/>
              </a:solidFill>
              <a:latin typeface="Showcard Gothic" panose="04020904020102020604" pitchFamily="82" charset="0"/>
            </a:endParaRPr>
          </a:p>
          <a:p>
            <a:pPr marL="0" indent="0">
              <a:buNone/>
            </a:pPr>
            <a:endParaRPr lang="es-ES" sz="2400" dirty="0">
              <a:solidFill>
                <a:schemeClr val="tx2"/>
              </a:solidFill>
            </a:endParaRPr>
          </a:p>
          <a:p>
            <a:pPr marL="0" indent="0">
              <a:buNone/>
            </a:pPr>
            <a:endParaRPr lang="es-ES" dirty="0"/>
          </a:p>
        </p:txBody>
      </p:sp>
      <p:sp>
        <p:nvSpPr>
          <p:cNvPr id="5" name="4 Rectángulo"/>
          <p:cNvSpPr/>
          <p:nvPr/>
        </p:nvSpPr>
        <p:spPr>
          <a:xfrm>
            <a:off x="4788024" y="1016732"/>
            <a:ext cx="1728192" cy="57606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LEGENDARIO</a:t>
            </a:r>
            <a:endParaRPr lang="es-ES" dirty="0">
              <a:solidFill>
                <a:prstClr val="black"/>
              </a:solidFill>
            </a:endParaRPr>
          </a:p>
        </p:txBody>
      </p:sp>
      <p:sp>
        <p:nvSpPr>
          <p:cNvPr id="6" name="5 Elipse"/>
          <p:cNvSpPr/>
          <p:nvPr/>
        </p:nvSpPr>
        <p:spPr>
          <a:xfrm>
            <a:off x="7164288" y="1060732"/>
            <a:ext cx="1368152" cy="79208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6</a:t>
            </a:r>
            <a:r>
              <a:rPr lang="es-ES" sz="3600" dirty="0" smtClean="0">
                <a:solidFill>
                  <a:prstClr val="black"/>
                </a:solidFill>
              </a:rPr>
              <a:t>0</a:t>
            </a:r>
            <a:endParaRPr lang="es-ES" dirty="0">
              <a:solidFill>
                <a:prstClr val="black"/>
              </a:solidFill>
            </a:endParaRPr>
          </a:p>
        </p:txBody>
      </p:sp>
      <p:sp>
        <p:nvSpPr>
          <p:cNvPr id="7" name="6 Rectángulo"/>
          <p:cNvSpPr/>
          <p:nvPr/>
        </p:nvSpPr>
        <p:spPr>
          <a:xfrm>
            <a:off x="4788024" y="3429000"/>
            <a:ext cx="3744416" cy="165618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Consigue esta carta y piensa en casa un gran súper poder. Piensa puntos, utilidad... Cuando lo tengas, ponlo en común con tus compañeros y si al profe le gusta… ¡Tenemos un nuevo poder! </a:t>
            </a:r>
            <a:endParaRPr lang="es-ES" dirty="0">
              <a:solidFill>
                <a:prstClr val="black"/>
              </a:solidFill>
            </a:endParaRPr>
          </a:p>
        </p:txBody>
      </p:sp>
      <p:sp>
        <p:nvSpPr>
          <p:cNvPr id="8" name="7 Rectángulo"/>
          <p:cNvSpPr/>
          <p:nvPr/>
        </p:nvSpPr>
        <p:spPr>
          <a:xfrm>
            <a:off x="4788024" y="5229200"/>
            <a:ext cx="3744416" cy="1224136"/>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hayas inventado el nuevo poder, perderás la carta.</a:t>
            </a:r>
            <a:endParaRPr lang="es-ES" dirty="0">
              <a:solidFill>
                <a:prstClr val="black"/>
              </a:solidFill>
            </a:endParaRPr>
          </a:p>
        </p:txBody>
      </p:sp>
      <p:sp>
        <p:nvSpPr>
          <p:cNvPr id="9" name="8 Rectángulo"/>
          <p:cNvSpPr/>
          <p:nvPr/>
        </p:nvSpPr>
        <p:spPr>
          <a:xfrm>
            <a:off x="4788024" y="2060848"/>
            <a:ext cx="3744416" cy="108012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ejercer el poder supremo, el poder máximo... ¡Crear otro poder!.</a:t>
            </a:r>
            <a:endParaRPr lang="es-ES" dirty="0">
              <a:solidFill>
                <a:prstClr val="black"/>
              </a:solidFill>
            </a:endParaRPr>
          </a:p>
        </p:txBody>
      </p:sp>
      <p:pic>
        <p:nvPicPr>
          <p:cNvPr id="1032" name="Picture 8" descr="Resultado de imagen de idea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636792"/>
            <a:ext cx="447675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5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alpha val="5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548680"/>
            <a:ext cx="4038600" cy="5577483"/>
          </a:xfrm>
          <a:scene3d>
            <a:camera prst="isometricOffAxis1Right"/>
            <a:lightRig rig="threePt" dir="t"/>
          </a:scene3d>
        </p:spPr>
        <p:txBody>
          <a:bodyPr/>
          <a:lstStyle/>
          <a:p>
            <a:pPr marL="0" indent="0" algn="ctr">
              <a:buNone/>
            </a:pPr>
            <a:r>
              <a:rPr lang="es-ES" sz="4800" dirty="0" smtClean="0">
                <a:ln>
                  <a:solidFill>
                    <a:schemeClr val="tx1"/>
                  </a:solidFill>
                </a:ln>
                <a:solidFill>
                  <a:srgbClr val="FF0000"/>
                </a:solidFill>
                <a:effectLst>
                  <a:outerShdw blurRad="38100" dist="38100" dir="2700000" algn="tl">
                    <a:srgbClr val="000000">
                      <a:alpha val="43137"/>
                    </a:srgbClr>
                  </a:outerShdw>
                </a:effectLst>
                <a:latin typeface="Showcard Gothic" panose="04020904020102020604" pitchFamily="82" charset="0"/>
              </a:rPr>
              <a:t>Ponerse las pilas</a:t>
            </a:r>
          </a:p>
          <a:p>
            <a:pPr marL="0" indent="0" algn="ctr">
              <a:buNone/>
            </a:pPr>
            <a:endParaRPr lang="es-ES" sz="4800" dirty="0">
              <a:ln>
                <a:solidFill>
                  <a:schemeClr val="tx1"/>
                </a:solidFill>
              </a:ln>
              <a:solidFill>
                <a:srgbClr val="FF0000"/>
              </a:solidFill>
              <a:effectLst>
                <a:outerShdw blurRad="38100" dist="38100" dir="2700000" algn="tl">
                  <a:srgbClr val="000000">
                    <a:alpha val="43137"/>
                  </a:srgbClr>
                </a:outerShdw>
              </a:effectLst>
              <a:latin typeface="Showcard Gothic" panose="04020904020102020604" pitchFamily="82" charset="0"/>
            </a:endParaRPr>
          </a:p>
          <a:p>
            <a:endParaRPr lang="es-ES" dirty="0"/>
          </a:p>
        </p:txBody>
      </p:sp>
      <p:sp>
        <p:nvSpPr>
          <p:cNvPr id="4" name="3 Marcador de contenido"/>
          <p:cNvSpPr>
            <a:spLocks noGrp="1"/>
          </p:cNvSpPr>
          <p:nvPr>
            <p:ph sz="half" idx="2"/>
          </p:nvPr>
        </p:nvSpPr>
        <p:spPr>
          <a:xfrm>
            <a:off x="4648200" y="548680"/>
            <a:ext cx="4038600" cy="5577483"/>
          </a:xfrm>
        </p:spPr>
        <p:txBody>
          <a:bodyPr/>
          <a:lstStyle/>
          <a:p>
            <a:pPr marL="0" indent="0">
              <a:buNone/>
            </a:pPr>
            <a:r>
              <a:rPr lang="es-ES" dirty="0" smtClean="0">
                <a:ln>
                  <a:solidFill>
                    <a:schemeClr val="tx1"/>
                  </a:solidFill>
                </a:ln>
                <a:solidFill>
                  <a:srgbClr val="FF0000"/>
                </a:solidFill>
                <a:latin typeface="Showcard Gothic" panose="04020904020102020604" pitchFamily="82" charset="0"/>
              </a:rPr>
              <a:t>Ponerse las pilas</a:t>
            </a:r>
          </a:p>
          <a:p>
            <a:pPr marL="0" indent="0">
              <a:buNone/>
            </a:pPr>
            <a:endParaRPr lang="es-ES" dirty="0">
              <a:ln>
                <a:solidFill>
                  <a:schemeClr val="tx1"/>
                </a:solidFill>
              </a:ln>
              <a:solidFill>
                <a:srgbClr val="FF0000"/>
              </a:solidFill>
              <a:latin typeface="Showcard Gothic" panose="04020904020102020604" pitchFamily="82" charset="0"/>
            </a:endParaRPr>
          </a:p>
          <a:p>
            <a:pPr marL="0" indent="0">
              <a:buNone/>
            </a:pPr>
            <a:endParaRPr lang="es-ES" dirty="0">
              <a:ln>
                <a:solidFill>
                  <a:schemeClr val="tx1"/>
                </a:solidFill>
              </a:ln>
              <a:solidFill>
                <a:srgbClr val="FF0000"/>
              </a:solidFill>
              <a:latin typeface="Showcard Gothic" panose="04020904020102020604" pitchFamily="82" charset="0"/>
            </a:endParaRPr>
          </a:p>
          <a:p>
            <a:endParaRPr lang="es-ES" dirty="0"/>
          </a:p>
        </p:txBody>
      </p:sp>
      <p:sp>
        <p:nvSpPr>
          <p:cNvPr id="5" name="4 Rectángulo"/>
          <p:cNvSpPr/>
          <p:nvPr/>
        </p:nvSpPr>
        <p:spPr>
          <a:xfrm>
            <a:off x="4788024" y="1196752"/>
            <a:ext cx="1728192" cy="57606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PERDIDO</a:t>
            </a:r>
            <a:endParaRPr lang="es-ES" dirty="0">
              <a:solidFill>
                <a:prstClr val="black"/>
              </a:solidFill>
            </a:endParaRPr>
          </a:p>
        </p:txBody>
      </p:sp>
      <p:sp>
        <p:nvSpPr>
          <p:cNvPr id="6" name="5 Elipse"/>
          <p:cNvSpPr/>
          <p:nvPr/>
        </p:nvSpPr>
        <p:spPr>
          <a:xfrm>
            <a:off x="7164288" y="1196752"/>
            <a:ext cx="1368152" cy="79208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smtClean="0">
                <a:solidFill>
                  <a:prstClr val="black"/>
                </a:solidFill>
              </a:rPr>
              <a:t>-5</a:t>
            </a:r>
            <a:endParaRPr lang="es-ES" dirty="0">
              <a:solidFill>
                <a:prstClr val="black"/>
              </a:solidFill>
            </a:endParaRPr>
          </a:p>
        </p:txBody>
      </p:sp>
      <p:sp>
        <p:nvSpPr>
          <p:cNvPr id="7" name="6 Rectángulo"/>
          <p:cNvSpPr/>
          <p:nvPr/>
        </p:nvSpPr>
        <p:spPr>
          <a:xfrm>
            <a:off x="4788024" y="3284984"/>
            <a:ext cx="3744416" cy="1944216"/>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El profe te entregará esta carta cuando tu trabajo en clase no esté siendo el adecuado o cuando necesites trabajar en casa más de lo normal. Si eso pasa… ¡no estás haciendo bien las cosas! ¡Hay que espabilar!</a:t>
            </a:r>
            <a:endParaRPr lang="es-ES" dirty="0">
              <a:solidFill>
                <a:prstClr val="black"/>
              </a:solidFill>
            </a:endParaRPr>
          </a:p>
        </p:txBody>
      </p:sp>
      <p:sp>
        <p:nvSpPr>
          <p:cNvPr id="8" name="7 Rectángulo"/>
          <p:cNvSpPr/>
          <p:nvPr/>
        </p:nvSpPr>
        <p:spPr>
          <a:xfrm>
            <a:off x="4788024" y="5373216"/>
            <a:ext cx="3744416" cy="1224136"/>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hagas la tarea, recuperarás 5 puntos en el </a:t>
            </a:r>
            <a:r>
              <a:rPr lang="es-ES" dirty="0" err="1" smtClean="0">
                <a:solidFill>
                  <a:prstClr val="black"/>
                </a:solidFill>
              </a:rPr>
              <a:t>ClassDojo</a:t>
            </a:r>
            <a:r>
              <a:rPr lang="es-ES" dirty="0">
                <a:solidFill>
                  <a:prstClr val="black"/>
                </a:solidFill>
              </a:rPr>
              <a:t>.</a:t>
            </a:r>
            <a:r>
              <a:rPr lang="es-ES" dirty="0" smtClean="0">
                <a:solidFill>
                  <a:prstClr val="black"/>
                </a:solidFill>
              </a:rPr>
              <a:t> Pero ojo, si vuelves a estar en negativo, ¡la tarea será doble!</a:t>
            </a:r>
            <a:endParaRPr lang="es-ES" dirty="0">
              <a:solidFill>
                <a:prstClr val="black"/>
              </a:solidFill>
            </a:endParaRPr>
          </a:p>
        </p:txBody>
      </p:sp>
      <p:sp>
        <p:nvSpPr>
          <p:cNvPr id="9" name="8 Rectángulo"/>
          <p:cNvSpPr/>
          <p:nvPr/>
        </p:nvSpPr>
        <p:spPr>
          <a:xfrm>
            <a:off x="4788024" y="2060848"/>
            <a:ext cx="3744416" cy="108012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tendrás que realizar una tarea extra, adicional a la que se haya mandado ese día para casa.</a:t>
            </a:r>
            <a:endParaRPr lang="es-ES" dirty="0">
              <a:solidFill>
                <a:prstClr val="black"/>
              </a:solidFill>
            </a:endParaRPr>
          </a:p>
        </p:txBody>
      </p:sp>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413580"/>
            <a:ext cx="3884041" cy="3687024"/>
          </a:xfrm>
          <a:prstGeom prst="rect">
            <a:avLst/>
          </a:prstGeom>
        </p:spPr>
      </p:pic>
    </p:spTree>
    <p:extLst>
      <p:ext uri="{BB962C8B-B14F-4D97-AF65-F5344CB8AC3E}">
        <p14:creationId xmlns:p14="http://schemas.microsoft.com/office/powerpoint/2010/main" val="202856600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04664"/>
            <a:ext cx="4038600" cy="5721499"/>
          </a:xfrm>
          <a:scene3d>
            <a:camera prst="isometricRightUp"/>
            <a:lightRig rig="threePt" dir="t"/>
          </a:scene3d>
        </p:spPr>
        <p:txBody>
          <a:bodyPr>
            <a:normAutofit/>
          </a:bodyPr>
          <a:lstStyle/>
          <a:p>
            <a:pPr marL="0" indent="0" algn="ctr">
              <a:buNone/>
            </a:pPr>
            <a:r>
              <a:rPr lang="es-ES" sz="5400" dirty="0" smtClean="0">
                <a:ln>
                  <a:solidFill>
                    <a:schemeClr val="tx1"/>
                  </a:solidFill>
                </a:ln>
                <a:solidFill>
                  <a:schemeClr val="tx2"/>
                </a:solidFill>
                <a:effectLst>
                  <a:outerShdw blurRad="38100" dist="38100" dir="2700000" algn="tl">
                    <a:srgbClr val="000000">
                      <a:alpha val="43137"/>
                    </a:srgbClr>
                  </a:outerShdw>
                </a:effectLst>
                <a:latin typeface="Showcard Gothic" panose="04020904020102020604" pitchFamily="82" charset="0"/>
              </a:rPr>
              <a:t>En la mesa del profe</a:t>
            </a:r>
            <a:endParaRPr lang="es-ES" sz="5400" dirty="0">
              <a:ln>
                <a:solidFill>
                  <a:schemeClr val="tx1"/>
                </a:solidFill>
              </a:ln>
              <a:solidFill>
                <a:schemeClr val="tx2"/>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dirty="0" smtClean="0">
                <a:ln>
                  <a:solidFill>
                    <a:schemeClr val="tx1"/>
                  </a:solidFill>
                </a:ln>
                <a:solidFill>
                  <a:schemeClr val="tx2"/>
                </a:solidFill>
                <a:latin typeface="Showcard Gothic" panose="04020904020102020604" pitchFamily="82" charset="0"/>
              </a:rPr>
              <a:t>En la mesa del profe</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ACLIMATACIÓN</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smtClean="0">
                <a:solidFill>
                  <a:prstClr val="black"/>
                </a:solidFill>
              </a:rPr>
              <a:t>15</a:t>
            </a:r>
            <a:endParaRPr lang="es-ES" dirty="0">
              <a:solidFill>
                <a:prstClr val="black"/>
              </a:solidFill>
            </a:endParaRPr>
          </a:p>
        </p:txBody>
      </p:sp>
      <p:sp>
        <p:nvSpPr>
          <p:cNvPr id="10" name="9 Rectángulo"/>
          <p:cNvSpPr/>
          <p:nvPr/>
        </p:nvSpPr>
        <p:spPr>
          <a:xfrm>
            <a:off x="4788024" y="3429000"/>
            <a:ext cx="3744416" cy="1512168"/>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qué día vas a querer utilizarla. Sólo valdrá para las asignaturas que él imparte, eso sí.</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Cuando acabe el día, perderás este súper poder.</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vas a poder sentarte en la mesa del profe durante todo un día.</a:t>
            </a:r>
            <a:endParaRPr lang="es-ES" dirty="0">
              <a:solidFill>
                <a:prstClr val="black"/>
              </a:solidFill>
            </a:endParaRPr>
          </a:p>
        </p:txBody>
      </p:sp>
      <p:pic>
        <p:nvPicPr>
          <p:cNvPr id="3074" name="Picture 2" descr="Resultado de imagen de mesa del prof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70537"/>
            <a:ext cx="4048708" cy="404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720A">
            <a:alpha val="66000"/>
          </a:srgb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5400" dirty="0" smtClean="0">
                <a:ln>
                  <a:solidFill>
                    <a:schemeClr val="tx1"/>
                  </a:solidFill>
                </a:ln>
                <a:solidFill>
                  <a:schemeClr val="accent6">
                    <a:lumMod val="75000"/>
                  </a:schemeClr>
                </a:solidFill>
                <a:effectLst>
                  <a:outerShdw blurRad="38100" dist="38100" dir="2700000" algn="tl">
                    <a:srgbClr val="000000">
                      <a:alpha val="43137"/>
                    </a:srgbClr>
                  </a:outerShdw>
                </a:effectLst>
                <a:latin typeface="Showcard Gothic" panose="04020904020102020604" pitchFamily="82" charset="0"/>
              </a:rPr>
              <a:t>PRIMERO EN LA FILA</a:t>
            </a:r>
            <a:endParaRPr lang="es-ES" sz="5400" dirty="0">
              <a:ln>
                <a:solidFill>
                  <a:schemeClr val="tx1"/>
                </a:solidFill>
              </a:ln>
              <a:solidFill>
                <a:schemeClr val="accent6">
                  <a:lumMod val="75000"/>
                </a:schemeClr>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dirty="0" smtClean="0">
                <a:ln>
                  <a:solidFill>
                    <a:schemeClr val="tx1"/>
                  </a:solidFill>
                </a:ln>
                <a:solidFill>
                  <a:schemeClr val="accent6">
                    <a:lumMod val="75000"/>
                  </a:schemeClr>
                </a:solidFill>
                <a:latin typeface="Showcard Gothic" panose="04020904020102020604" pitchFamily="82" charset="0"/>
              </a:rPr>
              <a:t>PRIMERO EN LA FILA</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INICIACIÓN</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smtClean="0">
                <a:solidFill>
                  <a:prstClr val="black"/>
                </a:solidFill>
              </a:rPr>
              <a:t>15</a:t>
            </a:r>
            <a:endParaRPr lang="es-ES" dirty="0">
              <a:solidFill>
                <a:prstClr val="black"/>
              </a:solidFill>
            </a:endParaRPr>
          </a:p>
        </p:txBody>
      </p:sp>
      <p:sp>
        <p:nvSpPr>
          <p:cNvPr id="10" name="9 Rectángulo"/>
          <p:cNvSpPr/>
          <p:nvPr/>
        </p:nvSpPr>
        <p:spPr>
          <a:xfrm>
            <a:off x="4788024" y="3429000"/>
            <a:ext cx="3744416" cy="1512168"/>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a los demás profes que hoy tú serás el que ocupe el primer lugar en las filas.</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acabe el día, perderás el súper poder.</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ser el primero en cualquier fila que se haga durante ese día.</a:t>
            </a:r>
            <a:endParaRPr lang="es-ES" dirty="0">
              <a:solidFill>
                <a:prstClr val="black"/>
              </a:solidFill>
            </a:endParaRPr>
          </a:p>
        </p:txBody>
      </p:sp>
      <p:pic>
        <p:nvPicPr>
          <p:cNvPr id="4100" name="Picture 4" descr="Resultado de imagen de dedo numero 1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93196"/>
            <a:ext cx="3528392" cy="457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66000"/>
          </a:scheme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5400" dirty="0" smtClean="0">
                <a:ln>
                  <a:solidFill>
                    <a:schemeClr val="tx1"/>
                  </a:solidFill>
                </a:ln>
                <a:solidFill>
                  <a:schemeClr val="accent6">
                    <a:lumMod val="75000"/>
                  </a:schemeClr>
                </a:solidFill>
                <a:effectLst>
                  <a:outerShdw blurRad="38100" dist="38100" dir="2700000" algn="tl">
                    <a:srgbClr val="000000">
                      <a:alpha val="43137"/>
                    </a:srgbClr>
                  </a:outerShdw>
                </a:effectLst>
                <a:latin typeface="Showcard Gothic" panose="04020904020102020604" pitchFamily="82" charset="0"/>
              </a:rPr>
              <a:t>CAMBIO DE FORMA</a:t>
            </a:r>
            <a:endParaRPr lang="es-ES" sz="5400" dirty="0">
              <a:ln>
                <a:solidFill>
                  <a:schemeClr val="tx1"/>
                </a:solidFill>
              </a:ln>
              <a:solidFill>
                <a:schemeClr val="accent6">
                  <a:lumMod val="75000"/>
                </a:schemeClr>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3200" dirty="0" smtClean="0">
                <a:ln>
                  <a:solidFill>
                    <a:schemeClr val="tx1"/>
                  </a:solidFill>
                </a:ln>
                <a:solidFill>
                  <a:schemeClr val="accent6">
                    <a:lumMod val="75000"/>
                  </a:schemeClr>
                </a:solidFill>
                <a:latin typeface="Showcard Gothic" panose="04020904020102020604" pitchFamily="82" charset="0"/>
              </a:rPr>
              <a:t>CAMBIO DE FORMA</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INICIACIÓN</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2</a:t>
            </a:r>
            <a:r>
              <a:rPr lang="es-ES" sz="3600" dirty="0" smtClean="0">
                <a:solidFill>
                  <a:prstClr val="black"/>
                </a:solidFill>
              </a:rPr>
              <a:t>0</a:t>
            </a:r>
            <a:endParaRPr lang="es-ES" dirty="0">
              <a:solidFill>
                <a:prstClr val="black"/>
              </a:solidFill>
            </a:endParaRPr>
          </a:p>
        </p:txBody>
      </p:sp>
      <p:sp>
        <p:nvSpPr>
          <p:cNvPr id="10" name="9 Rectángulo"/>
          <p:cNvSpPr/>
          <p:nvPr/>
        </p:nvSpPr>
        <p:spPr>
          <a:xfrm>
            <a:off x="4788024" y="3429000"/>
            <a:ext cx="3744416" cy="1512168"/>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qué avatar quieres poner ahora. Intenta ser rápido en el cambio.</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cambies la imagen, perderás esta carta.</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cambiar tu “muñequito” de </a:t>
            </a:r>
            <a:r>
              <a:rPr lang="es-ES" dirty="0" err="1" smtClean="0">
                <a:solidFill>
                  <a:prstClr val="black"/>
                </a:solidFill>
              </a:rPr>
              <a:t>ClassDojo</a:t>
            </a:r>
            <a:r>
              <a:rPr lang="es-ES" dirty="0" smtClean="0">
                <a:solidFill>
                  <a:prstClr val="black"/>
                </a:solidFill>
              </a:rPr>
              <a:t> por otro.</a:t>
            </a:r>
            <a:endParaRPr lang="es-ES" dirty="0">
              <a:solidFill>
                <a:prstClr val="black"/>
              </a:solidFill>
            </a:endParaRPr>
          </a:p>
        </p:txBody>
      </p:sp>
      <p:pic>
        <p:nvPicPr>
          <p:cNvPr id="5126"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1" y="3284984"/>
            <a:ext cx="467649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66000"/>
          </a:schemeClr>
        </a:solidFill>
        <a:effectLst/>
      </p:bgPr>
    </p:bg>
    <p:spTree>
      <p:nvGrpSpPr>
        <p:cNvPr id="1" name=""/>
        <p:cNvGrpSpPr/>
        <p:nvPr/>
      </p:nvGrpSpPr>
      <p:grpSpPr>
        <a:xfrm>
          <a:off x="0" y="0"/>
          <a:ext cx="0" cy="0"/>
          <a:chOff x="0" y="0"/>
          <a:chExt cx="0" cy="0"/>
        </a:xfrm>
      </p:grpSpPr>
      <p:pic>
        <p:nvPicPr>
          <p:cNvPr id="6148"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68960"/>
            <a:ext cx="4313843"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5400" dirty="0" smtClean="0">
                <a:ln>
                  <a:solidFill>
                    <a:schemeClr val="tx1"/>
                  </a:solidFill>
                </a:ln>
                <a:solidFill>
                  <a:schemeClr val="accent6">
                    <a:lumMod val="75000"/>
                  </a:schemeClr>
                </a:solidFill>
                <a:effectLst>
                  <a:outerShdw blurRad="38100" dist="38100" dir="2700000" algn="tl">
                    <a:srgbClr val="000000">
                      <a:alpha val="43137"/>
                    </a:srgbClr>
                  </a:outerShdw>
                </a:effectLst>
                <a:latin typeface="Showcard Gothic" panose="04020904020102020604" pitchFamily="82" charset="0"/>
              </a:rPr>
              <a:t>AYUDA DEL EXPERTO</a:t>
            </a:r>
            <a:endParaRPr lang="es-ES" sz="5400" dirty="0">
              <a:ln>
                <a:solidFill>
                  <a:schemeClr val="tx1"/>
                </a:solidFill>
              </a:ln>
              <a:solidFill>
                <a:schemeClr val="accent6">
                  <a:lumMod val="75000"/>
                </a:schemeClr>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dirty="0" smtClean="0">
                <a:ln>
                  <a:solidFill>
                    <a:schemeClr val="tx1"/>
                  </a:solidFill>
                </a:ln>
                <a:solidFill>
                  <a:schemeClr val="accent6">
                    <a:lumMod val="75000"/>
                  </a:schemeClr>
                </a:solidFill>
                <a:latin typeface="Showcard Gothic" panose="04020904020102020604" pitchFamily="82" charset="0"/>
              </a:rPr>
              <a:t>AYUDA DEL EXPERTO</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INICIACIÓN</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2</a:t>
            </a:r>
            <a:r>
              <a:rPr lang="es-ES" sz="3600" dirty="0" smtClean="0">
                <a:solidFill>
                  <a:prstClr val="black"/>
                </a:solidFill>
              </a:rPr>
              <a:t>0</a:t>
            </a:r>
            <a:endParaRPr lang="es-ES" dirty="0">
              <a:solidFill>
                <a:prstClr val="black"/>
              </a:solidFill>
            </a:endParaRPr>
          </a:p>
        </p:txBody>
      </p:sp>
      <p:sp>
        <p:nvSpPr>
          <p:cNvPr id="10" name="9 Rectángulo"/>
          <p:cNvSpPr/>
          <p:nvPr/>
        </p:nvSpPr>
        <p:spPr>
          <a:xfrm>
            <a:off x="4788024" y="3429000"/>
            <a:ext cx="3744416" cy="1512168"/>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en qué pregunta quieres que te ayude. Puedes utilizar hasta dos cartas en el mismo examen.</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pidas la ayuda, perderás esta carta.</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pedir ayuda al profe para una pregunta del examen.</a:t>
            </a:r>
            <a:endParaRPr lang="es-ES" dirty="0">
              <a:solidFill>
                <a:prstClr val="black"/>
              </a:solidFill>
            </a:endParaRPr>
          </a:p>
        </p:txBody>
      </p:sp>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66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476672"/>
            <a:ext cx="4038600" cy="5649491"/>
          </a:xfrm>
          <a:scene3d>
            <a:camera prst="perspectiveContrastingRightFacing"/>
            <a:lightRig rig="threePt" dir="t"/>
          </a:scene3d>
        </p:spPr>
        <p:txBody>
          <a:bodyPr>
            <a:normAutofit/>
          </a:bodyPr>
          <a:lstStyle/>
          <a:p>
            <a:pPr marL="0" indent="0" algn="ctr">
              <a:buNone/>
            </a:pPr>
            <a:r>
              <a:rPr lang="es-ES" sz="6000" dirty="0" smtClean="0">
                <a:ln>
                  <a:solidFill>
                    <a:schemeClr val="tx1"/>
                  </a:solidFill>
                </a:ln>
                <a:solidFill>
                  <a:schemeClr val="accent6">
                    <a:lumMod val="75000"/>
                  </a:schemeClr>
                </a:solidFill>
                <a:effectLst>
                  <a:outerShdw blurRad="38100" dist="38100" dir="2700000" algn="tl">
                    <a:srgbClr val="000000">
                      <a:alpha val="43137"/>
                    </a:srgbClr>
                  </a:outerShdw>
                </a:effectLst>
                <a:latin typeface="Showcard Gothic" panose="04020904020102020604" pitchFamily="82" charset="0"/>
              </a:rPr>
              <a:t>¡HOY TE LIBRAS!</a:t>
            </a:r>
          </a:p>
          <a:p>
            <a:pPr marL="0" indent="0" algn="ctr">
              <a:buNone/>
            </a:pPr>
            <a:endParaRPr lang="es-ES" sz="6000" dirty="0">
              <a:ln>
                <a:solidFill>
                  <a:schemeClr val="tx1"/>
                </a:solidFill>
              </a:ln>
              <a:solidFill>
                <a:schemeClr val="accent6">
                  <a:lumMod val="75000"/>
                </a:schemeClr>
              </a:solidFill>
              <a:effectLst>
                <a:outerShdw blurRad="38100" dist="38100" dir="2700000" algn="tl">
                  <a:srgbClr val="000000">
                    <a:alpha val="43137"/>
                  </a:srgbClr>
                </a:outerShdw>
              </a:effectLst>
              <a:latin typeface="Showcard Gothic" panose="04020904020102020604" pitchFamily="82" charset="0"/>
            </a:endParaRPr>
          </a:p>
          <a:p>
            <a:pPr marL="0" indent="0" algn="ctr">
              <a:buNone/>
            </a:pPr>
            <a:endParaRPr lang="es-ES" sz="6000" dirty="0">
              <a:ln>
                <a:solidFill>
                  <a:schemeClr val="tx1"/>
                </a:solidFill>
              </a:ln>
              <a:solidFill>
                <a:schemeClr val="accent6">
                  <a:lumMod val="75000"/>
                </a:schemeClr>
              </a:solidFill>
              <a:effectLst>
                <a:outerShdw blurRad="38100" dist="38100" dir="2700000" algn="tl">
                  <a:srgbClr val="000000">
                    <a:alpha val="43137"/>
                  </a:srgbClr>
                </a:outerShdw>
              </a:effectLst>
              <a:latin typeface="Showcard Gothic" panose="04020904020102020604" pitchFamily="82" charset="0"/>
            </a:endParaRPr>
          </a:p>
        </p:txBody>
      </p:sp>
      <p:sp>
        <p:nvSpPr>
          <p:cNvPr id="4" name="3 Marcador de contenido"/>
          <p:cNvSpPr>
            <a:spLocks noGrp="1"/>
          </p:cNvSpPr>
          <p:nvPr>
            <p:ph sz="half" idx="2"/>
          </p:nvPr>
        </p:nvSpPr>
        <p:spPr>
          <a:xfrm>
            <a:off x="4648200" y="476672"/>
            <a:ext cx="4038600" cy="5649491"/>
          </a:xfrm>
        </p:spPr>
        <p:txBody>
          <a:bodyPr/>
          <a:lstStyle/>
          <a:p>
            <a:pPr marL="0" indent="0">
              <a:buNone/>
            </a:pPr>
            <a:r>
              <a:rPr lang="es-ES" dirty="0" smtClean="0">
                <a:ln>
                  <a:solidFill>
                    <a:schemeClr val="tx1"/>
                  </a:solidFill>
                </a:ln>
                <a:solidFill>
                  <a:schemeClr val="accent6">
                    <a:lumMod val="75000"/>
                  </a:schemeClr>
                </a:solidFill>
                <a:latin typeface="Showcard Gothic" panose="04020904020102020604" pitchFamily="82" charset="0"/>
              </a:rPr>
              <a:t>¡HOY TE LIBRAS!</a:t>
            </a:r>
          </a:p>
          <a:p>
            <a:pPr marL="0" indent="0">
              <a:buNone/>
            </a:pPr>
            <a:endParaRPr lang="es-ES" dirty="0">
              <a:ln>
                <a:solidFill>
                  <a:schemeClr val="tx1"/>
                </a:solidFill>
              </a:ln>
              <a:solidFill>
                <a:schemeClr val="accent6">
                  <a:lumMod val="75000"/>
                </a:schemeClr>
              </a:solidFill>
              <a:latin typeface="Showcard Gothic" panose="04020904020102020604" pitchFamily="82" charset="0"/>
            </a:endParaRPr>
          </a:p>
          <a:p>
            <a:pPr marL="0" indent="0">
              <a:buNone/>
            </a:pPr>
            <a:endParaRPr lang="es-ES" dirty="0">
              <a:ln>
                <a:solidFill>
                  <a:schemeClr val="tx1"/>
                </a:solidFill>
              </a:ln>
              <a:solidFill>
                <a:schemeClr val="accent6">
                  <a:lumMod val="75000"/>
                </a:schemeClr>
              </a:solidFill>
              <a:latin typeface="Showcard Gothic" panose="04020904020102020604" pitchFamily="82" charset="0"/>
            </a:endParaRPr>
          </a:p>
        </p:txBody>
      </p:sp>
      <p:sp>
        <p:nvSpPr>
          <p:cNvPr id="5" name="4 Rectángulo"/>
          <p:cNvSpPr/>
          <p:nvPr/>
        </p:nvSpPr>
        <p:spPr>
          <a:xfrm>
            <a:off x="4788024" y="1196752"/>
            <a:ext cx="1728192" cy="576064"/>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INICIACIÓN</a:t>
            </a:r>
            <a:endParaRPr lang="es-ES" dirty="0">
              <a:solidFill>
                <a:prstClr val="black"/>
              </a:solidFill>
            </a:endParaRPr>
          </a:p>
        </p:txBody>
      </p:sp>
      <p:sp>
        <p:nvSpPr>
          <p:cNvPr id="6" name="5 Elipse"/>
          <p:cNvSpPr/>
          <p:nvPr/>
        </p:nvSpPr>
        <p:spPr>
          <a:xfrm>
            <a:off x="7164288" y="1196752"/>
            <a:ext cx="1368152" cy="792088"/>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2</a:t>
            </a:r>
            <a:r>
              <a:rPr lang="es-ES" sz="3600" dirty="0" smtClean="0">
                <a:solidFill>
                  <a:prstClr val="black"/>
                </a:solidFill>
              </a:rPr>
              <a:t>0</a:t>
            </a:r>
            <a:endParaRPr lang="es-ES" dirty="0">
              <a:solidFill>
                <a:prstClr val="black"/>
              </a:solidFill>
            </a:endParaRPr>
          </a:p>
        </p:txBody>
      </p:sp>
      <p:sp>
        <p:nvSpPr>
          <p:cNvPr id="7" name="6 Rectángulo"/>
          <p:cNvSpPr/>
          <p:nvPr/>
        </p:nvSpPr>
        <p:spPr>
          <a:xfrm>
            <a:off x="4788024" y="3429000"/>
            <a:ext cx="3744416" cy="1512168"/>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que quieres utilizarla ese día. Si él te la admite… ¡te libras! Sino, prueba suerte otro día.</a:t>
            </a:r>
            <a:endParaRPr lang="es-ES" dirty="0">
              <a:solidFill>
                <a:prstClr val="black"/>
              </a:solidFill>
            </a:endParaRPr>
          </a:p>
        </p:txBody>
      </p:sp>
      <p:sp>
        <p:nvSpPr>
          <p:cNvPr id="8" name="7 Rectángulo"/>
          <p:cNvSpPr/>
          <p:nvPr/>
        </p:nvSpPr>
        <p:spPr>
          <a:xfrm>
            <a:off x="4788024" y="5373216"/>
            <a:ext cx="3744416" cy="1224136"/>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utilices la carta, la perderás.</a:t>
            </a:r>
            <a:endParaRPr lang="es-ES" dirty="0">
              <a:solidFill>
                <a:prstClr val="black"/>
              </a:solidFill>
            </a:endParaRPr>
          </a:p>
        </p:txBody>
      </p:sp>
      <p:sp>
        <p:nvSpPr>
          <p:cNvPr id="9" name="8 Rectángulo"/>
          <p:cNvSpPr/>
          <p:nvPr/>
        </p:nvSpPr>
        <p:spPr>
          <a:xfrm>
            <a:off x="4788024" y="2060848"/>
            <a:ext cx="3744416" cy="1080120"/>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no hacer la </a:t>
            </a:r>
            <a:r>
              <a:rPr lang="es-ES" dirty="0" smtClean="0">
                <a:solidFill>
                  <a:prstClr val="black"/>
                </a:solidFill>
              </a:rPr>
              <a:t>tarea (o parte de ella) </a:t>
            </a:r>
            <a:r>
              <a:rPr lang="es-ES" dirty="0" smtClean="0">
                <a:solidFill>
                  <a:prstClr val="black"/>
                </a:solidFill>
              </a:rPr>
              <a:t>que se haya mandado en el día de hoy.</a:t>
            </a:r>
            <a:endParaRPr lang="es-ES" dirty="0">
              <a:solidFill>
                <a:prstClr val="black"/>
              </a:solidFill>
            </a:endParaRPr>
          </a:p>
        </p:txBody>
      </p:sp>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363998"/>
            <a:ext cx="3096344" cy="4420983"/>
          </a:xfrm>
          <a:prstGeom prst="rect">
            <a:avLst/>
          </a:prstGeom>
        </p:spPr>
      </p:pic>
    </p:spTree>
    <p:extLst>
      <p:ext uri="{BB962C8B-B14F-4D97-AF65-F5344CB8AC3E}">
        <p14:creationId xmlns:p14="http://schemas.microsoft.com/office/powerpoint/2010/main" val="245796882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66000"/>
          </a:scheme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251520" y="476672"/>
            <a:ext cx="4536504" cy="5649491"/>
          </a:xfrm>
          <a:scene3d>
            <a:camera prst="isometricRightUp"/>
            <a:lightRig rig="threePt" dir="t"/>
          </a:scene3d>
        </p:spPr>
        <p:txBody>
          <a:bodyPr>
            <a:normAutofit/>
          </a:bodyPr>
          <a:lstStyle/>
          <a:p>
            <a:pPr marL="0" indent="0" algn="ctr">
              <a:buNone/>
            </a:pPr>
            <a:r>
              <a:rPr lang="es-ES" sz="4000" dirty="0" smtClean="0">
                <a:ln>
                  <a:solidFill>
                    <a:schemeClr val="tx1"/>
                  </a:solidFill>
                </a:ln>
                <a:solidFill>
                  <a:schemeClr val="accent6">
                    <a:lumMod val="75000"/>
                  </a:schemeClr>
                </a:solidFill>
                <a:effectLst>
                  <a:outerShdw blurRad="38100" dist="38100" dir="2700000" algn="tl">
                    <a:srgbClr val="000000">
                      <a:alpha val="43137"/>
                    </a:srgbClr>
                  </a:outerShdw>
                </a:effectLst>
                <a:latin typeface="Showcard Gothic" panose="04020904020102020604" pitchFamily="82" charset="0"/>
              </a:rPr>
              <a:t>INVISIBILIDAD</a:t>
            </a:r>
            <a:endParaRPr lang="es-ES" sz="4000" dirty="0">
              <a:ln>
                <a:solidFill>
                  <a:schemeClr val="tx1"/>
                </a:solidFill>
              </a:ln>
              <a:solidFill>
                <a:schemeClr val="accent6">
                  <a:lumMod val="75000"/>
                </a:schemeClr>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sz="3600" dirty="0" smtClean="0">
                <a:ln>
                  <a:solidFill>
                    <a:schemeClr val="tx1"/>
                  </a:solidFill>
                </a:ln>
                <a:solidFill>
                  <a:schemeClr val="accent6">
                    <a:lumMod val="75000"/>
                  </a:schemeClr>
                </a:solidFill>
                <a:latin typeface="Showcard Gothic" panose="04020904020102020604" pitchFamily="82" charset="0"/>
              </a:rPr>
              <a:t>INVISIBILIDAD</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INICIACIÓN</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2</a:t>
            </a:r>
            <a:r>
              <a:rPr lang="es-ES" sz="3600" dirty="0" smtClean="0">
                <a:solidFill>
                  <a:prstClr val="black"/>
                </a:solidFill>
              </a:rPr>
              <a:t>0</a:t>
            </a:r>
            <a:endParaRPr lang="es-ES" dirty="0">
              <a:solidFill>
                <a:prstClr val="black"/>
              </a:solidFill>
            </a:endParaRPr>
          </a:p>
        </p:txBody>
      </p:sp>
      <p:sp>
        <p:nvSpPr>
          <p:cNvPr id="10" name="9 Rectángulo"/>
          <p:cNvSpPr/>
          <p:nvPr/>
        </p:nvSpPr>
        <p:spPr>
          <a:xfrm>
            <a:off x="4788024" y="3284984"/>
            <a:ext cx="3744416" cy="1944216"/>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qué día quieres hacerlo. Si molestas a tus compañeros cuando te levantes y salgas al baño, el profe te puede anular el poder. </a:t>
            </a:r>
          </a:p>
          <a:p>
            <a:pPr algn="ctr"/>
            <a:r>
              <a:rPr lang="es-ES" dirty="0" smtClean="0">
                <a:solidFill>
                  <a:prstClr val="black"/>
                </a:solidFill>
              </a:rPr>
              <a:t>Dos alumnos no pueden usar esta carta el mismo día.</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Una vez que entregues esta carta, la perderás.</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podrás levantarte para ir al baño todas las veces que quieras sin permiso una mañana.</a:t>
            </a:r>
            <a:endParaRPr lang="es-ES" dirty="0">
              <a:solidFill>
                <a:prstClr val="black"/>
              </a:solidFill>
            </a:endParaRPr>
          </a:p>
        </p:txBody>
      </p:sp>
      <p:pic>
        <p:nvPicPr>
          <p:cNvPr id="7170" name="Picture 2" descr="Resultado de imagen de invisibilidad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 y="2697675"/>
            <a:ext cx="44005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66000"/>
          </a:scheme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476672"/>
            <a:ext cx="4038600" cy="5649491"/>
          </a:xfrm>
          <a:scene3d>
            <a:camera prst="isometricRightUp"/>
            <a:lightRig rig="threePt" dir="t"/>
          </a:scene3d>
        </p:spPr>
        <p:txBody>
          <a:bodyPr>
            <a:normAutofit/>
          </a:bodyPr>
          <a:lstStyle/>
          <a:p>
            <a:pPr marL="0" indent="0" algn="ctr">
              <a:buNone/>
            </a:pPr>
            <a:r>
              <a:rPr lang="es-ES" sz="5400" dirty="0" smtClean="0">
                <a:ln>
                  <a:solidFill>
                    <a:schemeClr val="tx1"/>
                  </a:solidFill>
                </a:ln>
                <a:solidFill>
                  <a:schemeClr val="accent6">
                    <a:lumMod val="75000"/>
                  </a:schemeClr>
                </a:solidFill>
                <a:effectLst>
                  <a:outerShdw blurRad="38100" dist="38100" dir="2700000" algn="tl">
                    <a:srgbClr val="000000">
                      <a:alpha val="43137"/>
                    </a:srgbClr>
                  </a:outerShdw>
                </a:effectLst>
                <a:latin typeface="Showcard Gothic" panose="04020904020102020604" pitchFamily="82" charset="0"/>
              </a:rPr>
              <a:t>PRIORIDAD EN CLASE</a:t>
            </a:r>
            <a:endParaRPr lang="es-ES" sz="5400" dirty="0">
              <a:ln>
                <a:solidFill>
                  <a:schemeClr val="tx1"/>
                </a:solidFill>
              </a:ln>
              <a:solidFill>
                <a:schemeClr val="accent6">
                  <a:lumMod val="75000"/>
                </a:schemeClr>
              </a:solidFill>
              <a:effectLst>
                <a:outerShdw blurRad="38100" dist="38100" dir="2700000" algn="tl">
                  <a:srgbClr val="000000">
                    <a:alpha val="43137"/>
                  </a:srgbClr>
                </a:outerShdw>
              </a:effectLst>
              <a:latin typeface="Showcard Gothic" panose="04020904020102020604" pitchFamily="82" charset="0"/>
            </a:endParaRPr>
          </a:p>
        </p:txBody>
      </p:sp>
      <p:sp>
        <p:nvSpPr>
          <p:cNvPr id="6" name="5 Marcador de contenido"/>
          <p:cNvSpPr>
            <a:spLocks noGrp="1"/>
          </p:cNvSpPr>
          <p:nvPr>
            <p:ph sz="half" idx="2"/>
          </p:nvPr>
        </p:nvSpPr>
        <p:spPr>
          <a:xfrm>
            <a:off x="4648200" y="476672"/>
            <a:ext cx="4038600" cy="5649491"/>
          </a:xfrm>
        </p:spPr>
        <p:txBody>
          <a:bodyPr>
            <a:normAutofit/>
          </a:bodyPr>
          <a:lstStyle/>
          <a:p>
            <a:pPr marL="0" indent="0">
              <a:buNone/>
            </a:pPr>
            <a:r>
              <a:rPr lang="es-ES" dirty="0" smtClean="0">
                <a:ln>
                  <a:solidFill>
                    <a:schemeClr val="tx1"/>
                  </a:solidFill>
                </a:ln>
                <a:solidFill>
                  <a:schemeClr val="accent6">
                    <a:lumMod val="75000"/>
                  </a:schemeClr>
                </a:solidFill>
                <a:latin typeface="Showcard Gothic" panose="04020904020102020604" pitchFamily="82" charset="0"/>
              </a:rPr>
              <a:t>PRIORIDAD EN CLASE</a:t>
            </a:r>
          </a:p>
          <a:p>
            <a:pPr marL="0" indent="0">
              <a:buNone/>
            </a:pPr>
            <a:endParaRPr lang="es-ES" dirty="0">
              <a:solidFill>
                <a:schemeClr val="tx2"/>
              </a:solidFill>
              <a:latin typeface="+mj-lt"/>
            </a:endParaRPr>
          </a:p>
        </p:txBody>
      </p:sp>
      <p:sp>
        <p:nvSpPr>
          <p:cNvPr id="7" name="6 Rectángulo"/>
          <p:cNvSpPr/>
          <p:nvPr/>
        </p:nvSpPr>
        <p:spPr>
          <a:xfrm>
            <a:off x="4788024" y="1196752"/>
            <a:ext cx="1728192" cy="576064"/>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INICIACIÓN</a:t>
            </a:r>
            <a:endParaRPr lang="es-ES" dirty="0">
              <a:solidFill>
                <a:prstClr val="black"/>
              </a:solidFill>
            </a:endParaRPr>
          </a:p>
        </p:txBody>
      </p:sp>
      <p:sp>
        <p:nvSpPr>
          <p:cNvPr id="8" name="7 Elipse"/>
          <p:cNvSpPr/>
          <p:nvPr/>
        </p:nvSpPr>
        <p:spPr>
          <a:xfrm>
            <a:off x="7164288" y="1196752"/>
            <a:ext cx="1368152" cy="792088"/>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a:solidFill>
                  <a:prstClr val="black"/>
                </a:solidFill>
              </a:rPr>
              <a:t>2</a:t>
            </a:r>
            <a:r>
              <a:rPr lang="es-ES" sz="3600" dirty="0" smtClean="0">
                <a:solidFill>
                  <a:prstClr val="black"/>
                </a:solidFill>
              </a:rPr>
              <a:t>0</a:t>
            </a:r>
            <a:endParaRPr lang="es-ES" dirty="0">
              <a:solidFill>
                <a:prstClr val="black"/>
              </a:solidFill>
            </a:endParaRPr>
          </a:p>
        </p:txBody>
      </p:sp>
      <p:sp>
        <p:nvSpPr>
          <p:cNvPr id="10" name="9 Rectángulo"/>
          <p:cNvSpPr/>
          <p:nvPr/>
        </p:nvSpPr>
        <p:spPr>
          <a:xfrm>
            <a:off x="4788024" y="3429000"/>
            <a:ext cx="3744416" cy="1728192"/>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Entrega esta carta a tu profe y dile qué día quieres usarla. Cuando levantes la mano para responder, siempre serás el primero en hacerlo. </a:t>
            </a:r>
          </a:p>
          <a:p>
            <a:pPr algn="ctr"/>
            <a:r>
              <a:rPr lang="es-ES" dirty="0" smtClean="0">
                <a:solidFill>
                  <a:prstClr val="black"/>
                </a:solidFill>
              </a:rPr>
              <a:t>Dos alumnos no pueden usar esta carta el mismo día.</a:t>
            </a:r>
            <a:endParaRPr lang="es-ES" dirty="0">
              <a:solidFill>
                <a:prstClr val="black"/>
              </a:solidFill>
            </a:endParaRPr>
          </a:p>
        </p:txBody>
      </p:sp>
      <p:sp>
        <p:nvSpPr>
          <p:cNvPr id="11" name="10 Rectángulo"/>
          <p:cNvSpPr/>
          <p:nvPr/>
        </p:nvSpPr>
        <p:spPr>
          <a:xfrm>
            <a:off x="4788024" y="5373216"/>
            <a:ext cx="3744416" cy="1224136"/>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Cuando se termine el día, tus súper poderes habrán terminado.</a:t>
            </a:r>
            <a:endParaRPr lang="es-ES" dirty="0">
              <a:solidFill>
                <a:prstClr val="black"/>
              </a:solidFill>
            </a:endParaRPr>
          </a:p>
        </p:txBody>
      </p:sp>
      <p:sp>
        <p:nvSpPr>
          <p:cNvPr id="12" name="11 Rectángulo"/>
          <p:cNvSpPr/>
          <p:nvPr/>
        </p:nvSpPr>
        <p:spPr>
          <a:xfrm>
            <a:off x="4788024" y="2060848"/>
            <a:ext cx="3744416" cy="1080120"/>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prstClr val="black"/>
                </a:solidFill>
              </a:rPr>
              <a:t>Con esta carta tendrás prioridad sobre el resto de la clase cuando levantes la mano en cualquier pregunta.</a:t>
            </a:r>
            <a:endParaRPr lang="es-ES" dirty="0">
              <a:solidFill>
                <a:prstClr val="black"/>
              </a:solidFill>
            </a:endParaRPr>
          </a:p>
        </p:txBody>
      </p:sp>
      <p:pic>
        <p:nvPicPr>
          <p:cNvPr id="8194" name="Picture 2" descr="Resultado de imagen de priority ico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96952"/>
            <a:ext cx="3343798" cy="334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9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234</TotalTime>
  <Words>1596</Words>
  <Application>Microsoft Office PowerPoint</Application>
  <PresentationFormat>Presentación en pantalla (4:3)</PresentationFormat>
  <Paragraphs>164</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lastModifiedBy>Toshiba</cp:lastModifiedBy>
  <cp:revision>69</cp:revision>
  <dcterms:created xsi:type="dcterms:W3CDTF">2018-03-05T17:56:45Z</dcterms:created>
  <dcterms:modified xsi:type="dcterms:W3CDTF">2018-09-08T10:00:07Z</dcterms:modified>
</cp:coreProperties>
</file>