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3"/>
  </p:notesMasterIdLst>
  <p:sldIdLst>
    <p:sldId id="340" r:id="rId2"/>
    <p:sldId id="453" r:id="rId3"/>
    <p:sldId id="454" r:id="rId4"/>
    <p:sldId id="455" r:id="rId5"/>
    <p:sldId id="456" r:id="rId6"/>
    <p:sldId id="292" r:id="rId7"/>
    <p:sldId id="258" r:id="rId8"/>
    <p:sldId id="366" r:id="rId9"/>
    <p:sldId id="367" r:id="rId10"/>
    <p:sldId id="260" r:id="rId11"/>
    <p:sldId id="463" r:id="rId12"/>
    <p:sldId id="368" r:id="rId13"/>
    <p:sldId id="332" r:id="rId14"/>
    <p:sldId id="335" r:id="rId15"/>
    <p:sldId id="310" r:id="rId16"/>
    <p:sldId id="336" r:id="rId17"/>
    <p:sldId id="334" r:id="rId18"/>
    <p:sldId id="331" r:id="rId19"/>
    <p:sldId id="462" r:id="rId20"/>
    <p:sldId id="461" r:id="rId21"/>
    <p:sldId id="261" r:id="rId22"/>
    <p:sldId id="383" r:id="rId23"/>
    <p:sldId id="303" r:id="rId24"/>
    <p:sldId id="339" r:id="rId25"/>
    <p:sldId id="457" r:id="rId26"/>
    <p:sldId id="262" r:id="rId27"/>
    <p:sldId id="257" r:id="rId28"/>
    <p:sldId id="341" r:id="rId29"/>
    <p:sldId id="424" r:id="rId30"/>
    <p:sldId id="263" r:id="rId31"/>
    <p:sldId id="304" r:id="rId32"/>
    <p:sldId id="465" r:id="rId33"/>
    <p:sldId id="385" r:id="rId34"/>
    <p:sldId id="386" r:id="rId35"/>
    <p:sldId id="436" r:id="rId36"/>
    <p:sldId id="414" r:id="rId37"/>
    <p:sldId id="298" r:id="rId38"/>
    <p:sldId id="362" r:id="rId39"/>
    <p:sldId id="429" r:id="rId40"/>
    <p:sldId id="430" r:id="rId41"/>
    <p:sldId id="387" r:id="rId42"/>
    <p:sldId id="271" r:id="rId43"/>
    <p:sldId id="306" r:id="rId44"/>
    <p:sldId id="374" r:id="rId45"/>
    <p:sldId id="401" r:id="rId46"/>
    <p:sldId id="403" r:id="rId47"/>
    <p:sldId id="402" r:id="rId48"/>
    <p:sldId id="405" r:id="rId49"/>
    <p:sldId id="272" r:id="rId50"/>
    <p:sldId id="404" r:id="rId51"/>
    <p:sldId id="408" r:id="rId52"/>
    <p:sldId id="406" r:id="rId53"/>
    <p:sldId id="273" r:id="rId54"/>
    <p:sldId id="399" r:id="rId55"/>
    <p:sldId id="400" r:id="rId56"/>
    <p:sldId id="466" r:id="rId57"/>
    <p:sldId id="382" r:id="rId58"/>
    <p:sldId id="467" r:id="rId59"/>
    <p:sldId id="267" r:id="rId60"/>
    <p:sldId id="437" r:id="rId61"/>
    <p:sldId id="438" r:id="rId62"/>
    <p:sldId id="440" r:id="rId63"/>
    <p:sldId id="439" r:id="rId64"/>
    <p:sldId id="434" r:id="rId65"/>
    <p:sldId id="433" r:id="rId66"/>
    <p:sldId id="432" r:id="rId67"/>
    <p:sldId id="442" r:id="rId68"/>
    <p:sldId id="443" r:id="rId69"/>
    <p:sldId id="444" r:id="rId70"/>
    <p:sldId id="446" r:id="rId71"/>
    <p:sldId id="447" r:id="rId72"/>
    <p:sldId id="445" r:id="rId73"/>
    <p:sldId id="452" r:id="rId74"/>
    <p:sldId id="450" r:id="rId75"/>
    <p:sldId id="451" r:id="rId76"/>
    <p:sldId id="365" r:id="rId77"/>
    <p:sldId id="268" r:id="rId78"/>
    <p:sldId id="459" r:id="rId79"/>
    <p:sldId id="319" r:id="rId80"/>
    <p:sldId id="269" r:id="rId81"/>
    <p:sldId id="318" r:id="rId82"/>
    <p:sldId id="389" r:id="rId83"/>
    <p:sldId id="390" r:id="rId84"/>
    <p:sldId id="448" r:id="rId85"/>
    <p:sldId id="449" r:id="rId86"/>
    <p:sldId id="270" r:id="rId87"/>
    <p:sldId id="397" r:id="rId88"/>
    <p:sldId id="378" r:id="rId89"/>
    <p:sldId id="324" r:id="rId90"/>
    <p:sldId id="417" r:id="rId91"/>
    <p:sldId id="441" r:id="rId92"/>
    <p:sldId id="274" r:id="rId93"/>
    <p:sldId id="309" r:id="rId94"/>
    <p:sldId id="398" r:id="rId95"/>
    <p:sldId id="301" r:id="rId96"/>
    <p:sldId id="419" r:id="rId97"/>
    <p:sldId id="275" r:id="rId98"/>
    <p:sldId id="460" r:id="rId99"/>
    <p:sldId id="329" r:id="rId100"/>
    <p:sldId id="428" r:id="rId101"/>
    <p:sldId id="276" r:id="rId102"/>
    <p:sldId id="388" r:id="rId103"/>
    <p:sldId id="326" r:id="rId104"/>
    <p:sldId id="427" r:id="rId105"/>
    <p:sldId id="431" r:id="rId106"/>
    <p:sldId id="409" r:id="rId107"/>
    <p:sldId id="411" r:id="rId108"/>
    <p:sldId id="277" r:id="rId109"/>
    <p:sldId id="379" r:id="rId110"/>
    <p:sldId id="375" r:id="rId111"/>
    <p:sldId id="376" r:id="rId112"/>
    <p:sldId id="377" r:id="rId113"/>
    <p:sldId id="278" r:id="rId114"/>
    <p:sldId id="394" r:id="rId115"/>
    <p:sldId id="425" r:id="rId116"/>
    <p:sldId id="284" r:id="rId117"/>
    <p:sldId id="380" r:id="rId118"/>
    <p:sldId id="415" r:id="rId119"/>
    <p:sldId id="285" r:id="rId120"/>
    <p:sldId id="307" r:id="rId121"/>
    <p:sldId id="372" r:id="rId122"/>
    <p:sldId id="373" r:id="rId123"/>
    <p:sldId id="369" r:id="rId124"/>
    <p:sldId id="370" r:id="rId125"/>
    <p:sldId id="371" r:id="rId126"/>
    <p:sldId id="286" r:id="rId127"/>
    <p:sldId id="305" r:id="rId128"/>
    <p:sldId id="343" r:id="rId129"/>
    <p:sldId id="344" r:id="rId130"/>
    <p:sldId id="297" r:id="rId131"/>
    <p:sldId id="345" r:id="rId132"/>
    <p:sldId id="346" r:id="rId133"/>
    <p:sldId id="348" r:id="rId134"/>
    <p:sldId id="347" r:id="rId135"/>
    <p:sldId id="349" r:id="rId136"/>
    <p:sldId id="287" r:id="rId137"/>
    <p:sldId id="302" r:id="rId138"/>
    <p:sldId id="352" r:id="rId139"/>
    <p:sldId id="351" r:id="rId140"/>
    <p:sldId id="350" r:id="rId141"/>
    <p:sldId id="416" r:id="rId142"/>
    <p:sldId id="420" r:id="rId143"/>
    <p:sldId id="421" r:id="rId144"/>
    <p:sldId id="288" r:id="rId145"/>
    <p:sldId id="321" r:id="rId146"/>
    <p:sldId id="423" r:id="rId147"/>
    <p:sldId id="422" r:id="rId148"/>
    <p:sldId id="289" r:id="rId149"/>
    <p:sldId id="325" r:id="rId150"/>
    <p:sldId id="311" r:id="rId151"/>
    <p:sldId id="353" r:id="rId152"/>
    <p:sldId id="294" r:id="rId153"/>
    <p:sldId id="355" r:id="rId154"/>
    <p:sldId id="290" r:id="rId155"/>
    <p:sldId id="323" r:id="rId156"/>
    <p:sldId id="356" r:id="rId157"/>
    <p:sldId id="322" r:id="rId158"/>
    <p:sldId id="357" r:id="rId159"/>
    <p:sldId id="291" r:id="rId160"/>
    <p:sldId id="418" r:id="rId161"/>
    <p:sldId id="327" r:id="rId16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426" autoAdjust="0"/>
    <p:restoredTop sz="94660"/>
  </p:normalViewPr>
  <p:slideViewPr>
    <p:cSldViewPr snapToGrid="0">
      <p:cViewPr varScale="1">
        <p:scale>
          <a:sx n="74" d="100"/>
          <a:sy n="74" d="100"/>
        </p:scale>
        <p:origin x="2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6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E0181-7164-4377-BE11-CAAAF442C79A}" type="datetimeFigureOut">
              <a:rPr lang="es-ES" smtClean="0"/>
              <a:t>18/11/2021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E5067F-4B09-4B15-A2BC-BBBA4A4E82F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4479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A7E901B-32AC-467F-A4B3-FCBD23F4E663}" type="slidenum">
              <a:rPr lang="es-ES_tradnl" altLang="es-ES"/>
              <a:pPr eaLnBrk="1" hangingPunct="1"/>
              <a:t>98</a:t>
            </a:fld>
            <a:endParaRPr lang="es-ES_tradnl" altLang="es-E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378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1405-51AA-4E97-80B4-ADC24A241E01}" type="datetimeFigureOut">
              <a:rPr lang="es-ES" smtClean="0"/>
              <a:t>18/11/2021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23362-7516-44E5-91BB-8EFFB6859C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1157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1405-51AA-4E97-80B4-ADC24A241E01}" type="datetimeFigureOut">
              <a:rPr lang="es-ES" smtClean="0"/>
              <a:t>18/11/2021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23362-7516-44E5-91BB-8EFFB6859C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3299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1405-51AA-4E97-80B4-ADC24A241E01}" type="datetimeFigureOut">
              <a:rPr lang="es-ES" smtClean="0"/>
              <a:t>18/11/2021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23362-7516-44E5-91BB-8EFFB6859C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8736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1405-51AA-4E97-80B4-ADC24A241E01}" type="datetimeFigureOut">
              <a:rPr lang="es-ES" smtClean="0"/>
              <a:t>18/11/2021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23362-7516-44E5-91BB-8EFFB6859C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4450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1405-51AA-4E97-80B4-ADC24A241E01}" type="datetimeFigureOut">
              <a:rPr lang="es-ES" smtClean="0"/>
              <a:t>18/11/2021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23362-7516-44E5-91BB-8EFFB6859C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5948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1405-51AA-4E97-80B4-ADC24A241E01}" type="datetimeFigureOut">
              <a:rPr lang="es-ES" smtClean="0"/>
              <a:t>18/11/2021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23362-7516-44E5-91BB-8EFFB6859C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0768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1405-51AA-4E97-80B4-ADC24A241E01}" type="datetimeFigureOut">
              <a:rPr lang="es-ES" smtClean="0"/>
              <a:t>18/11/2021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23362-7516-44E5-91BB-8EFFB6859C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97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1405-51AA-4E97-80B4-ADC24A241E01}" type="datetimeFigureOut">
              <a:rPr lang="es-ES" smtClean="0"/>
              <a:t>18/11/2021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23362-7516-44E5-91BB-8EFFB6859C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6313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1405-51AA-4E97-80B4-ADC24A241E01}" type="datetimeFigureOut">
              <a:rPr lang="es-ES" smtClean="0"/>
              <a:t>18/11/2021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23362-7516-44E5-91BB-8EFFB6859C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4802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1405-51AA-4E97-80B4-ADC24A241E01}" type="datetimeFigureOut">
              <a:rPr lang="es-ES" smtClean="0"/>
              <a:t>18/11/2021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23362-7516-44E5-91BB-8EFFB6859C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004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1405-51AA-4E97-80B4-ADC24A241E01}" type="datetimeFigureOut">
              <a:rPr lang="es-ES" smtClean="0"/>
              <a:t>18/11/2021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23362-7516-44E5-91BB-8EFFB6859C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2881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61405-51AA-4E97-80B4-ADC24A241E01}" type="datetimeFigureOut">
              <a:rPr lang="es-ES" smtClean="0"/>
              <a:t>18/11/2021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23362-7516-44E5-91BB-8EFFB6859C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8666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tiff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tif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tiff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tiff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tiff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tiff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tiff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2.jpg"/><Relationship Id="rId4" Type="http://schemas.openxmlformats.org/officeDocument/2006/relationships/image" Target="../media/image101.jp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tiff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5.jpe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tiff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tiff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tiff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tiff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tiff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tiff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tiff"/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tiff"/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g"/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tiff"/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g"/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tiff"/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g"/><Relationship Id="rId2" Type="http://schemas.openxmlformats.org/officeDocument/2006/relationships/image" Target="../media/image165.jp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tiff"/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4059"/>
            <a:ext cx="12192000" cy="586394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0" y="0"/>
            <a:ext cx="12191999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i="1" dirty="0" smtClean="0">
                <a:solidFill>
                  <a:schemeClr val="accent1"/>
                </a:solidFill>
              </a:rPr>
              <a:t>UNA CATEDRAL PARA ADMIRAR</a:t>
            </a:r>
          </a:p>
          <a:p>
            <a:pPr algn="ctr"/>
            <a:r>
              <a:rPr lang="es-ES" sz="2400" b="1" dirty="0" smtClean="0">
                <a:solidFill>
                  <a:schemeClr val="accent1"/>
                </a:solidFill>
              </a:rPr>
              <a:t>VII Centenario Catedral de Palencia</a:t>
            </a:r>
          </a:p>
          <a:p>
            <a:endParaRPr lang="es-ES" sz="2400" b="1" dirty="0" smtClean="0">
              <a:solidFill>
                <a:schemeClr val="accent1"/>
              </a:solidFill>
            </a:endParaRPr>
          </a:p>
          <a:p>
            <a:endParaRPr lang="es-ES" sz="2400" b="1" dirty="0">
              <a:solidFill>
                <a:schemeClr val="accent1"/>
              </a:solidFill>
            </a:endParaRPr>
          </a:p>
          <a:p>
            <a:endParaRPr lang="es-ES" sz="2400" b="1" dirty="0" smtClean="0">
              <a:solidFill>
                <a:schemeClr val="accent1"/>
              </a:solidFill>
            </a:endParaRPr>
          </a:p>
          <a:p>
            <a:endParaRPr lang="es-ES" sz="2400" b="1" dirty="0">
              <a:solidFill>
                <a:schemeClr val="accent1"/>
              </a:solidFill>
            </a:endParaRPr>
          </a:p>
          <a:p>
            <a:endParaRPr lang="es-ES" sz="2400" b="1" dirty="0" smtClean="0">
              <a:solidFill>
                <a:schemeClr val="accent1"/>
              </a:solidFill>
            </a:endParaRPr>
          </a:p>
          <a:p>
            <a:endParaRPr lang="es-ES" sz="2400" b="1" dirty="0">
              <a:solidFill>
                <a:schemeClr val="accent1"/>
              </a:solidFill>
            </a:endParaRPr>
          </a:p>
          <a:p>
            <a:endParaRPr lang="es-ES" sz="2400" b="1" dirty="0" smtClean="0">
              <a:solidFill>
                <a:schemeClr val="accent1"/>
              </a:solidFill>
            </a:endParaRPr>
          </a:p>
          <a:p>
            <a:endParaRPr lang="es-ES" sz="2400" b="1" dirty="0">
              <a:solidFill>
                <a:schemeClr val="accent1"/>
              </a:solidFill>
            </a:endParaRPr>
          </a:p>
          <a:p>
            <a:endParaRPr lang="es-ES" sz="2400" b="1" dirty="0" smtClean="0">
              <a:solidFill>
                <a:schemeClr val="accent1"/>
              </a:solidFill>
            </a:endParaRPr>
          </a:p>
          <a:p>
            <a:endParaRPr lang="es-ES" sz="2400" b="1" dirty="0">
              <a:solidFill>
                <a:schemeClr val="accent1"/>
              </a:solidFill>
            </a:endParaRPr>
          </a:p>
          <a:p>
            <a:endParaRPr lang="es-ES" sz="2400" b="1" dirty="0" smtClean="0">
              <a:solidFill>
                <a:schemeClr val="accent1"/>
              </a:solidFill>
            </a:endParaRPr>
          </a:p>
          <a:p>
            <a:endParaRPr lang="es-ES" sz="2400" b="1" dirty="0"/>
          </a:p>
          <a:p>
            <a:endParaRPr lang="es-ES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</a:rPr>
              <a:t>Centro de Profesores CFIE Palencia</a:t>
            </a:r>
          </a:p>
          <a:p>
            <a:pPr algn="just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18 de noviembre de 2021					</a:t>
            </a:r>
          </a:p>
          <a:p>
            <a:pPr algn="just"/>
            <a:r>
              <a:rPr lang="es-ES" sz="2400" b="1"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</a:rPr>
              <a:t>						</a:t>
            </a:r>
          </a:p>
          <a:p>
            <a:r>
              <a:rPr lang="es-ES" b="1" dirty="0" smtClean="0">
                <a:solidFill>
                  <a:schemeClr val="accent1"/>
                </a:solidFill>
              </a:rPr>
              <a:t> </a:t>
            </a:r>
            <a:endParaRPr lang="es-E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19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0194" y="-1007165"/>
            <a:ext cx="13223001" cy="1113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21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aticano - Con la Misa en la Basílica de San Pedro, el Papa Francisco abrió el Sínodo para la Amazoní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8134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238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ista aérea del Vaticano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4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363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De mezquita a catedr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57301"/>
            <a:ext cx="12192000" cy="811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140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690ABA4C-6CEE-F242-85C1-40AB524AA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064" y="0"/>
            <a:ext cx="5435744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B41DD190-ABD5-2D46-9FF7-B1D110F4F5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808" y="-247650"/>
            <a:ext cx="5355679" cy="710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02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="" xmlns:a16="http://schemas.microsoft.com/office/drawing/2014/main" id="{6FFB8604-A54D-5F45-A6F4-213F9866B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941791" cy="738365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305396" y="5628067"/>
            <a:ext cx="48866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chemeClr val="accent3">
                    <a:lumMod val="75000"/>
                  </a:schemeClr>
                </a:solidFill>
              </a:rPr>
              <a:t>Imágenes cedidas por Editorial PPC</a:t>
            </a:r>
            <a:endParaRPr lang="es-ES" sz="32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78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3399" y="1"/>
            <a:ext cx="142587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74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38648" y="-12280"/>
            <a:ext cx="15641338" cy="687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11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36903C2D-2E9D-944D-84B9-13F00B2A2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5301" y="1"/>
            <a:ext cx="106866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89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24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8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66793" y="0"/>
            <a:ext cx="1425879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32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195" y="0"/>
            <a:ext cx="15975426" cy="701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8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02665"/>
            <a:ext cx="12192000" cy="812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37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3488"/>
            <a:ext cx="12192000" cy="812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74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9745"/>
            <a:ext cx="12192000" cy="812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65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3153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7888" y="0"/>
            <a:ext cx="156133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37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64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8809"/>
            <a:ext cx="12192000" cy="724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58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FFF9E364-B770-9F46-B27E-B56CDE5F1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702" y="-875763"/>
            <a:ext cx="108208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14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7825" y="-831622"/>
            <a:ext cx="16975934" cy="883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37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21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812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27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Las campanas de la catedral de Palencia recuperan su voz para el VII  Centenar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586" y="0"/>
            <a:ext cx="8001000" cy="679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603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29D7F518-98F0-4744-80BB-E700608A7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57" y="0"/>
            <a:ext cx="107006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82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atedraldepalencia.org/wp-content/uploads/2014/05/bplan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492" y="0"/>
            <a:ext cx="98900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13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atedraldepalencia.org/wp-content/uploads/2014/05/fases_construcctiva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704" y="0"/>
            <a:ext cx="98900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26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rchivo:Catedral palencia 2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081" y="0"/>
            <a:ext cx="473991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778" y="761628"/>
            <a:ext cx="7859222" cy="533474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834187" y="1092505"/>
            <a:ext cx="8341364" cy="467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17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F6DC7178-1A89-9144-BE19-9F585440D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229" y="0"/>
            <a:ext cx="114555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7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3966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07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7133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62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2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24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2649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24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33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6306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71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7584"/>
            <a:ext cx="12192000" cy="812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03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99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66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7431" y="-604750"/>
            <a:ext cx="13664485" cy="812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68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3153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01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B22C100F-EC7C-CC43-8816-AFE66E9D4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984" y="0"/>
            <a:ext cx="114460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83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6305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70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0690" y="0"/>
            <a:ext cx="156133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36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6530" y="-10822"/>
            <a:ext cx="16519032" cy="686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08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02287" y="-21532"/>
            <a:ext cx="16544789" cy="687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48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0503" y="0"/>
            <a:ext cx="1649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43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0503" y="0"/>
            <a:ext cx="1649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0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1AB64CFA-5010-3945-A1CC-0FE3F6AA0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62" y="0"/>
            <a:ext cx="118220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23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0503" y="0"/>
            <a:ext cx="1649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87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19129" y="0"/>
            <a:ext cx="1649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62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0503" y="0"/>
            <a:ext cx="16493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60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129C6A4A-0325-0340-8A16-B27E46D06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310" y="0"/>
            <a:ext cx="111133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2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796660"/>
            <a:ext cx="12191999" cy="911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15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65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655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0690" y="-26504"/>
            <a:ext cx="13902690" cy="688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01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92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D8525425-4894-8249-9360-AA4DBEC23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602" y="-37593"/>
            <a:ext cx="11635398" cy="710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74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24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22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8809"/>
            <a:ext cx="12192000" cy="724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24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19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8809"/>
            <a:ext cx="12192000" cy="724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40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8809"/>
            <a:ext cx="12192000" cy="724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0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8809"/>
            <a:ext cx="12192000" cy="724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18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572" y="-2670959"/>
            <a:ext cx="16397760" cy="9746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69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8308" y="-388809"/>
            <a:ext cx="12627429" cy="750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20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3657"/>
            <a:ext cx="12233804" cy="727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43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3222" y="193699"/>
            <a:ext cx="12803707" cy="666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89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4797" y="147641"/>
            <a:ext cx="131758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49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1036" y="126737"/>
            <a:ext cx="131758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8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37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34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59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1047" y="1"/>
            <a:ext cx="13654970" cy="710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11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8753" y="124123"/>
            <a:ext cx="1322539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46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4F5517F9-768E-6E4D-9635-59371D7E7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99" y="0"/>
            <a:ext cx="11991702" cy="720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7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0.wp.com/www.iglesiacbba.org/wp-content/uploads/2018/02/fcsp.jpg?fit=787%2C492&amp;ssl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3936"/>
            <a:ext cx="12192000" cy="7621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71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3153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5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7955DBE4-E71A-7D44-A3A1-B4646C2DC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780" y="0"/>
            <a:ext cx="11450220" cy="706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20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8927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88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8530" y="0"/>
            <a:ext cx="156133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72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10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19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1925" y="1"/>
            <a:ext cx="131758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17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3491" y="-760743"/>
            <a:ext cx="15955001" cy="830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5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F6F8BABE-E593-3C4B-B350-D486FD001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072" y="0"/>
            <a:ext cx="114079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77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21379" y="0"/>
            <a:ext cx="156133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23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812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30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3153"/>
            <a:ext cx="12440992" cy="829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26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030" y="291548"/>
            <a:ext cx="10291678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171" y="-90153"/>
            <a:ext cx="5547609" cy="8325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19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24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29785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E5886B55-A377-3E47-8C28-9915FB7D0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131" y="0"/>
            <a:ext cx="116528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81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50" y="0"/>
            <a:ext cx="9163050" cy="687228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55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3591" y="0"/>
            <a:ext cx="1505628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50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61" y="0"/>
            <a:ext cx="10291678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91678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322" y="0"/>
            <a:ext cx="10291678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61" y="0"/>
            <a:ext cx="102916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85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6184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30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CC1F039D-7F45-7F4B-8B8A-D13402034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356" y="0"/>
            <a:ext cx="115746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43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2796840082_3d88cc7c8b_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551" y="0"/>
            <a:ext cx="4807263" cy="7173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 descr="Dura%20dawn%20view%20s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188" y="0"/>
            <a:ext cx="47228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6959600" y="549275"/>
            <a:ext cx="26749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 sz="2400" b="1">
                <a:solidFill>
                  <a:srgbClr val="333300"/>
                </a:solidFill>
              </a:rPr>
              <a:t>DURA EUROPOS</a:t>
            </a:r>
            <a:endParaRPr lang="es-ES_tradnl" altLang="es-ES" sz="2400" b="1">
              <a:solidFill>
                <a:srgbClr val="333300"/>
              </a:solidFill>
            </a:endParaRP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7104063" y="1052513"/>
            <a:ext cx="2393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" b="1">
                <a:solidFill>
                  <a:srgbClr val="333300"/>
                </a:solidFill>
              </a:rPr>
              <a:t>La </a:t>
            </a:r>
            <a:r>
              <a:rPr lang="es-ES" altLang="es-ES" b="1" i="1">
                <a:solidFill>
                  <a:srgbClr val="333300"/>
                </a:solidFill>
              </a:rPr>
              <a:t>Domus Ecclesiae</a:t>
            </a:r>
          </a:p>
          <a:p>
            <a:pPr algn="ctr" eaLnBrk="1" hangingPunct="1"/>
            <a:r>
              <a:rPr lang="es-ES" altLang="es-ES" b="1">
                <a:solidFill>
                  <a:srgbClr val="333300"/>
                </a:solidFill>
              </a:rPr>
              <a:t>Siglo III</a:t>
            </a:r>
            <a:endParaRPr lang="es-ES_tradnl" altLang="es-ES" b="1">
              <a:solidFill>
                <a:srgbClr val="33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14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56133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89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1923" y="0"/>
            <a:ext cx="1317584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78915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05A5E6CC-BF92-A043-9822-C1BB96464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1" y="0"/>
            <a:ext cx="121134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34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057" y="0"/>
            <a:ext cx="142587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48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3153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9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1923" y="0"/>
            <a:ext cx="1317584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62235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68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99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35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02287" y="-21532"/>
            <a:ext cx="16544789" cy="687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02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194E58D1-9F9B-244A-BE47-4824CB2A7D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0" b="1037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17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2891" y="-968"/>
            <a:ext cx="15615579" cy="685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24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0690" y="0"/>
            <a:ext cx="156133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3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0690" y="0"/>
            <a:ext cx="156133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26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21380" y="0"/>
            <a:ext cx="156133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72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7A5BF0B7-EEA0-B84E-8ECD-FD69D1BF1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10" y="0"/>
            <a:ext cx="11195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17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46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99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38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914F848C-5844-D243-97B2-122B8A92B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20" y="0"/>
            <a:ext cx="107637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42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0691" y="0"/>
            <a:ext cx="156133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46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99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48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8154B596-2739-2D47-8AA3-A4E533419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831" y="-135977"/>
            <a:ext cx="11398169" cy="716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91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6305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13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3153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13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30" y="-633153"/>
            <a:ext cx="12198530" cy="812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99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3153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70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3153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81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9026"/>
            <a:ext cx="12192000" cy="812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33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738AEFE2-509B-1A44-9F1F-1AEC0188B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048" y="0"/>
            <a:ext cx="11442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72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48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3153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09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3153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76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812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79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3153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89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77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3153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84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911" y="-764028"/>
            <a:ext cx="12626859" cy="8414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96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812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00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70F0BF41-4CA6-8E49-957B-8F955F5E9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377" y="0"/>
            <a:ext cx="11479624" cy="699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542" y="0"/>
            <a:ext cx="10291678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56" y="0"/>
            <a:ext cx="4569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8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62951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64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3756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36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3153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9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032" y="-701809"/>
            <a:ext cx="12295031" cy="819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42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3153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81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3153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83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01BB44A5-F66F-D84E-9B8D-E409E3BB1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483" y="0"/>
            <a:ext cx="110935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23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322" y="0"/>
            <a:ext cx="10291678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916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16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apilla de la Inmaculada de la catedral de Palencia ya restaur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9151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91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revistaecclesia.com/wp-content/uploads/2019/07/Palencia-cateral-pintur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12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61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B52D689F-BE10-3C4E-A60D-D975C1AEC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438" y="0"/>
            <a:ext cx="102525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82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8606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16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4981"/>
            <a:ext cx="6233375" cy="831116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375" y="-932287"/>
            <a:ext cx="5958625" cy="794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09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3153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4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60446"/>
            <a:ext cx="13383752" cy="891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66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3421"/>
            <a:ext cx="12192000" cy="812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21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015F5665-FF10-0A4B-AD5C-0174C34B6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849" y="0"/>
            <a:ext cx="10731151" cy="699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8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61" y="0"/>
            <a:ext cx="10291678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3153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5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6305"/>
            <a:ext cx="12192000" cy="812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13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6306"/>
            <a:ext cx="12192000" cy="8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16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812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05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21D859D3-D02A-5747-8340-76C0AC273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301" y="0"/>
            <a:ext cx="108036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37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ntervenciones.santamarialareal.org/recursos/intervenciones/c159f274c97f70bac66c2f8e683189fa48bf8ff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5775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6709893" y="1326523"/>
            <a:ext cx="850006" cy="425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3" name="Picture 2" descr="https://catedraldepalencia.org/wp-content/uploads/2016/10/palencia-catedral-capilla-de-las-reliquias-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7620000" cy="767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01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06796"/>
            <a:ext cx="6727276" cy="10116876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172200" y="0"/>
            <a:ext cx="6019800" cy="8710079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endParaRPr lang="es-ES" sz="8000" b="1" dirty="0" smtClean="0"/>
          </a:p>
          <a:p>
            <a:endParaRPr lang="es-ES" sz="8000" b="1" dirty="0"/>
          </a:p>
          <a:p>
            <a:r>
              <a:rPr lang="es-ES" sz="8000" b="1" dirty="0" smtClean="0"/>
              <a:t> </a:t>
            </a:r>
            <a:r>
              <a:rPr lang="es-ES" sz="8000" b="1" dirty="0" smtClean="0">
                <a:solidFill>
                  <a:schemeClr val="bg2"/>
                </a:solidFill>
              </a:rPr>
              <a:t>MUCHAS   	GRACIAS</a:t>
            </a:r>
          </a:p>
          <a:p>
            <a:endParaRPr lang="es-ES" sz="8000" b="1" dirty="0" smtClean="0"/>
          </a:p>
          <a:p>
            <a:endParaRPr lang="es-ES" sz="8000" b="1" dirty="0"/>
          </a:p>
          <a:p>
            <a:endParaRPr lang="es-ES" sz="8000" b="1" dirty="0"/>
          </a:p>
        </p:txBody>
      </p:sp>
    </p:spTree>
    <p:extLst>
      <p:ext uri="{BB962C8B-B14F-4D97-AF65-F5344CB8AC3E}">
        <p14:creationId xmlns:p14="http://schemas.microsoft.com/office/powerpoint/2010/main" val="153158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3015</TotalTime>
  <Words>34</Words>
  <Application>Microsoft Office PowerPoint</Application>
  <PresentationFormat>Panorámica</PresentationFormat>
  <Paragraphs>28</Paragraphs>
  <Slides>161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161</vt:i4>
      </vt:variant>
    </vt:vector>
  </HeadingPairs>
  <TitlesOfParts>
    <vt:vector size="165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Cuenta Microsoft</dc:creator>
  <cp:lastModifiedBy>Cuenta Microsoft</cp:lastModifiedBy>
  <cp:revision>141</cp:revision>
  <dcterms:created xsi:type="dcterms:W3CDTF">2021-11-02T18:41:23Z</dcterms:created>
  <dcterms:modified xsi:type="dcterms:W3CDTF">2021-11-18T14:16:08Z</dcterms:modified>
</cp:coreProperties>
</file>