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7" r:id="rId5"/>
    <p:sldId id="258" r:id="rId6"/>
    <p:sldId id="263" r:id="rId7"/>
    <p:sldId id="271" r:id="rId8"/>
    <p:sldId id="267" r:id="rId9"/>
    <p:sldId id="272" r:id="rId10"/>
    <p:sldId id="273" r:id="rId11"/>
    <p:sldId id="274" r:id="rId12"/>
    <p:sldId id="275" r:id="rId13"/>
    <p:sldId id="276" r:id="rId14"/>
    <p:sldId id="280" r:id="rId15"/>
    <p:sldId id="279" r:id="rId16"/>
    <p:sldId id="277" r:id="rId17"/>
    <p:sldId id="278" r:id="rId1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899" autoAdjust="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0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34D3EDF-5D60-4C4D-822A-49A3379AF0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E3852B3-7AAC-42C0-8255-986B3910B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CB339-1EEF-4CB5-B181-A3D38B094C94}" type="datetime1">
              <a:rPr lang="es-ES" smtClean="0"/>
              <a:t>09/02/2023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AC21B3-639A-41AA-8D4F-A72FEF785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1BF2C4-DAF9-4611-BD24-23B7EBF78C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D7FF4-C5DC-4746-92B3-CF26EFA9B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12168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F3900E1-4A7E-410D-9D17-72FE7CBC8BE9}" type="datetime1">
              <a:rPr lang="es-ES" noProof="0" smtClean="0"/>
              <a:t>09/02/2023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0C6D3C-9EB0-4F2C-9026-3887D1CDB4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37763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847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8719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7161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962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209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4321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8404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1754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2449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686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491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805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0439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86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612000" tIns="0" rtlCol="0" anchor="ctr"/>
          <a:lstStyle>
            <a:lvl1pPr marL="0" indent="0" algn="l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90A062-54B3-47F2-9D6A-5BC957520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000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rtlCol="0" anchor="ctr"/>
          <a:lstStyle>
            <a:lvl1pPr algn="l">
              <a:lnSpc>
                <a:spcPct val="80000"/>
              </a:lnSpc>
              <a:defRPr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C97F3D-57FA-4E82-9EEC-E93088055A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0" y="4276447"/>
            <a:ext cx="5161550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144000" rtlCol="0" anchor="ctr"/>
          <a:lstStyle>
            <a:lvl1pPr marL="0" indent="0" algn="l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E31775C8-C7F0-4EC5-A9C0-53AE3A0C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0" y="6262080"/>
            <a:ext cx="7560000" cy="360000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9E8B0AE2-DA19-49E2-AC81-5272385D30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23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contenido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A75689F-8B6B-4484-8064-90B4D8F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7343" y="2731933"/>
            <a:ext cx="6903253" cy="3350673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576000" tIns="1872000" rIns="576000" rtlCol="0"/>
          <a:lstStyle>
            <a:lvl1pPr marL="0" indent="0">
              <a:lnSpc>
                <a:spcPts val="2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Describa su gran idea</a:t>
            </a:r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C57B9832-0120-4094-8C27-082E3533C5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012000" cy="6858000"/>
          </a:xfrm>
          <a:custGeom>
            <a:avLst/>
            <a:gdLst>
              <a:gd name="connsiteX0" fmla="*/ 0 w 12012000"/>
              <a:gd name="connsiteY0" fmla="*/ 0 h 6858000"/>
              <a:gd name="connsiteX1" fmla="*/ 8592000 w 12012000"/>
              <a:gd name="connsiteY1" fmla="*/ 0 h 6858000"/>
              <a:gd name="connsiteX2" fmla="*/ 8592000 w 12012000"/>
              <a:gd name="connsiteY2" fmla="*/ 180000 h 6858000"/>
              <a:gd name="connsiteX3" fmla="*/ 12012000 w 12012000"/>
              <a:gd name="connsiteY3" fmla="*/ 180000 h 6858000"/>
              <a:gd name="connsiteX4" fmla="*/ 12012000 w 12012000"/>
              <a:gd name="connsiteY4" fmla="*/ 6678000 h 6858000"/>
              <a:gd name="connsiteX5" fmla="*/ 8592000 w 12012000"/>
              <a:gd name="connsiteY5" fmla="*/ 6678000 h 6858000"/>
              <a:gd name="connsiteX6" fmla="*/ 8592000 w 12012000"/>
              <a:gd name="connsiteY6" fmla="*/ 6858000 h 6858000"/>
              <a:gd name="connsiteX7" fmla="*/ 0 w 1201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2000" h="6858000">
                <a:moveTo>
                  <a:pt x="0" y="0"/>
                </a:moveTo>
                <a:lnTo>
                  <a:pt x="8592000" y="0"/>
                </a:lnTo>
                <a:lnTo>
                  <a:pt x="8592000" y="180000"/>
                </a:lnTo>
                <a:lnTo>
                  <a:pt x="12012000" y="180000"/>
                </a:lnTo>
                <a:lnTo>
                  <a:pt x="12012000" y="6678000"/>
                </a:lnTo>
                <a:lnTo>
                  <a:pt x="8592000" y="6678000"/>
                </a:lnTo>
                <a:lnTo>
                  <a:pt x="85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0" tIns="0" rIns="612000" rtlCol="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3999" y="6262080"/>
            <a:ext cx="6190934" cy="360000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2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EAF90A48-1BFB-4A19-9A1C-2851879F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78" y="3096087"/>
            <a:ext cx="5455750" cy="1008000"/>
          </a:xfrm>
        </p:spPr>
        <p:txBody>
          <a:bodyPr rtlCol="0"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C9E79024-4B2E-43B0-8607-196181AB731F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59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Número e icon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9F266E5-40A6-4643-B9AC-B38F272563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#NÚMERO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1CB790CB-E4F5-4B61-A03E-1CA0C32E3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B570684C-B743-402E-8778-A651995771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#NÚMERO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id="{FCEC7149-9A00-4CA4-B800-1BFD6EBEB8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4" name="Marcador de texto 4">
            <a:extLst>
              <a:ext uri="{FF2B5EF4-FFF2-40B4-BE49-F238E27FC236}">
                <a16:creationId xmlns:a16="http://schemas.microsoft.com/office/drawing/2014/main" id="{0374F0E2-36BA-43B5-8799-77AA3367DF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#NÚMERO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1BA12174-6A24-4E61-8D58-B3B42C31B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6" name="Marcador de texto 4">
            <a:extLst>
              <a:ext uri="{FF2B5EF4-FFF2-40B4-BE49-F238E27FC236}">
                <a16:creationId xmlns:a16="http://schemas.microsoft.com/office/drawing/2014/main" id="{D3A67B21-0E8B-4922-94F9-20492309C4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#NÚMERO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id="{D801C20C-82D2-465E-8D45-DF1A57E045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62BAD45E-2039-4F8D-9CFC-42BFA3756A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#NÚMERO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id="{64A78879-6338-4F3B-864E-8FF4E08C0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80118439-B306-4F20-9200-1C429EADC7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Resultado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99B7E7F2-DF6B-4441-B0B1-7E87E29BA3A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7" name="Marcador de posición de imagen 25">
            <a:extLst>
              <a:ext uri="{FF2B5EF4-FFF2-40B4-BE49-F238E27FC236}">
                <a16:creationId xmlns:a16="http://schemas.microsoft.com/office/drawing/2014/main" id="{ED41522A-FBAF-4E5D-B592-F13855964E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8" name="Marcador de posición de imagen 25">
            <a:extLst>
              <a:ext uri="{FF2B5EF4-FFF2-40B4-BE49-F238E27FC236}">
                <a16:creationId xmlns:a16="http://schemas.microsoft.com/office/drawing/2014/main" id="{AA51069C-E1DC-44A0-A6A0-2A4AB0DD4D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9" name="Marcador de posición de imagen 25">
            <a:extLst>
              <a:ext uri="{FF2B5EF4-FFF2-40B4-BE49-F238E27FC236}">
                <a16:creationId xmlns:a16="http://schemas.microsoft.com/office/drawing/2014/main" id="{42F6437E-5478-451F-9BE3-E8160EA435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0" name="Marcador de posición de imagen 25">
            <a:extLst>
              <a:ext uri="{FF2B5EF4-FFF2-40B4-BE49-F238E27FC236}">
                <a16:creationId xmlns:a16="http://schemas.microsoft.com/office/drawing/2014/main" id="{25127DFD-53A7-41A8-B591-AEEC120380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389258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 40 dividida vertical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6F76D43D-0DDD-4BAD-8213-BDBF75C30A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6118" y="4338116"/>
            <a:ext cx="10839764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A6D3ACF3-E1F5-4332-9836-C8E6C46591B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43438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DF8FE7-66F4-4586-B49B-61E115ED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B5B890-F885-418C-9812-59970CAC6B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50521507-88DE-417D-8076-D9152E1E1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FC7DDD-6F93-45F8-AFD6-95AA051FE8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D1CD6042-5DF4-4624-BC32-25F68745304A}"/>
              </a:ext>
            </a:extLst>
          </p:cNvPr>
          <p:cNvSpPr/>
          <p:nvPr userDrawn="1"/>
        </p:nvSpPr>
        <p:spPr>
          <a:xfrm rot="5400000">
            <a:off x="8220300" y="371700"/>
            <a:ext cx="4343400" cy="3600000"/>
          </a:xfrm>
          <a:custGeom>
            <a:avLst/>
            <a:gdLst>
              <a:gd name="connsiteX0" fmla="*/ 0 w 4343400"/>
              <a:gd name="connsiteY0" fmla="*/ 3600000 h 3600000"/>
              <a:gd name="connsiteX1" fmla="*/ 0 w 4343400"/>
              <a:gd name="connsiteY1" fmla="*/ 0 h 3600000"/>
              <a:gd name="connsiteX2" fmla="*/ 180000 w 4343400"/>
              <a:gd name="connsiteY2" fmla="*/ 0 h 3600000"/>
              <a:gd name="connsiteX3" fmla="*/ 4343400 w 4343400"/>
              <a:gd name="connsiteY3" fmla="*/ 0 h 3600000"/>
              <a:gd name="connsiteX4" fmla="*/ 4343400 w 4343400"/>
              <a:gd name="connsiteY4" fmla="*/ 180000 h 3600000"/>
              <a:gd name="connsiteX5" fmla="*/ 180000 w 4343400"/>
              <a:gd name="connsiteY5" fmla="*/ 180000 h 3600000"/>
              <a:gd name="connsiteX6" fmla="*/ 180000 w 43434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34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4343400" y="0"/>
                </a:lnTo>
                <a:lnTo>
                  <a:pt x="43434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6294759C-286C-4281-B194-581C766EEF28}"/>
              </a:ext>
            </a:extLst>
          </p:cNvPr>
          <p:cNvSpPr/>
          <p:nvPr userDrawn="1"/>
        </p:nvSpPr>
        <p:spPr>
          <a:xfrm rot="5400000">
            <a:off x="9134700" y="3800700"/>
            <a:ext cx="2514600" cy="3600000"/>
          </a:xfrm>
          <a:custGeom>
            <a:avLst/>
            <a:gdLst>
              <a:gd name="connsiteX0" fmla="*/ 0 w 2514600"/>
              <a:gd name="connsiteY0" fmla="*/ 180000 h 3600000"/>
              <a:gd name="connsiteX1" fmla="*/ 0 w 2514600"/>
              <a:gd name="connsiteY1" fmla="*/ 0 h 3600000"/>
              <a:gd name="connsiteX2" fmla="*/ 2334600 w 2514600"/>
              <a:gd name="connsiteY2" fmla="*/ 0 h 3600000"/>
              <a:gd name="connsiteX3" fmla="*/ 2514600 w 2514600"/>
              <a:gd name="connsiteY3" fmla="*/ 0 h 3600000"/>
              <a:gd name="connsiteX4" fmla="*/ 2514600 w 2514600"/>
              <a:gd name="connsiteY4" fmla="*/ 180000 h 3600000"/>
              <a:gd name="connsiteX5" fmla="*/ 2514600 w 2514600"/>
              <a:gd name="connsiteY5" fmla="*/ 3600000 h 3600000"/>
              <a:gd name="connsiteX6" fmla="*/ 2334600 w 2514600"/>
              <a:gd name="connsiteY6" fmla="*/ 3600000 h 3600000"/>
              <a:gd name="connsiteX7" fmla="*/ 2334600 w 25146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14600" h="3600000">
                <a:moveTo>
                  <a:pt x="0" y="180000"/>
                </a:moveTo>
                <a:lnTo>
                  <a:pt x="0" y="0"/>
                </a:lnTo>
                <a:lnTo>
                  <a:pt x="2334600" y="0"/>
                </a:lnTo>
                <a:lnTo>
                  <a:pt x="2514600" y="0"/>
                </a:lnTo>
                <a:lnTo>
                  <a:pt x="2514600" y="180000"/>
                </a:lnTo>
                <a:lnTo>
                  <a:pt x="2514600" y="3600000"/>
                </a:lnTo>
                <a:lnTo>
                  <a:pt x="2334600" y="3600000"/>
                </a:lnTo>
                <a:lnTo>
                  <a:pt x="23346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7894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bloque de contenido con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23">
            <a:extLst>
              <a:ext uri="{FF2B5EF4-FFF2-40B4-BE49-F238E27FC236}">
                <a16:creationId xmlns:a16="http://schemas.microsoft.com/office/drawing/2014/main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6" name="Marcador de texto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0" name="Marcador de texto 12">
            <a:extLst>
              <a:ext uri="{FF2B5EF4-FFF2-40B4-BE49-F238E27FC236}">
                <a16:creationId xmlns:a16="http://schemas.microsoft.com/office/drawing/2014/main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Marcador de texto 12">
            <a:extLst>
              <a:ext uri="{FF2B5EF4-FFF2-40B4-BE49-F238E27FC236}">
                <a16:creationId xmlns:a16="http://schemas.microsoft.com/office/drawing/2014/main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3" name="Marcador de texto 4">
            <a:extLst>
              <a:ext uri="{FF2B5EF4-FFF2-40B4-BE49-F238E27FC236}">
                <a16:creationId xmlns:a16="http://schemas.microsoft.com/office/drawing/2014/main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4" name="Marcador de texto 12">
            <a:extLst>
              <a:ext uri="{FF2B5EF4-FFF2-40B4-BE49-F238E27FC236}">
                <a16:creationId xmlns:a16="http://schemas.microsoft.com/office/drawing/2014/main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</p:spTree>
    <p:extLst>
      <p:ext uri="{BB962C8B-B14F-4D97-AF65-F5344CB8AC3E}">
        <p14:creationId xmlns:p14="http://schemas.microsoft.com/office/powerpoint/2010/main" val="387598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x bloque de contenido con ic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45350A6A-6F84-47F4-AE00-8295D96D08C8}"/>
              </a:ext>
            </a:extLst>
          </p:cNvPr>
          <p:cNvSpPr/>
          <p:nvPr userDrawn="1"/>
        </p:nvSpPr>
        <p:spPr>
          <a:xfrm rot="5400000">
            <a:off x="8677500" y="3343500"/>
            <a:ext cx="3429000" cy="3600000"/>
          </a:xfrm>
          <a:custGeom>
            <a:avLst/>
            <a:gdLst>
              <a:gd name="connsiteX0" fmla="*/ 0 w 3429000"/>
              <a:gd name="connsiteY0" fmla="*/ 180000 h 3600000"/>
              <a:gd name="connsiteX1" fmla="*/ 0 w 3429000"/>
              <a:gd name="connsiteY1" fmla="*/ 0 h 3600000"/>
              <a:gd name="connsiteX2" fmla="*/ 3249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3429000 w 3429000"/>
              <a:gd name="connsiteY5" fmla="*/ 3600000 h 3600000"/>
              <a:gd name="connsiteX6" fmla="*/ 3249000 w 3429000"/>
              <a:gd name="connsiteY6" fmla="*/ 3600000 h 3600000"/>
              <a:gd name="connsiteX7" fmla="*/ 3249000 w 34290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00" h="3600000">
                <a:moveTo>
                  <a:pt x="0" y="180000"/>
                </a:moveTo>
                <a:lnTo>
                  <a:pt x="0" y="0"/>
                </a:lnTo>
                <a:lnTo>
                  <a:pt x="3249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3429000" y="3600000"/>
                </a:lnTo>
                <a:lnTo>
                  <a:pt x="3249000" y="3600000"/>
                </a:lnTo>
                <a:lnTo>
                  <a:pt x="32490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3429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863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863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432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6" name="Marcador de texto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432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8000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08000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Encabezado</a:t>
            </a:r>
          </a:p>
        </p:txBody>
      </p:sp>
      <p:sp>
        <p:nvSpPr>
          <p:cNvPr id="29" name="Marcador de posición de imagen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908907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0" name="Marcador de posición de imagen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71476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1" name="Marcador de posición de imagen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434044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AEA98CFA-B2A7-4BCC-B1DC-01CFAD2DD65E}"/>
              </a:ext>
            </a:extLst>
          </p:cNvPr>
          <p:cNvSpPr/>
          <p:nvPr userDrawn="1"/>
        </p:nvSpPr>
        <p:spPr>
          <a:xfrm rot="5400000">
            <a:off x="8677500" y="-85500"/>
            <a:ext cx="3429000" cy="3600000"/>
          </a:xfrm>
          <a:custGeom>
            <a:avLst/>
            <a:gdLst>
              <a:gd name="connsiteX0" fmla="*/ 0 w 3429000"/>
              <a:gd name="connsiteY0" fmla="*/ 3600000 h 3600000"/>
              <a:gd name="connsiteX1" fmla="*/ 0 w 3429000"/>
              <a:gd name="connsiteY1" fmla="*/ 0 h 3600000"/>
              <a:gd name="connsiteX2" fmla="*/ 180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180000 w 3429000"/>
              <a:gd name="connsiteY5" fmla="*/ 180000 h 3600000"/>
              <a:gd name="connsiteX6" fmla="*/ 180000 w 34290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259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 y el subtítulo - Oscu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E752CBEE-7696-40FC-AB0E-8790B179D18C}"/>
              </a:ext>
            </a:extLst>
          </p:cNvPr>
          <p:cNvSpPr/>
          <p:nvPr userDrawn="1"/>
        </p:nvSpPr>
        <p:spPr>
          <a:xfrm rot="5400000">
            <a:off x="8188485" y="2854485"/>
            <a:ext cx="4407031" cy="3600000"/>
          </a:xfrm>
          <a:custGeom>
            <a:avLst/>
            <a:gdLst>
              <a:gd name="connsiteX0" fmla="*/ 0 w 4407031"/>
              <a:gd name="connsiteY0" fmla="*/ 180000 h 3600000"/>
              <a:gd name="connsiteX1" fmla="*/ 0 w 4407031"/>
              <a:gd name="connsiteY1" fmla="*/ 0 h 3600000"/>
              <a:gd name="connsiteX2" fmla="*/ 4227031 w 4407031"/>
              <a:gd name="connsiteY2" fmla="*/ 0 h 3600000"/>
              <a:gd name="connsiteX3" fmla="*/ 4407031 w 4407031"/>
              <a:gd name="connsiteY3" fmla="*/ 0 h 3600000"/>
              <a:gd name="connsiteX4" fmla="*/ 4407031 w 4407031"/>
              <a:gd name="connsiteY4" fmla="*/ 180000 h 3600000"/>
              <a:gd name="connsiteX5" fmla="*/ 4407031 w 4407031"/>
              <a:gd name="connsiteY5" fmla="*/ 3600000 h 3600000"/>
              <a:gd name="connsiteX6" fmla="*/ 4227031 w 4407031"/>
              <a:gd name="connsiteY6" fmla="*/ 3600000 h 3600000"/>
              <a:gd name="connsiteX7" fmla="*/ 4227031 w 4407031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7031" h="3600000">
                <a:moveTo>
                  <a:pt x="0" y="180000"/>
                </a:moveTo>
                <a:lnTo>
                  <a:pt x="0" y="0"/>
                </a:lnTo>
                <a:lnTo>
                  <a:pt x="4227031" y="0"/>
                </a:lnTo>
                <a:lnTo>
                  <a:pt x="4407031" y="0"/>
                </a:lnTo>
                <a:lnTo>
                  <a:pt x="4407031" y="180000"/>
                </a:lnTo>
                <a:lnTo>
                  <a:pt x="4407031" y="3600000"/>
                </a:lnTo>
                <a:lnTo>
                  <a:pt x="4227031" y="3600000"/>
                </a:lnTo>
                <a:lnTo>
                  <a:pt x="4227031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245140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89445125-53D2-43B3-8ABC-C88E463BE7DD}"/>
              </a:ext>
            </a:extLst>
          </p:cNvPr>
          <p:cNvSpPr/>
          <p:nvPr userDrawn="1"/>
        </p:nvSpPr>
        <p:spPr>
          <a:xfrm rot="5400000">
            <a:off x="9166516" y="-574515"/>
            <a:ext cx="2450969" cy="3600000"/>
          </a:xfrm>
          <a:custGeom>
            <a:avLst/>
            <a:gdLst>
              <a:gd name="connsiteX0" fmla="*/ 0 w 2450969"/>
              <a:gd name="connsiteY0" fmla="*/ 3600000 h 3600000"/>
              <a:gd name="connsiteX1" fmla="*/ 0 w 2450969"/>
              <a:gd name="connsiteY1" fmla="*/ 0 h 3600000"/>
              <a:gd name="connsiteX2" fmla="*/ 180000 w 2450969"/>
              <a:gd name="connsiteY2" fmla="*/ 0 h 3600000"/>
              <a:gd name="connsiteX3" fmla="*/ 2450969 w 2450969"/>
              <a:gd name="connsiteY3" fmla="*/ 0 h 3600000"/>
              <a:gd name="connsiteX4" fmla="*/ 2450969 w 2450969"/>
              <a:gd name="connsiteY4" fmla="*/ 180000 h 3600000"/>
              <a:gd name="connsiteX5" fmla="*/ 180000 w 2450969"/>
              <a:gd name="connsiteY5" fmla="*/ 180000 h 3600000"/>
              <a:gd name="connsiteX6" fmla="*/ 180000 w 2450969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969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2450969" y="0"/>
                </a:lnTo>
                <a:lnTo>
                  <a:pt x="2450969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75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 y subtítulo - Foto comple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3" name="Marcador de texto 3">
            <a:extLst>
              <a:ext uri="{FF2B5EF4-FFF2-40B4-BE49-F238E27FC236}">
                <a16:creationId xmlns:a16="http://schemas.microsoft.com/office/drawing/2014/main" id="{0A18EF7D-14D0-4362-B8BD-722D3D54D4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03936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 y el subtítulo - Cla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67FF01B-795B-4F5D-87AF-6CAA8DD5D48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2F32FC1-1FF6-4874-9835-EB1A90F7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83039E70-36A3-46C1-B30E-CA4CC0B36C5D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5773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6858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es-ES" noProof="0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78907576-77BD-4FD0-A9FE-48D249CB435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794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Rol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3794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6363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Rol</a:t>
            </a:r>
          </a:p>
        </p:txBody>
      </p:sp>
      <p:sp>
        <p:nvSpPr>
          <p:cNvPr id="16" name="Marcador de texto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66363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28931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Rol</a:t>
            </a:r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28931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29" name="Marcador de posición de imagen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67711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0" name="Marcador de posición de imagen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280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1" name="Marcador de posición de imagen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92848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2" name="Marcador de texto 4">
            <a:extLst>
              <a:ext uri="{FF2B5EF4-FFF2-40B4-BE49-F238E27FC236}">
                <a16:creationId xmlns:a16="http://schemas.microsoft.com/office/drawing/2014/main" id="{FE407FE5-15DF-40F7-B14C-0A04CC30CD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3794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Rol</a:t>
            </a:r>
          </a:p>
        </p:txBody>
      </p:sp>
      <p:sp>
        <p:nvSpPr>
          <p:cNvPr id="23" name="Marcador de texto 12">
            <a:extLst>
              <a:ext uri="{FF2B5EF4-FFF2-40B4-BE49-F238E27FC236}">
                <a16:creationId xmlns:a16="http://schemas.microsoft.com/office/drawing/2014/main" id="{7DD73F77-2E6A-450D-B4AF-8643D8AE1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03794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24" name="Marcador de texto 4">
            <a:extLst>
              <a:ext uri="{FF2B5EF4-FFF2-40B4-BE49-F238E27FC236}">
                <a16:creationId xmlns:a16="http://schemas.microsoft.com/office/drawing/2014/main" id="{7F1CAED2-2A78-4780-A303-060C24C565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66363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Rol</a:t>
            </a:r>
          </a:p>
        </p:txBody>
      </p:sp>
      <p:sp>
        <p:nvSpPr>
          <p:cNvPr id="27" name="Marcador de texto 12">
            <a:extLst>
              <a:ext uri="{FF2B5EF4-FFF2-40B4-BE49-F238E27FC236}">
                <a16:creationId xmlns:a16="http://schemas.microsoft.com/office/drawing/2014/main" id="{4E77CA0B-49F8-4EE9-84A7-AB28FD1CC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6363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28" name="Marcador de texto 4">
            <a:extLst>
              <a:ext uri="{FF2B5EF4-FFF2-40B4-BE49-F238E27FC236}">
                <a16:creationId xmlns:a16="http://schemas.microsoft.com/office/drawing/2014/main" id="{5D4F2294-CE3A-4705-BCB3-C5DAFA373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931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Rol</a:t>
            </a:r>
          </a:p>
        </p:txBody>
      </p:sp>
      <p:sp>
        <p:nvSpPr>
          <p:cNvPr id="32" name="Marcador de texto 12">
            <a:extLst>
              <a:ext uri="{FF2B5EF4-FFF2-40B4-BE49-F238E27FC236}">
                <a16:creationId xmlns:a16="http://schemas.microsoft.com/office/drawing/2014/main" id="{7B49F9AF-7698-444D-8D12-FA0B6A713E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8931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33" name="Marcador de posición de imagen 25">
            <a:extLst>
              <a:ext uri="{FF2B5EF4-FFF2-40B4-BE49-F238E27FC236}">
                <a16:creationId xmlns:a16="http://schemas.microsoft.com/office/drawing/2014/main" id="{6057C2E9-1501-4819-B77D-23A0268DB0F1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867711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4" name="Marcador de posición de imagen 25">
            <a:extLst>
              <a:ext uri="{FF2B5EF4-FFF2-40B4-BE49-F238E27FC236}">
                <a16:creationId xmlns:a16="http://schemas.microsoft.com/office/drawing/2014/main" id="{C77B8544-1CEE-4ED4-89E8-ED04267380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630280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5" name="Marcador de posición de imagen 25">
            <a:extLst>
              <a:ext uri="{FF2B5EF4-FFF2-40B4-BE49-F238E27FC236}">
                <a16:creationId xmlns:a16="http://schemas.microsoft.com/office/drawing/2014/main" id="{E1131D92-0382-469E-A358-A2EC5FDCCF3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92848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C0EBF36-B9CA-4962-B198-27B56B54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9219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ágenes de la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5EAA7C-AE70-48A8-B582-013424EB9C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95500" y="1992933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Agregue una descripción aquí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98EA298-DD21-4B69-8125-094245EDF7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213" y="19929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es-ES" noProof="0"/>
              <a:t>Lugar</a:t>
            </a:r>
            <a:br>
              <a:rPr lang="es-ES" noProof="0"/>
            </a:br>
            <a:r>
              <a:rPr lang="es-ES" noProof="0"/>
              <a:t>Coloque aquí su Imagen / Logotipo</a:t>
            </a:r>
          </a:p>
        </p:txBody>
      </p:sp>
      <p:sp>
        <p:nvSpPr>
          <p:cNvPr id="12" name="Marcador de posición de imagen 10">
            <a:extLst>
              <a:ext uri="{FF2B5EF4-FFF2-40B4-BE49-F238E27FC236}">
                <a16:creationId xmlns:a16="http://schemas.microsoft.com/office/drawing/2014/main" id="{4C93EFCC-1E62-4200-9E96-2476EE2581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4213" y="34311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es-ES" noProof="0"/>
              <a:t>Lugar</a:t>
            </a:r>
            <a:br>
              <a:rPr lang="es-ES" noProof="0"/>
            </a:br>
            <a:r>
              <a:rPr lang="es-ES" noProof="0"/>
              <a:t>Coloque aquí su Imagen / Logotipo</a:t>
            </a:r>
          </a:p>
        </p:txBody>
      </p:sp>
      <p:sp>
        <p:nvSpPr>
          <p:cNvPr id="13" name="Marcador de posición de imagen 10">
            <a:extLst>
              <a:ext uri="{FF2B5EF4-FFF2-40B4-BE49-F238E27FC236}">
                <a16:creationId xmlns:a16="http://schemas.microsoft.com/office/drawing/2014/main" id="{8741D874-BD81-4469-AA1C-32517FD7C37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213" y="48693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es-ES" noProof="0"/>
              <a:t>Lugar</a:t>
            </a:r>
            <a:br>
              <a:rPr lang="es-ES" noProof="0"/>
            </a:br>
            <a:r>
              <a:rPr lang="es-ES" noProof="0"/>
              <a:t>Coloque aquí su Imagen / Logotipo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CFB0B599-DDEF-43E9-A07F-FC328C595BC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095500" y="3422739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Agregue una descripción aquí</a:t>
            </a: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63FF0857-6431-48DC-BE82-9A93C55CE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095500" y="4867850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Agregue una descripción aquí</a:t>
            </a:r>
          </a:p>
        </p:txBody>
      </p:sp>
    </p:spTree>
    <p:extLst>
      <p:ext uri="{BB962C8B-B14F-4D97-AF65-F5344CB8AC3E}">
        <p14:creationId xmlns:p14="http://schemas.microsoft.com/office/powerpoint/2010/main" val="2119471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E5EAA7C-AE70-48A8-B582-013424EB9C4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41740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chas gracias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0" tIns="0" rIns="612000" rtlCol="0" anchor="ctr"/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Arrastre y suelte su </a:t>
            </a:r>
            <a:br>
              <a:rPr lang="es-ES" noProof="0"/>
            </a:br>
            <a:r>
              <a:rPr lang="es-ES" noProof="0"/>
              <a:t>Foto de fondo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D90A062-54B3-47F2-9D6A-5BC957520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bIns="756000" rtlCol="0" anchor="ctr"/>
          <a:lstStyle>
            <a:lvl1pPr algn="l">
              <a:lnSpc>
                <a:spcPct val="65000"/>
              </a:lnSpc>
              <a:defRPr sz="8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Muchas </a:t>
            </a:r>
            <a:br>
              <a:rPr lang="es-ES" noProof="0"/>
            </a:br>
            <a:r>
              <a:rPr lang="es-ES" noProof="0"/>
              <a:t>gracias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49FD1A9-E34B-4888-90DE-493861AD75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7700" y="4508500"/>
            <a:ext cx="3314700" cy="330200"/>
          </a:xfrm>
        </p:spPr>
        <p:txBody>
          <a:bodyPr rtlCol="0" anchor="t"/>
          <a:lstStyle>
            <a:lvl1pPr marL="0" indent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3452AC72-D893-4C1A-83BD-9930164D8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7700" y="5180023"/>
            <a:ext cx="3314700" cy="205029"/>
          </a:xfrm>
          <a:ln>
            <a:noFill/>
          </a:ln>
        </p:spPr>
        <p:txBody>
          <a:bodyPr rtlCol="0"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 noProof="0"/>
              <a:t>Correo electrónico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D2EEC149-F1BE-4C36-A789-5BF73B40A2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7700" y="5683561"/>
            <a:ext cx="3314700" cy="205029"/>
          </a:xfrm>
          <a:ln>
            <a:noFill/>
          </a:ln>
        </p:spPr>
        <p:txBody>
          <a:bodyPr rtlCol="0"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 noProof="0"/>
              <a:t>Teléfono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ECC256E6-6AE8-4950-838C-BE638FB479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7700" y="4821910"/>
            <a:ext cx="3314700" cy="205029"/>
          </a:xfrm>
        </p:spPr>
        <p:txBody>
          <a:bodyPr rtlCol="0" anchor="t"/>
          <a:lstStyle>
            <a:lvl1pPr marL="0" indent="0">
              <a:buNone/>
              <a:defRPr sz="1000" i="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es-ES" noProof="0"/>
              <a:t>POSICIÓN</a:t>
            </a:r>
          </a:p>
        </p:txBody>
      </p:sp>
    </p:spTree>
    <p:extLst>
      <p:ext uri="{BB962C8B-B14F-4D97-AF65-F5344CB8AC3E}">
        <p14:creationId xmlns:p14="http://schemas.microsoft.com/office/powerpoint/2010/main" val="318579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9A5246D-ECE9-473C-953D-D56C3F7B3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65D946F0-677D-45B4-83B9-FD3BD3FFC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108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1445BE21-FA72-48F5-9A53-134902BF6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" y="6192000"/>
            <a:ext cx="7560000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0F79B29-5421-49A7-A511-D916B66A8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5764" y="6241764"/>
            <a:ext cx="270474" cy="270474"/>
          </a:xfrm>
          <a:prstGeom prst="ellipse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EECC7194-A4D0-457B-9D3E-53681723AFF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892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Tx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75000"/>
            <a:lumOff val="25000"/>
          </a:schemeClr>
        </a:buClr>
        <a:buSzPct val="80000"/>
        <a:buFont typeface="Courier New" panose="02070309020205020404" pitchFamily="49" charset="0"/>
        <a:buChar char="o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9060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42700101.wixsite.com/websi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csfp.centros.educa.jcyl.es/sitio/index.cgi?wid_seccion=26&amp;wid_item=9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ción de imagen 13">
            <a:extLst>
              <a:ext uri="{FF2B5EF4-FFF2-40B4-BE49-F238E27FC236}">
                <a16:creationId xmlns:a16="http://schemas.microsoft.com/office/drawing/2014/main" id="{8F02F647-7DBC-4618-AFF3-8CED69C5C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333"/>
            <a:ext cx="12192000" cy="4741333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B8D8E648-93B0-47FF-A306-492EFF7FC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>
              <a:lnSpc>
                <a:spcPct val="110000"/>
              </a:lnSpc>
            </a:pPr>
            <a:r>
              <a:rPr lang="es-ES" dirty="0" smtClean="0"/>
              <a:t>Experiencia erasmus+</a:t>
            </a:r>
            <a:r>
              <a:rPr lang="es-ES" sz="5000" dirty="0"/>
              <a:t/>
            </a:r>
            <a:br>
              <a:rPr lang="es-ES" sz="5000" dirty="0"/>
            </a:br>
            <a:r>
              <a:rPr lang="es-ES" dirty="0" err="1" smtClean="0"/>
              <a:t>csfp</a:t>
            </a:r>
            <a:r>
              <a:rPr lang="es-ES" dirty="0" smtClean="0"/>
              <a:t> 2021-2023</a:t>
            </a:r>
            <a:br>
              <a:rPr lang="es-ES" dirty="0" smtClean="0"/>
            </a:br>
            <a:r>
              <a:rPr lang="es-ES" sz="2000" dirty="0" smtClean="0"/>
              <a:t>Jornada de difusión</a:t>
            </a:r>
            <a:br>
              <a:rPr lang="es-ES" sz="2000" dirty="0" smtClean="0"/>
            </a:br>
            <a:r>
              <a:rPr lang="es-ES" sz="2000" dirty="0" err="1" smtClean="0"/>
              <a:t>cfie</a:t>
            </a:r>
            <a:r>
              <a:rPr lang="es-ES" sz="2000" dirty="0" smtClean="0"/>
              <a:t> de </a:t>
            </a:r>
            <a:r>
              <a:rPr lang="es-ES" sz="2000" dirty="0" err="1" smtClean="0"/>
              <a:t>soria</a:t>
            </a:r>
            <a:r>
              <a:rPr lang="es-ES" dirty="0"/>
              <a:t/>
            </a:r>
            <a:br>
              <a:rPr lang="es-ES" dirty="0"/>
            </a:br>
            <a:r>
              <a:rPr lang="es-ES" sz="2000" dirty="0"/>
              <a:t>9 de febrero 2022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64857D70-F12B-4E1B-99F8-92DAD4349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0492" y="5035315"/>
            <a:ext cx="5186555" cy="620016"/>
          </a:xfrm>
          <a:gradFill>
            <a:gsLst>
              <a:gs pos="800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/>
          <a:p>
            <a:pPr rtl="0">
              <a:lnSpc>
                <a:spcPct val="80000"/>
              </a:lnSpc>
            </a:pPr>
            <a:r>
              <a:rPr lang="es-ES" dirty="0"/>
              <a:t>Oportunidad </a:t>
            </a:r>
            <a:r>
              <a:rPr lang="es-ES" dirty="0" smtClean="0"/>
              <a:t>para abrir la mente</a:t>
            </a:r>
            <a:endParaRPr lang="es-ES" dirty="0"/>
          </a:p>
        </p:txBody>
      </p:sp>
      <p:sp>
        <p:nvSpPr>
          <p:cNvPr id="5" name="objeto 7" descr="Rectángulo beige">
            <a:extLst>
              <a:ext uri="{FF2B5EF4-FFF2-40B4-BE49-F238E27FC236}">
                <a16:creationId xmlns:a16="http://schemas.microsoft.com/office/drawing/2014/main" id="{C85C272F-FCB2-478D-9E03-EC734D1AB6C0}"/>
              </a:ext>
            </a:extLst>
          </p:cNvPr>
          <p:cNvSpPr/>
          <p:nvPr/>
        </p:nvSpPr>
        <p:spPr bwMode="white">
          <a:xfrm>
            <a:off x="3400492" y="5043695"/>
            <a:ext cx="482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A136CB0-4ED9-43FA-81D5-6D322579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911337" y="5609612"/>
            <a:ext cx="3960000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550" y="93134"/>
            <a:ext cx="666162" cy="87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9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Marcador de posición de imagen 27">
            <a:extLst>
              <a:ext uri="{FF2B5EF4-FFF2-40B4-BE49-F238E27FC236}">
                <a16:creationId xmlns:a16="http://schemas.microsoft.com/office/drawing/2014/main" id="{86D7D4AC-BE7B-45B9-AF4A-E2AF1B6C79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0994"/>
            <a:ext cx="9144000" cy="6858000"/>
          </a:xfr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DD509E5E-F68C-4F2B-8EC7-4325958603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8907" y="0"/>
            <a:ext cx="6058185" cy="68580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F7E39F-041F-4A45-A1CF-F8C269887D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7343" y="2731934"/>
            <a:ext cx="6903253" cy="317215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/>
          <a:p>
            <a:pPr rtl="0"/>
            <a:r>
              <a:rPr lang="es-ES" sz="3000" dirty="0" smtClean="0"/>
              <a:t>Vaya lío……</a:t>
            </a:r>
            <a:endParaRPr lang="es-ES" sz="30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9BE4A06-2673-41EF-AF84-96B0EDE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7" y="3353437"/>
            <a:ext cx="4585966" cy="1008000"/>
          </a:xfrm>
        </p:spPr>
        <p:txBody>
          <a:bodyPr rtlCol="0"/>
          <a:lstStyle/>
          <a:p>
            <a:pPr rtl="0"/>
            <a:r>
              <a:rPr lang="es-ES" dirty="0" smtClean="0"/>
              <a:t>¿Por qué?</a:t>
            </a:r>
            <a:endParaRPr lang="es-ES" dirty="0"/>
          </a:p>
        </p:txBody>
      </p:sp>
      <p:sp>
        <p:nvSpPr>
          <p:cNvPr id="9" name="objeto 7" descr="Rectángulo beige">
            <a:extLst>
              <a:ext uri="{FF2B5EF4-FFF2-40B4-BE49-F238E27FC236}">
                <a16:creationId xmlns:a16="http://schemas.microsoft.com/office/drawing/2014/main" id="{400AB11A-4D5E-4CDE-BB60-C8578F59C3E0}"/>
              </a:ext>
            </a:extLst>
          </p:cNvPr>
          <p:cNvSpPr/>
          <p:nvPr/>
        </p:nvSpPr>
        <p:spPr bwMode="white">
          <a:xfrm>
            <a:off x="1793360" y="43326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/>
          </a:p>
        </p:txBody>
      </p:sp>
      <p:grpSp>
        <p:nvGrpSpPr>
          <p:cNvPr id="36" name="Grupo 35" descr="Icono bombilla">
            <a:extLst>
              <a:ext uri="{FF2B5EF4-FFF2-40B4-BE49-F238E27FC236}">
                <a16:creationId xmlns:a16="http://schemas.microsoft.com/office/drawing/2014/main" id="{840CA54E-FBB9-4848-A45D-E086AA4A5012}"/>
              </a:ext>
            </a:extLst>
          </p:cNvPr>
          <p:cNvGrpSpPr>
            <a:grpSpLocks noChangeAspect="1"/>
          </p:cNvGrpSpPr>
          <p:nvPr/>
        </p:nvGrpSpPr>
        <p:grpSpPr>
          <a:xfrm>
            <a:off x="1985345" y="3363146"/>
            <a:ext cx="362015" cy="584795"/>
            <a:chOff x="1684741" y="3186732"/>
            <a:chExt cx="530027" cy="856197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B8ABB65B-B8A5-4C0E-BE4C-E88A7BB3E8A2}"/>
                </a:ext>
              </a:extLst>
            </p:cNvPr>
            <p:cNvSpPr/>
            <p:nvPr/>
          </p:nvSpPr>
          <p:spPr>
            <a:xfrm>
              <a:off x="1817248" y="3777916"/>
              <a:ext cx="265013" cy="61157"/>
            </a:xfrm>
            <a:custGeom>
              <a:avLst/>
              <a:gdLst>
                <a:gd name="connsiteX0" fmla="*/ 30578 w 265013"/>
                <a:gd name="connsiteY0" fmla="*/ 0 h 61156"/>
                <a:gd name="connsiteX1" fmla="*/ 234435 w 265013"/>
                <a:gd name="connsiteY1" fmla="*/ 0 h 61156"/>
                <a:gd name="connsiteX2" fmla="*/ 265013 w 265013"/>
                <a:gd name="connsiteY2" fmla="*/ 30578 h 61156"/>
                <a:gd name="connsiteX3" fmla="*/ 234435 w 265013"/>
                <a:gd name="connsiteY3" fmla="*/ 61157 h 61156"/>
                <a:gd name="connsiteX4" fmla="*/ 30578 w 265013"/>
                <a:gd name="connsiteY4" fmla="*/ 61157 h 61156"/>
                <a:gd name="connsiteX5" fmla="*/ 0 w 265013"/>
                <a:gd name="connsiteY5" fmla="*/ 30578 h 61156"/>
                <a:gd name="connsiteX6" fmla="*/ 30578 w 265013"/>
                <a:gd name="connsiteY6" fmla="*/ 0 h 6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013" h="61156">
                  <a:moveTo>
                    <a:pt x="30578" y="0"/>
                  </a:moveTo>
                  <a:lnTo>
                    <a:pt x="234435" y="0"/>
                  </a:lnTo>
                  <a:cubicBezTo>
                    <a:pt x="251763" y="0"/>
                    <a:pt x="265013" y="13251"/>
                    <a:pt x="265013" y="30578"/>
                  </a:cubicBezTo>
                  <a:cubicBezTo>
                    <a:pt x="265013" y="47906"/>
                    <a:pt x="251763" y="61157"/>
                    <a:pt x="234435" y="61157"/>
                  </a:cubicBezTo>
                  <a:lnTo>
                    <a:pt x="30578" y="61157"/>
                  </a:lnTo>
                  <a:cubicBezTo>
                    <a:pt x="13251" y="61157"/>
                    <a:pt x="0" y="47906"/>
                    <a:pt x="0" y="30578"/>
                  </a:cubicBezTo>
                  <a:cubicBezTo>
                    <a:pt x="0" y="13251"/>
                    <a:pt x="13251" y="0"/>
                    <a:pt x="30578" y="0"/>
                  </a:cubicBez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D71DD07A-CE80-41D5-AEEB-65192AD34639}"/>
                </a:ext>
              </a:extLst>
            </p:cNvPr>
            <p:cNvSpPr/>
            <p:nvPr/>
          </p:nvSpPr>
          <p:spPr>
            <a:xfrm>
              <a:off x="1817248" y="3879844"/>
              <a:ext cx="265013" cy="61157"/>
            </a:xfrm>
            <a:custGeom>
              <a:avLst/>
              <a:gdLst>
                <a:gd name="connsiteX0" fmla="*/ 30578 w 265013"/>
                <a:gd name="connsiteY0" fmla="*/ 0 h 61156"/>
                <a:gd name="connsiteX1" fmla="*/ 234435 w 265013"/>
                <a:gd name="connsiteY1" fmla="*/ 0 h 61156"/>
                <a:gd name="connsiteX2" fmla="*/ 265013 w 265013"/>
                <a:gd name="connsiteY2" fmla="*/ 30578 h 61156"/>
                <a:gd name="connsiteX3" fmla="*/ 234435 w 265013"/>
                <a:gd name="connsiteY3" fmla="*/ 61157 h 61156"/>
                <a:gd name="connsiteX4" fmla="*/ 30578 w 265013"/>
                <a:gd name="connsiteY4" fmla="*/ 61157 h 61156"/>
                <a:gd name="connsiteX5" fmla="*/ 0 w 265013"/>
                <a:gd name="connsiteY5" fmla="*/ 30578 h 61156"/>
                <a:gd name="connsiteX6" fmla="*/ 30578 w 265013"/>
                <a:gd name="connsiteY6" fmla="*/ 0 h 6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013" h="61156">
                  <a:moveTo>
                    <a:pt x="30578" y="0"/>
                  </a:moveTo>
                  <a:lnTo>
                    <a:pt x="234435" y="0"/>
                  </a:lnTo>
                  <a:cubicBezTo>
                    <a:pt x="251763" y="0"/>
                    <a:pt x="265013" y="13251"/>
                    <a:pt x="265013" y="30578"/>
                  </a:cubicBezTo>
                  <a:cubicBezTo>
                    <a:pt x="265013" y="47906"/>
                    <a:pt x="251763" y="61157"/>
                    <a:pt x="234435" y="61157"/>
                  </a:cubicBezTo>
                  <a:lnTo>
                    <a:pt x="30578" y="61157"/>
                  </a:lnTo>
                  <a:cubicBezTo>
                    <a:pt x="13251" y="61157"/>
                    <a:pt x="0" y="47906"/>
                    <a:pt x="0" y="30578"/>
                  </a:cubicBezTo>
                  <a:cubicBezTo>
                    <a:pt x="0" y="13251"/>
                    <a:pt x="13251" y="0"/>
                    <a:pt x="30578" y="0"/>
                  </a:cubicBez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0522D638-DE3D-438D-8C73-954C32D8CB63}"/>
                </a:ext>
              </a:extLst>
            </p:cNvPr>
            <p:cNvSpPr/>
            <p:nvPr/>
          </p:nvSpPr>
          <p:spPr>
            <a:xfrm>
              <a:off x="1883501" y="3981772"/>
              <a:ext cx="132507" cy="61157"/>
            </a:xfrm>
            <a:custGeom>
              <a:avLst/>
              <a:gdLst>
                <a:gd name="connsiteX0" fmla="*/ 0 w 132506"/>
                <a:gd name="connsiteY0" fmla="*/ 0 h 61156"/>
                <a:gd name="connsiteX1" fmla="*/ 66253 w 132506"/>
                <a:gd name="connsiteY1" fmla="*/ 61157 h 61156"/>
                <a:gd name="connsiteX2" fmla="*/ 132507 w 132506"/>
                <a:gd name="connsiteY2" fmla="*/ 0 h 61156"/>
                <a:gd name="connsiteX3" fmla="*/ 0 w 132506"/>
                <a:gd name="connsiteY3" fmla="*/ 0 h 6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06" h="61156">
                  <a:moveTo>
                    <a:pt x="0" y="0"/>
                  </a:moveTo>
                  <a:cubicBezTo>
                    <a:pt x="3058" y="34656"/>
                    <a:pt x="31598" y="61157"/>
                    <a:pt x="66253" y="61157"/>
                  </a:cubicBezTo>
                  <a:cubicBezTo>
                    <a:pt x="100909" y="61157"/>
                    <a:pt x="129449" y="34656"/>
                    <a:pt x="1325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01AB190E-B14D-440E-9910-B22D8C998B54}"/>
                </a:ext>
              </a:extLst>
            </p:cNvPr>
            <p:cNvSpPr/>
            <p:nvPr/>
          </p:nvSpPr>
          <p:spPr>
            <a:xfrm>
              <a:off x="1684741" y="3186732"/>
              <a:ext cx="530027" cy="550412"/>
            </a:xfrm>
            <a:custGeom>
              <a:avLst/>
              <a:gdLst>
                <a:gd name="connsiteX0" fmla="*/ 265013 w 530026"/>
                <a:gd name="connsiteY0" fmla="*/ 0 h 550412"/>
                <a:gd name="connsiteX1" fmla="*/ 265013 w 530026"/>
                <a:gd name="connsiteY1" fmla="*/ 0 h 550412"/>
                <a:gd name="connsiteX2" fmla="*/ 265013 w 530026"/>
                <a:gd name="connsiteY2" fmla="*/ 0 h 550412"/>
                <a:gd name="connsiteX3" fmla="*/ 0 w 530026"/>
                <a:gd name="connsiteY3" fmla="*/ 261956 h 550412"/>
                <a:gd name="connsiteX4" fmla="*/ 0 w 530026"/>
                <a:gd name="connsiteY4" fmla="*/ 271129 h 550412"/>
                <a:gd name="connsiteX5" fmla="*/ 18347 w 530026"/>
                <a:gd name="connsiteY5" fmla="*/ 362864 h 550412"/>
                <a:gd name="connsiteX6" fmla="*/ 64215 w 530026"/>
                <a:gd name="connsiteY6" fmla="*/ 438291 h 550412"/>
                <a:gd name="connsiteX7" fmla="*/ 126391 w 530026"/>
                <a:gd name="connsiteY7" fmla="*/ 539200 h 550412"/>
                <a:gd name="connsiteX8" fmla="*/ 144738 w 530026"/>
                <a:gd name="connsiteY8" fmla="*/ 550412 h 550412"/>
                <a:gd name="connsiteX9" fmla="*/ 385289 w 530026"/>
                <a:gd name="connsiteY9" fmla="*/ 550412 h 550412"/>
                <a:gd name="connsiteX10" fmla="*/ 403636 w 530026"/>
                <a:gd name="connsiteY10" fmla="*/ 539200 h 550412"/>
                <a:gd name="connsiteX11" fmla="*/ 465812 w 530026"/>
                <a:gd name="connsiteY11" fmla="*/ 438291 h 550412"/>
                <a:gd name="connsiteX12" fmla="*/ 511680 w 530026"/>
                <a:gd name="connsiteY12" fmla="*/ 362864 h 550412"/>
                <a:gd name="connsiteX13" fmla="*/ 530027 w 530026"/>
                <a:gd name="connsiteY13" fmla="*/ 271129 h 550412"/>
                <a:gd name="connsiteX14" fmla="*/ 530027 w 530026"/>
                <a:gd name="connsiteY14" fmla="*/ 261956 h 550412"/>
                <a:gd name="connsiteX15" fmla="*/ 265013 w 530026"/>
                <a:gd name="connsiteY15" fmla="*/ 0 h 550412"/>
                <a:gd name="connsiteX16" fmla="*/ 468870 w 530026"/>
                <a:gd name="connsiteY16" fmla="*/ 270110 h 550412"/>
                <a:gd name="connsiteX17" fmla="*/ 454600 w 530026"/>
                <a:gd name="connsiteY17" fmla="*/ 341460 h 550412"/>
                <a:gd name="connsiteX18" fmla="*/ 419944 w 530026"/>
                <a:gd name="connsiteY18" fmla="*/ 397520 h 550412"/>
                <a:gd name="connsiteX19" fmla="*/ 360826 w 530026"/>
                <a:gd name="connsiteY19" fmla="*/ 489256 h 550412"/>
                <a:gd name="connsiteX20" fmla="*/ 265013 w 530026"/>
                <a:gd name="connsiteY20" fmla="*/ 489256 h 550412"/>
                <a:gd name="connsiteX21" fmla="*/ 170220 w 530026"/>
                <a:gd name="connsiteY21" fmla="*/ 489256 h 550412"/>
                <a:gd name="connsiteX22" fmla="*/ 111102 w 530026"/>
                <a:gd name="connsiteY22" fmla="*/ 397520 h 550412"/>
                <a:gd name="connsiteX23" fmla="*/ 76446 w 530026"/>
                <a:gd name="connsiteY23" fmla="*/ 341460 h 550412"/>
                <a:gd name="connsiteX24" fmla="*/ 62176 w 530026"/>
                <a:gd name="connsiteY24" fmla="*/ 270110 h 550412"/>
                <a:gd name="connsiteX25" fmla="*/ 62176 w 530026"/>
                <a:gd name="connsiteY25" fmla="*/ 261956 h 550412"/>
                <a:gd name="connsiteX26" fmla="*/ 266033 w 530026"/>
                <a:gd name="connsiteY26" fmla="*/ 60138 h 550412"/>
                <a:gd name="connsiteX27" fmla="*/ 266033 w 530026"/>
                <a:gd name="connsiteY27" fmla="*/ 60138 h 550412"/>
                <a:gd name="connsiteX28" fmla="*/ 266033 w 530026"/>
                <a:gd name="connsiteY28" fmla="*/ 60138 h 550412"/>
                <a:gd name="connsiteX29" fmla="*/ 266033 w 530026"/>
                <a:gd name="connsiteY29" fmla="*/ 60138 h 550412"/>
                <a:gd name="connsiteX30" fmla="*/ 266033 w 530026"/>
                <a:gd name="connsiteY30" fmla="*/ 60138 h 550412"/>
                <a:gd name="connsiteX31" fmla="*/ 266033 w 530026"/>
                <a:gd name="connsiteY31" fmla="*/ 60138 h 550412"/>
                <a:gd name="connsiteX32" fmla="*/ 266033 w 530026"/>
                <a:gd name="connsiteY32" fmla="*/ 60138 h 550412"/>
                <a:gd name="connsiteX33" fmla="*/ 469889 w 530026"/>
                <a:gd name="connsiteY33" fmla="*/ 261956 h 550412"/>
                <a:gd name="connsiteX34" fmla="*/ 469889 w 530026"/>
                <a:gd name="connsiteY34" fmla="*/ 270110 h 55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0026" h="550412">
                  <a:moveTo>
                    <a:pt x="265013" y="0"/>
                  </a:moveTo>
                  <a:cubicBezTo>
                    <a:pt x="265013" y="0"/>
                    <a:pt x="265013" y="0"/>
                    <a:pt x="265013" y="0"/>
                  </a:cubicBezTo>
                  <a:cubicBezTo>
                    <a:pt x="265013" y="0"/>
                    <a:pt x="265013" y="0"/>
                    <a:pt x="265013" y="0"/>
                  </a:cubicBezTo>
                  <a:cubicBezTo>
                    <a:pt x="120275" y="1019"/>
                    <a:pt x="3058" y="117217"/>
                    <a:pt x="0" y="261956"/>
                  </a:cubicBezTo>
                  <a:lnTo>
                    <a:pt x="0" y="271129"/>
                  </a:lnTo>
                  <a:cubicBezTo>
                    <a:pt x="1019" y="302727"/>
                    <a:pt x="7135" y="333305"/>
                    <a:pt x="18347" y="362864"/>
                  </a:cubicBezTo>
                  <a:cubicBezTo>
                    <a:pt x="29559" y="390385"/>
                    <a:pt x="44848" y="415867"/>
                    <a:pt x="64215" y="438291"/>
                  </a:cubicBezTo>
                  <a:cubicBezTo>
                    <a:pt x="88678" y="464793"/>
                    <a:pt x="115179" y="516776"/>
                    <a:pt x="126391" y="539200"/>
                  </a:cubicBezTo>
                  <a:cubicBezTo>
                    <a:pt x="129449" y="546335"/>
                    <a:pt x="136584" y="550412"/>
                    <a:pt x="144738" y="550412"/>
                  </a:cubicBezTo>
                  <a:lnTo>
                    <a:pt x="385289" y="550412"/>
                  </a:lnTo>
                  <a:cubicBezTo>
                    <a:pt x="393443" y="550412"/>
                    <a:pt x="400578" y="546335"/>
                    <a:pt x="403636" y="539200"/>
                  </a:cubicBezTo>
                  <a:cubicBezTo>
                    <a:pt x="414848" y="516776"/>
                    <a:pt x="441349" y="464793"/>
                    <a:pt x="465812" y="438291"/>
                  </a:cubicBezTo>
                  <a:cubicBezTo>
                    <a:pt x="485178" y="415867"/>
                    <a:pt x="501487" y="390385"/>
                    <a:pt x="511680" y="362864"/>
                  </a:cubicBezTo>
                  <a:cubicBezTo>
                    <a:pt x="522892" y="333305"/>
                    <a:pt x="529008" y="302727"/>
                    <a:pt x="530027" y="271129"/>
                  </a:cubicBezTo>
                  <a:lnTo>
                    <a:pt x="530027" y="261956"/>
                  </a:lnTo>
                  <a:cubicBezTo>
                    <a:pt x="526969" y="117217"/>
                    <a:pt x="409752" y="1019"/>
                    <a:pt x="265013" y="0"/>
                  </a:cubicBezTo>
                  <a:close/>
                  <a:moveTo>
                    <a:pt x="468870" y="270110"/>
                  </a:moveTo>
                  <a:cubicBezTo>
                    <a:pt x="467851" y="294573"/>
                    <a:pt x="462754" y="319035"/>
                    <a:pt x="454600" y="341460"/>
                  </a:cubicBezTo>
                  <a:cubicBezTo>
                    <a:pt x="446446" y="361845"/>
                    <a:pt x="435234" y="381212"/>
                    <a:pt x="419944" y="397520"/>
                  </a:cubicBezTo>
                  <a:cubicBezTo>
                    <a:pt x="396501" y="426060"/>
                    <a:pt x="376115" y="456638"/>
                    <a:pt x="360826" y="489256"/>
                  </a:cubicBezTo>
                  <a:lnTo>
                    <a:pt x="265013" y="489256"/>
                  </a:lnTo>
                  <a:lnTo>
                    <a:pt x="170220" y="489256"/>
                  </a:lnTo>
                  <a:cubicBezTo>
                    <a:pt x="153912" y="456638"/>
                    <a:pt x="133526" y="426060"/>
                    <a:pt x="111102" y="397520"/>
                  </a:cubicBezTo>
                  <a:cubicBezTo>
                    <a:pt x="96832" y="381212"/>
                    <a:pt x="84600" y="361845"/>
                    <a:pt x="76446" y="341460"/>
                  </a:cubicBezTo>
                  <a:cubicBezTo>
                    <a:pt x="67273" y="319035"/>
                    <a:pt x="63196" y="294573"/>
                    <a:pt x="62176" y="270110"/>
                  </a:cubicBezTo>
                  <a:lnTo>
                    <a:pt x="62176" y="261956"/>
                  </a:lnTo>
                  <a:cubicBezTo>
                    <a:pt x="64215" y="150854"/>
                    <a:pt x="154931" y="61157"/>
                    <a:pt x="266033" y="60138"/>
                  </a:cubicBezTo>
                  <a:lnTo>
                    <a:pt x="266033" y="60138"/>
                  </a:lnTo>
                  <a:lnTo>
                    <a:pt x="266033" y="60138"/>
                  </a:lnTo>
                  <a:cubicBezTo>
                    <a:pt x="266033" y="60138"/>
                    <a:pt x="266033" y="60138"/>
                    <a:pt x="266033" y="60138"/>
                  </a:cubicBezTo>
                  <a:cubicBezTo>
                    <a:pt x="266033" y="60138"/>
                    <a:pt x="266033" y="60138"/>
                    <a:pt x="266033" y="60138"/>
                  </a:cubicBezTo>
                  <a:lnTo>
                    <a:pt x="266033" y="60138"/>
                  </a:lnTo>
                  <a:lnTo>
                    <a:pt x="266033" y="60138"/>
                  </a:lnTo>
                  <a:cubicBezTo>
                    <a:pt x="377134" y="61157"/>
                    <a:pt x="467851" y="149835"/>
                    <a:pt x="469889" y="261956"/>
                  </a:cubicBezTo>
                  <a:lnTo>
                    <a:pt x="469889" y="270110"/>
                  </a:ln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/>
            </a:p>
          </p:txBody>
        </p:sp>
      </p:grpSp>
      <p:sp>
        <p:nvSpPr>
          <p:cNvPr id="48" name="Rectángulo 47">
            <a:extLst>
              <a:ext uri="{FF2B5EF4-FFF2-40B4-BE49-F238E27FC236}">
                <a16:creationId xmlns:a16="http://schemas.microsoft.com/office/drawing/2014/main" id="{C3FC51DE-D10A-4DE8-A7E3-22FA2E4FC1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569877" y="5904087"/>
            <a:ext cx="6058183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52" name="Marcador de número de diapositiva 51">
            <a:extLst>
              <a:ext uri="{FF2B5EF4-FFF2-40B4-BE49-F238E27FC236}">
                <a16:creationId xmlns:a16="http://schemas.microsoft.com/office/drawing/2014/main" id="{947A81F6-261F-44F4-B660-7BD323AE29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/>
              <a:t>2</a:t>
            </a:fld>
            <a:endParaRPr lang="es-ES" sz="100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8CDC0198-E919-4071-9C4B-5B3D19A467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713143" y="3198674"/>
            <a:ext cx="906419" cy="906419"/>
            <a:chOff x="5482999" y="1607028"/>
            <a:chExt cx="1200866" cy="1200866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667DDF34-4085-4945-A320-585AC8EBAAF2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D521D40-9109-4214-B458-FAB53B1DA80D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04320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>
            <a:extLst>
              <a:ext uri="{FF2B5EF4-FFF2-40B4-BE49-F238E27FC236}">
                <a16:creationId xmlns:a16="http://schemas.microsoft.com/office/drawing/2014/main" id="{11123242-1802-4890-85C8-48524FEB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99" y="808186"/>
            <a:ext cx="9316211" cy="370166"/>
          </a:xfrm>
        </p:spPr>
        <p:txBody>
          <a:bodyPr rtlCol="0"/>
          <a:lstStyle/>
          <a:p>
            <a:pPr rtl="0"/>
            <a:r>
              <a:rPr lang="es-ES" dirty="0" smtClean="0"/>
              <a:t>¿Qué  tiene que  tener un proyecto?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A32E52-1B70-4F84-B381-E9D987150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3</a:t>
            </a:fld>
            <a:endParaRPr lang="es-ES" sz="1000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7ED86B65-490B-4A46-9A35-518F306514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863" y="3857676"/>
            <a:ext cx="3276000" cy="2238815"/>
          </a:xfrm>
        </p:spPr>
        <p:txBody>
          <a:bodyPr rtlCol="0"/>
          <a:lstStyle/>
          <a:p>
            <a:pPr rtl="0"/>
            <a:r>
              <a:rPr lang="es-ES" sz="2000" noProof="1" smtClean="0"/>
              <a:t>Participantes procedentes de diversos contextos socioculturales, edades, etc.</a:t>
            </a:r>
            <a:endParaRPr lang="es-ES" sz="2000" noProof="1"/>
          </a:p>
          <a:p>
            <a:pPr rtl="0"/>
            <a:r>
              <a:rPr lang="es-ES" sz="2000" noProof="1" smtClean="0"/>
              <a:t>Dar oportunidad a personas con menos oportunidades</a:t>
            </a:r>
            <a:endParaRPr lang="es-ES" sz="2000" noProof="1"/>
          </a:p>
          <a:p>
            <a:pPr rtl="0"/>
            <a:r>
              <a:rPr lang="es-ES" sz="2000" noProof="1" smtClean="0"/>
              <a:t>Zonas rurales o alejadas</a:t>
            </a:r>
            <a:endParaRPr lang="es-ES" sz="2000" noProof="1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60CBFD8E-64DF-4423-A5AD-A66942481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863" y="3068555"/>
            <a:ext cx="3276000" cy="360445"/>
          </a:xfrm>
        </p:spPr>
        <p:txBody>
          <a:bodyPr rtlCol="0"/>
          <a:lstStyle/>
          <a:p>
            <a:pPr rtl="0"/>
            <a:r>
              <a:rPr lang="es-ES" dirty="0" smtClean="0"/>
              <a:t>Inclusión y diversidad</a:t>
            </a:r>
            <a:endParaRPr lang="es-ES" dirty="0"/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5546E0D8-3EE8-4FA5-9941-005B12026C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5432" y="3857676"/>
            <a:ext cx="3276000" cy="2238815"/>
          </a:xfrm>
        </p:spPr>
        <p:txBody>
          <a:bodyPr rtlCol="0"/>
          <a:lstStyle/>
          <a:p>
            <a:pPr rtl="0"/>
            <a:r>
              <a:rPr lang="es-ES" sz="2000" noProof="1" smtClean="0"/>
              <a:t>Transportes con menos emisiones</a:t>
            </a:r>
            <a:endParaRPr lang="es-ES" sz="2000" noProof="1"/>
          </a:p>
          <a:p>
            <a:pPr rtl="0"/>
            <a:r>
              <a:rPr lang="es-ES" sz="2000" noProof="1" smtClean="0"/>
              <a:t>Alternativa al avión</a:t>
            </a:r>
            <a:endParaRPr lang="es-ES" sz="2000" noProof="1"/>
          </a:p>
          <a:p>
            <a:pPr marL="0" indent="0" rtl="0">
              <a:buNone/>
            </a:pPr>
            <a:endParaRPr lang="es-ES" noProof="1"/>
          </a:p>
        </p:txBody>
      </p:sp>
      <p:sp>
        <p:nvSpPr>
          <p:cNvPr id="20" name="Marcador de texto 19">
            <a:extLst>
              <a:ext uri="{FF2B5EF4-FFF2-40B4-BE49-F238E27FC236}">
                <a16:creationId xmlns:a16="http://schemas.microsoft.com/office/drawing/2014/main" id="{DD2E6CBE-74EE-4EC6-97D7-36D6F95ED2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5432" y="3068555"/>
            <a:ext cx="3276000" cy="360445"/>
          </a:xfrm>
        </p:spPr>
        <p:txBody>
          <a:bodyPr rtlCol="0"/>
          <a:lstStyle/>
          <a:p>
            <a:pPr rtl="0"/>
            <a:r>
              <a:rPr lang="es-ES" dirty="0" smtClean="0"/>
              <a:t>Transición ecológica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839944D4-2F2D-438D-93AE-CFC498C791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08000" y="3857676"/>
            <a:ext cx="3276000" cy="2238815"/>
          </a:xfrm>
        </p:spPr>
        <p:txBody>
          <a:bodyPr rtlCol="0"/>
          <a:lstStyle/>
          <a:p>
            <a:pPr rtl="0"/>
            <a:r>
              <a:rPr lang="es-ES" sz="2000" noProof="1" smtClean="0"/>
              <a:t>Utilizar herramientas digitales</a:t>
            </a:r>
            <a:endParaRPr lang="es-ES" sz="2000" noProof="1"/>
          </a:p>
          <a:p>
            <a:pPr rtl="0"/>
            <a:r>
              <a:rPr lang="es-ES" sz="2000" noProof="1" smtClean="0"/>
              <a:t>Perfeccionar competencia digital</a:t>
            </a:r>
            <a:endParaRPr lang="es-ES" sz="2000" noProof="1"/>
          </a:p>
          <a:p>
            <a:pPr marL="0" indent="0" rtl="0">
              <a:buNone/>
            </a:pPr>
            <a:endParaRPr lang="es-ES" noProof="1"/>
          </a:p>
        </p:txBody>
      </p:sp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D0937D34-C77C-4A01-8453-A119A44FEA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08000" y="3068555"/>
            <a:ext cx="3276000" cy="360445"/>
          </a:xfrm>
        </p:spPr>
        <p:txBody>
          <a:bodyPr rtlCol="0"/>
          <a:lstStyle/>
          <a:p>
            <a:pPr rtl="0"/>
            <a:r>
              <a:rPr lang="es-ES" dirty="0" smtClean="0"/>
              <a:t>Transición digital</a:t>
            </a:r>
            <a:endParaRPr lang="es-ES" dirty="0"/>
          </a:p>
        </p:txBody>
      </p:sp>
      <p:sp>
        <p:nvSpPr>
          <p:cNvPr id="30" name="objeto 7" descr="Rectángulo beige">
            <a:extLst>
              <a:ext uri="{FF2B5EF4-FFF2-40B4-BE49-F238E27FC236}">
                <a16:creationId xmlns:a16="http://schemas.microsoft.com/office/drawing/2014/main" id="{1E04C292-AE6A-4666-9EA6-9D87F84CB793}"/>
              </a:ext>
            </a:extLst>
          </p:cNvPr>
          <p:cNvSpPr/>
          <p:nvPr/>
        </p:nvSpPr>
        <p:spPr bwMode="white">
          <a:xfrm flipV="1">
            <a:off x="722099" y="1277068"/>
            <a:ext cx="4572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5EE06CE-237F-44E6-BF7E-72B27BB6A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164878" y="1733550"/>
            <a:ext cx="1177348" cy="992451"/>
            <a:chOff x="9164878" y="1733550"/>
            <a:chExt cx="1177348" cy="992451"/>
          </a:xfrm>
        </p:grpSpPr>
        <p:sp>
          <p:nvSpPr>
            <p:cNvPr id="85" name="Rectángulo 84">
              <a:extLst>
                <a:ext uri="{FF2B5EF4-FFF2-40B4-BE49-F238E27FC236}">
                  <a16:creationId xmlns:a16="http://schemas.microsoft.com/office/drawing/2014/main" id="{2183E070-F2AC-4FAC-84B2-3622CF377D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49775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86" name="Rectángulo 85">
              <a:extLst>
                <a:ext uri="{FF2B5EF4-FFF2-40B4-BE49-F238E27FC236}">
                  <a16:creationId xmlns:a16="http://schemas.microsoft.com/office/drawing/2014/main" id="{C35680A2-0542-4B12-830D-8B2A95324F4C}"/>
                </a:ext>
              </a:extLst>
            </p:cNvPr>
            <p:cNvSpPr/>
            <p:nvPr/>
          </p:nvSpPr>
          <p:spPr>
            <a:xfrm>
              <a:off x="9164878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3C6003A3-849D-4BA1-BF85-B6F50F8728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24638" y="1733550"/>
            <a:ext cx="1192959" cy="992451"/>
            <a:chOff x="1824638" y="1733550"/>
            <a:chExt cx="1192959" cy="992451"/>
          </a:xfrm>
        </p:grpSpPr>
        <p:sp>
          <p:nvSpPr>
            <p:cNvPr id="83" name="Rectángulo 82">
              <a:extLst>
                <a:ext uri="{FF2B5EF4-FFF2-40B4-BE49-F238E27FC236}">
                  <a16:creationId xmlns:a16="http://schemas.microsoft.com/office/drawing/2014/main" id="{C65C63E4-7456-4EA3-AB9B-0BC0EEF50323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89" name="Rectángulo 88">
              <a:extLst>
                <a:ext uri="{FF2B5EF4-FFF2-40B4-BE49-F238E27FC236}">
                  <a16:creationId xmlns:a16="http://schemas.microsoft.com/office/drawing/2014/main" id="{9E3F9864-B075-4CC7-B167-7CE1FB0314D7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EC26C130-0A78-4033-83C0-068066B193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2999" y="1607028"/>
            <a:ext cx="1200866" cy="1200866"/>
            <a:chOff x="5482999" y="1607028"/>
            <a:chExt cx="1200866" cy="1200866"/>
          </a:xfrm>
        </p:grpSpPr>
        <p:sp>
          <p:nvSpPr>
            <p:cNvPr id="84" name="Rectángulo 83">
              <a:extLst>
                <a:ext uri="{FF2B5EF4-FFF2-40B4-BE49-F238E27FC236}">
                  <a16:creationId xmlns:a16="http://schemas.microsoft.com/office/drawing/2014/main" id="{97FF1BC4-6B01-43E0-9719-53942A96A464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E9E8DB26-A207-4225-BABF-5E16AD0A8A72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dirty="0"/>
            </a:p>
          </p:txBody>
        </p:sp>
      </p:grpSp>
      <p:pic>
        <p:nvPicPr>
          <p:cNvPr id="7" name="Marcador de posición de imagen 6"/>
          <p:cNvPicPr>
            <a:picLocks noGrp="1" noChangeAspect="1"/>
          </p:cNvPicPr>
          <p:nvPr>
            <p:ph type="pic" sz="quarter" idx="2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3176" y="1819672"/>
            <a:ext cx="823913" cy="823913"/>
          </a:xfrm>
        </p:spPr>
      </p:pic>
      <p:pic>
        <p:nvPicPr>
          <p:cNvPr id="9" name="Marcador de posición de imagen 8"/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1475" y="1795504"/>
            <a:ext cx="823913" cy="823913"/>
          </a:xfrm>
        </p:spPr>
      </p:pic>
      <p:pic>
        <p:nvPicPr>
          <p:cNvPr id="11" name="Marcador de posición de imagen 10"/>
          <p:cNvPicPr>
            <a:picLocks noGrp="1" noChangeAspect="1"/>
          </p:cNvPicPr>
          <p:nvPr>
            <p:ph type="pic" sz="quarter" idx="25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32661" y="1859027"/>
            <a:ext cx="823913" cy="823913"/>
          </a:xfrm>
        </p:spPr>
      </p:pic>
    </p:spTree>
    <p:extLst>
      <p:ext uri="{BB962C8B-B14F-4D97-AF65-F5344CB8AC3E}">
        <p14:creationId xmlns:p14="http://schemas.microsoft.com/office/powerpoint/2010/main" val="129971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89FBC09-5A84-45A9-B63B-5DEAA4BE7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Fomentar los  valores de la UE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9A93DB-B3B6-47AF-84B6-0AE60CEE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0" y="1992933"/>
            <a:ext cx="5038725" cy="1095375"/>
          </a:xfrm>
        </p:spPr>
        <p:txBody>
          <a:bodyPr rtlCol="0"/>
          <a:lstStyle/>
          <a:p>
            <a:pPr rtl="0"/>
            <a:r>
              <a:rPr lang="es-ES" sz="2000" b="1" noProof="1" smtClean="0">
                <a:solidFill>
                  <a:schemeClr val="accent2"/>
                </a:solidFill>
                <a:latin typeface="+mj-lt"/>
              </a:rPr>
              <a:t>Competencia comunicativa</a:t>
            </a:r>
            <a:r>
              <a:rPr lang="es-ES" sz="1200" dirty="0"/>
              <a:t/>
            </a:r>
            <a:br>
              <a:rPr lang="es-ES" sz="1200" dirty="0"/>
            </a:br>
            <a:endParaRPr lang="es-ES" sz="1200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927B38-2109-4A32-9B61-7046301BA0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4</a:t>
            </a:fld>
            <a:endParaRPr lang="es-ES" sz="1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41D6D94-B2BB-401E-AACC-F5CA79C890E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095500" y="3422739"/>
            <a:ext cx="5038725" cy="1095375"/>
          </a:xfrm>
        </p:spPr>
        <p:txBody>
          <a:bodyPr rtlCol="0"/>
          <a:lstStyle/>
          <a:p>
            <a:pPr rtl="0"/>
            <a:r>
              <a:rPr lang="es-ES" sz="2000" b="1" noProof="1" smtClean="0">
                <a:solidFill>
                  <a:schemeClr val="accent2"/>
                </a:solidFill>
                <a:latin typeface="+mj-lt"/>
              </a:rPr>
              <a:t>Internacionalización del centro</a:t>
            </a:r>
            <a:r>
              <a:rPr lang="es-ES" sz="1200" dirty="0"/>
              <a:t/>
            </a:r>
            <a:br>
              <a:rPr lang="es-ES" sz="1200" dirty="0"/>
            </a:br>
            <a:endParaRPr lang="es-ES" sz="1200" dirty="0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446FF8FD-032B-4D36-A8A8-4808293CC3D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2095500" y="4867850"/>
            <a:ext cx="5038725" cy="1095375"/>
          </a:xfrm>
        </p:spPr>
        <p:txBody>
          <a:bodyPr rtlCol="0"/>
          <a:lstStyle/>
          <a:p>
            <a:pPr rtl="0"/>
            <a:r>
              <a:rPr lang="es-ES" sz="2000" b="1" noProof="1" smtClean="0">
                <a:solidFill>
                  <a:schemeClr val="accent2"/>
                </a:solidFill>
                <a:latin typeface="+mj-lt"/>
              </a:rPr>
              <a:t>Valores democráticos, sensibilidad por la interculturalidad,…</a:t>
            </a:r>
            <a:endParaRPr lang="es-ES" sz="2000" dirty="0"/>
          </a:p>
        </p:txBody>
      </p:sp>
      <p:sp>
        <p:nvSpPr>
          <p:cNvPr id="11" name="objeto 7" descr="Rectángulo beige">
            <a:extLst>
              <a:ext uri="{FF2B5EF4-FFF2-40B4-BE49-F238E27FC236}">
                <a16:creationId xmlns:a16="http://schemas.microsoft.com/office/drawing/2014/main" id="{0EF37AB9-30F5-41E6-9478-F4DEF99FA9B7}"/>
              </a:ext>
            </a:extLst>
          </p:cNvPr>
          <p:cNvSpPr/>
          <p:nvPr/>
        </p:nvSpPr>
        <p:spPr bwMode="white">
          <a:xfrm flipV="1">
            <a:off x="722099" y="1277068"/>
            <a:ext cx="4734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32" y="1992933"/>
            <a:ext cx="1211263" cy="1211263"/>
          </a:xfrm>
          <a:prstGeom prst="rect">
            <a:avLst/>
          </a:prstGeom>
        </p:spPr>
      </p:pic>
      <p:pic>
        <p:nvPicPr>
          <p:cNvPr id="7" name="Marcador de posición de imagen 6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933" y="1992933"/>
            <a:ext cx="1211262" cy="1211262"/>
          </a:xfrm>
        </p:spPr>
      </p:pic>
      <p:pic>
        <p:nvPicPr>
          <p:cNvPr id="13" name="Marcador de posición de imagen 12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Marcador de posición de imagen 14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089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ángulo 54">
            <a:extLst>
              <a:ext uri="{FF2B5EF4-FFF2-40B4-BE49-F238E27FC236}">
                <a16:creationId xmlns:a16="http://schemas.microsoft.com/office/drawing/2014/main" id="{5C84B00A-2062-4E70-8AD4-A114464A66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64584" y="2238573"/>
            <a:ext cx="10629202" cy="2291045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D429F02-7E8D-405F-86D3-2E794F83D8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5</a:t>
            </a:fld>
            <a:endParaRPr lang="es-ES" sz="10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9EEC6C-3C57-4B01-80D3-53DFDB5F7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3794" y="3005055"/>
            <a:ext cx="6994420" cy="360445"/>
          </a:xfrm>
        </p:spPr>
        <p:txBody>
          <a:bodyPr rtlCol="0"/>
          <a:lstStyle/>
          <a:p>
            <a:r>
              <a:rPr lang="es-ES" sz="1200" noProof="1"/>
              <a:t>Una escuela más inclusiva a través de metodologías </a:t>
            </a:r>
            <a:r>
              <a:rPr lang="es-ES" sz="1200" noProof="1"/>
              <a:t>activas </a:t>
            </a:r>
            <a:r>
              <a:rPr lang="es-ES" sz="1200" noProof="1" smtClean="0"/>
              <a:t>en espacios </a:t>
            </a:r>
            <a:r>
              <a:rPr lang="es-ES" sz="1200" noProof="1"/>
              <a:t>flexibles de formación y aprendizaje</a:t>
            </a:r>
            <a:endParaRPr lang="es-ES" sz="1200" noProof="1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AF5648F8-8F3A-42B3-BEE2-8FFE23B2094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586562" y="5977915"/>
            <a:ext cx="2034138" cy="245885"/>
          </a:xfrm>
        </p:spPr>
        <p:txBody>
          <a:bodyPr rtlCol="0"/>
          <a:lstStyle/>
          <a:p>
            <a:pPr rtl="0"/>
            <a:r>
              <a:rPr lang="es-ES" dirty="0" smtClean="0"/>
              <a:t>Bruselas, Bélgica</a:t>
            </a:r>
            <a:endParaRPr lang="es-ES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56F0BBC-32F1-4620-B380-877B895D834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453711" y="5485114"/>
            <a:ext cx="2429875" cy="360445"/>
          </a:xfrm>
        </p:spPr>
        <p:txBody>
          <a:bodyPr rtlCol="0"/>
          <a:lstStyle/>
          <a:p>
            <a:pPr rtl="0"/>
            <a:r>
              <a:rPr lang="es-ES" noProof="1" smtClean="0"/>
              <a:t>Future Classroom Lab</a:t>
            </a:r>
            <a:endParaRPr lang="es-ES" noProof="1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B295A8B-B83E-4EE4-8FA9-BA532E65E57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47646" y="5977914"/>
            <a:ext cx="2034138" cy="245885"/>
          </a:xfrm>
        </p:spPr>
        <p:txBody>
          <a:bodyPr rtlCol="0"/>
          <a:lstStyle/>
          <a:p>
            <a:pPr rtl="0"/>
            <a:r>
              <a:rPr lang="es-ES" dirty="0" err="1" smtClean="0"/>
              <a:t>Mangualde</a:t>
            </a:r>
            <a:r>
              <a:rPr lang="es-ES" dirty="0" smtClean="0"/>
              <a:t>, Portugal</a:t>
            </a:r>
            <a:endParaRPr lang="es-E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6A12FCC6-43B7-4221-A65B-003F82F8816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65260" y="5485114"/>
            <a:ext cx="2961126" cy="360445"/>
          </a:xfrm>
        </p:spPr>
        <p:txBody>
          <a:bodyPr rtlCol="0"/>
          <a:lstStyle/>
          <a:p>
            <a:pPr rtl="0"/>
            <a:r>
              <a:rPr lang="es-ES" noProof="1" smtClean="0"/>
              <a:t>Edufor, Asociación de Escuelas</a:t>
            </a:r>
            <a:endParaRPr lang="es-ES" noProof="1"/>
          </a:p>
        </p:txBody>
      </p:sp>
      <p:sp>
        <p:nvSpPr>
          <p:cNvPr id="21" name="Título 20">
            <a:extLst>
              <a:ext uri="{FF2B5EF4-FFF2-40B4-BE49-F238E27FC236}">
                <a16:creationId xmlns:a16="http://schemas.microsoft.com/office/drawing/2014/main" id="{BC5F3A4A-2857-4A67-818B-E62AB212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EL </a:t>
            </a:r>
            <a:r>
              <a:rPr lang="es-ES" dirty="0" smtClean="0"/>
              <a:t>“Producto” KA-122-ADU </a:t>
            </a:r>
            <a:endParaRPr lang="es-ES" dirty="0"/>
          </a:p>
        </p:txBody>
      </p:sp>
      <p:sp>
        <p:nvSpPr>
          <p:cNvPr id="22" name="objeto 7" descr="Rectángulo beige">
            <a:extLst>
              <a:ext uri="{FF2B5EF4-FFF2-40B4-BE49-F238E27FC236}">
                <a16:creationId xmlns:a16="http://schemas.microsoft.com/office/drawing/2014/main" id="{FEEE4553-844E-49F9-8166-2F2E938E3677}"/>
              </a:ext>
            </a:extLst>
          </p:cNvPr>
          <p:cNvSpPr/>
          <p:nvPr/>
        </p:nvSpPr>
        <p:spPr bwMode="white">
          <a:xfrm flipV="1">
            <a:off x="722099" y="1277068"/>
            <a:ext cx="34707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AA951CEE-7CE6-4A91-B2A1-B443273C6F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1594339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5CCC7563-285F-46AC-90A3-8D8D6F4944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475623" y="4170990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23D892D7-D87B-407B-85EF-921DF3E196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238191" y="4170990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17" name="Marcador de posición de imagen 16"/>
          <p:cNvPicPr>
            <a:picLocks noGrp="1" noChangeAspect="1"/>
          </p:cNvPicPr>
          <p:nvPr>
            <p:ph type="pic" sz="quarter" idx="23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2179" y="1512865"/>
            <a:ext cx="1317367" cy="1478266"/>
          </a:xfr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862" y="3577888"/>
            <a:ext cx="2695575" cy="1695450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52" y="3577888"/>
            <a:ext cx="2450873" cy="173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6</a:t>
            </a:fld>
            <a:endParaRPr lang="es-ES" sz="1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84CEA7-D60A-47AE-A867-C557D0005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Pasito a pasito</a:t>
            </a:r>
            <a:endParaRPr lang="es-ES" dirty="0"/>
          </a:p>
        </p:txBody>
      </p:sp>
      <p:sp>
        <p:nvSpPr>
          <p:cNvPr id="5" name="objeto 7" descr="Rectángulo beige">
            <a:extLst>
              <a:ext uri="{FF2B5EF4-FFF2-40B4-BE49-F238E27FC236}">
                <a16:creationId xmlns:a16="http://schemas.microsoft.com/office/drawing/2014/main" id="{F173E3BB-F601-4F0E-90AC-4E1473812240}"/>
              </a:ext>
            </a:extLst>
          </p:cNvPr>
          <p:cNvSpPr/>
          <p:nvPr/>
        </p:nvSpPr>
        <p:spPr bwMode="white">
          <a:xfrm flipV="1">
            <a:off x="722099" y="1277068"/>
            <a:ext cx="34707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Definir las necesidades formativas propias y los objetivos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Vincular y explicar bien las necesidades con las actividades del proyecto</a:t>
            </a:r>
          </a:p>
          <a:p>
            <a:pPr marL="285750" indent="-285750" algn="l">
              <a:spcAft>
                <a:spcPts val="0"/>
              </a:spcAft>
              <a:buFontTx/>
              <a:buChar char="-"/>
            </a:pPr>
            <a:r>
              <a:rPr lang="es-ES" sz="2500" noProof="1">
                <a:solidFill>
                  <a:schemeClr val="accent3"/>
                </a:solidFill>
              </a:rPr>
              <a:t>Buscar </a:t>
            </a:r>
            <a:r>
              <a:rPr lang="es-ES" sz="2500" noProof="1" smtClean="0">
                <a:solidFill>
                  <a:schemeClr val="accent3"/>
                </a:solidFill>
              </a:rPr>
              <a:t>socios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Evaluar bien los resultados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Integrar en el centro lo aprendido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Proceso de selección de los candidatos transparente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Difundir los resultados: Jornadas de difusión, RRSS, </a:t>
            </a:r>
            <a:r>
              <a:rPr lang="es-ES" sz="2500" noProof="1" smtClean="0">
                <a:solidFill>
                  <a:schemeClr val="accent3"/>
                </a:solidFill>
                <a:hlinkClick r:id="rId3"/>
              </a:rPr>
              <a:t>blog, </a:t>
            </a:r>
            <a:r>
              <a:rPr lang="es-ES" sz="2500" noProof="1" smtClean="0">
                <a:solidFill>
                  <a:schemeClr val="accent3"/>
                </a:solidFill>
                <a:hlinkClick r:id="rId4"/>
              </a:rPr>
              <a:t>web del centro</a:t>
            </a:r>
            <a:r>
              <a:rPr lang="es-ES" sz="2500" noProof="1" smtClean="0">
                <a:solidFill>
                  <a:schemeClr val="accent3"/>
                </a:solidFill>
              </a:rPr>
              <a:t>,…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r>
              <a:rPr lang="es-ES" sz="2500" noProof="1" smtClean="0">
                <a:solidFill>
                  <a:schemeClr val="accent3"/>
                </a:solidFill>
              </a:rPr>
              <a:t>Generar impacto en el entorno y en el centro, de menos a más</a:t>
            </a: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57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7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0" y="153784"/>
            <a:ext cx="8817033" cy="66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8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56" y="309649"/>
            <a:ext cx="8376458" cy="628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1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9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822" y="349133"/>
            <a:ext cx="8334895" cy="625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10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02397" y="987551"/>
            <a:ext cx="6388607" cy="47914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56064" y="1052540"/>
            <a:ext cx="6406804" cy="480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1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11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64811" y="1017296"/>
            <a:ext cx="6309285" cy="47319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73275" y="1026475"/>
            <a:ext cx="6382714" cy="478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12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13" y="310943"/>
            <a:ext cx="8268393" cy="620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7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13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4" y="581891"/>
            <a:ext cx="11830917" cy="532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2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es-ES" sz="1000" smtClean="0"/>
              <a:pPr rtl="0"/>
              <a:t>14</a:t>
            </a:fld>
            <a:endParaRPr lang="es-ES" sz="1000" dirty="0"/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5FA5A051-7EE3-46D7-986E-2EE55B0ED23D}"/>
              </a:ext>
            </a:extLst>
          </p:cNvPr>
          <p:cNvSpPr txBox="1">
            <a:spLocks/>
          </p:cNvSpPr>
          <p:nvPr/>
        </p:nvSpPr>
        <p:spPr>
          <a:xfrm>
            <a:off x="684000" y="3383279"/>
            <a:ext cx="10624774" cy="2459473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>
                <a:solidFill>
                  <a:schemeClr val="bg1"/>
                </a:solidFill>
              </a:defRPr>
            </a:lvl2pPr>
            <a:lvl3pPr marL="44767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2865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>
                <a:solidFill>
                  <a:schemeClr val="bg1"/>
                </a:solidFill>
              </a:defRPr>
            </a:lvl4pPr>
            <a:lvl5pPr marL="809625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 rtl="0">
              <a:spcAft>
                <a:spcPts val="0"/>
              </a:spcAft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marL="285750" indent="-285750" algn="l" rtl="0">
              <a:spcAft>
                <a:spcPts val="0"/>
              </a:spcAft>
              <a:buFontTx/>
              <a:buChar char="-"/>
            </a:pPr>
            <a:endParaRPr lang="es-ES" sz="1400" noProof="1" smtClean="0">
              <a:solidFill>
                <a:schemeClr val="accent3"/>
              </a:solidFill>
            </a:endParaRPr>
          </a:p>
          <a:p>
            <a:pPr algn="l" rtl="0">
              <a:spcAft>
                <a:spcPts val="0"/>
              </a:spcAft>
            </a:pPr>
            <a:endParaRPr lang="es-ES" sz="1400" noProof="1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94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MS Healthcare Pitch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MS Healthcare Pitch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2"/>
            </a:gs>
            <a:gs pos="100000">
              <a:schemeClr val="accent2"/>
            </a:gs>
          </a:gsLst>
          <a:lin ang="1440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25_TF00450287" id="{C8E8D555-4DBF-4CCD-9868-3A80285B451F}" vid="{5B045ECE-DA74-478B-B9F9-3188E0871C2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C66BDC7-24D2-4343-8D41-18F9C23F86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3BAED8-F9E7-4D41-86E9-333473F909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4BDB64-2AF8-42D4-96C8-B6B6F098993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Plataforma promocional de oficina de salud</Template>
  <TotalTime>0</TotalTime>
  <Words>217</Words>
  <Application>Microsoft Office PowerPoint</Application>
  <PresentationFormat>Panorámica</PresentationFormat>
  <Paragraphs>70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Arial </vt:lpstr>
      <vt:lpstr>Calibri</vt:lpstr>
      <vt:lpstr>Courier New</vt:lpstr>
      <vt:lpstr>Gill Sans MT</vt:lpstr>
      <vt:lpstr>Tema de Office</vt:lpstr>
      <vt:lpstr>Experiencia erasmus+ csfp 2021-2023 Jornada de difusión cfie de soria 9 de febrero 2022</vt:lpstr>
      <vt:lpstr>¿Por qué?</vt:lpstr>
      <vt:lpstr>¿Qué  tiene que  tener un proyecto?</vt:lpstr>
      <vt:lpstr>Fomentar los  valores de la UE</vt:lpstr>
      <vt:lpstr>EL “Producto” KA-122-ADU </vt:lpstr>
      <vt:lpstr>Pasito a pasito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2023-01-31T16:53:23Z</dcterms:created>
  <dcterms:modified xsi:type="dcterms:W3CDTF">2023-02-09T12:26:19Z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