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2" r:id="rId4"/>
  </p:sldMasterIdLst>
  <p:notesMasterIdLst>
    <p:notesMasterId r:id="rId21"/>
  </p:notesMasterIdLst>
  <p:handoutMasterIdLst>
    <p:handoutMasterId r:id="rId22"/>
  </p:handoutMasterIdLst>
  <p:sldIdLst>
    <p:sldId id="256" r:id="rId5"/>
    <p:sldId id="299" r:id="rId6"/>
    <p:sldId id="292" r:id="rId7"/>
    <p:sldId id="293" r:id="rId8"/>
    <p:sldId id="294" r:id="rId9"/>
    <p:sldId id="295" r:id="rId10"/>
    <p:sldId id="370" r:id="rId11"/>
    <p:sldId id="296" r:id="rId12"/>
    <p:sldId id="297" r:id="rId13"/>
    <p:sldId id="298" r:id="rId14"/>
    <p:sldId id="337" r:id="rId15"/>
    <p:sldId id="300" r:id="rId16"/>
    <p:sldId id="287" r:id="rId17"/>
    <p:sldId id="310" r:id="rId18"/>
    <p:sldId id="265" r:id="rId19"/>
    <p:sldId id="263" r:id="rId20"/>
  </p:sldIdLst>
  <p:sldSz cx="12192000" cy="6858000"/>
  <p:notesSz cx="6858000" cy="9144000"/>
  <p:defaultTextStyle>
    <a:defPPr rtl="0">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uario" initials="U" lastIdx="2" clrIdx="0">
    <p:extLst>
      <p:ext uri="{19B8F6BF-5375-455C-9EA6-DF929625EA0E}">
        <p15:presenceInfo xmlns:p15="http://schemas.microsoft.com/office/powerpoint/2012/main" userId="Usuario"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00"/>
    <a:srgbClr val="CC0099"/>
    <a:srgbClr val="6D27D3"/>
    <a:srgbClr val="FF66FF"/>
    <a:srgbClr val="492FE7"/>
    <a:srgbClr val="4C41D5"/>
    <a:srgbClr val="FF3300"/>
    <a:srgbClr val="3366FF"/>
    <a:srgbClr val="4E5AC8"/>
    <a:srgbClr val="EF9543"/>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4" autoAdjust="0"/>
    <p:restoredTop sz="94598" autoAdjust="0"/>
  </p:normalViewPr>
  <p:slideViewPr>
    <p:cSldViewPr snapToGrid="0" showGuides="1">
      <p:cViewPr varScale="1">
        <p:scale>
          <a:sx n="108" d="100"/>
          <a:sy n="108" d="100"/>
        </p:scale>
        <p:origin x="714" y="96"/>
      </p:cViewPr>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97" d="100"/>
          <a:sy n="97" d="100"/>
        </p:scale>
        <p:origin x="2868"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CF1A4F8C-E918-4AA2-B7D6-8BA3DF09F0B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s-ES"/>
          </a:p>
        </p:txBody>
      </p:sp>
      <p:sp>
        <p:nvSpPr>
          <p:cNvPr id="3" name="Marcador de fecha 2">
            <a:extLst>
              <a:ext uri="{FF2B5EF4-FFF2-40B4-BE49-F238E27FC236}">
                <a16:creationId xmlns:a16="http://schemas.microsoft.com/office/drawing/2014/main" id="{66F2EAE0-7046-43A4-A1B0-62E783DBF35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C3320398-B57E-4984-8C80-58F32627108A}" type="datetime1">
              <a:rPr lang="es-ES" smtClean="0"/>
              <a:t>17/02/2022</a:t>
            </a:fld>
            <a:endParaRPr lang="es-ES"/>
          </a:p>
        </p:txBody>
      </p:sp>
      <p:sp>
        <p:nvSpPr>
          <p:cNvPr id="4" name="Marcador de pie de página 3">
            <a:extLst>
              <a:ext uri="{FF2B5EF4-FFF2-40B4-BE49-F238E27FC236}">
                <a16:creationId xmlns:a16="http://schemas.microsoft.com/office/drawing/2014/main" id="{DBA7D107-515E-4AFF-A175-895B266E35C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s-ES"/>
          </a:p>
        </p:txBody>
      </p:sp>
      <p:sp>
        <p:nvSpPr>
          <p:cNvPr id="5" name="Marcador de número de diapositiva 4">
            <a:extLst>
              <a:ext uri="{FF2B5EF4-FFF2-40B4-BE49-F238E27FC236}">
                <a16:creationId xmlns:a16="http://schemas.microsoft.com/office/drawing/2014/main" id="{F022CA95-5884-4688-8B0C-37914EB1085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B2490F62-96B5-44BE-A8A5-3DEBC6A2B636}" type="slidenum">
              <a:rPr lang="es-ES" smtClean="0"/>
              <a:t>‹Nº›</a:t>
            </a:fld>
            <a:endParaRPr lang="es-ES"/>
          </a:p>
        </p:txBody>
      </p:sp>
    </p:spTree>
    <p:extLst>
      <p:ext uri="{BB962C8B-B14F-4D97-AF65-F5344CB8AC3E}">
        <p14:creationId xmlns:p14="http://schemas.microsoft.com/office/powerpoint/2010/main" val="24922050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s-ES" noProof="0"/>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B295EB03-9AA3-4D2F-BDF0-1A3BDE788F49}" type="datetime1">
              <a:rPr lang="es-ES" noProof="0" smtClean="0"/>
              <a:t>17/02/2022</a:t>
            </a:fld>
            <a:endParaRPr lang="es-ES" noProof="0"/>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s-ES" noProof="0"/>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s-ES" noProof="0"/>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B63359F2-43EF-4812-9DC0-98C0B1A40681}" type="slidenum">
              <a:rPr lang="es-ES" noProof="0" smtClean="0"/>
              <a:t>‹Nº›</a:t>
            </a:fld>
            <a:endParaRPr lang="es-ES" noProof="0"/>
          </a:p>
        </p:txBody>
      </p:sp>
    </p:spTree>
    <p:extLst>
      <p:ext uri="{BB962C8B-B14F-4D97-AF65-F5344CB8AC3E}">
        <p14:creationId xmlns:p14="http://schemas.microsoft.com/office/powerpoint/2010/main" val="47011160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pPr rtl="0"/>
            <a:fld id="{B63359F2-43EF-4812-9DC0-98C0B1A40681}" type="slidenum">
              <a:rPr lang="es-ES" smtClean="0"/>
              <a:t>1</a:t>
            </a:fld>
            <a:endParaRPr lang="es-ES"/>
          </a:p>
        </p:txBody>
      </p:sp>
    </p:spTree>
    <p:extLst>
      <p:ext uri="{BB962C8B-B14F-4D97-AF65-F5344CB8AC3E}">
        <p14:creationId xmlns:p14="http://schemas.microsoft.com/office/powerpoint/2010/main" val="30176596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rtl="0"/>
            <a:fld id="{B63359F2-43EF-4812-9DC0-98C0B1A40681}" type="slidenum">
              <a:rPr lang="es-ES" smtClean="0"/>
              <a:t>10</a:t>
            </a:fld>
            <a:endParaRPr lang="es-ES"/>
          </a:p>
        </p:txBody>
      </p:sp>
    </p:spTree>
    <p:extLst>
      <p:ext uri="{BB962C8B-B14F-4D97-AF65-F5344CB8AC3E}">
        <p14:creationId xmlns:p14="http://schemas.microsoft.com/office/powerpoint/2010/main" val="15404877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Pueden aparecen los síntomas cuando hay una perdida significativa de sangre</a:t>
            </a:r>
          </a:p>
          <a:p>
            <a:endParaRPr lang="es-ES" dirty="0"/>
          </a:p>
        </p:txBody>
      </p:sp>
      <p:sp>
        <p:nvSpPr>
          <p:cNvPr id="4" name="Marcador de número de diapositiva 3"/>
          <p:cNvSpPr>
            <a:spLocks noGrp="1"/>
          </p:cNvSpPr>
          <p:nvPr>
            <p:ph type="sldNum" sz="quarter" idx="5"/>
          </p:nvPr>
        </p:nvSpPr>
        <p:spPr/>
        <p:txBody>
          <a:bodyPr/>
          <a:lstStyle/>
          <a:p>
            <a:pPr rtl="0"/>
            <a:fld id="{B63359F2-43EF-4812-9DC0-98C0B1A40681}" type="slidenum">
              <a:rPr lang="es-ES" noProof="0" smtClean="0"/>
              <a:t>11</a:t>
            </a:fld>
            <a:endParaRPr lang="es-ES" noProof="0"/>
          </a:p>
        </p:txBody>
      </p:sp>
    </p:spTree>
    <p:extLst>
      <p:ext uri="{BB962C8B-B14F-4D97-AF65-F5344CB8AC3E}">
        <p14:creationId xmlns:p14="http://schemas.microsoft.com/office/powerpoint/2010/main" val="30857821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pPr rtl="0"/>
            <a:fld id="{B63359F2-43EF-4812-9DC0-98C0B1A40681}" type="slidenum">
              <a:rPr lang="es-ES" noProof="0" smtClean="0"/>
              <a:t>12</a:t>
            </a:fld>
            <a:endParaRPr lang="es-ES" noProof="0"/>
          </a:p>
        </p:txBody>
      </p:sp>
    </p:spTree>
    <p:extLst>
      <p:ext uri="{BB962C8B-B14F-4D97-AF65-F5344CB8AC3E}">
        <p14:creationId xmlns:p14="http://schemas.microsoft.com/office/powerpoint/2010/main" val="30113778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rtl="0"/>
            <a:fld id="{B63359F2-43EF-4812-9DC0-98C0B1A40681}" type="slidenum">
              <a:rPr lang="es-ES" smtClean="0"/>
              <a:t>13</a:t>
            </a:fld>
            <a:endParaRPr lang="es-ES"/>
          </a:p>
        </p:txBody>
      </p:sp>
    </p:spTree>
    <p:extLst>
      <p:ext uri="{BB962C8B-B14F-4D97-AF65-F5344CB8AC3E}">
        <p14:creationId xmlns:p14="http://schemas.microsoft.com/office/powerpoint/2010/main" val="41936562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rtl="0"/>
            <a:fld id="{B63359F2-43EF-4812-9DC0-98C0B1A40681}" type="slidenum">
              <a:rPr lang="es-ES" smtClean="0"/>
              <a:t>14</a:t>
            </a:fld>
            <a:endParaRPr lang="es-ES"/>
          </a:p>
        </p:txBody>
      </p:sp>
    </p:spTree>
    <p:extLst>
      <p:ext uri="{BB962C8B-B14F-4D97-AF65-F5344CB8AC3E}">
        <p14:creationId xmlns:p14="http://schemas.microsoft.com/office/powerpoint/2010/main" val="5834496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rtl="0"/>
            <a:fld id="{B63359F2-43EF-4812-9DC0-98C0B1A40681}" type="slidenum">
              <a:rPr lang="es-ES" smtClean="0"/>
              <a:t>15</a:t>
            </a:fld>
            <a:endParaRPr lang="es-ES"/>
          </a:p>
        </p:txBody>
      </p:sp>
    </p:spTree>
    <p:extLst>
      <p:ext uri="{BB962C8B-B14F-4D97-AF65-F5344CB8AC3E}">
        <p14:creationId xmlns:p14="http://schemas.microsoft.com/office/powerpoint/2010/main" val="26807110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rtlCol="0"/>
          <a:lstStyle/>
          <a:p>
            <a:pPr rtl="0"/>
            <a:endParaRPr lang="es-ES"/>
          </a:p>
        </p:txBody>
      </p:sp>
      <p:sp>
        <p:nvSpPr>
          <p:cNvPr id="4" name="Marcador de número de diapositiva 3"/>
          <p:cNvSpPr>
            <a:spLocks noGrp="1"/>
          </p:cNvSpPr>
          <p:nvPr>
            <p:ph type="sldNum" sz="quarter" idx="5"/>
          </p:nvPr>
        </p:nvSpPr>
        <p:spPr/>
        <p:txBody>
          <a:bodyPr rtlCol="0"/>
          <a:lstStyle/>
          <a:p>
            <a:pPr rtl="0"/>
            <a:fld id="{B63359F2-43EF-4812-9DC0-98C0B1A40681}" type="slidenum">
              <a:rPr lang="es-ES" smtClean="0"/>
              <a:t>16</a:t>
            </a:fld>
            <a:endParaRPr lang="es-ES"/>
          </a:p>
        </p:txBody>
      </p:sp>
    </p:spTree>
    <p:extLst>
      <p:ext uri="{BB962C8B-B14F-4D97-AF65-F5344CB8AC3E}">
        <p14:creationId xmlns:p14="http://schemas.microsoft.com/office/powerpoint/2010/main" val="17176177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ítulo">
    <p:spTree>
      <p:nvGrpSpPr>
        <p:cNvPr id="1" name=""/>
        <p:cNvGrpSpPr/>
        <p:nvPr/>
      </p:nvGrpSpPr>
      <p:grpSpPr>
        <a:xfrm>
          <a:off x="0" y="0"/>
          <a:ext cx="0" cy="0"/>
          <a:chOff x="0" y="0"/>
          <a:chExt cx="0" cy="0"/>
        </a:xfrm>
      </p:grpSpPr>
      <p:sp>
        <p:nvSpPr>
          <p:cNvPr id="15" name="Título 1">
            <a:extLst>
              <a:ext uri="{FF2B5EF4-FFF2-40B4-BE49-F238E27FC236}">
                <a16:creationId xmlns:a16="http://schemas.microsoft.com/office/drawing/2014/main" id="{31937252-EACE-4232-855F-5C47E3F8B087}"/>
              </a:ext>
            </a:extLst>
          </p:cNvPr>
          <p:cNvSpPr>
            <a:spLocks noGrp="1"/>
          </p:cNvSpPr>
          <p:nvPr>
            <p:ph type="ctrTitle"/>
          </p:nvPr>
        </p:nvSpPr>
        <p:spPr>
          <a:xfrm>
            <a:off x="581191" y="704088"/>
            <a:ext cx="10993549" cy="1499616"/>
          </a:xfrm>
        </p:spPr>
        <p:txBody>
          <a:bodyPr rtlCol="0"/>
          <a:lstStyle/>
          <a:p>
            <a:pPr rtl="0"/>
            <a:r>
              <a:rPr lang="es-ES" noProof="0"/>
              <a:t>Haga clic para modificar el estilo de título del patrón</a:t>
            </a:r>
          </a:p>
        </p:txBody>
      </p:sp>
      <p:sp>
        <p:nvSpPr>
          <p:cNvPr id="16" name="Subtítulo 2">
            <a:extLst>
              <a:ext uri="{FF2B5EF4-FFF2-40B4-BE49-F238E27FC236}">
                <a16:creationId xmlns:a16="http://schemas.microsoft.com/office/drawing/2014/main" id="{3507450D-E801-41C1-9FD7-923530A06BD4}"/>
              </a:ext>
            </a:extLst>
          </p:cNvPr>
          <p:cNvSpPr>
            <a:spLocks noGrp="1"/>
          </p:cNvSpPr>
          <p:nvPr>
            <p:ph type="subTitle" idx="1"/>
          </p:nvPr>
        </p:nvSpPr>
        <p:spPr>
          <a:xfrm>
            <a:off x="581194" y="2495445"/>
            <a:ext cx="10993546" cy="468233"/>
          </a:xfrm>
        </p:spPr>
        <p:txBody>
          <a:bodyPr rtlCol="0"/>
          <a:lstStyle>
            <a:lvl1pPr marL="0" indent="0">
              <a:buNone/>
              <a:defRPr/>
            </a:lvl1pPr>
          </a:lstStyle>
          <a:p>
            <a:pPr rtl="0"/>
            <a:r>
              <a:rPr lang="es-ES" noProof="0"/>
              <a:t>Haga clic para modificar el estilo de subtítulo del patrón</a:t>
            </a:r>
          </a:p>
        </p:txBody>
      </p:sp>
      <p:sp>
        <p:nvSpPr>
          <p:cNvPr id="25" name="Marcador de posición de imagen 24">
            <a:extLst>
              <a:ext uri="{FF2B5EF4-FFF2-40B4-BE49-F238E27FC236}">
                <a16:creationId xmlns:a16="http://schemas.microsoft.com/office/drawing/2014/main" id="{CBA6DBC1-39A1-48A6-8B81-3CD966D06E81}"/>
              </a:ext>
            </a:extLst>
          </p:cNvPr>
          <p:cNvSpPr>
            <a:spLocks noGrp="1"/>
          </p:cNvSpPr>
          <p:nvPr>
            <p:ph type="pic" sz="quarter" idx="13"/>
          </p:nvPr>
        </p:nvSpPr>
        <p:spPr>
          <a:xfrm>
            <a:off x="448056" y="3081528"/>
            <a:ext cx="11265408" cy="3310128"/>
          </a:xfrm>
          <a:solidFill>
            <a:schemeClr val="accent2"/>
          </a:solidFill>
        </p:spPr>
        <p:txBody>
          <a:bodyPr rtlCol="0"/>
          <a:lstStyle/>
          <a:p>
            <a:pPr rtl="0"/>
            <a:r>
              <a:rPr lang="es-ES" noProof="0"/>
              <a:t>Haga clic en el icono para agregar una imagen</a:t>
            </a:r>
          </a:p>
        </p:txBody>
      </p:sp>
    </p:spTree>
    <p:extLst>
      <p:ext uri="{BB962C8B-B14F-4D97-AF65-F5344CB8AC3E}">
        <p14:creationId xmlns:p14="http://schemas.microsoft.com/office/powerpoint/2010/main" val="34252831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6926BD44-2224-46FF-A4E7-9C9FFE19726B}"/>
              </a:ext>
            </a:extLst>
          </p:cNvPr>
          <p:cNvSpPr>
            <a:spLocks noGrp="1"/>
          </p:cNvSpPr>
          <p:nvPr>
            <p:ph type="title"/>
          </p:nvPr>
        </p:nvSpPr>
        <p:spPr>
          <a:xfrm>
            <a:off x="581192" y="702155"/>
            <a:ext cx="3424138" cy="1500131"/>
          </a:xfrm>
        </p:spPr>
        <p:txBody>
          <a:bodyPr rtlCol="0"/>
          <a:lstStyle>
            <a:lvl1pPr>
              <a:defRPr/>
            </a:lvl1pPr>
          </a:lstStyle>
          <a:p>
            <a:pPr rtl="0"/>
            <a:r>
              <a:rPr lang="es-ES" noProof="0"/>
              <a:t>Haga clic para modificar el estilo de título del patrón</a:t>
            </a:r>
          </a:p>
        </p:txBody>
      </p:sp>
      <p:sp>
        <p:nvSpPr>
          <p:cNvPr id="6" name="Marcador de contenido 5">
            <a:extLst>
              <a:ext uri="{FF2B5EF4-FFF2-40B4-BE49-F238E27FC236}">
                <a16:creationId xmlns:a16="http://schemas.microsoft.com/office/drawing/2014/main" id="{728249B4-F572-49E8-9B53-CB4E629EB93F}"/>
              </a:ext>
            </a:extLst>
          </p:cNvPr>
          <p:cNvSpPr>
            <a:spLocks noGrp="1"/>
          </p:cNvSpPr>
          <p:nvPr>
            <p:ph idx="1"/>
          </p:nvPr>
        </p:nvSpPr>
        <p:spPr>
          <a:xfrm>
            <a:off x="581193" y="2414788"/>
            <a:ext cx="3424138" cy="3975776"/>
          </a:xfrm>
        </p:spPr>
        <p:txBody>
          <a:bodyPr rtlCol="0"/>
          <a:lstStyle>
            <a:lvl1pPr marL="0" indent="0">
              <a:buNone/>
              <a:defRPr/>
            </a:lvl1pPr>
          </a:lstStyle>
          <a:p>
            <a:pPr lvl="0" rtl="0"/>
            <a:r>
              <a:rPr lang="es-ES" noProof="0"/>
              <a:t>Haga clic para modificar los estilos de texto del patrón</a:t>
            </a:r>
          </a:p>
        </p:txBody>
      </p:sp>
      <p:sp>
        <p:nvSpPr>
          <p:cNvPr id="10" name="Marcador de posición de imagen 9">
            <a:extLst>
              <a:ext uri="{FF2B5EF4-FFF2-40B4-BE49-F238E27FC236}">
                <a16:creationId xmlns:a16="http://schemas.microsoft.com/office/drawing/2014/main" id="{06C12940-675F-4BDC-8733-71FEBC2FDCCF}"/>
              </a:ext>
            </a:extLst>
          </p:cNvPr>
          <p:cNvSpPr>
            <a:spLocks noGrp="1"/>
          </p:cNvSpPr>
          <p:nvPr>
            <p:ph type="pic" sz="quarter" idx="13"/>
          </p:nvPr>
        </p:nvSpPr>
        <p:spPr>
          <a:xfrm>
            <a:off x="4242815" y="640080"/>
            <a:ext cx="3703320" cy="5751576"/>
          </a:xfrm>
          <a:solidFill>
            <a:schemeClr val="accent2"/>
          </a:solidFill>
        </p:spPr>
        <p:txBody>
          <a:bodyPr rtlCol="0"/>
          <a:lstStyle/>
          <a:p>
            <a:pPr rtl="0"/>
            <a:r>
              <a:rPr lang="es-ES" noProof="0"/>
              <a:t>Haga clic en el icono para agregar una imagen</a:t>
            </a:r>
          </a:p>
        </p:txBody>
      </p:sp>
      <p:sp>
        <p:nvSpPr>
          <p:cNvPr id="11" name="Marcador de posición de imagen 9">
            <a:extLst>
              <a:ext uri="{FF2B5EF4-FFF2-40B4-BE49-F238E27FC236}">
                <a16:creationId xmlns:a16="http://schemas.microsoft.com/office/drawing/2014/main" id="{63AD391F-F462-4773-B9C7-B512F55F6812}"/>
              </a:ext>
            </a:extLst>
          </p:cNvPr>
          <p:cNvSpPr>
            <a:spLocks noGrp="1"/>
          </p:cNvSpPr>
          <p:nvPr>
            <p:ph type="pic" sz="quarter" idx="14"/>
          </p:nvPr>
        </p:nvSpPr>
        <p:spPr>
          <a:xfrm>
            <a:off x="8046720" y="640080"/>
            <a:ext cx="3703320" cy="5751576"/>
          </a:xfrm>
          <a:solidFill>
            <a:schemeClr val="accent2"/>
          </a:solidFill>
        </p:spPr>
        <p:txBody>
          <a:bodyPr rtlCol="0"/>
          <a:lstStyle/>
          <a:p>
            <a:pPr rtl="0"/>
            <a:r>
              <a:rPr lang="es-ES" noProof="0"/>
              <a:t>Haga clic en el icono para agregar una imagen</a:t>
            </a:r>
          </a:p>
        </p:txBody>
      </p:sp>
      <p:sp>
        <p:nvSpPr>
          <p:cNvPr id="3" name="Marcador de pie de página 2"/>
          <p:cNvSpPr>
            <a:spLocks noGrp="1"/>
          </p:cNvSpPr>
          <p:nvPr>
            <p:ph type="ftr" sz="quarter" idx="11"/>
          </p:nvPr>
        </p:nvSpPr>
        <p:spPr/>
        <p:txBody>
          <a:bodyPr rtlCol="0"/>
          <a:lstStyle/>
          <a:p>
            <a:pPr rtl="0"/>
            <a:r>
              <a:rPr lang="es-ES" noProof="0"/>
              <a:t>Ejemplo de Texto de pie de página</a:t>
            </a:r>
          </a:p>
        </p:txBody>
      </p:sp>
      <p:sp>
        <p:nvSpPr>
          <p:cNvPr id="2" name="Marcador de fecha 1"/>
          <p:cNvSpPr>
            <a:spLocks noGrp="1"/>
          </p:cNvSpPr>
          <p:nvPr>
            <p:ph type="dt" sz="half" idx="10"/>
          </p:nvPr>
        </p:nvSpPr>
        <p:spPr/>
        <p:txBody>
          <a:bodyPr rtlCol="0"/>
          <a:lstStyle/>
          <a:p>
            <a:pPr rtl="0"/>
            <a:r>
              <a:rPr lang="es-ES" noProof="0"/>
              <a:t>20XX</a:t>
            </a:r>
          </a:p>
        </p:txBody>
      </p:sp>
      <p:sp>
        <p:nvSpPr>
          <p:cNvPr id="4" name="Marcador de número de diapositiva 3"/>
          <p:cNvSpPr>
            <a:spLocks noGrp="1"/>
          </p:cNvSpPr>
          <p:nvPr>
            <p:ph type="sldNum" sz="quarter" idx="12"/>
          </p:nvPr>
        </p:nvSpPr>
        <p:spPr/>
        <p:txBody>
          <a:bodyPr rtlCol="0"/>
          <a:lstStyle/>
          <a:p>
            <a:pPr rtl="0"/>
            <a:fld id="{3A98EE3D-8CD1-4C3F-BD1C-C98C9596463C}" type="slidenum">
              <a:rPr lang="es-ES" noProof="0" smtClean="0"/>
              <a:t>‹Nº›</a:t>
            </a:fld>
            <a:endParaRPr lang="es-ES" noProof="0"/>
          </a:p>
        </p:txBody>
      </p:sp>
    </p:spTree>
    <p:extLst>
      <p:ext uri="{BB962C8B-B14F-4D97-AF65-F5344CB8AC3E}">
        <p14:creationId xmlns:p14="http://schemas.microsoft.com/office/powerpoint/2010/main" val="28889797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ción">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F9CC542F-D03C-4537-9B6E-7F653B651524}"/>
              </a:ext>
            </a:extLst>
          </p:cNvPr>
          <p:cNvSpPr>
            <a:spLocks noGrp="1"/>
          </p:cNvSpPr>
          <p:nvPr>
            <p:ph type="title"/>
          </p:nvPr>
        </p:nvSpPr>
        <p:spPr>
          <a:xfrm>
            <a:off x="581192" y="730730"/>
            <a:ext cx="3475915" cy="1478341"/>
          </a:xfrm>
        </p:spPr>
        <p:txBody>
          <a:bodyPr rtlCol="0">
            <a:normAutofit/>
          </a:bodyPr>
          <a:lstStyle/>
          <a:p>
            <a:pPr rtl="0"/>
            <a:r>
              <a:rPr lang="es-ES" noProof="0">
                <a:solidFill>
                  <a:schemeClr val="tx2"/>
                </a:solidFill>
              </a:rPr>
              <a:t>Haga clic para modificar el estilo de título del patrón</a:t>
            </a:r>
          </a:p>
        </p:txBody>
      </p:sp>
      <p:sp>
        <p:nvSpPr>
          <p:cNvPr id="6" name="Marcador de contenido 2" descr="Etiqueta=Color de énfasis&#10;Tipo = Claro&#10;Target=Viñetas">
            <a:extLst>
              <a:ext uri="{FF2B5EF4-FFF2-40B4-BE49-F238E27FC236}">
                <a16:creationId xmlns:a16="http://schemas.microsoft.com/office/drawing/2014/main" id="{C768CCB8-0718-4D4E-8EE1-1D287550057B}"/>
              </a:ext>
            </a:extLst>
          </p:cNvPr>
          <p:cNvSpPr>
            <a:spLocks noGrp="1"/>
          </p:cNvSpPr>
          <p:nvPr>
            <p:ph idx="1"/>
          </p:nvPr>
        </p:nvSpPr>
        <p:spPr>
          <a:xfrm>
            <a:off x="581192" y="2180496"/>
            <a:ext cx="3475915" cy="3678303"/>
          </a:xfrm>
        </p:spPr>
        <p:txBody>
          <a:bodyPr rtlCol="0">
            <a:normAutofit/>
          </a:bodyPr>
          <a:lstStyle>
            <a:lvl1pPr marL="0" indent="0">
              <a:buNone/>
              <a:defRPr/>
            </a:lvl1pPr>
          </a:lstStyle>
          <a:p>
            <a:pPr lvl="0" rtl="0"/>
            <a:r>
              <a:rPr lang="es-ES" noProof="0"/>
              <a:t>Haga clic para modificar los estilos de texto del patrón</a:t>
            </a:r>
          </a:p>
        </p:txBody>
      </p:sp>
      <p:sp>
        <p:nvSpPr>
          <p:cNvPr id="11" name="Marcador de posición de imagen 10">
            <a:extLst>
              <a:ext uri="{FF2B5EF4-FFF2-40B4-BE49-F238E27FC236}">
                <a16:creationId xmlns:a16="http://schemas.microsoft.com/office/drawing/2014/main" id="{5C3A8825-378F-41FE-A716-644287762A49}"/>
              </a:ext>
            </a:extLst>
          </p:cNvPr>
          <p:cNvSpPr>
            <a:spLocks noGrp="1"/>
          </p:cNvSpPr>
          <p:nvPr>
            <p:ph type="pic" sz="quarter" idx="13"/>
          </p:nvPr>
        </p:nvSpPr>
        <p:spPr>
          <a:xfrm>
            <a:off x="4241800" y="630936"/>
            <a:ext cx="7504113" cy="3520440"/>
          </a:xfrm>
          <a:solidFill>
            <a:schemeClr val="accent2"/>
          </a:solidFill>
        </p:spPr>
        <p:txBody>
          <a:bodyPr rtlCol="0"/>
          <a:lstStyle/>
          <a:p>
            <a:pPr rtl="0"/>
            <a:r>
              <a:rPr lang="es-ES" noProof="0"/>
              <a:t>Haga clic en el icono para agregar una imagen</a:t>
            </a:r>
          </a:p>
        </p:txBody>
      </p:sp>
      <p:sp>
        <p:nvSpPr>
          <p:cNvPr id="12" name="Marcador de posición de imagen 10">
            <a:extLst>
              <a:ext uri="{FF2B5EF4-FFF2-40B4-BE49-F238E27FC236}">
                <a16:creationId xmlns:a16="http://schemas.microsoft.com/office/drawing/2014/main" id="{2E6B2055-B099-48CF-84C8-2AF6D5618697}"/>
              </a:ext>
            </a:extLst>
          </p:cNvPr>
          <p:cNvSpPr>
            <a:spLocks noGrp="1"/>
          </p:cNvSpPr>
          <p:nvPr>
            <p:ph type="pic" sz="quarter" idx="14"/>
          </p:nvPr>
        </p:nvSpPr>
        <p:spPr>
          <a:xfrm>
            <a:off x="4242816" y="4234252"/>
            <a:ext cx="3703320" cy="2139696"/>
          </a:xfrm>
          <a:solidFill>
            <a:schemeClr val="accent2"/>
          </a:solidFill>
        </p:spPr>
        <p:txBody>
          <a:bodyPr rtlCol="0"/>
          <a:lstStyle/>
          <a:p>
            <a:pPr rtl="0"/>
            <a:r>
              <a:rPr lang="es-ES" noProof="0"/>
              <a:t>Haga clic en el icono para agregar una imagen</a:t>
            </a:r>
          </a:p>
        </p:txBody>
      </p:sp>
      <p:sp>
        <p:nvSpPr>
          <p:cNvPr id="13" name="Marcador de posición de imagen 10">
            <a:extLst>
              <a:ext uri="{FF2B5EF4-FFF2-40B4-BE49-F238E27FC236}">
                <a16:creationId xmlns:a16="http://schemas.microsoft.com/office/drawing/2014/main" id="{EED74C29-FF8A-4470-8221-FD11E7FB7D76}"/>
              </a:ext>
            </a:extLst>
          </p:cNvPr>
          <p:cNvSpPr>
            <a:spLocks noGrp="1"/>
          </p:cNvSpPr>
          <p:nvPr>
            <p:ph type="pic" sz="quarter" idx="15"/>
          </p:nvPr>
        </p:nvSpPr>
        <p:spPr>
          <a:xfrm>
            <a:off x="8046720" y="4233672"/>
            <a:ext cx="3703320" cy="2139696"/>
          </a:xfrm>
          <a:solidFill>
            <a:schemeClr val="accent2"/>
          </a:solidFill>
        </p:spPr>
        <p:txBody>
          <a:bodyPr rtlCol="0"/>
          <a:lstStyle/>
          <a:p>
            <a:pPr rtl="0"/>
            <a:r>
              <a:rPr lang="es-ES" noProof="0"/>
              <a:t>Haga clic en el icono para agregar una imagen</a:t>
            </a:r>
          </a:p>
        </p:txBody>
      </p:sp>
      <p:sp>
        <p:nvSpPr>
          <p:cNvPr id="3" name="Marcador de pie de página 2"/>
          <p:cNvSpPr>
            <a:spLocks noGrp="1"/>
          </p:cNvSpPr>
          <p:nvPr>
            <p:ph type="ftr" sz="quarter" idx="11"/>
          </p:nvPr>
        </p:nvSpPr>
        <p:spPr/>
        <p:txBody>
          <a:bodyPr rtlCol="0"/>
          <a:lstStyle/>
          <a:p>
            <a:pPr rtl="0"/>
            <a:r>
              <a:rPr lang="es-ES" noProof="0"/>
              <a:t>Ejemplo de Texto de pie de página</a:t>
            </a:r>
          </a:p>
        </p:txBody>
      </p:sp>
      <p:sp>
        <p:nvSpPr>
          <p:cNvPr id="2" name="Marcador de fecha 1"/>
          <p:cNvSpPr>
            <a:spLocks noGrp="1"/>
          </p:cNvSpPr>
          <p:nvPr>
            <p:ph type="dt" sz="half" idx="10"/>
          </p:nvPr>
        </p:nvSpPr>
        <p:spPr/>
        <p:txBody>
          <a:bodyPr rtlCol="0"/>
          <a:lstStyle/>
          <a:p>
            <a:pPr rtl="0"/>
            <a:r>
              <a:rPr lang="es-ES" noProof="0"/>
              <a:t>20XX</a:t>
            </a:r>
          </a:p>
        </p:txBody>
      </p:sp>
      <p:sp>
        <p:nvSpPr>
          <p:cNvPr id="4" name="Marcador de número de diapositiva 3"/>
          <p:cNvSpPr>
            <a:spLocks noGrp="1"/>
          </p:cNvSpPr>
          <p:nvPr>
            <p:ph type="sldNum" sz="quarter" idx="12"/>
          </p:nvPr>
        </p:nvSpPr>
        <p:spPr/>
        <p:txBody>
          <a:bodyPr rtlCol="0"/>
          <a:lstStyle/>
          <a:p>
            <a:pPr rtl="0"/>
            <a:fld id="{3A98EE3D-8CD1-4C3F-BD1C-C98C9596463C}" type="slidenum">
              <a:rPr lang="es-ES" noProof="0" smtClean="0"/>
              <a:t>‹Nº›</a:t>
            </a:fld>
            <a:endParaRPr lang="es-ES" noProof="0"/>
          </a:p>
        </p:txBody>
      </p:sp>
    </p:spTree>
    <p:extLst>
      <p:ext uri="{BB962C8B-B14F-4D97-AF65-F5344CB8AC3E}">
        <p14:creationId xmlns:p14="http://schemas.microsoft.com/office/powerpoint/2010/main" val="1874943644"/>
      </p:ext>
    </p:extLst>
  </p:cSld>
  <p:clrMapOvr>
    <a:masterClrMapping/>
  </p:clrMapOvr>
  <p:extLst>
    <p:ext uri="{DCECCB84-F9BA-43D5-87BE-67443E8EF086}">
      <p15:sldGuideLst xmlns:p15="http://schemas.microsoft.com/office/powerpoint/2012/main">
        <p15:guide id="1" orient="horz"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alto de sección">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6E787D40-90B5-470E-95A2-784F1CB479C9}"/>
              </a:ext>
            </a:extLst>
          </p:cNvPr>
          <p:cNvSpPr>
            <a:spLocks noGrp="1"/>
          </p:cNvSpPr>
          <p:nvPr>
            <p:ph type="ctrTitle"/>
          </p:nvPr>
        </p:nvSpPr>
        <p:spPr>
          <a:xfrm>
            <a:off x="581191" y="4322102"/>
            <a:ext cx="10993549" cy="1153609"/>
          </a:xfrm>
        </p:spPr>
        <p:txBody>
          <a:bodyPr rtlCol="0"/>
          <a:lstStyle/>
          <a:p>
            <a:pPr rtl="0"/>
            <a:r>
              <a:rPr lang="es-ES" noProof="0"/>
              <a:t>Haga clic para modificar el estilo de título del patrón</a:t>
            </a:r>
          </a:p>
        </p:txBody>
      </p:sp>
      <p:sp>
        <p:nvSpPr>
          <p:cNvPr id="6" name="Subtítulo 2">
            <a:extLst>
              <a:ext uri="{FF2B5EF4-FFF2-40B4-BE49-F238E27FC236}">
                <a16:creationId xmlns:a16="http://schemas.microsoft.com/office/drawing/2014/main" id="{DDD90A03-8871-46F6-B527-27A279CAF3FE}"/>
              </a:ext>
            </a:extLst>
          </p:cNvPr>
          <p:cNvSpPr>
            <a:spLocks noGrp="1"/>
          </p:cNvSpPr>
          <p:nvPr>
            <p:ph type="subTitle" idx="1"/>
          </p:nvPr>
        </p:nvSpPr>
        <p:spPr>
          <a:xfrm>
            <a:off x="581194" y="5475712"/>
            <a:ext cx="10993546" cy="590321"/>
          </a:xfrm>
        </p:spPr>
        <p:txBody>
          <a:bodyPr rtlCol="0"/>
          <a:lstStyle>
            <a:lvl1pPr marL="0" indent="0">
              <a:buNone/>
              <a:defRPr/>
            </a:lvl1pPr>
          </a:lstStyle>
          <a:p>
            <a:pPr rtl="0"/>
            <a:r>
              <a:rPr lang="es-ES" noProof="0"/>
              <a:t>Haga clic para modificar el estilo de subtítulo del patrón</a:t>
            </a:r>
          </a:p>
        </p:txBody>
      </p:sp>
      <p:sp>
        <p:nvSpPr>
          <p:cNvPr id="9" name="Marcador de posición de imagen 8">
            <a:extLst>
              <a:ext uri="{FF2B5EF4-FFF2-40B4-BE49-F238E27FC236}">
                <a16:creationId xmlns:a16="http://schemas.microsoft.com/office/drawing/2014/main" id="{18C0DC8A-3006-4A75-A9BA-FCA96D2C38A9}"/>
              </a:ext>
            </a:extLst>
          </p:cNvPr>
          <p:cNvSpPr>
            <a:spLocks noGrp="1"/>
          </p:cNvSpPr>
          <p:nvPr>
            <p:ph type="pic" sz="quarter" idx="13"/>
          </p:nvPr>
        </p:nvSpPr>
        <p:spPr>
          <a:xfrm>
            <a:off x="449580" y="603504"/>
            <a:ext cx="11292840" cy="3557016"/>
          </a:xfrm>
          <a:solidFill>
            <a:schemeClr val="accent2"/>
          </a:solidFill>
        </p:spPr>
        <p:txBody>
          <a:bodyPr rtlCol="0"/>
          <a:lstStyle/>
          <a:p>
            <a:pPr rtl="0"/>
            <a:r>
              <a:rPr lang="es-ES" noProof="0"/>
              <a:t>Haga clic en el icono para agregar una imagen</a:t>
            </a:r>
          </a:p>
        </p:txBody>
      </p:sp>
    </p:spTree>
    <p:extLst>
      <p:ext uri="{BB962C8B-B14F-4D97-AF65-F5344CB8AC3E}">
        <p14:creationId xmlns:p14="http://schemas.microsoft.com/office/powerpoint/2010/main" val="3518504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ítulo y contenido">
    <p:spTree>
      <p:nvGrpSpPr>
        <p:cNvPr id="1" name=""/>
        <p:cNvGrpSpPr/>
        <p:nvPr/>
      </p:nvGrpSpPr>
      <p:grpSpPr>
        <a:xfrm>
          <a:off x="0" y="0"/>
          <a:ext cx="0" cy="0"/>
          <a:chOff x="0" y="0"/>
          <a:chExt cx="0" cy="0"/>
        </a:xfrm>
      </p:grpSpPr>
      <p:sp>
        <p:nvSpPr>
          <p:cNvPr id="2" name="Título 1"/>
          <p:cNvSpPr>
            <a:spLocks noGrp="1"/>
          </p:cNvSpPr>
          <p:nvPr>
            <p:ph type="title"/>
          </p:nvPr>
        </p:nvSpPr>
        <p:spPr>
          <a:xfrm>
            <a:off x="581192" y="731520"/>
            <a:ext cx="11029616" cy="987552"/>
          </a:xfrm>
        </p:spPr>
        <p:txBody>
          <a:bodyPr rtlCol="0"/>
          <a:lstStyle/>
          <a:p>
            <a:pPr rtl="0"/>
            <a:r>
              <a:rPr lang="es-ES" noProof="0"/>
              <a:t>Haga clic para modificar el estilo de título del patrón</a:t>
            </a:r>
          </a:p>
        </p:txBody>
      </p:sp>
      <p:sp>
        <p:nvSpPr>
          <p:cNvPr id="3" name="Marcador de contenido 2"/>
          <p:cNvSpPr>
            <a:spLocks noGrp="1"/>
          </p:cNvSpPr>
          <p:nvPr>
            <p:ph idx="1"/>
          </p:nvPr>
        </p:nvSpPr>
        <p:spPr>
          <a:xfrm>
            <a:off x="581192" y="2340864"/>
            <a:ext cx="11029615" cy="3634486"/>
          </a:xfrm>
        </p:spPr>
        <p:txBody>
          <a:bodyPr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9" name="Marcador de pie de página 8">
            <a:extLst>
              <a:ext uri="{FF2B5EF4-FFF2-40B4-BE49-F238E27FC236}">
                <a16:creationId xmlns:a16="http://schemas.microsoft.com/office/drawing/2014/main" id="{1356D3B5-6063-4A89-B88F-9D3043916FF8}"/>
              </a:ext>
            </a:extLst>
          </p:cNvPr>
          <p:cNvSpPr>
            <a:spLocks noGrp="1"/>
          </p:cNvSpPr>
          <p:nvPr>
            <p:ph type="ftr" sz="quarter" idx="11"/>
          </p:nvPr>
        </p:nvSpPr>
        <p:spPr/>
        <p:txBody>
          <a:bodyPr rtlCol="0"/>
          <a:lstStyle/>
          <a:p>
            <a:pPr rtl="0"/>
            <a:r>
              <a:rPr lang="es-ES" noProof="0"/>
              <a:t>Ejemplo de Texto de pie de página</a:t>
            </a:r>
          </a:p>
        </p:txBody>
      </p:sp>
      <p:sp>
        <p:nvSpPr>
          <p:cNvPr id="8" name="Marcador de fecha 7">
            <a:extLst>
              <a:ext uri="{FF2B5EF4-FFF2-40B4-BE49-F238E27FC236}">
                <a16:creationId xmlns:a16="http://schemas.microsoft.com/office/drawing/2014/main" id="{770E6237-3456-439F-802D-3BA93FC7E3E5}"/>
              </a:ext>
            </a:extLst>
          </p:cNvPr>
          <p:cNvSpPr>
            <a:spLocks noGrp="1"/>
          </p:cNvSpPr>
          <p:nvPr>
            <p:ph type="dt" sz="half" idx="10"/>
          </p:nvPr>
        </p:nvSpPr>
        <p:spPr/>
        <p:txBody>
          <a:bodyPr rtlCol="0"/>
          <a:lstStyle/>
          <a:p>
            <a:pPr rtl="0"/>
            <a:r>
              <a:rPr lang="es-ES" noProof="0"/>
              <a:t>20XX</a:t>
            </a:r>
          </a:p>
        </p:txBody>
      </p:sp>
      <p:sp>
        <p:nvSpPr>
          <p:cNvPr id="10" name="Marcador de número de diapositiva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rtlCol="0"/>
          <a:lstStyle/>
          <a:p>
            <a:pPr rtl="0"/>
            <a:fld id="{3A98EE3D-8CD1-4C3F-BD1C-C98C9596463C}" type="slidenum">
              <a:rPr lang="es-ES" noProof="0" smtClean="0"/>
              <a:t>‹Nº›</a:t>
            </a:fld>
            <a:endParaRPr lang="es-ES" noProof="0"/>
          </a:p>
        </p:txBody>
      </p:sp>
    </p:spTree>
    <p:extLst>
      <p:ext uri="{BB962C8B-B14F-4D97-AF65-F5344CB8AC3E}">
        <p14:creationId xmlns:p14="http://schemas.microsoft.com/office/powerpoint/2010/main" val="2466887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ita">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19AD7E45-24A5-4020-858E-57CFA0955730}"/>
              </a:ext>
            </a:extLst>
          </p:cNvPr>
          <p:cNvSpPr>
            <a:spLocks noGrp="1"/>
          </p:cNvSpPr>
          <p:nvPr>
            <p:ph type="ctrTitle"/>
          </p:nvPr>
        </p:nvSpPr>
        <p:spPr>
          <a:xfrm>
            <a:off x="581191" y="1020431"/>
            <a:ext cx="10993549" cy="1475013"/>
          </a:xfrm>
        </p:spPr>
        <p:txBody>
          <a:bodyPr rtlCol="0"/>
          <a:lstStyle/>
          <a:p>
            <a:pPr rtl="0"/>
            <a:r>
              <a:rPr lang="es-ES" noProof="0"/>
              <a:t>Haga clic para modificar el estilo de título del patrón</a:t>
            </a:r>
          </a:p>
        </p:txBody>
      </p:sp>
      <p:sp>
        <p:nvSpPr>
          <p:cNvPr id="6" name="Subtítulo 2">
            <a:extLst>
              <a:ext uri="{FF2B5EF4-FFF2-40B4-BE49-F238E27FC236}">
                <a16:creationId xmlns:a16="http://schemas.microsoft.com/office/drawing/2014/main" id="{9C213B6D-04F4-4E9D-AD86-E50884CB4CB3}"/>
              </a:ext>
            </a:extLst>
          </p:cNvPr>
          <p:cNvSpPr>
            <a:spLocks noGrp="1"/>
          </p:cNvSpPr>
          <p:nvPr>
            <p:ph type="subTitle" idx="1"/>
          </p:nvPr>
        </p:nvSpPr>
        <p:spPr>
          <a:xfrm>
            <a:off x="581194" y="2495445"/>
            <a:ext cx="10993546" cy="468233"/>
          </a:xfrm>
        </p:spPr>
        <p:txBody>
          <a:bodyPr rtlCol="0"/>
          <a:lstStyle>
            <a:lvl1pPr marL="0" indent="0">
              <a:buNone/>
              <a:defRPr/>
            </a:lvl1pPr>
          </a:lstStyle>
          <a:p>
            <a:pPr rtl="0"/>
            <a:r>
              <a:rPr lang="es-ES" noProof="0"/>
              <a:t>Haga clic para modificar el estilo de subtítulo del patrón</a:t>
            </a:r>
          </a:p>
        </p:txBody>
      </p:sp>
      <p:sp>
        <p:nvSpPr>
          <p:cNvPr id="10" name="Marcador de posición de imagen 9">
            <a:extLst>
              <a:ext uri="{FF2B5EF4-FFF2-40B4-BE49-F238E27FC236}">
                <a16:creationId xmlns:a16="http://schemas.microsoft.com/office/drawing/2014/main" id="{52DB8B62-62C2-4723-85AF-F5D87B489A63}"/>
              </a:ext>
            </a:extLst>
          </p:cNvPr>
          <p:cNvSpPr>
            <a:spLocks noGrp="1"/>
          </p:cNvSpPr>
          <p:nvPr>
            <p:ph type="pic" sz="quarter" idx="13"/>
          </p:nvPr>
        </p:nvSpPr>
        <p:spPr>
          <a:xfrm>
            <a:off x="448056" y="3081528"/>
            <a:ext cx="5486400" cy="3310128"/>
          </a:xfrm>
          <a:solidFill>
            <a:schemeClr val="accent2"/>
          </a:solidFill>
        </p:spPr>
        <p:txBody>
          <a:bodyPr rtlCol="0"/>
          <a:lstStyle/>
          <a:p>
            <a:pPr rtl="0"/>
            <a:r>
              <a:rPr lang="es-ES" noProof="0"/>
              <a:t>Haga clic en el icono para agregar una imagen</a:t>
            </a:r>
          </a:p>
        </p:txBody>
      </p:sp>
      <p:sp>
        <p:nvSpPr>
          <p:cNvPr id="11" name="Marcador de posición de imagen 9">
            <a:extLst>
              <a:ext uri="{FF2B5EF4-FFF2-40B4-BE49-F238E27FC236}">
                <a16:creationId xmlns:a16="http://schemas.microsoft.com/office/drawing/2014/main" id="{D1329640-D9D1-44D4-8E40-04E753A2B826}"/>
              </a:ext>
            </a:extLst>
          </p:cNvPr>
          <p:cNvSpPr>
            <a:spLocks noGrp="1"/>
          </p:cNvSpPr>
          <p:nvPr>
            <p:ph type="pic" sz="quarter" idx="14"/>
          </p:nvPr>
        </p:nvSpPr>
        <p:spPr>
          <a:xfrm>
            <a:off x="6254496" y="3081528"/>
            <a:ext cx="5486400" cy="3310128"/>
          </a:xfrm>
          <a:solidFill>
            <a:schemeClr val="accent2"/>
          </a:solidFill>
        </p:spPr>
        <p:txBody>
          <a:bodyPr rtlCol="0"/>
          <a:lstStyle/>
          <a:p>
            <a:pPr rtl="0"/>
            <a:r>
              <a:rPr lang="es-ES" noProof="0"/>
              <a:t>Haga clic en el icono para agregar una imagen</a:t>
            </a:r>
          </a:p>
        </p:txBody>
      </p:sp>
      <p:sp>
        <p:nvSpPr>
          <p:cNvPr id="3" name="Marcador de pie de página 2"/>
          <p:cNvSpPr>
            <a:spLocks noGrp="1"/>
          </p:cNvSpPr>
          <p:nvPr>
            <p:ph type="ftr" sz="quarter" idx="11"/>
          </p:nvPr>
        </p:nvSpPr>
        <p:spPr/>
        <p:txBody>
          <a:bodyPr rtlCol="0"/>
          <a:lstStyle/>
          <a:p>
            <a:pPr rtl="0"/>
            <a:r>
              <a:rPr lang="es-ES" noProof="0"/>
              <a:t>Ejemplo de Texto de pie de página</a:t>
            </a:r>
          </a:p>
        </p:txBody>
      </p:sp>
      <p:sp>
        <p:nvSpPr>
          <p:cNvPr id="2" name="Marcador de fecha 1"/>
          <p:cNvSpPr>
            <a:spLocks noGrp="1"/>
          </p:cNvSpPr>
          <p:nvPr>
            <p:ph type="dt" sz="half" idx="10"/>
          </p:nvPr>
        </p:nvSpPr>
        <p:spPr/>
        <p:txBody>
          <a:bodyPr rtlCol="0"/>
          <a:lstStyle/>
          <a:p>
            <a:pPr rtl="0"/>
            <a:r>
              <a:rPr lang="es-ES" noProof="0"/>
              <a:t>20XX</a:t>
            </a:r>
          </a:p>
        </p:txBody>
      </p:sp>
      <p:sp>
        <p:nvSpPr>
          <p:cNvPr id="4" name="Marcador de número de diapositiva 3"/>
          <p:cNvSpPr>
            <a:spLocks noGrp="1"/>
          </p:cNvSpPr>
          <p:nvPr>
            <p:ph type="sldNum" sz="quarter" idx="12"/>
          </p:nvPr>
        </p:nvSpPr>
        <p:spPr/>
        <p:txBody>
          <a:bodyPr rtlCol="0"/>
          <a:lstStyle/>
          <a:p>
            <a:pPr rtl="0"/>
            <a:fld id="{3A98EE3D-8CD1-4C3F-BD1C-C98C9596463C}" type="slidenum">
              <a:rPr lang="es-ES" noProof="0" smtClean="0"/>
              <a:t>‹Nº›</a:t>
            </a:fld>
            <a:endParaRPr lang="es-ES" noProof="0"/>
          </a:p>
        </p:txBody>
      </p:sp>
    </p:spTree>
    <p:extLst>
      <p:ext uri="{BB962C8B-B14F-4D97-AF65-F5344CB8AC3E}">
        <p14:creationId xmlns:p14="http://schemas.microsoft.com/office/powerpoint/2010/main" val="2557857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quipo">
    <p:spTree>
      <p:nvGrpSpPr>
        <p:cNvPr id="1" name=""/>
        <p:cNvGrpSpPr/>
        <p:nvPr/>
      </p:nvGrpSpPr>
      <p:grpSpPr>
        <a:xfrm>
          <a:off x="0" y="0"/>
          <a:ext cx="0" cy="0"/>
          <a:chOff x="0" y="0"/>
          <a:chExt cx="0" cy="0"/>
        </a:xfrm>
      </p:grpSpPr>
      <p:sp>
        <p:nvSpPr>
          <p:cNvPr id="8" name="Título 1"/>
          <p:cNvSpPr>
            <a:spLocks noGrp="1"/>
          </p:cNvSpPr>
          <p:nvPr>
            <p:ph type="title"/>
          </p:nvPr>
        </p:nvSpPr>
        <p:spPr>
          <a:xfrm>
            <a:off x="575894" y="729658"/>
            <a:ext cx="11029616" cy="988332"/>
          </a:xfrm>
        </p:spPr>
        <p:txBody>
          <a:bodyPr rtlCol="0"/>
          <a:lstStyle/>
          <a:p>
            <a:pPr rtl="0"/>
            <a:r>
              <a:rPr lang="es-ES" noProof="0"/>
              <a:t>Haga clic para modificar el estilo de título del patrón</a:t>
            </a:r>
          </a:p>
        </p:txBody>
      </p:sp>
      <p:sp>
        <p:nvSpPr>
          <p:cNvPr id="15" name="Marcador de posición de SmartArt 14">
            <a:extLst>
              <a:ext uri="{FF2B5EF4-FFF2-40B4-BE49-F238E27FC236}">
                <a16:creationId xmlns:a16="http://schemas.microsoft.com/office/drawing/2014/main" id="{1A07AFA2-B97F-4965-B3E3-0399F8696B92}"/>
              </a:ext>
            </a:extLst>
          </p:cNvPr>
          <p:cNvSpPr>
            <a:spLocks noGrp="1"/>
          </p:cNvSpPr>
          <p:nvPr>
            <p:ph type="dgm" sz="quarter" idx="13"/>
          </p:nvPr>
        </p:nvSpPr>
        <p:spPr>
          <a:xfrm>
            <a:off x="576263" y="2290762"/>
            <a:ext cx="2286000" cy="2514600"/>
          </a:xfrm>
          <a:solidFill>
            <a:schemeClr val="accent2"/>
          </a:solidFill>
        </p:spPr>
        <p:txBody>
          <a:bodyPr rtlCol="0"/>
          <a:lstStyle/>
          <a:p>
            <a:pPr rtl="0"/>
            <a:r>
              <a:rPr lang="es-ES" noProof="0"/>
              <a:t>Haga clic en el icono para agregar un elemento gráfico SmartArt</a:t>
            </a:r>
          </a:p>
        </p:txBody>
      </p:sp>
      <p:sp>
        <p:nvSpPr>
          <p:cNvPr id="16" name="Marcador de posición de SmartArt 14">
            <a:extLst>
              <a:ext uri="{FF2B5EF4-FFF2-40B4-BE49-F238E27FC236}">
                <a16:creationId xmlns:a16="http://schemas.microsoft.com/office/drawing/2014/main" id="{FBD83F25-25EA-4FCB-9180-B7567885BE7A}"/>
              </a:ext>
            </a:extLst>
          </p:cNvPr>
          <p:cNvSpPr>
            <a:spLocks noGrp="1"/>
          </p:cNvSpPr>
          <p:nvPr>
            <p:ph type="dgm" sz="quarter" idx="14"/>
          </p:nvPr>
        </p:nvSpPr>
        <p:spPr>
          <a:xfrm>
            <a:off x="3486759" y="2290762"/>
            <a:ext cx="2286000" cy="2514600"/>
          </a:xfrm>
          <a:solidFill>
            <a:schemeClr val="accent2"/>
          </a:solidFill>
        </p:spPr>
        <p:txBody>
          <a:bodyPr rtlCol="0"/>
          <a:lstStyle/>
          <a:p>
            <a:pPr rtl="0"/>
            <a:r>
              <a:rPr lang="es-ES" noProof="0"/>
              <a:t>Haga clic en el icono para agregar un elemento gráfico SmartArt</a:t>
            </a:r>
          </a:p>
        </p:txBody>
      </p:sp>
      <p:sp>
        <p:nvSpPr>
          <p:cNvPr id="17" name="Marcador de posición de SmartArt 14">
            <a:extLst>
              <a:ext uri="{FF2B5EF4-FFF2-40B4-BE49-F238E27FC236}">
                <a16:creationId xmlns:a16="http://schemas.microsoft.com/office/drawing/2014/main" id="{C19AF1FD-578A-4AC1-8006-BF395C098188}"/>
              </a:ext>
            </a:extLst>
          </p:cNvPr>
          <p:cNvSpPr>
            <a:spLocks noGrp="1"/>
          </p:cNvSpPr>
          <p:nvPr>
            <p:ph type="dgm" sz="quarter" idx="15"/>
          </p:nvPr>
        </p:nvSpPr>
        <p:spPr>
          <a:xfrm>
            <a:off x="6397255" y="2290762"/>
            <a:ext cx="2286000" cy="2514600"/>
          </a:xfrm>
          <a:solidFill>
            <a:schemeClr val="accent2"/>
          </a:solidFill>
        </p:spPr>
        <p:txBody>
          <a:bodyPr rtlCol="0"/>
          <a:lstStyle/>
          <a:p>
            <a:pPr rtl="0"/>
            <a:r>
              <a:rPr lang="es-ES" noProof="0"/>
              <a:t>Haga clic en el icono para agregar un elemento gráfico SmartArt</a:t>
            </a:r>
          </a:p>
        </p:txBody>
      </p:sp>
      <p:sp>
        <p:nvSpPr>
          <p:cNvPr id="18" name="Marcador de posición de SmartArt 14">
            <a:extLst>
              <a:ext uri="{FF2B5EF4-FFF2-40B4-BE49-F238E27FC236}">
                <a16:creationId xmlns:a16="http://schemas.microsoft.com/office/drawing/2014/main" id="{A30FAB41-D651-4537-9674-A090F9541E38}"/>
              </a:ext>
            </a:extLst>
          </p:cNvPr>
          <p:cNvSpPr>
            <a:spLocks noGrp="1"/>
          </p:cNvSpPr>
          <p:nvPr>
            <p:ph type="dgm" sz="quarter" idx="16"/>
          </p:nvPr>
        </p:nvSpPr>
        <p:spPr>
          <a:xfrm>
            <a:off x="9307750" y="2290762"/>
            <a:ext cx="2286000" cy="2514600"/>
          </a:xfrm>
          <a:solidFill>
            <a:schemeClr val="accent2"/>
          </a:solidFill>
        </p:spPr>
        <p:txBody>
          <a:bodyPr rtlCol="0"/>
          <a:lstStyle/>
          <a:p>
            <a:pPr rtl="0"/>
            <a:r>
              <a:rPr lang="es-ES" noProof="0"/>
              <a:t>Haga clic en el icono para agregar un elemento gráfico SmartArt</a:t>
            </a:r>
          </a:p>
        </p:txBody>
      </p:sp>
      <p:sp>
        <p:nvSpPr>
          <p:cNvPr id="20" name="Marcador de texto 19">
            <a:extLst>
              <a:ext uri="{FF2B5EF4-FFF2-40B4-BE49-F238E27FC236}">
                <a16:creationId xmlns:a16="http://schemas.microsoft.com/office/drawing/2014/main" id="{6FF70985-87A5-4813-BB21-CD79732947F5}"/>
              </a:ext>
            </a:extLst>
          </p:cNvPr>
          <p:cNvSpPr>
            <a:spLocks noGrp="1"/>
          </p:cNvSpPr>
          <p:nvPr>
            <p:ph type="body" sz="quarter" idx="17" hasCustomPrompt="1"/>
          </p:nvPr>
        </p:nvSpPr>
        <p:spPr>
          <a:xfrm>
            <a:off x="576263" y="4943475"/>
            <a:ext cx="2286000" cy="365760"/>
          </a:xfrm>
        </p:spPr>
        <p:txBody>
          <a:bodyPr rtlCol="0">
            <a:noAutofit/>
          </a:bodyPr>
          <a:lstStyle>
            <a:lvl1pPr marL="0" indent="0">
              <a:buNone/>
              <a:defRPr sz="1800"/>
            </a:lvl1pPr>
            <a:lvl2pPr marL="324000" indent="0">
              <a:buNone/>
              <a:defRPr sz="1800"/>
            </a:lvl2pPr>
            <a:lvl3pPr marL="630000" indent="0">
              <a:buNone/>
              <a:defRPr sz="1800"/>
            </a:lvl3pPr>
            <a:lvl4pPr marL="1008000" indent="0">
              <a:buNone/>
              <a:defRPr sz="1800"/>
            </a:lvl4pPr>
            <a:lvl5pPr marL="1368000" indent="0">
              <a:buNone/>
              <a:defRPr sz="1800"/>
            </a:lvl5pPr>
          </a:lstStyle>
          <a:p>
            <a:pPr lvl="0" rtl="0"/>
            <a:r>
              <a:rPr lang="es-ES" noProof="0"/>
              <a:t>Nombre</a:t>
            </a:r>
          </a:p>
        </p:txBody>
      </p:sp>
      <p:sp>
        <p:nvSpPr>
          <p:cNvPr id="22" name="Marcador de texto 21">
            <a:extLst>
              <a:ext uri="{FF2B5EF4-FFF2-40B4-BE49-F238E27FC236}">
                <a16:creationId xmlns:a16="http://schemas.microsoft.com/office/drawing/2014/main" id="{8F30C930-1919-4A13-98BD-6CB6119CC11A}"/>
              </a:ext>
            </a:extLst>
          </p:cNvPr>
          <p:cNvSpPr>
            <a:spLocks noGrp="1"/>
          </p:cNvSpPr>
          <p:nvPr>
            <p:ph type="body" sz="quarter" idx="18" hasCustomPrompt="1"/>
          </p:nvPr>
        </p:nvSpPr>
        <p:spPr>
          <a:xfrm>
            <a:off x="575894" y="5447348"/>
            <a:ext cx="2286000" cy="365760"/>
          </a:xfrm>
        </p:spPr>
        <p:txBody>
          <a:bodyPr rtlCol="0">
            <a:noAutofit/>
          </a:bodyPr>
          <a:lstStyle>
            <a:lvl1pPr marL="0" indent="0">
              <a:buNone/>
              <a:defRPr sz="1600"/>
            </a:lvl1pPr>
            <a:lvl2pPr marL="324000" indent="0">
              <a:buNone/>
              <a:defRPr sz="1600"/>
            </a:lvl2pPr>
            <a:lvl3pPr marL="630000" indent="0">
              <a:buNone/>
              <a:defRPr sz="1600"/>
            </a:lvl3pPr>
            <a:lvl4pPr marL="1008000" indent="0">
              <a:buNone/>
              <a:defRPr sz="1600"/>
            </a:lvl4pPr>
            <a:lvl5pPr marL="1368000" indent="0">
              <a:buNone/>
              <a:defRPr sz="1600"/>
            </a:lvl5pPr>
          </a:lstStyle>
          <a:p>
            <a:pPr lvl="0" rtl="0"/>
            <a:r>
              <a:rPr lang="es-ES" noProof="0"/>
              <a:t>Título</a:t>
            </a:r>
          </a:p>
        </p:txBody>
      </p:sp>
      <p:sp>
        <p:nvSpPr>
          <p:cNvPr id="23" name="Marcador de texto 19">
            <a:extLst>
              <a:ext uri="{FF2B5EF4-FFF2-40B4-BE49-F238E27FC236}">
                <a16:creationId xmlns:a16="http://schemas.microsoft.com/office/drawing/2014/main" id="{6E4126AC-7681-4156-8274-2A6414894394}"/>
              </a:ext>
            </a:extLst>
          </p:cNvPr>
          <p:cNvSpPr>
            <a:spLocks noGrp="1"/>
          </p:cNvSpPr>
          <p:nvPr>
            <p:ph type="body" sz="quarter" idx="19" hasCustomPrompt="1"/>
          </p:nvPr>
        </p:nvSpPr>
        <p:spPr>
          <a:xfrm>
            <a:off x="3487128" y="4943475"/>
            <a:ext cx="2286000" cy="365760"/>
          </a:xfrm>
        </p:spPr>
        <p:txBody>
          <a:bodyPr rtlCol="0">
            <a:noAutofit/>
          </a:bodyPr>
          <a:lstStyle>
            <a:lvl1pPr marL="0" indent="0">
              <a:buNone/>
              <a:defRPr sz="1800"/>
            </a:lvl1pPr>
            <a:lvl2pPr marL="324000" indent="0">
              <a:buNone/>
              <a:defRPr sz="1800"/>
            </a:lvl2pPr>
            <a:lvl3pPr marL="630000" indent="0">
              <a:buNone/>
              <a:defRPr sz="1800"/>
            </a:lvl3pPr>
            <a:lvl4pPr marL="1008000" indent="0">
              <a:buNone/>
              <a:defRPr sz="1800"/>
            </a:lvl4pPr>
            <a:lvl5pPr marL="1368000" indent="0">
              <a:buNone/>
              <a:defRPr sz="1800"/>
            </a:lvl5pPr>
          </a:lstStyle>
          <a:p>
            <a:pPr lvl="0" rtl="0"/>
            <a:r>
              <a:rPr lang="es-ES" noProof="0"/>
              <a:t>Nombre</a:t>
            </a:r>
          </a:p>
        </p:txBody>
      </p:sp>
      <p:sp>
        <p:nvSpPr>
          <p:cNvPr id="24" name="Marcador de texto 21">
            <a:extLst>
              <a:ext uri="{FF2B5EF4-FFF2-40B4-BE49-F238E27FC236}">
                <a16:creationId xmlns:a16="http://schemas.microsoft.com/office/drawing/2014/main" id="{D03485ED-1755-41FA-942B-ED95B3913DBF}"/>
              </a:ext>
            </a:extLst>
          </p:cNvPr>
          <p:cNvSpPr>
            <a:spLocks noGrp="1"/>
          </p:cNvSpPr>
          <p:nvPr>
            <p:ph type="body" sz="quarter" idx="20" hasCustomPrompt="1"/>
          </p:nvPr>
        </p:nvSpPr>
        <p:spPr>
          <a:xfrm>
            <a:off x="3486759" y="5447348"/>
            <a:ext cx="2286000" cy="365760"/>
          </a:xfrm>
        </p:spPr>
        <p:txBody>
          <a:bodyPr rtlCol="0">
            <a:noAutofit/>
          </a:bodyPr>
          <a:lstStyle>
            <a:lvl1pPr marL="0" indent="0">
              <a:buNone/>
              <a:defRPr sz="1600"/>
            </a:lvl1pPr>
            <a:lvl2pPr marL="324000" indent="0">
              <a:buNone/>
              <a:defRPr sz="1600"/>
            </a:lvl2pPr>
            <a:lvl3pPr marL="630000" indent="0">
              <a:buNone/>
              <a:defRPr sz="1600"/>
            </a:lvl3pPr>
            <a:lvl4pPr marL="1008000" indent="0">
              <a:buNone/>
              <a:defRPr sz="1600"/>
            </a:lvl4pPr>
            <a:lvl5pPr marL="1368000" indent="0">
              <a:buNone/>
              <a:defRPr sz="1600"/>
            </a:lvl5pPr>
          </a:lstStyle>
          <a:p>
            <a:pPr lvl="0" rtl="0"/>
            <a:r>
              <a:rPr lang="es-ES" noProof="0"/>
              <a:t>Título</a:t>
            </a:r>
          </a:p>
        </p:txBody>
      </p:sp>
      <p:sp>
        <p:nvSpPr>
          <p:cNvPr id="25" name="Marcador de texto 19">
            <a:extLst>
              <a:ext uri="{FF2B5EF4-FFF2-40B4-BE49-F238E27FC236}">
                <a16:creationId xmlns:a16="http://schemas.microsoft.com/office/drawing/2014/main" id="{42AFEFC9-586E-4B97-AD51-F02AC6AC6A60}"/>
              </a:ext>
            </a:extLst>
          </p:cNvPr>
          <p:cNvSpPr>
            <a:spLocks noGrp="1"/>
          </p:cNvSpPr>
          <p:nvPr>
            <p:ph type="body" sz="quarter" idx="21" hasCustomPrompt="1"/>
          </p:nvPr>
        </p:nvSpPr>
        <p:spPr>
          <a:xfrm>
            <a:off x="6397624" y="4943475"/>
            <a:ext cx="2286000" cy="365760"/>
          </a:xfrm>
        </p:spPr>
        <p:txBody>
          <a:bodyPr rtlCol="0">
            <a:noAutofit/>
          </a:bodyPr>
          <a:lstStyle>
            <a:lvl1pPr marL="0" indent="0">
              <a:buNone/>
              <a:defRPr sz="1800"/>
            </a:lvl1pPr>
            <a:lvl2pPr marL="324000" indent="0">
              <a:buNone/>
              <a:defRPr sz="1800"/>
            </a:lvl2pPr>
            <a:lvl3pPr marL="630000" indent="0">
              <a:buNone/>
              <a:defRPr sz="1800"/>
            </a:lvl3pPr>
            <a:lvl4pPr marL="1008000" indent="0">
              <a:buNone/>
              <a:defRPr sz="1800"/>
            </a:lvl4pPr>
            <a:lvl5pPr marL="1368000" indent="0">
              <a:buNone/>
              <a:defRPr sz="1800"/>
            </a:lvl5pPr>
          </a:lstStyle>
          <a:p>
            <a:pPr lvl="0" rtl="0"/>
            <a:r>
              <a:rPr lang="es-ES" noProof="0"/>
              <a:t>Nombre</a:t>
            </a:r>
          </a:p>
        </p:txBody>
      </p:sp>
      <p:sp>
        <p:nvSpPr>
          <p:cNvPr id="26" name="Marcador de texto 21">
            <a:extLst>
              <a:ext uri="{FF2B5EF4-FFF2-40B4-BE49-F238E27FC236}">
                <a16:creationId xmlns:a16="http://schemas.microsoft.com/office/drawing/2014/main" id="{E94B1769-BE23-4EBA-A0DA-9A01476DAC50}"/>
              </a:ext>
            </a:extLst>
          </p:cNvPr>
          <p:cNvSpPr>
            <a:spLocks noGrp="1"/>
          </p:cNvSpPr>
          <p:nvPr>
            <p:ph type="body" sz="quarter" idx="22" hasCustomPrompt="1"/>
          </p:nvPr>
        </p:nvSpPr>
        <p:spPr>
          <a:xfrm>
            <a:off x="6397255" y="5447348"/>
            <a:ext cx="2286000" cy="365760"/>
          </a:xfrm>
        </p:spPr>
        <p:txBody>
          <a:bodyPr rtlCol="0">
            <a:noAutofit/>
          </a:bodyPr>
          <a:lstStyle>
            <a:lvl1pPr marL="0" indent="0">
              <a:buNone/>
              <a:defRPr sz="1600"/>
            </a:lvl1pPr>
            <a:lvl2pPr marL="324000" indent="0">
              <a:buNone/>
              <a:defRPr sz="1600"/>
            </a:lvl2pPr>
            <a:lvl3pPr marL="630000" indent="0">
              <a:buNone/>
              <a:defRPr sz="1600"/>
            </a:lvl3pPr>
            <a:lvl4pPr marL="1008000" indent="0">
              <a:buNone/>
              <a:defRPr sz="1600"/>
            </a:lvl4pPr>
            <a:lvl5pPr marL="1368000" indent="0">
              <a:buNone/>
              <a:defRPr sz="1600"/>
            </a:lvl5pPr>
          </a:lstStyle>
          <a:p>
            <a:pPr lvl="0" rtl="0"/>
            <a:r>
              <a:rPr lang="es-ES" noProof="0"/>
              <a:t>Título</a:t>
            </a:r>
          </a:p>
        </p:txBody>
      </p:sp>
      <p:sp>
        <p:nvSpPr>
          <p:cNvPr id="27" name="Marcador de texto 19">
            <a:extLst>
              <a:ext uri="{FF2B5EF4-FFF2-40B4-BE49-F238E27FC236}">
                <a16:creationId xmlns:a16="http://schemas.microsoft.com/office/drawing/2014/main" id="{9A7362AB-6137-4C5C-9219-392C3875AD9B}"/>
              </a:ext>
            </a:extLst>
          </p:cNvPr>
          <p:cNvSpPr>
            <a:spLocks noGrp="1"/>
          </p:cNvSpPr>
          <p:nvPr>
            <p:ph type="body" sz="quarter" idx="23" hasCustomPrompt="1"/>
          </p:nvPr>
        </p:nvSpPr>
        <p:spPr>
          <a:xfrm>
            <a:off x="9308119" y="4957131"/>
            <a:ext cx="2286000" cy="365760"/>
          </a:xfrm>
        </p:spPr>
        <p:txBody>
          <a:bodyPr rtlCol="0">
            <a:noAutofit/>
          </a:bodyPr>
          <a:lstStyle>
            <a:lvl1pPr marL="0" indent="0">
              <a:buNone/>
              <a:defRPr sz="1800"/>
            </a:lvl1pPr>
            <a:lvl2pPr marL="324000" indent="0">
              <a:buNone/>
              <a:defRPr sz="1800"/>
            </a:lvl2pPr>
            <a:lvl3pPr marL="630000" indent="0">
              <a:buNone/>
              <a:defRPr sz="1800"/>
            </a:lvl3pPr>
            <a:lvl4pPr marL="1008000" indent="0">
              <a:buNone/>
              <a:defRPr sz="1800"/>
            </a:lvl4pPr>
            <a:lvl5pPr marL="1368000" indent="0">
              <a:buNone/>
              <a:defRPr sz="1800"/>
            </a:lvl5pPr>
          </a:lstStyle>
          <a:p>
            <a:pPr lvl="0" rtl="0"/>
            <a:r>
              <a:rPr lang="es-ES" noProof="0"/>
              <a:t>Nombre</a:t>
            </a:r>
          </a:p>
        </p:txBody>
      </p:sp>
      <p:sp>
        <p:nvSpPr>
          <p:cNvPr id="28" name="Marcador de texto 21">
            <a:extLst>
              <a:ext uri="{FF2B5EF4-FFF2-40B4-BE49-F238E27FC236}">
                <a16:creationId xmlns:a16="http://schemas.microsoft.com/office/drawing/2014/main" id="{DA6F45F2-E17A-4027-AAA9-B9B703C26A2F}"/>
              </a:ext>
            </a:extLst>
          </p:cNvPr>
          <p:cNvSpPr>
            <a:spLocks noGrp="1"/>
          </p:cNvSpPr>
          <p:nvPr>
            <p:ph type="body" sz="quarter" idx="24" hasCustomPrompt="1"/>
          </p:nvPr>
        </p:nvSpPr>
        <p:spPr>
          <a:xfrm>
            <a:off x="9307750" y="5461004"/>
            <a:ext cx="2286000" cy="365760"/>
          </a:xfrm>
        </p:spPr>
        <p:txBody>
          <a:bodyPr rtlCol="0">
            <a:noAutofit/>
          </a:bodyPr>
          <a:lstStyle>
            <a:lvl1pPr marL="0" indent="0">
              <a:buNone/>
              <a:defRPr sz="1600"/>
            </a:lvl1pPr>
            <a:lvl2pPr marL="324000" indent="0">
              <a:buNone/>
              <a:defRPr sz="1600"/>
            </a:lvl2pPr>
            <a:lvl3pPr marL="630000" indent="0">
              <a:buNone/>
              <a:defRPr sz="1600"/>
            </a:lvl3pPr>
            <a:lvl4pPr marL="1008000" indent="0">
              <a:buNone/>
              <a:defRPr sz="1600"/>
            </a:lvl4pPr>
            <a:lvl5pPr marL="1368000" indent="0">
              <a:buNone/>
              <a:defRPr sz="1600"/>
            </a:lvl5pPr>
          </a:lstStyle>
          <a:p>
            <a:pPr lvl="0" rtl="0"/>
            <a:r>
              <a:rPr lang="es-ES" noProof="0"/>
              <a:t>Título</a:t>
            </a:r>
          </a:p>
        </p:txBody>
      </p:sp>
      <p:sp>
        <p:nvSpPr>
          <p:cNvPr id="4" name="Marcador de pie de página 3"/>
          <p:cNvSpPr>
            <a:spLocks noGrp="1"/>
          </p:cNvSpPr>
          <p:nvPr>
            <p:ph type="ftr" sz="quarter" idx="11"/>
          </p:nvPr>
        </p:nvSpPr>
        <p:spPr/>
        <p:txBody>
          <a:bodyPr rtlCol="0"/>
          <a:lstStyle/>
          <a:p>
            <a:pPr rtl="0"/>
            <a:r>
              <a:rPr lang="es-ES" noProof="0"/>
              <a:t>Texto de ejemplo para el pie de página</a:t>
            </a:r>
          </a:p>
        </p:txBody>
      </p:sp>
      <p:sp>
        <p:nvSpPr>
          <p:cNvPr id="3" name="Marcador de fecha 2"/>
          <p:cNvSpPr>
            <a:spLocks noGrp="1"/>
          </p:cNvSpPr>
          <p:nvPr>
            <p:ph type="dt" sz="half" idx="10"/>
          </p:nvPr>
        </p:nvSpPr>
        <p:spPr/>
        <p:txBody>
          <a:bodyPr rtlCol="0"/>
          <a:lstStyle/>
          <a:p>
            <a:pPr rtl="0"/>
            <a:r>
              <a:rPr lang="es-ES" noProof="0"/>
              <a:t>20XX</a:t>
            </a:r>
          </a:p>
        </p:txBody>
      </p:sp>
      <p:sp>
        <p:nvSpPr>
          <p:cNvPr id="5" name="Marcador de número de diapositiva 4"/>
          <p:cNvSpPr>
            <a:spLocks noGrp="1"/>
          </p:cNvSpPr>
          <p:nvPr>
            <p:ph type="sldNum" sz="quarter" idx="12"/>
          </p:nvPr>
        </p:nvSpPr>
        <p:spPr/>
        <p:txBody>
          <a:bodyPr rtlCol="0"/>
          <a:lstStyle/>
          <a:p>
            <a:pPr rtl="0"/>
            <a:fld id="{3A98EE3D-8CD1-4C3F-BD1C-C98C9596463C}" type="slidenum">
              <a:rPr lang="es-ES" noProof="0" smtClean="0"/>
              <a:t>‹Nº›</a:t>
            </a:fld>
            <a:endParaRPr lang="es-ES" noProof="0"/>
          </a:p>
        </p:txBody>
      </p:sp>
    </p:spTree>
    <p:extLst>
      <p:ext uri="{BB962C8B-B14F-4D97-AF65-F5344CB8AC3E}">
        <p14:creationId xmlns:p14="http://schemas.microsoft.com/office/powerpoint/2010/main" val="1392637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mparación">
    <p:spTree>
      <p:nvGrpSpPr>
        <p:cNvPr id="1" name=""/>
        <p:cNvGrpSpPr/>
        <p:nvPr/>
      </p:nvGrpSpPr>
      <p:grpSpPr>
        <a:xfrm>
          <a:off x="0" y="0"/>
          <a:ext cx="0" cy="0"/>
          <a:chOff x="0" y="0"/>
          <a:chExt cx="0" cy="0"/>
        </a:xfrm>
      </p:grpSpPr>
      <p:sp>
        <p:nvSpPr>
          <p:cNvPr id="12" name="Título 1"/>
          <p:cNvSpPr>
            <a:spLocks noGrp="1"/>
          </p:cNvSpPr>
          <p:nvPr>
            <p:ph type="title"/>
          </p:nvPr>
        </p:nvSpPr>
        <p:spPr>
          <a:xfrm>
            <a:off x="581193" y="729658"/>
            <a:ext cx="11029616" cy="988332"/>
          </a:xfrm>
        </p:spPr>
        <p:txBody>
          <a:bodyPr rtlCol="0"/>
          <a:lstStyle/>
          <a:p>
            <a:pPr rtl="0"/>
            <a:r>
              <a:rPr lang="es-ES" noProof="0"/>
              <a:t>Haga clic para modificar el estilo de título del patrón</a:t>
            </a:r>
          </a:p>
        </p:txBody>
      </p:sp>
      <p:sp>
        <p:nvSpPr>
          <p:cNvPr id="3" name="Marcador de texto 2"/>
          <p:cNvSpPr>
            <a:spLocks noGrp="1"/>
          </p:cNvSpPr>
          <p:nvPr>
            <p:ph type="body" idx="1"/>
          </p:nvPr>
        </p:nvSpPr>
        <p:spPr>
          <a:xfrm>
            <a:off x="581191" y="2250891"/>
            <a:ext cx="5194769" cy="557784"/>
          </a:xfrm>
        </p:spPr>
        <p:txBody>
          <a:bodyPr rtlCol="0"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los estilos de texto del patrón</a:t>
            </a:r>
          </a:p>
        </p:txBody>
      </p:sp>
      <p:sp>
        <p:nvSpPr>
          <p:cNvPr id="4" name="Marcador de contenido 3"/>
          <p:cNvSpPr>
            <a:spLocks noGrp="1"/>
          </p:cNvSpPr>
          <p:nvPr>
            <p:ph sz="half" idx="2"/>
          </p:nvPr>
        </p:nvSpPr>
        <p:spPr>
          <a:xfrm>
            <a:off x="581194" y="2926052"/>
            <a:ext cx="5194766" cy="2934999"/>
          </a:xfrm>
        </p:spPr>
        <p:txBody>
          <a:bodyPr rtlCol="0" anchor="t">
            <a:normAutofit/>
          </a:body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5" name="Marcador de texto 4"/>
          <p:cNvSpPr>
            <a:spLocks noGrp="1"/>
          </p:cNvSpPr>
          <p:nvPr>
            <p:ph type="body" sz="quarter" idx="3"/>
          </p:nvPr>
        </p:nvSpPr>
        <p:spPr>
          <a:xfrm>
            <a:off x="6416039" y="2250892"/>
            <a:ext cx="5194770" cy="553373"/>
          </a:xfrm>
        </p:spPr>
        <p:txBody>
          <a:bodyPr rtlCol="0"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s-ES" noProof="0"/>
              <a:t>Haga clic para modificar los estilos de texto del patrón</a:t>
            </a:r>
          </a:p>
        </p:txBody>
      </p:sp>
      <p:sp>
        <p:nvSpPr>
          <p:cNvPr id="6" name="Marcador de contenido 5"/>
          <p:cNvSpPr>
            <a:spLocks noGrp="1"/>
          </p:cNvSpPr>
          <p:nvPr>
            <p:ph sz="quarter" idx="4"/>
          </p:nvPr>
        </p:nvSpPr>
        <p:spPr>
          <a:xfrm>
            <a:off x="6416037" y="2926052"/>
            <a:ext cx="5194771" cy="2934999"/>
          </a:xfrm>
        </p:spPr>
        <p:txBody>
          <a:bodyPr rtlCol="0" anchor="t">
            <a:normAutofit/>
          </a:body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8" name="Marcador de pie de página 7"/>
          <p:cNvSpPr>
            <a:spLocks noGrp="1"/>
          </p:cNvSpPr>
          <p:nvPr>
            <p:ph type="ftr" sz="quarter" idx="11"/>
          </p:nvPr>
        </p:nvSpPr>
        <p:spPr/>
        <p:txBody>
          <a:bodyPr rtlCol="0"/>
          <a:lstStyle/>
          <a:p>
            <a:pPr rtl="0"/>
            <a:r>
              <a:rPr lang="es-ES" noProof="0"/>
              <a:t>Ejemplo de Texto de pie de página</a:t>
            </a:r>
          </a:p>
        </p:txBody>
      </p:sp>
      <p:sp>
        <p:nvSpPr>
          <p:cNvPr id="7" name="Marcador de fecha 6"/>
          <p:cNvSpPr>
            <a:spLocks noGrp="1"/>
          </p:cNvSpPr>
          <p:nvPr>
            <p:ph type="dt" sz="half" idx="10"/>
          </p:nvPr>
        </p:nvSpPr>
        <p:spPr/>
        <p:txBody>
          <a:bodyPr rtlCol="0"/>
          <a:lstStyle/>
          <a:p>
            <a:pPr rtl="0"/>
            <a:r>
              <a:rPr lang="es-ES" noProof="0"/>
              <a:t>20XX</a:t>
            </a:r>
          </a:p>
        </p:txBody>
      </p:sp>
      <p:sp>
        <p:nvSpPr>
          <p:cNvPr id="9" name="Marcador de número de diapositiva 8"/>
          <p:cNvSpPr>
            <a:spLocks noGrp="1"/>
          </p:cNvSpPr>
          <p:nvPr>
            <p:ph type="sldNum" sz="quarter" idx="12"/>
          </p:nvPr>
        </p:nvSpPr>
        <p:spPr/>
        <p:txBody>
          <a:bodyPr rtlCol="0"/>
          <a:lstStyle/>
          <a:p>
            <a:pPr rtl="0"/>
            <a:fld id="{3A98EE3D-8CD1-4C3F-BD1C-C98C9596463C}" type="slidenum">
              <a:rPr lang="es-ES" noProof="0" smtClean="0"/>
              <a:t>‹Nº›</a:t>
            </a:fld>
            <a:endParaRPr lang="es-ES" noProof="0"/>
          </a:p>
        </p:txBody>
      </p:sp>
    </p:spTree>
    <p:extLst>
      <p:ext uri="{BB962C8B-B14F-4D97-AF65-F5344CB8AC3E}">
        <p14:creationId xmlns:p14="http://schemas.microsoft.com/office/powerpoint/2010/main" val="614280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res contenido">
    <p:spTree>
      <p:nvGrpSpPr>
        <p:cNvPr id="1" name=""/>
        <p:cNvGrpSpPr/>
        <p:nvPr/>
      </p:nvGrpSpPr>
      <p:grpSpPr>
        <a:xfrm>
          <a:off x="0" y="0"/>
          <a:ext cx="0" cy="0"/>
          <a:chOff x="0" y="0"/>
          <a:chExt cx="0" cy="0"/>
        </a:xfrm>
      </p:grpSpPr>
      <p:sp>
        <p:nvSpPr>
          <p:cNvPr id="12" name="Título 1"/>
          <p:cNvSpPr>
            <a:spLocks noGrp="1"/>
          </p:cNvSpPr>
          <p:nvPr>
            <p:ph type="title"/>
          </p:nvPr>
        </p:nvSpPr>
        <p:spPr>
          <a:xfrm>
            <a:off x="581193" y="729658"/>
            <a:ext cx="11029616" cy="988332"/>
          </a:xfrm>
        </p:spPr>
        <p:txBody>
          <a:bodyPr rtlCol="0"/>
          <a:lstStyle/>
          <a:p>
            <a:pPr rtl="0"/>
            <a:r>
              <a:rPr lang="es-ES" noProof="0"/>
              <a:t>Haga clic para modificar el estilo de título del patrón</a:t>
            </a:r>
          </a:p>
        </p:txBody>
      </p:sp>
      <p:sp>
        <p:nvSpPr>
          <p:cNvPr id="3" name="Marcador de texto 2"/>
          <p:cNvSpPr>
            <a:spLocks noGrp="1"/>
          </p:cNvSpPr>
          <p:nvPr>
            <p:ph type="body" idx="1"/>
          </p:nvPr>
        </p:nvSpPr>
        <p:spPr>
          <a:xfrm>
            <a:off x="581191" y="2250891"/>
            <a:ext cx="3200400" cy="557784"/>
          </a:xfrm>
        </p:spPr>
        <p:txBody>
          <a:bodyPr rtlCol="0"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Haga clic para modificar los estilos de texto del patrón</a:t>
            </a:r>
          </a:p>
        </p:txBody>
      </p:sp>
      <p:sp>
        <p:nvSpPr>
          <p:cNvPr id="4" name="Marcador de contenido 3"/>
          <p:cNvSpPr>
            <a:spLocks noGrp="1"/>
          </p:cNvSpPr>
          <p:nvPr>
            <p:ph sz="half" idx="2"/>
          </p:nvPr>
        </p:nvSpPr>
        <p:spPr>
          <a:xfrm>
            <a:off x="581194" y="2926052"/>
            <a:ext cx="3200400" cy="2934999"/>
          </a:xfrm>
        </p:spPr>
        <p:txBody>
          <a:bodyPr rtlCol="0" anchor="t">
            <a:normAutofit/>
          </a:body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5" name="Marcador de texto 4"/>
          <p:cNvSpPr>
            <a:spLocks noGrp="1"/>
          </p:cNvSpPr>
          <p:nvPr>
            <p:ph type="body" sz="quarter" idx="3"/>
          </p:nvPr>
        </p:nvSpPr>
        <p:spPr>
          <a:xfrm>
            <a:off x="4412343" y="2250891"/>
            <a:ext cx="3200400" cy="553373"/>
          </a:xfrm>
        </p:spPr>
        <p:txBody>
          <a:bodyPr rtlCol="0"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s-ES" noProof="0"/>
              <a:t>Haga clic para modificar los estilos de texto del patrón</a:t>
            </a:r>
          </a:p>
        </p:txBody>
      </p:sp>
      <p:sp>
        <p:nvSpPr>
          <p:cNvPr id="6" name="Marcador de contenido 5"/>
          <p:cNvSpPr>
            <a:spLocks noGrp="1"/>
          </p:cNvSpPr>
          <p:nvPr>
            <p:ph sz="quarter" idx="4"/>
          </p:nvPr>
        </p:nvSpPr>
        <p:spPr>
          <a:xfrm>
            <a:off x="4412341" y="2926051"/>
            <a:ext cx="3200400" cy="2934999"/>
          </a:xfrm>
        </p:spPr>
        <p:txBody>
          <a:bodyPr rtlCol="0" anchor="t">
            <a:normAutofit/>
          </a:body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10" name="Marcador de texto 4">
            <a:extLst>
              <a:ext uri="{FF2B5EF4-FFF2-40B4-BE49-F238E27FC236}">
                <a16:creationId xmlns:a16="http://schemas.microsoft.com/office/drawing/2014/main" id="{4F00371C-297D-40EF-8A7B-A4A10A3E0F58}"/>
              </a:ext>
            </a:extLst>
          </p:cNvPr>
          <p:cNvSpPr>
            <a:spLocks noGrp="1"/>
          </p:cNvSpPr>
          <p:nvPr>
            <p:ph type="body" sz="quarter" idx="13"/>
          </p:nvPr>
        </p:nvSpPr>
        <p:spPr>
          <a:xfrm>
            <a:off x="8243499" y="2250891"/>
            <a:ext cx="3200400" cy="553373"/>
          </a:xfrm>
        </p:spPr>
        <p:txBody>
          <a:bodyPr rtlCol="0"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s-ES" noProof="0"/>
              <a:t>Haga clic para modificar los estilos de texto del patrón</a:t>
            </a:r>
          </a:p>
        </p:txBody>
      </p:sp>
      <p:sp>
        <p:nvSpPr>
          <p:cNvPr id="11" name="Marcador de contenido 5">
            <a:extLst>
              <a:ext uri="{FF2B5EF4-FFF2-40B4-BE49-F238E27FC236}">
                <a16:creationId xmlns:a16="http://schemas.microsoft.com/office/drawing/2014/main" id="{54C654D6-9180-439B-AA80-A486173B740A}"/>
              </a:ext>
            </a:extLst>
          </p:cNvPr>
          <p:cNvSpPr>
            <a:spLocks noGrp="1"/>
          </p:cNvSpPr>
          <p:nvPr>
            <p:ph sz="quarter" idx="14"/>
          </p:nvPr>
        </p:nvSpPr>
        <p:spPr>
          <a:xfrm>
            <a:off x="8243497" y="2926051"/>
            <a:ext cx="3200400" cy="2934999"/>
          </a:xfrm>
        </p:spPr>
        <p:txBody>
          <a:bodyPr rtlCol="0" anchor="t">
            <a:normAutofit/>
          </a:body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8" name="Marcador de pie de página 7"/>
          <p:cNvSpPr>
            <a:spLocks noGrp="1"/>
          </p:cNvSpPr>
          <p:nvPr>
            <p:ph type="ftr" sz="quarter" idx="11"/>
          </p:nvPr>
        </p:nvSpPr>
        <p:spPr/>
        <p:txBody>
          <a:bodyPr rtlCol="0"/>
          <a:lstStyle/>
          <a:p>
            <a:pPr rtl="0"/>
            <a:r>
              <a:rPr lang="es-ES" noProof="0"/>
              <a:t>Ejemplo de Texto de pie de página</a:t>
            </a:r>
          </a:p>
        </p:txBody>
      </p:sp>
      <p:sp>
        <p:nvSpPr>
          <p:cNvPr id="7" name="Marcador de fecha 6"/>
          <p:cNvSpPr>
            <a:spLocks noGrp="1"/>
          </p:cNvSpPr>
          <p:nvPr>
            <p:ph type="dt" sz="half" idx="10"/>
          </p:nvPr>
        </p:nvSpPr>
        <p:spPr/>
        <p:txBody>
          <a:bodyPr rtlCol="0"/>
          <a:lstStyle/>
          <a:p>
            <a:pPr rtl="0"/>
            <a:r>
              <a:rPr lang="es-ES" noProof="0"/>
              <a:t>20XX</a:t>
            </a:r>
          </a:p>
        </p:txBody>
      </p:sp>
      <p:sp>
        <p:nvSpPr>
          <p:cNvPr id="9" name="Marcador de número de diapositiva 8"/>
          <p:cNvSpPr>
            <a:spLocks noGrp="1"/>
          </p:cNvSpPr>
          <p:nvPr>
            <p:ph type="sldNum" sz="quarter" idx="12"/>
          </p:nvPr>
        </p:nvSpPr>
        <p:spPr/>
        <p:txBody>
          <a:bodyPr rtlCol="0"/>
          <a:lstStyle/>
          <a:p>
            <a:pPr rtl="0"/>
            <a:fld id="{3A98EE3D-8CD1-4C3F-BD1C-C98C9596463C}" type="slidenum">
              <a:rPr lang="es-ES" noProof="0" smtClean="0"/>
              <a:t>‹Nº›</a:t>
            </a:fld>
            <a:endParaRPr lang="es-ES" noProof="0"/>
          </a:p>
        </p:txBody>
      </p:sp>
    </p:spTree>
    <p:extLst>
      <p:ext uri="{BB962C8B-B14F-4D97-AF65-F5344CB8AC3E}">
        <p14:creationId xmlns:p14="http://schemas.microsoft.com/office/powerpoint/2010/main" val="31197359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esumen">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7E7D0488-B202-4F7B-9F3C-5F3540449364}"/>
              </a:ext>
            </a:extLst>
          </p:cNvPr>
          <p:cNvSpPr>
            <a:spLocks noGrp="1"/>
          </p:cNvSpPr>
          <p:nvPr>
            <p:ph type="title"/>
          </p:nvPr>
        </p:nvSpPr>
        <p:spPr>
          <a:xfrm>
            <a:off x="581192" y="3986411"/>
            <a:ext cx="3568661" cy="1872388"/>
          </a:xfrm>
        </p:spPr>
        <p:txBody>
          <a:bodyPr rtlCol="0" anchor="ctr"/>
          <a:lstStyle/>
          <a:p>
            <a:pPr algn="r" rtl="0"/>
            <a:r>
              <a:rPr lang="es-ES" noProof="0">
                <a:solidFill>
                  <a:schemeClr val="tx2"/>
                </a:solidFill>
              </a:rPr>
              <a:t>Haga clic para modificar el estilo de título del patrón</a:t>
            </a:r>
          </a:p>
        </p:txBody>
      </p:sp>
      <p:sp>
        <p:nvSpPr>
          <p:cNvPr id="12" name="Marcador de posición de imagen 11">
            <a:extLst>
              <a:ext uri="{FF2B5EF4-FFF2-40B4-BE49-F238E27FC236}">
                <a16:creationId xmlns:a16="http://schemas.microsoft.com/office/drawing/2014/main" id="{5972A87D-479C-4157-A7C5-33D8FC7B2974}"/>
              </a:ext>
            </a:extLst>
          </p:cNvPr>
          <p:cNvSpPr>
            <a:spLocks noGrp="1"/>
          </p:cNvSpPr>
          <p:nvPr>
            <p:ph type="pic" sz="quarter" idx="13"/>
          </p:nvPr>
        </p:nvSpPr>
        <p:spPr>
          <a:xfrm>
            <a:off x="448056" y="768096"/>
            <a:ext cx="2578608" cy="2816352"/>
          </a:xfrm>
          <a:solidFill>
            <a:schemeClr val="accent2"/>
          </a:solidFill>
        </p:spPr>
        <p:txBody>
          <a:bodyPr rtlCol="0"/>
          <a:lstStyle/>
          <a:p>
            <a:pPr rtl="0"/>
            <a:r>
              <a:rPr lang="es-ES" noProof="0"/>
              <a:t>Haga clic en el icono para agregar una imagen</a:t>
            </a:r>
          </a:p>
        </p:txBody>
      </p:sp>
      <p:sp>
        <p:nvSpPr>
          <p:cNvPr id="13" name="Marcador de posición de imagen 11">
            <a:extLst>
              <a:ext uri="{FF2B5EF4-FFF2-40B4-BE49-F238E27FC236}">
                <a16:creationId xmlns:a16="http://schemas.microsoft.com/office/drawing/2014/main" id="{78EE581A-A98D-4A1B-B826-3C60801D6672}"/>
              </a:ext>
            </a:extLst>
          </p:cNvPr>
          <p:cNvSpPr>
            <a:spLocks noGrp="1"/>
          </p:cNvSpPr>
          <p:nvPr>
            <p:ph type="pic" sz="quarter" idx="14"/>
          </p:nvPr>
        </p:nvSpPr>
        <p:spPr>
          <a:xfrm>
            <a:off x="3352800" y="768096"/>
            <a:ext cx="2578608" cy="2816352"/>
          </a:xfrm>
          <a:solidFill>
            <a:schemeClr val="accent2"/>
          </a:solidFill>
        </p:spPr>
        <p:txBody>
          <a:bodyPr rtlCol="0"/>
          <a:lstStyle/>
          <a:p>
            <a:pPr rtl="0"/>
            <a:r>
              <a:rPr lang="es-ES" noProof="0"/>
              <a:t>Haga clic en el icono para agregar una imagen</a:t>
            </a:r>
          </a:p>
        </p:txBody>
      </p:sp>
      <p:sp>
        <p:nvSpPr>
          <p:cNvPr id="14" name="Marcador de posición de imagen 11">
            <a:extLst>
              <a:ext uri="{FF2B5EF4-FFF2-40B4-BE49-F238E27FC236}">
                <a16:creationId xmlns:a16="http://schemas.microsoft.com/office/drawing/2014/main" id="{16AE88BE-E502-4D34-AAE9-6EE48F1ACE29}"/>
              </a:ext>
            </a:extLst>
          </p:cNvPr>
          <p:cNvSpPr>
            <a:spLocks noGrp="1"/>
          </p:cNvSpPr>
          <p:nvPr>
            <p:ph type="pic" sz="quarter" idx="15"/>
          </p:nvPr>
        </p:nvSpPr>
        <p:spPr>
          <a:xfrm>
            <a:off x="6257544" y="768096"/>
            <a:ext cx="2578608" cy="2816352"/>
          </a:xfrm>
          <a:solidFill>
            <a:schemeClr val="accent2"/>
          </a:solidFill>
        </p:spPr>
        <p:txBody>
          <a:bodyPr rtlCol="0"/>
          <a:lstStyle/>
          <a:p>
            <a:pPr rtl="0"/>
            <a:r>
              <a:rPr lang="es-ES" noProof="0"/>
              <a:t>Haga clic en el icono para agregar una imagen</a:t>
            </a:r>
          </a:p>
        </p:txBody>
      </p:sp>
      <p:sp>
        <p:nvSpPr>
          <p:cNvPr id="16" name="Marcador de posición de imagen 11">
            <a:extLst>
              <a:ext uri="{FF2B5EF4-FFF2-40B4-BE49-F238E27FC236}">
                <a16:creationId xmlns:a16="http://schemas.microsoft.com/office/drawing/2014/main" id="{9FD0C6B3-E0D9-4177-8079-178D1B0F530D}"/>
              </a:ext>
            </a:extLst>
          </p:cNvPr>
          <p:cNvSpPr>
            <a:spLocks noGrp="1"/>
          </p:cNvSpPr>
          <p:nvPr>
            <p:ph type="pic" sz="quarter" idx="16"/>
          </p:nvPr>
        </p:nvSpPr>
        <p:spPr>
          <a:xfrm>
            <a:off x="9162288" y="768096"/>
            <a:ext cx="2578608" cy="2816352"/>
          </a:xfrm>
          <a:solidFill>
            <a:schemeClr val="accent2"/>
          </a:solidFill>
        </p:spPr>
        <p:txBody>
          <a:bodyPr rtlCol="0"/>
          <a:lstStyle/>
          <a:p>
            <a:pPr rtl="0"/>
            <a:r>
              <a:rPr lang="es-ES" noProof="0"/>
              <a:t>Haga clic en el icono para agregar una imagen</a:t>
            </a:r>
          </a:p>
        </p:txBody>
      </p:sp>
      <p:sp>
        <p:nvSpPr>
          <p:cNvPr id="10" name="Marcador de contenido 2">
            <a:extLst>
              <a:ext uri="{FF2B5EF4-FFF2-40B4-BE49-F238E27FC236}">
                <a16:creationId xmlns:a16="http://schemas.microsoft.com/office/drawing/2014/main" id="{53AD8A25-150B-42DF-B6CC-FB1E5225D517}"/>
              </a:ext>
            </a:extLst>
          </p:cNvPr>
          <p:cNvSpPr>
            <a:spLocks noGrp="1"/>
          </p:cNvSpPr>
          <p:nvPr>
            <p:ph idx="1"/>
          </p:nvPr>
        </p:nvSpPr>
        <p:spPr>
          <a:xfrm>
            <a:off x="4520392" y="3956050"/>
            <a:ext cx="7225075" cy="1902749"/>
          </a:xfrm>
        </p:spPr>
        <p:txBody>
          <a:bodyPr rtlCol="0">
            <a:normAutofit/>
          </a:bodyPr>
          <a:lstStyle>
            <a:lvl1pPr marL="0" indent="0">
              <a:buNone/>
              <a:defRPr/>
            </a:lvl1pPr>
          </a:lstStyle>
          <a:p>
            <a:pPr lvl="0" rtl="0"/>
            <a:r>
              <a:rPr lang="es-ES" noProof="0"/>
              <a:t>Haga clic para modificar los estilos de texto del patrón</a:t>
            </a:r>
          </a:p>
        </p:txBody>
      </p:sp>
      <p:sp>
        <p:nvSpPr>
          <p:cNvPr id="3" name="Marcador de pie de página 2"/>
          <p:cNvSpPr>
            <a:spLocks noGrp="1"/>
          </p:cNvSpPr>
          <p:nvPr>
            <p:ph type="ftr" sz="quarter" idx="11"/>
          </p:nvPr>
        </p:nvSpPr>
        <p:spPr/>
        <p:txBody>
          <a:bodyPr rtlCol="0"/>
          <a:lstStyle/>
          <a:p>
            <a:pPr rtl="0"/>
            <a:r>
              <a:rPr lang="es-ES" noProof="0"/>
              <a:t>Ejemplo de Texto de pie de página</a:t>
            </a:r>
          </a:p>
        </p:txBody>
      </p:sp>
      <p:sp>
        <p:nvSpPr>
          <p:cNvPr id="2" name="Marcador de fecha 1"/>
          <p:cNvSpPr>
            <a:spLocks noGrp="1"/>
          </p:cNvSpPr>
          <p:nvPr>
            <p:ph type="dt" sz="half" idx="10"/>
          </p:nvPr>
        </p:nvSpPr>
        <p:spPr/>
        <p:txBody>
          <a:bodyPr rtlCol="0"/>
          <a:lstStyle/>
          <a:p>
            <a:pPr rtl="0"/>
            <a:r>
              <a:rPr lang="es-ES" noProof="0"/>
              <a:t>20XX</a:t>
            </a:r>
          </a:p>
        </p:txBody>
      </p:sp>
      <p:sp>
        <p:nvSpPr>
          <p:cNvPr id="4" name="Marcador de número de diapositiva 3"/>
          <p:cNvSpPr>
            <a:spLocks noGrp="1"/>
          </p:cNvSpPr>
          <p:nvPr>
            <p:ph type="sldNum" sz="quarter" idx="12"/>
          </p:nvPr>
        </p:nvSpPr>
        <p:spPr/>
        <p:txBody>
          <a:bodyPr rtlCol="0"/>
          <a:lstStyle/>
          <a:p>
            <a:pPr rtl="0"/>
            <a:fld id="{3A98EE3D-8CD1-4C3F-BD1C-C98C9596463C}" type="slidenum">
              <a:rPr lang="es-ES" noProof="0" smtClean="0"/>
              <a:t>‹Nº›</a:t>
            </a:fld>
            <a:endParaRPr lang="es-ES" noProof="0"/>
          </a:p>
        </p:txBody>
      </p:sp>
    </p:spTree>
    <p:extLst>
      <p:ext uri="{BB962C8B-B14F-4D97-AF65-F5344CB8AC3E}">
        <p14:creationId xmlns:p14="http://schemas.microsoft.com/office/powerpoint/2010/main" val="3506992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ierre">
    <p:spTree>
      <p:nvGrpSpPr>
        <p:cNvPr id="1" name=""/>
        <p:cNvGrpSpPr/>
        <p:nvPr/>
      </p:nvGrpSpPr>
      <p:grpSpPr>
        <a:xfrm>
          <a:off x="0" y="0"/>
          <a:ext cx="0" cy="0"/>
          <a:chOff x="0" y="0"/>
          <a:chExt cx="0" cy="0"/>
        </a:xfrm>
      </p:grpSpPr>
      <p:sp>
        <p:nvSpPr>
          <p:cNvPr id="9" name="Rectángulo 8">
            <a:extLst>
              <a:ext uri="{FF2B5EF4-FFF2-40B4-BE49-F238E27FC236}">
                <a16:creationId xmlns:a16="http://schemas.microsoft.com/office/drawing/2014/main" id="{720F9CA6-0CB1-4A9E-96E4-67800B107E21}"/>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chemeClr val="bg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Rectángulo 10">
            <a:extLst>
              <a:ext uri="{FF2B5EF4-FFF2-40B4-BE49-F238E27FC236}">
                <a16:creationId xmlns:a16="http://schemas.microsoft.com/office/drawing/2014/main" id="{05826FB8-73AC-4F8B-BD9C-B5E87FC9C6A9}"/>
              </a:ext>
              <a:ext uri="{C183D7F6-B498-43B3-948B-1728B52AA6E4}">
                <adec:decorative xmlns:adec="http://schemas.microsoft.com/office/drawing/2017/decorative" val="1"/>
              </a:ext>
            </a:extLst>
          </p:cNvPr>
          <p:cNvSpPr/>
          <p:nvPr userDrawn="1"/>
        </p:nvSpPr>
        <p:spPr>
          <a:xfrm>
            <a:off x="638620" y="457200"/>
            <a:ext cx="3511233" cy="9143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ítulo 1">
            <a:extLst>
              <a:ext uri="{FF2B5EF4-FFF2-40B4-BE49-F238E27FC236}">
                <a16:creationId xmlns:a16="http://schemas.microsoft.com/office/drawing/2014/main" id="{D0F196A1-2430-4797-B656-A38302FAFF33}"/>
              </a:ext>
            </a:extLst>
          </p:cNvPr>
          <p:cNvSpPr>
            <a:spLocks noGrp="1"/>
          </p:cNvSpPr>
          <p:nvPr>
            <p:ph type="title"/>
          </p:nvPr>
        </p:nvSpPr>
        <p:spPr>
          <a:xfrm>
            <a:off x="609906" y="702156"/>
            <a:ext cx="3568661" cy="1188720"/>
          </a:xfrm>
        </p:spPr>
        <p:txBody>
          <a:bodyPr rtlCol="0"/>
          <a:lstStyle/>
          <a:p>
            <a:pPr rtl="0"/>
            <a:r>
              <a:rPr lang="es-ES" noProof="0"/>
              <a:t>Haga clic para modificar el estilo de título del patrón</a:t>
            </a:r>
          </a:p>
        </p:txBody>
      </p:sp>
      <p:sp>
        <p:nvSpPr>
          <p:cNvPr id="6" name="Marcador de contenido 2">
            <a:extLst>
              <a:ext uri="{FF2B5EF4-FFF2-40B4-BE49-F238E27FC236}">
                <a16:creationId xmlns:a16="http://schemas.microsoft.com/office/drawing/2014/main" id="{F7AE5FA5-AF50-4B00-8E20-1B20A667A3BF}"/>
              </a:ext>
            </a:extLst>
          </p:cNvPr>
          <p:cNvSpPr>
            <a:spLocks noGrp="1"/>
          </p:cNvSpPr>
          <p:nvPr>
            <p:ph idx="1"/>
          </p:nvPr>
        </p:nvSpPr>
        <p:spPr>
          <a:xfrm>
            <a:off x="609906" y="2340864"/>
            <a:ext cx="3568661" cy="3634486"/>
          </a:xfrm>
        </p:spPr>
        <p:txBody>
          <a:bodyPr rtlCol="0">
            <a:normAutofit/>
          </a:bodyPr>
          <a:lstStyle>
            <a:lvl1pPr marL="0" indent="0">
              <a:buNone/>
              <a:defRPr/>
            </a:lvl1pPr>
          </a:lstStyle>
          <a:p>
            <a:pPr lvl="0" rtl="0"/>
            <a:r>
              <a:rPr lang="es-ES" noProof="0"/>
              <a:t>Haga clic para modificar los estilos de texto del patrón</a:t>
            </a:r>
          </a:p>
        </p:txBody>
      </p:sp>
      <p:sp>
        <p:nvSpPr>
          <p:cNvPr id="3" name="Marcador de pie de página 2"/>
          <p:cNvSpPr>
            <a:spLocks noGrp="1"/>
          </p:cNvSpPr>
          <p:nvPr>
            <p:ph type="ftr" sz="quarter" idx="11"/>
          </p:nvPr>
        </p:nvSpPr>
        <p:spPr/>
        <p:txBody>
          <a:bodyPr rtlCol="0"/>
          <a:lstStyle/>
          <a:p>
            <a:pPr rtl="0"/>
            <a:r>
              <a:rPr lang="es-ES" noProof="0"/>
              <a:t>Ejemplo de Texto de pie de página</a:t>
            </a:r>
          </a:p>
        </p:txBody>
      </p:sp>
      <p:sp>
        <p:nvSpPr>
          <p:cNvPr id="13" name="Marcador de posición de imagen 12">
            <a:extLst>
              <a:ext uri="{FF2B5EF4-FFF2-40B4-BE49-F238E27FC236}">
                <a16:creationId xmlns:a16="http://schemas.microsoft.com/office/drawing/2014/main" id="{83237575-909D-45C0-B594-0B7A40F04B52}"/>
              </a:ext>
            </a:extLst>
          </p:cNvPr>
          <p:cNvSpPr>
            <a:spLocks noGrp="1"/>
          </p:cNvSpPr>
          <p:nvPr>
            <p:ph type="pic" sz="quarter" idx="13"/>
          </p:nvPr>
        </p:nvSpPr>
        <p:spPr>
          <a:xfrm>
            <a:off x="4657344" y="0"/>
            <a:ext cx="7534656" cy="6858000"/>
          </a:xfrm>
          <a:solidFill>
            <a:schemeClr val="accent2"/>
          </a:solidFill>
        </p:spPr>
        <p:txBody>
          <a:bodyPr rtlCol="0"/>
          <a:lstStyle/>
          <a:p>
            <a:pPr rtl="0"/>
            <a:r>
              <a:rPr lang="es-ES" noProof="0"/>
              <a:t>Haga clic en el icono para agregar una imagen</a:t>
            </a:r>
          </a:p>
        </p:txBody>
      </p:sp>
      <p:sp>
        <p:nvSpPr>
          <p:cNvPr id="2" name="Marcador de fecha 1"/>
          <p:cNvSpPr>
            <a:spLocks noGrp="1"/>
          </p:cNvSpPr>
          <p:nvPr>
            <p:ph type="dt" sz="half" idx="10"/>
          </p:nvPr>
        </p:nvSpPr>
        <p:spPr/>
        <p:txBody>
          <a:bodyPr rtlCol="0"/>
          <a:lstStyle/>
          <a:p>
            <a:pPr rtl="0"/>
            <a:r>
              <a:rPr lang="es-ES" noProof="0"/>
              <a:t>20XX</a:t>
            </a:r>
          </a:p>
        </p:txBody>
      </p:sp>
      <p:sp>
        <p:nvSpPr>
          <p:cNvPr id="4" name="Marcador de número de diapositiva 3"/>
          <p:cNvSpPr>
            <a:spLocks noGrp="1"/>
          </p:cNvSpPr>
          <p:nvPr>
            <p:ph type="sldNum" sz="quarter" idx="12"/>
          </p:nvPr>
        </p:nvSpPr>
        <p:spPr/>
        <p:txBody>
          <a:bodyPr rtlCol="0"/>
          <a:lstStyle/>
          <a:p>
            <a:pPr rtl="0"/>
            <a:fld id="{3A98EE3D-8CD1-4C3F-BD1C-C98C9596463C}" type="slidenum">
              <a:rPr lang="es-ES" noProof="0" smtClean="0"/>
              <a:t>‹Nº›</a:t>
            </a:fld>
            <a:endParaRPr lang="es-ES" noProof="0"/>
          </a:p>
        </p:txBody>
      </p:sp>
    </p:spTree>
    <p:extLst>
      <p:ext uri="{BB962C8B-B14F-4D97-AF65-F5344CB8AC3E}">
        <p14:creationId xmlns:p14="http://schemas.microsoft.com/office/powerpoint/2010/main" val="19822543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Encabezado de la sección">
    <p:spTree>
      <p:nvGrpSpPr>
        <p:cNvPr id="1" name=""/>
        <p:cNvGrpSpPr/>
        <p:nvPr/>
      </p:nvGrpSpPr>
      <p:grpSpPr>
        <a:xfrm>
          <a:off x="0" y="0"/>
          <a:ext cx="0" cy="0"/>
          <a:chOff x="0" y="0"/>
          <a:chExt cx="0" cy="0"/>
        </a:xfrm>
      </p:grpSpPr>
      <p:sp>
        <p:nvSpPr>
          <p:cNvPr id="8" name="Rectángulo 7">
            <a:extLst>
              <a:ext uri="{C183D7F6-B498-43B3-948B-1728B52AA6E4}">
                <adec:decorative xmlns:adec="http://schemas.microsoft.com/office/drawing/2017/decorative" val="1"/>
              </a:ext>
            </a:extLst>
          </p:cNvPr>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ítulo 1"/>
          <p:cNvSpPr>
            <a:spLocks noGrp="1"/>
          </p:cNvSpPr>
          <p:nvPr>
            <p:ph type="title"/>
          </p:nvPr>
        </p:nvSpPr>
        <p:spPr>
          <a:xfrm>
            <a:off x="581193" y="2393950"/>
            <a:ext cx="11029615" cy="2147467"/>
          </a:xfrm>
        </p:spPr>
        <p:txBody>
          <a:bodyPr rtlCol="0" anchor="b">
            <a:normAutofit/>
          </a:bodyPr>
          <a:lstStyle>
            <a:lvl1pPr algn="l">
              <a:defRPr sz="3600" b="0" cap="all">
                <a:solidFill>
                  <a:schemeClr val="tx1">
                    <a:lumMod val="75000"/>
                    <a:lumOff val="25000"/>
                  </a:schemeClr>
                </a:solidFill>
              </a:defRPr>
            </a:lvl1pPr>
          </a:lstStyle>
          <a:p>
            <a:pPr rtl="0"/>
            <a:r>
              <a:rPr lang="es-ES" noProof="0"/>
              <a:t>Haga clic para modificar el estilo de título del patrón</a:t>
            </a:r>
          </a:p>
        </p:txBody>
      </p:sp>
      <p:sp>
        <p:nvSpPr>
          <p:cNvPr id="3" name="Marcador de texto 2"/>
          <p:cNvSpPr>
            <a:spLocks noGrp="1"/>
          </p:cNvSpPr>
          <p:nvPr>
            <p:ph type="body" idx="1"/>
          </p:nvPr>
        </p:nvSpPr>
        <p:spPr>
          <a:xfrm>
            <a:off x="581192" y="4541417"/>
            <a:ext cx="11029615" cy="600556"/>
          </a:xfrm>
        </p:spPr>
        <p:txBody>
          <a:bodyPr rtlCol="0"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es-ES" noProof="0"/>
              <a:t>Haga clic para modificar los estilos de texto del patrón</a:t>
            </a:r>
          </a:p>
        </p:txBody>
      </p:sp>
    </p:spTree>
    <p:extLst>
      <p:ext uri="{BB962C8B-B14F-4D97-AF65-F5344CB8AC3E}">
        <p14:creationId xmlns:p14="http://schemas.microsoft.com/office/powerpoint/2010/main" val="29084393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a:xfrm>
            <a:off x="581193" y="729658"/>
            <a:ext cx="11029616" cy="988332"/>
          </a:xfrm>
        </p:spPr>
        <p:txBody>
          <a:bodyPr rtlCol="0"/>
          <a:lstStyle/>
          <a:p>
            <a:pPr rtl="0"/>
            <a:r>
              <a:rPr lang="es-ES" noProof="0"/>
              <a:t>Haga clic para modificar el estilo de título del patrón</a:t>
            </a:r>
          </a:p>
        </p:txBody>
      </p:sp>
      <p:sp>
        <p:nvSpPr>
          <p:cNvPr id="3" name="Marcador de contenido 2"/>
          <p:cNvSpPr>
            <a:spLocks noGrp="1"/>
          </p:cNvSpPr>
          <p:nvPr>
            <p:ph sz="half" idx="1"/>
          </p:nvPr>
        </p:nvSpPr>
        <p:spPr>
          <a:xfrm>
            <a:off x="581193" y="2228003"/>
            <a:ext cx="5194767" cy="3633047"/>
          </a:xfrm>
        </p:spPr>
        <p:txBody>
          <a:bodyPr rtlCol="0">
            <a:normAutofit/>
          </a:body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contenido 3"/>
          <p:cNvSpPr>
            <a:spLocks noGrp="1"/>
          </p:cNvSpPr>
          <p:nvPr>
            <p:ph sz="half" idx="2"/>
          </p:nvPr>
        </p:nvSpPr>
        <p:spPr>
          <a:xfrm>
            <a:off x="6416039" y="2228003"/>
            <a:ext cx="5194769" cy="3633047"/>
          </a:xfrm>
        </p:spPr>
        <p:txBody>
          <a:bodyPr rtlCol="0">
            <a:normAutofit/>
          </a:body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6" name="Marcador de pie de página 5"/>
          <p:cNvSpPr>
            <a:spLocks noGrp="1"/>
          </p:cNvSpPr>
          <p:nvPr>
            <p:ph type="ftr" sz="quarter" idx="11"/>
          </p:nvPr>
        </p:nvSpPr>
        <p:spPr/>
        <p:txBody>
          <a:bodyPr rtlCol="0"/>
          <a:lstStyle/>
          <a:p>
            <a:pPr rtl="0"/>
            <a:r>
              <a:rPr lang="es-ES" noProof="0"/>
              <a:t>Ejemplo de Texto de pie de página</a:t>
            </a:r>
          </a:p>
        </p:txBody>
      </p:sp>
      <p:sp>
        <p:nvSpPr>
          <p:cNvPr id="5" name="Marcador de fecha 4"/>
          <p:cNvSpPr>
            <a:spLocks noGrp="1"/>
          </p:cNvSpPr>
          <p:nvPr>
            <p:ph type="dt" sz="half" idx="10"/>
          </p:nvPr>
        </p:nvSpPr>
        <p:spPr/>
        <p:txBody>
          <a:bodyPr rtlCol="0"/>
          <a:lstStyle/>
          <a:p>
            <a:pPr rtl="0"/>
            <a:r>
              <a:rPr lang="es-ES" noProof="0"/>
              <a:t>20XX</a:t>
            </a:r>
          </a:p>
        </p:txBody>
      </p:sp>
      <p:sp>
        <p:nvSpPr>
          <p:cNvPr id="7" name="Marcador de número de diapositiva 6"/>
          <p:cNvSpPr>
            <a:spLocks noGrp="1"/>
          </p:cNvSpPr>
          <p:nvPr>
            <p:ph type="sldNum" sz="quarter" idx="12"/>
          </p:nvPr>
        </p:nvSpPr>
        <p:spPr/>
        <p:txBody>
          <a:bodyPr rtlCol="0"/>
          <a:lstStyle/>
          <a:p>
            <a:pPr rtl="0"/>
            <a:fld id="{3A98EE3D-8CD1-4C3F-BD1C-C98C9596463C}" type="slidenum">
              <a:rPr lang="es-ES" noProof="0" smtClean="0"/>
              <a:t>‹Nº›</a:t>
            </a:fld>
            <a:endParaRPr lang="es-ES" noProof="0"/>
          </a:p>
        </p:txBody>
      </p:sp>
    </p:spTree>
    <p:extLst>
      <p:ext uri="{BB962C8B-B14F-4D97-AF65-F5344CB8AC3E}">
        <p14:creationId xmlns:p14="http://schemas.microsoft.com/office/powerpoint/2010/main" val="9679185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3" name="Marcador de pie de página 2"/>
          <p:cNvSpPr>
            <a:spLocks noGrp="1"/>
          </p:cNvSpPr>
          <p:nvPr>
            <p:ph type="ftr" sz="quarter" idx="11"/>
          </p:nvPr>
        </p:nvSpPr>
        <p:spPr/>
        <p:txBody>
          <a:bodyPr rtlCol="0"/>
          <a:lstStyle/>
          <a:p>
            <a:pPr rtl="0"/>
            <a:r>
              <a:rPr lang="es-ES" noProof="0"/>
              <a:t>Ejemplo de Texto de pie de página</a:t>
            </a:r>
          </a:p>
        </p:txBody>
      </p:sp>
      <p:sp>
        <p:nvSpPr>
          <p:cNvPr id="2" name="Marcador de fecha 1"/>
          <p:cNvSpPr>
            <a:spLocks noGrp="1"/>
          </p:cNvSpPr>
          <p:nvPr>
            <p:ph type="dt" sz="half" idx="10"/>
          </p:nvPr>
        </p:nvSpPr>
        <p:spPr/>
        <p:txBody>
          <a:bodyPr rtlCol="0"/>
          <a:lstStyle/>
          <a:p>
            <a:pPr rtl="0"/>
            <a:r>
              <a:rPr lang="es-ES" noProof="0"/>
              <a:t>20XX</a:t>
            </a:r>
          </a:p>
        </p:txBody>
      </p:sp>
      <p:sp>
        <p:nvSpPr>
          <p:cNvPr id="4" name="Marcador de número de diapositiva 3"/>
          <p:cNvSpPr>
            <a:spLocks noGrp="1"/>
          </p:cNvSpPr>
          <p:nvPr>
            <p:ph type="sldNum" sz="quarter" idx="12"/>
          </p:nvPr>
        </p:nvSpPr>
        <p:spPr/>
        <p:txBody>
          <a:bodyPr rtlCol="0"/>
          <a:lstStyle/>
          <a:p>
            <a:pPr rtl="0"/>
            <a:fld id="{3A98EE3D-8CD1-4C3F-BD1C-C98C9596463C}" type="slidenum">
              <a:rPr lang="es-ES" noProof="0" smtClean="0"/>
              <a:t>‹Nº›</a:t>
            </a:fld>
            <a:endParaRPr lang="es-ES" noProof="0"/>
          </a:p>
        </p:txBody>
      </p:sp>
    </p:spTree>
    <p:extLst>
      <p:ext uri="{BB962C8B-B14F-4D97-AF65-F5344CB8AC3E}">
        <p14:creationId xmlns:p14="http://schemas.microsoft.com/office/powerpoint/2010/main" val="23078986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9" name="Rectángulo 8">
            <a:extLst>
              <a:ext uri="{C183D7F6-B498-43B3-948B-1728B52AA6E4}">
                <adec:decorative xmlns:adec="http://schemas.microsoft.com/office/drawing/2017/decorative" val="1"/>
              </a:ext>
            </a:extLst>
          </p:cNvPr>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ítulo 1"/>
          <p:cNvSpPr>
            <a:spLocks noGrp="1"/>
          </p:cNvSpPr>
          <p:nvPr>
            <p:ph type="title"/>
          </p:nvPr>
        </p:nvSpPr>
        <p:spPr>
          <a:xfrm>
            <a:off x="767857" y="933450"/>
            <a:ext cx="3031852" cy="1722419"/>
          </a:xfrm>
        </p:spPr>
        <p:txBody>
          <a:bodyPr rtlCol="0" anchor="b">
            <a:normAutofit/>
          </a:bodyPr>
          <a:lstStyle>
            <a:lvl1pPr algn="l">
              <a:defRPr sz="2400" b="0">
                <a:solidFill>
                  <a:srgbClr val="FFFFFF"/>
                </a:solidFill>
              </a:defRPr>
            </a:lvl1pPr>
          </a:lstStyle>
          <a:p>
            <a:pPr rtl="0"/>
            <a:r>
              <a:rPr lang="es-ES" noProof="0"/>
              <a:t>Haga clic para modificar el estilo de título del patrón</a:t>
            </a:r>
          </a:p>
        </p:txBody>
      </p:sp>
      <p:sp>
        <p:nvSpPr>
          <p:cNvPr id="3" name="Marcador de contenido 2"/>
          <p:cNvSpPr>
            <a:spLocks noGrp="1"/>
          </p:cNvSpPr>
          <p:nvPr>
            <p:ph idx="1"/>
          </p:nvPr>
        </p:nvSpPr>
        <p:spPr>
          <a:xfrm>
            <a:off x="4900928" y="1179829"/>
            <a:ext cx="6650991" cy="4658216"/>
          </a:xfrm>
        </p:spPr>
        <p:txBody>
          <a:bodyPr rtlCol="0"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texto 3"/>
          <p:cNvSpPr>
            <a:spLocks noGrp="1"/>
          </p:cNvSpPr>
          <p:nvPr>
            <p:ph type="body" sz="half" idx="2"/>
          </p:nvPr>
        </p:nvSpPr>
        <p:spPr>
          <a:xfrm>
            <a:off x="767857" y="2836654"/>
            <a:ext cx="3031852" cy="3001392"/>
          </a:xfrm>
        </p:spPr>
        <p:txBody>
          <a:bodyPr rtlCol="0"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ES" noProof="0"/>
              <a:t>Haga clic para modificar los estilos de texto del patrón</a:t>
            </a:r>
          </a:p>
        </p:txBody>
      </p:sp>
      <p:sp>
        <p:nvSpPr>
          <p:cNvPr id="10" name="Marcador de pie de página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rtlCol="0"/>
          <a:lstStyle/>
          <a:p>
            <a:pPr rtl="0"/>
            <a:r>
              <a:rPr lang="es-ES" noProof="0"/>
              <a:t>Muestra de texto de pie de página</a:t>
            </a:r>
          </a:p>
        </p:txBody>
      </p:sp>
      <p:sp>
        <p:nvSpPr>
          <p:cNvPr id="8" name="Marcador de fecha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rtlCol="0"/>
          <a:lstStyle/>
          <a:p>
            <a:pPr rtl="0"/>
            <a:r>
              <a:rPr lang="es-ES" noProof="0"/>
              <a:t>20XX</a:t>
            </a:r>
          </a:p>
        </p:txBody>
      </p:sp>
      <p:sp>
        <p:nvSpPr>
          <p:cNvPr id="11" name="Marcador de número de diapositiva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rtlCol="0"/>
          <a:lstStyle/>
          <a:p>
            <a:pPr rtl="0"/>
            <a:fld id="{3A98EE3D-8CD1-4C3F-BD1C-C98C9596463C}" type="slidenum">
              <a:rPr lang="es-ES" noProof="0" smtClean="0"/>
              <a:pPr rtl="0"/>
              <a:t>‹Nº›</a:t>
            </a:fld>
            <a:endParaRPr lang="es-ES" noProof="0"/>
          </a:p>
        </p:txBody>
      </p:sp>
    </p:spTree>
    <p:extLst>
      <p:ext uri="{BB962C8B-B14F-4D97-AF65-F5344CB8AC3E}">
        <p14:creationId xmlns:p14="http://schemas.microsoft.com/office/powerpoint/2010/main" val="2159284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Imagen con leyenda">
    <p:spTree>
      <p:nvGrpSpPr>
        <p:cNvPr id="1" name=""/>
        <p:cNvGrpSpPr/>
        <p:nvPr/>
      </p:nvGrpSpPr>
      <p:grpSpPr>
        <a:xfrm>
          <a:off x="0" y="0"/>
          <a:ext cx="0" cy="0"/>
          <a:chOff x="0" y="0"/>
          <a:chExt cx="0" cy="0"/>
        </a:xfrm>
      </p:grpSpPr>
      <p:sp>
        <p:nvSpPr>
          <p:cNvPr id="2" name="Título 1"/>
          <p:cNvSpPr>
            <a:spLocks noGrp="1"/>
          </p:cNvSpPr>
          <p:nvPr>
            <p:ph type="title"/>
          </p:nvPr>
        </p:nvSpPr>
        <p:spPr>
          <a:xfrm>
            <a:off x="581193" y="4693389"/>
            <a:ext cx="11029616" cy="566738"/>
          </a:xfrm>
        </p:spPr>
        <p:txBody>
          <a:bodyPr rtlCol="0" anchor="b">
            <a:normAutofit/>
          </a:bodyPr>
          <a:lstStyle>
            <a:lvl1pPr algn="l">
              <a:defRPr sz="2400" b="0">
                <a:solidFill>
                  <a:schemeClr val="tx1">
                    <a:lumMod val="75000"/>
                    <a:lumOff val="25000"/>
                  </a:schemeClr>
                </a:solidFill>
              </a:defRPr>
            </a:lvl1pPr>
          </a:lstStyle>
          <a:p>
            <a:pPr rtl="0"/>
            <a:r>
              <a:rPr lang="es-ES" noProof="0"/>
              <a:t>Haga clic para modificar el estilo de título del patrón</a:t>
            </a:r>
          </a:p>
        </p:txBody>
      </p:sp>
      <p:sp>
        <p:nvSpPr>
          <p:cNvPr id="3" name="Marcador de posición de imagen 2"/>
          <p:cNvSpPr>
            <a:spLocks noGrp="1" noChangeAspect="1"/>
          </p:cNvSpPr>
          <p:nvPr>
            <p:ph type="pic" idx="1"/>
          </p:nvPr>
        </p:nvSpPr>
        <p:spPr>
          <a:xfrm>
            <a:off x="447817" y="641350"/>
            <a:ext cx="11290859" cy="3651249"/>
          </a:xfrm>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es-ES" noProof="0"/>
              <a:t>Haga clic en el icono para agregar una imagen</a:t>
            </a:r>
          </a:p>
        </p:txBody>
      </p:sp>
      <p:sp>
        <p:nvSpPr>
          <p:cNvPr id="4" name="Marcador de texto 3"/>
          <p:cNvSpPr>
            <a:spLocks noGrp="1"/>
          </p:cNvSpPr>
          <p:nvPr>
            <p:ph type="body" sz="half" idx="2"/>
          </p:nvPr>
        </p:nvSpPr>
        <p:spPr>
          <a:xfrm>
            <a:off x="581192" y="5260127"/>
            <a:ext cx="11029617" cy="998148"/>
          </a:xfrm>
        </p:spPr>
        <p:txBody>
          <a:bodyPr rtlCol="0"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ES" noProof="0"/>
              <a:t>Haga clic para modificar los estilos de texto del patrón</a:t>
            </a:r>
          </a:p>
        </p:txBody>
      </p:sp>
      <p:sp>
        <p:nvSpPr>
          <p:cNvPr id="6" name="Marcador de pie de página 5"/>
          <p:cNvSpPr>
            <a:spLocks noGrp="1"/>
          </p:cNvSpPr>
          <p:nvPr>
            <p:ph type="ftr" sz="quarter" idx="11"/>
          </p:nvPr>
        </p:nvSpPr>
        <p:spPr/>
        <p:txBody>
          <a:bodyPr rtlCol="0"/>
          <a:lstStyle/>
          <a:p>
            <a:pPr algn="l" rtl="0"/>
            <a:r>
              <a:rPr lang="es-ES" noProof="0"/>
              <a:t>Ejemplo de Texto de pie de página</a:t>
            </a:r>
          </a:p>
        </p:txBody>
      </p:sp>
      <p:sp>
        <p:nvSpPr>
          <p:cNvPr id="5" name="Marcador de fecha 4"/>
          <p:cNvSpPr>
            <a:spLocks noGrp="1"/>
          </p:cNvSpPr>
          <p:nvPr>
            <p:ph type="dt" sz="half" idx="10"/>
          </p:nvPr>
        </p:nvSpPr>
        <p:spPr/>
        <p:txBody>
          <a:bodyPr rtlCol="0"/>
          <a:lstStyle/>
          <a:p>
            <a:pPr rtl="0"/>
            <a:r>
              <a:rPr lang="es-ES" noProof="0"/>
              <a:t>20XX</a:t>
            </a:r>
          </a:p>
        </p:txBody>
      </p:sp>
      <p:sp>
        <p:nvSpPr>
          <p:cNvPr id="7" name="Marcador de número de diapositiva 6"/>
          <p:cNvSpPr>
            <a:spLocks noGrp="1"/>
          </p:cNvSpPr>
          <p:nvPr>
            <p:ph type="sldNum" sz="quarter" idx="12"/>
          </p:nvPr>
        </p:nvSpPr>
        <p:spPr/>
        <p:txBody>
          <a:bodyPr rtlCol="0"/>
          <a:lstStyle/>
          <a:p>
            <a:pPr rtl="0"/>
            <a:fld id="{3A98EE3D-8CD1-4C3F-BD1C-C98C9596463C}" type="slidenum">
              <a:rPr lang="es-ES" noProof="0" smtClean="0"/>
              <a:t>‹Nº›</a:t>
            </a:fld>
            <a:endParaRPr lang="es-ES" noProof="0"/>
          </a:p>
        </p:txBody>
      </p:sp>
    </p:spTree>
    <p:extLst>
      <p:ext uri="{BB962C8B-B14F-4D97-AF65-F5344CB8AC3E}">
        <p14:creationId xmlns:p14="http://schemas.microsoft.com/office/powerpoint/2010/main" val="2716506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8" name="Conector recto 7">
            <a:extLst>
              <a:ext uri="{FF2B5EF4-FFF2-40B4-BE49-F238E27FC236}">
                <a16:creationId xmlns:a16="http://schemas.microsoft.com/office/drawing/2014/main" id="{DA78C165-B12A-4B46-AC7E-8E730F42CBBA}"/>
              </a:ext>
            </a:extLst>
          </p:cNvPr>
          <p:cNvCxnSpPr>
            <a:cxnSpLocks/>
          </p:cNvCxnSpPr>
          <p:nvPr userDrawn="1"/>
        </p:nvCxnSpPr>
        <p:spPr>
          <a:xfrm>
            <a:off x="4241830" y="495574"/>
            <a:ext cx="3703320" cy="0"/>
          </a:xfrm>
          <a:prstGeom prst="line">
            <a:avLst/>
          </a:prstGeom>
          <a:ln w="82550" cap="flat">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Conector recto 12">
            <a:extLst>
              <a:ext uri="{FF2B5EF4-FFF2-40B4-BE49-F238E27FC236}">
                <a16:creationId xmlns:a16="http://schemas.microsoft.com/office/drawing/2014/main" id="{B15F2DE1-F272-49DD-84C1-C2FB82B723E3}"/>
              </a:ext>
            </a:extLst>
          </p:cNvPr>
          <p:cNvCxnSpPr>
            <a:cxnSpLocks/>
          </p:cNvCxnSpPr>
          <p:nvPr userDrawn="1"/>
        </p:nvCxnSpPr>
        <p:spPr>
          <a:xfrm>
            <a:off x="8042147" y="495574"/>
            <a:ext cx="3703320" cy="0"/>
          </a:xfrm>
          <a:prstGeom prst="line">
            <a:avLst/>
          </a:prstGeom>
          <a:ln w="82550" cap="flat">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4" name="Conector recto 13">
            <a:extLst>
              <a:ext uri="{FF2B5EF4-FFF2-40B4-BE49-F238E27FC236}">
                <a16:creationId xmlns:a16="http://schemas.microsoft.com/office/drawing/2014/main" id="{D20BB053-86D6-405E-A719-7B6EF23E7207}"/>
              </a:ext>
            </a:extLst>
          </p:cNvPr>
          <p:cNvCxnSpPr>
            <a:cxnSpLocks/>
          </p:cNvCxnSpPr>
          <p:nvPr userDrawn="1"/>
        </p:nvCxnSpPr>
        <p:spPr>
          <a:xfrm>
            <a:off x="437009" y="495574"/>
            <a:ext cx="3703320" cy="0"/>
          </a:xfrm>
          <a:prstGeom prst="line">
            <a:avLst/>
          </a:prstGeom>
          <a:ln w="82550" cap="flat">
            <a:solidFill>
              <a:schemeClr val="accent3"/>
            </a:solidFill>
          </a:ln>
        </p:spPr>
        <p:style>
          <a:lnRef idx="1">
            <a:schemeClr val="accent1"/>
          </a:lnRef>
          <a:fillRef idx="0">
            <a:schemeClr val="accent1"/>
          </a:fillRef>
          <a:effectRef idx="0">
            <a:schemeClr val="accent1"/>
          </a:effectRef>
          <a:fontRef idx="minor">
            <a:schemeClr val="tx1"/>
          </a:fontRef>
        </p:style>
      </p:cxnSp>
      <p:sp>
        <p:nvSpPr>
          <p:cNvPr id="2" name="Marcador de título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pPr rtl="0"/>
            <a:r>
              <a:rPr lang="es-ES" noProof="0"/>
              <a:t>Haga clic para modificar el estilo de título del patrón</a:t>
            </a:r>
          </a:p>
        </p:txBody>
      </p:sp>
      <p:sp>
        <p:nvSpPr>
          <p:cNvPr id="3" name="Marcador de texto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fecha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pPr rtl="0"/>
            <a:r>
              <a:rPr lang="es-ES" noProof="0"/>
              <a:t>20XX</a:t>
            </a:r>
          </a:p>
        </p:txBody>
      </p:sp>
      <p:sp>
        <p:nvSpPr>
          <p:cNvPr id="5" name="Marcador de pie de página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pPr rtl="0"/>
            <a:r>
              <a:rPr lang="es-ES" noProof="0"/>
              <a:t>Ejemplo de Texto de pie de página</a:t>
            </a:r>
          </a:p>
        </p:txBody>
      </p:sp>
      <p:sp>
        <p:nvSpPr>
          <p:cNvPr id="6" name="Marcador de número de diapositiva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pPr rtl="0"/>
            <a:fld id="{3A98EE3D-8CD1-4C3F-BD1C-C98C9596463C}" type="slidenum">
              <a:rPr lang="es-ES" noProof="0" smtClean="0"/>
              <a:t>‹Nº›</a:t>
            </a:fld>
            <a:endParaRPr lang="es-ES" noProof="0"/>
          </a:p>
        </p:txBody>
      </p:sp>
    </p:spTree>
    <p:extLst>
      <p:ext uri="{BB962C8B-B14F-4D97-AF65-F5344CB8AC3E}">
        <p14:creationId xmlns:p14="http://schemas.microsoft.com/office/powerpoint/2010/main" val="2179292126"/>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7" r:id="rId3"/>
    <p:sldLayoutId id="2147483780" r:id="rId4"/>
    <p:sldLayoutId id="2147483764" r:id="rId5"/>
    <p:sldLayoutId id="2147483783" r:id="rId6"/>
    <p:sldLayoutId id="2147483784" r:id="rId7"/>
    <p:sldLayoutId id="2147483767" r:id="rId8"/>
    <p:sldLayoutId id="2147483782" r:id="rId9"/>
    <p:sldLayoutId id="2147483778" r:id="rId10"/>
    <p:sldLayoutId id="2147483779" r:id="rId11"/>
    <p:sldLayoutId id="2147483765" r:id="rId12"/>
    <p:sldLayoutId id="2147483766" r:id="rId13"/>
    <p:sldLayoutId id="2147483769" r:id="rId14"/>
    <p:sldLayoutId id="2147483770" r:id="rId15"/>
    <p:sldLayoutId id="2147483771" r:id="rId16"/>
  </p:sldLayoutIdLst>
  <p:hf hdr="0"/>
  <p:txStyles>
    <p:titleStyle>
      <a:lvl1pPr algn="l" defTabSz="457200" rtl="0" eaLnBrk="1" latinLnBrk="0" hangingPunct="1">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8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6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tuayudaenprimerosauxilios.blogspot.com/2013/11/heridas-y-hemorragias.html" TargetMode="Externa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hyperlink" Target="https://websulblog.blogspot.com/2017/08/google-lancia-sos-alerts.html" TargetMode="External"/><Relationship Id="rId5" Type="http://schemas.openxmlformats.org/officeDocument/2006/relationships/image" Target="../media/image4.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hyperlink" Target="http://corresaltaycuidate.blogspot.com/2011/11/primeros-auxilios-accidentes-con.html" TargetMode="External"/><Relationship Id="rId7" Type="http://schemas.openxmlformats.org/officeDocument/2006/relationships/hyperlink" Target="https://www.aliem.com/2011/07/trick-of-trade-epistaxis-control-with/" TargetMode="External"/><Relationship Id="rId2" Type="http://schemas.openxmlformats.org/officeDocument/2006/relationships/image" Target="../media/image5.gif"/><Relationship Id="rId1" Type="http://schemas.openxmlformats.org/officeDocument/2006/relationships/slideLayout" Target="../slideLayouts/slideLayout2.xml"/><Relationship Id="rId6" Type="http://schemas.openxmlformats.org/officeDocument/2006/relationships/image" Target="../media/image7.jpg"/><Relationship Id="rId11" Type="http://schemas.openxmlformats.org/officeDocument/2006/relationships/hyperlink" Target="https://webeye.ophth.uiowa.edu/eyeforum/atlas/pages/Terson/index.htm" TargetMode="External"/><Relationship Id="rId5" Type="http://schemas.openxmlformats.org/officeDocument/2006/relationships/hyperlink" Target="http://revisiondecirugia.blogspot.com/2012/06/otorragia-luego-de-trauma-craneal.html" TargetMode="External"/><Relationship Id="rId10" Type="http://schemas.openxmlformats.org/officeDocument/2006/relationships/image" Target="../media/image9.jpg"/><Relationship Id="rId4" Type="http://schemas.openxmlformats.org/officeDocument/2006/relationships/image" Target="../media/image6.JPG"/><Relationship Id="rId9" Type="http://schemas.openxmlformats.org/officeDocument/2006/relationships/hyperlink" Target="http://prehospitalresearch.eu/?p=2113"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hyperlink" Target="http://corresaltaycuidate.blogspot.com/2011/11/primeros-auxilios-accidentes-con.html"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www.femexer.org/4743/transposicion-no-corregida-congenitamente-de-las-grandes-arterias/" TargetMode="External"/><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hyperlink" Target="https://pixabay.com/es/alerta-bot%C3%B3n-se%C3%B1al-s%C3%ADmbolo-icono-309217/"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xml"/><Relationship Id="rId1" Type="http://schemas.openxmlformats.org/officeDocument/2006/relationships/slideLayout" Target="../slideLayouts/slideLayout10.xml"/><Relationship Id="rId5" Type="http://schemas.openxmlformats.org/officeDocument/2006/relationships/image" Target="../media/image20.png"/><Relationship Id="rId4" Type="http://schemas.openxmlformats.org/officeDocument/2006/relationships/hyperlink" Target="http://ossacarpalia.blogspot.com/2012/05/amputacion-traumatica-digital.html"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hyperlink" Target="http://revisiondecirugia.blogspot.com/2012/05/signo-de-grey-turner-equimosis-de-los.html" TargetMode="External"/></Relationships>
</file>

<file path=ppt/slides/_rels/slide12.xml.rels><?xml version="1.0" encoding="UTF-8" standalone="yes"?>
<Relationships xmlns="http://schemas.openxmlformats.org/package/2006/relationships"><Relationship Id="rId8" Type="http://schemas.openxmlformats.org/officeDocument/2006/relationships/hyperlink" Target="http://www.oidonarizygarganta.es/2012/01/sangrado-por-la-boca/" TargetMode="External"/><Relationship Id="rId3" Type="http://schemas.openxmlformats.org/officeDocument/2006/relationships/image" Target="../media/image6.JPG"/><Relationship Id="rId7" Type="http://schemas.openxmlformats.org/officeDocument/2006/relationships/image" Target="../media/image24.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10" Type="http://schemas.openxmlformats.org/officeDocument/2006/relationships/hyperlink" Target="http://www.revmultimed.sld.cu/index.php/mtm/article/view/350" TargetMode="External"/><Relationship Id="rId4" Type="http://schemas.openxmlformats.org/officeDocument/2006/relationships/hyperlink" Target="http://revisiondecirugia.blogspot.com/2012/06/otorragia-luego-de-trauma-craneal.html" TargetMode="External"/><Relationship Id="rId9" Type="http://schemas.openxmlformats.org/officeDocument/2006/relationships/image" Target="../media/image25.jp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8" Type="http://schemas.openxmlformats.org/officeDocument/2006/relationships/hyperlink" Target="http://enfermeroenurgencias.blogspot.com/2015/09/urgencias-pediatricas-iv-cuerpos.html" TargetMode="External"/><Relationship Id="rId3" Type="http://schemas.openxmlformats.org/officeDocument/2006/relationships/image" Target="../media/image26.jpg"/><Relationship Id="rId7" Type="http://schemas.openxmlformats.org/officeDocument/2006/relationships/image" Target="../media/image28.jpg"/><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hyperlink" Target="https://elmedicodemihijo.com/2012/04/16/cuerpos-extranos/" TargetMode="External"/><Relationship Id="rId5" Type="http://schemas.openxmlformats.org/officeDocument/2006/relationships/image" Target="../media/image27.jpg"/><Relationship Id="rId10" Type="http://schemas.openxmlformats.org/officeDocument/2006/relationships/hyperlink" Target="https://enfermeroenurgencias.blogspot.com/2015/09/urgencias-pediatricas-v-cuerpos.html" TargetMode="External"/><Relationship Id="rId4" Type="http://schemas.openxmlformats.org/officeDocument/2006/relationships/hyperlink" Target="http://presencianoticias.com/2017/12/25/exceso-en-consumo-de-alcohol-incrementa-urgencias-en-hospitales-especialista/" TargetMode="External"/><Relationship Id="rId9" Type="http://schemas.openxmlformats.org/officeDocument/2006/relationships/image" Target="../media/image29.gif"/></Relationships>
</file>

<file path=ppt/slides/_rels/slide15.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notesSlide" Target="../notesSlides/notesSlide7.xml"/><Relationship Id="rId1" Type="http://schemas.openxmlformats.org/officeDocument/2006/relationships/slideLayout" Target="../slideLayouts/slideLayout9.xml"/><Relationship Id="rId6" Type="http://schemas.openxmlformats.org/officeDocument/2006/relationships/hyperlink" Target="https://www.emergency-live.com/it/news/chiamate-di-emergenza-abbiamo-un-problema-ma-non-e-il-112-pregi-e-difetti-di-una-evoluzione-indispensabile/" TargetMode="External"/><Relationship Id="rId5" Type="http://schemas.openxmlformats.org/officeDocument/2006/relationships/image" Target="../media/image31.jpg"/><Relationship Id="rId4" Type="http://schemas.openxmlformats.org/officeDocument/2006/relationships/hyperlink" Target="http://corresaltaycuidate.blogspot.com/2011/11/primeros-auxilios-accidentes-con.html" TargetMode="Externa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1.xml"/><Relationship Id="rId1" Type="http://schemas.openxmlformats.org/officeDocument/2006/relationships/video" Target="https://www.youtube.com/embed/mLoUCDPsWDs?feature=oembed" TargetMode="External"/><Relationship Id="rId5" Type="http://schemas.openxmlformats.org/officeDocument/2006/relationships/image" Target="../media/image33.jpeg"/><Relationship Id="rId4" Type="http://schemas.openxmlformats.org/officeDocument/2006/relationships/image" Target="../media/image3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8359453A-78E9-42AE-AE23-C9D218CBC378}"/>
              </a:ext>
            </a:extLst>
          </p:cNvPr>
          <p:cNvSpPr>
            <a:spLocks noGrp="1"/>
          </p:cNvSpPr>
          <p:nvPr>
            <p:ph type="title"/>
          </p:nvPr>
        </p:nvSpPr>
        <p:spPr>
          <a:xfrm>
            <a:off x="581192" y="702155"/>
            <a:ext cx="3424138" cy="3274227"/>
          </a:xfrm>
          <a:scene3d>
            <a:camera prst="perspectiveHeroicExtremeLeftFacing"/>
            <a:lightRig rig="threePt" dir="t"/>
          </a:scene3d>
          <a:sp3d>
            <a:bevelT w="101600" prst="riblet"/>
          </a:sp3d>
        </p:spPr>
        <p:txBody>
          <a:bodyPr rtlCol="0" anchor="b">
            <a:normAutofit/>
          </a:bodyPr>
          <a:lstStyle/>
          <a:p>
            <a:pPr algn="ctr" rtl="0"/>
            <a:r>
              <a:rPr lang="es-ES" sz="3600" dirty="0">
                <a:solidFill>
                  <a:srgbClr val="0070C0"/>
                </a:solidFill>
                <a:latin typeface="! PEPSI !" panose="02000000000000000000" pitchFamily="2" charset="0"/>
              </a:rPr>
              <a:t>Primeros auxilios en el valle de </a:t>
            </a:r>
            <a:r>
              <a:rPr lang="es-ES" sz="3600" dirty="0" err="1">
                <a:solidFill>
                  <a:srgbClr val="0070C0"/>
                </a:solidFill>
                <a:latin typeface="! PEPSI !" panose="02000000000000000000" pitchFamily="2" charset="0"/>
              </a:rPr>
              <a:t>laciana</a:t>
            </a:r>
            <a:endParaRPr lang="es-ES" sz="3600" dirty="0">
              <a:solidFill>
                <a:srgbClr val="0070C0"/>
              </a:solidFill>
              <a:latin typeface="! PEPSI !" panose="02000000000000000000" pitchFamily="2" charset="0"/>
            </a:endParaRPr>
          </a:p>
        </p:txBody>
      </p:sp>
      <p:sp>
        <p:nvSpPr>
          <p:cNvPr id="5" name="Subtítulo 4">
            <a:extLst>
              <a:ext uri="{FF2B5EF4-FFF2-40B4-BE49-F238E27FC236}">
                <a16:creationId xmlns:a16="http://schemas.microsoft.com/office/drawing/2014/main" id="{639AF166-E191-409C-98AE-C2A47C576895}"/>
              </a:ext>
            </a:extLst>
          </p:cNvPr>
          <p:cNvSpPr>
            <a:spLocks noGrp="1"/>
          </p:cNvSpPr>
          <p:nvPr>
            <p:ph idx="1"/>
          </p:nvPr>
        </p:nvSpPr>
        <p:spPr>
          <a:xfrm>
            <a:off x="581193" y="5066522"/>
            <a:ext cx="3424138" cy="1324042"/>
          </a:xfrm>
        </p:spPr>
        <p:txBody>
          <a:bodyPr rtlCol="0" anchor="ctr">
            <a:normAutofit/>
          </a:bodyPr>
          <a:lstStyle/>
          <a:p>
            <a:pPr rtl="0"/>
            <a:r>
              <a:rPr lang="es-ES" b="1" dirty="0"/>
              <a:t>MARIA MURILLO RUBIO </a:t>
            </a:r>
          </a:p>
          <a:p>
            <a:pPr rtl="0"/>
            <a:r>
              <a:rPr lang="es-ES" b="1" dirty="0"/>
              <a:t>DUE DE URGENCIAS</a:t>
            </a:r>
          </a:p>
        </p:txBody>
      </p:sp>
      <p:pic>
        <p:nvPicPr>
          <p:cNvPr id="8" name="Marcador de posición de imagen 7" descr="Equipamiento médicos con un estetoscopio">
            <a:extLst>
              <a:ext uri="{FF2B5EF4-FFF2-40B4-BE49-F238E27FC236}">
                <a16:creationId xmlns:a16="http://schemas.microsoft.com/office/drawing/2014/main" id="{D9011B7D-CD6B-49C3-8163-9672E7B5EB9C}"/>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l="41826" r="39179"/>
          <a:stretch/>
        </p:blipFill>
        <p:spPr>
          <a:xfrm>
            <a:off x="4242815" y="640080"/>
            <a:ext cx="5153112" cy="5751576"/>
          </a:xfrm>
          <a:noFill/>
        </p:spPr>
      </p:pic>
      <p:sp>
        <p:nvSpPr>
          <p:cNvPr id="12" name="CuadroTexto 11">
            <a:extLst>
              <a:ext uri="{FF2B5EF4-FFF2-40B4-BE49-F238E27FC236}">
                <a16:creationId xmlns:a16="http://schemas.microsoft.com/office/drawing/2014/main" id="{69BCD53E-BE62-4124-9DF7-E3300F80707F}"/>
              </a:ext>
            </a:extLst>
          </p:cNvPr>
          <p:cNvSpPr txBox="1"/>
          <p:nvPr/>
        </p:nvSpPr>
        <p:spPr>
          <a:xfrm>
            <a:off x="8120543" y="1462105"/>
            <a:ext cx="3330429" cy="1477328"/>
          </a:xfrm>
          <a:prstGeom prst="rect">
            <a:avLst/>
          </a:prstGeom>
          <a:noFill/>
        </p:spPr>
        <p:txBody>
          <a:bodyPr wrap="square">
            <a:spAutoFit/>
          </a:bodyPr>
          <a:lstStyle/>
          <a:p>
            <a:pPr marL="1544638" rtl="0"/>
            <a:r>
              <a:rPr lang="es-ES" sz="1800" b="1" i="0" dirty="0">
                <a:solidFill>
                  <a:srgbClr val="FF0000"/>
                </a:solidFill>
                <a:effectLst/>
                <a:latin typeface="Amasis MT Pro Black" panose="02040A04050005020304" pitchFamily="18" charset="0"/>
              </a:rPr>
              <a:t>La vida está protegida por la formación en primeros auxilios.</a:t>
            </a:r>
          </a:p>
        </p:txBody>
      </p:sp>
    </p:spTree>
    <p:extLst>
      <p:ext uri="{BB962C8B-B14F-4D97-AF65-F5344CB8AC3E}">
        <p14:creationId xmlns:p14="http://schemas.microsoft.com/office/powerpoint/2010/main" val="103975908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CBB304-490B-46DC-97D5-7C22C64EDEE6}"/>
              </a:ext>
            </a:extLst>
          </p:cNvPr>
          <p:cNvSpPr>
            <a:spLocks noGrp="1"/>
          </p:cNvSpPr>
          <p:nvPr>
            <p:ph type="title"/>
          </p:nvPr>
        </p:nvSpPr>
        <p:spPr>
          <a:xfrm rot="21177728">
            <a:off x="-90090" y="551458"/>
            <a:ext cx="4596572" cy="1037860"/>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Autofit/>
          </a:bodyPr>
          <a:lstStyle/>
          <a:p>
            <a:pPr algn="ctr"/>
            <a:r>
              <a:rPr lang="es-ES" sz="3200" b="1" dirty="0">
                <a:solidFill>
                  <a:srgbClr val="FF0000"/>
                </a:solidFill>
              </a:rPr>
              <a:t>Heridas</a:t>
            </a:r>
            <a:br>
              <a:rPr lang="es-ES" sz="3200" b="1" dirty="0">
                <a:solidFill>
                  <a:srgbClr val="FF0000"/>
                </a:solidFill>
              </a:rPr>
            </a:br>
            <a:r>
              <a:rPr lang="es-ES" sz="3200" b="1" dirty="0">
                <a:solidFill>
                  <a:srgbClr val="FF0000"/>
                </a:solidFill>
              </a:rPr>
              <a:t>hemorragias</a:t>
            </a:r>
          </a:p>
        </p:txBody>
      </p:sp>
      <p:sp>
        <p:nvSpPr>
          <p:cNvPr id="11" name="Rectángulo 10">
            <a:extLst>
              <a:ext uri="{FF2B5EF4-FFF2-40B4-BE49-F238E27FC236}">
                <a16:creationId xmlns:a16="http://schemas.microsoft.com/office/drawing/2014/main" id="{F9DC6BE5-7C67-45D0-9654-786BB0E3C71E}"/>
              </a:ext>
            </a:extLst>
          </p:cNvPr>
          <p:cNvSpPr/>
          <p:nvPr/>
        </p:nvSpPr>
        <p:spPr>
          <a:xfrm>
            <a:off x="406759" y="3519859"/>
            <a:ext cx="7342799" cy="419450"/>
          </a:xfrm>
          <a:prstGeom prst="rect">
            <a:avLst/>
          </a:prstGeom>
          <a:solidFill>
            <a:srgbClr val="00B05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t>CLASIFICACIÓN SEGÚN EL ORIGEN EN EL SISTEMA VASCULAR</a:t>
            </a:r>
          </a:p>
        </p:txBody>
      </p:sp>
      <p:sp>
        <p:nvSpPr>
          <p:cNvPr id="23" name="Rectángulo: esquinas redondeadas 22">
            <a:extLst>
              <a:ext uri="{FF2B5EF4-FFF2-40B4-BE49-F238E27FC236}">
                <a16:creationId xmlns:a16="http://schemas.microsoft.com/office/drawing/2014/main" id="{B0B2A49B-4E6F-4006-8DA1-3649097FF62A}"/>
              </a:ext>
            </a:extLst>
          </p:cNvPr>
          <p:cNvSpPr/>
          <p:nvPr/>
        </p:nvSpPr>
        <p:spPr>
          <a:xfrm>
            <a:off x="261027" y="4195744"/>
            <a:ext cx="3418369" cy="2541314"/>
          </a:xfrm>
          <a:prstGeom prst="roundRect">
            <a:avLst/>
          </a:prstGeom>
          <a:solidFill>
            <a:srgbClr val="EB070C"/>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lnSpc>
                <a:spcPct val="115000"/>
              </a:lnSpc>
              <a:spcAft>
                <a:spcPts val="1000"/>
              </a:spcAft>
            </a:pPr>
            <a:r>
              <a:rPr lang="es-ES" sz="2000" b="1" u="sng" dirty="0">
                <a:solidFill>
                  <a:srgbClr val="000066"/>
                </a:solidFill>
                <a:effectLst/>
                <a:latin typeface="Bodoni MT Black" panose="02070A03080606020203" pitchFamily="18" charset="0"/>
                <a:ea typeface="Times New Roman" panose="02020603050405020304" pitchFamily="18" charset="0"/>
                <a:cs typeface="Calibri" panose="020F0502020204030204" pitchFamily="34" charset="0"/>
              </a:rPr>
              <a:t>ARTERIAL</a:t>
            </a:r>
            <a:r>
              <a:rPr lang="es-ES" sz="1600" b="1" i="1" u="sng" dirty="0">
                <a:solidFill>
                  <a:schemeClr val="tx1"/>
                </a:solidFill>
                <a:effectLst/>
                <a:latin typeface="Bodoni MT Black" panose="02070A03080606020203" pitchFamily="18" charset="0"/>
                <a:ea typeface="Times New Roman" panose="02020603050405020304" pitchFamily="18" charset="0"/>
                <a:cs typeface="Calibri" panose="020F0502020204030204" pitchFamily="34" charset="0"/>
              </a:rPr>
              <a:t> </a:t>
            </a:r>
            <a:r>
              <a:rPr lang="es-ES" altLang="es-ES" sz="1600" dirty="0"/>
              <a:t>	</a:t>
            </a:r>
          </a:p>
          <a:p>
            <a:pPr lvl="1" eaLnBrk="1" hangingPunct="1"/>
            <a:r>
              <a:rPr lang="es-ES" altLang="es-ES" sz="1600" dirty="0"/>
              <a:t>Importante.</a:t>
            </a:r>
          </a:p>
          <a:p>
            <a:pPr lvl="1" eaLnBrk="1" hangingPunct="1"/>
            <a:r>
              <a:rPr lang="es-ES" altLang="es-ES" sz="1600" dirty="0"/>
              <a:t>Menos frecuentes (paredes gruesas).</a:t>
            </a:r>
          </a:p>
          <a:p>
            <a:pPr lvl="1" eaLnBrk="1" hangingPunct="1"/>
            <a:r>
              <a:rPr lang="es-ES" altLang="es-ES" sz="1600" dirty="0"/>
              <a:t>Rojo claro.</a:t>
            </a:r>
          </a:p>
          <a:p>
            <a:pPr lvl="1" eaLnBrk="1" hangingPunct="1"/>
            <a:r>
              <a:rPr lang="es-ES" altLang="es-ES" sz="1600" dirty="0"/>
              <a:t>Salida abundante y pulsátil.</a:t>
            </a:r>
            <a:endParaRPr lang="es-ES" sz="1600" dirty="0"/>
          </a:p>
        </p:txBody>
      </p:sp>
      <p:sp>
        <p:nvSpPr>
          <p:cNvPr id="24" name="Rectángulo 23">
            <a:extLst>
              <a:ext uri="{FF2B5EF4-FFF2-40B4-BE49-F238E27FC236}">
                <a16:creationId xmlns:a16="http://schemas.microsoft.com/office/drawing/2014/main" id="{250B1F91-8A68-4550-942E-15693A787C99}"/>
              </a:ext>
            </a:extLst>
          </p:cNvPr>
          <p:cNvSpPr/>
          <p:nvPr/>
        </p:nvSpPr>
        <p:spPr>
          <a:xfrm>
            <a:off x="4782554" y="722110"/>
            <a:ext cx="6082354" cy="2347193"/>
          </a:xfrm>
          <a:prstGeom prst="rect">
            <a:avLst/>
          </a:prstGeom>
          <a:solidFill>
            <a:schemeClr val="bg2">
              <a:lumMod val="9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hangingPunct="1">
              <a:lnSpc>
                <a:spcPct val="80000"/>
              </a:lnSpc>
            </a:pPr>
            <a:r>
              <a:rPr lang="es-ES" altLang="es-ES" dirty="0"/>
              <a:t>.</a:t>
            </a:r>
          </a:p>
          <a:p>
            <a:r>
              <a:rPr lang="es-ES" dirty="0">
                <a:solidFill>
                  <a:srgbClr val="FFFF00"/>
                </a:solidFill>
              </a:rPr>
              <a:t> </a:t>
            </a:r>
          </a:p>
        </p:txBody>
      </p:sp>
      <p:sp>
        <p:nvSpPr>
          <p:cNvPr id="17" name="Rectángulo: esquinas redondeadas 16">
            <a:extLst>
              <a:ext uri="{FF2B5EF4-FFF2-40B4-BE49-F238E27FC236}">
                <a16:creationId xmlns:a16="http://schemas.microsoft.com/office/drawing/2014/main" id="{DD0FEAD0-387C-4A63-8456-137040A04C17}"/>
              </a:ext>
            </a:extLst>
          </p:cNvPr>
          <p:cNvSpPr/>
          <p:nvPr/>
        </p:nvSpPr>
        <p:spPr>
          <a:xfrm>
            <a:off x="3981196" y="4195744"/>
            <a:ext cx="3842535" cy="2541314"/>
          </a:xfrm>
          <a:prstGeom prst="roundRect">
            <a:avLst/>
          </a:prstGeom>
          <a:solidFill>
            <a:srgbClr val="6655E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lnSpc>
                <a:spcPct val="115000"/>
              </a:lnSpc>
              <a:spcAft>
                <a:spcPts val="1000"/>
              </a:spcAft>
            </a:pPr>
            <a:r>
              <a:rPr lang="es-ES" sz="2000" b="1" u="sng" dirty="0">
                <a:solidFill>
                  <a:srgbClr val="000066"/>
                </a:solidFill>
                <a:latin typeface="Bodoni MT Black" panose="02070A03080606020203" pitchFamily="18" charset="0"/>
                <a:ea typeface="Times New Roman" panose="02020603050405020304" pitchFamily="18" charset="0"/>
                <a:cs typeface="Calibri" panose="020F0502020204030204" pitchFamily="34" charset="0"/>
              </a:rPr>
              <a:t>VENOSA    </a:t>
            </a:r>
            <a:endParaRPr lang="es-ES" altLang="es-ES" sz="2000" b="1" u="sng" dirty="0">
              <a:solidFill>
                <a:srgbClr val="000066"/>
              </a:solidFill>
              <a:latin typeface="Bodoni MT Black" panose="02070A03080606020203" pitchFamily="18" charset="0"/>
              <a:ea typeface="Times New Roman" panose="02020603050405020304" pitchFamily="18" charset="0"/>
              <a:cs typeface="Calibri" panose="020F0502020204030204" pitchFamily="34" charset="0"/>
            </a:endParaRPr>
          </a:p>
          <a:p>
            <a:pPr lvl="1">
              <a:lnSpc>
                <a:spcPct val="90000"/>
              </a:lnSpc>
            </a:pPr>
            <a:r>
              <a:rPr lang="es-ES" altLang="es-ES" sz="1600" dirty="0"/>
              <a:t>Paredes mas delgadas.</a:t>
            </a:r>
          </a:p>
          <a:p>
            <a:pPr lvl="1">
              <a:lnSpc>
                <a:spcPct val="90000"/>
              </a:lnSpc>
            </a:pPr>
            <a:r>
              <a:rPr lang="es-ES" altLang="es-ES" sz="1600" dirty="0"/>
              <a:t>Salida continua de escasa o abundante cantidad.</a:t>
            </a:r>
          </a:p>
          <a:p>
            <a:pPr lvl="1">
              <a:lnSpc>
                <a:spcPct val="90000"/>
              </a:lnSpc>
            </a:pPr>
            <a:r>
              <a:rPr lang="es-ES" altLang="es-ES" sz="1600" dirty="0"/>
              <a:t>Rojo oscuro.</a:t>
            </a:r>
          </a:p>
          <a:p>
            <a:pPr lvl="1">
              <a:lnSpc>
                <a:spcPct val="90000"/>
              </a:lnSpc>
            </a:pPr>
            <a:r>
              <a:rPr lang="es-ES" altLang="es-ES" sz="1600" dirty="0"/>
              <a:t>Difícil de contener</a:t>
            </a:r>
          </a:p>
          <a:p>
            <a:pPr algn="ctr"/>
            <a:endParaRPr lang="es-ES" dirty="0"/>
          </a:p>
        </p:txBody>
      </p:sp>
      <p:sp>
        <p:nvSpPr>
          <p:cNvPr id="20" name="Rectángulo: esquinas redondeadas 19">
            <a:extLst>
              <a:ext uri="{FF2B5EF4-FFF2-40B4-BE49-F238E27FC236}">
                <a16:creationId xmlns:a16="http://schemas.microsoft.com/office/drawing/2014/main" id="{033A6CEB-4AE1-4901-9A93-C121B80E3CEB}"/>
              </a:ext>
            </a:extLst>
          </p:cNvPr>
          <p:cNvSpPr/>
          <p:nvPr/>
        </p:nvSpPr>
        <p:spPr>
          <a:xfrm>
            <a:off x="7977803" y="4195744"/>
            <a:ext cx="3842535" cy="2541314"/>
          </a:xfrm>
          <a:prstGeom prst="roundRect">
            <a:avLst/>
          </a:prstGeom>
          <a:solidFill>
            <a:srgbClr val="FF99FF"/>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lnSpc>
                <a:spcPct val="115000"/>
              </a:lnSpc>
              <a:spcAft>
                <a:spcPts val="1000"/>
              </a:spcAft>
            </a:pPr>
            <a:r>
              <a:rPr lang="es-ES" sz="2000" b="1" u="sng" dirty="0">
                <a:solidFill>
                  <a:srgbClr val="000066"/>
                </a:solidFill>
                <a:latin typeface="Bodoni MT Black" panose="02070A03080606020203" pitchFamily="18" charset="0"/>
                <a:ea typeface="Times New Roman" panose="02020603050405020304" pitchFamily="18" charset="0"/>
                <a:cs typeface="Calibri" panose="020F0502020204030204" pitchFamily="34" charset="0"/>
              </a:rPr>
              <a:t>CAPILAR    </a:t>
            </a:r>
          </a:p>
          <a:p>
            <a:pPr lvl="1" eaLnBrk="1" hangingPunct="1">
              <a:lnSpc>
                <a:spcPct val="90000"/>
              </a:lnSpc>
            </a:pPr>
            <a:r>
              <a:rPr lang="es-ES" altLang="es-ES" sz="1600" dirty="0">
                <a:solidFill>
                  <a:schemeClr val="tx1"/>
                </a:solidFill>
              </a:rPr>
              <a:t>En sabana.</a:t>
            </a:r>
          </a:p>
          <a:p>
            <a:pPr lvl="1" eaLnBrk="1" hangingPunct="1">
              <a:lnSpc>
                <a:spcPct val="90000"/>
              </a:lnSpc>
            </a:pPr>
            <a:r>
              <a:rPr lang="es-ES" altLang="es-ES" sz="1600" dirty="0">
                <a:solidFill>
                  <a:schemeClr val="tx1"/>
                </a:solidFill>
              </a:rPr>
              <a:t>Rojo claro.</a:t>
            </a:r>
          </a:p>
          <a:p>
            <a:pPr lvl="1" eaLnBrk="1" hangingPunct="1">
              <a:lnSpc>
                <a:spcPct val="90000"/>
              </a:lnSpc>
            </a:pPr>
            <a:r>
              <a:rPr lang="es-ES" altLang="es-ES" sz="1600" dirty="0">
                <a:solidFill>
                  <a:schemeClr val="tx1"/>
                </a:solidFill>
              </a:rPr>
              <a:t>Frecuentes (paredes más finas).</a:t>
            </a:r>
          </a:p>
          <a:p>
            <a:pPr lvl="1" eaLnBrk="1" hangingPunct="1">
              <a:lnSpc>
                <a:spcPct val="90000"/>
              </a:lnSpc>
            </a:pPr>
            <a:r>
              <a:rPr lang="es-ES" altLang="es-ES" sz="1600" dirty="0">
                <a:solidFill>
                  <a:schemeClr val="tx1"/>
                </a:solidFill>
              </a:rPr>
              <a:t>Escasa y de fácil control</a:t>
            </a:r>
            <a:r>
              <a:rPr lang="es-ES" altLang="es-ES" sz="1400" dirty="0">
                <a:solidFill>
                  <a:schemeClr val="tx1"/>
                </a:solidFill>
              </a:rPr>
              <a:t>.</a:t>
            </a:r>
          </a:p>
          <a:p>
            <a:pPr algn="ctr"/>
            <a:endParaRPr lang="es-ES" dirty="0"/>
          </a:p>
        </p:txBody>
      </p:sp>
      <p:sp>
        <p:nvSpPr>
          <p:cNvPr id="21" name="Rectángulo 20">
            <a:extLst>
              <a:ext uri="{FF2B5EF4-FFF2-40B4-BE49-F238E27FC236}">
                <a16:creationId xmlns:a16="http://schemas.microsoft.com/office/drawing/2014/main" id="{DE4A6962-F860-41AD-9577-B02CDF46CD88}"/>
              </a:ext>
            </a:extLst>
          </p:cNvPr>
          <p:cNvSpPr/>
          <p:nvPr/>
        </p:nvSpPr>
        <p:spPr>
          <a:xfrm>
            <a:off x="4232039" y="302660"/>
            <a:ext cx="7529326" cy="419450"/>
          </a:xfrm>
          <a:prstGeom prst="rect">
            <a:avLst/>
          </a:prstGeom>
          <a:solidFill>
            <a:srgbClr val="00B05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t>CLINICA</a:t>
            </a:r>
          </a:p>
        </p:txBody>
      </p:sp>
      <p:sp>
        <p:nvSpPr>
          <p:cNvPr id="25" name="CuadroTexto 24">
            <a:extLst>
              <a:ext uri="{FF2B5EF4-FFF2-40B4-BE49-F238E27FC236}">
                <a16:creationId xmlns:a16="http://schemas.microsoft.com/office/drawing/2014/main" id="{6F3953C3-91EE-4CDC-A130-54ACE3CDA0DB}"/>
              </a:ext>
            </a:extLst>
          </p:cNvPr>
          <p:cNvSpPr txBox="1"/>
          <p:nvPr/>
        </p:nvSpPr>
        <p:spPr>
          <a:xfrm>
            <a:off x="5292795" y="835909"/>
            <a:ext cx="5103229" cy="2086725"/>
          </a:xfrm>
          <a:prstGeom prst="rect">
            <a:avLst/>
          </a:prstGeom>
          <a:noFill/>
        </p:spPr>
        <p:txBody>
          <a:bodyPr wrap="square">
            <a:spAutoFit/>
          </a:bodyPr>
          <a:lstStyle/>
          <a:p>
            <a:pPr algn="ctr" eaLnBrk="1" hangingPunct="1">
              <a:lnSpc>
                <a:spcPct val="80000"/>
              </a:lnSpc>
            </a:pPr>
            <a:endParaRPr lang="es-ES" altLang="es-ES" b="1" dirty="0">
              <a:solidFill>
                <a:schemeClr val="bg1"/>
              </a:solidFill>
            </a:endParaRPr>
          </a:p>
          <a:p>
            <a:pPr algn="ctr" eaLnBrk="1" hangingPunct="1">
              <a:lnSpc>
                <a:spcPct val="80000"/>
              </a:lnSpc>
            </a:pPr>
            <a:r>
              <a:rPr lang="es-ES" altLang="es-ES" b="1" dirty="0">
                <a:solidFill>
                  <a:srgbClr val="FF0000"/>
                </a:solidFill>
              </a:rPr>
              <a:t>PALIDEZ BLANCA CEREA.</a:t>
            </a:r>
          </a:p>
          <a:p>
            <a:pPr algn="ctr" eaLnBrk="1" hangingPunct="1">
              <a:lnSpc>
                <a:spcPct val="80000"/>
              </a:lnSpc>
            </a:pPr>
            <a:r>
              <a:rPr lang="es-ES" altLang="es-ES" b="1" dirty="0">
                <a:solidFill>
                  <a:srgbClr val="FF0000"/>
                </a:solidFill>
              </a:rPr>
              <a:t>PIEL FRIA, SUDOROSA, PEGAJOSA,</a:t>
            </a:r>
          </a:p>
          <a:p>
            <a:pPr algn="ctr" eaLnBrk="1" hangingPunct="1">
              <a:lnSpc>
                <a:spcPct val="80000"/>
              </a:lnSpc>
            </a:pPr>
            <a:r>
              <a:rPr lang="es-ES" altLang="es-ES" b="1" dirty="0">
                <a:solidFill>
                  <a:srgbClr val="FF0000"/>
                </a:solidFill>
              </a:rPr>
              <a:t>TAQUIPNEA CON RESPIRACIONES PROFUNDAS.</a:t>
            </a:r>
          </a:p>
          <a:p>
            <a:pPr algn="ctr" eaLnBrk="1" hangingPunct="1">
              <a:lnSpc>
                <a:spcPct val="80000"/>
              </a:lnSpc>
            </a:pPr>
            <a:r>
              <a:rPr lang="es-ES" altLang="es-ES" b="1" dirty="0">
                <a:solidFill>
                  <a:srgbClr val="FF0000"/>
                </a:solidFill>
              </a:rPr>
              <a:t>TAQUICARDIA CON PULSO DEBIL.</a:t>
            </a:r>
          </a:p>
          <a:p>
            <a:pPr algn="ctr" eaLnBrk="1" hangingPunct="1">
              <a:lnSpc>
                <a:spcPct val="80000"/>
              </a:lnSpc>
            </a:pPr>
            <a:r>
              <a:rPr lang="es-ES" altLang="es-ES" b="1" dirty="0">
                <a:solidFill>
                  <a:srgbClr val="FF0000"/>
                </a:solidFill>
              </a:rPr>
              <a:t>HIPOTENSIÓN.</a:t>
            </a:r>
          </a:p>
          <a:p>
            <a:pPr algn="ctr" eaLnBrk="1" hangingPunct="1">
              <a:lnSpc>
                <a:spcPct val="80000"/>
              </a:lnSpc>
            </a:pPr>
            <a:r>
              <a:rPr lang="es-ES" altLang="es-ES" b="1" dirty="0">
                <a:solidFill>
                  <a:srgbClr val="FF0000"/>
                </a:solidFill>
              </a:rPr>
              <a:t>SENSACION DE MAREOS.</a:t>
            </a:r>
          </a:p>
          <a:p>
            <a:pPr algn="ctr" eaLnBrk="1" hangingPunct="1">
              <a:lnSpc>
                <a:spcPct val="80000"/>
              </a:lnSpc>
            </a:pPr>
            <a:r>
              <a:rPr lang="es-ES" altLang="es-ES" b="1" dirty="0">
                <a:solidFill>
                  <a:srgbClr val="FF0000"/>
                </a:solidFill>
              </a:rPr>
              <a:t>SED.</a:t>
            </a:r>
            <a:endParaRPr lang="es-ES" b="1" dirty="0">
              <a:solidFill>
                <a:srgbClr val="FF0000"/>
              </a:solidFill>
            </a:endParaRPr>
          </a:p>
        </p:txBody>
      </p:sp>
      <p:pic>
        <p:nvPicPr>
          <p:cNvPr id="6" name="Imagen 5" descr="Un dibujo animado&#10;&#10;Descripción generada automáticamente con confianza baja">
            <a:extLst>
              <a:ext uri="{FF2B5EF4-FFF2-40B4-BE49-F238E27FC236}">
                <a16:creationId xmlns:a16="http://schemas.microsoft.com/office/drawing/2014/main" id="{286EB2D9-B6A7-4E35-86BF-A112A5BB27B1}"/>
              </a:ext>
            </a:extLst>
          </p:cNvPr>
          <p:cNvPicPr>
            <a:picLocks noChangeAspect="1"/>
          </p:cNvPicPr>
          <p:nvPr/>
        </p:nvPicPr>
        <p:blipFill>
          <a:blip r:embed="rId2">
            <a:clrChange>
              <a:clrFrom>
                <a:srgbClr val="FFFFFF"/>
              </a:clrFrom>
              <a:clrTo>
                <a:srgbClr val="FFFFFF">
                  <a:alpha val="0"/>
                </a:srgbClr>
              </a:clrTo>
            </a:clrChange>
            <a:extLst>
              <a:ext uri="{837473B0-CC2E-450A-ABE3-18F120FF3D39}">
                <a1611:picAttrSrcUrl xmlns:a1611="http://schemas.microsoft.com/office/drawing/2016/11/main" r:id="rId3"/>
              </a:ext>
            </a:extLst>
          </a:blip>
          <a:stretch>
            <a:fillRect/>
          </a:stretch>
        </p:blipFill>
        <p:spPr>
          <a:xfrm>
            <a:off x="9082765" y="2341513"/>
            <a:ext cx="2844738" cy="1649948"/>
          </a:xfrm>
          <a:prstGeom prst="rect">
            <a:avLst/>
          </a:prstGeom>
        </p:spPr>
      </p:pic>
      <p:pic>
        <p:nvPicPr>
          <p:cNvPr id="30" name="Picture 9">
            <a:extLst>
              <a:ext uri="{FF2B5EF4-FFF2-40B4-BE49-F238E27FC236}">
                <a16:creationId xmlns:a16="http://schemas.microsoft.com/office/drawing/2014/main" id="{B2CA2FE1-B59A-4B2E-A0DC-57B8841BD42C}"/>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91921" y="1846021"/>
            <a:ext cx="3540118" cy="1481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Imagen 32" descr="Un letrero de color blanco&#10;&#10;Descripción generada automáticamente con confianza media">
            <a:extLst>
              <a:ext uri="{FF2B5EF4-FFF2-40B4-BE49-F238E27FC236}">
                <a16:creationId xmlns:a16="http://schemas.microsoft.com/office/drawing/2014/main" id="{34C76B9F-0AB2-48C3-9F37-241779B53A42}"/>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2692016" y="4321965"/>
            <a:ext cx="685581" cy="685581"/>
          </a:xfrm>
          <a:prstGeom prst="rect">
            <a:avLst/>
          </a:prstGeom>
          <a:solidFill>
            <a:srgbClr val="FFFF00"/>
          </a:solidFill>
          <a:ln w="76200">
            <a:solidFill>
              <a:srgbClr val="FFFF00"/>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223890004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ppt_x"/>
                                          </p:val>
                                        </p:tav>
                                        <p:tav tm="100000">
                                          <p:val>
                                            <p:strVal val="#ppt_x"/>
                                          </p:val>
                                        </p:tav>
                                      </p:tavLst>
                                    </p:anim>
                                    <p:anim calcmode="lin" valueType="num">
                                      <p:cBhvr additive="base">
                                        <p:cTn id="1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fill="hold"/>
                                        <p:tgtEl>
                                          <p:spTgt spid="24"/>
                                        </p:tgtEl>
                                        <p:attrNameLst>
                                          <p:attrName>ppt_x</p:attrName>
                                        </p:attrNameLst>
                                      </p:cBhvr>
                                      <p:tavLst>
                                        <p:tav tm="0">
                                          <p:val>
                                            <p:strVal val="#ppt_x"/>
                                          </p:val>
                                        </p:tav>
                                        <p:tav tm="100000">
                                          <p:val>
                                            <p:strVal val="#ppt_x"/>
                                          </p:val>
                                        </p:tav>
                                      </p:tavLst>
                                    </p:anim>
                                    <p:anim calcmode="lin" valueType="num">
                                      <p:cBhvr additive="base">
                                        <p:cTn id="1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25">
                                            <p:txEl>
                                              <p:pRg st="1" end="1"/>
                                            </p:txEl>
                                          </p:spTgt>
                                        </p:tgtEl>
                                        <p:attrNameLst>
                                          <p:attrName>style.visibility</p:attrName>
                                        </p:attrNameLst>
                                      </p:cBhvr>
                                      <p:to>
                                        <p:strVal val="visible"/>
                                      </p:to>
                                    </p:set>
                                    <p:animEffect transition="in" filter="fade">
                                      <p:cBhvr>
                                        <p:cTn id="23" dur="1000"/>
                                        <p:tgtEl>
                                          <p:spTgt spid="25">
                                            <p:txEl>
                                              <p:pRg st="1" end="1"/>
                                            </p:txEl>
                                          </p:spTgt>
                                        </p:tgtEl>
                                      </p:cBhvr>
                                    </p:animEffect>
                                    <p:anim calcmode="lin" valueType="num">
                                      <p:cBhvr>
                                        <p:cTn id="24" dur="1000" fill="hold"/>
                                        <p:tgtEl>
                                          <p:spTgt spid="25">
                                            <p:txEl>
                                              <p:pRg st="1" end="1"/>
                                            </p:txEl>
                                          </p:spTgt>
                                        </p:tgtEl>
                                        <p:attrNameLst>
                                          <p:attrName>ppt_x</p:attrName>
                                        </p:attrNameLst>
                                      </p:cBhvr>
                                      <p:tavLst>
                                        <p:tav tm="0">
                                          <p:val>
                                            <p:strVal val="#ppt_x"/>
                                          </p:val>
                                        </p:tav>
                                        <p:tav tm="100000">
                                          <p:val>
                                            <p:strVal val="#ppt_x"/>
                                          </p:val>
                                        </p:tav>
                                      </p:tavLst>
                                    </p:anim>
                                    <p:anim calcmode="lin" valueType="num">
                                      <p:cBhvr>
                                        <p:cTn id="25" dur="1000" fill="hold"/>
                                        <p:tgtEl>
                                          <p:spTgt spid="25">
                                            <p:txEl>
                                              <p:pRg st="1" end="1"/>
                                            </p:txEl>
                                          </p:spTgt>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25">
                                            <p:txEl>
                                              <p:pRg st="2" end="2"/>
                                            </p:txEl>
                                          </p:spTgt>
                                        </p:tgtEl>
                                        <p:attrNameLst>
                                          <p:attrName>style.visibility</p:attrName>
                                        </p:attrNameLst>
                                      </p:cBhvr>
                                      <p:to>
                                        <p:strVal val="visible"/>
                                      </p:to>
                                    </p:set>
                                    <p:animEffect transition="in" filter="fade">
                                      <p:cBhvr>
                                        <p:cTn id="28" dur="1000"/>
                                        <p:tgtEl>
                                          <p:spTgt spid="25">
                                            <p:txEl>
                                              <p:pRg st="2" end="2"/>
                                            </p:txEl>
                                          </p:spTgt>
                                        </p:tgtEl>
                                      </p:cBhvr>
                                    </p:animEffect>
                                    <p:anim calcmode="lin" valueType="num">
                                      <p:cBhvr>
                                        <p:cTn id="29" dur="1000" fill="hold"/>
                                        <p:tgtEl>
                                          <p:spTgt spid="25">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25">
                                            <p:txEl>
                                              <p:pRg st="2" end="2"/>
                                            </p:txEl>
                                          </p:spTgt>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25">
                                            <p:txEl>
                                              <p:pRg st="3" end="3"/>
                                            </p:txEl>
                                          </p:spTgt>
                                        </p:tgtEl>
                                        <p:attrNameLst>
                                          <p:attrName>style.visibility</p:attrName>
                                        </p:attrNameLst>
                                      </p:cBhvr>
                                      <p:to>
                                        <p:strVal val="visible"/>
                                      </p:to>
                                    </p:set>
                                    <p:animEffect transition="in" filter="fade">
                                      <p:cBhvr>
                                        <p:cTn id="33" dur="1000"/>
                                        <p:tgtEl>
                                          <p:spTgt spid="25">
                                            <p:txEl>
                                              <p:pRg st="3" end="3"/>
                                            </p:txEl>
                                          </p:spTgt>
                                        </p:tgtEl>
                                      </p:cBhvr>
                                    </p:animEffect>
                                    <p:anim calcmode="lin" valueType="num">
                                      <p:cBhvr>
                                        <p:cTn id="34" dur="1000" fill="hold"/>
                                        <p:tgtEl>
                                          <p:spTgt spid="25">
                                            <p:txEl>
                                              <p:pRg st="3" end="3"/>
                                            </p:txEl>
                                          </p:spTgt>
                                        </p:tgtEl>
                                        <p:attrNameLst>
                                          <p:attrName>ppt_x</p:attrName>
                                        </p:attrNameLst>
                                      </p:cBhvr>
                                      <p:tavLst>
                                        <p:tav tm="0">
                                          <p:val>
                                            <p:strVal val="#ppt_x"/>
                                          </p:val>
                                        </p:tav>
                                        <p:tav tm="100000">
                                          <p:val>
                                            <p:strVal val="#ppt_x"/>
                                          </p:val>
                                        </p:tav>
                                      </p:tavLst>
                                    </p:anim>
                                    <p:anim calcmode="lin" valueType="num">
                                      <p:cBhvr>
                                        <p:cTn id="35" dur="1000" fill="hold"/>
                                        <p:tgtEl>
                                          <p:spTgt spid="25">
                                            <p:txEl>
                                              <p:pRg st="3" end="3"/>
                                            </p:txEl>
                                          </p:spTgt>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25">
                                            <p:txEl>
                                              <p:pRg st="4" end="4"/>
                                            </p:txEl>
                                          </p:spTgt>
                                        </p:tgtEl>
                                        <p:attrNameLst>
                                          <p:attrName>style.visibility</p:attrName>
                                        </p:attrNameLst>
                                      </p:cBhvr>
                                      <p:to>
                                        <p:strVal val="visible"/>
                                      </p:to>
                                    </p:set>
                                    <p:animEffect transition="in" filter="fade">
                                      <p:cBhvr>
                                        <p:cTn id="38" dur="1000"/>
                                        <p:tgtEl>
                                          <p:spTgt spid="25">
                                            <p:txEl>
                                              <p:pRg st="4" end="4"/>
                                            </p:txEl>
                                          </p:spTgt>
                                        </p:tgtEl>
                                      </p:cBhvr>
                                    </p:animEffect>
                                    <p:anim calcmode="lin" valueType="num">
                                      <p:cBhvr>
                                        <p:cTn id="39" dur="1000" fill="hold"/>
                                        <p:tgtEl>
                                          <p:spTgt spid="25">
                                            <p:txEl>
                                              <p:pRg st="4" end="4"/>
                                            </p:txEl>
                                          </p:spTgt>
                                        </p:tgtEl>
                                        <p:attrNameLst>
                                          <p:attrName>ppt_x</p:attrName>
                                        </p:attrNameLst>
                                      </p:cBhvr>
                                      <p:tavLst>
                                        <p:tav tm="0">
                                          <p:val>
                                            <p:strVal val="#ppt_x"/>
                                          </p:val>
                                        </p:tav>
                                        <p:tav tm="100000">
                                          <p:val>
                                            <p:strVal val="#ppt_x"/>
                                          </p:val>
                                        </p:tav>
                                      </p:tavLst>
                                    </p:anim>
                                    <p:anim calcmode="lin" valueType="num">
                                      <p:cBhvr>
                                        <p:cTn id="40" dur="1000" fill="hold"/>
                                        <p:tgtEl>
                                          <p:spTgt spid="25">
                                            <p:txEl>
                                              <p:pRg st="4" end="4"/>
                                            </p:txEl>
                                          </p:spTgt>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25">
                                            <p:txEl>
                                              <p:pRg st="5" end="5"/>
                                            </p:txEl>
                                          </p:spTgt>
                                        </p:tgtEl>
                                        <p:attrNameLst>
                                          <p:attrName>style.visibility</p:attrName>
                                        </p:attrNameLst>
                                      </p:cBhvr>
                                      <p:to>
                                        <p:strVal val="visible"/>
                                      </p:to>
                                    </p:set>
                                    <p:animEffect transition="in" filter="fade">
                                      <p:cBhvr>
                                        <p:cTn id="43" dur="1000"/>
                                        <p:tgtEl>
                                          <p:spTgt spid="25">
                                            <p:txEl>
                                              <p:pRg st="5" end="5"/>
                                            </p:txEl>
                                          </p:spTgt>
                                        </p:tgtEl>
                                      </p:cBhvr>
                                    </p:animEffect>
                                    <p:anim calcmode="lin" valueType="num">
                                      <p:cBhvr>
                                        <p:cTn id="44" dur="1000" fill="hold"/>
                                        <p:tgtEl>
                                          <p:spTgt spid="25">
                                            <p:txEl>
                                              <p:pRg st="5" end="5"/>
                                            </p:txEl>
                                          </p:spTgt>
                                        </p:tgtEl>
                                        <p:attrNameLst>
                                          <p:attrName>ppt_x</p:attrName>
                                        </p:attrNameLst>
                                      </p:cBhvr>
                                      <p:tavLst>
                                        <p:tav tm="0">
                                          <p:val>
                                            <p:strVal val="#ppt_x"/>
                                          </p:val>
                                        </p:tav>
                                        <p:tav tm="100000">
                                          <p:val>
                                            <p:strVal val="#ppt_x"/>
                                          </p:val>
                                        </p:tav>
                                      </p:tavLst>
                                    </p:anim>
                                    <p:anim calcmode="lin" valueType="num">
                                      <p:cBhvr>
                                        <p:cTn id="45" dur="1000" fill="hold"/>
                                        <p:tgtEl>
                                          <p:spTgt spid="25">
                                            <p:txEl>
                                              <p:pRg st="5" end="5"/>
                                            </p:txEl>
                                          </p:spTgt>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25">
                                            <p:txEl>
                                              <p:pRg st="6" end="6"/>
                                            </p:txEl>
                                          </p:spTgt>
                                        </p:tgtEl>
                                        <p:attrNameLst>
                                          <p:attrName>style.visibility</p:attrName>
                                        </p:attrNameLst>
                                      </p:cBhvr>
                                      <p:to>
                                        <p:strVal val="visible"/>
                                      </p:to>
                                    </p:set>
                                    <p:animEffect transition="in" filter="fade">
                                      <p:cBhvr>
                                        <p:cTn id="48" dur="1000"/>
                                        <p:tgtEl>
                                          <p:spTgt spid="25">
                                            <p:txEl>
                                              <p:pRg st="6" end="6"/>
                                            </p:txEl>
                                          </p:spTgt>
                                        </p:tgtEl>
                                      </p:cBhvr>
                                    </p:animEffect>
                                    <p:anim calcmode="lin" valueType="num">
                                      <p:cBhvr>
                                        <p:cTn id="49" dur="1000" fill="hold"/>
                                        <p:tgtEl>
                                          <p:spTgt spid="25">
                                            <p:txEl>
                                              <p:pRg st="6" end="6"/>
                                            </p:txEl>
                                          </p:spTgt>
                                        </p:tgtEl>
                                        <p:attrNameLst>
                                          <p:attrName>ppt_x</p:attrName>
                                        </p:attrNameLst>
                                      </p:cBhvr>
                                      <p:tavLst>
                                        <p:tav tm="0">
                                          <p:val>
                                            <p:strVal val="#ppt_x"/>
                                          </p:val>
                                        </p:tav>
                                        <p:tav tm="100000">
                                          <p:val>
                                            <p:strVal val="#ppt_x"/>
                                          </p:val>
                                        </p:tav>
                                      </p:tavLst>
                                    </p:anim>
                                    <p:anim calcmode="lin" valueType="num">
                                      <p:cBhvr>
                                        <p:cTn id="50" dur="1000" fill="hold"/>
                                        <p:tgtEl>
                                          <p:spTgt spid="25">
                                            <p:txEl>
                                              <p:pRg st="6" end="6"/>
                                            </p:txEl>
                                          </p:spTgt>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25">
                                            <p:txEl>
                                              <p:pRg st="7" end="7"/>
                                            </p:txEl>
                                          </p:spTgt>
                                        </p:tgtEl>
                                        <p:attrNameLst>
                                          <p:attrName>style.visibility</p:attrName>
                                        </p:attrNameLst>
                                      </p:cBhvr>
                                      <p:to>
                                        <p:strVal val="visible"/>
                                      </p:to>
                                    </p:set>
                                    <p:animEffect transition="in" filter="fade">
                                      <p:cBhvr>
                                        <p:cTn id="53" dur="1000"/>
                                        <p:tgtEl>
                                          <p:spTgt spid="25">
                                            <p:txEl>
                                              <p:pRg st="7" end="7"/>
                                            </p:txEl>
                                          </p:spTgt>
                                        </p:tgtEl>
                                      </p:cBhvr>
                                    </p:animEffect>
                                    <p:anim calcmode="lin" valueType="num">
                                      <p:cBhvr>
                                        <p:cTn id="54" dur="1000" fill="hold"/>
                                        <p:tgtEl>
                                          <p:spTgt spid="25">
                                            <p:txEl>
                                              <p:pRg st="7" end="7"/>
                                            </p:txEl>
                                          </p:spTgt>
                                        </p:tgtEl>
                                        <p:attrNameLst>
                                          <p:attrName>ppt_x</p:attrName>
                                        </p:attrNameLst>
                                      </p:cBhvr>
                                      <p:tavLst>
                                        <p:tav tm="0">
                                          <p:val>
                                            <p:strVal val="#ppt_x"/>
                                          </p:val>
                                        </p:tav>
                                        <p:tav tm="100000">
                                          <p:val>
                                            <p:strVal val="#ppt_x"/>
                                          </p:val>
                                        </p:tav>
                                      </p:tavLst>
                                    </p:anim>
                                    <p:anim calcmode="lin" valueType="num">
                                      <p:cBhvr>
                                        <p:cTn id="55" dur="1000" fill="hold"/>
                                        <p:tgtEl>
                                          <p:spTgt spid="2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6"/>
                                        </p:tgtEl>
                                        <p:attrNameLst>
                                          <p:attrName>style.visibility</p:attrName>
                                        </p:attrNameLst>
                                      </p:cBhvr>
                                      <p:to>
                                        <p:strVal val="visible"/>
                                      </p:to>
                                    </p:set>
                                    <p:animEffect transition="in" filter="fade">
                                      <p:cBhvr>
                                        <p:cTn id="60" dur="500"/>
                                        <p:tgtEl>
                                          <p:spTgt spid="6"/>
                                        </p:tgtEl>
                                      </p:cBhvr>
                                    </p:animEffect>
                                  </p:childTnLst>
                                </p:cTn>
                              </p:par>
                            </p:childTnLst>
                          </p:cTn>
                        </p:par>
                      </p:childTnLst>
                    </p:cTn>
                  </p:par>
                  <p:par>
                    <p:cTn id="61" fill="hold">
                      <p:stCondLst>
                        <p:cond delay="indefinite"/>
                      </p:stCondLst>
                      <p:childTnLst>
                        <p:par>
                          <p:cTn id="62" fill="hold">
                            <p:stCondLst>
                              <p:cond delay="0"/>
                            </p:stCondLst>
                            <p:childTnLst>
                              <p:par>
                                <p:cTn id="63" presetID="42" presetClass="entr" presetSubtype="0" fill="hold" nodeType="clickEffect">
                                  <p:stCondLst>
                                    <p:cond delay="0"/>
                                  </p:stCondLst>
                                  <p:childTnLst>
                                    <p:set>
                                      <p:cBhvr>
                                        <p:cTn id="64" dur="1" fill="hold">
                                          <p:stCondLst>
                                            <p:cond delay="0"/>
                                          </p:stCondLst>
                                        </p:cTn>
                                        <p:tgtEl>
                                          <p:spTgt spid="30"/>
                                        </p:tgtEl>
                                        <p:attrNameLst>
                                          <p:attrName>style.visibility</p:attrName>
                                        </p:attrNameLst>
                                      </p:cBhvr>
                                      <p:to>
                                        <p:strVal val="visible"/>
                                      </p:to>
                                    </p:set>
                                    <p:animEffect transition="in" filter="fade">
                                      <p:cBhvr>
                                        <p:cTn id="65" dur="1000"/>
                                        <p:tgtEl>
                                          <p:spTgt spid="30"/>
                                        </p:tgtEl>
                                      </p:cBhvr>
                                    </p:animEffect>
                                    <p:anim calcmode="lin" valueType="num">
                                      <p:cBhvr>
                                        <p:cTn id="66" dur="1000" fill="hold"/>
                                        <p:tgtEl>
                                          <p:spTgt spid="30"/>
                                        </p:tgtEl>
                                        <p:attrNameLst>
                                          <p:attrName>ppt_x</p:attrName>
                                        </p:attrNameLst>
                                      </p:cBhvr>
                                      <p:tavLst>
                                        <p:tav tm="0">
                                          <p:val>
                                            <p:strVal val="#ppt_x"/>
                                          </p:val>
                                        </p:tav>
                                        <p:tav tm="100000">
                                          <p:val>
                                            <p:strVal val="#ppt_x"/>
                                          </p:val>
                                        </p:tav>
                                      </p:tavLst>
                                    </p:anim>
                                    <p:anim calcmode="lin" valueType="num">
                                      <p:cBhvr>
                                        <p:cTn id="67"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1" presetClass="entr" presetSubtype="1" fill="hold" grpId="0" nodeType="clickEffect">
                                  <p:stCondLst>
                                    <p:cond delay="0"/>
                                  </p:stCondLst>
                                  <p:childTnLst>
                                    <p:set>
                                      <p:cBhvr>
                                        <p:cTn id="71" dur="1" fill="hold">
                                          <p:stCondLst>
                                            <p:cond delay="0"/>
                                          </p:stCondLst>
                                        </p:cTn>
                                        <p:tgtEl>
                                          <p:spTgt spid="11"/>
                                        </p:tgtEl>
                                        <p:attrNameLst>
                                          <p:attrName>style.visibility</p:attrName>
                                        </p:attrNameLst>
                                      </p:cBhvr>
                                      <p:to>
                                        <p:strVal val="visible"/>
                                      </p:to>
                                    </p:set>
                                    <p:animEffect transition="in" filter="wheel(1)">
                                      <p:cBhvr>
                                        <p:cTn id="72" dur="2000"/>
                                        <p:tgtEl>
                                          <p:spTgt spid="11"/>
                                        </p:tgtEl>
                                      </p:cBhvr>
                                    </p:animEffec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23"/>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23">
                                            <p:txEl>
                                              <p:pRg st="0" end="0"/>
                                            </p:txEl>
                                          </p:spTgt>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42" presetClass="entr" presetSubtype="0" fill="hold" nodeType="clickEffect">
                                  <p:stCondLst>
                                    <p:cond delay="0"/>
                                  </p:stCondLst>
                                  <p:childTnLst>
                                    <p:set>
                                      <p:cBhvr>
                                        <p:cTn id="84" dur="1" fill="hold">
                                          <p:stCondLst>
                                            <p:cond delay="0"/>
                                          </p:stCondLst>
                                        </p:cTn>
                                        <p:tgtEl>
                                          <p:spTgt spid="23">
                                            <p:txEl>
                                              <p:pRg st="1" end="1"/>
                                            </p:txEl>
                                          </p:spTgt>
                                        </p:tgtEl>
                                        <p:attrNameLst>
                                          <p:attrName>style.visibility</p:attrName>
                                        </p:attrNameLst>
                                      </p:cBhvr>
                                      <p:to>
                                        <p:strVal val="visible"/>
                                      </p:to>
                                    </p:set>
                                    <p:animEffect transition="in" filter="fade">
                                      <p:cBhvr>
                                        <p:cTn id="85" dur="1000"/>
                                        <p:tgtEl>
                                          <p:spTgt spid="23">
                                            <p:txEl>
                                              <p:pRg st="1" end="1"/>
                                            </p:txEl>
                                          </p:spTgt>
                                        </p:tgtEl>
                                      </p:cBhvr>
                                    </p:animEffect>
                                    <p:anim calcmode="lin" valueType="num">
                                      <p:cBhvr>
                                        <p:cTn id="86" dur="1000" fill="hold"/>
                                        <p:tgtEl>
                                          <p:spTgt spid="23">
                                            <p:txEl>
                                              <p:pRg st="1" end="1"/>
                                            </p:txEl>
                                          </p:spTgt>
                                        </p:tgtEl>
                                        <p:attrNameLst>
                                          <p:attrName>ppt_x</p:attrName>
                                        </p:attrNameLst>
                                      </p:cBhvr>
                                      <p:tavLst>
                                        <p:tav tm="0">
                                          <p:val>
                                            <p:strVal val="#ppt_x"/>
                                          </p:val>
                                        </p:tav>
                                        <p:tav tm="100000">
                                          <p:val>
                                            <p:strVal val="#ppt_x"/>
                                          </p:val>
                                        </p:tav>
                                      </p:tavLst>
                                    </p:anim>
                                    <p:anim calcmode="lin" valueType="num">
                                      <p:cBhvr>
                                        <p:cTn id="87" dur="1000" fill="hold"/>
                                        <p:tgtEl>
                                          <p:spTgt spid="23">
                                            <p:txEl>
                                              <p:pRg st="1" end="1"/>
                                            </p:txEl>
                                          </p:spTgt>
                                        </p:tgtEl>
                                        <p:attrNameLst>
                                          <p:attrName>ppt_y</p:attrName>
                                        </p:attrNameLst>
                                      </p:cBhvr>
                                      <p:tavLst>
                                        <p:tav tm="0">
                                          <p:val>
                                            <p:strVal val="#ppt_y+.1"/>
                                          </p:val>
                                        </p:tav>
                                        <p:tav tm="100000">
                                          <p:val>
                                            <p:strVal val="#ppt_y"/>
                                          </p:val>
                                        </p:tav>
                                      </p:tavLst>
                                    </p:anim>
                                  </p:childTnLst>
                                </p:cTn>
                              </p:par>
                              <p:par>
                                <p:cTn id="88" presetID="42" presetClass="entr" presetSubtype="0" fill="hold" nodeType="withEffect">
                                  <p:stCondLst>
                                    <p:cond delay="0"/>
                                  </p:stCondLst>
                                  <p:childTnLst>
                                    <p:set>
                                      <p:cBhvr>
                                        <p:cTn id="89" dur="1" fill="hold">
                                          <p:stCondLst>
                                            <p:cond delay="0"/>
                                          </p:stCondLst>
                                        </p:cTn>
                                        <p:tgtEl>
                                          <p:spTgt spid="23">
                                            <p:txEl>
                                              <p:pRg st="2" end="2"/>
                                            </p:txEl>
                                          </p:spTgt>
                                        </p:tgtEl>
                                        <p:attrNameLst>
                                          <p:attrName>style.visibility</p:attrName>
                                        </p:attrNameLst>
                                      </p:cBhvr>
                                      <p:to>
                                        <p:strVal val="visible"/>
                                      </p:to>
                                    </p:set>
                                    <p:animEffect transition="in" filter="fade">
                                      <p:cBhvr>
                                        <p:cTn id="90" dur="1000"/>
                                        <p:tgtEl>
                                          <p:spTgt spid="23">
                                            <p:txEl>
                                              <p:pRg st="2" end="2"/>
                                            </p:txEl>
                                          </p:spTgt>
                                        </p:tgtEl>
                                      </p:cBhvr>
                                    </p:animEffect>
                                    <p:anim calcmode="lin" valueType="num">
                                      <p:cBhvr>
                                        <p:cTn id="91" dur="1000" fill="hold"/>
                                        <p:tgtEl>
                                          <p:spTgt spid="23">
                                            <p:txEl>
                                              <p:pRg st="2" end="2"/>
                                            </p:txEl>
                                          </p:spTgt>
                                        </p:tgtEl>
                                        <p:attrNameLst>
                                          <p:attrName>ppt_x</p:attrName>
                                        </p:attrNameLst>
                                      </p:cBhvr>
                                      <p:tavLst>
                                        <p:tav tm="0">
                                          <p:val>
                                            <p:strVal val="#ppt_x"/>
                                          </p:val>
                                        </p:tav>
                                        <p:tav tm="100000">
                                          <p:val>
                                            <p:strVal val="#ppt_x"/>
                                          </p:val>
                                        </p:tav>
                                      </p:tavLst>
                                    </p:anim>
                                    <p:anim calcmode="lin" valueType="num">
                                      <p:cBhvr>
                                        <p:cTn id="92" dur="1000" fill="hold"/>
                                        <p:tgtEl>
                                          <p:spTgt spid="23">
                                            <p:txEl>
                                              <p:pRg st="2" end="2"/>
                                            </p:txEl>
                                          </p:spTgt>
                                        </p:tgtEl>
                                        <p:attrNameLst>
                                          <p:attrName>ppt_y</p:attrName>
                                        </p:attrNameLst>
                                      </p:cBhvr>
                                      <p:tavLst>
                                        <p:tav tm="0">
                                          <p:val>
                                            <p:strVal val="#ppt_y+.1"/>
                                          </p:val>
                                        </p:tav>
                                        <p:tav tm="100000">
                                          <p:val>
                                            <p:strVal val="#ppt_y"/>
                                          </p:val>
                                        </p:tav>
                                      </p:tavLst>
                                    </p:anim>
                                  </p:childTnLst>
                                </p:cTn>
                              </p:par>
                              <p:par>
                                <p:cTn id="93" presetID="42" presetClass="entr" presetSubtype="0" fill="hold" nodeType="withEffect">
                                  <p:stCondLst>
                                    <p:cond delay="0"/>
                                  </p:stCondLst>
                                  <p:childTnLst>
                                    <p:set>
                                      <p:cBhvr>
                                        <p:cTn id="94" dur="1" fill="hold">
                                          <p:stCondLst>
                                            <p:cond delay="0"/>
                                          </p:stCondLst>
                                        </p:cTn>
                                        <p:tgtEl>
                                          <p:spTgt spid="23">
                                            <p:txEl>
                                              <p:pRg st="3" end="3"/>
                                            </p:txEl>
                                          </p:spTgt>
                                        </p:tgtEl>
                                        <p:attrNameLst>
                                          <p:attrName>style.visibility</p:attrName>
                                        </p:attrNameLst>
                                      </p:cBhvr>
                                      <p:to>
                                        <p:strVal val="visible"/>
                                      </p:to>
                                    </p:set>
                                    <p:animEffect transition="in" filter="fade">
                                      <p:cBhvr>
                                        <p:cTn id="95" dur="1000"/>
                                        <p:tgtEl>
                                          <p:spTgt spid="23">
                                            <p:txEl>
                                              <p:pRg st="3" end="3"/>
                                            </p:txEl>
                                          </p:spTgt>
                                        </p:tgtEl>
                                      </p:cBhvr>
                                    </p:animEffect>
                                    <p:anim calcmode="lin" valueType="num">
                                      <p:cBhvr>
                                        <p:cTn id="96" dur="1000" fill="hold"/>
                                        <p:tgtEl>
                                          <p:spTgt spid="23">
                                            <p:txEl>
                                              <p:pRg st="3" end="3"/>
                                            </p:txEl>
                                          </p:spTgt>
                                        </p:tgtEl>
                                        <p:attrNameLst>
                                          <p:attrName>ppt_x</p:attrName>
                                        </p:attrNameLst>
                                      </p:cBhvr>
                                      <p:tavLst>
                                        <p:tav tm="0">
                                          <p:val>
                                            <p:strVal val="#ppt_x"/>
                                          </p:val>
                                        </p:tav>
                                        <p:tav tm="100000">
                                          <p:val>
                                            <p:strVal val="#ppt_x"/>
                                          </p:val>
                                        </p:tav>
                                      </p:tavLst>
                                    </p:anim>
                                    <p:anim calcmode="lin" valueType="num">
                                      <p:cBhvr>
                                        <p:cTn id="97" dur="1000" fill="hold"/>
                                        <p:tgtEl>
                                          <p:spTgt spid="23">
                                            <p:txEl>
                                              <p:pRg st="3" end="3"/>
                                            </p:txEl>
                                          </p:spTgt>
                                        </p:tgtEl>
                                        <p:attrNameLst>
                                          <p:attrName>ppt_y</p:attrName>
                                        </p:attrNameLst>
                                      </p:cBhvr>
                                      <p:tavLst>
                                        <p:tav tm="0">
                                          <p:val>
                                            <p:strVal val="#ppt_y+.1"/>
                                          </p:val>
                                        </p:tav>
                                        <p:tav tm="100000">
                                          <p:val>
                                            <p:strVal val="#ppt_y"/>
                                          </p:val>
                                        </p:tav>
                                      </p:tavLst>
                                    </p:anim>
                                  </p:childTnLst>
                                </p:cTn>
                              </p:par>
                              <p:par>
                                <p:cTn id="98" presetID="42" presetClass="entr" presetSubtype="0" fill="hold" nodeType="withEffect">
                                  <p:stCondLst>
                                    <p:cond delay="0"/>
                                  </p:stCondLst>
                                  <p:childTnLst>
                                    <p:set>
                                      <p:cBhvr>
                                        <p:cTn id="99" dur="1" fill="hold">
                                          <p:stCondLst>
                                            <p:cond delay="0"/>
                                          </p:stCondLst>
                                        </p:cTn>
                                        <p:tgtEl>
                                          <p:spTgt spid="23">
                                            <p:txEl>
                                              <p:pRg st="4" end="4"/>
                                            </p:txEl>
                                          </p:spTgt>
                                        </p:tgtEl>
                                        <p:attrNameLst>
                                          <p:attrName>style.visibility</p:attrName>
                                        </p:attrNameLst>
                                      </p:cBhvr>
                                      <p:to>
                                        <p:strVal val="visible"/>
                                      </p:to>
                                    </p:set>
                                    <p:animEffect transition="in" filter="fade">
                                      <p:cBhvr>
                                        <p:cTn id="100" dur="1000"/>
                                        <p:tgtEl>
                                          <p:spTgt spid="23">
                                            <p:txEl>
                                              <p:pRg st="4" end="4"/>
                                            </p:txEl>
                                          </p:spTgt>
                                        </p:tgtEl>
                                      </p:cBhvr>
                                    </p:animEffect>
                                    <p:anim calcmode="lin" valueType="num">
                                      <p:cBhvr>
                                        <p:cTn id="101" dur="1000" fill="hold"/>
                                        <p:tgtEl>
                                          <p:spTgt spid="23">
                                            <p:txEl>
                                              <p:pRg st="4" end="4"/>
                                            </p:txEl>
                                          </p:spTgt>
                                        </p:tgtEl>
                                        <p:attrNameLst>
                                          <p:attrName>ppt_x</p:attrName>
                                        </p:attrNameLst>
                                      </p:cBhvr>
                                      <p:tavLst>
                                        <p:tav tm="0">
                                          <p:val>
                                            <p:strVal val="#ppt_x"/>
                                          </p:val>
                                        </p:tav>
                                        <p:tav tm="100000">
                                          <p:val>
                                            <p:strVal val="#ppt_x"/>
                                          </p:val>
                                        </p:tav>
                                      </p:tavLst>
                                    </p:anim>
                                    <p:anim calcmode="lin" valueType="num">
                                      <p:cBhvr>
                                        <p:cTn id="102" dur="1000" fill="hold"/>
                                        <p:tgtEl>
                                          <p:spTgt spid="2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16" presetClass="entr" presetSubtype="21" fill="hold" nodeType="clickEffect">
                                  <p:stCondLst>
                                    <p:cond delay="0"/>
                                  </p:stCondLst>
                                  <p:childTnLst>
                                    <p:set>
                                      <p:cBhvr>
                                        <p:cTn id="106" dur="1" fill="hold">
                                          <p:stCondLst>
                                            <p:cond delay="0"/>
                                          </p:stCondLst>
                                        </p:cTn>
                                        <p:tgtEl>
                                          <p:spTgt spid="33"/>
                                        </p:tgtEl>
                                        <p:attrNameLst>
                                          <p:attrName>style.visibility</p:attrName>
                                        </p:attrNameLst>
                                      </p:cBhvr>
                                      <p:to>
                                        <p:strVal val="visible"/>
                                      </p:to>
                                    </p:set>
                                    <p:animEffect transition="in" filter="barn(inVertical)">
                                      <p:cBhvr>
                                        <p:cTn id="107" dur="500"/>
                                        <p:tgtEl>
                                          <p:spTgt spid="33"/>
                                        </p:tgtEl>
                                      </p:cBhvr>
                                    </p:animEffect>
                                  </p:childTnLst>
                                </p:cTn>
                              </p:par>
                            </p:childTnLst>
                          </p:cTn>
                        </p:par>
                      </p:childTnLst>
                    </p:cTn>
                  </p:par>
                  <p:par>
                    <p:cTn id="108" fill="hold">
                      <p:stCondLst>
                        <p:cond delay="indefinite"/>
                      </p:stCondLst>
                      <p:childTnLst>
                        <p:par>
                          <p:cTn id="109" fill="hold">
                            <p:stCondLst>
                              <p:cond delay="0"/>
                            </p:stCondLst>
                            <p:childTnLst>
                              <p:par>
                                <p:cTn id="110" presetID="2" presetClass="entr" presetSubtype="4" fill="hold" grpId="0" nodeType="clickEffect">
                                  <p:stCondLst>
                                    <p:cond delay="0"/>
                                  </p:stCondLst>
                                  <p:childTnLst>
                                    <p:set>
                                      <p:cBhvr>
                                        <p:cTn id="111" dur="1" fill="hold">
                                          <p:stCondLst>
                                            <p:cond delay="0"/>
                                          </p:stCondLst>
                                        </p:cTn>
                                        <p:tgtEl>
                                          <p:spTgt spid="17"/>
                                        </p:tgtEl>
                                        <p:attrNameLst>
                                          <p:attrName>style.visibility</p:attrName>
                                        </p:attrNameLst>
                                      </p:cBhvr>
                                      <p:to>
                                        <p:strVal val="visible"/>
                                      </p:to>
                                    </p:set>
                                    <p:anim calcmode="lin" valueType="num">
                                      <p:cBhvr additive="base">
                                        <p:cTn id="112" dur="500" fill="hold"/>
                                        <p:tgtEl>
                                          <p:spTgt spid="17"/>
                                        </p:tgtEl>
                                        <p:attrNameLst>
                                          <p:attrName>ppt_x</p:attrName>
                                        </p:attrNameLst>
                                      </p:cBhvr>
                                      <p:tavLst>
                                        <p:tav tm="0">
                                          <p:val>
                                            <p:strVal val="#ppt_x"/>
                                          </p:val>
                                        </p:tav>
                                        <p:tav tm="100000">
                                          <p:val>
                                            <p:strVal val="#ppt_x"/>
                                          </p:val>
                                        </p:tav>
                                      </p:tavLst>
                                    </p:anim>
                                    <p:anim calcmode="lin" valueType="num">
                                      <p:cBhvr additive="base">
                                        <p:cTn id="113"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14" fill="hold">
                      <p:stCondLst>
                        <p:cond delay="indefinite"/>
                      </p:stCondLst>
                      <p:childTnLst>
                        <p:par>
                          <p:cTn id="115" fill="hold">
                            <p:stCondLst>
                              <p:cond delay="0"/>
                            </p:stCondLst>
                            <p:childTnLst>
                              <p:par>
                                <p:cTn id="116" presetID="1" presetClass="entr" presetSubtype="0" fill="hold" nodeType="clickEffect">
                                  <p:stCondLst>
                                    <p:cond delay="0"/>
                                  </p:stCondLst>
                                  <p:childTnLst>
                                    <p:set>
                                      <p:cBhvr>
                                        <p:cTn id="117"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118" fill="hold">
                      <p:stCondLst>
                        <p:cond delay="indefinite"/>
                      </p:stCondLst>
                      <p:childTnLst>
                        <p:par>
                          <p:cTn id="119" fill="hold">
                            <p:stCondLst>
                              <p:cond delay="0"/>
                            </p:stCondLst>
                            <p:childTnLst>
                              <p:par>
                                <p:cTn id="120" presetID="2" presetClass="entr" presetSubtype="4" fill="hold" nodeType="clickEffect">
                                  <p:stCondLst>
                                    <p:cond delay="0"/>
                                  </p:stCondLst>
                                  <p:childTnLst>
                                    <p:set>
                                      <p:cBhvr>
                                        <p:cTn id="121" dur="1" fill="hold">
                                          <p:stCondLst>
                                            <p:cond delay="0"/>
                                          </p:stCondLst>
                                        </p:cTn>
                                        <p:tgtEl>
                                          <p:spTgt spid="17">
                                            <p:txEl>
                                              <p:pRg st="1" end="1"/>
                                            </p:txEl>
                                          </p:spTgt>
                                        </p:tgtEl>
                                        <p:attrNameLst>
                                          <p:attrName>style.visibility</p:attrName>
                                        </p:attrNameLst>
                                      </p:cBhvr>
                                      <p:to>
                                        <p:strVal val="visible"/>
                                      </p:to>
                                    </p:set>
                                    <p:anim calcmode="lin" valueType="num">
                                      <p:cBhvr additive="base">
                                        <p:cTn id="122" dur="500" fill="hold"/>
                                        <p:tgtEl>
                                          <p:spTgt spid="17">
                                            <p:txEl>
                                              <p:pRg st="1" end="1"/>
                                            </p:txEl>
                                          </p:spTgt>
                                        </p:tgtEl>
                                        <p:attrNameLst>
                                          <p:attrName>ppt_x</p:attrName>
                                        </p:attrNameLst>
                                      </p:cBhvr>
                                      <p:tavLst>
                                        <p:tav tm="0">
                                          <p:val>
                                            <p:strVal val="#ppt_x"/>
                                          </p:val>
                                        </p:tav>
                                        <p:tav tm="100000">
                                          <p:val>
                                            <p:strVal val="#ppt_x"/>
                                          </p:val>
                                        </p:tav>
                                      </p:tavLst>
                                    </p:anim>
                                    <p:anim calcmode="lin" valueType="num">
                                      <p:cBhvr additive="base">
                                        <p:cTn id="123" dur="500" fill="hold"/>
                                        <p:tgtEl>
                                          <p:spTgt spid="17">
                                            <p:txEl>
                                              <p:pRg st="1" end="1"/>
                                            </p:txEl>
                                          </p:spTgt>
                                        </p:tgtEl>
                                        <p:attrNameLst>
                                          <p:attrName>ppt_y</p:attrName>
                                        </p:attrNameLst>
                                      </p:cBhvr>
                                      <p:tavLst>
                                        <p:tav tm="0">
                                          <p:val>
                                            <p:strVal val="1+#ppt_h/2"/>
                                          </p:val>
                                        </p:tav>
                                        <p:tav tm="100000">
                                          <p:val>
                                            <p:strVal val="#ppt_y"/>
                                          </p:val>
                                        </p:tav>
                                      </p:tavLst>
                                    </p:anim>
                                  </p:childTnLst>
                                </p:cTn>
                              </p:par>
                              <p:par>
                                <p:cTn id="124" presetID="2" presetClass="entr" presetSubtype="4" fill="hold" nodeType="withEffect">
                                  <p:stCondLst>
                                    <p:cond delay="0"/>
                                  </p:stCondLst>
                                  <p:childTnLst>
                                    <p:set>
                                      <p:cBhvr>
                                        <p:cTn id="125" dur="1" fill="hold">
                                          <p:stCondLst>
                                            <p:cond delay="0"/>
                                          </p:stCondLst>
                                        </p:cTn>
                                        <p:tgtEl>
                                          <p:spTgt spid="17">
                                            <p:txEl>
                                              <p:pRg st="2" end="2"/>
                                            </p:txEl>
                                          </p:spTgt>
                                        </p:tgtEl>
                                        <p:attrNameLst>
                                          <p:attrName>style.visibility</p:attrName>
                                        </p:attrNameLst>
                                      </p:cBhvr>
                                      <p:to>
                                        <p:strVal val="visible"/>
                                      </p:to>
                                    </p:set>
                                    <p:anim calcmode="lin" valueType="num">
                                      <p:cBhvr additive="base">
                                        <p:cTn id="126" dur="500" fill="hold"/>
                                        <p:tgtEl>
                                          <p:spTgt spid="17">
                                            <p:txEl>
                                              <p:pRg st="2" end="2"/>
                                            </p:txEl>
                                          </p:spTgt>
                                        </p:tgtEl>
                                        <p:attrNameLst>
                                          <p:attrName>ppt_x</p:attrName>
                                        </p:attrNameLst>
                                      </p:cBhvr>
                                      <p:tavLst>
                                        <p:tav tm="0">
                                          <p:val>
                                            <p:strVal val="#ppt_x"/>
                                          </p:val>
                                        </p:tav>
                                        <p:tav tm="100000">
                                          <p:val>
                                            <p:strVal val="#ppt_x"/>
                                          </p:val>
                                        </p:tav>
                                      </p:tavLst>
                                    </p:anim>
                                    <p:anim calcmode="lin" valueType="num">
                                      <p:cBhvr additive="base">
                                        <p:cTn id="127" dur="500" fill="hold"/>
                                        <p:tgtEl>
                                          <p:spTgt spid="17">
                                            <p:txEl>
                                              <p:pRg st="2" end="2"/>
                                            </p:txEl>
                                          </p:spTgt>
                                        </p:tgtEl>
                                        <p:attrNameLst>
                                          <p:attrName>ppt_y</p:attrName>
                                        </p:attrNameLst>
                                      </p:cBhvr>
                                      <p:tavLst>
                                        <p:tav tm="0">
                                          <p:val>
                                            <p:strVal val="1+#ppt_h/2"/>
                                          </p:val>
                                        </p:tav>
                                        <p:tav tm="100000">
                                          <p:val>
                                            <p:strVal val="#ppt_y"/>
                                          </p:val>
                                        </p:tav>
                                      </p:tavLst>
                                    </p:anim>
                                  </p:childTnLst>
                                </p:cTn>
                              </p:par>
                              <p:par>
                                <p:cTn id="128" presetID="2" presetClass="entr" presetSubtype="4" fill="hold" nodeType="withEffect">
                                  <p:stCondLst>
                                    <p:cond delay="0"/>
                                  </p:stCondLst>
                                  <p:childTnLst>
                                    <p:set>
                                      <p:cBhvr>
                                        <p:cTn id="129" dur="1" fill="hold">
                                          <p:stCondLst>
                                            <p:cond delay="0"/>
                                          </p:stCondLst>
                                        </p:cTn>
                                        <p:tgtEl>
                                          <p:spTgt spid="17">
                                            <p:txEl>
                                              <p:pRg st="3" end="3"/>
                                            </p:txEl>
                                          </p:spTgt>
                                        </p:tgtEl>
                                        <p:attrNameLst>
                                          <p:attrName>style.visibility</p:attrName>
                                        </p:attrNameLst>
                                      </p:cBhvr>
                                      <p:to>
                                        <p:strVal val="visible"/>
                                      </p:to>
                                    </p:set>
                                    <p:anim calcmode="lin" valueType="num">
                                      <p:cBhvr additive="base">
                                        <p:cTn id="130" dur="500" fill="hold"/>
                                        <p:tgtEl>
                                          <p:spTgt spid="17">
                                            <p:txEl>
                                              <p:pRg st="3" end="3"/>
                                            </p:txEl>
                                          </p:spTgt>
                                        </p:tgtEl>
                                        <p:attrNameLst>
                                          <p:attrName>ppt_x</p:attrName>
                                        </p:attrNameLst>
                                      </p:cBhvr>
                                      <p:tavLst>
                                        <p:tav tm="0">
                                          <p:val>
                                            <p:strVal val="#ppt_x"/>
                                          </p:val>
                                        </p:tav>
                                        <p:tav tm="100000">
                                          <p:val>
                                            <p:strVal val="#ppt_x"/>
                                          </p:val>
                                        </p:tav>
                                      </p:tavLst>
                                    </p:anim>
                                    <p:anim calcmode="lin" valueType="num">
                                      <p:cBhvr additive="base">
                                        <p:cTn id="131" dur="500" fill="hold"/>
                                        <p:tgtEl>
                                          <p:spTgt spid="17">
                                            <p:txEl>
                                              <p:pRg st="3" end="3"/>
                                            </p:txEl>
                                          </p:spTgt>
                                        </p:tgtEl>
                                        <p:attrNameLst>
                                          <p:attrName>ppt_y</p:attrName>
                                        </p:attrNameLst>
                                      </p:cBhvr>
                                      <p:tavLst>
                                        <p:tav tm="0">
                                          <p:val>
                                            <p:strVal val="1+#ppt_h/2"/>
                                          </p:val>
                                        </p:tav>
                                        <p:tav tm="100000">
                                          <p:val>
                                            <p:strVal val="#ppt_y"/>
                                          </p:val>
                                        </p:tav>
                                      </p:tavLst>
                                    </p:anim>
                                  </p:childTnLst>
                                </p:cTn>
                              </p:par>
                              <p:par>
                                <p:cTn id="132" presetID="2" presetClass="entr" presetSubtype="4" fill="hold" nodeType="withEffect">
                                  <p:stCondLst>
                                    <p:cond delay="0"/>
                                  </p:stCondLst>
                                  <p:childTnLst>
                                    <p:set>
                                      <p:cBhvr>
                                        <p:cTn id="133" dur="1" fill="hold">
                                          <p:stCondLst>
                                            <p:cond delay="0"/>
                                          </p:stCondLst>
                                        </p:cTn>
                                        <p:tgtEl>
                                          <p:spTgt spid="17">
                                            <p:txEl>
                                              <p:pRg st="4" end="4"/>
                                            </p:txEl>
                                          </p:spTgt>
                                        </p:tgtEl>
                                        <p:attrNameLst>
                                          <p:attrName>style.visibility</p:attrName>
                                        </p:attrNameLst>
                                      </p:cBhvr>
                                      <p:to>
                                        <p:strVal val="visible"/>
                                      </p:to>
                                    </p:set>
                                    <p:anim calcmode="lin" valueType="num">
                                      <p:cBhvr additive="base">
                                        <p:cTn id="134" dur="500" fill="hold"/>
                                        <p:tgtEl>
                                          <p:spTgt spid="17">
                                            <p:txEl>
                                              <p:pRg st="4" end="4"/>
                                            </p:txEl>
                                          </p:spTgt>
                                        </p:tgtEl>
                                        <p:attrNameLst>
                                          <p:attrName>ppt_x</p:attrName>
                                        </p:attrNameLst>
                                      </p:cBhvr>
                                      <p:tavLst>
                                        <p:tav tm="0">
                                          <p:val>
                                            <p:strVal val="#ppt_x"/>
                                          </p:val>
                                        </p:tav>
                                        <p:tav tm="100000">
                                          <p:val>
                                            <p:strVal val="#ppt_x"/>
                                          </p:val>
                                        </p:tav>
                                      </p:tavLst>
                                    </p:anim>
                                    <p:anim calcmode="lin" valueType="num">
                                      <p:cBhvr additive="base">
                                        <p:cTn id="135" dur="500" fill="hold"/>
                                        <p:tgtEl>
                                          <p:spTgt spid="1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36" fill="hold">
                      <p:stCondLst>
                        <p:cond delay="indefinite"/>
                      </p:stCondLst>
                      <p:childTnLst>
                        <p:par>
                          <p:cTn id="137" fill="hold">
                            <p:stCondLst>
                              <p:cond delay="0"/>
                            </p:stCondLst>
                            <p:childTnLst>
                              <p:par>
                                <p:cTn id="138" presetID="1" presetClass="entr" presetSubtype="0" fill="hold" grpId="0" nodeType="clickEffect">
                                  <p:stCondLst>
                                    <p:cond delay="0"/>
                                  </p:stCondLst>
                                  <p:childTnLst>
                                    <p:set>
                                      <p:cBhvr>
                                        <p:cTn id="139" dur="1" fill="hold">
                                          <p:stCondLst>
                                            <p:cond delay="0"/>
                                          </p:stCondLst>
                                        </p:cTn>
                                        <p:tgtEl>
                                          <p:spTgt spid="20"/>
                                        </p:tgtEl>
                                        <p:attrNameLst>
                                          <p:attrName>style.visibility</p:attrName>
                                        </p:attrNameLst>
                                      </p:cBhvr>
                                      <p:to>
                                        <p:strVal val="visible"/>
                                      </p:to>
                                    </p:set>
                                  </p:childTnLst>
                                </p:cTn>
                              </p:par>
                            </p:childTnLst>
                          </p:cTn>
                        </p:par>
                      </p:childTnLst>
                    </p:cTn>
                  </p:par>
                  <p:par>
                    <p:cTn id="140" fill="hold">
                      <p:stCondLst>
                        <p:cond delay="indefinite"/>
                      </p:stCondLst>
                      <p:childTnLst>
                        <p:par>
                          <p:cTn id="141" fill="hold">
                            <p:stCondLst>
                              <p:cond delay="0"/>
                            </p:stCondLst>
                            <p:childTnLst>
                              <p:par>
                                <p:cTn id="142" presetID="1" presetClass="entr" presetSubtype="0" fill="hold" nodeType="clickEffect">
                                  <p:stCondLst>
                                    <p:cond delay="0"/>
                                  </p:stCondLst>
                                  <p:childTnLst>
                                    <p:set>
                                      <p:cBhvr>
                                        <p:cTn id="143"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144" fill="hold">
                      <p:stCondLst>
                        <p:cond delay="indefinite"/>
                      </p:stCondLst>
                      <p:childTnLst>
                        <p:par>
                          <p:cTn id="145" fill="hold">
                            <p:stCondLst>
                              <p:cond delay="0"/>
                            </p:stCondLst>
                            <p:childTnLst>
                              <p:par>
                                <p:cTn id="146" presetID="42" presetClass="entr" presetSubtype="0" fill="hold" nodeType="clickEffect">
                                  <p:stCondLst>
                                    <p:cond delay="0"/>
                                  </p:stCondLst>
                                  <p:childTnLst>
                                    <p:set>
                                      <p:cBhvr>
                                        <p:cTn id="147" dur="1" fill="hold">
                                          <p:stCondLst>
                                            <p:cond delay="0"/>
                                          </p:stCondLst>
                                        </p:cTn>
                                        <p:tgtEl>
                                          <p:spTgt spid="20">
                                            <p:txEl>
                                              <p:pRg st="1" end="1"/>
                                            </p:txEl>
                                          </p:spTgt>
                                        </p:tgtEl>
                                        <p:attrNameLst>
                                          <p:attrName>style.visibility</p:attrName>
                                        </p:attrNameLst>
                                      </p:cBhvr>
                                      <p:to>
                                        <p:strVal val="visible"/>
                                      </p:to>
                                    </p:set>
                                    <p:animEffect transition="in" filter="fade">
                                      <p:cBhvr>
                                        <p:cTn id="148" dur="1000"/>
                                        <p:tgtEl>
                                          <p:spTgt spid="20">
                                            <p:txEl>
                                              <p:pRg st="1" end="1"/>
                                            </p:txEl>
                                          </p:spTgt>
                                        </p:tgtEl>
                                      </p:cBhvr>
                                    </p:animEffect>
                                    <p:anim calcmode="lin" valueType="num">
                                      <p:cBhvr>
                                        <p:cTn id="149" dur="1000" fill="hold"/>
                                        <p:tgtEl>
                                          <p:spTgt spid="20">
                                            <p:txEl>
                                              <p:pRg st="1" end="1"/>
                                            </p:txEl>
                                          </p:spTgt>
                                        </p:tgtEl>
                                        <p:attrNameLst>
                                          <p:attrName>ppt_x</p:attrName>
                                        </p:attrNameLst>
                                      </p:cBhvr>
                                      <p:tavLst>
                                        <p:tav tm="0">
                                          <p:val>
                                            <p:strVal val="#ppt_x"/>
                                          </p:val>
                                        </p:tav>
                                        <p:tav tm="100000">
                                          <p:val>
                                            <p:strVal val="#ppt_x"/>
                                          </p:val>
                                        </p:tav>
                                      </p:tavLst>
                                    </p:anim>
                                    <p:anim calcmode="lin" valueType="num">
                                      <p:cBhvr>
                                        <p:cTn id="150" dur="1000" fill="hold"/>
                                        <p:tgtEl>
                                          <p:spTgt spid="20">
                                            <p:txEl>
                                              <p:pRg st="1" end="1"/>
                                            </p:txEl>
                                          </p:spTgt>
                                        </p:tgtEl>
                                        <p:attrNameLst>
                                          <p:attrName>ppt_y</p:attrName>
                                        </p:attrNameLst>
                                      </p:cBhvr>
                                      <p:tavLst>
                                        <p:tav tm="0">
                                          <p:val>
                                            <p:strVal val="#ppt_y+.1"/>
                                          </p:val>
                                        </p:tav>
                                        <p:tav tm="100000">
                                          <p:val>
                                            <p:strVal val="#ppt_y"/>
                                          </p:val>
                                        </p:tav>
                                      </p:tavLst>
                                    </p:anim>
                                  </p:childTnLst>
                                </p:cTn>
                              </p:par>
                              <p:par>
                                <p:cTn id="151" presetID="42" presetClass="entr" presetSubtype="0" fill="hold" nodeType="withEffect">
                                  <p:stCondLst>
                                    <p:cond delay="0"/>
                                  </p:stCondLst>
                                  <p:childTnLst>
                                    <p:set>
                                      <p:cBhvr>
                                        <p:cTn id="152" dur="1" fill="hold">
                                          <p:stCondLst>
                                            <p:cond delay="0"/>
                                          </p:stCondLst>
                                        </p:cTn>
                                        <p:tgtEl>
                                          <p:spTgt spid="20">
                                            <p:txEl>
                                              <p:pRg st="2" end="2"/>
                                            </p:txEl>
                                          </p:spTgt>
                                        </p:tgtEl>
                                        <p:attrNameLst>
                                          <p:attrName>style.visibility</p:attrName>
                                        </p:attrNameLst>
                                      </p:cBhvr>
                                      <p:to>
                                        <p:strVal val="visible"/>
                                      </p:to>
                                    </p:set>
                                    <p:animEffect transition="in" filter="fade">
                                      <p:cBhvr>
                                        <p:cTn id="153" dur="1000"/>
                                        <p:tgtEl>
                                          <p:spTgt spid="20">
                                            <p:txEl>
                                              <p:pRg st="2" end="2"/>
                                            </p:txEl>
                                          </p:spTgt>
                                        </p:tgtEl>
                                      </p:cBhvr>
                                    </p:animEffect>
                                    <p:anim calcmode="lin" valueType="num">
                                      <p:cBhvr>
                                        <p:cTn id="154" dur="1000" fill="hold"/>
                                        <p:tgtEl>
                                          <p:spTgt spid="20">
                                            <p:txEl>
                                              <p:pRg st="2" end="2"/>
                                            </p:txEl>
                                          </p:spTgt>
                                        </p:tgtEl>
                                        <p:attrNameLst>
                                          <p:attrName>ppt_x</p:attrName>
                                        </p:attrNameLst>
                                      </p:cBhvr>
                                      <p:tavLst>
                                        <p:tav tm="0">
                                          <p:val>
                                            <p:strVal val="#ppt_x"/>
                                          </p:val>
                                        </p:tav>
                                        <p:tav tm="100000">
                                          <p:val>
                                            <p:strVal val="#ppt_x"/>
                                          </p:val>
                                        </p:tav>
                                      </p:tavLst>
                                    </p:anim>
                                    <p:anim calcmode="lin" valueType="num">
                                      <p:cBhvr>
                                        <p:cTn id="155" dur="1000" fill="hold"/>
                                        <p:tgtEl>
                                          <p:spTgt spid="20">
                                            <p:txEl>
                                              <p:pRg st="2" end="2"/>
                                            </p:txEl>
                                          </p:spTgt>
                                        </p:tgtEl>
                                        <p:attrNameLst>
                                          <p:attrName>ppt_y</p:attrName>
                                        </p:attrNameLst>
                                      </p:cBhvr>
                                      <p:tavLst>
                                        <p:tav tm="0">
                                          <p:val>
                                            <p:strVal val="#ppt_y+.1"/>
                                          </p:val>
                                        </p:tav>
                                        <p:tav tm="100000">
                                          <p:val>
                                            <p:strVal val="#ppt_y"/>
                                          </p:val>
                                        </p:tav>
                                      </p:tavLst>
                                    </p:anim>
                                  </p:childTnLst>
                                </p:cTn>
                              </p:par>
                              <p:par>
                                <p:cTn id="156" presetID="42" presetClass="entr" presetSubtype="0" fill="hold" nodeType="withEffect">
                                  <p:stCondLst>
                                    <p:cond delay="0"/>
                                  </p:stCondLst>
                                  <p:childTnLst>
                                    <p:set>
                                      <p:cBhvr>
                                        <p:cTn id="157" dur="1" fill="hold">
                                          <p:stCondLst>
                                            <p:cond delay="0"/>
                                          </p:stCondLst>
                                        </p:cTn>
                                        <p:tgtEl>
                                          <p:spTgt spid="20">
                                            <p:txEl>
                                              <p:pRg st="3" end="3"/>
                                            </p:txEl>
                                          </p:spTgt>
                                        </p:tgtEl>
                                        <p:attrNameLst>
                                          <p:attrName>style.visibility</p:attrName>
                                        </p:attrNameLst>
                                      </p:cBhvr>
                                      <p:to>
                                        <p:strVal val="visible"/>
                                      </p:to>
                                    </p:set>
                                    <p:animEffect transition="in" filter="fade">
                                      <p:cBhvr>
                                        <p:cTn id="158" dur="1000"/>
                                        <p:tgtEl>
                                          <p:spTgt spid="20">
                                            <p:txEl>
                                              <p:pRg st="3" end="3"/>
                                            </p:txEl>
                                          </p:spTgt>
                                        </p:tgtEl>
                                      </p:cBhvr>
                                    </p:animEffect>
                                    <p:anim calcmode="lin" valueType="num">
                                      <p:cBhvr>
                                        <p:cTn id="159" dur="1000" fill="hold"/>
                                        <p:tgtEl>
                                          <p:spTgt spid="20">
                                            <p:txEl>
                                              <p:pRg st="3" end="3"/>
                                            </p:txEl>
                                          </p:spTgt>
                                        </p:tgtEl>
                                        <p:attrNameLst>
                                          <p:attrName>ppt_x</p:attrName>
                                        </p:attrNameLst>
                                      </p:cBhvr>
                                      <p:tavLst>
                                        <p:tav tm="0">
                                          <p:val>
                                            <p:strVal val="#ppt_x"/>
                                          </p:val>
                                        </p:tav>
                                        <p:tav tm="100000">
                                          <p:val>
                                            <p:strVal val="#ppt_x"/>
                                          </p:val>
                                        </p:tav>
                                      </p:tavLst>
                                    </p:anim>
                                    <p:anim calcmode="lin" valueType="num">
                                      <p:cBhvr>
                                        <p:cTn id="160" dur="1000" fill="hold"/>
                                        <p:tgtEl>
                                          <p:spTgt spid="20">
                                            <p:txEl>
                                              <p:pRg st="3" end="3"/>
                                            </p:txEl>
                                          </p:spTgt>
                                        </p:tgtEl>
                                        <p:attrNameLst>
                                          <p:attrName>ppt_y</p:attrName>
                                        </p:attrNameLst>
                                      </p:cBhvr>
                                      <p:tavLst>
                                        <p:tav tm="0">
                                          <p:val>
                                            <p:strVal val="#ppt_y+.1"/>
                                          </p:val>
                                        </p:tav>
                                        <p:tav tm="100000">
                                          <p:val>
                                            <p:strVal val="#ppt_y"/>
                                          </p:val>
                                        </p:tav>
                                      </p:tavLst>
                                    </p:anim>
                                  </p:childTnLst>
                                </p:cTn>
                              </p:par>
                              <p:par>
                                <p:cTn id="161" presetID="42" presetClass="entr" presetSubtype="0" fill="hold" nodeType="withEffect">
                                  <p:stCondLst>
                                    <p:cond delay="0"/>
                                  </p:stCondLst>
                                  <p:childTnLst>
                                    <p:set>
                                      <p:cBhvr>
                                        <p:cTn id="162" dur="1" fill="hold">
                                          <p:stCondLst>
                                            <p:cond delay="0"/>
                                          </p:stCondLst>
                                        </p:cTn>
                                        <p:tgtEl>
                                          <p:spTgt spid="20">
                                            <p:txEl>
                                              <p:pRg st="4" end="4"/>
                                            </p:txEl>
                                          </p:spTgt>
                                        </p:tgtEl>
                                        <p:attrNameLst>
                                          <p:attrName>style.visibility</p:attrName>
                                        </p:attrNameLst>
                                      </p:cBhvr>
                                      <p:to>
                                        <p:strVal val="visible"/>
                                      </p:to>
                                    </p:set>
                                    <p:animEffect transition="in" filter="fade">
                                      <p:cBhvr>
                                        <p:cTn id="163" dur="1000"/>
                                        <p:tgtEl>
                                          <p:spTgt spid="20">
                                            <p:txEl>
                                              <p:pRg st="4" end="4"/>
                                            </p:txEl>
                                          </p:spTgt>
                                        </p:tgtEl>
                                      </p:cBhvr>
                                    </p:animEffect>
                                    <p:anim calcmode="lin" valueType="num">
                                      <p:cBhvr>
                                        <p:cTn id="164" dur="1000" fill="hold"/>
                                        <p:tgtEl>
                                          <p:spTgt spid="20">
                                            <p:txEl>
                                              <p:pRg st="4" end="4"/>
                                            </p:txEl>
                                          </p:spTgt>
                                        </p:tgtEl>
                                        <p:attrNameLst>
                                          <p:attrName>ppt_x</p:attrName>
                                        </p:attrNameLst>
                                      </p:cBhvr>
                                      <p:tavLst>
                                        <p:tav tm="0">
                                          <p:val>
                                            <p:strVal val="#ppt_x"/>
                                          </p:val>
                                        </p:tav>
                                        <p:tav tm="100000">
                                          <p:val>
                                            <p:strVal val="#ppt_x"/>
                                          </p:val>
                                        </p:tav>
                                      </p:tavLst>
                                    </p:anim>
                                    <p:anim calcmode="lin" valueType="num">
                                      <p:cBhvr>
                                        <p:cTn id="165" dur="1000" fill="hold"/>
                                        <p:tgtEl>
                                          <p:spTgt spid="20">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animBg="1"/>
      <p:bldP spid="23" grpId="0" animBg="1"/>
      <p:bldP spid="24" grpId="0" animBg="1"/>
      <p:bldP spid="17" grpId="0" animBg="1"/>
      <p:bldP spid="20" grpId="0" animBg="1"/>
      <p:bldP spid="2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F9DC6BE5-7C67-45D0-9654-786BB0E3C71E}"/>
              </a:ext>
            </a:extLst>
          </p:cNvPr>
          <p:cNvSpPr/>
          <p:nvPr/>
        </p:nvSpPr>
        <p:spPr>
          <a:xfrm>
            <a:off x="290732" y="268492"/>
            <a:ext cx="7732648" cy="419450"/>
          </a:xfrm>
          <a:prstGeom prst="rect">
            <a:avLst/>
          </a:prstGeom>
          <a:solidFill>
            <a:srgbClr val="00B05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b="1" dirty="0"/>
              <a:t>CLASIFICACIÓN SEGÚN LA SALIDA DE SANGRE</a:t>
            </a:r>
          </a:p>
        </p:txBody>
      </p:sp>
      <p:sp>
        <p:nvSpPr>
          <p:cNvPr id="23" name="Rectángulo: esquinas redondeadas 22">
            <a:extLst>
              <a:ext uri="{FF2B5EF4-FFF2-40B4-BE49-F238E27FC236}">
                <a16:creationId xmlns:a16="http://schemas.microsoft.com/office/drawing/2014/main" id="{B0B2A49B-4E6F-4006-8DA1-3649097FF62A}"/>
              </a:ext>
            </a:extLst>
          </p:cNvPr>
          <p:cNvSpPr/>
          <p:nvPr/>
        </p:nvSpPr>
        <p:spPr>
          <a:xfrm>
            <a:off x="149597" y="3736869"/>
            <a:ext cx="3300177" cy="1414690"/>
          </a:xfrm>
          <a:prstGeom prst="roundRect">
            <a:avLst/>
          </a:prstGeom>
          <a:solidFill>
            <a:srgbClr val="00206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s-ES" sz="1600" dirty="0"/>
          </a:p>
          <a:p>
            <a:pPr algn="ctr">
              <a:lnSpc>
                <a:spcPct val="115000"/>
              </a:lnSpc>
              <a:spcAft>
                <a:spcPts val="1000"/>
              </a:spcAft>
            </a:pPr>
            <a:r>
              <a:rPr lang="es-ES" sz="1600" b="1" dirty="0">
                <a:solidFill>
                  <a:srgbClr val="FFFF00"/>
                </a:solidFill>
                <a:effectLst/>
                <a:latin typeface="Cooper Black" panose="0208090404030B020404" pitchFamily="18" charset="0"/>
                <a:ea typeface="Times New Roman" panose="02020603050405020304" pitchFamily="18" charset="0"/>
                <a:cs typeface="Calibri" panose="020F0502020204030204" pitchFamily="34" charset="0"/>
              </a:rPr>
              <a:t>EXTERNA</a:t>
            </a:r>
          </a:p>
          <a:p>
            <a:pPr algn="ctr">
              <a:lnSpc>
                <a:spcPct val="115000"/>
              </a:lnSpc>
              <a:spcAft>
                <a:spcPts val="1000"/>
              </a:spcAft>
            </a:pPr>
            <a:r>
              <a:rPr lang="es-ES" dirty="0">
                <a:latin typeface="Calibri" panose="020F0502020204030204" pitchFamily="34" charset="0"/>
                <a:ea typeface="Times New Roman" panose="02020603050405020304" pitchFamily="18" charset="0"/>
                <a:cs typeface="Calibri" panose="020F0502020204030204" pitchFamily="34" charset="0"/>
              </a:rPr>
              <a:t>La sangre sale al exterior del organismo </a:t>
            </a:r>
            <a:endParaRPr lang="es-ES" dirty="0">
              <a:effectLst/>
              <a:latin typeface="Calibri" panose="020F0502020204030204" pitchFamily="34" charset="0"/>
              <a:ea typeface="Times New Roman" panose="02020603050405020304" pitchFamily="18" charset="0"/>
              <a:cs typeface="Times New Roman" panose="02020603050405020304" pitchFamily="18" charset="0"/>
            </a:endParaRPr>
          </a:p>
          <a:p>
            <a:pPr algn="ctr"/>
            <a:endParaRPr lang="es-ES" dirty="0"/>
          </a:p>
        </p:txBody>
      </p:sp>
      <p:sp>
        <p:nvSpPr>
          <p:cNvPr id="17" name="Rectángulo: esquinas redondeadas 16">
            <a:extLst>
              <a:ext uri="{FF2B5EF4-FFF2-40B4-BE49-F238E27FC236}">
                <a16:creationId xmlns:a16="http://schemas.microsoft.com/office/drawing/2014/main" id="{DD0FEAD0-387C-4A63-8456-137040A04C17}"/>
              </a:ext>
            </a:extLst>
          </p:cNvPr>
          <p:cNvSpPr/>
          <p:nvPr/>
        </p:nvSpPr>
        <p:spPr>
          <a:xfrm>
            <a:off x="3729906" y="3784010"/>
            <a:ext cx="3512600" cy="1576041"/>
          </a:xfrm>
          <a:prstGeom prst="roundRect">
            <a:avLst/>
          </a:prstGeom>
          <a:solidFill>
            <a:srgbClr val="CC0099"/>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s-ES" sz="1600" dirty="0"/>
          </a:p>
          <a:p>
            <a:pPr algn="ctr">
              <a:lnSpc>
                <a:spcPct val="115000"/>
              </a:lnSpc>
              <a:spcAft>
                <a:spcPts val="1000"/>
              </a:spcAft>
            </a:pPr>
            <a:r>
              <a:rPr lang="es-ES" sz="1600" b="1" dirty="0">
                <a:solidFill>
                  <a:srgbClr val="FFFF00"/>
                </a:solidFill>
                <a:latin typeface="Cooper Black" panose="0208090404030B020404" pitchFamily="18" charset="0"/>
                <a:ea typeface="Times New Roman" panose="02020603050405020304" pitchFamily="18" charset="0"/>
                <a:cs typeface="Calibri" panose="020F0502020204030204" pitchFamily="34" charset="0"/>
              </a:rPr>
              <a:t>INTERNA</a:t>
            </a:r>
          </a:p>
          <a:p>
            <a:pPr algn="ctr">
              <a:lnSpc>
                <a:spcPct val="115000"/>
              </a:lnSpc>
              <a:spcAft>
                <a:spcPts val="1000"/>
              </a:spcAft>
            </a:pPr>
            <a:r>
              <a:rPr lang="es-ES" dirty="0">
                <a:effectLst/>
                <a:latin typeface="Calibri" panose="020F0502020204030204" pitchFamily="34" charset="0"/>
                <a:ea typeface="Times New Roman" panose="02020603050405020304" pitchFamily="18" charset="0"/>
                <a:cs typeface="Calibri" panose="020F0502020204030204" pitchFamily="34" charset="0"/>
              </a:rPr>
              <a:t>La sangre sale del aparato circulatorio para alojarse en una cavidad</a:t>
            </a:r>
            <a:endParaRPr lang="es-ES" dirty="0">
              <a:effectLst/>
              <a:latin typeface="Calibri" panose="020F0502020204030204" pitchFamily="34" charset="0"/>
              <a:ea typeface="Times New Roman" panose="02020603050405020304" pitchFamily="18" charset="0"/>
              <a:cs typeface="Times New Roman" panose="02020603050405020304" pitchFamily="18" charset="0"/>
            </a:endParaRPr>
          </a:p>
          <a:p>
            <a:pPr algn="ctr"/>
            <a:endParaRPr lang="es-ES" dirty="0"/>
          </a:p>
        </p:txBody>
      </p:sp>
      <p:sp>
        <p:nvSpPr>
          <p:cNvPr id="20" name="Rectángulo: esquinas redondeadas 19">
            <a:extLst>
              <a:ext uri="{FF2B5EF4-FFF2-40B4-BE49-F238E27FC236}">
                <a16:creationId xmlns:a16="http://schemas.microsoft.com/office/drawing/2014/main" id="{033A6CEB-4AE1-4901-9A93-C121B80E3CEB}"/>
              </a:ext>
            </a:extLst>
          </p:cNvPr>
          <p:cNvSpPr/>
          <p:nvPr/>
        </p:nvSpPr>
        <p:spPr>
          <a:xfrm>
            <a:off x="7723164" y="3762580"/>
            <a:ext cx="4319240" cy="1723820"/>
          </a:xfrm>
          <a:prstGeom prst="roundRect">
            <a:avLst/>
          </a:prstGeom>
          <a:solidFill>
            <a:srgbClr val="25520E"/>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s-ES" sz="1600" dirty="0"/>
          </a:p>
          <a:p>
            <a:pPr algn="ctr">
              <a:lnSpc>
                <a:spcPct val="115000"/>
              </a:lnSpc>
              <a:spcAft>
                <a:spcPts val="1000"/>
              </a:spcAft>
            </a:pPr>
            <a:r>
              <a:rPr lang="es-ES" sz="1600" b="1" dirty="0">
                <a:solidFill>
                  <a:srgbClr val="FFFF00"/>
                </a:solidFill>
                <a:latin typeface="Cooper Black" panose="0208090404030B020404" pitchFamily="18" charset="0"/>
                <a:ea typeface="Times New Roman" panose="02020603050405020304" pitchFamily="18" charset="0"/>
                <a:cs typeface="Calibri" panose="020F0502020204030204" pitchFamily="34" charset="0"/>
              </a:rPr>
              <a:t>EXTERIORIZADAS</a:t>
            </a:r>
          </a:p>
          <a:p>
            <a:pPr algn="ctr">
              <a:lnSpc>
                <a:spcPct val="115000"/>
              </a:lnSpc>
              <a:spcAft>
                <a:spcPts val="1000"/>
              </a:spcAft>
            </a:pPr>
            <a:r>
              <a:rPr lang="es-ES" dirty="0">
                <a:effectLst/>
                <a:latin typeface="Calibri" panose="020F0502020204030204" pitchFamily="34" charset="0"/>
                <a:ea typeface="Times New Roman" panose="02020603050405020304" pitchFamily="18" charset="0"/>
                <a:cs typeface="Calibri" panose="020F0502020204030204" pitchFamily="34" charset="0"/>
              </a:rPr>
              <a:t>Son hemorragias internas que salen al exterior por orificios naturales: fosas nasales, </a:t>
            </a:r>
            <a:r>
              <a:rPr lang="es-ES" dirty="0" err="1">
                <a:effectLst/>
                <a:latin typeface="Calibri" panose="020F0502020204030204" pitchFamily="34" charset="0"/>
                <a:ea typeface="Times New Roman" panose="02020603050405020304" pitchFamily="18" charset="0"/>
                <a:cs typeface="Calibri" panose="020F0502020204030204" pitchFamily="34" charset="0"/>
              </a:rPr>
              <a:t>oídos,ano</a:t>
            </a:r>
            <a:r>
              <a:rPr lang="es-ES" dirty="0">
                <a:effectLst/>
                <a:latin typeface="Calibri" panose="020F0502020204030204" pitchFamily="34" charset="0"/>
                <a:ea typeface="Times New Roman" panose="02020603050405020304" pitchFamily="18" charset="0"/>
                <a:cs typeface="Calibri" panose="020F0502020204030204" pitchFamily="34" charset="0"/>
              </a:rPr>
              <a:t>…  </a:t>
            </a:r>
            <a:endParaRPr lang="es-ES" dirty="0">
              <a:effectLst/>
              <a:latin typeface="Calibri" panose="020F0502020204030204" pitchFamily="34" charset="0"/>
              <a:ea typeface="Times New Roman" panose="02020603050405020304" pitchFamily="18" charset="0"/>
              <a:cs typeface="Times New Roman" panose="02020603050405020304" pitchFamily="18" charset="0"/>
            </a:endParaRPr>
          </a:p>
          <a:p>
            <a:pPr algn="ctr"/>
            <a:endParaRPr lang="es-ES" dirty="0"/>
          </a:p>
        </p:txBody>
      </p:sp>
      <p:pic>
        <p:nvPicPr>
          <p:cNvPr id="26" name="Imagen 25" descr="Imagen que contiene persona, hombre, tabla, sostener&#10;&#10;Descripción generada automáticamente">
            <a:extLst>
              <a:ext uri="{FF2B5EF4-FFF2-40B4-BE49-F238E27FC236}">
                <a16:creationId xmlns:a16="http://schemas.microsoft.com/office/drawing/2014/main" id="{4636B5AA-1E4F-490D-BFF8-97F929565FDC}"/>
              </a:ext>
            </a:extLst>
          </p:cNvPr>
          <p:cNvPicPr>
            <a:picLocks noChangeAspect="1"/>
          </p:cNvPicPr>
          <p:nvPr/>
        </p:nvPicPr>
        <p:blipFill rotWithShape="1">
          <a:blip r:embed="rId2">
            <a:clrChange>
              <a:clrFrom>
                <a:srgbClr val="FFFFFF"/>
              </a:clrFrom>
              <a:clrTo>
                <a:srgbClr val="FFFFFF">
                  <a:alpha val="0"/>
                </a:srgbClr>
              </a:clrTo>
            </a:clrChange>
            <a:extLst>
              <a:ext uri="{837473B0-CC2E-450A-ABE3-18F120FF3D39}">
                <a1611:picAttrSrcUrl xmlns:a1611="http://schemas.microsoft.com/office/drawing/2016/11/main" r:id="rId3"/>
              </a:ext>
            </a:extLst>
          </a:blip>
          <a:srcRect b="17096"/>
          <a:stretch/>
        </p:blipFill>
        <p:spPr>
          <a:xfrm>
            <a:off x="1224172" y="1104943"/>
            <a:ext cx="5433174" cy="2186679"/>
          </a:xfrm>
          <a:prstGeom prst="rect">
            <a:avLst/>
          </a:prstGeom>
        </p:spPr>
      </p:pic>
      <p:pic>
        <p:nvPicPr>
          <p:cNvPr id="40" name="Imagen 39" descr="Imagen que contiene persona, vistiendo, hombre, boca&#10;&#10;Descripción generada automáticamente">
            <a:extLst>
              <a:ext uri="{FF2B5EF4-FFF2-40B4-BE49-F238E27FC236}">
                <a16:creationId xmlns:a16="http://schemas.microsoft.com/office/drawing/2014/main" id="{EA42DAE9-1C5D-4D12-ACDB-3355BED95866}"/>
              </a:ext>
            </a:extLst>
          </p:cNvPr>
          <p:cNvPicPr>
            <a:picLocks noChangeAspect="1"/>
          </p:cNvPicPr>
          <p:nvPr/>
        </p:nvPicPr>
        <p:blipFill rotWithShape="1">
          <a:blip r:embed="rId4">
            <a:extLst>
              <a:ext uri="{837473B0-CC2E-450A-ABE3-18F120FF3D39}">
                <a1611:picAttrSrcUrl xmlns:a1611="http://schemas.microsoft.com/office/drawing/2016/11/main" r:id="rId5"/>
              </a:ext>
            </a:extLst>
          </a:blip>
          <a:srcRect l="35556"/>
          <a:stretch/>
        </p:blipFill>
        <p:spPr>
          <a:xfrm>
            <a:off x="10792481" y="5807385"/>
            <a:ext cx="1289630" cy="1050615"/>
          </a:xfrm>
          <a:prstGeom prst="rect">
            <a:avLst/>
          </a:prstGeom>
          <a:ln>
            <a:noFill/>
          </a:ln>
          <a:effectLst>
            <a:softEdge rad="112500"/>
          </a:effectLst>
        </p:spPr>
      </p:pic>
      <p:sp>
        <p:nvSpPr>
          <p:cNvPr id="29" name="Elipse 28">
            <a:extLst>
              <a:ext uri="{FF2B5EF4-FFF2-40B4-BE49-F238E27FC236}">
                <a16:creationId xmlns:a16="http://schemas.microsoft.com/office/drawing/2014/main" id="{07E3EDA4-C50D-4915-9672-1410B0E8236E}"/>
              </a:ext>
            </a:extLst>
          </p:cNvPr>
          <p:cNvSpPr/>
          <p:nvPr/>
        </p:nvSpPr>
        <p:spPr>
          <a:xfrm rot="19913004">
            <a:off x="9528880" y="5427954"/>
            <a:ext cx="2109687" cy="751069"/>
          </a:xfrm>
          <a:prstGeom prst="ellipse">
            <a:avLst/>
          </a:prstGeom>
          <a:solidFill>
            <a:srgbClr val="FF0000"/>
          </a:solid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bg1"/>
                </a:solidFill>
              </a:rPr>
              <a:t>OTORRAGIA</a:t>
            </a:r>
          </a:p>
        </p:txBody>
      </p:sp>
      <p:pic>
        <p:nvPicPr>
          <p:cNvPr id="37" name="Imagen 36" descr="La cara de una persona&#10;&#10;Descripción generada automáticamente con confianza media">
            <a:extLst>
              <a:ext uri="{FF2B5EF4-FFF2-40B4-BE49-F238E27FC236}">
                <a16:creationId xmlns:a16="http://schemas.microsoft.com/office/drawing/2014/main" id="{AD5FE791-1C1F-42BB-804D-8C04994453F3}"/>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8600196" y="5807385"/>
            <a:ext cx="1011296" cy="1011296"/>
          </a:xfrm>
          <a:prstGeom prst="rect">
            <a:avLst/>
          </a:prstGeom>
          <a:ln>
            <a:noFill/>
          </a:ln>
          <a:effectLst>
            <a:softEdge rad="112500"/>
          </a:effectLst>
        </p:spPr>
      </p:pic>
      <p:sp>
        <p:nvSpPr>
          <p:cNvPr id="28" name="Elipse 27">
            <a:extLst>
              <a:ext uri="{FF2B5EF4-FFF2-40B4-BE49-F238E27FC236}">
                <a16:creationId xmlns:a16="http://schemas.microsoft.com/office/drawing/2014/main" id="{47F9DC09-B866-4A16-9E85-AD26E25082B3}"/>
              </a:ext>
            </a:extLst>
          </p:cNvPr>
          <p:cNvSpPr/>
          <p:nvPr/>
        </p:nvSpPr>
        <p:spPr>
          <a:xfrm rot="19894607">
            <a:off x="7290825" y="5471846"/>
            <a:ext cx="1923415" cy="751069"/>
          </a:xfrm>
          <a:prstGeom prst="ellipse">
            <a:avLst/>
          </a:prstGeom>
          <a:solidFill>
            <a:srgbClr val="FF0000"/>
          </a:solid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bg1"/>
                </a:solidFill>
              </a:rPr>
              <a:t>EPISTAXIS</a:t>
            </a:r>
          </a:p>
        </p:txBody>
      </p:sp>
      <p:pic>
        <p:nvPicPr>
          <p:cNvPr id="31" name="Imagen 30">
            <a:extLst>
              <a:ext uri="{FF2B5EF4-FFF2-40B4-BE49-F238E27FC236}">
                <a16:creationId xmlns:a16="http://schemas.microsoft.com/office/drawing/2014/main" id="{DC593F59-89D3-4449-9A82-06654CEDEBA3}"/>
              </a:ext>
            </a:extLst>
          </p:cNvPr>
          <p:cNvPicPr>
            <a:picLocks noChangeAspect="1"/>
          </p:cNvPicPr>
          <p:nvPr/>
        </p:nvPicPr>
        <p:blipFill>
          <a:blip r:embed="rId8">
            <a:clrChange>
              <a:clrFrom>
                <a:srgbClr val="FEFEFE"/>
              </a:clrFrom>
              <a:clrTo>
                <a:srgbClr val="FEFEFE">
                  <a:alpha val="0"/>
                </a:srgbClr>
              </a:clrTo>
            </a:clrChange>
            <a:extLst>
              <a:ext uri="{837473B0-CC2E-450A-ABE3-18F120FF3D39}">
                <a1611:picAttrSrcUrl xmlns:a1611="http://schemas.microsoft.com/office/drawing/2016/11/main" r:id="rId9"/>
              </a:ext>
            </a:extLst>
          </a:blip>
          <a:stretch>
            <a:fillRect/>
          </a:stretch>
        </p:blipFill>
        <p:spPr>
          <a:xfrm>
            <a:off x="760636" y="5131363"/>
            <a:ext cx="3053289" cy="1414690"/>
          </a:xfrm>
          <a:prstGeom prst="rect">
            <a:avLst/>
          </a:prstGeom>
        </p:spPr>
      </p:pic>
      <p:pic>
        <p:nvPicPr>
          <p:cNvPr id="34" name="Imagen 33" descr="Una manzana roja&#10;&#10;Descripción generada automáticamente con confianza baja">
            <a:extLst>
              <a:ext uri="{FF2B5EF4-FFF2-40B4-BE49-F238E27FC236}">
                <a16:creationId xmlns:a16="http://schemas.microsoft.com/office/drawing/2014/main" id="{52F565FB-2DA0-49E5-A81F-3448B857F6B8}"/>
              </a:ext>
            </a:extLst>
          </p:cNvPr>
          <p:cNvPicPr>
            <a:picLocks noChangeAspect="1"/>
          </p:cNvPicPr>
          <p:nvPr/>
        </p:nvPicPr>
        <p:blipFill>
          <a:blip r:embed="rId10">
            <a:clrChange>
              <a:clrFrom>
                <a:srgbClr val="000000"/>
              </a:clrFrom>
              <a:clrTo>
                <a:srgbClr val="000000">
                  <a:alpha val="0"/>
                </a:srgbClr>
              </a:clrTo>
            </a:clrChange>
            <a:extLst>
              <a:ext uri="{837473B0-CC2E-450A-ABE3-18F120FF3D39}">
                <a1611:picAttrSrcUrl xmlns:a1611="http://schemas.microsoft.com/office/drawing/2016/11/main" r:id="rId11"/>
              </a:ext>
            </a:extLst>
          </a:blip>
          <a:stretch>
            <a:fillRect/>
          </a:stretch>
        </p:blipFill>
        <p:spPr>
          <a:xfrm>
            <a:off x="4596077" y="5153520"/>
            <a:ext cx="1991315" cy="1704480"/>
          </a:xfrm>
          <a:prstGeom prst="rect">
            <a:avLst/>
          </a:prstGeom>
        </p:spPr>
      </p:pic>
      <p:sp>
        <p:nvSpPr>
          <p:cNvPr id="22" name="Rectangle 3">
            <a:extLst>
              <a:ext uri="{FF2B5EF4-FFF2-40B4-BE49-F238E27FC236}">
                <a16:creationId xmlns:a16="http://schemas.microsoft.com/office/drawing/2014/main" id="{F262B9A5-83B6-467A-9B8E-95AD214B79FA}"/>
              </a:ext>
            </a:extLst>
          </p:cNvPr>
          <p:cNvSpPr>
            <a:spLocks noGrp="1" noChangeArrowheads="1"/>
          </p:cNvSpPr>
          <p:nvPr>
            <p:ph idx="1"/>
          </p:nvPr>
        </p:nvSpPr>
        <p:spPr>
          <a:xfrm>
            <a:off x="8023380" y="432102"/>
            <a:ext cx="3877888" cy="2693891"/>
          </a:xfr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normAutofit fontScale="55000" lnSpcReduction="20000"/>
          </a:bodyPr>
          <a:lstStyle/>
          <a:p>
            <a:pPr algn="ctr" eaLnBrk="1" hangingPunct="1">
              <a:buFont typeface="Wingdings" panose="05000000000000000000" pitchFamily="2" charset="2"/>
              <a:buNone/>
            </a:pPr>
            <a:endParaRPr lang="es-ES" altLang="es-ES" b="1" dirty="0"/>
          </a:p>
          <a:p>
            <a:pPr algn="ctr" eaLnBrk="1" hangingPunct="1"/>
            <a:r>
              <a:rPr lang="es-ES" altLang="es-ES" sz="2500" b="1" dirty="0">
                <a:solidFill>
                  <a:srgbClr val="FF0000"/>
                </a:solidFill>
              </a:rPr>
              <a:t>   CANTIDA DE PÉRDIDA</a:t>
            </a:r>
          </a:p>
          <a:p>
            <a:pPr eaLnBrk="1" hangingPunct="1"/>
            <a:r>
              <a:rPr lang="es-ES" altLang="es-ES" sz="2500" dirty="0">
                <a:solidFill>
                  <a:srgbClr val="FFFF00"/>
                </a:solidFill>
              </a:rPr>
              <a:t>H. Leve: &lt;10 %. Aprox. 500 </a:t>
            </a:r>
            <a:r>
              <a:rPr lang="es-ES" altLang="es-ES" sz="2500" dirty="0" err="1">
                <a:solidFill>
                  <a:srgbClr val="FFFF00"/>
                </a:solidFill>
              </a:rPr>
              <a:t>cc.</a:t>
            </a:r>
            <a:endParaRPr lang="es-ES" altLang="es-ES" sz="2500" dirty="0">
              <a:solidFill>
                <a:srgbClr val="FFFF00"/>
              </a:solidFill>
            </a:endParaRPr>
          </a:p>
          <a:p>
            <a:pPr eaLnBrk="1" hangingPunct="1"/>
            <a:endParaRPr lang="es-ES" altLang="es-ES" sz="2500" dirty="0">
              <a:solidFill>
                <a:srgbClr val="FFFF00"/>
              </a:solidFill>
            </a:endParaRPr>
          </a:p>
          <a:p>
            <a:pPr eaLnBrk="1" hangingPunct="1"/>
            <a:r>
              <a:rPr lang="es-ES" altLang="es-ES" sz="2500" dirty="0">
                <a:solidFill>
                  <a:srgbClr val="FFFF00"/>
                </a:solidFill>
              </a:rPr>
              <a:t>H. Grave: 10 –30 %. 500 –1500 </a:t>
            </a:r>
            <a:r>
              <a:rPr lang="es-ES" altLang="es-ES" sz="2500" dirty="0" err="1">
                <a:solidFill>
                  <a:srgbClr val="FFFF00"/>
                </a:solidFill>
              </a:rPr>
              <a:t>cc.</a:t>
            </a:r>
            <a:endParaRPr lang="es-ES" altLang="es-ES" sz="2500" dirty="0">
              <a:solidFill>
                <a:srgbClr val="FFFF00"/>
              </a:solidFill>
            </a:endParaRPr>
          </a:p>
          <a:p>
            <a:pPr eaLnBrk="1" hangingPunct="1"/>
            <a:endParaRPr lang="es-ES" altLang="es-ES" sz="2500" dirty="0">
              <a:solidFill>
                <a:srgbClr val="FFFF00"/>
              </a:solidFill>
            </a:endParaRPr>
          </a:p>
          <a:p>
            <a:pPr eaLnBrk="1" hangingPunct="1"/>
            <a:r>
              <a:rPr lang="es-ES" altLang="es-ES" sz="2500" dirty="0">
                <a:solidFill>
                  <a:srgbClr val="FFFF00"/>
                </a:solidFill>
              </a:rPr>
              <a:t>H. Muy Grave: 31 –60 %. 1500 –3000 </a:t>
            </a:r>
            <a:r>
              <a:rPr lang="es-ES" altLang="es-ES" sz="2500" dirty="0" err="1">
                <a:solidFill>
                  <a:srgbClr val="FFFF00"/>
                </a:solidFill>
              </a:rPr>
              <a:t>cc</a:t>
            </a:r>
            <a:endParaRPr lang="es-ES" altLang="es-ES" sz="2500" dirty="0">
              <a:solidFill>
                <a:srgbClr val="FFFF00"/>
              </a:solidFill>
            </a:endParaRPr>
          </a:p>
          <a:p>
            <a:pPr eaLnBrk="1" hangingPunct="1"/>
            <a:endParaRPr lang="es-ES" altLang="es-ES" sz="2500" dirty="0">
              <a:solidFill>
                <a:srgbClr val="FFFF00"/>
              </a:solidFill>
            </a:endParaRPr>
          </a:p>
          <a:p>
            <a:pPr eaLnBrk="1" hangingPunct="1"/>
            <a:r>
              <a:rPr lang="es-ES" altLang="es-ES" sz="2500" dirty="0">
                <a:solidFill>
                  <a:srgbClr val="FFFF00"/>
                </a:solidFill>
              </a:rPr>
              <a:t>H. Mortal&gt;60 %.+ 3000 </a:t>
            </a:r>
            <a:r>
              <a:rPr lang="es-ES" altLang="es-ES" sz="2500" dirty="0" err="1">
                <a:solidFill>
                  <a:srgbClr val="FFFF00"/>
                </a:solidFill>
              </a:rPr>
              <a:t>cc</a:t>
            </a:r>
            <a:r>
              <a:rPr lang="es-ES" altLang="es-ES" sz="2500" dirty="0" err="1"/>
              <a:t>.</a:t>
            </a:r>
            <a:endParaRPr lang="es-ES" altLang="es-ES" sz="2500" dirty="0"/>
          </a:p>
          <a:p>
            <a:pPr eaLnBrk="1" hangingPunct="1">
              <a:buFont typeface="Wingdings" panose="05000000000000000000" pitchFamily="2" charset="2"/>
              <a:buNone/>
            </a:pPr>
            <a:endParaRPr lang="es-ES" altLang="es-ES" sz="3600" dirty="0"/>
          </a:p>
        </p:txBody>
      </p:sp>
    </p:spTree>
    <p:extLst>
      <p:ext uri="{BB962C8B-B14F-4D97-AF65-F5344CB8AC3E}">
        <p14:creationId xmlns:p14="http://schemas.microsoft.com/office/powerpoint/2010/main" val="249050281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1000"/>
                                        <p:tgtEl>
                                          <p:spTgt spid="23"/>
                                        </p:tgtEl>
                                      </p:cBhvr>
                                    </p:animEffect>
                                    <p:anim calcmode="lin" valueType="num">
                                      <p:cBhvr>
                                        <p:cTn id="17" dur="1000" fill="hold"/>
                                        <p:tgtEl>
                                          <p:spTgt spid="23"/>
                                        </p:tgtEl>
                                        <p:attrNameLst>
                                          <p:attrName>ppt_x</p:attrName>
                                        </p:attrNameLst>
                                      </p:cBhvr>
                                      <p:tavLst>
                                        <p:tav tm="0">
                                          <p:val>
                                            <p:strVal val="#ppt_x"/>
                                          </p:val>
                                        </p:tav>
                                        <p:tav tm="100000">
                                          <p:val>
                                            <p:strVal val="#ppt_x"/>
                                          </p:val>
                                        </p:tav>
                                      </p:tavLst>
                                    </p:anim>
                                    <p:anim calcmode="lin" valueType="num">
                                      <p:cBhvr>
                                        <p:cTn id="18"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3">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1000"/>
                                        <p:tgtEl>
                                          <p:spTgt spid="17"/>
                                        </p:tgtEl>
                                      </p:cBhvr>
                                    </p:animEffect>
                                    <p:anim calcmode="lin" valueType="num">
                                      <p:cBhvr>
                                        <p:cTn id="36" dur="1000" fill="hold"/>
                                        <p:tgtEl>
                                          <p:spTgt spid="17"/>
                                        </p:tgtEl>
                                        <p:attrNameLst>
                                          <p:attrName>ppt_x</p:attrName>
                                        </p:attrNameLst>
                                      </p:cBhvr>
                                      <p:tavLst>
                                        <p:tav tm="0">
                                          <p:val>
                                            <p:strVal val="#ppt_x"/>
                                          </p:val>
                                        </p:tav>
                                        <p:tav tm="100000">
                                          <p:val>
                                            <p:strVal val="#ppt_x"/>
                                          </p:val>
                                        </p:tav>
                                      </p:tavLst>
                                    </p:anim>
                                    <p:anim calcmode="lin" valueType="num">
                                      <p:cBhvr>
                                        <p:cTn id="37"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34"/>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1000"/>
                                        <p:tgtEl>
                                          <p:spTgt spid="20"/>
                                        </p:tgtEl>
                                      </p:cBhvr>
                                    </p:animEffect>
                                    <p:anim calcmode="lin" valueType="num">
                                      <p:cBhvr>
                                        <p:cTn id="55" dur="1000" fill="hold"/>
                                        <p:tgtEl>
                                          <p:spTgt spid="20"/>
                                        </p:tgtEl>
                                        <p:attrNameLst>
                                          <p:attrName>ppt_x</p:attrName>
                                        </p:attrNameLst>
                                      </p:cBhvr>
                                      <p:tavLst>
                                        <p:tav tm="0">
                                          <p:val>
                                            <p:strVal val="#ppt_x"/>
                                          </p:val>
                                        </p:tav>
                                        <p:tav tm="100000">
                                          <p:val>
                                            <p:strVal val="#ppt_x"/>
                                          </p:val>
                                        </p:tav>
                                      </p:tavLst>
                                    </p:anim>
                                    <p:anim calcmode="lin" valueType="num">
                                      <p:cBhvr>
                                        <p:cTn id="56"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20">
                                            <p:txEl>
                                              <p:pRg st="1" end="1"/>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20">
                                            <p:txEl>
                                              <p:pRg st="2" end="2"/>
                                            </p:txEl>
                                          </p:spTgt>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22" presetClass="entr" presetSubtype="4" fill="hold" grpId="0" nodeType="clickEffect">
                                  <p:stCondLst>
                                    <p:cond delay="0"/>
                                  </p:stCondLst>
                                  <p:childTnLst>
                                    <p:set>
                                      <p:cBhvr>
                                        <p:cTn id="68" dur="1" fill="hold">
                                          <p:stCondLst>
                                            <p:cond delay="0"/>
                                          </p:stCondLst>
                                        </p:cTn>
                                        <p:tgtEl>
                                          <p:spTgt spid="28"/>
                                        </p:tgtEl>
                                        <p:attrNameLst>
                                          <p:attrName>style.visibility</p:attrName>
                                        </p:attrNameLst>
                                      </p:cBhvr>
                                      <p:to>
                                        <p:strVal val="visible"/>
                                      </p:to>
                                    </p:set>
                                    <p:animEffect transition="in" filter="wipe(down)">
                                      <p:cBhvr>
                                        <p:cTn id="69" dur="500"/>
                                        <p:tgtEl>
                                          <p:spTgt spid="28"/>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4" fill="hold" nodeType="clickEffect">
                                  <p:stCondLst>
                                    <p:cond delay="0"/>
                                  </p:stCondLst>
                                  <p:childTnLst>
                                    <p:set>
                                      <p:cBhvr>
                                        <p:cTn id="73" dur="1" fill="hold">
                                          <p:stCondLst>
                                            <p:cond delay="0"/>
                                          </p:stCondLst>
                                        </p:cTn>
                                        <p:tgtEl>
                                          <p:spTgt spid="37"/>
                                        </p:tgtEl>
                                        <p:attrNameLst>
                                          <p:attrName>style.visibility</p:attrName>
                                        </p:attrNameLst>
                                      </p:cBhvr>
                                      <p:to>
                                        <p:strVal val="visible"/>
                                      </p:to>
                                    </p:set>
                                    <p:animEffect transition="in" filter="wipe(down)">
                                      <p:cBhvr>
                                        <p:cTn id="74" dur="500"/>
                                        <p:tgtEl>
                                          <p:spTgt spid="37"/>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4" fill="hold" grpId="0" nodeType="click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wipe(down)">
                                      <p:cBhvr>
                                        <p:cTn id="79" dur="500"/>
                                        <p:tgtEl>
                                          <p:spTgt spid="29"/>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4" fill="hold" nodeType="clickEffect">
                                  <p:stCondLst>
                                    <p:cond delay="0"/>
                                  </p:stCondLst>
                                  <p:childTnLst>
                                    <p:set>
                                      <p:cBhvr>
                                        <p:cTn id="83" dur="1" fill="hold">
                                          <p:stCondLst>
                                            <p:cond delay="0"/>
                                          </p:stCondLst>
                                        </p:cTn>
                                        <p:tgtEl>
                                          <p:spTgt spid="40"/>
                                        </p:tgtEl>
                                        <p:attrNameLst>
                                          <p:attrName>style.visibility</p:attrName>
                                        </p:attrNameLst>
                                      </p:cBhvr>
                                      <p:to>
                                        <p:strVal val="visible"/>
                                      </p:to>
                                    </p:set>
                                    <p:animEffect transition="in" filter="wipe(down)">
                                      <p:cBhvr>
                                        <p:cTn id="84" dur="500"/>
                                        <p:tgtEl>
                                          <p:spTgt spid="40"/>
                                        </p:tgtEl>
                                      </p:cBhvr>
                                    </p:animEffect>
                                  </p:childTnLst>
                                </p:cTn>
                              </p:par>
                            </p:childTnLst>
                          </p:cTn>
                        </p:par>
                      </p:childTnLst>
                    </p:cTn>
                  </p:par>
                  <p:par>
                    <p:cTn id="85" fill="hold">
                      <p:stCondLst>
                        <p:cond delay="indefinite"/>
                      </p:stCondLst>
                      <p:childTnLst>
                        <p:par>
                          <p:cTn id="86" fill="hold">
                            <p:stCondLst>
                              <p:cond delay="0"/>
                            </p:stCondLst>
                            <p:childTnLst>
                              <p:par>
                                <p:cTn id="87" presetID="42" presetClass="entr" presetSubtype="0" fill="hold" grpId="0" nodeType="clickEffect">
                                  <p:stCondLst>
                                    <p:cond delay="0"/>
                                  </p:stCondLst>
                                  <p:childTnLst>
                                    <p:set>
                                      <p:cBhvr>
                                        <p:cTn id="88" dur="1" fill="hold">
                                          <p:stCondLst>
                                            <p:cond delay="0"/>
                                          </p:stCondLst>
                                        </p:cTn>
                                        <p:tgtEl>
                                          <p:spTgt spid="22">
                                            <p:bg/>
                                          </p:spTgt>
                                        </p:tgtEl>
                                        <p:attrNameLst>
                                          <p:attrName>style.visibility</p:attrName>
                                        </p:attrNameLst>
                                      </p:cBhvr>
                                      <p:to>
                                        <p:strVal val="visible"/>
                                      </p:to>
                                    </p:set>
                                    <p:animEffect transition="in" filter="fade">
                                      <p:cBhvr>
                                        <p:cTn id="89" dur="1000"/>
                                        <p:tgtEl>
                                          <p:spTgt spid="22">
                                            <p:bg/>
                                          </p:spTgt>
                                        </p:tgtEl>
                                      </p:cBhvr>
                                    </p:animEffect>
                                    <p:anim calcmode="lin" valueType="num">
                                      <p:cBhvr>
                                        <p:cTn id="90" dur="1000" fill="hold"/>
                                        <p:tgtEl>
                                          <p:spTgt spid="22">
                                            <p:bg/>
                                          </p:spTgt>
                                        </p:tgtEl>
                                        <p:attrNameLst>
                                          <p:attrName>ppt_x</p:attrName>
                                        </p:attrNameLst>
                                      </p:cBhvr>
                                      <p:tavLst>
                                        <p:tav tm="0">
                                          <p:val>
                                            <p:strVal val="#ppt_x"/>
                                          </p:val>
                                        </p:tav>
                                        <p:tav tm="100000">
                                          <p:val>
                                            <p:strVal val="#ppt_x"/>
                                          </p:val>
                                        </p:tav>
                                      </p:tavLst>
                                    </p:anim>
                                    <p:anim calcmode="lin" valueType="num">
                                      <p:cBhvr>
                                        <p:cTn id="91" dur="1000" fill="hold"/>
                                        <p:tgtEl>
                                          <p:spTgt spid="22">
                                            <p:bg/>
                                          </p:spTgt>
                                        </p:tgtEl>
                                        <p:attrNameLst>
                                          <p:attrName>ppt_y</p:attrName>
                                        </p:attrNameLst>
                                      </p:cBhvr>
                                      <p:tavLst>
                                        <p:tav tm="0">
                                          <p:val>
                                            <p:strVal val="#ppt_y+.1"/>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42" presetClass="entr" presetSubtype="0" fill="hold" grpId="0" nodeType="clickEffect">
                                  <p:stCondLst>
                                    <p:cond delay="0"/>
                                  </p:stCondLst>
                                  <p:childTnLst>
                                    <p:set>
                                      <p:cBhvr>
                                        <p:cTn id="95" dur="1" fill="hold">
                                          <p:stCondLst>
                                            <p:cond delay="0"/>
                                          </p:stCondLst>
                                        </p:cTn>
                                        <p:tgtEl>
                                          <p:spTgt spid="22">
                                            <p:txEl>
                                              <p:pRg st="1" end="1"/>
                                            </p:txEl>
                                          </p:spTgt>
                                        </p:tgtEl>
                                        <p:attrNameLst>
                                          <p:attrName>style.visibility</p:attrName>
                                        </p:attrNameLst>
                                      </p:cBhvr>
                                      <p:to>
                                        <p:strVal val="visible"/>
                                      </p:to>
                                    </p:set>
                                    <p:animEffect transition="in" filter="fade">
                                      <p:cBhvr>
                                        <p:cTn id="96" dur="1000"/>
                                        <p:tgtEl>
                                          <p:spTgt spid="22">
                                            <p:txEl>
                                              <p:pRg st="1" end="1"/>
                                            </p:txEl>
                                          </p:spTgt>
                                        </p:tgtEl>
                                      </p:cBhvr>
                                    </p:animEffect>
                                    <p:anim calcmode="lin" valueType="num">
                                      <p:cBhvr>
                                        <p:cTn id="97" dur="1000" fill="hold"/>
                                        <p:tgtEl>
                                          <p:spTgt spid="22">
                                            <p:txEl>
                                              <p:pRg st="1" end="1"/>
                                            </p:txEl>
                                          </p:spTgt>
                                        </p:tgtEl>
                                        <p:attrNameLst>
                                          <p:attrName>ppt_x</p:attrName>
                                        </p:attrNameLst>
                                      </p:cBhvr>
                                      <p:tavLst>
                                        <p:tav tm="0">
                                          <p:val>
                                            <p:strVal val="#ppt_x"/>
                                          </p:val>
                                        </p:tav>
                                        <p:tav tm="100000">
                                          <p:val>
                                            <p:strVal val="#ppt_x"/>
                                          </p:val>
                                        </p:tav>
                                      </p:tavLst>
                                    </p:anim>
                                    <p:anim calcmode="lin" valueType="num">
                                      <p:cBhvr>
                                        <p:cTn id="98" dur="1000" fill="hold"/>
                                        <p:tgtEl>
                                          <p:spTgt spid="2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42" presetClass="entr" presetSubtype="0" fill="hold" grpId="0" nodeType="clickEffect">
                                  <p:stCondLst>
                                    <p:cond delay="0"/>
                                  </p:stCondLst>
                                  <p:childTnLst>
                                    <p:set>
                                      <p:cBhvr>
                                        <p:cTn id="102" dur="1" fill="hold">
                                          <p:stCondLst>
                                            <p:cond delay="0"/>
                                          </p:stCondLst>
                                        </p:cTn>
                                        <p:tgtEl>
                                          <p:spTgt spid="22">
                                            <p:txEl>
                                              <p:pRg st="2" end="2"/>
                                            </p:txEl>
                                          </p:spTgt>
                                        </p:tgtEl>
                                        <p:attrNameLst>
                                          <p:attrName>style.visibility</p:attrName>
                                        </p:attrNameLst>
                                      </p:cBhvr>
                                      <p:to>
                                        <p:strVal val="visible"/>
                                      </p:to>
                                    </p:set>
                                    <p:animEffect transition="in" filter="fade">
                                      <p:cBhvr>
                                        <p:cTn id="103" dur="1000"/>
                                        <p:tgtEl>
                                          <p:spTgt spid="22">
                                            <p:txEl>
                                              <p:pRg st="2" end="2"/>
                                            </p:txEl>
                                          </p:spTgt>
                                        </p:tgtEl>
                                      </p:cBhvr>
                                    </p:animEffect>
                                    <p:anim calcmode="lin" valueType="num">
                                      <p:cBhvr>
                                        <p:cTn id="104" dur="1000" fill="hold"/>
                                        <p:tgtEl>
                                          <p:spTgt spid="22">
                                            <p:txEl>
                                              <p:pRg st="2" end="2"/>
                                            </p:txEl>
                                          </p:spTgt>
                                        </p:tgtEl>
                                        <p:attrNameLst>
                                          <p:attrName>ppt_x</p:attrName>
                                        </p:attrNameLst>
                                      </p:cBhvr>
                                      <p:tavLst>
                                        <p:tav tm="0">
                                          <p:val>
                                            <p:strVal val="#ppt_x"/>
                                          </p:val>
                                        </p:tav>
                                        <p:tav tm="100000">
                                          <p:val>
                                            <p:strVal val="#ppt_x"/>
                                          </p:val>
                                        </p:tav>
                                      </p:tavLst>
                                    </p:anim>
                                    <p:anim calcmode="lin" valueType="num">
                                      <p:cBhvr>
                                        <p:cTn id="105" dur="1000" fill="hold"/>
                                        <p:tgtEl>
                                          <p:spTgt spid="2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6" fill="hold">
                      <p:stCondLst>
                        <p:cond delay="indefinite"/>
                      </p:stCondLst>
                      <p:childTnLst>
                        <p:par>
                          <p:cTn id="107" fill="hold">
                            <p:stCondLst>
                              <p:cond delay="0"/>
                            </p:stCondLst>
                            <p:childTnLst>
                              <p:par>
                                <p:cTn id="108" presetID="42" presetClass="entr" presetSubtype="0" fill="hold" grpId="0" nodeType="clickEffect">
                                  <p:stCondLst>
                                    <p:cond delay="0"/>
                                  </p:stCondLst>
                                  <p:childTnLst>
                                    <p:set>
                                      <p:cBhvr>
                                        <p:cTn id="109" dur="1" fill="hold">
                                          <p:stCondLst>
                                            <p:cond delay="0"/>
                                          </p:stCondLst>
                                        </p:cTn>
                                        <p:tgtEl>
                                          <p:spTgt spid="22">
                                            <p:txEl>
                                              <p:pRg st="4" end="4"/>
                                            </p:txEl>
                                          </p:spTgt>
                                        </p:tgtEl>
                                        <p:attrNameLst>
                                          <p:attrName>style.visibility</p:attrName>
                                        </p:attrNameLst>
                                      </p:cBhvr>
                                      <p:to>
                                        <p:strVal val="visible"/>
                                      </p:to>
                                    </p:set>
                                    <p:animEffect transition="in" filter="fade">
                                      <p:cBhvr>
                                        <p:cTn id="110" dur="1000"/>
                                        <p:tgtEl>
                                          <p:spTgt spid="22">
                                            <p:txEl>
                                              <p:pRg st="4" end="4"/>
                                            </p:txEl>
                                          </p:spTgt>
                                        </p:tgtEl>
                                      </p:cBhvr>
                                    </p:animEffect>
                                    <p:anim calcmode="lin" valueType="num">
                                      <p:cBhvr>
                                        <p:cTn id="111" dur="1000" fill="hold"/>
                                        <p:tgtEl>
                                          <p:spTgt spid="22">
                                            <p:txEl>
                                              <p:pRg st="4" end="4"/>
                                            </p:txEl>
                                          </p:spTgt>
                                        </p:tgtEl>
                                        <p:attrNameLst>
                                          <p:attrName>ppt_x</p:attrName>
                                        </p:attrNameLst>
                                      </p:cBhvr>
                                      <p:tavLst>
                                        <p:tav tm="0">
                                          <p:val>
                                            <p:strVal val="#ppt_x"/>
                                          </p:val>
                                        </p:tav>
                                        <p:tav tm="100000">
                                          <p:val>
                                            <p:strVal val="#ppt_x"/>
                                          </p:val>
                                        </p:tav>
                                      </p:tavLst>
                                    </p:anim>
                                    <p:anim calcmode="lin" valueType="num">
                                      <p:cBhvr>
                                        <p:cTn id="112" dur="1000" fill="hold"/>
                                        <p:tgtEl>
                                          <p:spTgt spid="2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13" fill="hold">
                      <p:stCondLst>
                        <p:cond delay="indefinite"/>
                      </p:stCondLst>
                      <p:childTnLst>
                        <p:par>
                          <p:cTn id="114" fill="hold">
                            <p:stCondLst>
                              <p:cond delay="0"/>
                            </p:stCondLst>
                            <p:childTnLst>
                              <p:par>
                                <p:cTn id="115" presetID="42" presetClass="entr" presetSubtype="0" fill="hold" grpId="0" nodeType="clickEffect">
                                  <p:stCondLst>
                                    <p:cond delay="0"/>
                                  </p:stCondLst>
                                  <p:childTnLst>
                                    <p:set>
                                      <p:cBhvr>
                                        <p:cTn id="116" dur="1" fill="hold">
                                          <p:stCondLst>
                                            <p:cond delay="0"/>
                                          </p:stCondLst>
                                        </p:cTn>
                                        <p:tgtEl>
                                          <p:spTgt spid="22">
                                            <p:txEl>
                                              <p:pRg st="6" end="6"/>
                                            </p:txEl>
                                          </p:spTgt>
                                        </p:tgtEl>
                                        <p:attrNameLst>
                                          <p:attrName>style.visibility</p:attrName>
                                        </p:attrNameLst>
                                      </p:cBhvr>
                                      <p:to>
                                        <p:strVal val="visible"/>
                                      </p:to>
                                    </p:set>
                                    <p:animEffect transition="in" filter="fade">
                                      <p:cBhvr>
                                        <p:cTn id="117" dur="1000"/>
                                        <p:tgtEl>
                                          <p:spTgt spid="22">
                                            <p:txEl>
                                              <p:pRg st="6" end="6"/>
                                            </p:txEl>
                                          </p:spTgt>
                                        </p:tgtEl>
                                      </p:cBhvr>
                                    </p:animEffect>
                                    <p:anim calcmode="lin" valueType="num">
                                      <p:cBhvr>
                                        <p:cTn id="118" dur="1000" fill="hold"/>
                                        <p:tgtEl>
                                          <p:spTgt spid="22">
                                            <p:txEl>
                                              <p:pRg st="6" end="6"/>
                                            </p:txEl>
                                          </p:spTgt>
                                        </p:tgtEl>
                                        <p:attrNameLst>
                                          <p:attrName>ppt_x</p:attrName>
                                        </p:attrNameLst>
                                      </p:cBhvr>
                                      <p:tavLst>
                                        <p:tav tm="0">
                                          <p:val>
                                            <p:strVal val="#ppt_x"/>
                                          </p:val>
                                        </p:tav>
                                        <p:tav tm="100000">
                                          <p:val>
                                            <p:strVal val="#ppt_x"/>
                                          </p:val>
                                        </p:tav>
                                      </p:tavLst>
                                    </p:anim>
                                    <p:anim calcmode="lin" valueType="num">
                                      <p:cBhvr>
                                        <p:cTn id="119" dur="1000" fill="hold"/>
                                        <p:tgtEl>
                                          <p:spTgt spid="2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20" fill="hold">
                      <p:stCondLst>
                        <p:cond delay="indefinite"/>
                      </p:stCondLst>
                      <p:childTnLst>
                        <p:par>
                          <p:cTn id="121" fill="hold">
                            <p:stCondLst>
                              <p:cond delay="0"/>
                            </p:stCondLst>
                            <p:childTnLst>
                              <p:par>
                                <p:cTn id="122" presetID="42" presetClass="entr" presetSubtype="0" fill="hold" grpId="0" nodeType="clickEffect">
                                  <p:stCondLst>
                                    <p:cond delay="0"/>
                                  </p:stCondLst>
                                  <p:childTnLst>
                                    <p:set>
                                      <p:cBhvr>
                                        <p:cTn id="123" dur="1" fill="hold">
                                          <p:stCondLst>
                                            <p:cond delay="0"/>
                                          </p:stCondLst>
                                        </p:cTn>
                                        <p:tgtEl>
                                          <p:spTgt spid="22">
                                            <p:txEl>
                                              <p:pRg st="8" end="8"/>
                                            </p:txEl>
                                          </p:spTgt>
                                        </p:tgtEl>
                                        <p:attrNameLst>
                                          <p:attrName>style.visibility</p:attrName>
                                        </p:attrNameLst>
                                      </p:cBhvr>
                                      <p:to>
                                        <p:strVal val="visible"/>
                                      </p:to>
                                    </p:set>
                                    <p:animEffect transition="in" filter="fade">
                                      <p:cBhvr>
                                        <p:cTn id="124" dur="1000"/>
                                        <p:tgtEl>
                                          <p:spTgt spid="22">
                                            <p:txEl>
                                              <p:pRg st="8" end="8"/>
                                            </p:txEl>
                                          </p:spTgt>
                                        </p:tgtEl>
                                      </p:cBhvr>
                                    </p:animEffect>
                                    <p:anim calcmode="lin" valueType="num">
                                      <p:cBhvr>
                                        <p:cTn id="125" dur="1000" fill="hold"/>
                                        <p:tgtEl>
                                          <p:spTgt spid="22">
                                            <p:txEl>
                                              <p:pRg st="8" end="8"/>
                                            </p:txEl>
                                          </p:spTgt>
                                        </p:tgtEl>
                                        <p:attrNameLst>
                                          <p:attrName>ppt_x</p:attrName>
                                        </p:attrNameLst>
                                      </p:cBhvr>
                                      <p:tavLst>
                                        <p:tav tm="0">
                                          <p:val>
                                            <p:strVal val="#ppt_x"/>
                                          </p:val>
                                        </p:tav>
                                        <p:tav tm="100000">
                                          <p:val>
                                            <p:strVal val="#ppt_x"/>
                                          </p:val>
                                        </p:tav>
                                      </p:tavLst>
                                    </p:anim>
                                    <p:anim calcmode="lin" valueType="num">
                                      <p:cBhvr>
                                        <p:cTn id="126" dur="1000" fill="hold"/>
                                        <p:tgtEl>
                                          <p:spTgt spid="22">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3" grpId="0" animBg="1"/>
      <p:bldP spid="17" grpId="0" animBg="1"/>
      <p:bldP spid="20" grpId="0" animBg="1"/>
      <p:bldP spid="29" grpId="0" animBg="1"/>
      <p:bldP spid="28" grpId="0" animBg="1"/>
      <p:bldP spid="22"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CBB304-490B-46DC-97D5-7C22C64EDEE6}"/>
              </a:ext>
            </a:extLst>
          </p:cNvPr>
          <p:cNvSpPr>
            <a:spLocks noGrp="1"/>
          </p:cNvSpPr>
          <p:nvPr>
            <p:ph type="title"/>
          </p:nvPr>
        </p:nvSpPr>
        <p:spPr>
          <a:xfrm>
            <a:off x="64966" y="97039"/>
            <a:ext cx="4596572" cy="1085642"/>
          </a:xfrm>
          <a:solidFill>
            <a:schemeClr val="bg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Autofit/>
          </a:bodyPr>
          <a:lstStyle/>
          <a:p>
            <a:pPr algn="ctr"/>
            <a:br>
              <a:rPr lang="es-ES" sz="3200" b="1" dirty="0">
                <a:solidFill>
                  <a:srgbClr val="FF0000"/>
                </a:solidFill>
              </a:rPr>
            </a:br>
            <a:r>
              <a:rPr lang="es-ES" sz="3200" b="1" dirty="0">
                <a:solidFill>
                  <a:srgbClr val="FF0000"/>
                </a:solidFill>
              </a:rPr>
              <a:t>hemorragias</a:t>
            </a:r>
            <a:br>
              <a:rPr lang="es-ES" sz="3200" b="1" dirty="0">
                <a:solidFill>
                  <a:srgbClr val="FF0000"/>
                </a:solidFill>
              </a:rPr>
            </a:br>
            <a:r>
              <a:rPr lang="es-ES" sz="3200" b="1" dirty="0">
                <a:solidFill>
                  <a:srgbClr val="FF0000"/>
                </a:solidFill>
              </a:rPr>
              <a:t>externas</a:t>
            </a:r>
          </a:p>
        </p:txBody>
      </p:sp>
      <p:pic>
        <p:nvPicPr>
          <p:cNvPr id="22" name="Picture 17" descr="Imagen de presión directa sobre una herida cuando el sangrado persiste">
            <a:extLst>
              <a:ext uri="{FF2B5EF4-FFF2-40B4-BE49-F238E27FC236}">
                <a16:creationId xmlns:a16="http://schemas.microsoft.com/office/drawing/2014/main" id="{68BDD616-376E-4756-A0AC-E1D3FE5272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51414" y="4329109"/>
            <a:ext cx="2146902" cy="2146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ángulo 10">
            <a:extLst>
              <a:ext uri="{FF2B5EF4-FFF2-40B4-BE49-F238E27FC236}">
                <a16:creationId xmlns:a16="http://schemas.microsoft.com/office/drawing/2014/main" id="{F9DC6BE5-7C67-45D0-9654-786BB0E3C71E}"/>
              </a:ext>
            </a:extLst>
          </p:cNvPr>
          <p:cNvSpPr/>
          <p:nvPr/>
        </p:nvSpPr>
        <p:spPr>
          <a:xfrm>
            <a:off x="264447" y="3619621"/>
            <a:ext cx="10108733" cy="419450"/>
          </a:xfrm>
          <a:prstGeom prst="rect">
            <a:avLst/>
          </a:prstGeom>
          <a:solidFill>
            <a:srgbClr val="FF000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t>A la hora de actuar hay que hacer una COMPRENSIÓN DIRECTA …..</a:t>
            </a:r>
            <a:r>
              <a:rPr lang="es-ES" sz="1600" b="1" dirty="0"/>
              <a:t>. </a:t>
            </a:r>
            <a:r>
              <a:rPr lang="es-ES" b="1" dirty="0">
                <a:solidFill>
                  <a:srgbClr val="65D3E9"/>
                </a:solidFill>
              </a:rPr>
              <a:t>CÓMO SE HACE??</a:t>
            </a:r>
          </a:p>
        </p:txBody>
      </p:sp>
      <p:sp>
        <p:nvSpPr>
          <p:cNvPr id="24" name="Rectángulo 23">
            <a:extLst>
              <a:ext uri="{FF2B5EF4-FFF2-40B4-BE49-F238E27FC236}">
                <a16:creationId xmlns:a16="http://schemas.microsoft.com/office/drawing/2014/main" id="{250B1F91-8A68-4550-942E-15693A787C99}"/>
              </a:ext>
            </a:extLst>
          </p:cNvPr>
          <p:cNvSpPr/>
          <p:nvPr/>
        </p:nvSpPr>
        <p:spPr>
          <a:xfrm>
            <a:off x="4693858" y="71497"/>
            <a:ext cx="7327522" cy="3429000"/>
          </a:xfrm>
          <a:prstGeom prst="rect">
            <a:avLst/>
          </a:prstGeom>
          <a:solidFill>
            <a:srgbClr val="00206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q"/>
            </a:pPr>
            <a:r>
              <a:rPr lang="es-ES" altLang="es-ES" sz="1600" dirty="0"/>
              <a:t>Sale al exterior a través de la lesión.</a:t>
            </a:r>
          </a:p>
          <a:p>
            <a:endParaRPr lang="es-ES" altLang="es-ES" sz="1600" dirty="0"/>
          </a:p>
          <a:p>
            <a:pPr marL="285750" indent="-285750">
              <a:buFont typeface="Wingdings" panose="05000000000000000000" pitchFamily="2" charset="2"/>
              <a:buChar char="q"/>
            </a:pPr>
            <a:r>
              <a:rPr lang="es-ES" altLang="es-ES" sz="1600" dirty="0"/>
              <a:t>Las hemorragias externas más importantes se producirán mayormente en las extremidades, ya que son las partes del cuerpo que están más expuestas a traumatismos</a:t>
            </a:r>
          </a:p>
          <a:p>
            <a:endParaRPr lang="es-ES" altLang="es-ES" sz="1600" dirty="0"/>
          </a:p>
          <a:p>
            <a:pPr marL="285750" indent="-285750">
              <a:buFont typeface="Wingdings" panose="05000000000000000000" pitchFamily="2" charset="2"/>
              <a:buChar char="q"/>
            </a:pPr>
            <a:r>
              <a:rPr lang="es-ES" altLang="es-ES" sz="1600" dirty="0"/>
              <a:t>A fin de controlar y detener la hemorragia utilizaremos siempre tres métodos, de forma escalonada, siempre pasando al paso siguiente si el anterior no funciona:</a:t>
            </a:r>
          </a:p>
          <a:p>
            <a:pPr marL="285750" indent="-285750">
              <a:buFont typeface="Wingdings" panose="05000000000000000000" pitchFamily="2" charset="2"/>
              <a:buChar char="q"/>
            </a:pPr>
            <a:endParaRPr lang="es-ES" altLang="es-ES" sz="1600" dirty="0"/>
          </a:p>
          <a:p>
            <a:pPr lvl="1" eaLnBrk="1" hangingPunct="1">
              <a:lnSpc>
                <a:spcPct val="80000"/>
              </a:lnSpc>
            </a:pPr>
            <a:r>
              <a:rPr lang="es-ES" altLang="es-ES" sz="1600" dirty="0"/>
              <a:t>Compresión directa.</a:t>
            </a:r>
          </a:p>
          <a:p>
            <a:pPr lvl="1" eaLnBrk="1" hangingPunct="1">
              <a:lnSpc>
                <a:spcPct val="80000"/>
              </a:lnSpc>
            </a:pPr>
            <a:endParaRPr lang="es-ES" altLang="es-ES" sz="1600" dirty="0"/>
          </a:p>
          <a:p>
            <a:pPr lvl="1" eaLnBrk="1" hangingPunct="1">
              <a:lnSpc>
                <a:spcPct val="80000"/>
              </a:lnSpc>
            </a:pPr>
            <a:r>
              <a:rPr lang="es-ES" altLang="es-ES" sz="1600" dirty="0"/>
              <a:t>Compresión arterial.</a:t>
            </a:r>
          </a:p>
          <a:p>
            <a:pPr lvl="1" eaLnBrk="1" hangingPunct="1">
              <a:lnSpc>
                <a:spcPct val="80000"/>
              </a:lnSpc>
            </a:pPr>
            <a:endParaRPr lang="es-ES" altLang="es-ES" sz="1600" dirty="0"/>
          </a:p>
          <a:p>
            <a:pPr lvl="1" eaLnBrk="1" hangingPunct="1">
              <a:lnSpc>
                <a:spcPct val="80000"/>
              </a:lnSpc>
            </a:pPr>
            <a:r>
              <a:rPr lang="es-ES" altLang="es-ES" sz="1600" dirty="0"/>
              <a:t>Torniquete </a:t>
            </a:r>
            <a:r>
              <a:rPr lang="es-ES" altLang="es-ES" sz="1100" dirty="0"/>
              <a:t>????</a:t>
            </a:r>
            <a:endParaRPr lang="es-ES" altLang="es-ES" sz="1600" dirty="0"/>
          </a:p>
          <a:p>
            <a:endParaRPr lang="es-ES" dirty="0">
              <a:solidFill>
                <a:srgbClr val="FFFF00"/>
              </a:solidFill>
            </a:endParaRPr>
          </a:p>
        </p:txBody>
      </p:sp>
      <p:pic>
        <p:nvPicPr>
          <p:cNvPr id="26" name="Imagen 25" descr="Imagen que contiene persona, hombre, tabla, sostener&#10;&#10;Descripción generada automáticamente">
            <a:extLst>
              <a:ext uri="{FF2B5EF4-FFF2-40B4-BE49-F238E27FC236}">
                <a16:creationId xmlns:a16="http://schemas.microsoft.com/office/drawing/2014/main" id="{4636B5AA-1E4F-490D-BFF8-97F929565FDC}"/>
              </a:ext>
            </a:extLst>
          </p:cNvPr>
          <p:cNvPicPr>
            <a:picLocks noChangeAspect="1"/>
          </p:cNvPicPr>
          <p:nvPr/>
        </p:nvPicPr>
        <p:blipFill rotWithShape="1">
          <a:blip r:embed="rId3">
            <a:clrChange>
              <a:clrFrom>
                <a:srgbClr val="FFFFFF"/>
              </a:clrFrom>
              <a:clrTo>
                <a:srgbClr val="FFFFFF">
                  <a:alpha val="0"/>
                </a:srgbClr>
              </a:clrTo>
            </a:clrChange>
            <a:extLst>
              <a:ext uri="{837473B0-CC2E-450A-ABE3-18F120FF3D39}">
                <a1611:picAttrSrcUrl xmlns:a1611="http://schemas.microsoft.com/office/drawing/2016/11/main" r:id="rId4"/>
              </a:ext>
            </a:extLst>
          </a:blip>
          <a:srcRect b="17096"/>
          <a:stretch/>
        </p:blipFill>
        <p:spPr>
          <a:xfrm>
            <a:off x="423838" y="1489766"/>
            <a:ext cx="3710151" cy="1493217"/>
          </a:xfrm>
          <a:prstGeom prst="rect">
            <a:avLst/>
          </a:prstGeom>
        </p:spPr>
      </p:pic>
      <p:sp>
        <p:nvSpPr>
          <p:cNvPr id="3" name="Rectángulo: esquinas redondeadas 2">
            <a:extLst>
              <a:ext uri="{FF2B5EF4-FFF2-40B4-BE49-F238E27FC236}">
                <a16:creationId xmlns:a16="http://schemas.microsoft.com/office/drawing/2014/main" id="{BBEA6113-1B40-4063-971A-0DF44CA11E97}"/>
              </a:ext>
            </a:extLst>
          </p:cNvPr>
          <p:cNvSpPr/>
          <p:nvPr/>
        </p:nvSpPr>
        <p:spPr>
          <a:xfrm>
            <a:off x="562708" y="4166421"/>
            <a:ext cx="9453489" cy="2558634"/>
          </a:xfrm>
          <a:prstGeom prst="roundRect">
            <a:avLst/>
          </a:prstGeom>
          <a:solidFill>
            <a:srgbClr val="41E614"/>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dk1">
              <a:shade val="50000"/>
            </a:schemeClr>
          </a:lnRef>
          <a:fillRef idx="1">
            <a:schemeClr val="dk1"/>
          </a:fillRef>
          <a:effectRef idx="0">
            <a:schemeClr val="dk1"/>
          </a:effectRef>
          <a:fontRef idx="minor">
            <a:schemeClr val="lt1"/>
          </a:fontRef>
        </p:style>
        <p:txBody>
          <a:bodyPr rtlCol="0" anchor="ctr"/>
          <a:lstStyle/>
          <a:p>
            <a:pPr marL="342900" indent="-342900">
              <a:buFont typeface="+mj-lt"/>
              <a:buAutoNum type="arabicPeriod"/>
            </a:pPr>
            <a:r>
              <a:rPr lang="es-ES" altLang="es-ES" dirty="0">
                <a:solidFill>
                  <a:schemeClr val="tx1"/>
                </a:solidFill>
              </a:rPr>
              <a:t>Consiste en efectuar presión en el punto de sangrado. </a:t>
            </a:r>
          </a:p>
          <a:p>
            <a:pPr marL="342900" indent="-342900">
              <a:buFont typeface="+mj-lt"/>
              <a:buAutoNum type="arabicPeriod"/>
            </a:pPr>
            <a:r>
              <a:rPr lang="es-ES" altLang="es-ES" dirty="0">
                <a:solidFill>
                  <a:schemeClr val="tx1"/>
                </a:solidFill>
              </a:rPr>
              <a:t>Para ello utilizaremos un apósito (gasas o un pañuelo), lo más limpio posible y efectuaremos presión durante un tiempo mínimo de 10 minutos, además de elevar la extremidad afectada a una altura superior a la del corazón del accidentado.</a:t>
            </a:r>
          </a:p>
          <a:p>
            <a:pPr marL="342900" indent="-342900">
              <a:buFont typeface="+mj-lt"/>
              <a:buAutoNum type="arabicPeriod"/>
            </a:pPr>
            <a:r>
              <a:rPr lang="es-ES" altLang="es-ES" dirty="0">
                <a:solidFill>
                  <a:schemeClr val="tx1"/>
                </a:solidFill>
              </a:rPr>
              <a:t>Transcurrido este tiempo se aliviará la presión, pero </a:t>
            </a:r>
            <a:r>
              <a:rPr lang="es-ES" altLang="es-ES" b="1" dirty="0">
                <a:solidFill>
                  <a:schemeClr val="tx1"/>
                </a:solidFill>
              </a:rPr>
              <a:t>NUNCA</a:t>
            </a:r>
            <a:r>
              <a:rPr lang="es-ES" altLang="es-ES" dirty="0">
                <a:solidFill>
                  <a:schemeClr val="tx1"/>
                </a:solidFill>
              </a:rPr>
              <a:t> se quitará el apósito. En el caso de tener éxito y conseguir detener el fluido de sangre, se procederá a vendar la herida y se trasladará a un centro asistencial</a:t>
            </a:r>
            <a:r>
              <a:rPr lang="es-ES" altLang="es-ES" dirty="0"/>
              <a:t>.</a:t>
            </a:r>
          </a:p>
          <a:p>
            <a:pPr marL="342900" indent="-342900" algn="ctr">
              <a:buFont typeface="+mj-lt"/>
              <a:buAutoNum type="arabicPeriod"/>
            </a:pPr>
            <a:endParaRPr lang="es-ES" dirty="0"/>
          </a:p>
        </p:txBody>
      </p:sp>
    </p:spTree>
    <p:extLst>
      <p:ext uri="{BB962C8B-B14F-4D97-AF65-F5344CB8AC3E}">
        <p14:creationId xmlns:p14="http://schemas.microsoft.com/office/powerpoint/2010/main" val="1739448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wipe(down)">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24">
                                            <p:txEl>
                                              <p:pRg st="2" end="2"/>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24">
                                            <p:txEl>
                                              <p:pRg st="4" end="4"/>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24">
                                            <p:txEl>
                                              <p:pRg st="6" end="6"/>
                                            </p:txEl>
                                          </p:spTgt>
                                        </p:tgtEl>
                                        <p:attrNameLst>
                                          <p:attrName>style.visibility</p:attrName>
                                        </p:attrNameLst>
                                      </p:cBhvr>
                                      <p:to>
                                        <p:strVal val="visible"/>
                                      </p:to>
                                    </p:set>
                                    <p:anim calcmode="lin" valueType="num">
                                      <p:cBhvr additive="base">
                                        <p:cTn id="34" dur="500" fill="hold"/>
                                        <p:tgtEl>
                                          <p:spTgt spid="24">
                                            <p:txEl>
                                              <p:pRg st="6" end="6"/>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2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24">
                                            <p:txEl>
                                              <p:pRg st="8" end="8"/>
                                            </p:txEl>
                                          </p:spTgt>
                                        </p:tgtEl>
                                        <p:attrNameLst>
                                          <p:attrName>style.visibility</p:attrName>
                                        </p:attrNameLst>
                                      </p:cBhvr>
                                      <p:to>
                                        <p:strVal val="visible"/>
                                      </p:to>
                                    </p:set>
                                    <p:anim calcmode="lin" valueType="num">
                                      <p:cBhvr additive="base">
                                        <p:cTn id="40" dur="500" fill="hold"/>
                                        <p:tgtEl>
                                          <p:spTgt spid="24">
                                            <p:txEl>
                                              <p:pRg st="8" end="8"/>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2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24">
                                            <p:txEl>
                                              <p:pRg st="10" end="10"/>
                                            </p:txEl>
                                          </p:spTgt>
                                        </p:tgtEl>
                                        <p:attrNameLst>
                                          <p:attrName>style.visibility</p:attrName>
                                        </p:attrNameLst>
                                      </p:cBhvr>
                                      <p:to>
                                        <p:strVal val="visible"/>
                                      </p:to>
                                    </p:set>
                                    <p:anim calcmode="lin" valueType="num">
                                      <p:cBhvr additive="base">
                                        <p:cTn id="46" dur="500" fill="hold"/>
                                        <p:tgtEl>
                                          <p:spTgt spid="24">
                                            <p:txEl>
                                              <p:pRg st="10" end="10"/>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24">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fade">
                                      <p:cBhvr>
                                        <p:cTn id="52" dur="1000"/>
                                        <p:tgtEl>
                                          <p:spTgt spid="11"/>
                                        </p:tgtEl>
                                      </p:cBhvr>
                                    </p:animEffect>
                                    <p:anim calcmode="lin" valueType="num">
                                      <p:cBhvr>
                                        <p:cTn id="53" dur="1000" fill="hold"/>
                                        <p:tgtEl>
                                          <p:spTgt spid="11"/>
                                        </p:tgtEl>
                                        <p:attrNameLst>
                                          <p:attrName>ppt_x</p:attrName>
                                        </p:attrNameLst>
                                      </p:cBhvr>
                                      <p:tavLst>
                                        <p:tav tm="0">
                                          <p:val>
                                            <p:strVal val="#ppt_x"/>
                                          </p:val>
                                        </p:tav>
                                        <p:tav tm="100000">
                                          <p:val>
                                            <p:strVal val="#ppt_x"/>
                                          </p:val>
                                        </p:tav>
                                      </p:tavLst>
                                    </p:anim>
                                    <p:anim calcmode="lin" valueType="num">
                                      <p:cBhvr>
                                        <p:cTn id="5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fade">
                                      <p:cBhvr>
                                        <p:cTn id="59" dur="500"/>
                                        <p:tgtEl>
                                          <p:spTgt spid="22"/>
                                        </p:tgtEl>
                                      </p:cBhvr>
                                    </p:animEffect>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grpId="0" nodeType="clickEffect">
                                  <p:stCondLst>
                                    <p:cond delay="0"/>
                                  </p:stCondLst>
                                  <p:childTnLst>
                                    <p:set>
                                      <p:cBhvr>
                                        <p:cTn id="63" dur="1" fill="hold">
                                          <p:stCondLst>
                                            <p:cond delay="0"/>
                                          </p:stCondLst>
                                        </p:cTn>
                                        <p:tgtEl>
                                          <p:spTgt spid="3"/>
                                        </p:tgtEl>
                                        <p:attrNameLst>
                                          <p:attrName>style.visibility</p:attrName>
                                        </p:attrNameLst>
                                      </p:cBhvr>
                                      <p:to>
                                        <p:strVal val="visible"/>
                                      </p:to>
                                    </p:set>
                                    <p:animEffect transition="in" filter="fade">
                                      <p:cBhvr>
                                        <p:cTn id="64" dur="1000"/>
                                        <p:tgtEl>
                                          <p:spTgt spid="3"/>
                                        </p:tgtEl>
                                      </p:cBhvr>
                                    </p:animEffect>
                                    <p:anim calcmode="lin" valueType="num">
                                      <p:cBhvr>
                                        <p:cTn id="65" dur="1000" fill="hold"/>
                                        <p:tgtEl>
                                          <p:spTgt spid="3"/>
                                        </p:tgtEl>
                                        <p:attrNameLst>
                                          <p:attrName>ppt_x</p:attrName>
                                        </p:attrNameLst>
                                      </p:cBhvr>
                                      <p:tavLst>
                                        <p:tav tm="0">
                                          <p:val>
                                            <p:strVal val="#ppt_x"/>
                                          </p:val>
                                        </p:tav>
                                        <p:tav tm="100000">
                                          <p:val>
                                            <p:strVal val="#ppt_x"/>
                                          </p:val>
                                        </p:tav>
                                      </p:tavLst>
                                    </p:anim>
                                    <p:anim calcmode="lin" valueType="num">
                                      <p:cBhvr>
                                        <p:cTn id="6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nodeType="clickEffect">
                                  <p:stCondLst>
                                    <p:cond delay="0"/>
                                  </p:stCondLst>
                                  <p:childTnLst>
                                    <p:set>
                                      <p:cBhvr>
                                        <p:cTn id="70" dur="1" fill="hold">
                                          <p:stCondLst>
                                            <p:cond delay="0"/>
                                          </p:stCondLst>
                                        </p:cTn>
                                        <p:tgtEl>
                                          <p:spTgt spid="3">
                                            <p:txEl>
                                              <p:pRg st="0" end="0"/>
                                            </p:txEl>
                                          </p:spTgt>
                                        </p:tgtEl>
                                        <p:attrNameLst>
                                          <p:attrName>style.visibility</p:attrName>
                                        </p:attrNameLst>
                                      </p:cBhvr>
                                      <p:to>
                                        <p:strVal val="visible"/>
                                      </p:to>
                                    </p:set>
                                    <p:anim calcmode="lin" valueType="num">
                                      <p:cBhvr additive="base">
                                        <p:cTn id="7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nodeType="clickEffect">
                                  <p:stCondLst>
                                    <p:cond delay="0"/>
                                  </p:stCondLst>
                                  <p:childTnLst>
                                    <p:set>
                                      <p:cBhvr>
                                        <p:cTn id="76" dur="1" fill="hold">
                                          <p:stCondLst>
                                            <p:cond delay="0"/>
                                          </p:stCondLst>
                                        </p:cTn>
                                        <p:tgtEl>
                                          <p:spTgt spid="3">
                                            <p:txEl>
                                              <p:pRg st="1" end="1"/>
                                            </p:txEl>
                                          </p:spTgt>
                                        </p:tgtEl>
                                        <p:attrNameLst>
                                          <p:attrName>style.visibility</p:attrName>
                                        </p:attrNameLst>
                                      </p:cBhvr>
                                      <p:to>
                                        <p:strVal val="visible"/>
                                      </p:to>
                                    </p:set>
                                    <p:anim calcmode="lin" valueType="num">
                                      <p:cBhvr additive="base">
                                        <p:cTn id="7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7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4" fill="hold" nodeType="clickEffect">
                                  <p:stCondLst>
                                    <p:cond delay="0"/>
                                  </p:stCondLst>
                                  <p:childTnLst>
                                    <p:set>
                                      <p:cBhvr>
                                        <p:cTn id="82" dur="1" fill="hold">
                                          <p:stCondLst>
                                            <p:cond delay="0"/>
                                          </p:stCondLst>
                                        </p:cTn>
                                        <p:tgtEl>
                                          <p:spTgt spid="3">
                                            <p:txEl>
                                              <p:pRg st="2" end="2"/>
                                            </p:txEl>
                                          </p:spTgt>
                                        </p:tgtEl>
                                        <p:attrNameLst>
                                          <p:attrName>style.visibility</p:attrName>
                                        </p:attrNameLst>
                                      </p:cBhvr>
                                      <p:to>
                                        <p:strVal val="visible"/>
                                      </p:to>
                                    </p:set>
                                    <p:anim calcmode="lin" valueType="num">
                                      <p:cBhvr additive="base">
                                        <p:cTn id="8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animBg="1"/>
      <p:bldP spid="24" grpId="0" animBg="1"/>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CBB304-490B-46DC-97D5-7C22C64EDEE6}"/>
              </a:ext>
            </a:extLst>
          </p:cNvPr>
          <p:cNvSpPr>
            <a:spLocks noGrp="1"/>
          </p:cNvSpPr>
          <p:nvPr>
            <p:ph type="title"/>
          </p:nvPr>
        </p:nvSpPr>
        <p:spPr>
          <a:xfrm rot="21177728">
            <a:off x="-94671" y="441631"/>
            <a:ext cx="4596572" cy="108564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Autofit/>
          </a:bodyPr>
          <a:lstStyle/>
          <a:p>
            <a:pPr algn="ctr"/>
            <a:br>
              <a:rPr lang="es-ES" sz="3200" b="1" dirty="0">
                <a:solidFill>
                  <a:srgbClr val="00FF00"/>
                </a:solidFill>
              </a:rPr>
            </a:br>
            <a:r>
              <a:rPr lang="es-ES" b="1" dirty="0">
                <a:solidFill>
                  <a:srgbClr val="00FF00"/>
                </a:solidFill>
              </a:rPr>
              <a:t>Y SI FALLA….</a:t>
            </a:r>
            <a:br>
              <a:rPr lang="es-ES" b="1" dirty="0">
                <a:solidFill>
                  <a:srgbClr val="00FF00"/>
                </a:solidFill>
              </a:rPr>
            </a:br>
            <a:r>
              <a:rPr lang="es-ES" b="1" dirty="0">
                <a:solidFill>
                  <a:srgbClr val="00FF00"/>
                </a:solidFill>
              </a:rPr>
              <a:t>Qué hacemos</a:t>
            </a:r>
            <a:r>
              <a:rPr lang="es-ES" sz="2400" b="1" dirty="0">
                <a:solidFill>
                  <a:srgbClr val="00FF00"/>
                </a:solidFill>
              </a:rPr>
              <a:t>?</a:t>
            </a:r>
            <a:endParaRPr lang="es-ES" b="1" dirty="0">
              <a:solidFill>
                <a:srgbClr val="00FF00"/>
              </a:solidFill>
            </a:endParaRPr>
          </a:p>
        </p:txBody>
      </p:sp>
      <p:sp>
        <p:nvSpPr>
          <p:cNvPr id="11" name="Rectángulo 10">
            <a:extLst>
              <a:ext uri="{FF2B5EF4-FFF2-40B4-BE49-F238E27FC236}">
                <a16:creationId xmlns:a16="http://schemas.microsoft.com/office/drawing/2014/main" id="{F9DC6BE5-7C67-45D0-9654-786BB0E3C71E}"/>
              </a:ext>
            </a:extLst>
          </p:cNvPr>
          <p:cNvSpPr/>
          <p:nvPr/>
        </p:nvSpPr>
        <p:spPr>
          <a:xfrm>
            <a:off x="4135772" y="835206"/>
            <a:ext cx="7487934" cy="419450"/>
          </a:xfrm>
          <a:prstGeom prst="rect">
            <a:avLst/>
          </a:prstGeom>
          <a:solidFill>
            <a:srgbClr val="FF000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b="1" dirty="0"/>
              <a:t>COMPRESION ARTERIAL</a:t>
            </a:r>
          </a:p>
        </p:txBody>
      </p:sp>
      <p:sp>
        <p:nvSpPr>
          <p:cNvPr id="3" name="Rectángulo: esquinas redondeadas 2">
            <a:extLst>
              <a:ext uri="{FF2B5EF4-FFF2-40B4-BE49-F238E27FC236}">
                <a16:creationId xmlns:a16="http://schemas.microsoft.com/office/drawing/2014/main" id="{BBEA6113-1B40-4063-971A-0DF44CA11E97}"/>
              </a:ext>
            </a:extLst>
          </p:cNvPr>
          <p:cNvSpPr/>
          <p:nvPr/>
        </p:nvSpPr>
        <p:spPr>
          <a:xfrm rot="21243873">
            <a:off x="301409" y="1927273"/>
            <a:ext cx="7668724" cy="3875649"/>
          </a:xfrm>
          <a:prstGeom prst="roundRect">
            <a:avLst/>
          </a:prstGeom>
          <a:solidFill>
            <a:srgbClr val="00206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dk1">
              <a:shade val="50000"/>
            </a:schemeClr>
          </a:lnRef>
          <a:fillRef idx="1">
            <a:schemeClr val="dk1"/>
          </a:fillRef>
          <a:effectRef idx="0">
            <a:schemeClr val="dk1"/>
          </a:effectRef>
          <a:fontRef idx="minor">
            <a:schemeClr val="lt1"/>
          </a:fontRef>
        </p:style>
        <p:txBody>
          <a:bodyPr rtlCol="0" anchor="ctr"/>
          <a:lstStyle/>
          <a:p>
            <a:pPr marL="342900" indent="-342900">
              <a:buFont typeface="+mj-lt"/>
              <a:buAutoNum type="arabicPeriod"/>
            </a:pPr>
            <a:r>
              <a:rPr lang="es-ES" altLang="es-ES" sz="2000" dirty="0">
                <a:solidFill>
                  <a:srgbClr val="FFFF00"/>
                </a:solidFill>
              </a:rPr>
              <a:t>Cuando falla la compresión directa, se debe utilizar este segundo método. Se puede combinar la técnica anterior con ésta.</a:t>
            </a:r>
          </a:p>
          <a:p>
            <a:pPr marL="342900" indent="-342900">
              <a:buFont typeface="+mj-lt"/>
              <a:buAutoNum type="arabicPeriod"/>
            </a:pPr>
            <a:endParaRPr lang="es-ES" altLang="es-ES" sz="2000" dirty="0">
              <a:solidFill>
                <a:srgbClr val="FFFF00"/>
              </a:solidFill>
            </a:endParaRPr>
          </a:p>
          <a:p>
            <a:pPr marL="342900" indent="-342900">
              <a:buFont typeface="+mj-lt"/>
              <a:buAutoNum type="arabicPeriod"/>
            </a:pPr>
            <a:r>
              <a:rPr lang="es-ES" altLang="es-ES" sz="2000" dirty="0">
                <a:solidFill>
                  <a:srgbClr val="FFFF00"/>
                </a:solidFill>
              </a:rPr>
              <a:t>Consiste en encontrar la arteria principal que irriga la parte afectada y detener la circulación sanguínea en esa arteria. Con ello conseguiremos una reducción muy importante (no eliminación) del aporte sanguíneo.</a:t>
            </a:r>
          </a:p>
          <a:p>
            <a:pPr marL="342900" indent="-342900">
              <a:buFont typeface="+mj-lt"/>
              <a:buAutoNum type="arabicPeriod"/>
            </a:pPr>
            <a:endParaRPr lang="es-ES" altLang="es-ES" sz="2000" dirty="0">
              <a:solidFill>
                <a:srgbClr val="FFFF00"/>
              </a:solidFill>
            </a:endParaRPr>
          </a:p>
          <a:p>
            <a:pPr marL="342900" indent="-342900">
              <a:buFont typeface="+mj-lt"/>
              <a:buAutoNum type="arabicPeriod"/>
            </a:pPr>
            <a:r>
              <a:rPr lang="es-ES" altLang="es-ES" sz="2000" dirty="0">
                <a:solidFill>
                  <a:srgbClr val="FFFF00"/>
                </a:solidFill>
              </a:rPr>
              <a:t>La compresión debe utilizarse hasta la llegada de la ambulancia o la llegada al centro asistencial.</a:t>
            </a:r>
          </a:p>
          <a:p>
            <a:endParaRPr lang="es-ES" altLang="es-ES" dirty="0">
              <a:solidFill>
                <a:srgbClr val="FFFF00"/>
              </a:solidFill>
            </a:endParaRPr>
          </a:p>
          <a:p>
            <a:pPr marL="342900" indent="-342900" algn="ctr">
              <a:buFont typeface="+mj-lt"/>
              <a:buAutoNum type="arabicPeriod"/>
            </a:pPr>
            <a:endParaRPr lang="es-ES" dirty="0"/>
          </a:p>
        </p:txBody>
      </p:sp>
      <p:pic>
        <p:nvPicPr>
          <p:cNvPr id="10" name="Imagen 9" descr="Imagen que contiene competencia de atletismo, hombre&#10;&#10;Descripción generada automáticamente">
            <a:extLst>
              <a:ext uri="{FF2B5EF4-FFF2-40B4-BE49-F238E27FC236}">
                <a16:creationId xmlns:a16="http://schemas.microsoft.com/office/drawing/2014/main" id="{CDD7EF77-AD64-46C5-841D-E67CABB4C840}"/>
              </a:ext>
            </a:extLst>
          </p:cNvPr>
          <p:cNvPicPr>
            <a:picLocks noChangeAspect="1"/>
          </p:cNvPicPr>
          <p:nvPr/>
        </p:nvPicPr>
        <p:blipFill>
          <a:blip r:embed="rId2">
            <a:clrChange>
              <a:clrFrom>
                <a:srgbClr val="FFFFFF"/>
              </a:clrFrom>
              <a:clrTo>
                <a:srgbClr val="FFFFFF">
                  <a:alpha val="0"/>
                </a:srgbClr>
              </a:clrTo>
            </a:clrChange>
            <a:extLst>
              <a:ext uri="{837473B0-CC2E-450A-ABE3-18F120FF3D39}">
                <a1611:picAttrSrcUrl xmlns:a1611="http://schemas.microsoft.com/office/drawing/2016/11/main" r:id="rId3"/>
              </a:ext>
            </a:extLst>
          </a:blip>
          <a:stretch>
            <a:fillRect/>
          </a:stretch>
        </p:blipFill>
        <p:spPr>
          <a:xfrm>
            <a:off x="7773047" y="3083456"/>
            <a:ext cx="4297375" cy="3223030"/>
          </a:xfrm>
          <a:prstGeom prst="rect">
            <a:avLst/>
          </a:prstGeom>
        </p:spPr>
      </p:pic>
    </p:spTree>
    <p:extLst>
      <p:ext uri="{BB962C8B-B14F-4D97-AF65-F5344CB8AC3E}">
        <p14:creationId xmlns:p14="http://schemas.microsoft.com/office/powerpoint/2010/main" val="329162040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heel(1)">
                                      <p:cBhvr>
                                        <p:cTn id="13" dur="20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ppt_x"/>
                                          </p:val>
                                        </p:tav>
                                        <p:tav tm="100000">
                                          <p:val>
                                            <p:strVal val="#ppt_x"/>
                                          </p:val>
                                        </p:tav>
                                      </p:tavLst>
                                    </p:anim>
                                    <p:anim calcmode="lin" valueType="num">
                                      <p:cBhvr additive="base">
                                        <p:cTn id="19"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anim calcmode="lin" valueType="num">
                                      <p:cBhvr additive="base">
                                        <p:cTn id="2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 calcmode="lin" valueType="num">
                                      <p:cBhvr additive="base">
                                        <p:cTn id="30"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 calcmode="lin" valueType="num">
                                      <p:cBhvr additive="base">
                                        <p:cTn id="3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6" presetClass="entr" presetSubtype="0" fill="hold"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ipe(down)">
                                      <p:cBhvr>
                                        <p:cTn id="42" dur="580">
                                          <p:stCondLst>
                                            <p:cond delay="0"/>
                                          </p:stCondLst>
                                        </p:cTn>
                                        <p:tgtEl>
                                          <p:spTgt spid="10"/>
                                        </p:tgtEl>
                                      </p:cBhvr>
                                    </p:animEffect>
                                    <p:anim calcmode="lin" valueType="num">
                                      <p:cBhvr>
                                        <p:cTn id="43"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44"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45"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46"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47"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48" dur="26">
                                          <p:stCondLst>
                                            <p:cond delay="650"/>
                                          </p:stCondLst>
                                        </p:cTn>
                                        <p:tgtEl>
                                          <p:spTgt spid="10"/>
                                        </p:tgtEl>
                                      </p:cBhvr>
                                      <p:to x="100000" y="60000"/>
                                    </p:animScale>
                                    <p:animScale>
                                      <p:cBhvr>
                                        <p:cTn id="49" dur="166" decel="50000">
                                          <p:stCondLst>
                                            <p:cond delay="676"/>
                                          </p:stCondLst>
                                        </p:cTn>
                                        <p:tgtEl>
                                          <p:spTgt spid="10"/>
                                        </p:tgtEl>
                                      </p:cBhvr>
                                      <p:to x="100000" y="100000"/>
                                    </p:animScale>
                                    <p:animScale>
                                      <p:cBhvr>
                                        <p:cTn id="50" dur="26">
                                          <p:stCondLst>
                                            <p:cond delay="1312"/>
                                          </p:stCondLst>
                                        </p:cTn>
                                        <p:tgtEl>
                                          <p:spTgt spid="10"/>
                                        </p:tgtEl>
                                      </p:cBhvr>
                                      <p:to x="100000" y="80000"/>
                                    </p:animScale>
                                    <p:animScale>
                                      <p:cBhvr>
                                        <p:cTn id="51" dur="166" decel="50000">
                                          <p:stCondLst>
                                            <p:cond delay="1338"/>
                                          </p:stCondLst>
                                        </p:cTn>
                                        <p:tgtEl>
                                          <p:spTgt spid="10"/>
                                        </p:tgtEl>
                                      </p:cBhvr>
                                      <p:to x="100000" y="100000"/>
                                    </p:animScale>
                                    <p:animScale>
                                      <p:cBhvr>
                                        <p:cTn id="52" dur="26">
                                          <p:stCondLst>
                                            <p:cond delay="1642"/>
                                          </p:stCondLst>
                                        </p:cTn>
                                        <p:tgtEl>
                                          <p:spTgt spid="10"/>
                                        </p:tgtEl>
                                      </p:cBhvr>
                                      <p:to x="100000" y="90000"/>
                                    </p:animScale>
                                    <p:animScale>
                                      <p:cBhvr>
                                        <p:cTn id="53" dur="166" decel="50000">
                                          <p:stCondLst>
                                            <p:cond delay="1668"/>
                                          </p:stCondLst>
                                        </p:cTn>
                                        <p:tgtEl>
                                          <p:spTgt spid="10"/>
                                        </p:tgtEl>
                                      </p:cBhvr>
                                      <p:to x="100000" y="100000"/>
                                    </p:animScale>
                                    <p:animScale>
                                      <p:cBhvr>
                                        <p:cTn id="54" dur="26">
                                          <p:stCondLst>
                                            <p:cond delay="1808"/>
                                          </p:stCondLst>
                                        </p:cTn>
                                        <p:tgtEl>
                                          <p:spTgt spid="10"/>
                                        </p:tgtEl>
                                      </p:cBhvr>
                                      <p:to x="100000" y="95000"/>
                                    </p:animScale>
                                    <p:animScale>
                                      <p:cBhvr>
                                        <p:cTn id="55" dur="166" decel="50000">
                                          <p:stCondLst>
                                            <p:cond delay="1834"/>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animBg="1"/>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F9DC6BE5-7C67-45D0-9654-786BB0E3C71E}"/>
              </a:ext>
            </a:extLst>
          </p:cNvPr>
          <p:cNvSpPr/>
          <p:nvPr/>
        </p:nvSpPr>
        <p:spPr>
          <a:xfrm>
            <a:off x="323556" y="333520"/>
            <a:ext cx="11595955" cy="419450"/>
          </a:xfrm>
          <a:prstGeom prst="rect">
            <a:avLst/>
          </a:prstGeom>
          <a:solidFill>
            <a:srgbClr val="41E614"/>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b="1" dirty="0"/>
              <a:t>CÓMO LO HAGO</a:t>
            </a:r>
            <a:r>
              <a:rPr lang="es-ES" b="1" dirty="0"/>
              <a:t>?</a:t>
            </a:r>
            <a:endParaRPr lang="es-ES" sz="1600" b="1" dirty="0"/>
          </a:p>
        </p:txBody>
      </p:sp>
      <p:pic>
        <p:nvPicPr>
          <p:cNvPr id="14" name="Picture 7" descr="Ubicación de la arteria carótida">
            <a:extLst>
              <a:ext uri="{FF2B5EF4-FFF2-40B4-BE49-F238E27FC236}">
                <a16:creationId xmlns:a16="http://schemas.microsoft.com/office/drawing/2014/main" id="{ADC3C41C-3432-4C1E-9285-7F09D5011109}"/>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72488" y="932915"/>
            <a:ext cx="2286144" cy="159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uadroTexto 16">
            <a:extLst>
              <a:ext uri="{FF2B5EF4-FFF2-40B4-BE49-F238E27FC236}">
                <a16:creationId xmlns:a16="http://schemas.microsoft.com/office/drawing/2014/main" id="{2A37E1F5-FD3C-44B9-B231-E7B7D4E3D233}"/>
              </a:ext>
            </a:extLst>
          </p:cNvPr>
          <p:cNvSpPr txBox="1"/>
          <p:nvPr/>
        </p:nvSpPr>
        <p:spPr>
          <a:xfrm>
            <a:off x="2558632" y="1028681"/>
            <a:ext cx="8740214" cy="1338828"/>
          </a:xfrm>
          <a:prstGeom prst="rect">
            <a:avLst/>
          </a:prstGeom>
          <a:noFill/>
        </p:spPr>
        <p:txBody>
          <a:bodyPr wrap="square">
            <a:spAutoFit/>
          </a:bodyPr>
          <a:lstStyle/>
          <a:p>
            <a:pPr eaLnBrk="1" hangingPunct="1">
              <a:lnSpc>
                <a:spcPct val="90000"/>
              </a:lnSpc>
            </a:pPr>
            <a:r>
              <a:rPr lang="es-ES" altLang="es-ES" b="1" dirty="0">
                <a:solidFill>
                  <a:srgbClr val="EB070C"/>
                </a:solidFill>
              </a:rPr>
              <a:t>ARTERIA CARÓTIDA. </a:t>
            </a:r>
          </a:p>
          <a:p>
            <a:pPr eaLnBrk="1" hangingPunct="1">
              <a:lnSpc>
                <a:spcPct val="90000"/>
              </a:lnSpc>
            </a:pPr>
            <a:endParaRPr lang="es-ES" altLang="es-ES" b="1" dirty="0">
              <a:solidFill>
                <a:srgbClr val="EB070C"/>
              </a:solidFill>
            </a:endParaRPr>
          </a:p>
          <a:p>
            <a:pPr eaLnBrk="1" hangingPunct="1">
              <a:lnSpc>
                <a:spcPct val="90000"/>
              </a:lnSpc>
            </a:pPr>
            <a:r>
              <a:rPr lang="es-ES" altLang="es-ES" dirty="0"/>
              <a:t>Puede ser controlada temporalmente comprimiendo la carótida.</a:t>
            </a:r>
          </a:p>
          <a:p>
            <a:pPr eaLnBrk="1" hangingPunct="1">
              <a:lnSpc>
                <a:spcPct val="90000"/>
              </a:lnSpc>
            </a:pPr>
            <a:r>
              <a:rPr lang="es-ES" altLang="es-ES" dirty="0">
                <a:solidFill>
                  <a:srgbClr val="00B0F0"/>
                </a:solidFill>
              </a:rPr>
              <a:t>Ejerciendo presión sobre esta arteria es fácil provocar un desmayo en el herido, </a:t>
            </a:r>
            <a:r>
              <a:rPr lang="es-ES" altLang="es-ES" b="1" dirty="0">
                <a:solidFill>
                  <a:srgbClr val="00B0F0"/>
                </a:solidFill>
              </a:rPr>
              <a:t>POR ESO NO SE RECOMIENDA ESTA COMPRESIÓN. </a:t>
            </a:r>
          </a:p>
        </p:txBody>
      </p:sp>
      <p:pic>
        <p:nvPicPr>
          <p:cNvPr id="18" name="Picture 7" descr="Ubicación de la arteria axilar">
            <a:extLst>
              <a:ext uri="{FF2B5EF4-FFF2-40B4-BE49-F238E27FC236}">
                <a16:creationId xmlns:a16="http://schemas.microsoft.com/office/drawing/2014/main" id="{48BD866C-D2BF-475B-B618-5C2D94E90B1B}"/>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645105" y="2274309"/>
            <a:ext cx="2382772" cy="1741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7" descr="Ubicación de la arteria radial">
            <a:extLst>
              <a:ext uri="{FF2B5EF4-FFF2-40B4-BE49-F238E27FC236}">
                <a16:creationId xmlns:a16="http://schemas.microsoft.com/office/drawing/2014/main" id="{EACA30F1-BA2D-45C4-8E64-BE13B32BDC29}"/>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306" y="4006944"/>
            <a:ext cx="2069738" cy="1723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uadroTexto 22">
            <a:extLst>
              <a:ext uri="{FF2B5EF4-FFF2-40B4-BE49-F238E27FC236}">
                <a16:creationId xmlns:a16="http://schemas.microsoft.com/office/drawing/2014/main" id="{3E414F52-DC78-486C-B935-3B0C73DBD240}"/>
              </a:ext>
            </a:extLst>
          </p:cNvPr>
          <p:cNvSpPr txBox="1"/>
          <p:nvPr/>
        </p:nvSpPr>
        <p:spPr>
          <a:xfrm>
            <a:off x="14190" y="2627043"/>
            <a:ext cx="9879576" cy="978729"/>
          </a:xfrm>
          <a:prstGeom prst="rect">
            <a:avLst/>
          </a:prstGeom>
          <a:noFill/>
        </p:spPr>
        <p:txBody>
          <a:bodyPr wrap="square">
            <a:spAutoFit/>
          </a:bodyPr>
          <a:lstStyle/>
          <a:p>
            <a:pPr marL="0" indent="0" eaLnBrk="1" hangingPunct="1">
              <a:lnSpc>
                <a:spcPct val="80000"/>
              </a:lnSpc>
              <a:buNone/>
            </a:pPr>
            <a:r>
              <a:rPr lang="es-ES" altLang="es-ES" sz="1400" b="1" dirty="0">
                <a:solidFill>
                  <a:srgbClr val="00B050"/>
                </a:solidFill>
              </a:rPr>
              <a:t>	</a:t>
            </a:r>
            <a:r>
              <a:rPr lang="es-ES" altLang="es-ES" b="1" dirty="0">
                <a:solidFill>
                  <a:srgbClr val="00B050"/>
                </a:solidFill>
              </a:rPr>
              <a:t>									</a:t>
            </a:r>
            <a:r>
              <a:rPr lang="es-ES" altLang="es-ES" b="1" dirty="0">
                <a:solidFill>
                  <a:srgbClr val="EB070C"/>
                </a:solidFill>
              </a:rPr>
              <a:t>ARTERIA AXILAR /BRAQUIAL O HUMERAL</a:t>
            </a:r>
          </a:p>
          <a:p>
            <a:pPr marL="0" indent="0" eaLnBrk="1" hangingPunct="1">
              <a:lnSpc>
                <a:spcPct val="80000"/>
              </a:lnSpc>
              <a:buNone/>
            </a:pPr>
            <a:endParaRPr lang="es-ES" altLang="es-ES" b="1" dirty="0">
              <a:solidFill>
                <a:srgbClr val="EB070C"/>
              </a:solidFill>
            </a:endParaRPr>
          </a:p>
          <a:p>
            <a:pPr marL="0" indent="0" eaLnBrk="1" hangingPunct="1">
              <a:lnSpc>
                <a:spcPct val="80000"/>
              </a:lnSpc>
              <a:buNone/>
            </a:pPr>
            <a:r>
              <a:rPr lang="es-ES" altLang="es-ES" dirty="0"/>
              <a:t>En el caso de arterias en brazos conviene, durante la presión, mantenerlos elevados por encima del corazón. Se trata, en realidad, de aprovecharnos de la fuerza de la gravedad. </a:t>
            </a:r>
          </a:p>
        </p:txBody>
      </p:sp>
      <p:sp>
        <p:nvSpPr>
          <p:cNvPr id="25" name="CuadroTexto 24">
            <a:extLst>
              <a:ext uri="{FF2B5EF4-FFF2-40B4-BE49-F238E27FC236}">
                <a16:creationId xmlns:a16="http://schemas.microsoft.com/office/drawing/2014/main" id="{BB0BD032-16F0-4E75-8E90-D88D192EA79B}"/>
              </a:ext>
            </a:extLst>
          </p:cNvPr>
          <p:cNvSpPr txBox="1"/>
          <p:nvPr/>
        </p:nvSpPr>
        <p:spPr>
          <a:xfrm>
            <a:off x="2060432" y="4074481"/>
            <a:ext cx="10044332" cy="978729"/>
          </a:xfrm>
          <a:prstGeom prst="rect">
            <a:avLst/>
          </a:prstGeom>
          <a:noFill/>
        </p:spPr>
        <p:txBody>
          <a:bodyPr wrap="square">
            <a:spAutoFit/>
          </a:bodyPr>
          <a:lstStyle/>
          <a:p>
            <a:pPr marL="0" lvl="1" indent="0" eaLnBrk="1" hangingPunct="1">
              <a:lnSpc>
                <a:spcPct val="80000"/>
              </a:lnSpc>
              <a:buNone/>
            </a:pPr>
            <a:r>
              <a:rPr lang="es-ES" altLang="es-ES" b="1" dirty="0">
                <a:solidFill>
                  <a:srgbClr val="EB070C"/>
                </a:solidFill>
              </a:rPr>
              <a:t>ARTERIA RADIAL / CUBITAL.</a:t>
            </a:r>
          </a:p>
          <a:p>
            <a:pPr marL="0" lvl="1" indent="0" eaLnBrk="1" hangingPunct="1">
              <a:lnSpc>
                <a:spcPct val="80000"/>
              </a:lnSpc>
              <a:buNone/>
            </a:pPr>
            <a:endParaRPr lang="es-ES" altLang="es-ES" b="1" dirty="0">
              <a:solidFill>
                <a:srgbClr val="EB070C"/>
              </a:solidFill>
            </a:endParaRPr>
          </a:p>
          <a:p>
            <a:pPr marL="0" lvl="1" indent="0" eaLnBrk="1" hangingPunct="1">
              <a:lnSpc>
                <a:spcPct val="80000"/>
              </a:lnSpc>
              <a:buNone/>
            </a:pPr>
            <a:r>
              <a:rPr lang="es-ES" altLang="es-ES" dirty="0"/>
              <a:t>En el punto que hemos denominado Braquial la arteria se ha dividido en dos ramas, Arteria Cubital y Radial. Es la zona donde más habitualmente tomamos el pulso, probablemente por su fácil localización. </a:t>
            </a:r>
          </a:p>
        </p:txBody>
      </p:sp>
      <p:pic>
        <p:nvPicPr>
          <p:cNvPr id="16" name="Picture 5" descr="Ubicación de la arteria femoral">
            <a:extLst>
              <a:ext uri="{FF2B5EF4-FFF2-40B4-BE49-F238E27FC236}">
                <a16:creationId xmlns:a16="http://schemas.microsoft.com/office/drawing/2014/main" id="{0BBCC209-4055-4914-A40E-C55734D608F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50418" y="5230798"/>
            <a:ext cx="2327392" cy="1627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uadroTexto 19">
            <a:extLst>
              <a:ext uri="{FF2B5EF4-FFF2-40B4-BE49-F238E27FC236}">
                <a16:creationId xmlns:a16="http://schemas.microsoft.com/office/drawing/2014/main" id="{497CE357-29E1-488F-ACF2-68E295B4432D}"/>
              </a:ext>
            </a:extLst>
          </p:cNvPr>
          <p:cNvSpPr txBox="1"/>
          <p:nvPr/>
        </p:nvSpPr>
        <p:spPr>
          <a:xfrm>
            <a:off x="272488" y="5459276"/>
            <a:ext cx="9621278" cy="978729"/>
          </a:xfrm>
          <a:prstGeom prst="rect">
            <a:avLst/>
          </a:prstGeom>
          <a:noFill/>
        </p:spPr>
        <p:txBody>
          <a:bodyPr wrap="square">
            <a:spAutoFit/>
          </a:bodyPr>
          <a:lstStyle/>
          <a:p>
            <a:pPr eaLnBrk="1" hangingPunct="1">
              <a:lnSpc>
                <a:spcPct val="80000"/>
              </a:lnSpc>
            </a:pPr>
            <a:r>
              <a:rPr lang="es-ES" altLang="es-ES" b="1" dirty="0">
                <a:solidFill>
                  <a:srgbClr val="00B050"/>
                </a:solidFill>
              </a:rPr>
              <a:t>															</a:t>
            </a:r>
            <a:r>
              <a:rPr lang="es-ES" altLang="es-ES" b="1" dirty="0">
                <a:solidFill>
                  <a:srgbClr val="EB070C"/>
                </a:solidFill>
              </a:rPr>
              <a:t>ARTERIA FEMORAL</a:t>
            </a:r>
            <a:r>
              <a:rPr lang="es-ES" altLang="es-ES" b="1" dirty="0">
                <a:solidFill>
                  <a:srgbClr val="00B050"/>
                </a:solidFill>
              </a:rPr>
              <a:t>.</a:t>
            </a:r>
          </a:p>
          <a:p>
            <a:pPr eaLnBrk="1" hangingPunct="1">
              <a:lnSpc>
                <a:spcPct val="80000"/>
              </a:lnSpc>
            </a:pPr>
            <a:r>
              <a:rPr lang="es-ES" altLang="es-ES" dirty="0">
                <a:solidFill>
                  <a:srgbClr val="00B050"/>
                </a:solidFill>
              </a:rPr>
              <a:t> </a:t>
            </a:r>
          </a:p>
          <a:p>
            <a:pPr eaLnBrk="1" hangingPunct="1">
              <a:lnSpc>
                <a:spcPct val="80000"/>
              </a:lnSpc>
            </a:pPr>
            <a:r>
              <a:rPr lang="es-ES" altLang="es-ES" dirty="0"/>
              <a:t>Debido a su gran calibre, la compresión se recomienda hacerla con el puño. Si la hemorragia cesa después de tres minutos, soltar lentamente el punto de presión. Si esta continua, volver a ejercerla. </a:t>
            </a:r>
            <a:endParaRPr lang="es-ES" altLang="es-ES" b="1" dirty="0"/>
          </a:p>
        </p:txBody>
      </p:sp>
    </p:spTree>
    <p:extLst>
      <p:ext uri="{BB962C8B-B14F-4D97-AF65-F5344CB8AC3E}">
        <p14:creationId xmlns:p14="http://schemas.microsoft.com/office/powerpoint/2010/main" val="394733635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randombar(horizontal)">
                                      <p:cBhvr>
                                        <p:cTn id="11" dur="500"/>
                                        <p:tgtEl>
                                          <p:spTgt spid="14"/>
                                        </p:tgtEl>
                                      </p:cBhvr>
                                    </p:animEffect>
                                  </p:childTnLst>
                                </p:cTn>
                              </p:par>
                              <p:par>
                                <p:cTn id="12" presetID="42" presetClass="entr" presetSubtype="0" fill="hold" nodeType="withEffect">
                                  <p:stCondLst>
                                    <p:cond delay="0"/>
                                  </p:stCondLst>
                                  <p:childTnLst>
                                    <p:set>
                                      <p:cBhvr>
                                        <p:cTn id="13" dur="1" fill="hold">
                                          <p:stCondLst>
                                            <p:cond delay="0"/>
                                          </p:stCondLst>
                                        </p:cTn>
                                        <p:tgtEl>
                                          <p:spTgt spid="17">
                                            <p:txEl>
                                              <p:pRg st="0" end="0"/>
                                            </p:txEl>
                                          </p:spTgt>
                                        </p:tgtEl>
                                        <p:attrNameLst>
                                          <p:attrName>style.visibility</p:attrName>
                                        </p:attrNameLst>
                                      </p:cBhvr>
                                      <p:to>
                                        <p:strVal val="visible"/>
                                      </p:to>
                                    </p:set>
                                    <p:animEffect transition="in" filter="fade">
                                      <p:cBhvr>
                                        <p:cTn id="14" dur="1000"/>
                                        <p:tgtEl>
                                          <p:spTgt spid="17">
                                            <p:txEl>
                                              <p:pRg st="0" end="0"/>
                                            </p:txEl>
                                          </p:spTgt>
                                        </p:tgtEl>
                                      </p:cBhvr>
                                    </p:animEffect>
                                    <p:anim calcmode="lin" valueType="num">
                                      <p:cBhvr>
                                        <p:cTn id="15" dur="10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7">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7">
                                            <p:txEl>
                                              <p:pRg st="2" end="2"/>
                                            </p:txEl>
                                          </p:spTgt>
                                        </p:tgtEl>
                                        <p:attrNameLst>
                                          <p:attrName>style.visibility</p:attrName>
                                        </p:attrNameLst>
                                      </p:cBhvr>
                                      <p:to>
                                        <p:strVal val="visible"/>
                                      </p:to>
                                    </p:set>
                                    <p:animEffect transition="in" filter="fade">
                                      <p:cBhvr>
                                        <p:cTn id="19" dur="1000"/>
                                        <p:tgtEl>
                                          <p:spTgt spid="17">
                                            <p:txEl>
                                              <p:pRg st="2" end="2"/>
                                            </p:txEl>
                                          </p:spTgt>
                                        </p:tgtEl>
                                      </p:cBhvr>
                                    </p:animEffect>
                                    <p:anim calcmode="lin" valueType="num">
                                      <p:cBhvr>
                                        <p:cTn id="20" dur="1000" fill="hold"/>
                                        <p:tgtEl>
                                          <p:spTgt spid="17">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17">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7">
                                            <p:txEl>
                                              <p:pRg st="3" end="3"/>
                                            </p:txEl>
                                          </p:spTgt>
                                        </p:tgtEl>
                                        <p:attrNameLst>
                                          <p:attrName>style.visibility</p:attrName>
                                        </p:attrNameLst>
                                      </p:cBhvr>
                                      <p:to>
                                        <p:strVal val="visible"/>
                                      </p:to>
                                    </p:set>
                                    <p:animEffect transition="in" filter="fade">
                                      <p:cBhvr>
                                        <p:cTn id="24" dur="1000"/>
                                        <p:tgtEl>
                                          <p:spTgt spid="17">
                                            <p:txEl>
                                              <p:pRg st="3" end="3"/>
                                            </p:txEl>
                                          </p:spTgt>
                                        </p:tgtEl>
                                      </p:cBhvr>
                                    </p:animEffect>
                                    <p:anim calcmode="lin" valueType="num">
                                      <p:cBhvr>
                                        <p:cTn id="25" dur="1000" fill="hold"/>
                                        <p:tgtEl>
                                          <p:spTgt spid="17">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1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randombar(horizontal)">
                                      <p:cBhvr>
                                        <p:cTn id="31" dur="500"/>
                                        <p:tgtEl>
                                          <p:spTgt spid="18"/>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23">
                                            <p:txEl>
                                              <p:pRg st="0" end="0"/>
                                            </p:txEl>
                                          </p:spTgt>
                                        </p:tgtEl>
                                        <p:attrNameLst>
                                          <p:attrName>style.visibility</p:attrName>
                                        </p:attrNameLst>
                                      </p:cBhvr>
                                      <p:to>
                                        <p:strVal val="visible"/>
                                      </p:to>
                                    </p:set>
                                    <p:animEffect transition="in" filter="fade">
                                      <p:cBhvr>
                                        <p:cTn id="36" dur="1000"/>
                                        <p:tgtEl>
                                          <p:spTgt spid="23">
                                            <p:txEl>
                                              <p:pRg st="0" end="0"/>
                                            </p:txEl>
                                          </p:spTgt>
                                        </p:tgtEl>
                                      </p:cBhvr>
                                    </p:animEffect>
                                    <p:anim calcmode="lin" valueType="num">
                                      <p:cBhvr>
                                        <p:cTn id="37" dur="1000" fill="hold"/>
                                        <p:tgtEl>
                                          <p:spTgt spid="23">
                                            <p:txEl>
                                              <p:pRg st="0" end="0"/>
                                            </p:txEl>
                                          </p:spTgt>
                                        </p:tgtEl>
                                        <p:attrNameLst>
                                          <p:attrName>ppt_x</p:attrName>
                                        </p:attrNameLst>
                                      </p:cBhvr>
                                      <p:tavLst>
                                        <p:tav tm="0">
                                          <p:val>
                                            <p:strVal val="#ppt_x"/>
                                          </p:val>
                                        </p:tav>
                                        <p:tav tm="100000">
                                          <p:val>
                                            <p:strVal val="#ppt_x"/>
                                          </p:val>
                                        </p:tav>
                                      </p:tavLst>
                                    </p:anim>
                                    <p:anim calcmode="lin" valueType="num">
                                      <p:cBhvr>
                                        <p:cTn id="38" dur="1000" fill="hold"/>
                                        <p:tgtEl>
                                          <p:spTgt spid="2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23">
                                            <p:txEl>
                                              <p:pRg st="2" end="2"/>
                                            </p:txEl>
                                          </p:spTgt>
                                        </p:tgtEl>
                                        <p:attrNameLst>
                                          <p:attrName>style.visibility</p:attrName>
                                        </p:attrNameLst>
                                      </p:cBhvr>
                                      <p:to>
                                        <p:strVal val="visible"/>
                                      </p:to>
                                    </p:set>
                                    <p:animEffect transition="in" filter="fade">
                                      <p:cBhvr>
                                        <p:cTn id="43" dur="1000"/>
                                        <p:tgtEl>
                                          <p:spTgt spid="23">
                                            <p:txEl>
                                              <p:pRg st="2" end="2"/>
                                            </p:txEl>
                                          </p:spTgt>
                                        </p:tgtEl>
                                      </p:cBhvr>
                                    </p:animEffect>
                                    <p:anim calcmode="lin" valueType="num">
                                      <p:cBhvr>
                                        <p:cTn id="44" dur="1000" fill="hold"/>
                                        <p:tgtEl>
                                          <p:spTgt spid="23">
                                            <p:txEl>
                                              <p:pRg st="2" end="2"/>
                                            </p:txEl>
                                          </p:spTgt>
                                        </p:tgtEl>
                                        <p:attrNameLst>
                                          <p:attrName>ppt_x</p:attrName>
                                        </p:attrNameLst>
                                      </p:cBhvr>
                                      <p:tavLst>
                                        <p:tav tm="0">
                                          <p:val>
                                            <p:strVal val="#ppt_x"/>
                                          </p:val>
                                        </p:tav>
                                        <p:tav tm="100000">
                                          <p:val>
                                            <p:strVal val="#ppt_x"/>
                                          </p:val>
                                        </p:tav>
                                      </p:tavLst>
                                    </p:anim>
                                    <p:anim calcmode="lin" valueType="num">
                                      <p:cBhvr>
                                        <p:cTn id="45" dur="1000" fill="hold"/>
                                        <p:tgtEl>
                                          <p:spTgt spid="2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14" presetClass="entr" presetSubtype="10" fill="hold" nodeType="click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randombar(horizontal)">
                                      <p:cBhvr>
                                        <p:cTn id="50" dur="500"/>
                                        <p:tgtEl>
                                          <p:spTgt spid="19"/>
                                        </p:tgtEl>
                                      </p:cBhvr>
                                    </p:animEffect>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25">
                                            <p:txEl>
                                              <p:pRg st="0" end="0"/>
                                            </p:txEl>
                                          </p:spTgt>
                                        </p:tgtEl>
                                        <p:attrNameLst>
                                          <p:attrName>style.visibility</p:attrName>
                                        </p:attrNameLst>
                                      </p:cBhvr>
                                      <p:to>
                                        <p:strVal val="visible"/>
                                      </p:to>
                                    </p:set>
                                    <p:animEffect transition="in" filter="fade">
                                      <p:cBhvr>
                                        <p:cTn id="55" dur="1000"/>
                                        <p:tgtEl>
                                          <p:spTgt spid="25">
                                            <p:txEl>
                                              <p:pRg st="0" end="0"/>
                                            </p:txEl>
                                          </p:spTgt>
                                        </p:tgtEl>
                                      </p:cBhvr>
                                    </p:animEffect>
                                    <p:anim calcmode="lin" valueType="num">
                                      <p:cBhvr>
                                        <p:cTn id="56" dur="1000" fill="hold"/>
                                        <p:tgtEl>
                                          <p:spTgt spid="25">
                                            <p:txEl>
                                              <p:pRg st="0" end="0"/>
                                            </p:txEl>
                                          </p:spTgt>
                                        </p:tgtEl>
                                        <p:attrNameLst>
                                          <p:attrName>ppt_x</p:attrName>
                                        </p:attrNameLst>
                                      </p:cBhvr>
                                      <p:tavLst>
                                        <p:tav tm="0">
                                          <p:val>
                                            <p:strVal val="#ppt_x"/>
                                          </p:val>
                                        </p:tav>
                                        <p:tav tm="100000">
                                          <p:val>
                                            <p:strVal val="#ppt_x"/>
                                          </p:val>
                                        </p:tav>
                                      </p:tavLst>
                                    </p:anim>
                                    <p:anim calcmode="lin" valueType="num">
                                      <p:cBhvr>
                                        <p:cTn id="57" dur="1000" fill="hold"/>
                                        <p:tgtEl>
                                          <p:spTgt spid="25">
                                            <p:txEl>
                                              <p:pRg st="0" end="0"/>
                                            </p:txEl>
                                          </p:spTgt>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25">
                                            <p:txEl>
                                              <p:pRg st="2" end="2"/>
                                            </p:txEl>
                                          </p:spTgt>
                                        </p:tgtEl>
                                        <p:attrNameLst>
                                          <p:attrName>style.visibility</p:attrName>
                                        </p:attrNameLst>
                                      </p:cBhvr>
                                      <p:to>
                                        <p:strVal val="visible"/>
                                      </p:to>
                                    </p:set>
                                    <p:animEffect transition="in" filter="fade">
                                      <p:cBhvr>
                                        <p:cTn id="60" dur="1000"/>
                                        <p:tgtEl>
                                          <p:spTgt spid="25">
                                            <p:txEl>
                                              <p:pRg st="2" end="2"/>
                                            </p:txEl>
                                          </p:spTgt>
                                        </p:tgtEl>
                                      </p:cBhvr>
                                    </p:animEffect>
                                    <p:anim calcmode="lin" valueType="num">
                                      <p:cBhvr>
                                        <p:cTn id="61" dur="1000" fill="hold"/>
                                        <p:tgtEl>
                                          <p:spTgt spid="25">
                                            <p:txEl>
                                              <p:pRg st="2" end="2"/>
                                            </p:txEl>
                                          </p:spTgt>
                                        </p:tgtEl>
                                        <p:attrNameLst>
                                          <p:attrName>ppt_x</p:attrName>
                                        </p:attrNameLst>
                                      </p:cBhvr>
                                      <p:tavLst>
                                        <p:tav tm="0">
                                          <p:val>
                                            <p:strVal val="#ppt_x"/>
                                          </p:val>
                                        </p:tav>
                                        <p:tav tm="100000">
                                          <p:val>
                                            <p:strVal val="#ppt_x"/>
                                          </p:val>
                                        </p:tav>
                                      </p:tavLst>
                                    </p:anim>
                                    <p:anim calcmode="lin" valueType="num">
                                      <p:cBhvr>
                                        <p:cTn id="62" dur="1000" fill="hold"/>
                                        <p:tgtEl>
                                          <p:spTgt spid="2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14" presetClass="entr" presetSubtype="10" fill="hold" nodeType="click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randombar(horizontal)">
                                      <p:cBhvr>
                                        <p:cTn id="67" dur="500"/>
                                        <p:tgtEl>
                                          <p:spTgt spid="16"/>
                                        </p:tgtEl>
                                      </p:cBhvr>
                                    </p:animEffect>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nodeType="clickEffect">
                                  <p:stCondLst>
                                    <p:cond delay="0"/>
                                  </p:stCondLst>
                                  <p:childTnLst>
                                    <p:set>
                                      <p:cBhvr>
                                        <p:cTn id="71" dur="1" fill="hold">
                                          <p:stCondLst>
                                            <p:cond delay="0"/>
                                          </p:stCondLst>
                                        </p:cTn>
                                        <p:tgtEl>
                                          <p:spTgt spid="20">
                                            <p:txEl>
                                              <p:pRg st="0" end="0"/>
                                            </p:txEl>
                                          </p:spTgt>
                                        </p:tgtEl>
                                        <p:attrNameLst>
                                          <p:attrName>style.visibility</p:attrName>
                                        </p:attrNameLst>
                                      </p:cBhvr>
                                      <p:to>
                                        <p:strVal val="visible"/>
                                      </p:to>
                                    </p:set>
                                    <p:animEffect transition="in" filter="fade">
                                      <p:cBhvr>
                                        <p:cTn id="72" dur="1000"/>
                                        <p:tgtEl>
                                          <p:spTgt spid="20">
                                            <p:txEl>
                                              <p:pRg st="0" end="0"/>
                                            </p:txEl>
                                          </p:spTgt>
                                        </p:tgtEl>
                                      </p:cBhvr>
                                    </p:animEffect>
                                    <p:anim calcmode="lin" valueType="num">
                                      <p:cBhvr>
                                        <p:cTn id="73" dur="100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74" dur="1000" fill="hold"/>
                                        <p:tgtEl>
                                          <p:spTgt spid="2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42" presetClass="entr" presetSubtype="0" fill="hold" nodeType="clickEffect">
                                  <p:stCondLst>
                                    <p:cond delay="0"/>
                                  </p:stCondLst>
                                  <p:childTnLst>
                                    <p:set>
                                      <p:cBhvr>
                                        <p:cTn id="78" dur="1" fill="hold">
                                          <p:stCondLst>
                                            <p:cond delay="0"/>
                                          </p:stCondLst>
                                        </p:cTn>
                                        <p:tgtEl>
                                          <p:spTgt spid="20">
                                            <p:txEl>
                                              <p:pRg st="1" end="1"/>
                                            </p:txEl>
                                          </p:spTgt>
                                        </p:tgtEl>
                                        <p:attrNameLst>
                                          <p:attrName>style.visibility</p:attrName>
                                        </p:attrNameLst>
                                      </p:cBhvr>
                                      <p:to>
                                        <p:strVal val="visible"/>
                                      </p:to>
                                    </p:set>
                                    <p:animEffect transition="in" filter="fade">
                                      <p:cBhvr>
                                        <p:cTn id="79" dur="1000"/>
                                        <p:tgtEl>
                                          <p:spTgt spid="20">
                                            <p:txEl>
                                              <p:pRg st="1" end="1"/>
                                            </p:txEl>
                                          </p:spTgt>
                                        </p:tgtEl>
                                      </p:cBhvr>
                                    </p:animEffect>
                                    <p:anim calcmode="lin" valueType="num">
                                      <p:cBhvr>
                                        <p:cTn id="80" dur="1000" fill="hold"/>
                                        <p:tgtEl>
                                          <p:spTgt spid="20">
                                            <p:txEl>
                                              <p:pRg st="1" end="1"/>
                                            </p:txEl>
                                          </p:spTgt>
                                        </p:tgtEl>
                                        <p:attrNameLst>
                                          <p:attrName>ppt_x</p:attrName>
                                        </p:attrNameLst>
                                      </p:cBhvr>
                                      <p:tavLst>
                                        <p:tav tm="0">
                                          <p:val>
                                            <p:strVal val="#ppt_x"/>
                                          </p:val>
                                        </p:tav>
                                        <p:tav tm="100000">
                                          <p:val>
                                            <p:strVal val="#ppt_x"/>
                                          </p:val>
                                        </p:tav>
                                      </p:tavLst>
                                    </p:anim>
                                    <p:anim calcmode="lin" valueType="num">
                                      <p:cBhvr>
                                        <p:cTn id="81" dur="1000" fill="hold"/>
                                        <p:tgtEl>
                                          <p:spTgt spid="20">
                                            <p:txEl>
                                              <p:pRg st="1" end="1"/>
                                            </p:txEl>
                                          </p:spTgt>
                                        </p:tgtEl>
                                        <p:attrNameLst>
                                          <p:attrName>ppt_y</p:attrName>
                                        </p:attrNameLst>
                                      </p:cBhvr>
                                      <p:tavLst>
                                        <p:tav tm="0">
                                          <p:val>
                                            <p:strVal val="#ppt_y+.1"/>
                                          </p:val>
                                        </p:tav>
                                        <p:tav tm="100000">
                                          <p:val>
                                            <p:strVal val="#ppt_y"/>
                                          </p:val>
                                        </p:tav>
                                      </p:tavLst>
                                    </p:anim>
                                  </p:childTnLst>
                                </p:cTn>
                              </p:par>
                              <p:par>
                                <p:cTn id="82" presetID="42" presetClass="entr" presetSubtype="0" fill="hold" nodeType="withEffect">
                                  <p:stCondLst>
                                    <p:cond delay="0"/>
                                  </p:stCondLst>
                                  <p:childTnLst>
                                    <p:set>
                                      <p:cBhvr>
                                        <p:cTn id="83" dur="1" fill="hold">
                                          <p:stCondLst>
                                            <p:cond delay="0"/>
                                          </p:stCondLst>
                                        </p:cTn>
                                        <p:tgtEl>
                                          <p:spTgt spid="20">
                                            <p:txEl>
                                              <p:pRg st="2" end="2"/>
                                            </p:txEl>
                                          </p:spTgt>
                                        </p:tgtEl>
                                        <p:attrNameLst>
                                          <p:attrName>style.visibility</p:attrName>
                                        </p:attrNameLst>
                                      </p:cBhvr>
                                      <p:to>
                                        <p:strVal val="visible"/>
                                      </p:to>
                                    </p:set>
                                    <p:animEffect transition="in" filter="fade">
                                      <p:cBhvr>
                                        <p:cTn id="84" dur="1000"/>
                                        <p:tgtEl>
                                          <p:spTgt spid="20">
                                            <p:txEl>
                                              <p:pRg st="2" end="2"/>
                                            </p:txEl>
                                          </p:spTgt>
                                        </p:tgtEl>
                                      </p:cBhvr>
                                    </p:animEffect>
                                    <p:anim calcmode="lin" valueType="num">
                                      <p:cBhvr>
                                        <p:cTn id="85" dur="1000" fill="hold"/>
                                        <p:tgtEl>
                                          <p:spTgt spid="20">
                                            <p:txEl>
                                              <p:pRg st="2" end="2"/>
                                            </p:txEl>
                                          </p:spTgt>
                                        </p:tgtEl>
                                        <p:attrNameLst>
                                          <p:attrName>ppt_x</p:attrName>
                                        </p:attrNameLst>
                                      </p:cBhvr>
                                      <p:tavLst>
                                        <p:tav tm="0">
                                          <p:val>
                                            <p:strVal val="#ppt_x"/>
                                          </p:val>
                                        </p:tav>
                                        <p:tav tm="100000">
                                          <p:val>
                                            <p:strVal val="#ppt_x"/>
                                          </p:val>
                                        </p:tav>
                                      </p:tavLst>
                                    </p:anim>
                                    <p:anim calcmode="lin" valueType="num">
                                      <p:cBhvr>
                                        <p:cTn id="86" dur="1000" fill="hold"/>
                                        <p:tgtEl>
                                          <p:spTgt spid="20">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F9DC6BE5-7C67-45D0-9654-786BB0E3C71E}"/>
              </a:ext>
            </a:extLst>
          </p:cNvPr>
          <p:cNvSpPr/>
          <p:nvPr/>
        </p:nvSpPr>
        <p:spPr>
          <a:xfrm>
            <a:off x="355361" y="292715"/>
            <a:ext cx="11595955" cy="419450"/>
          </a:xfrm>
          <a:prstGeom prst="rect">
            <a:avLst/>
          </a:prstGeom>
          <a:solidFill>
            <a:schemeClr val="bg1">
              <a:lumMod val="75000"/>
            </a:schemeClr>
          </a:solidFill>
          <a:ln>
            <a:solidFill>
              <a:schemeClr val="bg1">
                <a:lumMod val="95000"/>
              </a:schemeClr>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b="1" dirty="0"/>
              <a:t>CÓMO LO HAGO</a:t>
            </a:r>
            <a:r>
              <a:rPr lang="es-ES" b="1" dirty="0"/>
              <a:t>?</a:t>
            </a:r>
            <a:endParaRPr lang="es-ES" sz="1600" b="1" dirty="0"/>
          </a:p>
        </p:txBody>
      </p:sp>
      <p:pic>
        <p:nvPicPr>
          <p:cNvPr id="14" name="Picture 7" descr="Ubicación de la arteria carótida">
            <a:extLst>
              <a:ext uri="{FF2B5EF4-FFF2-40B4-BE49-F238E27FC236}">
                <a16:creationId xmlns:a16="http://schemas.microsoft.com/office/drawing/2014/main" id="{ADC3C41C-3432-4C1E-9285-7F09D5011109}"/>
              </a:ext>
            </a:extLst>
          </p:cNvPr>
          <p:cNvPicPr>
            <a:picLocks noChangeAspect="1" noChangeArrowheads="1"/>
          </p:cNvPicPr>
          <p:nvPr/>
        </p:nvPicPr>
        <p:blipFill>
          <a:blip r:embed="rId2">
            <a:clrChange>
              <a:clrFrom>
                <a:srgbClr val="FFFFFF"/>
              </a:clrFrom>
              <a:clrTo>
                <a:srgbClr val="FFFFFF">
                  <a:alpha val="0"/>
                </a:srgbClr>
              </a:clrTo>
            </a:clrChange>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72488" y="932915"/>
            <a:ext cx="2286144" cy="159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uadroTexto 16">
            <a:extLst>
              <a:ext uri="{FF2B5EF4-FFF2-40B4-BE49-F238E27FC236}">
                <a16:creationId xmlns:a16="http://schemas.microsoft.com/office/drawing/2014/main" id="{2A37E1F5-FD3C-44B9-B231-E7B7D4E3D233}"/>
              </a:ext>
            </a:extLst>
          </p:cNvPr>
          <p:cNvSpPr txBox="1"/>
          <p:nvPr/>
        </p:nvSpPr>
        <p:spPr>
          <a:xfrm>
            <a:off x="2492676" y="1028681"/>
            <a:ext cx="8740214" cy="1338828"/>
          </a:xfrm>
          <a:prstGeom prst="rect">
            <a:avLst/>
          </a:prstGeom>
          <a:noFill/>
        </p:spPr>
        <p:txBody>
          <a:bodyPr wrap="square">
            <a:spAutoFit/>
          </a:bodyPr>
          <a:lstStyle/>
          <a:p>
            <a:pPr eaLnBrk="1" hangingPunct="1">
              <a:lnSpc>
                <a:spcPct val="90000"/>
              </a:lnSpc>
            </a:pPr>
            <a:r>
              <a:rPr lang="es-ES" altLang="es-ES" b="1" dirty="0">
                <a:solidFill>
                  <a:schemeClr val="bg1">
                    <a:lumMod val="75000"/>
                  </a:schemeClr>
                </a:solidFill>
              </a:rPr>
              <a:t>ARTERIA CARÓTIDA. </a:t>
            </a:r>
          </a:p>
          <a:p>
            <a:pPr eaLnBrk="1" hangingPunct="1">
              <a:lnSpc>
                <a:spcPct val="90000"/>
              </a:lnSpc>
            </a:pPr>
            <a:endParaRPr lang="es-ES" altLang="es-ES" b="1" dirty="0">
              <a:solidFill>
                <a:schemeClr val="bg1">
                  <a:lumMod val="75000"/>
                </a:schemeClr>
              </a:solidFill>
            </a:endParaRPr>
          </a:p>
          <a:p>
            <a:pPr eaLnBrk="1" hangingPunct="1">
              <a:lnSpc>
                <a:spcPct val="90000"/>
              </a:lnSpc>
            </a:pPr>
            <a:r>
              <a:rPr lang="es-ES" altLang="es-ES" dirty="0">
                <a:solidFill>
                  <a:schemeClr val="bg1">
                    <a:lumMod val="75000"/>
                  </a:schemeClr>
                </a:solidFill>
              </a:rPr>
              <a:t>Puede ser controlada temporalmente comprimiendo la carótida.</a:t>
            </a:r>
          </a:p>
          <a:p>
            <a:pPr eaLnBrk="1" hangingPunct="1">
              <a:lnSpc>
                <a:spcPct val="90000"/>
              </a:lnSpc>
            </a:pPr>
            <a:r>
              <a:rPr lang="es-ES" altLang="es-ES" dirty="0">
                <a:solidFill>
                  <a:schemeClr val="bg1">
                    <a:lumMod val="75000"/>
                  </a:schemeClr>
                </a:solidFill>
              </a:rPr>
              <a:t>Ejerciendo presión sobre esta arteria es fácil provocar un desmayo en el herido, </a:t>
            </a:r>
            <a:r>
              <a:rPr lang="es-ES" altLang="es-ES" b="1" dirty="0">
                <a:solidFill>
                  <a:schemeClr val="bg1">
                    <a:lumMod val="75000"/>
                  </a:schemeClr>
                </a:solidFill>
              </a:rPr>
              <a:t>POR ESO NO SE RECOMIENDA ESTA COMPRESIÓN. </a:t>
            </a:r>
          </a:p>
        </p:txBody>
      </p:sp>
      <p:pic>
        <p:nvPicPr>
          <p:cNvPr id="18" name="Picture 7" descr="Ubicación de la arteria axilar">
            <a:extLst>
              <a:ext uri="{FF2B5EF4-FFF2-40B4-BE49-F238E27FC236}">
                <a16:creationId xmlns:a16="http://schemas.microsoft.com/office/drawing/2014/main" id="{48BD866C-D2BF-475B-B618-5C2D94E90B1B}"/>
              </a:ext>
            </a:extLst>
          </p:cNvPr>
          <p:cNvPicPr>
            <a:picLocks noChangeAspect="1" noChangeArrowheads="1"/>
          </p:cNvPicPr>
          <p:nvPr/>
        </p:nvPicPr>
        <p:blipFill>
          <a:blip r:embed="rId3">
            <a:clrChange>
              <a:clrFrom>
                <a:srgbClr val="FFFFFF"/>
              </a:clrFrom>
              <a:clrTo>
                <a:srgbClr val="FFFFFF">
                  <a:alpha val="0"/>
                </a:srgbClr>
              </a:clrTo>
            </a:clrChange>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579149" y="2274309"/>
            <a:ext cx="2382772" cy="1741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7" descr="Ubicación de la arteria radial">
            <a:extLst>
              <a:ext uri="{FF2B5EF4-FFF2-40B4-BE49-F238E27FC236}">
                <a16:creationId xmlns:a16="http://schemas.microsoft.com/office/drawing/2014/main" id="{EACA30F1-BA2D-45C4-8E64-BE13B32BDC29}"/>
              </a:ext>
            </a:extLst>
          </p:cNvPr>
          <p:cNvPicPr>
            <a:picLocks noChangeAspect="1" noChangeArrowheads="1"/>
          </p:cNvPicPr>
          <p:nvPr/>
        </p:nvPicPr>
        <p:blipFill>
          <a:blip r:embed="rId4">
            <a:clrChange>
              <a:clrFrom>
                <a:srgbClr val="FFFFFF"/>
              </a:clrFrom>
              <a:clrTo>
                <a:srgbClr val="FFFFFF">
                  <a:alpha val="0"/>
                </a:srgbClr>
              </a:clrTo>
            </a:clrChange>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0996" y="3865306"/>
            <a:ext cx="2069738" cy="1723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CuadroTexto 22">
            <a:extLst>
              <a:ext uri="{FF2B5EF4-FFF2-40B4-BE49-F238E27FC236}">
                <a16:creationId xmlns:a16="http://schemas.microsoft.com/office/drawing/2014/main" id="{3E414F52-DC78-486C-B935-3B0C73DBD240}"/>
              </a:ext>
            </a:extLst>
          </p:cNvPr>
          <p:cNvSpPr txBox="1"/>
          <p:nvPr/>
        </p:nvSpPr>
        <p:spPr>
          <a:xfrm>
            <a:off x="272488" y="2472084"/>
            <a:ext cx="9879576" cy="978729"/>
          </a:xfrm>
          <a:prstGeom prst="rect">
            <a:avLst/>
          </a:prstGeom>
          <a:noFill/>
        </p:spPr>
        <p:txBody>
          <a:bodyPr wrap="square">
            <a:spAutoFit/>
          </a:bodyPr>
          <a:lstStyle/>
          <a:p>
            <a:pPr marL="0" indent="0" eaLnBrk="1" hangingPunct="1">
              <a:lnSpc>
                <a:spcPct val="80000"/>
              </a:lnSpc>
              <a:buNone/>
            </a:pPr>
            <a:r>
              <a:rPr lang="es-ES" altLang="es-ES" sz="1400" b="1" dirty="0">
                <a:solidFill>
                  <a:schemeClr val="bg1">
                    <a:lumMod val="75000"/>
                  </a:schemeClr>
                </a:solidFill>
              </a:rPr>
              <a:t>	</a:t>
            </a:r>
            <a:r>
              <a:rPr lang="es-ES" altLang="es-ES" b="1" dirty="0">
                <a:solidFill>
                  <a:schemeClr val="bg1">
                    <a:lumMod val="75000"/>
                  </a:schemeClr>
                </a:solidFill>
              </a:rPr>
              <a:t>									ARTERIA AXILAR /BRAQUIAL O HUMERAL</a:t>
            </a:r>
          </a:p>
          <a:p>
            <a:pPr marL="0" indent="0" eaLnBrk="1" hangingPunct="1">
              <a:lnSpc>
                <a:spcPct val="80000"/>
              </a:lnSpc>
              <a:buNone/>
            </a:pPr>
            <a:endParaRPr lang="es-ES" altLang="es-ES" b="1" dirty="0">
              <a:solidFill>
                <a:schemeClr val="bg1">
                  <a:lumMod val="75000"/>
                </a:schemeClr>
              </a:solidFill>
            </a:endParaRPr>
          </a:p>
          <a:p>
            <a:pPr marL="0" indent="0" eaLnBrk="1" hangingPunct="1">
              <a:lnSpc>
                <a:spcPct val="80000"/>
              </a:lnSpc>
              <a:buNone/>
            </a:pPr>
            <a:r>
              <a:rPr lang="es-ES" altLang="es-ES" dirty="0">
                <a:solidFill>
                  <a:schemeClr val="bg1">
                    <a:lumMod val="75000"/>
                  </a:schemeClr>
                </a:solidFill>
              </a:rPr>
              <a:t>En el caso de arterias en brazos conviene, durante la presión, mantenerlos elevados por encima del corazón. Se trata, en realidad, de aprovecharnos de la fuerza de la gravedad. </a:t>
            </a:r>
          </a:p>
        </p:txBody>
      </p:sp>
      <p:sp>
        <p:nvSpPr>
          <p:cNvPr id="25" name="CuadroTexto 24">
            <a:extLst>
              <a:ext uri="{FF2B5EF4-FFF2-40B4-BE49-F238E27FC236}">
                <a16:creationId xmlns:a16="http://schemas.microsoft.com/office/drawing/2014/main" id="{BB0BD032-16F0-4E75-8E90-D88D192EA79B}"/>
              </a:ext>
            </a:extLst>
          </p:cNvPr>
          <p:cNvSpPr txBox="1"/>
          <p:nvPr/>
        </p:nvSpPr>
        <p:spPr>
          <a:xfrm>
            <a:off x="1994476" y="4074481"/>
            <a:ext cx="10044332" cy="978729"/>
          </a:xfrm>
          <a:prstGeom prst="rect">
            <a:avLst/>
          </a:prstGeom>
          <a:noFill/>
        </p:spPr>
        <p:txBody>
          <a:bodyPr wrap="square">
            <a:spAutoFit/>
          </a:bodyPr>
          <a:lstStyle/>
          <a:p>
            <a:pPr marL="0" lvl="1" indent="0" eaLnBrk="1" hangingPunct="1">
              <a:lnSpc>
                <a:spcPct val="80000"/>
              </a:lnSpc>
              <a:buNone/>
            </a:pPr>
            <a:r>
              <a:rPr lang="es-ES" altLang="es-ES" b="1" dirty="0">
                <a:solidFill>
                  <a:schemeClr val="bg1">
                    <a:lumMod val="75000"/>
                  </a:schemeClr>
                </a:solidFill>
              </a:rPr>
              <a:t>ARTERIA RADIAL / CUBITAL.</a:t>
            </a:r>
          </a:p>
          <a:p>
            <a:pPr marL="0" lvl="1" indent="0" eaLnBrk="1" hangingPunct="1">
              <a:lnSpc>
                <a:spcPct val="80000"/>
              </a:lnSpc>
              <a:buNone/>
            </a:pPr>
            <a:endParaRPr lang="es-ES" altLang="es-ES" b="1" dirty="0">
              <a:solidFill>
                <a:schemeClr val="bg1">
                  <a:lumMod val="75000"/>
                </a:schemeClr>
              </a:solidFill>
            </a:endParaRPr>
          </a:p>
          <a:p>
            <a:pPr marL="0" lvl="1" indent="0" eaLnBrk="1" hangingPunct="1">
              <a:lnSpc>
                <a:spcPct val="80000"/>
              </a:lnSpc>
              <a:buNone/>
            </a:pPr>
            <a:r>
              <a:rPr lang="es-ES" altLang="es-ES" dirty="0">
                <a:solidFill>
                  <a:schemeClr val="bg1">
                    <a:lumMod val="75000"/>
                  </a:schemeClr>
                </a:solidFill>
              </a:rPr>
              <a:t>En el punto que hemos denominado Braquial la arteria se ha dividido en dos ramas, Arteria Cubital y Radial. Es la zona donde más habitualmente tomamos el pulso, probablemente por su fácil localización. </a:t>
            </a:r>
          </a:p>
        </p:txBody>
      </p:sp>
      <p:pic>
        <p:nvPicPr>
          <p:cNvPr id="16" name="Picture 5" descr="Ubicación de la arteria femoral">
            <a:extLst>
              <a:ext uri="{FF2B5EF4-FFF2-40B4-BE49-F238E27FC236}">
                <a16:creationId xmlns:a16="http://schemas.microsoft.com/office/drawing/2014/main" id="{0BBCC209-4055-4914-A40E-C55734D608FC}"/>
              </a:ext>
            </a:extLst>
          </p:cNvPr>
          <p:cNvPicPr>
            <a:picLocks noChangeAspect="1" noChangeArrowheads="1"/>
          </p:cNvPicPr>
          <p:nvPr/>
        </p:nvPicPr>
        <p:blipFill>
          <a:blip r:embed="rId5">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784462" y="5230798"/>
            <a:ext cx="2327392" cy="1627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CuadroTexto 19">
            <a:extLst>
              <a:ext uri="{FF2B5EF4-FFF2-40B4-BE49-F238E27FC236}">
                <a16:creationId xmlns:a16="http://schemas.microsoft.com/office/drawing/2014/main" id="{497CE357-29E1-488F-ACF2-68E295B4432D}"/>
              </a:ext>
            </a:extLst>
          </p:cNvPr>
          <p:cNvSpPr txBox="1"/>
          <p:nvPr/>
        </p:nvSpPr>
        <p:spPr>
          <a:xfrm>
            <a:off x="206532" y="5459276"/>
            <a:ext cx="9621278" cy="978729"/>
          </a:xfrm>
          <a:prstGeom prst="rect">
            <a:avLst/>
          </a:prstGeom>
          <a:noFill/>
        </p:spPr>
        <p:txBody>
          <a:bodyPr wrap="square">
            <a:spAutoFit/>
          </a:bodyPr>
          <a:lstStyle/>
          <a:p>
            <a:pPr eaLnBrk="1" hangingPunct="1">
              <a:lnSpc>
                <a:spcPct val="80000"/>
              </a:lnSpc>
            </a:pPr>
            <a:r>
              <a:rPr lang="es-ES" altLang="es-ES" b="1" dirty="0">
                <a:solidFill>
                  <a:schemeClr val="bg1">
                    <a:lumMod val="75000"/>
                  </a:schemeClr>
                </a:solidFill>
              </a:rPr>
              <a:t>															ARTERIA FEMORAL.</a:t>
            </a:r>
          </a:p>
          <a:p>
            <a:pPr eaLnBrk="1" hangingPunct="1">
              <a:lnSpc>
                <a:spcPct val="80000"/>
              </a:lnSpc>
            </a:pPr>
            <a:r>
              <a:rPr lang="es-ES" altLang="es-ES" dirty="0">
                <a:solidFill>
                  <a:schemeClr val="bg1">
                    <a:lumMod val="75000"/>
                  </a:schemeClr>
                </a:solidFill>
              </a:rPr>
              <a:t> </a:t>
            </a:r>
          </a:p>
          <a:p>
            <a:pPr eaLnBrk="1" hangingPunct="1">
              <a:lnSpc>
                <a:spcPct val="80000"/>
              </a:lnSpc>
            </a:pPr>
            <a:r>
              <a:rPr lang="es-ES" altLang="es-ES" dirty="0">
                <a:solidFill>
                  <a:schemeClr val="bg1">
                    <a:lumMod val="75000"/>
                  </a:schemeClr>
                </a:solidFill>
              </a:rPr>
              <a:t>Debido a su gran calibre, la compresión se recomienda hacerla con el puño. Si la hemorragia cesa después de tres minutos, soltar lentamente el punto de presión. Si esta continua, volver a ejercerla. </a:t>
            </a:r>
            <a:endParaRPr lang="es-ES" altLang="es-ES" b="1" dirty="0">
              <a:solidFill>
                <a:schemeClr val="bg1">
                  <a:lumMod val="75000"/>
                </a:schemeClr>
              </a:solidFill>
            </a:endParaRPr>
          </a:p>
        </p:txBody>
      </p:sp>
      <p:sp>
        <p:nvSpPr>
          <p:cNvPr id="2" name="Rectángulo: esquinas redondeadas 1">
            <a:extLst>
              <a:ext uri="{FF2B5EF4-FFF2-40B4-BE49-F238E27FC236}">
                <a16:creationId xmlns:a16="http://schemas.microsoft.com/office/drawing/2014/main" id="{75DE93F2-F9D2-4E08-ADA8-95E85FEFC36D}"/>
              </a:ext>
            </a:extLst>
          </p:cNvPr>
          <p:cNvSpPr/>
          <p:nvPr/>
        </p:nvSpPr>
        <p:spPr>
          <a:xfrm rot="20260662">
            <a:off x="363668" y="2428362"/>
            <a:ext cx="10922895" cy="1872469"/>
          </a:xfrm>
          <a:prstGeom prst="roundRect">
            <a:avLst/>
          </a:prstGeom>
          <a:solidFill>
            <a:schemeClr val="bg1"/>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8800" b="1" dirty="0">
                <a:solidFill>
                  <a:srgbClr val="FF0000"/>
                </a:solidFill>
              </a:rPr>
              <a:t>¿ PRACTICAMOS?</a:t>
            </a:r>
          </a:p>
        </p:txBody>
      </p:sp>
    </p:spTree>
    <p:extLst>
      <p:ext uri="{BB962C8B-B14F-4D97-AF65-F5344CB8AC3E}">
        <p14:creationId xmlns:p14="http://schemas.microsoft.com/office/powerpoint/2010/main" val="10882614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p:cTn id="27" dur="1000" fill="hold"/>
                                        <p:tgtEl>
                                          <p:spTgt spid="2"/>
                                        </p:tgtEl>
                                        <p:attrNameLst>
                                          <p:attrName>ppt_w</p:attrName>
                                        </p:attrNameLst>
                                      </p:cBhvr>
                                      <p:tavLst>
                                        <p:tav tm="0">
                                          <p:val>
                                            <p:fltVal val="0"/>
                                          </p:val>
                                        </p:tav>
                                        <p:tav tm="100000">
                                          <p:val>
                                            <p:strVal val="#ppt_w"/>
                                          </p:val>
                                        </p:tav>
                                      </p:tavLst>
                                    </p:anim>
                                    <p:anim calcmode="lin" valueType="num">
                                      <p:cBhvr>
                                        <p:cTn id="28" dur="1000" fill="hold"/>
                                        <p:tgtEl>
                                          <p:spTgt spid="2"/>
                                        </p:tgtEl>
                                        <p:attrNameLst>
                                          <p:attrName>ppt_h</p:attrName>
                                        </p:attrNameLst>
                                      </p:cBhvr>
                                      <p:tavLst>
                                        <p:tav tm="0">
                                          <p:val>
                                            <p:fltVal val="0"/>
                                          </p:val>
                                        </p:tav>
                                        <p:tav tm="100000">
                                          <p:val>
                                            <p:strVal val="#ppt_h"/>
                                          </p:val>
                                        </p:tav>
                                      </p:tavLst>
                                    </p:anim>
                                    <p:anim calcmode="lin" valueType="num">
                                      <p:cBhvr>
                                        <p:cTn id="29" dur="1000" fill="hold"/>
                                        <p:tgtEl>
                                          <p:spTgt spid="2"/>
                                        </p:tgtEl>
                                        <p:attrNameLst>
                                          <p:attrName>style.rotation</p:attrName>
                                        </p:attrNameLst>
                                      </p:cBhvr>
                                      <p:tavLst>
                                        <p:tav tm="0">
                                          <p:val>
                                            <p:fltVal val="90"/>
                                          </p:val>
                                        </p:tav>
                                        <p:tav tm="100000">
                                          <p:val>
                                            <p:fltVal val="0"/>
                                          </p:val>
                                        </p:tav>
                                      </p:tavLst>
                                    </p:anim>
                                    <p:animEffect transition="in" filter="fade">
                                      <p:cBhvr>
                                        <p:cTn id="3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7" grpId="0"/>
      <p:bldP spid="23" grpId="0"/>
      <p:bldP spid="25" grpId="0"/>
      <p:bldP spid="20" grpId="0"/>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esquinas redondeadas 2">
            <a:extLst>
              <a:ext uri="{FF2B5EF4-FFF2-40B4-BE49-F238E27FC236}">
                <a16:creationId xmlns:a16="http://schemas.microsoft.com/office/drawing/2014/main" id="{BBEA6113-1B40-4063-971A-0DF44CA11E97}"/>
              </a:ext>
            </a:extLst>
          </p:cNvPr>
          <p:cNvSpPr/>
          <p:nvPr/>
        </p:nvSpPr>
        <p:spPr>
          <a:xfrm>
            <a:off x="251669" y="3350254"/>
            <a:ext cx="5053925" cy="3405929"/>
          </a:xfrm>
          <a:prstGeom prst="roundRect">
            <a:avLst/>
          </a:prstGeom>
          <a:solidFill>
            <a:srgbClr val="00206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dk1">
              <a:shade val="50000"/>
            </a:schemeClr>
          </a:lnRef>
          <a:fillRef idx="1">
            <a:schemeClr val="dk1"/>
          </a:fillRef>
          <a:effectRef idx="0">
            <a:schemeClr val="dk1"/>
          </a:effectRef>
          <a:fontRef idx="minor">
            <a:schemeClr val="lt1"/>
          </a:fontRef>
        </p:style>
        <p:txBody>
          <a:bodyPr rtlCol="0" anchor="ctr"/>
          <a:lstStyle/>
          <a:p>
            <a:pPr lvl="1" eaLnBrk="1" hangingPunct="1">
              <a:lnSpc>
                <a:spcPct val="80000"/>
              </a:lnSpc>
            </a:pPr>
            <a:r>
              <a:rPr lang="es-ES" altLang="es-ES" sz="1600" dirty="0">
                <a:solidFill>
                  <a:srgbClr val="FFFF00"/>
                </a:solidFill>
              </a:rPr>
              <a:t>Este método </a:t>
            </a:r>
            <a:r>
              <a:rPr lang="es-ES" altLang="es-ES" sz="1600" b="1" dirty="0">
                <a:solidFill>
                  <a:srgbClr val="FFFF00"/>
                </a:solidFill>
              </a:rPr>
              <a:t>SÓLO</a:t>
            </a:r>
            <a:r>
              <a:rPr lang="es-ES" altLang="es-ES" sz="1600" dirty="0">
                <a:solidFill>
                  <a:srgbClr val="FFFF00"/>
                </a:solidFill>
              </a:rPr>
              <a:t> se utilizará en caso de que los otros dos no sean efectivos.</a:t>
            </a:r>
          </a:p>
          <a:p>
            <a:pPr lvl="1" eaLnBrk="1" hangingPunct="1">
              <a:lnSpc>
                <a:spcPct val="80000"/>
              </a:lnSpc>
            </a:pPr>
            <a:endParaRPr lang="es-ES" altLang="es-ES" sz="1600" dirty="0">
              <a:solidFill>
                <a:srgbClr val="FFFF00"/>
              </a:solidFill>
            </a:endParaRPr>
          </a:p>
          <a:p>
            <a:pPr lvl="1" eaLnBrk="1" hangingPunct="1">
              <a:lnSpc>
                <a:spcPct val="80000"/>
              </a:lnSpc>
            </a:pPr>
            <a:r>
              <a:rPr lang="es-ES" altLang="es-ES" sz="1600" dirty="0">
                <a:solidFill>
                  <a:srgbClr val="00FF00"/>
                </a:solidFill>
              </a:rPr>
              <a:t>Es útil en amputaciones traumáticas de las extremidades o partes de estas o hemorragias cuantiosas. </a:t>
            </a:r>
          </a:p>
          <a:p>
            <a:pPr lvl="1" eaLnBrk="1" hangingPunct="1">
              <a:lnSpc>
                <a:spcPct val="80000"/>
              </a:lnSpc>
            </a:pPr>
            <a:endParaRPr lang="es-ES" altLang="es-ES" sz="1600" dirty="0">
              <a:solidFill>
                <a:srgbClr val="FFFF00"/>
              </a:solidFill>
            </a:endParaRPr>
          </a:p>
          <a:p>
            <a:pPr lvl="1" eaLnBrk="1" hangingPunct="1">
              <a:lnSpc>
                <a:spcPct val="80000"/>
              </a:lnSpc>
            </a:pPr>
            <a:r>
              <a:rPr lang="es-ES" altLang="es-ES" sz="1600" dirty="0">
                <a:solidFill>
                  <a:srgbClr val="FFFF00"/>
                </a:solidFill>
              </a:rPr>
              <a:t>Con el torniquete detenemos TODA la circulación sanguínea de la extremidad, lo que conlleva la falta de oxigenación de los tejidos y la muerte tisular.</a:t>
            </a:r>
          </a:p>
          <a:p>
            <a:pPr marL="342900" indent="-342900">
              <a:buFont typeface="+mj-lt"/>
              <a:buAutoNum type="arabicPeriod"/>
            </a:pPr>
            <a:endParaRPr lang="es-ES" altLang="es-ES" sz="1600" dirty="0">
              <a:solidFill>
                <a:srgbClr val="FFFF00"/>
              </a:solidFill>
            </a:endParaRPr>
          </a:p>
        </p:txBody>
      </p:sp>
      <p:sp>
        <p:nvSpPr>
          <p:cNvPr id="4" name="Elipse 3">
            <a:extLst>
              <a:ext uri="{FF2B5EF4-FFF2-40B4-BE49-F238E27FC236}">
                <a16:creationId xmlns:a16="http://schemas.microsoft.com/office/drawing/2014/main" id="{6E310679-954A-49AB-B2C6-9AF2E83C4AE6}"/>
              </a:ext>
            </a:extLst>
          </p:cNvPr>
          <p:cNvSpPr/>
          <p:nvPr/>
        </p:nvSpPr>
        <p:spPr>
          <a:xfrm>
            <a:off x="5012693" y="1014732"/>
            <a:ext cx="5053924" cy="1480292"/>
          </a:xfrm>
          <a:prstGeom prst="ellipse">
            <a:avLst/>
          </a:prstGeom>
          <a:solidFill>
            <a:srgbClr val="FE690E"/>
          </a:solidFill>
          <a:ln w="76200">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ES" sz="3200" b="1" dirty="0">
                <a:solidFill>
                  <a:schemeClr val="tx1"/>
                </a:solidFill>
              </a:rPr>
              <a:t>TORNIQUETE!!!</a:t>
            </a:r>
          </a:p>
        </p:txBody>
      </p:sp>
      <p:pic>
        <p:nvPicPr>
          <p:cNvPr id="8" name="Picture 5" descr="Imagen de paciente al que se le aplica un torniquete con un pañuelo y un palo">
            <a:extLst>
              <a:ext uri="{FF2B5EF4-FFF2-40B4-BE49-F238E27FC236}">
                <a16:creationId xmlns:a16="http://schemas.microsoft.com/office/drawing/2014/main" id="{7A835DED-FEE7-4419-A443-BE16690689FC}"/>
              </a:ext>
            </a:extLst>
          </p:cNvPr>
          <p:cNvPicPr>
            <a:picLocks noChangeAspect="1" noChangeArrowheads="1"/>
          </p:cNvPicPr>
          <p:nvPr/>
        </p:nvPicPr>
        <p:blipFill>
          <a:blip r:embed="rId2">
            <a:clrChange>
              <a:clrFrom>
                <a:srgbClr val="EDF0F7"/>
              </a:clrFrom>
              <a:clrTo>
                <a:srgbClr val="EDF0F7">
                  <a:alpha val="0"/>
                </a:srgbClr>
              </a:clrTo>
            </a:clrChange>
            <a:extLst>
              <a:ext uri="{28A0092B-C50C-407E-A947-70E740481C1C}">
                <a14:useLocalDpi xmlns:a14="http://schemas.microsoft.com/office/drawing/2010/main" val="0"/>
              </a:ext>
            </a:extLst>
          </a:blip>
          <a:srcRect/>
          <a:stretch>
            <a:fillRect/>
          </a:stretch>
        </p:blipFill>
        <p:spPr bwMode="auto">
          <a:xfrm>
            <a:off x="1157885" y="610571"/>
            <a:ext cx="3701232" cy="258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ángulo 8">
            <a:extLst>
              <a:ext uri="{FF2B5EF4-FFF2-40B4-BE49-F238E27FC236}">
                <a16:creationId xmlns:a16="http://schemas.microsoft.com/office/drawing/2014/main" id="{FF4E96E4-BF2F-4CDB-A502-F641D8CDC955}"/>
              </a:ext>
            </a:extLst>
          </p:cNvPr>
          <p:cNvSpPr/>
          <p:nvPr/>
        </p:nvSpPr>
        <p:spPr>
          <a:xfrm>
            <a:off x="351692" y="400846"/>
            <a:ext cx="11412470" cy="419450"/>
          </a:xfrm>
          <a:prstGeom prst="rect">
            <a:avLst/>
          </a:prstGeom>
          <a:solidFill>
            <a:srgbClr val="FF000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t>Y SI FALLA LA COMPRENSIÓN DIRECTA Y LA ARTERIAL ?</a:t>
            </a:r>
            <a:endParaRPr lang="es-ES" sz="1600" b="1" dirty="0"/>
          </a:p>
        </p:txBody>
      </p:sp>
      <p:sp>
        <p:nvSpPr>
          <p:cNvPr id="13" name="Rectángulo 12">
            <a:extLst>
              <a:ext uri="{FF2B5EF4-FFF2-40B4-BE49-F238E27FC236}">
                <a16:creationId xmlns:a16="http://schemas.microsoft.com/office/drawing/2014/main" id="{1BD3EDD5-D66F-43F0-B9A8-2429A1589E78}"/>
              </a:ext>
            </a:extLst>
          </p:cNvPr>
          <p:cNvSpPr/>
          <p:nvPr/>
        </p:nvSpPr>
        <p:spPr>
          <a:xfrm>
            <a:off x="6929306" y="2930804"/>
            <a:ext cx="4276348" cy="419450"/>
          </a:xfrm>
          <a:prstGeom prst="rect">
            <a:avLst/>
          </a:prstGeom>
          <a:solidFill>
            <a:srgbClr val="FF0066"/>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t>CÓMO SE HACE??</a:t>
            </a:r>
            <a:endParaRPr lang="es-ES" sz="1600" b="1" dirty="0"/>
          </a:p>
        </p:txBody>
      </p:sp>
      <p:sp>
        <p:nvSpPr>
          <p:cNvPr id="14" name="CuadroTexto 13">
            <a:extLst>
              <a:ext uri="{FF2B5EF4-FFF2-40B4-BE49-F238E27FC236}">
                <a16:creationId xmlns:a16="http://schemas.microsoft.com/office/drawing/2014/main" id="{B0820DA2-82A3-4E43-B0F4-53DF8996606A}"/>
              </a:ext>
            </a:extLst>
          </p:cNvPr>
          <p:cNvSpPr txBox="1"/>
          <p:nvPr/>
        </p:nvSpPr>
        <p:spPr>
          <a:xfrm>
            <a:off x="5305594" y="3544690"/>
            <a:ext cx="6458568" cy="3046988"/>
          </a:xfrm>
          <a:prstGeom prst="rect">
            <a:avLst/>
          </a:prstGeom>
          <a:noFill/>
        </p:spPr>
        <p:txBody>
          <a:bodyPr wrap="square">
            <a:spAutoFit/>
          </a:bodyPr>
          <a:lstStyle/>
          <a:p>
            <a:pPr lvl="2" eaLnBrk="1" hangingPunct="1">
              <a:lnSpc>
                <a:spcPct val="80000"/>
              </a:lnSpc>
            </a:pPr>
            <a:r>
              <a:rPr lang="es-ES" altLang="es-ES" sz="1600" dirty="0"/>
              <a:t>Utilizar una venda o una </a:t>
            </a:r>
            <a:r>
              <a:rPr lang="es-ES" altLang="es-ES" sz="1600" b="1" dirty="0"/>
              <a:t>banda de tela ancha</a:t>
            </a:r>
            <a:r>
              <a:rPr lang="es-ES" altLang="es-ES" sz="1600" dirty="0"/>
              <a:t>. </a:t>
            </a:r>
          </a:p>
          <a:p>
            <a:pPr lvl="2" eaLnBrk="1" hangingPunct="1">
              <a:lnSpc>
                <a:spcPct val="80000"/>
              </a:lnSpc>
            </a:pPr>
            <a:r>
              <a:rPr lang="es-ES" altLang="es-ES" sz="1600" dirty="0"/>
              <a:t>¡Ojo! no usar vendas estrechas, cuerdas o alambres. </a:t>
            </a:r>
          </a:p>
          <a:p>
            <a:pPr lvl="2" eaLnBrk="1" hangingPunct="1">
              <a:lnSpc>
                <a:spcPct val="80000"/>
              </a:lnSpc>
            </a:pPr>
            <a:r>
              <a:rPr lang="es-ES" altLang="es-ES" sz="1600" dirty="0"/>
              <a:t>Junto con ello nos hará falta una varilla que ayude a dar vueltas al vendaje y poder así cortar la hemorragia. </a:t>
            </a:r>
          </a:p>
          <a:p>
            <a:pPr lvl="2" eaLnBrk="1" hangingPunct="1">
              <a:lnSpc>
                <a:spcPct val="80000"/>
              </a:lnSpc>
              <a:buFont typeface="Wingdings" panose="05000000000000000000" pitchFamily="2" charset="2"/>
              <a:buNone/>
            </a:pPr>
            <a:endParaRPr lang="es-ES" altLang="es-ES" sz="1600" dirty="0"/>
          </a:p>
          <a:p>
            <a:pPr lvl="2" eaLnBrk="1" hangingPunct="1">
              <a:lnSpc>
                <a:spcPct val="80000"/>
              </a:lnSpc>
            </a:pPr>
            <a:r>
              <a:rPr lang="es-ES" altLang="es-ES" sz="1600" dirty="0"/>
              <a:t>Coloca la venda cuatro dedos por encima de la herida, en la raíz del miembro.</a:t>
            </a:r>
          </a:p>
          <a:p>
            <a:pPr lvl="2" eaLnBrk="1" hangingPunct="1">
              <a:lnSpc>
                <a:spcPct val="80000"/>
              </a:lnSpc>
              <a:buFont typeface="Wingdings" panose="05000000000000000000" pitchFamily="2" charset="2"/>
              <a:buNone/>
            </a:pPr>
            <a:endParaRPr lang="es-ES" altLang="es-ES" sz="1600" dirty="0"/>
          </a:p>
          <a:p>
            <a:pPr lvl="2" eaLnBrk="1" hangingPunct="1">
              <a:lnSpc>
                <a:spcPct val="80000"/>
              </a:lnSpc>
            </a:pPr>
            <a:r>
              <a:rPr lang="es-ES" altLang="es-ES" sz="1600" b="1" dirty="0"/>
              <a:t>Anotar la hora</a:t>
            </a:r>
            <a:r>
              <a:rPr lang="es-ES" altLang="es-ES" sz="1600" dirty="0"/>
              <a:t> en que se coloca. </a:t>
            </a:r>
          </a:p>
          <a:p>
            <a:pPr lvl="2" eaLnBrk="1" hangingPunct="1">
              <a:lnSpc>
                <a:spcPct val="80000"/>
              </a:lnSpc>
              <a:buFont typeface="Wingdings" panose="05000000000000000000" pitchFamily="2" charset="2"/>
              <a:buNone/>
            </a:pPr>
            <a:endParaRPr lang="es-ES" altLang="es-ES" sz="1600" dirty="0"/>
          </a:p>
          <a:p>
            <a:pPr lvl="2" eaLnBrk="1" hangingPunct="1">
              <a:lnSpc>
                <a:spcPct val="80000"/>
              </a:lnSpc>
            </a:pPr>
            <a:r>
              <a:rPr lang="es-ES" altLang="es-ES" sz="1600" b="1" dirty="0"/>
              <a:t>Mantener fría la parte inferior del miembro</a:t>
            </a:r>
            <a:r>
              <a:rPr lang="es-ES" altLang="es-ES" sz="1600" dirty="0"/>
              <a:t> en que se ha puesto el torniquete mediante hielo o bolsas frías, que no tocará directamente la piel, sino que se aislará mediante una venda o un paño.</a:t>
            </a:r>
          </a:p>
          <a:p>
            <a:pPr lvl="2" eaLnBrk="1" hangingPunct="1">
              <a:lnSpc>
                <a:spcPct val="80000"/>
              </a:lnSpc>
              <a:buFont typeface="Wingdings" panose="05000000000000000000" pitchFamily="2" charset="2"/>
              <a:buNone/>
            </a:pPr>
            <a:endParaRPr lang="es-ES" altLang="es-ES" sz="1600" dirty="0"/>
          </a:p>
        </p:txBody>
      </p:sp>
      <p:pic>
        <p:nvPicPr>
          <p:cNvPr id="17" name="Imagen 16">
            <a:extLst>
              <a:ext uri="{FF2B5EF4-FFF2-40B4-BE49-F238E27FC236}">
                <a16:creationId xmlns:a16="http://schemas.microsoft.com/office/drawing/2014/main" id="{AB5A1726-2D8B-480E-A86D-8540BDBFAE82}"/>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9056361" y="951777"/>
            <a:ext cx="2707801" cy="2266996"/>
          </a:xfrm>
          <a:prstGeom prst="rect">
            <a:avLst/>
          </a:prstGeom>
        </p:spPr>
      </p:pic>
      <p:pic>
        <p:nvPicPr>
          <p:cNvPr id="10" name="Imagen 9">
            <a:extLst>
              <a:ext uri="{FF2B5EF4-FFF2-40B4-BE49-F238E27FC236}">
                <a16:creationId xmlns:a16="http://schemas.microsoft.com/office/drawing/2014/main" id="{5408602B-BB71-42F0-A927-CC04662136D7}"/>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251669" y="2862251"/>
            <a:ext cx="1353901" cy="1133498"/>
          </a:xfrm>
          <a:prstGeom prst="rect">
            <a:avLst/>
          </a:prstGeom>
        </p:spPr>
      </p:pic>
      <p:pic>
        <p:nvPicPr>
          <p:cNvPr id="11" name="Imagen 10">
            <a:extLst>
              <a:ext uri="{FF2B5EF4-FFF2-40B4-BE49-F238E27FC236}">
                <a16:creationId xmlns:a16="http://schemas.microsoft.com/office/drawing/2014/main" id="{BA7354B8-68FB-4E63-A1A4-E17D900363D9}"/>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4757814" y="5843268"/>
            <a:ext cx="1338186" cy="1120342"/>
          </a:xfrm>
          <a:prstGeom prst="rect">
            <a:avLst/>
          </a:prstGeom>
        </p:spPr>
      </p:pic>
    </p:spTree>
    <p:extLst>
      <p:ext uri="{BB962C8B-B14F-4D97-AF65-F5344CB8AC3E}">
        <p14:creationId xmlns:p14="http://schemas.microsoft.com/office/powerpoint/2010/main" val="150309935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4">
                                            <p:txEl>
                                              <p:pRg st="0" end="0"/>
                                            </p:txEl>
                                          </p:spTgt>
                                        </p:tgtEl>
                                        <p:attrNameLst>
                                          <p:attrName>style.visibility</p:attrName>
                                        </p:attrNameLst>
                                      </p:cBhvr>
                                      <p:to>
                                        <p:strVal val="visible"/>
                                      </p:to>
                                    </p:set>
                                    <p:animEffect transition="in" filter="fade">
                                      <p:cBhvr>
                                        <p:cTn id="26" dur="1000"/>
                                        <p:tgtEl>
                                          <p:spTgt spid="14">
                                            <p:txEl>
                                              <p:pRg st="0" end="0"/>
                                            </p:txEl>
                                          </p:spTgt>
                                        </p:tgtEl>
                                      </p:cBhvr>
                                    </p:animEffect>
                                    <p:anim calcmode="lin" valueType="num">
                                      <p:cBhvr>
                                        <p:cTn id="27"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14">
                                            <p:txEl>
                                              <p:pRg st="0" end="0"/>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14">
                                            <p:txEl>
                                              <p:pRg st="1" end="1"/>
                                            </p:txEl>
                                          </p:spTgt>
                                        </p:tgtEl>
                                        <p:attrNameLst>
                                          <p:attrName>style.visibility</p:attrName>
                                        </p:attrNameLst>
                                      </p:cBhvr>
                                      <p:to>
                                        <p:strVal val="visible"/>
                                      </p:to>
                                    </p:set>
                                    <p:animEffect transition="in" filter="fade">
                                      <p:cBhvr>
                                        <p:cTn id="31" dur="1000"/>
                                        <p:tgtEl>
                                          <p:spTgt spid="14">
                                            <p:txEl>
                                              <p:pRg st="1" end="1"/>
                                            </p:txEl>
                                          </p:spTgt>
                                        </p:tgtEl>
                                      </p:cBhvr>
                                    </p:animEffect>
                                    <p:anim calcmode="lin" valueType="num">
                                      <p:cBhvr>
                                        <p:cTn id="32" dur="1000" fill="hold"/>
                                        <p:tgtEl>
                                          <p:spTgt spid="14">
                                            <p:txEl>
                                              <p:pRg st="1" end="1"/>
                                            </p:txEl>
                                          </p:spTgt>
                                        </p:tgtEl>
                                        <p:attrNameLst>
                                          <p:attrName>ppt_x</p:attrName>
                                        </p:attrNameLst>
                                      </p:cBhvr>
                                      <p:tavLst>
                                        <p:tav tm="0">
                                          <p:val>
                                            <p:strVal val="#ppt_x"/>
                                          </p:val>
                                        </p:tav>
                                        <p:tav tm="100000">
                                          <p:val>
                                            <p:strVal val="#ppt_x"/>
                                          </p:val>
                                        </p:tav>
                                      </p:tavLst>
                                    </p:anim>
                                    <p:anim calcmode="lin" valueType="num">
                                      <p:cBhvr>
                                        <p:cTn id="33" dur="1000" fill="hold"/>
                                        <p:tgtEl>
                                          <p:spTgt spid="14">
                                            <p:txEl>
                                              <p:pRg st="1" end="1"/>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14">
                                            <p:txEl>
                                              <p:pRg st="2" end="2"/>
                                            </p:txEl>
                                          </p:spTgt>
                                        </p:tgtEl>
                                        <p:attrNameLst>
                                          <p:attrName>style.visibility</p:attrName>
                                        </p:attrNameLst>
                                      </p:cBhvr>
                                      <p:to>
                                        <p:strVal val="visible"/>
                                      </p:to>
                                    </p:set>
                                    <p:animEffect transition="in" filter="fade">
                                      <p:cBhvr>
                                        <p:cTn id="36" dur="1000"/>
                                        <p:tgtEl>
                                          <p:spTgt spid="14">
                                            <p:txEl>
                                              <p:pRg st="2" end="2"/>
                                            </p:txEl>
                                          </p:spTgt>
                                        </p:tgtEl>
                                      </p:cBhvr>
                                    </p:animEffect>
                                    <p:anim calcmode="lin" valueType="num">
                                      <p:cBhvr>
                                        <p:cTn id="37" dur="1000" fill="hold"/>
                                        <p:tgtEl>
                                          <p:spTgt spid="14">
                                            <p:txEl>
                                              <p:pRg st="2" end="2"/>
                                            </p:txEl>
                                          </p:spTgt>
                                        </p:tgtEl>
                                        <p:attrNameLst>
                                          <p:attrName>ppt_x</p:attrName>
                                        </p:attrNameLst>
                                      </p:cBhvr>
                                      <p:tavLst>
                                        <p:tav tm="0">
                                          <p:val>
                                            <p:strVal val="#ppt_x"/>
                                          </p:val>
                                        </p:tav>
                                        <p:tav tm="100000">
                                          <p:val>
                                            <p:strVal val="#ppt_x"/>
                                          </p:val>
                                        </p:tav>
                                      </p:tavLst>
                                    </p:anim>
                                    <p:anim calcmode="lin" valueType="num">
                                      <p:cBhvr>
                                        <p:cTn id="38" dur="1000" fill="hold"/>
                                        <p:tgtEl>
                                          <p:spTgt spid="1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14">
                                            <p:txEl>
                                              <p:pRg st="4" end="4"/>
                                            </p:txEl>
                                          </p:spTgt>
                                        </p:tgtEl>
                                        <p:attrNameLst>
                                          <p:attrName>style.visibility</p:attrName>
                                        </p:attrNameLst>
                                      </p:cBhvr>
                                      <p:to>
                                        <p:strVal val="visible"/>
                                      </p:to>
                                    </p:set>
                                    <p:animEffect transition="in" filter="fade">
                                      <p:cBhvr>
                                        <p:cTn id="43" dur="1000"/>
                                        <p:tgtEl>
                                          <p:spTgt spid="14">
                                            <p:txEl>
                                              <p:pRg st="4" end="4"/>
                                            </p:txEl>
                                          </p:spTgt>
                                        </p:tgtEl>
                                      </p:cBhvr>
                                    </p:animEffect>
                                    <p:anim calcmode="lin" valueType="num">
                                      <p:cBhvr>
                                        <p:cTn id="44" dur="1000" fill="hold"/>
                                        <p:tgtEl>
                                          <p:spTgt spid="14">
                                            <p:txEl>
                                              <p:pRg st="4" end="4"/>
                                            </p:txEl>
                                          </p:spTgt>
                                        </p:tgtEl>
                                        <p:attrNameLst>
                                          <p:attrName>ppt_x</p:attrName>
                                        </p:attrNameLst>
                                      </p:cBhvr>
                                      <p:tavLst>
                                        <p:tav tm="0">
                                          <p:val>
                                            <p:strVal val="#ppt_x"/>
                                          </p:val>
                                        </p:tav>
                                        <p:tav tm="100000">
                                          <p:val>
                                            <p:strVal val="#ppt_x"/>
                                          </p:val>
                                        </p:tav>
                                      </p:tavLst>
                                    </p:anim>
                                    <p:anim calcmode="lin" valueType="num">
                                      <p:cBhvr>
                                        <p:cTn id="45" dur="1000" fill="hold"/>
                                        <p:tgtEl>
                                          <p:spTgt spid="1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14">
                                            <p:txEl>
                                              <p:pRg st="6" end="6"/>
                                            </p:txEl>
                                          </p:spTgt>
                                        </p:tgtEl>
                                        <p:attrNameLst>
                                          <p:attrName>style.visibility</p:attrName>
                                        </p:attrNameLst>
                                      </p:cBhvr>
                                      <p:to>
                                        <p:strVal val="visible"/>
                                      </p:to>
                                    </p:set>
                                    <p:animEffect transition="in" filter="fade">
                                      <p:cBhvr>
                                        <p:cTn id="50" dur="1000"/>
                                        <p:tgtEl>
                                          <p:spTgt spid="14">
                                            <p:txEl>
                                              <p:pRg st="6" end="6"/>
                                            </p:txEl>
                                          </p:spTgt>
                                        </p:tgtEl>
                                      </p:cBhvr>
                                    </p:animEffect>
                                    <p:anim calcmode="lin" valueType="num">
                                      <p:cBhvr>
                                        <p:cTn id="51" dur="1000" fill="hold"/>
                                        <p:tgtEl>
                                          <p:spTgt spid="14">
                                            <p:txEl>
                                              <p:pRg st="6" end="6"/>
                                            </p:txEl>
                                          </p:spTgt>
                                        </p:tgtEl>
                                        <p:attrNameLst>
                                          <p:attrName>ppt_x</p:attrName>
                                        </p:attrNameLst>
                                      </p:cBhvr>
                                      <p:tavLst>
                                        <p:tav tm="0">
                                          <p:val>
                                            <p:strVal val="#ppt_x"/>
                                          </p:val>
                                        </p:tav>
                                        <p:tav tm="100000">
                                          <p:val>
                                            <p:strVal val="#ppt_x"/>
                                          </p:val>
                                        </p:tav>
                                      </p:tavLst>
                                    </p:anim>
                                    <p:anim calcmode="lin" valueType="num">
                                      <p:cBhvr>
                                        <p:cTn id="52" dur="1000" fill="hold"/>
                                        <p:tgtEl>
                                          <p:spTgt spid="1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nodeType="clickEffect">
                                  <p:stCondLst>
                                    <p:cond delay="0"/>
                                  </p:stCondLst>
                                  <p:childTnLst>
                                    <p:set>
                                      <p:cBhvr>
                                        <p:cTn id="56" dur="1" fill="hold">
                                          <p:stCondLst>
                                            <p:cond delay="0"/>
                                          </p:stCondLst>
                                        </p:cTn>
                                        <p:tgtEl>
                                          <p:spTgt spid="14">
                                            <p:txEl>
                                              <p:pRg st="8" end="8"/>
                                            </p:txEl>
                                          </p:spTgt>
                                        </p:tgtEl>
                                        <p:attrNameLst>
                                          <p:attrName>style.visibility</p:attrName>
                                        </p:attrNameLst>
                                      </p:cBhvr>
                                      <p:to>
                                        <p:strVal val="visible"/>
                                      </p:to>
                                    </p:set>
                                    <p:animEffect transition="in" filter="fade">
                                      <p:cBhvr>
                                        <p:cTn id="57" dur="1000"/>
                                        <p:tgtEl>
                                          <p:spTgt spid="14">
                                            <p:txEl>
                                              <p:pRg st="8" end="8"/>
                                            </p:txEl>
                                          </p:spTgt>
                                        </p:tgtEl>
                                      </p:cBhvr>
                                    </p:animEffect>
                                    <p:anim calcmode="lin" valueType="num">
                                      <p:cBhvr>
                                        <p:cTn id="58" dur="1000" fill="hold"/>
                                        <p:tgtEl>
                                          <p:spTgt spid="14">
                                            <p:txEl>
                                              <p:pRg st="8" end="8"/>
                                            </p:txEl>
                                          </p:spTgt>
                                        </p:tgtEl>
                                        <p:attrNameLst>
                                          <p:attrName>ppt_x</p:attrName>
                                        </p:attrNameLst>
                                      </p:cBhvr>
                                      <p:tavLst>
                                        <p:tav tm="0">
                                          <p:val>
                                            <p:strVal val="#ppt_x"/>
                                          </p:val>
                                        </p:tav>
                                        <p:tav tm="100000">
                                          <p:val>
                                            <p:strVal val="#ppt_x"/>
                                          </p:val>
                                        </p:tav>
                                      </p:tavLst>
                                    </p:anim>
                                    <p:anim calcmode="lin" valueType="num">
                                      <p:cBhvr>
                                        <p:cTn id="59" dur="1000" fill="hold"/>
                                        <p:tgtEl>
                                          <p:spTgt spid="1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6" presetClass="entr" presetSubtype="0" fill="hold" nodeType="click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wipe(down)">
                                      <p:cBhvr>
                                        <p:cTn id="64" dur="580">
                                          <p:stCondLst>
                                            <p:cond delay="0"/>
                                          </p:stCondLst>
                                        </p:cTn>
                                        <p:tgtEl>
                                          <p:spTgt spid="17"/>
                                        </p:tgtEl>
                                      </p:cBhvr>
                                    </p:animEffect>
                                    <p:anim calcmode="lin" valueType="num">
                                      <p:cBhvr>
                                        <p:cTn id="65"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66"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67"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68"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69"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70" dur="26">
                                          <p:stCondLst>
                                            <p:cond delay="650"/>
                                          </p:stCondLst>
                                        </p:cTn>
                                        <p:tgtEl>
                                          <p:spTgt spid="17"/>
                                        </p:tgtEl>
                                      </p:cBhvr>
                                      <p:to x="100000" y="60000"/>
                                    </p:animScale>
                                    <p:animScale>
                                      <p:cBhvr>
                                        <p:cTn id="71" dur="166" decel="50000">
                                          <p:stCondLst>
                                            <p:cond delay="676"/>
                                          </p:stCondLst>
                                        </p:cTn>
                                        <p:tgtEl>
                                          <p:spTgt spid="17"/>
                                        </p:tgtEl>
                                      </p:cBhvr>
                                      <p:to x="100000" y="100000"/>
                                    </p:animScale>
                                    <p:animScale>
                                      <p:cBhvr>
                                        <p:cTn id="72" dur="26">
                                          <p:stCondLst>
                                            <p:cond delay="1312"/>
                                          </p:stCondLst>
                                        </p:cTn>
                                        <p:tgtEl>
                                          <p:spTgt spid="17"/>
                                        </p:tgtEl>
                                      </p:cBhvr>
                                      <p:to x="100000" y="80000"/>
                                    </p:animScale>
                                    <p:animScale>
                                      <p:cBhvr>
                                        <p:cTn id="73" dur="166" decel="50000">
                                          <p:stCondLst>
                                            <p:cond delay="1338"/>
                                          </p:stCondLst>
                                        </p:cTn>
                                        <p:tgtEl>
                                          <p:spTgt spid="17"/>
                                        </p:tgtEl>
                                      </p:cBhvr>
                                      <p:to x="100000" y="100000"/>
                                    </p:animScale>
                                    <p:animScale>
                                      <p:cBhvr>
                                        <p:cTn id="74" dur="26">
                                          <p:stCondLst>
                                            <p:cond delay="1642"/>
                                          </p:stCondLst>
                                        </p:cTn>
                                        <p:tgtEl>
                                          <p:spTgt spid="17"/>
                                        </p:tgtEl>
                                      </p:cBhvr>
                                      <p:to x="100000" y="90000"/>
                                    </p:animScale>
                                    <p:animScale>
                                      <p:cBhvr>
                                        <p:cTn id="75" dur="166" decel="50000">
                                          <p:stCondLst>
                                            <p:cond delay="1668"/>
                                          </p:stCondLst>
                                        </p:cTn>
                                        <p:tgtEl>
                                          <p:spTgt spid="17"/>
                                        </p:tgtEl>
                                      </p:cBhvr>
                                      <p:to x="100000" y="100000"/>
                                    </p:animScale>
                                    <p:animScale>
                                      <p:cBhvr>
                                        <p:cTn id="76" dur="26">
                                          <p:stCondLst>
                                            <p:cond delay="1808"/>
                                          </p:stCondLst>
                                        </p:cTn>
                                        <p:tgtEl>
                                          <p:spTgt spid="17"/>
                                        </p:tgtEl>
                                      </p:cBhvr>
                                      <p:to x="100000" y="95000"/>
                                    </p:animScale>
                                    <p:animScale>
                                      <p:cBhvr>
                                        <p:cTn id="77" dur="166" decel="50000">
                                          <p:stCondLst>
                                            <p:cond delay="1834"/>
                                          </p:stCondLst>
                                        </p:cTn>
                                        <p:tgtEl>
                                          <p:spTgt spid="17"/>
                                        </p:tgtEl>
                                      </p:cBhvr>
                                      <p:to x="100000" y="100000"/>
                                    </p:animScale>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grpId="0" nodeType="clickEffect">
                                  <p:stCondLst>
                                    <p:cond delay="0"/>
                                  </p:stCondLst>
                                  <p:childTnLst>
                                    <p:set>
                                      <p:cBhvr>
                                        <p:cTn id="81" dur="1" fill="hold">
                                          <p:stCondLst>
                                            <p:cond delay="0"/>
                                          </p:stCondLst>
                                        </p:cTn>
                                        <p:tgtEl>
                                          <p:spTgt spid="3"/>
                                        </p:tgtEl>
                                        <p:attrNameLst>
                                          <p:attrName>style.visibility</p:attrName>
                                        </p:attrNameLst>
                                      </p:cBhvr>
                                      <p:to>
                                        <p:strVal val="visible"/>
                                      </p:to>
                                    </p:set>
                                  </p:childTnLst>
                                </p:cTn>
                              </p:par>
                            </p:childTnLst>
                          </p:cTn>
                        </p:par>
                      </p:childTnLst>
                    </p:cTn>
                  </p:par>
                  <p:par>
                    <p:cTn id="82" fill="hold">
                      <p:stCondLst>
                        <p:cond delay="indefinite"/>
                      </p:stCondLst>
                      <p:childTnLst>
                        <p:par>
                          <p:cTn id="83" fill="hold">
                            <p:stCondLst>
                              <p:cond delay="0"/>
                            </p:stCondLst>
                            <p:childTnLst>
                              <p:par>
                                <p:cTn id="84" presetID="1" presetClass="entr" presetSubtype="0" fill="hold" nodeType="clickEffect">
                                  <p:stCondLst>
                                    <p:cond delay="0"/>
                                  </p:stCondLst>
                                  <p:childTnLst>
                                    <p:set>
                                      <p:cBhvr>
                                        <p:cTn id="85"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86" fill="hold">
                      <p:stCondLst>
                        <p:cond delay="indefinite"/>
                      </p:stCondLst>
                      <p:childTnLst>
                        <p:par>
                          <p:cTn id="87" fill="hold">
                            <p:stCondLst>
                              <p:cond delay="0"/>
                            </p:stCondLst>
                            <p:childTnLst>
                              <p:par>
                                <p:cTn id="88" presetID="1" presetClass="entr" presetSubtype="0" fill="hold" nodeType="clickEffect">
                                  <p:stCondLst>
                                    <p:cond delay="0"/>
                                  </p:stCondLst>
                                  <p:childTnLst>
                                    <p:set>
                                      <p:cBhvr>
                                        <p:cTn id="89"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0" fill="hold">
                      <p:stCondLst>
                        <p:cond delay="indefinite"/>
                      </p:stCondLst>
                      <p:childTnLst>
                        <p:par>
                          <p:cTn id="91" fill="hold">
                            <p:stCondLst>
                              <p:cond delay="0"/>
                            </p:stCondLst>
                            <p:childTnLst>
                              <p:par>
                                <p:cTn id="92" presetID="1" presetClass="entr" presetSubtype="0" fill="hold" nodeType="clickEffect">
                                  <p:stCondLst>
                                    <p:cond delay="0"/>
                                  </p:stCondLst>
                                  <p:childTnLst>
                                    <p:set>
                                      <p:cBhvr>
                                        <p:cTn id="93"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4" fill="hold">
                      <p:stCondLst>
                        <p:cond delay="indefinite"/>
                      </p:stCondLst>
                      <p:childTnLst>
                        <p:par>
                          <p:cTn id="95" fill="hold">
                            <p:stCondLst>
                              <p:cond delay="0"/>
                            </p:stCondLst>
                            <p:childTnLst>
                              <p:par>
                                <p:cTn id="96" presetID="26" presetClass="entr" presetSubtype="0" fill="hold" nodeType="clickEffect">
                                  <p:stCondLst>
                                    <p:cond delay="0"/>
                                  </p:stCondLst>
                                  <p:childTnLst>
                                    <p:set>
                                      <p:cBhvr>
                                        <p:cTn id="97" dur="1" fill="hold">
                                          <p:stCondLst>
                                            <p:cond delay="0"/>
                                          </p:stCondLst>
                                        </p:cTn>
                                        <p:tgtEl>
                                          <p:spTgt spid="10"/>
                                        </p:tgtEl>
                                        <p:attrNameLst>
                                          <p:attrName>style.visibility</p:attrName>
                                        </p:attrNameLst>
                                      </p:cBhvr>
                                      <p:to>
                                        <p:strVal val="visible"/>
                                      </p:to>
                                    </p:set>
                                    <p:animEffect transition="in" filter="wipe(down)">
                                      <p:cBhvr>
                                        <p:cTn id="98" dur="580">
                                          <p:stCondLst>
                                            <p:cond delay="0"/>
                                          </p:stCondLst>
                                        </p:cTn>
                                        <p:tgtEl>
                                          <p:spTgt spid="10"/>
                                        </p:tgtEl>
                                      </p:cBhvr>
                                    </p:animEffect>
                                    <p:anim calcmode="lin" valueType="num">
                                      <p:cBhvr>
                                        <p:cTn id="99"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100"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01"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02"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03"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104" dur="26">
                                          <p:stCondLst>
                                            <p:cond delay="650"/>
                                          </p:stCondLst>
                                        </p:cTn>
                                        <p:tgtEl>
                                          <p:spTgt spid="10"/>
                                        </p:tgtEl>
                                      </p:cBhvr>
                                      <p:to x="100000" y="60000"/>
                                    </p:animScale>
                                    <p:animScale>
                                      <p:cBhvr>
                                        <p:cTn id="105" dur="166" decel="50000">
                                          <p:stCondLst>
                                            <p:cond delay="676"/>
                                          </p:stCondLst>
                                        </p:cTn>
                                        <p:tgtEl>
                                          <p:spTgt spid="10"/>
                                        </p:tgtEl>
                                      </p:cBhvr>
                                      <p:to x="100000" y="100000"/>
                                    </p:animScale>
                                    <p:animScale>
                                      <p:cBhvr>
                                        <p:cTn id="106" dur="26">
                                          <p:stCondLst>
                                            <p:cond delay="1312"/>
                                          </p:stCondLst>
                                        </p:cTn>
                                        <p:tgtEl>
                                          <p:spTgt spid="10"/>
                                        </p:tgtEl>
                                      </p:cBhvr>
                                      <p:to x="100000" y="80000"/>
                                    </p:animScale>
                                    <p:animScale>
                                      <p:cBhvr>
                                        <p:cTn id="107" dur="166" decel="50000">
                                          <p:stCondLst>
                                            <p:cond delay="1338"/>
                                          </p:stCondLst>
                                        </p:cTn>
                                        <p:tgtEl>
                                          <p:spTgt spid="10"/>
                                        </p:tgtEl>
                                      </p:cBhvr>
                                      <p:to x="100000" y="100000"/>
                                    </p:animScale>
                                    <p:animScale>
                                      <p:cBhvr>
                                        <p:cTn id="108" dur="26">
                                          <p:stCondLst>
                                            <p:cond delay="1642"/>
                                          </p:stCondLst>
                                        </p:cTn>
                                        <p:tgtEl>
                                          <p:spTgt spid="10"/>
                                        </p:tgtEl>
                                      </p:cBhvr>
                                      <p:to x="100000" y="90000"/>
                                    </p:animScale>
                                    <p:animScale>
                                      <p:cBhvr>
                                        <p:cTn id="109" dur="166" decel="50000">
                                          <p:stCondLst>
                                            <p:cond delay="1668"/>
                                          </p:stCondLst>
                                        </p:cTn>
                                        <p:tgtEl>
                                          <p:spTgt spid="10"/>
                                        </p:tgtEl>
                                      </p:cBhvr>
                                      <p:to x="100000" y="100000"/>
                                    </p:animScale>
                                    <p:animScale>
                                      <p:cBhvr>
                                        <p:cTn id="110" dur="26">
                                          <p:stCondLst>
                                            <p:cond delay="1808"/>
                                          </p:stCondLst>
                                        </p:cTn>
                                        <p:tgtEl>
                                          <p:spTgt spid="10"/>
                                        </p:tgtEl>
                                      </p:cBhvr>
                                      <p:to x="100000" y="95000"/>
                                    </p:animScale>
                                    <p:animScale>
                                      <p:cBhvr>
                                        <p:cTn id="111" dur="166" decel="50000">
                                          <p:stCondLst>
                                            <p:cond delay="1834"/>
                                          </p:stCondLst>
                                        </p:cTn>
                                        <p:tgtEl>
                                          <p:spTgt spid="10"/>
                                        </p:tgtEl>
                                      </p:cBhvr>
                                      <p:to x="100000" y="100000"/>
                                    </p:animScale>
                                  </p:childTnLst>
                                </p:cTn>
                              </p:par>
                            </p:childTnLst>
                          </p:cTn>
                        </p:par>
                      </p:childTnLst>
                    </p:cTn>
                  </p:par>
                  <p:par>
                    <p:cTn id="112" fill="hold">
                      <p:stCondLst>
                        <p:cond delay="indefinite"/>
                      </p:stCondLst>
                      <p:childTnLst>
                        <p:par>
                          <p:cTn id="113" fill="hold">
                            <p:stCondLst>
                              <p:cond delay="0"/>
                            </p:stCondLst>
                            <p:childTnLst>
                              <p:par>
                                <p:cTn id="114" presetID="26" presetClass="entr" presetSubtype="0" fill="hold" nodeType="clickEffect">
                                  <p:stCondLst>
                                    <p:cond delay="0"/>
                                  </p:stCondLst>
                                  <p:childTnLst>
                                    <p:set>
                                      <p:cBhvr>
                                        <p:cTn id="115" dur="1" fill="hold">
                                          <p:stCondLst>
                                            <p:cond delay="0"/>
                                          </p:stCondLst>
                                        </p:cTn>
                                        <p:tgtEl>
                                          <p:spTgt spid="11"/>
                                        </p:tgtEl>
                                        <p:attrNameLst>
                                          <p:attrName>style.visibility</p:attrName>
                                        </p:attrNameLst>
                                      </p:cBhvr>
                                      <p:to>
                                        <p:strVal val="visible"/>
                                      </p:to>
                                    </p:set>
                                    <p:animEffect transition="in" filter="wipe(down)">
                                      <p:cBhvr>
                                        <p:cTn id="116" dur="580">
                                          <p:stCondLst>
                                            <p:cond delay="0"/>
                                          </p:stCondLst>
                                        </p:cTn>
                                        <p:tgtEl>
                                          <p:spTgt spid="11"/>
                                        </p:tgtEl>
                                      </p:cBhvr>
                                    </p:animEffect>
                                    <p:anim calcmode="lin" valueType="num">
                                      <p:cBhvr>
                                        <p:cTn id="117"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118"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19"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20"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21"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22" dur="26">
                                          <p:stCondLst>
                                            <p:cond delay="650"/>
                                          </p:stCondLst>
                                        </p:cTn>
                                        <p:tgtEl>
                                          <p:spTgt spid="11"/>
                                        </p:tgtEl>
                                      </p:cBhvr>
                                      <p:to x="100000" y="60000"/>
                                    </p:animScale>
                                    <p:animScale>
                                      <p:cBhvr>
                                        <p:cTn id="123" dur="166" decel="50000">
                                          <p:stCondLst>
                                            <p:cond delay="676"/>
                                          </p:stCondLst>
                                        </p:cTn>
                                        <p:tgtEl>
                                          <p:spTgt spid="11"/>
                                        </p:tgtEl>
                                      </p:cBhvr>
                                      <p:to x="100000" y="100000"/>
                                    </p:animScale>
                                    <p:animScale>
                                      <p:cBhvr>
                                        <p:cTn id="124" dur="26">
                                          <p:stCondLst>
                                            <p:cond delay="1312"/>
                                          </p:stCondLst>
                                        </p:cTn>
                                        <p:tgtEl>
                                          <p:spTgt spid="11"/>
                                        </p:tgtEl>
                                      </p:cBhvr>
                                      <p:to x="100000" y="80000"/>
                                    </p:animScale>
                                    <p:animScale>
                                      <p:cBhvr>
                                        <p:cTn id="125" dur="166" decel="50000">
                                          <p:stCondLst>
                                            <p:cond delay="1338"/>
                                          </p:stCondLst>
                                        </p:cTn>
                                        <p:tgtEl>
                                          <p:spTgt spid="11"/>
                                        </p:tgtEl>
                                      </p:cBhvr>
                                      <p:to x="100000" y="100000"/>
                                    </p:animScale>
                                    <p:animScale>
                                      <p:cBhvr>
                                        <p:cTn id="126" dur="26">
                                          <p:stCondLst>
                                            <p:cond delay="1642"/>
                                          </p:stCondLst>
                                        </p:cTn>
                                        <p:tgtEl>
                                          <p:spTgt spid="11"/>
                                        </p:tgtEl>
                                      </p:cBhvr>
                                      <p:to x="100000" y="90000"/>
                                    </p:animScale>
                                    <p:animScale>
                                      <p:cBhvr>
                                        <p:cTn id="127" dur="166" decel="50000">
                                          <p:stCondLst>
                                            <p:cond delay="1668"/>
                                          </p:stCondLst>
                                        </p:cTn>
                                        <p:tgtEl>
                                          <p:spTgt spid="11"/>
                                        </p:tgtEl>
                                      </p:cBhvr>
                                      <p:to x="100000" y="100000"/>
                                    </p:animScale>
                                    <p:animScale>
                                      <p:cBhvr>
                                        <p:cTn id="128" dur="26">
                                          <p:stCondLst>
                                            <p:cond delay="1808"/>
                                          </p:stCondLst>
                                        </p:cTn>
                                        <p:tgtEl>
                                          <p:spTgt spid="11"/>
                                        </p:tgtEl>
                                      </p:cBhvr>
                                      <p:to x="100000" y="95000"/>
                                    </p:animScale>
                                    <p:animScale>
                                      <p:cBhvr>
                                        <p:cTn id="129"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9" grpId="0" animBg="1"/>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CBB304-490B-46DC-97D5-7C22C64EDEE6}"/>
              </a:ext>
            </a:extLst>
          </p:cNvPr>
          <p:cNvSpPr>
            <a:spLocks noGrp="1"/>
          </p:cNvSpPr>
          <p:nvPr>
            <p:ph type="title"/>
          </p:nvPr>
        </p:nvSpPr>
        <p:spPr>
          <a:xfrm rot="21177728">
            <a:off x="-136615" y="798085"/>
            <a:ext cx="4596572" cy="1085642"/>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Autofit/>
          </a:bodyPr>
          <a:lstStyle/>
          <a:p>
            <a:pPr algn="ctr"/>
            <a:br>
              <a:rPr lang="es-ES" sz="3200" b="1" dirty="0">
                <a:solidFill>
                  <a:srgbClr val="FF0000"/>
                </a:solidFill>
              </a:rPr>
            </a:br>
            <a:r>
              <a:rPr lang="es-ES" sz="3200" b="1" dirty="0">
                <a:solidFill>
                  <a:srgbClr val="FF0000"/>
                </a:solidFill>
              </a:rPr>
              <a:t>hemorragias</a:t>
            </a:r>
            <a:br>
              <a:rPr lang="es-ES" sz="3200" b="1" dirty="0">
                <a:solidFill>
                  <a:srgbClr val="FF0000"/>
                </a:solidFill>
              </a:rPr>
            </a:br>
            <a:r>
              <a:rPr lang="es-ES" sz="3200" b="1" dirty="0">
                <a:solidFill>
                  <a:srgbClr val="FF0000"/>
                </a:solidFill>
              </a:rPr>
              <a:t>externas</a:t>
            </a:r>
          </a:p>
        </p:txBody>
      </p:sp>
      <p:sp>
        <p:nvSpPr>
          <p:cNvPr id="11" name="Rectángulo 10">
            <a:extLst>
              <a:ext uri="{FF2B5EF4-FFF2-40B4-BE49-F238E27FC236}">
                <a16:creationId xmlns:a16="http://schemas.microsoft.com/office/drawing/2014/main" id="{F9DC6BE5-7C67-45D0-9654-786BB0E3C71E}"/>
              </a:ext>
            </a:extLst>
          </p:cNvPr>
          <p:cNvSpPr/>
          <p:nvPr/>
        </p:nvSpPr>
        <p:spPr>
          <a:xfrm>
            <a:off x="7873926" y="1385332"/>
            <a:ext cx="3623945" cy="419450"/>
          </a:xfrm>
          <a:prstGeom prst="rect">
            <a:avLst/>
          </a:prstGeom>
          <a:solidFill>
            <a:srgbClr val="FF000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t>RESUMEN</a:t>
            </a:r>
            <a:endParaRPr lang="es-ES" sz="1600" b="1" dirty="0"/>
          </a:p>
        </p:txBody>
      </p:sp>
      <p:pic>
        <p:nvPicPr>
          <p:cNvPr id="7" name="Picture 8">
            <a:extLst>
              <a:ext uri="{FF2B5EF4-FFF2-40B4-BE49-F238E27FC236}">
                <a16:creationId xmlns:a16="http://schemas.microsoft.com/office/drawing/2014/main" id="{95A69A2C-85FF-49D8-979D-9B7DE86C2249}"/>
              </a:ext>
            </a:extLst>
          </p:cNvPr>
          <p:cNvPicPr>
            <a:picLocks noGrp="1" noChangeAspect="1" noChangeArrowheads="1"/>
          </p:cNvPicPr>
          <p:nvPr>
            <p:ph idx="1"/>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a:xfrm>
            <a:off x="3304803" y="792286"/>
            <a:ext cx="5834063" cy="5545137"/>
          </a:xfrm>
          <a:noFill/>
        </p:spPr>
      </p:pic>
    </p:spTree>
    <p:extLst>
      <p:ext uri="{BB962C8B-B14F-4D97-AF65-F5344CB8AC3E}">
        <p14:creationId xmlns:p14="http://schemas.microsoft.com/office/powerpoint/2010/main" val="91088676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ppt_w</p:attrName>
                                        </p:attrNameLst>
                                      </p:cBhvr>
                                      <p:tavLst>
                                        <p:tav tm="0">
                                          <p:val>
                                            <p:fltVal val="0"/>
                                          </p:val>
                                        </p:tav>
                                        <p:tav tm="100000">
                                          <p:val>
                                            <p:strVal val="#ppt_w"/>
                                          </p:val>
                                        </p:tav>
                                      </p:tavLst>
                                    </p:anim>
                                    <p:anim calcmode="lin" valueType="num">
                                      <p:cBhvr>
                                        <p:cTn id="12" dur="500" fill="hold"/>
                                        <p:tgtEl>
                                          <p:spTgt spid="11"/>
                                        </p:tgtEl>
                                        <p:attrNameLst>
                                          <p:attrName>ppt_h</p:attrName>
                                        </p:attrNameLst>
                                      </p:cBhvr>
                                      <p:tavLst>
                                        <p:tav tm="0">
                                          <p:val>
                                            <p:fltVal val="0"/>
                                          </p:val>
                                        </p:tav>
                                        <p:tav tm="100000">
                                          <p:val>
                                            <p:strVal val="#ppt_h"/>
                                          </p:val>
                                        </p:tav>
                                      </p:tavLst>
                                    </p:anim>
                                    <p:animEffect transition="in" filter="fade">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heel(1)">
                                      <p:cBhvr>
                                        <p:cTn id="18"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E592F8-8CA0-4216-808E-BCF1E34D38DA}"/>
              </a:ext>
            </a:extLst>
          </p:cNvPr>
          <p:cNvSpPr>
            <a:spLocks noGrp="1"/>
          </p:cNvSpPr>
          <p:nvPr>
            <p:ph type="title"/>
          </p:nvPr>
        </p:nvSpPr>
        <p:spPr>
          <a:xfrm>
            <a:off x="329047" y="79038"/>
            <a:ext cx="5595892" cy="365126"/>
          </a:xfrm>
        </p:spPr>
        <p:txBody>
          <a:bodyPr rtlCol="0">
            <a:normAutofit fontScale="90000"/>
          </a:bodyPr>
          <a:lstStyle/>
          <a:p>
            <a:pPr rtl="0"/>
            <a:r>
              <a:rPr lang="es-ES" b="1" dirty="0">
                <a:solidFill>
                  <a:schemeClr val="accent6">
                    <a:lumMod val="75000"/>
                  </a:schemeClr>
                </a:solidFill>
              </a:rPr>
              <a:t>AMPUTACIONES</a:t>
            </a:r>
          </a:p>
        </p:txBody>
      </p:sp>
      <p:sp>
        <p:nvSpPr>
          <p:cNvPr id="6" name="Rectángulo 5">
            <a:extLst>
              <a:ext uri="{FF2B5EF4-FFF2-40B4-BE49-F238E27FC236}">
                <a16:creationId xmlns:a16="http://schemas.microsoft.com/office/drawing/2014/main" id="{6B226977-14CA-455C-9DFD-335F59922184}"/>
              </a:ext>
            </a:extLst>
          </p:cNvPr>
          <p:cNvSpPr/>
          <p:nvPr/>
        </p:nvSpPr>
        <p:spPr>
          <a:xfrm>
            <a:off x="4840085" y="632786"/>
            <a:ext cx="2659310" cy="419450"/>
          </a:xfrm>
          <a:prstGeom prst="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DEFINICIÓN</a:t>
            </a:r>
          </a:p>
        </p:txBody>
      </p:sp>
      <p:sp>
        <p:nvSpPr>
          <p:cNvPr id="43" name="Rectángulo 42">
            <a:extLst>
              <a:ext uri="{FF2B5EF4-FFF2-40B4-BE49-F238E27FC236}">
                <a16:creationId xmlns:a16="http://schemas.microsoft.com/office/drawing/2014/main" id="{C16D33E6-6135-457A-82DE-FDB97F4DC843}"/>
              </a:ext>
            </a:extLst>
          </p:cNvPr>
          <p:cNvSpPr/>
          <p:nvPr/>
        </p:nvSpPr>
        <p:spPr>
          <a:xfrm>
            <a:off x="4625898" y="1240858"/>
            <a:ext cx="3112316" cy="6711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dirty="0">
                <a:solidFill>
                  <a:schemeClr val="tx1"/>
                </a:solidFill>
              </a:rPr>
              <a:t>Es el corte y separación de un miembro mediante traumatismo o cirugía.</a:t>
            </a:r>
            <a:endParaRPr lang="es-ES" sz="1600" dirty="0">
              <a:solidFill>
                <a:schemeClr val="tx1"/>
              </a:solidFill>
              <a:latin typeface="Calibri" panose="020F0502020204030204" pitchFamily="34" charset="0"/>
              <a:cs typeface="Calibri" panose="020F0502020204030204" pitchFamily="34" charset="0"/>
            </a:endParaRPr>
          </a:p>
        </p:txBody>
      </p:sp>
      <p:sp>
        <p:nvSpPr>
          <p:cNvPr id="16" name="Rectángulo 15">
            <a:extLst>
              <a:ext uri="{FF2B5EF4-FFF2-40B4-BE49-F238E27FC236}">
                <a16:creationId xmlns:a16="http://schemas.microsoft.com/office/drawing/2014/main" id="{8B1A13D1-9DB4-4AF5-B97F-CAEB8230D75C}"/>
              </a:ext>
            </a:extLst>
          </p:cNvPr>
          <p:cNvSpPr/>
          <p:nvPr/>
        </p:nvSpPr>
        <p:spPr>
          <a:xfrm>
            <a:off x="5040921" y="3316192"/>
            <a:ext cx="4203350" cy="41945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ACTUACIÓN DE PRIMEROS AUXILIOS</a:t>
            </a:r>
          </a:p>
        </p:txBody>
      </p:sp>
      <p:sp>
        <p:nvSpPr>
          <p:cNvPr id="20" name="Marcador de contenido 2">
            <a:extLst>
              <a:ext uri="{FF2B5EF4-FFF2-40B4-BE49-F238E27FC236}">
                <a16:creationId xmlns:a16="http://schemas.microsoft.com/office/drawing/2014/main" id="{337DD72D-DD1F-4642-90EF-F604A26544AC}"/>
              </a:ext>
            </a:extLst>
          </p:cNvPr>
          <p:cNvSpPr>
            <a:spLocks noGrp="1"/>
          </p:cNvSpPr>
          <p:nvPr>
            <p:ph idx="1"/>
          </p:nvPr>
        </p:nvSpPr>
        <p:spPr>
          <a:xfrm>
            <a:off x="469784" y="3941124"/>
            <a:ext cx="8548381" cy="2771657"/>
          </a:xfrm>
        </p:spPr>
        <p:txBody>
          <a:bodyPr rtlCol="0">
            <a:normAutofit/>
          </a:bodyPr>
          <a:lstStyle/>
          <a:p>
            <a:pPr rtl="0"/>
            <a:endParaRPr lang="es-ES" dirty="0"/>
          </a:p>
          <a:p>
            <a:pPr eaLnBrk="1" hangingPunct="1">
              <a:lnSpc>
                <a:spcPct val="80000"/>
              </a:lnSpc>
              <a:buFont typeface="Wingdings" panose="05000000000000000000" pitchFamily="2" charset="2"/>
              <a:buChar char="Ø"/>
            </a:pPr>
            <a:r>
              <a:rPr lang="es-ES" altLang="es-ES" sz="1600" dirty="0"/>
              <a:t> Si la amputación es incompleta, se colocará una férula que mantendrá inmóvil el miembro. </a:t>
            </a:r>
          </a:p>
          <a:p>
            <a:pPr eaLnBrk="1" hangingPunct="1">
              <a:lnSpc>
                <a:spcPct val="80000"/>
              </a:lnSpc>
              <a:buFont typeface="Wingdings" panose="05000000000000000000" pitchFamily="2" charset="2"/>
              <a:buChar char="Ø"/>
            </a:pPr>
            <a:r>
              <a:rPr lang="es-ES" altLang="es-ES" sz="1600" dirty="0"/>
              <a:t>Poner un vendaje compresivo en el miembro herido con el fin de evitar la hemorragia, manteniéndolo elevado por encima del nivel del corazón. Es muy importante no poner torniquetes si puede evitarse.</a:t>
            </a:r>
          </a:p>
          <a:p>
            <a:pPr>
              <a:lnSpc>
                <a:spcPct val="80000"/>
              </a:lnSpc>
              <a:buFont typeface="Wingdings" panose="05000000000000000000" pitchFamily="2" charset="2"/>
              <a:buChar char="Ø"/>
            </a:pPr>
            <a:r>
              <a:rPr lang="es-ES" altLang="es-ES" sz="1600" dirty="0"/>
              <a:t> Envolver la parte amputada en una gasa o paño estéril, si no se dispone de ello, se hará uso de un paño lo más limpio que sea posible. Introducirla en una bolsa de plástico bien cerrada.</a:t>
            </a:r>
          </a:p>
          <a:p>
            <a:pPr>
              <a:lnSpc>
                <a:spcPct val="80000"/>
              </a:lnSpc>
              <a:buFont typeface="Wingdings" panose="05000000000000000000" pitchFamily="2" charset="2"/>
              <a:buChar char="Ø"/>
            </a:pPr>
            <a:r>
              <a:rPr lang="es-ES" altLang="es-ES" sz="1600" dirty="0"/>
              <a:t> Introducirla en un recipiente o en otra bolsa con agua y hielo: La temperatura ideal para la conservación de la parte amputada durante el traslado es de unos 4º C. No debe ponerse el hielo en contacto directo con la parte amputada ya que ésta se congelaría y no podría implantarse.</a:t>
            </a:r>
          </a:p>
          <a:p>
            <a:pPr>
              <a:lnSpc>
                <a:spcPct val="80000"/>
              </a:lnSpc>
              <a:buFont typeface="Wingdings" panose="05000000000000000000" pitchFamily="2" charset="2"/>
              <a:buChar char="Ø"/>
            </a:pPr>
            <a:endParaRPr lang="es-ES" altLang="es-ES" sz="1600" dirty="0"/>
          </a:p>
          <a:p>
            <a:pPr eaLnBrk="1" hangingPunct="1">
              <a:lnSpc>
                <a:spcPct val="80000"/>
              </a:lnSpc>
              <a:buFont typeface="Wingdings" panose="05000000000000000000" pitchFamily="2" charset="2"/>
              <a:buChar char="Ø"/>
            </a:pPr>
            <a:endParaRPr lang="es-ES" altLang="es-ES" sz="2000" dirty="0"/>
          </a:p>
        </p:txBody>
      </p:sp>
      <p:pic>
        <p:nvPicPr>
          <p:cNvPr id="4" name="Imagen 3" descr="Imagen que contiene interior, comida, alimentos, tabla&#10;&#10;Descripción generada automáticamente">
            <a:extLst>
              <a:ext uri="{FF2B5EF4-FFF2-40B4-BE49-F238E27FC236}">
                <a16:creationId xmlns:a16="http://schemas.microsoft.com/office/drawing/2014/main" id="{8996F7B5-C4F2-441C-9D91-999B45491B9F}"/>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337590" y="608542"/>
            <a:ext cx="3851850" cy="2888888"/>
          </a:xfrm>
          <a:prstGeom prst="rect">
            <a:avLst/>
          </a:prstGeom>
        </p:spPr>
      </p:pic>
      <p:sp>
        <p:nvSpPr>
          <p:cNvPr id="18" name="Rectángulo 17">
            <a:extLst>
              <a:ext uri="{FF2B5EF4-FFF2-40B4-BE49-F238E27FC236}">
                <a16:creationId xmlns:a16="http://schemas.microsoft.com/office/drawing/2014/main" id="{8CAC5FD2-EA0D-42BA-9943-7F7B3E8548DF}"/>
              </a:ext>
            </a:extLst>
          </p:cNvPr>
          <p:cNvSpPr/>
          <p:nvPr/>
        </p:nvSpPr>
        <p:spPr>
          <a:xfrm>
            <a:off x="8499083" y="1202056"/>
            <a:ext cx="2659310" cy="419450"/>
          </a:xfrm>
          <a:prstGeom prst="rect">
            <a:avLst/>
          </a:prstGeom>
          <a:solidFill>
            <a:srgbClr val="CC00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NO HARÉ!!!!!!</a:t>
            </a:r>
          </a:p>
        </p:txBody>
      </p:sp>
      <p:sp>
        <p:nvSpPr>
          <p:cNvPr id="21" name="Rectángulo 20">
            <a:extLst>
              <a:ext uri="{FF2B5EF4-FFF2-40B4-BE49-F238E27FC236}">
                <a16:creationId xmlns:a16="http://schemas.microsoft.com/office/drawing/2014/main" id="{41183953-88E4-474A-9E45-DE61854CCD37}"/>
              </a:ext>
            </a:extLst>
          </p:cNvPr>
          <p:cNvSpPr/>
          <p:nvPr/>
        </p:nvSpPr>
        <p:spPr>
          <a:xfrm>
            <a:off x="7927060" y="1771377"/>
            <a:ext cx="4077992" cy="14383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1600" dirty="0">
                <a:solidFill>
                  <a:srgbClr val="FF0000"/>
                </a:solidFill>
                <a:latin typeface="Calibri" panose="020F0502020204030204" pitchFamily="34" charset="0"/>
                <a:cs typeface="Calibri" panose="020F0502020204030204" pitchFamily="34" charset="0"/>
              </a:rPr>
              <a:t>No realizar ningún tipo de exploración.</a:t>
            </a:r>
          </a:p>
          <a:p>
            <a:r>
              <a:rPr lang="es-ES" altLang="es-ES" sz="1600" dirty="0">
                <a:solidFill>
                  <a:srgbClr val="FF0000"/>
                </a:solidFill>
                <a:latin typeface="Calibri" panose="020F0502020204030204" pitchFamily="34" charset="0"/>
                <a:cs typeface="Calibri" panose="020F0502020204030204" pitchFamily="34" charset="0"/>
              </a:rPr>
              <a:t>No intentaré limpiar o desinfectar el miembro amputado.</a:t>
            </a:r>
          </a:p>
          <a:p>
            <a:r>
              <a:rPr lang="es-ES" altLang="es-ES" sz="1600" dirty="0">
                <a:solidFill>
                  <a:srgbClr val="FF0000"/>
                </a:solidFill>
                <a:latin typeface="Calibri" panose="020F0502020204030204" pitchFamily="34" charset="0"/>
                <a:cs typeface="Calibri" panose="020F0502020204030204" pitchFamily="34" charset="0"/>
              </a:rPr>
              <a:t>No dar de comer ni beber al accidentado. </a:t>
            </a:r>
            <a:r>
              <a:rPr lang="es-ES" altLang="es-ES" sz="1600" dirty="0"/>
              <a:t>ningún tipo de exploración ningún tipo de exploración</a:t>
            </a:r>
            <a:endParaRPr lang="es-ES" sz="1600" dirty="0">
              <a:solidFill>
                <a:schemeClr val="tx1"/>
              </a:solidFill>
              <a:latin typeface="Calibri" panose="020F0502020204030204" pitchFamily="34" charset="0"/>
              <a:cs typeface="Calibri" panose="020F0502020204030204" pitchFamily="34" charset="0"/>
            </a:endParaRPr>
          </a:p>
        </p:txBody>
      </p:sp>
      <p:pic>
        <p:nvPicPr>
          <p:cNvPr id="24" name="Picture 7">
            <a:extLst>
              <a:ext uri="{FF2B5EF4-FFF2-40B4-BE49-F238E27FC236}">
                <a16:creationId xmlns:a16="http://schemas.microsoft.com/office/drawing/2014/main" id="{64FD5E1B-F49C-4832-AF75-C276980F8C66}"/>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018165" y="3941124"/>
            <a:ext cx="2892359" cy="2000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65618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randombar(horizontal)">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43">
                                            <p:txEl>
                                              <p:pRg st="0" end="0"/>
                                            </p:txEl>
                                          </p:spTgt>
                                        </p:tgtEl>
                                        <p:attrNameLst>
                                          <p:attrName>style.visibility</p:attrName>
                                        </p:attrNameLst>
                                      </p:cBhvr>
                                      <p:to>
                                        <p:strVal val="visible"/>
                                      </p:to>
                                    </p:set>
                                    <p:animEffect transition="in" filter="fade">
                                      <p:cBhvr>
                                        <p:cTn id="24" dur="1000"/>
                                        <p:tgtEl>
                                          <p:spTgt spid="43">
                                            <p:txEl>
                                              <p:pRg st="0" end="0"/>
                                            </p:txEl>
                                          </p:spTgt>
                                        </p:tgtEl>
                                      </p:cBhvr>
                                    </p:animEffect>
                                    <p:anim calcmode="lin" valueType="num">
                                      <p:cBhvr>
                                        <p:cTn id="25" dur="1000" fill="hold"/>
                                        <p:tgtEl>
                                          <p:spTgt spid="43">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4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nodeType="click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randombar(horizontal)">
                                      <p:cBhvr>
                                        <p:cTn id="36" dur="500"/>
                                        <p:tgtEl>
                                          <p:spTgt spid="24"/>
                                        </p:tgtEl>
                                      </p:cBhvr>
                                    </p:animEffect>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20">
                                            <p:txEl>
                                              <p:pRg st="1" end="1"/>
                                            </p:txEl>
                                          </p:spTgt>
                                        </p:tgtEl>
                                        <p:attrNameLst>
                                          <p:attrName>style.visibility</p:attrName>
                                        </p:attrNameLst>
                                      </p:cBhvr>
                                      <p:to>
                                        <p:strVal val="visible"/>
                                      </p:to>
                                    </p:set>
                                    <p:animEffect transition="in" filter="fade">
                                      <p:cBhvr>
                                        <p:cTn id="41" dur="1000"/>
                                        <p:tgtEl>
                                          <p:spTgt spid="20">
                                            <p:txEl>
                                              <p:pRg st="1" end="1"/>
                                            </p:txEl>
                                          </p:spTgt>
                                        </p:tgtEl>
                                      </p:cBhvr>
                                    </p:animEffect>
                                    <p:anim calcmode="lin" valueType="num">
                                      <p:cBhvr>
                                        <p:cTn id="42" dur="1000" fill="hold"/>
                                        <p:tgtEl>
                                          <p:spTgt spid="20">
                                            <p:txEl>
                                              <p:pRg st="1" end="1"/>
                                            </p:txEl>
                                          </p:spTgt>
                                        </p:tgtEl>
                                        <p:attrNameLst>
                                          <p:attrName>ppt_x</p:attrName>
                                        </p:attrNameLst>
                                      </p:cBhvr>
                                      <p:tavLst>
                                        <p:tav tm="0">
                                          <p:val>
                                            <p:strVal val="#ppt_x"/>
                                          </p:val>
                                        </p:tav>
                                        <p:tav tm="100000">
                                          <p:val>
                                            <p:strVal val="#ppt_x"/>
                                          </p:val>
                                        </p:tav>
                                      </p:tavLst>
                                    </p:anim>
                                    <p:anim calcmode="lin" valueType="num">
                                      <p:cBhvr>
                                        <p:cTn id="43" dur="1000" fill="hold"/>
                                        <p:tgtEl>
                                          <p:spTgt spid="2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20">
                                            <p:txEl>
                                              <p:pRg st="2" end="2"/>
                                            </p:txEl>
                                          </p:spTgt>
                                        </p:tgtEl>
                                        <p:attrNameLst>
                                          <p:attrName>style.visibility</p:attrName>
                                        </p:attrNameLst>
                                      </p:cBhvr>
                                      <p:to>
                                        <p:strVal val="visible"/>
                                      </p:to>
                                    </p:set>
                                    <p:animEffect transition="in" filter="fade">
                                      <p:cBhvr>
                                        <p:cTn id="48" dur="1000"/>
                                        <p:tgtEl>
                                          <p:spTgt spid="20">
                                            <p:txEl>
                                              <p:pRg st="2" end="2"/>
                                            </p:txEl>
                                          </p:spTgt>
                                        </p:tgtEl>
                                      </p:cBhvr>
                                    </p:animEffect>
                                    <p:anim calcmode="lin" valueType="num">
                                      <p:cBhvr>
                                        <p:cTn id="49" dur="1000" fill="hold"/>
                                        <p:tgtEl>
                                          <p:spTgt spid="20">
                                            <p:txEl>
                                              <p:pRg st="2" end="2"/>
                                            </p:txEl>
                                          </p:spTgt>
                                        </p:tgtEl>
                                        <p:attrNameLst>
                                          <p:attrName>ppt_x</p:attrName>
                                        </p:attrNameLst>
                                      </p:cBhvr>
                                      <p:tavLst>
                                        <p:tav tm="0">
                                          <p:val>
                                            <p:strVal val="#ppt_x"/>
                                          </p:val>
                                        </p:tav>
                                        <p:tav tm="100000">
                                          <p:val>
                                            <p:strVal val="#ppt_x"/>
                                          </p:val>
                                        </p:tav>
                                      </p:tavLst>
                                    </p:anim>
                                    <p:anim calcmode="lin" valueType="num">
                                      <p:cBhvr>
                                        <p:cTn id="50" dur="1000" fill="hold"/>
                                        <p:tgtEl>
                                          <p:spTgt spid="2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20">
                                            <p:txEl>
                                              <p:pRg st="3" end="3"/>
                                            </p:txEl>
                                          </p:spTgt>
                                        </p:tgtEl>
                                        <p:attrNameLst>
                                          <p:attrName>style.visibility</p:attrName>
                                        </p:attrNameLst>
                                      </p:cBhvr>
                                      <p:to>
                                        <p:strVal val="visible"/>
                                      </p:to>
                                    </p:set>
                                    <p:animEffect transition="in" filter="fade">
                                      <p:cBhvr>
                                        <p:cTn id="55" dur="1000"/>
                                        <p:tgtEl>
                                          <p:spTgt spid="20">
                                            <p:txEl>
                                              <p:pRg st="3" end="3"/>
                                            </p:txEl>
                                          </p:spTgt>
                                        </p:tgtEl>
                                      </p:cBhvr>
                                    </p:animEffect>
                                    <p:anim calcmode="lin" valueType="num">
                                      <p:cBhvr>
                                        <p:cTn id="56" dur="1000" fill="hold"/>
                                        <p:tgtEl>
                                          <p:spTgt spid="20">
                                            <p:txEl>
                                              <p:pRg st="3" end="3"/>
                                            </p:txEl>
                                          </p:spTgt>
                                        </p:tgtEl>
                                        <p:attrNameLst>
                                          <p:attrName>ppt_x</p:attrName>
                                        </p:attrNameLst>
                                      </p:cBhvr>
                                      <p:tavLst>
                                        <p:tav tm="0">
                                          <p:val>
                                            <p:strVal val="#ppt_x"/>
                                          </p:val>
                                        </p:tav>
                                        <p:tav tm="100000">
                                          <p:val>
                                            <p:strVal val="#ppt_x"/>
                                          </p:val>
                                        </p:tav>
                                      </p:tavLst>
                                    </p:anim>
                                    <p:anim calcmode="lin" valueType="num">
                                      <p:cBhvr>
                                        <p:cTn id="57" dur="1000" fill="hold"/>
                                        <p:tgtEl>
                                          <p:spTgt spid="2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nodeType="clickEffect">
                                  <p:stCondLst>
                                    <p:cond delay="0"/>
                                  </p:stCondLst>
                                  <p:childTnLst>
                                    <p:set>
                                      <p:cBhvr>
                                        <p:cTn id="61" dur="1" fill="hold">
                                          <p:stCondLst>
                                            <p:cond delay="0"/>
                                          </p:stCondLst>
                                        </p:cTn>
                                        <p:tgtEl>
                                          <p:spTgt spid="20">
                                            <p:txEl>
                                              <p:pRg st="4" end="4"/>
                                            </p:txEl>
                                          </p:spTgt>
                                        </p:tgtEl>
                                        <p:attrNameLst>
                                          <p:attrName>style.visibility</p:attrName>
                                        </p:attrNameLst>
                                      </p:cBhvr>
                                      <p:to>
                                        <p:strVal val="visible"/>
                                      </p:to>
                                    </p:set>
                                    <p:animEffect transition="in" filter="fade">
                                      <p:cBhvr>
                                        <p:cTn id="62" dur="1000"/>
                                        <p:tgtEl>
                                          <p:spTgt spid="20">
                                            <p:txEl>
                                              <p:pRg st="4" end="4"/>
                                            </p:txEl>
                                          </p:spTgt>
                                        </p:tgtEl>
                                      </p:cBhvr>
                                    </p:animEffect>
                                    <p:anim calcmode="lin" valueType="num">
                                      <p:cBhvr>
                                        <p:cTn id="63" dur="1000" fill="hold"/>
                                        <p:tgtEl>
                                          <p:spTgt spid="20">
                                            <p:txEl>
                                              <p:pRg st="4" end="4"/>
                                            </p:txEl>
                                          </p:spTgt>
                                        </p:tgtEl>
                                        <p:attrNameLst>
                                          <p:attrName>ppt_x</p:attrName>
                                        </p:attrNameLst>
                                      </p:cBhvr>
                                      <p:tavLst>
                                        <p:tav tm="0">
                                          <p:val>
                                            <p:strVal val="#ppt_x"/>
                                          </p:val>
                                        </p:tav>
                                        <p:tav tm="100000">
                                          <p:val>
                                            <p:strVal val="#ppt_x"/>
                                          </p:val>
                                        </p:tav>
                                      </p:tavLst>
                                    </p:anim>
                                    <p:anim calcmode="lin" valueType="num">
                                      <p:cBhvr>
                                        <p:cTn id="64" dur="1000" fill="hold"/>
                                        <p:tgtEl>
                                          <p:spTgt spid="20">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53" presetClass="entr" presetSubtype="16" fill="hold" grpId="0" nodeType="clickEffect">
                                  <p:stCondLst>
                                    <p:cond delay="0"/>
                                  </p:stCondLst>
                                  <p:childTnLst>
                                    <p:set>
                                      <p:cBhvr>
                                        <p:cTn id="68" dur="1" fill="hold">
                                          <p:stCondLst>
                                            <p:cond delay="0"/>
                                          </p:stCondLst>
                                        </p:cTn>
                                        <p:tgtEl>
                                          <p:spTgt spid="18"/>
                                        </p:tgtEl>
                                        <p:attrNameLst>
                                          <p:attrName>style.visibility</p:attrName>
                                        </p:attrNameLst>
                                      </p:cBhvr>
                                      <p:to>
                                        <p:strVal val="visible"/>
                                      </p:to>
                                    </p:set>
                                    <p:anim calcmode="lin" valueType="num">
                                      <p:cBhvr>
                                        <p:cTn id="69" dur="500" fill="hold"/>
                                        <p:tgtEl>
                                          <p:spTgt spid="18"/>
                                        </p:tgtEl>
                                        <p:attrNameLst>
                                          <p:attrName>ppt_w</p:attrName>
                                        </p:attrNameLst>
                                      </p:cBhvr>
                                      <p:tavLst>
                                        <p:tav tm="0">
                                          <p:val>
                                            <p:fltVal val="0"/>
                                          </p:val>
                                        </p:tav>
                                        <p:tav tm="100000">
                                          <p:val>
                                            <p:strVal val="#ppt_w"/>
                                          </p:val>
                                        </p:tav>
                                      </p:tavLst>
                                    </p:anim>
                                    <p:anim calcmode="lin" valueType="num">
                                      <p:cBhvr>
                                        <p:cTn id="70" dur="500" fill="hold"/>
                                        <p:tgtEl>
                                          <p:spTgt spid="18"/>
                                        </p:tgtEl>
                                        <p:attrNameLst>
                                          <p:attrName>ppt_h</p:attrName>
                                        </p:attrNameLst>
                                      </p:cBhvr>
                                      <p:tavLst>
                                        <p:tav tm="0">
                                          <p:val>
                                            <p:fltVal val="0"/>
                                          </p:val>
                                        </p:tav>
                                        <p:tav tm="100000">
                                          <p:val>
                                            <p:strVal val="#ppt_h"/>
                                          </p:val>
                                        </p:tav>
                                      </p:tavLst>
                                    </p:anim>
                                    <p:animEffect transition="in" filter="fade">
                                      <p:cBhvr>
                                        <p:cTn id="71" dur="500"/>
                                        <p:tgtEl>
                                          <p:spTgt spid="18"/>
                                        </p:tgtEl>
                                      </p:cBhvr>
                                    </p:animEffect>
                                  </p:childTnLst>
                                </p:cTn>
                              </p:par>
                            </p:childTnLst>
                          </p:cTn>
                        </p:par>
                      </p:childTnLst>
                    </p:cTn>
                  </p:par>
                  <p:par>
                    <p:cTn id="72" fill="hold">
                      <p:stCondLst>
                        <p:cond delay="indefinite"/>
                      </p:stCondLst>
                      <p:childTnLst>
                        <p:par>
                          <p:cTn id="73" fill="hold">
                            <p:stCondLst>
                              <p:cond delay="0"/>
                            </p:stCondLst>
                            <p:childTnLst>
                              <p:par>
                                <p:cTn id="74" presetID="2" presetClass="entr" presetSubtype="4" fill="hold" nodeType="clickEffect">
                                  <p:stCondLst>
                                    <p:cond delay="0"/>
                                  </p:stCondLst>
                                  <p:childTnLst>
                                    <p:set>
                                      <p:cBhvr>
                                        <p:cTn id="75" dur="1" fill="hold">
                                          <p:stCondLst>
                                            <p:cond delay="0"/>
                                          </p:stCondLst>
                                        </p:cTn>
                                        <p:tgtEl>
                                          <p:spTgt spid="21">
                                            <p:txEl>
                                              <p:pRg st="0" end="0"/>
                                            </p:txEl>
                                          </p:spTgt>
                                        </p:tgtEl>
                                        <p:attrNameLst>
                                          <p:attrName>style.visibility</p:attrName>
                                        </p:attrNameLst>
                                      </p:cBhvr>
                                      <p:to>
                                        <p:strVal val="visible"/>
                                      </p:to>
                                    </p:set>
                                    <p:anim calcmode="lin" valueType="num">
                                      <p:cBhvr additive="base">
                                        <p:cTn id="76" dur="500" fill="hold"/>
                                        <p:tgtEl>
                                          <p:spTgt spid="21">
                                            <p:txEl>
                                              <p:pRg st="0" end="0"/>
                                            </p:txEl>
                                          </p:spTgt>
                                        </p:tgtEl>
                                        <p:attrNameLst>
                                          <p:attrName>ppt_x</p:attrName>
                                        </p:attrNameLst>
                                      </p:cBhvr>
                                      <p:tavLst>
                                        <p:tav tm="0">
                                          <p:val>
                                            <p:strVal val="#ppt_x"/>
                                          </p:val>
                                        </p:tav>
                                        <p:tav tm="100000">
                                          <p:val>
                                            <p:strVal val="#ppt_x"/>
                                          </p:val>
                                        </p:tav>
                                      </p:tavLst>
                                    </p:anim>
                                    <p:anim calcmode="lin" valueType="num">
                                      <p:cBhvr additive="base">
                                        <p:cTn id="77" dur="500" fill="hold"/>
                                        <p:tgtEl>
                                          <p:spTgt spid="2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42" presetClass="entr" presetSubtype="0" fill="hold" nodeType="clickEffect">
                                  <p:stCondLst>
                                    <p:cond delay="0"/>
                                  </p:stCondLst>
                                  <p:childTnLst>
                                    <p:set>
                                      <p:cBhvr>
                                        <p:cTn id="81" dur="1" fill="hold">
                                          <p:stCondLst>
                                            <p:cond delay="0"/>
                                          </p:stCondLst>
                                        </p:cTn>
                                        <p:tgtEl>
                                          <p:spTgt spid="21">
                                            <p:txEl>
                                              <p:pRg st="1" end="1"/>
                                            </p:txEl>
                                          </p:spTgt>
                                        </p:tgtEl>
                                        <p:attrNameLst>
                                          <p:attrName>style.visibility</p:attrName>
                                        </p:attrNameLst>
                                      </p:cBhvr>
                                      <p:to>
                                        <p:strVal val="visible"/>
                                      </p:to>
                                    </p:set>
                                    <p:animEffect transition="in" filter="fade">
                                      <p:cBhvr>
                                        <p:cTn id="82" dur="1000"/>
                                        <p:tgtEl>
                                          <p:spTgt spid="21">
                                            <p:txEl>
                                              <p:pRg st="1" end="1"/>
                                            </p:txEl>
                                          </p:spTgt>
                                        </p:tgtEl>
                                      </p:cBhvr>
                                    </p:animEffect>
                                    <p:anim calcmode="lin" valueType="num">
                                      <p:cBhvr>
                                        <p:cTn id="83" dur="1000" fill="hold"/>
                                        <p:tgtEl>
                                          <p:spTgt spid="21">
                                            <p:txEl>
                                              <p:pRg st="1" end="1"/>
                                            </p:txEl>
                                          </p:spTgt>
                                        </p:tgtEl>
                                        <p:attrNameLst>
                                          <p:attrName>ppt_x</p:attrName>
                                        </p:attrNameLst>
                                      </p:cBhvr>
                                      <p:tavLst>
                                        <p:tav tm="0">
                                          <p:val>
                                            <p:strVal val="#ppt_x"/>
                                          </p:val>
                                        </p:tav>
                                        <p:tav tm="100000">
                                          <p:val>
                                            <p:strVal val="#ppt_x"/>
                                          </p:val>
                                        </p:tav>
                                      </p:tavLst>
                                    </p:anim>
                                    <p:anim calcmode="lin" valueType="num">
                                      <p:cBhvr>
                                        <p:cTn id="84" dur="1000" fill="hold"/>
                                        <p:tgtEl>
                                          <p:spTgt spid="2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4" fill="hold" nodeType="clickEffect">
                                  <p:stCondLst>
                                    <p:cond delay="0"/>
                                  </p:stCondLst>
                                  <p:childTnLst>
                                    <p:set>
                                      <p:cBhvr>
                                        <p:cTn id="88" dur="1" fill="hold">
                                          <p:stCondLst>
                                            <p:cond delay="0"/>
                                          </p:stCondLst>
                                        </p:cTn>
                                        <p:tgtEl>
                                          <p:spTgt spid="21">
                                            <p:txEl>
                                              <p:pRg st="2" end="2"/>
                                            </p:txEl>
                                          </p:spTgt>
                                        </p:tgtEl>
                                        <p:attrNameLst>
                                          <p:attrName>style.visibility</p:attrName>
                                        </p:attrNameLst>
                                      </p:cBhvr>
                                      <p:to>
                                        <p:strVal val="visible"/>
                                      </p:to>
                                    </p:set>
                                    <p:anim calcmode="lin" valueType="num">
                                      <p:cBhvr additive="base">
                                        <p:cTn id="89" dur="500" fill="hold"/>
                                        <p:tgtEl>
                                          <p:spTgt spid="21">
                                            <p:txEl>
                                              <p:pRg st="2" end="2"/>
                                            </p:txEl>
                                          </p:spTgt>
                                        </p:tgtEl>
                                        <p:attrNameLst>
                                          <p:attrName>ppt_x</p:attrName>
                                        </p:attrNameLst>
                                      </p:cBhvr>
                                      <p:tavLst>
                                        <p:tav tm="0">
                                          <p:val>
                                            <p:strVal val="#ppt_x"/>
                                          </p:val>
                                        </p:tav>
                                        <p:tav tm="100000">
                                          <p:val>
                                            <p:strVal val="#ppt_x"/>
                                          </p:val>
                                        </p:tav>
                                      </p:tavLst>
                                    </p:anim>
                                    <p:anim calcmode="lin" valueType="num">
                                      <p:cBhvr additive="base">
                                        <p:cTn id="90" dur="500" fill="hold"/>
                                        <p:tgtEl>
                                          <p:spTgt spid="21">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16" grpId="0" animBg="1"/>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Marcador de número de diapositiva 9">
            <a:extLst>
              <a:ext uri="{FF2B5EF4-FFF2-40B4-BE49-F238E27FC236}">
                <a16:creationId xmlns:a16="http://schemas.microsoft.com/office/drawing/2014/main" id="{FD0AB13B-D424-4438-9076-29B57D23EA9E}"/>
              </a:ext>
            </a:extLst>
          </p:cNvPr>
          <p:cNvSpPr>
            <a:spLocks noGrp="1"/>
          </p:cNvSpPr>
          <p:nvPr>
            <p:ph type="sldNum" sz="quarter" idx="12"/>
          </p:nvPr>
        </p:nvSpPr>
        <p:spPr/>
        <p:txBody>
          <a:bodyPr/>
          <a:lstStyle/>
          <a:p>
            <a:pPr rtl="0"/>
            <a:fld id="{3A98EE3D-8CD1-4C3F-BD1C-C98C9596463C}" type="slidenum">
              <a:rPr lang="es-ES" noProof="0" smtClean="0"/>
              <a:t>11</a:t>
            </a:fld>
            <a:endParaRPr lang="es-ES" noProof="0"/>
          </a:p>
        </p:txBody>
      </p:sp>
      <p:sp>
        <p:nvSpPr>
          <p:cNvPr id="2" name="Rectángulo: una sola esquina redondeada 1">
            <a:extLst>
              <a:ext uri="{FF2B5EF4-FFF2-40B4-BE49-F238E27FC236}">
                <a16:creationId xmlns:a16="http://schemas.microsoft.com/office/drawing/2014/main" id="{79D82D7F-8D31-423E-9F7E-9139133FF121}"/>
              </a:ext>
            </a:extLst>
          </p:cNvPr>
          <p:cNvSpPr/>
          <p:nvPr/>
        </p:nvSpPr>
        <p:spPr>
          <a:xfrm>
            <a:off x="2039815" y="1055077"/>
            <a:ext cx="8518485" cy="1322363"/>
          </a:xfrm>
          <a:prstGeom prst="round1Rect">
            <a:avLst/>
          </a:prstGeom>
          <a:solidFill>
            <a:srgbClr val="6D27D3"/>
          </a:solidFill>
          <a:ln>
            <a:solidFill>
              <a:srgbClr val="CC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Una HEMORRAGIA INTERNA se puede producir en la cavidad torácica, en el aparato digestivo o en los tejidos que rodean los grandes huesos si se rompen. </a:t>
            </a:r>
          </a:p>
          <a:p>
            <a:pPr algn="ctr"/>
            <a:r>
              <a:rPr lang="es-ES" dirty="0"/>
              <a:t>Es difícil de detectar y puede que no sea evidente hasta horas después de su inicio.</a:t>
            </a:r>
          </a:p>
          <a:p>
            <a:pPr algn="ctr"/>
            <a:endParaRPr lang="es-ES" dirty="0"/>
          </a:p>
        </p:txBody>
      </p:sp>
      <p:sp>
        <p:nvSpPr>
          <p:cNvPr id="3" name="Rectángulo 2">
            <a:extLst>
              <a:ext uri="{FF2B5EF4-FFF2-40B4-BE49-F238E27FC236}">
                <a16:creationId xmlns:a16="http://schemas.microsoft.com/office/drawing/2014/main" id="{DB84A27B-D3C3-48E5-970C-FBBD8DDB679B}"/>
              </a:ext>
            </a:extLst>
          </p:cNvPr>
          <p:cNvSpPr/>
          <p:nvPr/>
        </p:nvSpPr>
        <p:spPr>
          <a:xfrm>
            <a:off x="1688445" y="167609"/>
            <a:ext cx="8869855" cy="63184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HEMORRAGIAS INTERNAS</a:t>
            </a:r>
          </a:p>
        </p:txBody>
      </p:sp>
      <p:sp>
        <p:nvSpPr>
          <p:cNvPr id="4" name="Rectángulo: esquinas redondeadas 3">
            <a:extLst>
              <a:ext uri="{FF2B5EF4-FFF2-40B4-BE49-F238E27FC236}">
                <a16:creationId xmlns:a16="http://schemas.microsoft.com/office/drawing/2014/main" id="{7899FF3F-2073-4516-BA5E-45D36871E146}"/>
              </a:ext>
            </a:extLst>
          </p:cNvPr>
          <p:cNvSpPr/>
          <p:nvPr/>
        </p:nvSpPr>
        <p:spPr>
          <a:xfrm>
            <a:off x="192258" y="2633066"/>
            <a:ext cx="4815840" cy="3258683"/>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800" b="1" u="sng" dirty="0">
                <a:solidFill>
                  <a:srgbClr val="00CC00"/>
                </a:solidFill>
              </a:rPr>
              <a:t>SINTOMAS GENERALES</a:t>
            </a:r>
          </a:p>
          <a:p>
            <a:pPr marL="285750" indent="-285750">
              <a:buFontTx/>
              <a:buChar char="-"/>
            </a:pPr>
            <a:r>
              <a:rPr lang="es-ES" b="1" dirty="0">
                <a:solidFill>
                  <a:schemeClr val="tx1"/>
                </a:solidFill>
              </a:rPr>
              <a:t>Dolor de cabeza.</a:t>
            </a:r>
          </a:p>
          <a:p>
            <a:pPr marL="285750" indent="-285750">
              <a:buFontTx/>
              <a:buChar char="-"/>
            </a:pPr>
            <a:r>
              <a:rPr lang="es-ES" b="1" dirty="0">
                <a:solidFill>
                  <a:schemeClr val="tx1"/>
                </a:solidFill>
              </a:rPr>
              <a:t>Rigidez de cuello.</a:t>
            </a:r>
          </a:p>
          <a:p>
            <a:pPr marL="285750" indent="-285750">
              <a:buFontTx/>
              <a:buChar char="-"/>
            </a:pPr>
            <a:r>
              <a:rPr lang="es-ES" b="1" dirty="0">
                <a:solidFill>
                  <a:schemeClr val="tx1"/>
                </a:solidFill>
              </a:rPr>
              <a:t>Contusión.</a:t>
            </a:r>
          </a:p>
          <a:p>
            <a:pPr marL="285750" indent="-285750">
              <a:buFontTx/>
              <a:buChar char="-"/>
            </a:pPr>
            <a:r>
              <a:rPr lang="es-ES" b="1" dirty="0">
                <a:solidFill>
                  <a:schemeClr val="tx1"/>
                </a:solidFill>
              </a:rPr>
              <a:t>Perdida de visión.</a:t>
            </a:r>
          </a:p>
          <a:p>
            <a:pPr marL="285750" indent="-285750">
              <a:buFontTx/>
              <a:buChar char="-"/>
            </a:pPr>
            <a:r>
              <a:rPr lang="es-ES" b="1" dirty="0">
                <a:solidFill>
                  <a:schemeClr val="tx1"/>
                </a:solidFill>
              </a:rPr>
              <a:t>Dificultad para hablar.</a:t>
            </a:r>
          </a:p>
          <a:p>
            <a:pPr marL="285750" indent="-285750">
              <a:buFontTx/>
              <a:buChar char="-"/>
            </a:pPr>
            <a:r>
              <a:rPr lang="es-ES" b="1" dirty="0">
                <a:solidFill>
                  <a:schemeClr val="tx1"/>
                </a:solidFill>
              </a:rPr>
              <a:t>Aturdimiento.</a:t>
            </a:r>
          </a:p>
          <a:p>
            <a:pPr marL="285750" indent="-285750">
              <a:buFontTx/>
              <a:buChar char="-"/>
            </a:pPr>
            <a:r>
              <a:rPr lang="es-ES" b="1" dirty="0">
                <a:solidFill>
                  <a:schemeClr val="tx1"/>
                </a:solidFill>
              </a:rPr>
              <a:t>Sangrado por orificios naturales.</a:t>
            </a:r>
          </a:p>
        </p:txBody>
      </p:sp>
      <p:sp>
        <p:nvSpPr>
          <p:cNvPr id="11" name="Rectángulo: esquinas redondeadas 10">
            <a:extLst>
              <a:ext uri="{FF2B5EF4-FFF2-40B4-BE49-F238E27FC236}">
                <a16:creationId xmlns:a16="http://schemas.microsoft.com/office/drawing/2014/main" id="{D517E6D1-98F9-4D84-A92C-26824086C929}"/>
              </a:ext>
            </a:extLst>
          </p:cNvPr>
          <p:cNvSpPr/>
          <p:nvPr/>
        </p:nvSpPr>
        <p:spPr>
          <a:xfrm>
            <a:off x="6682154" y="2633066"/>
            <a:ext cx="5064370" cy="40573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rPr>
              <a:t>Una persona sin conocimientos médicos no puede detener una hemorragia interna. </a:t>
            </a:r>
          </a:p>
          <a:p>
            <a:pPr algn="ctr"/>
            <a:endParaRPr lang="es-ES" dirty="0"/>
          </a:p>
          <a:p>
            <a:pPr algn="ctr"/>
            <a:r>
              <a:rPr lang="es-ES" sz="2800" b="1" u="sng" dirty="0">
                <a:solidFill>
                  <a:srgbClr val="FF0000"/>
                </a:solidFill>
              </a:rPr>
              <a:t>SINTOMAS DE SHOCK</a:t>
            </a:r>
          </a:p>
          <a:p>
            <a:pPr algn="ctr"/>
            <a:r>
              <a:rPr lang="es-ES" b="1" dirty="0">
                <a:solidFill>
                  <a:schemeClr val="tx1"/>
                </a:solidFill>
              </a:rPr>
              <a:t>-Tumbar a la victima</a:t>
            </a:r>
          </a:p>
          <a:p>
            <a:pPr marL="285750" indent="-285750" algn="ctr">
              <a:buFontTx/>
              <a:buChar char="-"/>
            </a:pPr>
            <a:r>
              <a:rPr lang="es-ES" b="1" dirty="0">
                <a:solidFill>
                  <a:schemeClr val="tx1"/>
                </a:solidFill>
              </a:rPr>
              <a:t>Elevar las piernas.</a:t>
            </a:r>
          </a:p>
          <a:p>
            <a:pPr marL="285750" indent="-285750" algn="ctr">
              <a:buFontTx/>
              <a:buChar char="-"/>
            </a:pPr>
            <a:r>
              <a:rPr lang="es-ES" b="1" dirty="0">
                <a:solidFill>
                  <a:schemeClr val="tx1"/>
                </a:solidFill>
              </a:rPr>
              <a:t>Aflojar la ropa.</a:t>
            </a:r>
          </a:p>
          <a:p>
            <a:pPr marL="285750" indent="-285750" algn="ctr">
              <a:buFontTx/>
              <a:buChar char="-"/>
            </a:pPr>
            <a:r>
              <a:rPr lang="es-ES" b="1" dirty="0">
                <a:solidFill>
                  <a:schemeClr val="tx1"/>
                </a:solidFill>
              </a:rPr>
              <a:t>Cubrir con mantas.</a:t>
            </a:r>
          </a:p>
          <a:p>
            <a:pPr marL="285750" indent="-285750" algn="ctr">
              <a:buFontTx/>
              <a:buChar char="-"/>
            </a:pPr>
            <a:r>
              <a:rPr lang="es-ES" b="1" dirty="0">
                <a:solidFill>
                  <a:schemeClr val="tx1"/>
                </a:solidFill>
              </a:rPr>
              <a:t>No dar de beber ni de comer.</a:t>
            </a:r>
          </a:p>
          <a:p>
            <a:pPr marL="285750" indent="-285750" algn="ctr">
              <a:buFontTx/>
              <a:buChar char="-"/>
            </a:pPr>
            <a:r>
              <a:rPr lang="es-ES" b="1" dirty="0">
                <a:solidFill>
                  <a:schemeClr val="tx1"/>
                </a:solidFill>
              </a:rPr>
              <a:t> Solicitar ayuda sanitaria tan rápidamente como sea posible. </a:t>
            </a:r>
          </a:p>
        </p:txBody>
      </p:sp>
      <p:pic>
        <p:nvPicPr>
          <p:cNvPr id="13" name="Imagen 12">
            <a:extLst>
              <a:ext uri="{FF2B5EF4-FFF2-40B4-BE49-F238E27FC236}">
                <a16:creationId xmlns:a16="http://schemas.microsoft.com/office/drawing/2014/main" id="{D4988BBD-52A9-4865-A51A-603B895D811E}"/>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4517400" y="4409588"/>
            <a:ext cx="2655452" cy="2238878"/>
          </a:xfrm>
          <a:prstGeom prst="rect">
            <a:avLst/>
          </a:prstGeom>
        </p:spPr>
      </p:pic>
    </p:spTree>
    <p:extLst>
      <p:ext uri="{BB962C8B-B14F-4D97-AF65-F5344CB8AC3E}">
        <p14:creationId xmlns:p14="http://schemas.microsoft.com/office/powerpoint/2010/main" val="284969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down)">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animEffect transition="in" filter="barn(inVertical)">
                                      <p:cBhvr>
                                        <p:cTn id="23" dur="500"/>
                                        <p:tgtEl>
                                          <p:spTgt spid="4">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4">
                                            <p:txEl>
                                              <p:pRg st="1" end="1"/>
                                            </p:txEl>
                                          </p:spTgt>
                                        </p:tgtEl>
                                        <p:attrNameLst>
                                          <p:attrName>style.visibility</p:attrName>
                                        </p:attrNameLst>
                                      </p:cBhvr>
                                      <p:to>
                                        <p:strVal val="visible"/>
                                      </p:to>
                                    </p:set>
                                    <p:anim calcmode="lin" valueType="num">
                                      <p:cBhvr additive="base">
                                        <p:cTn id="28"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4">
                                            <p:txEl>
                                              <p:pRg st="1" end="1"/>
                                            </p:txEl>
                                          </p:spTgt>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4">
                                            <p:txEl>
                                              <p:pRg st="2" end="2"/>
                                            </p:txEl>
                                          </p:spTgt>
                                        </p:tgtEl>
                                        <p:attrNameLst>
                                          <p:attrName>style.visibility</p:attrName>
                                        </p:attrNameLst>
                                      </p:cBhvr>
                                      <p:to>
                                        <p:strVal val="visible"/>
                                      </p:to>
                                    </p:set>
                                    <p:anim calcmode="lin" valueType="num">
                                      <p:cBhvr additive="base">
                                        <p:cTn id="32"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4">
                                            <p:txEl>
                                              <p:pRg st="2" end="2"/>
                                            </p:txEl>
                                          </p:spTgt>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4">
                                            <p:txEl>
                                              <p:pRg st="3" end="3"/>
                                            </p:txEl>
                                          </p:spTgt>
                                        </p:tgtEl>
                                        <p:attrNameLst>
                                          <p:attrName>style.visibility</p:attrName>
                                        </p:attrNameLst>
                                      </p:cBhvr>
                                      <p:to>
                                        <p:strVal val="visible"/>
                                      </p:to>
                                    </p:set>
                                    <p:anim calcmode="lin" valueType="num">
                                      <p:cBhvr additive="base">
                                        <p:cTn id="36"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4">
                                            <p:txEl>
                                              <p:pRg st="3" end="3"/>
                                            </p:txEl>
                                          </p:spTgt>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4">
                                            <p:txEl>
                                              <p:pRg st="4" end="4"/>
                                            </p:txEl>
                                          </p:spTgt>
                                        </p:tgtEl>
                                        <p:attrNameLst>
                                          <p:attrName>style.visibility</p:attrName>
                                        </p:attrNameLst>
                                      </p:cBhvr>
                                      <p:to>
                                        <p:strVal val="visible"/>
                                      </p:to>
                                    </p:set>
                                    <p:anim calcmode="lin" valueType="num">
                                      <p:cBhvr additive="base">
                                        <p:cTn id="40"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4">
                                            <p:txEl>
                                              <p:pRg st="4" end="4"/>
                                            </p:txEl>
                                          </p:spTgt>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4">
                                            <p:txEl>
                                              <p:pRg st="5" end="5"/>
                                            </p:txEl>
                                          </p:spTgt>
                                        </p:tgtEl>
                                        <p:attrNameLst>
                                          <p:attrName>style.visibility</p:attrName>
                                        </p:attrNameLst>
                                      </p:cBhvr>
                                      <p:to>
                                        <p:strVal val="visible"/>
                                      </p:to>
                                    </p:set>
                                    <p:anim calcmode="lin" valueType="num">
                                      <p:cBhvr additive="base">
                                        <p:cTn id="44"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4">
                                            <p:txEl>
                                              <p:pRg st="5" end="5"/>
                                            </p:txEl>
                                          </p:spTgt>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0"/>
                                  </p:stCondLst>
                                  <p:childTnLst>
                                    <p:set>
                                      <p:cBhvr>
                                        <p:cTn id="47" dur="1" fill="hold">
                                          <p:stCondLst>
                                            <p:cond delay="0"/>
                                          </p:stCondLst>
                                        </p:cTn>
                                        <p:tgtEl>
                                          <p:spTgt spid="4">
                                            <p:txEl>
                                              <p:pRg st="6" end="6"/>
                                            </p:txEl>
                                          </p:spTgt>
                                        </p:tgtEl>
                                        <p:attrNameLst>
                                          <p:attrName>style.visibility</p:attrName>
                                        </p:attrNameLst>
                                      </p:cBhvr>
                                      <p:to>
                                        <p:strVal val="visible"/>
                                      </p:to>
                                    </p:set>
                                    <p:anim calcmode="lin" valueType="num">
                                      <p:cBhvr additive="base">
                                        <p:cTn id="48"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4">
                                            <p:txEl>
                                              <p:pRg st="6" end="6"/>
                                            </p:txEl>
                                          </p:spTgt>
                                        </p:tgtEl>
                                        <p:attrNameLst>
                                          <p:attrName>ppt_y</p:attrName>
                                        </p:attrNameLst>
                                      </p:cBhvr>
                                      <p:tavLst>
                                        <p:tav tm="0">
                                          <p:val>
                                            <p:strVal val="1+#ppt_h/2"/>
                                          </p:val>
                                        </p:tav>
                                        <p:tav tm="100000">
                                          <p:val>
                                            <p:strVal val="#ppt_y"/>
                                          </p:val>
                                        </p:tav>
                                      </p:tavLst>
                                    </p:anim>
                                  </p:childTnLst>
                                </p:cTn>
                              </p:par>
                              <p:par>
                                <p:cTn id="50" presetID="2" presetClass="entr" presetSubtype="4" fill="hold" nodeType="withEffect">
                                  <p:stCondLst>
                                    <p:cond delay="0"/>
                                  </p:stCondLst>
                                  <p:childTnLst>
                                    <p:set>
                                      <p:cBhvr>
                                        <p:cTn id="51" dur="1" fill="hold">
                                          <p:stCondLst>
                                            <p:cond delay="0"/>
                                          </p:stCondLst>
                                        </p:cTn>
                                        <p:tgtEl>
                                          <p:spTgt spid="4">
                                            <p:txEl>
                                              <p:pRg st="7" end="7"/>
                                            </p:txEl>
                                          </p:spTgt>
                                        </p:tgtEl>
                                        <p:attrNameLst>
                                          <p:attrName>style.visibility</p:attrName>
                                        </p:attrNameLst>
                                      </p:cBhvr>
                                      <p:to>
                                        <p:strVal val="visible"/>
                                      </p:to>
                                    </p:set>
                                    <p:anim calcmode="lin" valueType="num">
                                      <p:cBhvr additive="base">
                                        <p:cTn id="52"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13"/>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fade">
                                      <p:cBhvr>
                                        <p:cTn id="62" dur="1000"/>
                                        <p:tgtEl>
                                          <p:spTgt spid="11"/>
                                        </p:tgtEl>
                                      </p:cBhvr>
                                    </p:animEffect>
                                    <p:anim calcmode="lin" valueType="num">
                                      <p:cBhvr>
                                        <p:cTn id="63" dur="1000" fill="hold"/>
                                        <p:tgtEl>
                                          <p:spTgt spid="11"/>
                                        </p:tgtEl>
                                        <p:attrNameLst>
                                          <p:attrName>ppt_x</p:attrName>
                                        </p:attrNameLst>
                                      </p:cBhvr>
                                      <p:tavLst>
                                        <p:tav tm="0">
                                          <p:val>
                                            <p:strVal val="#ppt_x"/>
                                          </p:val>
                                        </p:tav>
                                        <p:tav tm="100000">
                                          <p:val>
                                            <p:strVal val="#ppt_x"/>
                                          </p:val>
                                        </p:tav>
                                      </p:tavLst>
                                    </p:anim>
                                    <p:anim calcmode="lin" valueType="num">
                                      <p:cBhvr>
                                        <p:cTn id="6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nodeType="clickEffect">
                                  <p:stCondLst>
                                    <p:cond delay="0"/>
                                  </p:stCondLst>
                                  <p:childTnLst>
                                    <p:set>
                                      <p:cBhvr>
                                        <p:cTn id="68" dur="1" fill="hold">
                                          <p:stCondLst>
                                            <p:cond delay="0"/>
                                          </p:stCondLst>
                                        </p:cTn>
                                        <p:tgtEl>
                                          <p:spTgt spid="11">
                                            <p:txEl>
                                              <p:pRg st="0" end="0"/>
                                            </p:txEl>
                                          </p:spTgt>
                                        </p:tgtEl>
                                        <p:attrNameLst>
                                          <p:attrName>style.visibility</p:attrName>
                                        </p:attrNameLst>
                                      </p:cBhvr>
                                      <p:to>
                                        <p:strVal val="visible"/>
                                      </p:to>
                                    </p:set>
                                    <p:anim calcmode="lin" valueType="num">
                                      <p:cBhvr additive="base">
                                        <p:cTn id="69"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16" presetClass="entr" presetSubtype="21" fill="hold" nodeType="clickEffect">
                                  <p:stCondLst>
                                    <p:cond delay="0"/>
                                  </p:stCondLst>
                                  <p:childTnLst>
                                    <p:set>
                                      <p:cBhvr>
                                        <p:cTn id="74" dur="1" fill="hold">
                                          <p:stCondLst>
                                            <p:cond delay="0"/>
                                          </p:stCondLst>
                                        </p:cTn>
                                        <p:tgtEl>
                                          <p:spTgt spid="11">
                                            <p:txEl>
                                              <p:pRg st="2" end="2"/>
                                            </p:txEl>
                                          </p:spTgt>
                                        </p:tgtEl>
                                        <p:attrNameLst>
                                          <p:attrName>style.visibility</p:attrName>
                                        </p:attrNameLst>
                                      </p:cBhvr>
                                      <p:to>
                                        <p:strVal val="visible"/>
                                      </p:to>
                                    </p:set>
                                    <p:animEffect transition="in" filter="barn(inVertical)">
                                      <p:cBhvr>
                                        <p:cTn id="75" dur="500"/>
                                        <p:tgtEl>
                                          <p:spTgt spid="11">
                                            <p:txEl>
                                              <p:pRg st="2" end="2"/>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2" presetClass="entr" presetSubtype="4" fill="hold" nodeType="clickEffect">
                                  <p:stCondLst>
                                    <p:cond delay="0"/>
                                  </p:stCondLst>
                                  <p:childTnLst>
                                    <p:set>
                                      <p:cBhvr>
                                        <p:cTn id="79" dur="1" fill="hold">
                                          <p:stCondLst>
                                            <p:cond delay="0"/>
                                          </p:stCondLst>
                                        </p:cTn>
                                        <p:tgtEl>
                                          <p:spTgt spid="11">
                                            <p:txEl>
                                              <p:pRg st="3" end="3"/>
                                            </p:txEl>
                                          </p:spTgt>
                                        </p:tgtEl>
                                        <p:attrNameLst>
                                          <p:attrName>style.visibility</p:attrName>
                                        </p:attrNameLst>
                                      </p:cBhvr>
                                      <p:to>
                                        <p:strVal val="visible"/>
                                      </p:to>
                                    </p:set>
                                    <p:anim calcmode="lin" valueType="num">
                                      <p:cBhvr additive="base">
                                        <p:cTn id="80" dur="500" fill="hold"/>
                                        <p:tgtEl>
                                          <p:spTgt spid="11">
                                            <p:txEl>
                                              <p:pRg st="3" end="3"/>
                                            </p:txEl>
                                          </p:spTgt>
                                        </p:tgtEl>
                                        <p:attrNameLst>
                                          <p:attrName>ppt_x</p:attrName>
                                        </p:attrNameLst>
                                      </p:cBhvr>
                                      <p:tavLst>
                                        <p:tav tm="0">
                                          <p:val>
                                            <p:strVal val="#ppt_x"/>
                                          </p:val>
                                        </p:tav>
                                        <p:tav tm="100000">
                                          <p:val>
                                            <p:strVal val="#ppt_x"/>
                                          </p:val>
                                        </p:tav>
                                      </p:tavLst>
                                    </p:anim>
                                    <p:anim calcmode="lin" valueType="num">
                                      <p:cBhvr additive="base">
                                        <p:cTn id="81" dur="500" fill="hold"/>
                                        <p:tgtEl>
                                          <p:spTgt spid="11">
                                            <p:txEl>
                                              <p:pRg st="3" end="3"/>
                                            </p:txEl>
                                          </p:spTgt>
                                        </p:tgtEl>
                                        <p:attrNameLst>
                                          <p:attrName>ppt_y</p:attrName>
                                        </p:attrNameLst>
                                      </p:cBhvr>
                                      <p:tavLst>
                                        <p:tav tm="0">
                                          <p:val>
                                            <p:strVal val="1+#ppt_h/2"/>
                                          </p:val>
                                        </p:tav>
                                        <p:tav tm="100000">
                                          <p:val>
                                            <p:strVal val="#ppt_y"/>
                                          </p:val>
                                        </p:tav>
                                      </p:tavLst>
                                    </p:anim>
                                  </p:childTnLst>
                                </p:cTn>
                              </p:par>
                              <p:par>
                                <p:cTn id="82" presetID="2" presetClass="entr" presetSubtype="4" fill="hold" nodeType="withEffect">
                                  <p:stCondLst>
                                    <p:cond delay="0"/>
                                  </p:stCondLst>
                                  <p:childTnLst>
                                    <p:set>
                                      <p:cBhvr>
                                        <p:cTn id="83" dur="1" fill="hold">
                                          <p:stCondLst>
                                            <p:cond delay="0"/>
                                          </p:stCondLst>
                                        </p:cTn>
                                        <p:tgtEl>
                                          <p:spTgt spid="11">
                                            <p:txEl>
                                              <p:pRg st="4" end="4"/>
                                            </p:txEl>
                                          </p:spTgt>
                                        </p:tgtEl>
                                        <p:attrNameLst>
                                          <p:attrName>style.visibility</p:attrName>
                                        </p:attrNameLst>
                                      </p:cBhvr>
                                      <p:to>
                                        <p:strVal val="visible"/>
                                      </p:to>
                                    </p:set>
                                    <p:anim calcmode="lin" valueType="num">
                                      <p:cBhvr additive="base">
                                        <p:cTn id="84" dur="500" fill="hold"/>
                                        <p:tgtEl>
                                          <p:spTgt spid="11">
                                            <p:txEl>
                                              <p:pRg st="4" end="4"/>
                                            </p:txEl>
                                          </p:spTgt>
                                        </p:tgtEl>
                                        <p:attrNameLst>
                                          <p:attrName>ppt_x</p:attrName>
                                        </p:attrNameLst>
                                      </p:cBhvr>
                                      <p:tavLst>
                                        <p:tav tm="0">
                                          <p:val>
                                            <p:strVal val="#ppt_x"/>
                                          </p:val>
                                        </p:tav>
                                        <p:tav tm="100000">
                                          <p:val>
                                            <p:strVal val="#ppt_x"/>
                                          </p:val>
                                        </p:tav>
                                      </p:tavLst>
                                    </p:anim>
                                    <p:anim calcmode="lin" valueType="num">
                                      <p:cBhvr additive="base">
                                        <p:cTn id="85" dur="500" fill="hold"/>
                                        <p:tgtEl>
                                          <p:spTgt spid="11">
                                            <p:txEl>
                                              <p:pRg st="4" end="4"/>
                                            </p:txEl>
                                          </p:spTgt>
                                        </p:tgtEl>
                                        <p:attrNameLst>
                                          <p:attrName>ppt_y</p:attrName>
                                        </p:attrNameLst>
                                      </p:cBhvr>
                                      <p:tavLst>
                                        <p:tav tm="0">
                                          <p:val>
                                            <p:strVal val="1+#ppt_h/2"/>
                                          </p:val>
                                        </p:tav>
                                        <p:tav tm="100000">
                                          <p:val>
                                            <p:strVal val="#ppt_y"/>
                                          </p:val>
                                        </p:tav>
                                      </p:tavLst>
                                    </p:anim>
                                  </p:childTnLst>
                                </p:cTn>
                              </p:par>
                              <p:par>
                                <p:cTn id="86" presetID="2" presetClass="entr" presetSubtype="4" fill="hold" nodeType="withEffect">
                                  <p:stCondLst>
                                    <p:cond delay="0"/>
                                  </p:stCondLst>
                                  <p:childTnLst>
                                    <p:set>
                                      <p:cBhvr>
                                        <p:cTn id="87" dur="1" fill="hold">
                                          <p:stCondLst>
                                            <p:cond delay="0"/>
                                          </p:stCondLst>
                                        </p:cTn>
                                        <p:tgtEl>
                                          <p:spTgt spid="11">
                                            <p:txEl>
                                              <p:pRg st="5" end="5"/>
                                            </p:txEl>
                                          </p:spTgt>
                                        </p:tgtEl>
                                        <p:attrNameLst>
                                          <p:attrName>style.visibility</p:attrName>
                                        </p:attrNameLst>
                                      </p:cBhvr>
                                      <p:to>
                                        <p:strVal val="visible"/>
                                      </p:to>
                                    </p:set>
                                    <p:anim calcmode="lin" valueType="num">
                                      <p:cBhvr additive="base">
                                        <p:cTn id="88" dur="500" fill="hold"/>
                                        <p:tgtEl>
                                          <p:spTgt spid="11">
                                            <p:txEl>
                                              <p:pRg st="5" end="5"/>
                                            </p:txEl>
                                          </p:spTgt>
                                        </p:tgtEl>
                                        <p:attrNameLst>
                                          <p:attrName>ppt_x</p:attrName>
                                        </p:attrNameLst>
                                      </p:cBhvr>
                                      <p:tavLst>
                                        <p:tav tm="0">
                                          <p:val>
                                            <p:strVal val="#ppt_x"/>
                                          </p:val>
                                        </p:tav>
                                        <p:tav tm="100000">
                                          <p:val>
                                            <p:strVal val="#ppt_x"/>
                                          </p:val>
                                        </p:tav>
                                      </p:tavLst>
                                    </p:anim>
                                    <p:anim calcmode="lin" valueType="num">
                                      <p:cBhvr additive="base">
                                        <p:cTn id="89" dur="500" fill="hold"/>
                                        <p:tgtEl>
                                          <p:spTgt spid="11">
                                            <p:txEl>
                                              <p:pRg st="5" end="5"/>
                                            </p:txEl>
                                          </p:spTgt>
                                        </p:tgtEl>
                                        <p:attrNameLst>
                                          <p:attrName>ppt_y</p:attrName>
                                        </p:attrNameLst>
                                      </p:cBhvr>
                                      <p:tavLst>
                                        <p:tav tm="0">
                                          <p:val>
                                            <p:strVal val="1+#ppt_h/2"/>
                                          </p:val>
                                        </p:tav>
                                        <p:tav tm="100000">
                                          <p:val>
                                            <p:strVal val="#ppt_y"/>
                                          </p:val>
                                        </p:tav>
                                      </p:tavLst>
                                    </p:anim>
                                  </p:childTnLst>
                                </p:cTn>
                              </p:par>
                              <p:par>
                                <p:cTn id="90" presetID="2" presetClass="entr" presetSubtype="4" fill="hold" nodeType="withEffect">
                                  <p:stCondLst>
                                    <p:cond delay="0"/>
                                  </p:stCondLst>
                                  <p:childTnLst>
                                    <p:set>
                                      <p:cBhvr>
                                        <p:cTn id="91" dur="1" fill="hold">
                                          <p:stCondLst>
                                            <p:cond delay="0"/>
                                          </p:stCondLst>
                                        </p:cTn>
                                        <p:tgtEl>
                                          <p:spTgt spid="11">
                                            <p:txEl>
                                              <p:pRg st="6" end="6"/>
                                            </p:txEl>
                                          </p:spTgt>
                                        </p:tgtEl>
                                        <p:attrNameLst>
                                          <p:attrName>style.visibility</p:attrName>
                                        </p:attrNameLst>
                                      </p:cBhvr>
                                      <p:to>
                                        <p:strVal val="visible"/>
                                      </p:to>
                                    </p:set>
                                    <p:anim calcmode="lin" valueType="num">
                                      <p:cBhvr additive="base">
                                        <p:cTn id="92" dur="500" fill="hold"/>
                                        <p:tgtEl>
                                          <p:spTgt spid="11">
                                            <p:txEl>
                                              <p:pRg st="6" end="6"/>
                                            </p:txEl>
                                          </p:spTgt>
                                        </p:tgtEl>
                                        <p:attrNameLst>
                                          <p:attrName>ppt_x</p:attrName>
                                        </p:attrNameLst>
                                      </p:cBhvr>
                                      <p:tavLst>
                                        <p:tav tm="0">
                                          <p:val>
                                            <p:strVal val="#ppt_x"/>
                                          </p:val>
                                        </p:tav>
                                        <p:tav tm="100000">
                                          <p:val>
                                            <p:strVal val="#ppt_x"/>
                                          </p:val>
                                        </p:tav>
                                      </p:tavLst>
                                    </p:anim>
                                    <p:anim calcmode="lin" valueType="num">
                                      <p:cBhvr additive="base">
                                        <p:cTn id="93" dur="500" fill="hold"/>
                                        <p:tgtEl>
                                          <p:spTgt spid="11">
                                            <p:txEl>
                                              <p:pRg st="6" end="6"/>
                                            </p:txEl>
                                          </p:spTgt>
                                        </p:tgtEl>
                                        <p:attrNameLst>
                                          <p:attrName>ppt_y</p:attrName>
                                        </p:attrNameLst>
                                      </p:cBhvr>
                                      <p:tavLst>
                                        <p:tav tm="0">
                                          <p:val>
                                            <p:strVal val="1+#ppt_h/2"/>
                                          </p:val>
                                        </p:tav>
                                        <p:tav tm="100000">
                                          <p:val>
                                            <p:strVal val="#ppt_y"/>
                                          </p:val>
                                        </p:tav>
                                      </p:tavLst>
                                    </p:anim>
                                  </p:childTnLst>
                                </p:cTn>
                              </p:par>
                              <p:par>
                                <p:cTn id="94" presetID="2" presetClass="entr" presetSubtype="4" fill="hold" nodeType="withEffect">
                                  <p:stCondLst>
                                    <p:cond delay="0"/>
                                  </p:stCondLst>
                                  <p:childTnLst>
                                    <p:set>
                                      <p:cBhvr>
                                        <p:cTn id="95" dur="1" fill="hold">
                                          <p:stCondLst>
                                            <p:cond delay="0"/>
                                          </p:stCondLst>
                                        </p:cTn>
                                        <p:tgtEl>
                                          <p:spTgt spid="11">
                                            <p:txEl>
                                              <p:pRg st="7" end="7"/>
                                            </p:txEl>
                                          </p:spTgt>
                                        </p:tgtEl>
                                        <p:attrNameLst>
                                          <p:attrName>style.visibility</p:attrName>
                                        </p:attrNameLst>
                                      </p:cBhvr>
                                      <p:to>
                                        <p:strVal val="visible"/>
                                      </p:to>
                                    </p:set>
                                    <p:anim calcmode="lin" valueType="num">
                                      <p:cBhvr additive="base">
                                        <p:cTn id="96" dur="500" fill="hold"/>
                                        <p:tgtEl>
                                          <p:spTgt spid="11">
                                            <p:txEl>
                                              <p:pRg st="7" end="7"/>
                                            </p:txEl>
                                          </p:spTgt>
                                        </p:tgtEl>
                                        <p:attrNameLst>
                                          <p:attrName>ppt_x</p:attrName>
                                        </p:attrNameLst>
                                      </p:cBhvr>
                                      <p:tavLst>
                                        <p:tav tm="0">
                                          <p:val>
                                            <p:strVal val="#ppt_x"/>
                                          </p:val>
                                        </p:tav>
                                        <p:tav tm="100000">
                                          <p:val>
                                            <p:strVal val="#ppt_x"/>
                                          </p:val>
                                        </p:tav>
                                      </p:tavLst>
                                    </p:anim>
                                    <p:anim calcmode="lin" valueType="num">
                                      <p:cBhvr additive="base">
                                        <p:cTn id="97" dur="500" fill="hold"/>
                                        <p:tgtEl>
                                          <p:spTgt spid="11">
                                            <p:txEl>
                                              <p:pRg st="7" end="7"/>
                                            </p:txEl>
                                          </p:spTgt>
                                        </p:tgtEl>
                                        <p:attrNameLst>
                                          <p:attrName>ppt_y</p:attrName>
                                        </p:attrNameLst>
                                      </p:cBhvr>
                                      <p:tavLst>
                                        <p:tav tm="0">
                                          <p:val>
                                            <p:strVal val="1+#ppt_h/2"/>
                                          </p:val>
                                        </p:tav>
                                        <p:tav tm="100000">
                                          <p:val>
                                            <p:strVal val="#ppt_y"/>
                                          </p:val>
                                        </p:tav>
                                      </p:tavLst>
                                    </p:anim>
                                  </p:childTnLst>
                                </p:cTn>
                              </p:par>
                              <p:par>
                                <p:cTn id="98" presetID="2" presetClass="entr" presetSubtype="4" fill="hold" nodeType="withEffect">
                                  <p:stCondLst>
                                    <p:cond delay="0"/>
                                  </p:stCondLst>
                                  <p:childTnLst>
                                    <p:set>
                                      <p:cBhvr>
                                        <p:cTn id="99" dur="1" fill="hold">
                                          <p:stCondLst>
                                            <p:cond delay="0"/>
                                          </p:stCondLst>
                                        </p:cTn>
                                        <p:tgtEl>
                                          <p:spTgt spid="11">
                                            <p:txEl>
                                              <p:pRg st="8" end="8"/>
                                            </p:txEl>
                                          </p:spTgt>
                                        </p:tgtEl>
                                        <p:attrNameLst>
                                          <p:attrName>style.visibility</p:attrName>
                                        </p:attrNameLst>
                                      </p:cBhvr>
                                      <p:to>
                                        <p:strVal val="visible"/>
                                      </p:to>
                                    </p:set>
                                    <p:anim calcmode="lin" valueType="num">
                                      <p:cBhvr additive="base">
                                        <p:cTn id="100" dur="500" fill="hold"/>
                                        <p:tgtEl>
                                          <p:spTgt spid="11">
                                            <p:txEl>
                                              <p:pRg st="8" end="8"/>
                                            </p:txEl>
                                          </p:spTgt>
                                        </p:tgtEl>
                                        <p:attrNameLst>
                                          <p:attrName>ppt_x</p:attrName>
                                        </p:attrNameLst>
                                      </p:cBhvr>
                                      <p:tavLst>
                                        <p:tav tm="0">
                                          <p:val>
                                            <p:strVal val="#ppt_x"/>
                                          </p:val>
                                        </p:tav>
                                        <p:tav tm="100000">
                                          <p:val>
                                            <p:strVal val="#ppt_x"/>
                                          </p:val>
                                        </p:tav>
                                      </p:tavLst>
                                    </p:anim>
                                    <p:anim calcmode="lin" valueType="num">
                                      <p:cBhvr additive="base">
                                        <p:cTn id="101" dur="500" fill="hold"/>
                                        <p:tgtEl>
                                          <p:spTgt spid="11">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CBB304-490B-46DC-97D5-7C22C64EDEE6}"/>
              </a:ext>
            </a:extLst>
          </p:cNvPr>
          <p:cNvSpPr>
            <a:spLocks noGrp="1"/>
          </p:cNvSpPr>
          <p:nvPr>
            <p:ph type="title"/>
          </p:nvPr>
        </p:nvSpPr>
        <p:spPr>
          <a:xfrm>
            <a:off x="119140" y="78727"/>
            <a:ext cx="11585179" cy="536398"/>
          </a:xfrm>
          <a:solidFill>
            <a:schemeClr val="bg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Autofit/>
          </a:bodyPr>
          <a:lstStyle/>
          <a:p>
            <a:pPr algn="ctr"/>
            <a:r>
              <a:rPr lang="es-ES" sz="3200" b="1" dirty="0">
                <a:solidFill>
                  <a:srgbClr val="FF0000"/>
                </a:solidFill>
              </a:rPr>
              <a:t>Hemorragias EXTERIORIZADAS</a:t>
            </a:r>
          </a:p>
        </p:txBody>
      </p:sp>
      <p:sp>
        <p:nvSpPr>
          <p:cNvPr id="11" name="Rectángulo 10">
            <a:extLst>
              <a:ext uri="{FF2B5EF4-FFF2-40B4-BE49-F238E27FC236}">
                <a16:creationId xmlns:a16="http://schemas.microsoft.com/office/drawing/2014/main" id="{F9DC6BE5-7C67-45D0-9654-786BB0E3C71E}"/>
              </a:ext>
            </a:extLst>
          </p:cNvPr>
          <p:cNvSpPr/>
          <p:nvPr/>
        </p:nvSpPr>
        <p:spPr>
          <a:xfrm>
            <a:off x="2607956" y="661904"/>
            <a:ext cx="6690789" cy="419450"/>
          </a:xfrm>
          <a:prstGeom prst="rect">
            <a:avLst/>
          </a:prstGeom>
          <a:solidFill>
            <a:srgbClr val="00B0F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b="1" dirty="0">
                <a:solidFill>
                  <a:schemeClr val="tx1"/>
                </a:solidFill>
              </a:rPr>
              <a:t>TIPOS MAS FRECUENTES</a:t>
            </a:r>
          </a:p>
        </p:txBody>
      </p:sp>
      <p:sp>
        <p:nvSpPr>
          <p:cNvPr id="23" name="Rectángulo: esquinas redondeadas 22">
            <a:extLst>
              <a:ext uri="{FF2B5EF4-FFF2-40B4-BE49-F238E27FC236}">
                <a16:creationId xmlns:a16="http://schemas.microsoft.com/office/drawing/2014/main" id="{B0B2A49B-4E6F-4006-8DA1-3649097FF62A}"/>
              </a:ext>
            </a:extLst>
          </p:cNvPr>
          <p:cNvSpPr/>
          <p:nvPr/>
        </p:nvSpPr>
        <p:spPr>
          <a:xfrm>
            <a:off x="248257" y="1128133"/>
            <a:ext cx="2767085" cy="4357620"/>
          </a:xfrm>
          <a:prstGeom prst="roundRect">
            <a:avLst/>
          </a:prstGeom>
          <a:solidFill>
            <a:srgbClr val="41E614"/>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s-ES" sz="1600" dirty="0"/>
          </a:p>
          <a:p>
            <a:pPr algn="ctr">
              <a:lnSpc>
                <a:spcPct val="115000"/>
              </a:lnSpc>
              <a:spcAft>
                <a:spcPts val="1000"/>
              </a:spcAft>
            </a:pPr>
            <a:r>
              <a:rPr lang="es-ES" sz="1600" b="1" dirty="0">
                <a:solidFill>
                  <a:srgbClr val="EB070C"/>
                </a:solidFill>
                <a:effectLst/>
                <a:latin typeface="Calibri" panose="020F0502020204030204" pitchFamily="34" charset="0"/>
                <a:ea typeface="Times New Roman" panose="02020603050405020304" pitchFamily="18" charset="0"/>
                <a:cs typeface="Calibri" panose="020F0502020204030204" pitchFamily="34" charset="0"/>
              </a:rPr>
              <a:t>EPIXTASIS</a:t>
            </a:r>
          </a:p>
          <a:p>
            <a:pPr algn="ctr">
              <a:lnSpc>
                <a:spcPct val="115000"/>
              </a:lnSpc>
              <a:spcAft>
                <a:spcPts val="1000"/>
              </a:spcAft>
            </a:pPr>
            <a:r>
              <a:rPr lang="es-ES" sz="1400" b="1" dirty="0">
                <a:solidFill>
                  <a:srgbClr val="EB070C"/>
                </a:solidFill>
                <a:latin typeface="Calibri" panose="020F0502020204030204" pitchFamily="34" charset="0"/>
                <a:ea typeface="Times New Roman" panose="02020603050405020304" pitchFamily="18" charset="0"/>
                <a:cs typeface="Calibri" panose="020F0502020204030204" pitchFamily="34" charset="0"/>
              </a:rPr>
              <a:t>Salida de sangre por la nariz</a:t>
            </a:r>
          </a:p>
          <a:p>
            <a:pPr>
              <a:lnSpc>
                <a:spcPct val="115000"/>
              </a:lnSpc>
              <a:spcAft>
                <a:spcPts val="1000"/>
              </a:spcAft>
            </a:pPr>
            <a:r>
              <a:rPr lang="es-E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Pueden  ser producidas por un golpe, una lesión en la mucosa nasal o como consecuencia de una patología</a:t>
            </a:r>
          </a:p>
          <a:p>
            <a:pPr>
              <a:lnSpc>
                <a:spcPct val="115000"/>
              </a:lnSpc>
              <a:spcAft>
                <a:spcPts val="1000"/>
              </a:spcAft>
            </a:pPr>
            <a:r>
              <a:rPr lang="es-E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rPr>
              <a:t>Para detener la hemorragia efectuaremos una presión directa sobre la ventana nasal sangrante durante un tiempo de 5-10´.</a:t>
            </a:r>
          </a:p>
          <a:p>
            <a:pPr>
              <a:lnSpc>
                <a:spcPct val="115000"/>
              </a:lnSpc>
              <a:spcAft>
                <a:spcPts val="1000"/>
              </a:spcAft>
            </a:pPr>
            <a:r>
              <a:rPr lang="es-ES" sz="1200" dirty="0">
                <a:solidFill>
                  <a:schemeClr val="tx1"/>
                </a:solidFill>
                <a:latin typeface="Calibri" panose="020F0502020204030204" pitchFamily="34" charset="0"/>
                <a:ea typeface="Times New Roman" panose="02020603050405020304" pitchFamily="18" charset="0"/>
                <a:cs typeface="Times New Roman" panose="02020603050405020304" pitchFamily="18" charset="0"/>
              </a:rPr>
              <a:t>Colocar la cabeza hacia adelante para evitar la posible aspiración de coágulos.</a:t>
            </a:r>
          </a:p>
          <a:p>
            <a:pPr>
              <a:lnSpc>
                <a:spcPct val="115000"/>
              </a:lnSpc>
              <a:spcAft>
                <a:spcPts val="1000"/>
              </a:spcAft>
            </a:pPr>
            <a:r>
              <a:rPr lang="es-ES" sz="1200" dirty="0">
                <a:solidFill>
                  <a:schemeClr val="tx1"/>
                </a:solidFill>
                <a:latin typeface="Calibri" panose="020F0502020204030204" pitchFamily="34" charset="0"/>
                <a:ea typeface="Times New Roman" panose="02020603050405020304" pitchFamily="18" charset="0"/>
                <a:cs typeface="Times New Roman" panose="02020603050405020304" pitchFamily="18" charset="0"/>
              </a:rPr>
              <a:t>Pasado este tiempo disminuir la presión y comprobar si la hemorragia ha cesado. De no ser así, efectuar taponamiento con agua oxigenada.    </a:t>
            </a:r>
            <a:endParaRPr lang="es-ES" sz="12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p>
            <a:pPr algn="ctr"/>
            <a:endParaRPr lang="es-ES" dirty="0"/>
          </a:p>
        </p:txBody>
      </p:sp>
      <p:sp>
        <p:nvSpPr>
          <p:cNvPr id="17" name="Rectángulo: esquinas redondeadas 16">
            <a:extLst>
              <a:ext uri="{FF2B5EF4-FFF2-40B4-BE49-F238E27FC236}">
                <a16:creationId xmlns:a16="http://schemas.microsoft.com/office/drawing/2014/main" id="{DD0FEAD0-387C-4A63-8456-137040A04C17}"/>
              </a:ext>
            </a:extLst>
          </p:cNvPr>
          <p:cNvSpPr/>
          <p:nvPr/>
        </p:nvSpPr>
        <p:spPr>
          <a:xfrm>
            <a:off x="3142326" y="1411719"/>
            <a:ext cx="3156674" cy="4466205"/>
          </a:xfrm>
          <a:prstGeom prst="roundRect">
            <a:avLst/>
          </a:prstGeom>
          <a:solidFill>
            <a:srgbClr val="90131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s-ES" sz="1600" dirty="0"/>
          </a:p>
          <a:p>
            <a:pPr algn="ctr">
              <a:spcAft>
                <a:spcPts val="1000"/>
              </a:spcAft>
            </a:pPr>
            <a:r>
              <a:rPr lang="es-ES" sz="1600" b="1" dirty="0">
                <a:solidFill>
                  <a:srgbClr val="FFFF00"/>
                </a:solidFill>
                <a:latin typeface="Calibri" panose="020F0502020204030204" pitchFamily="34" charset="0"/>
                <a:ea typeface="Times New Roman" panose="02020603050405020304" pitchFamily="18" charset="0"/>
                <a:cs typeface="Calibri" panose="020F0502020204030204" pitchFamily="34" charset="0"/>
              </a:rPr>
              <a:t>OTORRAGIA</a:t>
            </a:r>
          </a:p>
          <a:p>
            <a:pPr algn="ctr">
              <a:spcAft>
                <a:spcPts val="1000"/>
              </a:spcAft>
            </a:pPr>
            <a:r>
              <a:rPr lang="es-ES" sz="1400" dirty="0">
                <a:solidFill>
                  <a:srgbClr val="FFFF00"/>
                </a:solidFill>
                <a:latin typeface="Calibri" panose="020F0502020204030204" pitchFamily="34" charset="0"/>
                <a:ea typeface="Times New Roman" panose="02020603050405020304" pitchFamily="18" charset="0"/>
                <a:cs typeface="Calibri" panose="020F0502020204030204" pitchFamily="34" charset="0"/>
              </a:rPr>
              <a:t>Salida de sangre por el oído</a:t>
            </a:r>
            <a:endParaRPr lang="es-ES" sz="1400" b="1" dirty="0">
              <a:solidFill>
                <a:srgbClr val="FFFF00"/>
              </a:solidFill>
              <a:latin typeface="Calibri" panose="020F0502020204030204" pitchFamily="34" charset="0"/>
              <a:ea typeface="Times New Roman" panose="02020603050405020304" pitchFamily="18" charset="0"/>
              <a:cs typeface="Calibri" panose="020F0502020204030204" pitchFamily="34" charset="0"/>
            </a:endParaRPr>
          </a:p>
          <a:p>
            <a:pPr>
              <a:lnSpc>
                <a:spcPct val="115000"/>
              </a:lnSpc>
              <a:spcAft>
                <a:spcPts val="1000"/>
              </a:spcAft>
            </a:pPr>
            <a:r>
              <a:rPr lang="es-ES" sz="1200" dirty="0">
                <a:effectLst/>
                <a:latin typeface="Calibri" panose="020F0502020204030204" pitchFamily="34" charset="0"/>
                <a:ea typeface="Times New Roman" panose="02020603050405020304" pitchFamily="18" charset="0"/>
                <a:cs typeface="Calibri" panose="020F0502020204030204" pitchFamily="34" charset="0"/>
              </a:rPr>
              <a:t>Puede ser por lesión en el oído o por traumatismo craneoencefálico. En este caso la actuación del socorrista va encaminada a no mover a la persona accidentada y a facilitar la salida de la sangre , ya que la masa encefálica sería desplazada o comprimida por la invasión sanguínea, pudiendo ocasionar lesiones irreversibles.</a:t>
            </a:r>
          </a:p>
          <a:p>
            <a:pPr>
              <a:lnSpc>
                <a:spcPct val="115000"/>
              </a:lnSpc>
              <a:spcAft>
                <a:spcPts val="1000"/>
              </a:spcAft>
            </a:pPr>
            <a:r>
              <a:rPr lang="es-ES" sz="1200" dirty="0">
                <a:effectLst/>
                <a:latin typeface="Calibri" panose="020F0502020204030204" pitchFamily="34" charset="0"/>
                <a:ea typeface="Times New Roman" panose="02020603050405020304" pitchFamily="18" charset="0"/>
                <a:cs typeface="Calibri" panose="020F0502020204030204" pitchFamily="34" charset="0"/>
              </a:rPr>
              <a:t> </a:t>
            </a:r>
            <a:r>
              <a:rPr lang="es-ES" sz="1200" dirty="0">
                <a:latin typeface="Calibri" panose="020F0502020204030204" pitchFamily="34" charset="0"/>
                <a:ea typeface="Times New Roman" panose="02020603050405020304" pitchFamily="18" charset="0"/>
                <a:cs typeface="Calibri" panose="020F0502020204030204" pitchFamily="34" charset="0"/>
              </a:rPr>
              <a:t>E</a:t>
            </a:r>
            <a:r>
              <a:rPr lang="es-ES" sz="1200" dirty="0">
                <a:effectLst/>
                <a:latin typeface="Calibri" panose="020F0502020204030204" pitchFamily="34" charset="0"/>
                <a:ea typeface="Times New Roman" panose="02020603050405020304" pitchFamily="18" charset="0"/>
                <a:cs typeface="Calibri" panose="020F0502020204030204" pitchFamily="34" charset="0"/>
              </a:rPr>
              <a:t>ste tipo de hemorragias no se debe detener y </a:t>
            </a:r>
            <a:r>
              <a:rPr lang="es-ES" sz="1200" dirty="0">
                <a:latin typeface="Calibri" panose="020F0502020204030204" pitchFamily="34" charset="0"/>
                <a:ea typeface="Times New Roman" panose="02020603050405020304" pitchFamily="18" charset="0"/>
                <a:cs typeface="Calibri" panose="020F0502020204030204" pitchFamily="34" charset="0"/>
              </a:rPr>
              <a:t> </a:t>
            </a:r>
            <a:r>
              <a:rPr lang="es-ES" sz="1200" dirty="0">
                <a:effectLst/>
                <a:latin typeface="Calibri" panose="020F0502020204030204" pitchFamily="34" charset="0"/>
                <a:ea typeface="Times New Roman" panose="02020603050405020304" pitchFamily="18" charset="0"/>
                <a:cs typeface="Calibri" panose="020F0502020204030204" pitchFamily="34" charset="0"/>
              </a:rPr>
              <a:t>se procederá a la evacuación urgente de la persona afectada hacia un centro asistencial. Mientras tanto se colocará el paciente en </a:t>
            </a:r>
            <a:r>
              <a:rPr lang="es-ES" sz="1200" dirty="0">
                <a:latin typeface="Calibri" panose="020F0502020204030204" pitchFamily="34" charset="0"/>
                <a:ea typeface="Times New Roman" panose="02020603050405020304" pitchFamily="18" charset="0"/>
                <a:cs typeface="Calibri" panose="020F0502020204030204" pitchFamily="34" charset="0"/>
              </a:rPr>
              <a:t>PLS</a:t>
            </a:r>
            <a:r>
              <a:rPr lang="es-ES" sz="1200" dirty="0">
                <a:effectLst/>
                <a:latin typeface="Calibri" panose="020F0502020204030204" pitchFamily="34" charset="0"/>
                <a:ea typeface="Times New Roman" panose="02020603050405020304" pitchFamily="18" charset="0"/>
                <a:cs typeface="Calibri" panose="020F0502020204030204" pitchFamily="34" charset="0"/>
              </a:rPr>
              <a:t>, con el oído sangrante hacia el suelo . </a:t>
            </a:r>
          </a:p>
          <a:p>
            <a:pPr>
              <a:lnSpc>
                <a:spcPct val="115000"/>
              </a:lnSpc>
              <a:spcAft>
                <a:spcPts val="1000"/>
              </a:spcAft>
            </a:pPr>
            <a:r>
              <a:rPr lang="es-ES" sz="1200" dirty="0">
                <a:effectLst/>
                <a:latin typeface="Calibri" panose="020F0502020204030204" pitchFamily="34" charset="0"/>
                <a:ea typeface="Times New Roman" panose="02020603050405020304" pitchFamily="18" charset="0"/>
                <a:cs typeface="Calibri" panose="020F0502020204030204" pitchFamily="34" charset="0"/>
              </a:rPr>
              <a:t>No dar de comer ni de beber.   </a:t>
            </a:r>
            <a:endParaRPr lang="es-ES" sz="1200" dirty="0">
              <a:effectLst/>
              <a:latin typeface="Calibri" panose="020F0502020204030204" pitchFamily="34" charset="0"/>
              <a:ea typeface="Times New Roman" panose="02020603050405020304" pitchFamily="18" charset="0"/>
              <a:cs typeface="Times New Roman" panose="02020603050405020304" pitchFamily="18" charset="0"/>
            </a:endParaRPr>
          </a:p>
          <a:p>
            <a:pPr algn="ctr"/>
            <a:endParaRPr lang="es-ES" dirty="0"/>
          </a:p>
        </p:txBody>
      </p:sp>
      <p:sp>
        <p:nvSpPr>
          <p:cNvPr id="20" name="Rectángulo: esquinas redondeadas 19">
            <a:extLst>
              <a:ext uri="{FF2B5EF4-FFF2-40B4-BE49-F238E27FC236}">
                <a16:creationId xmlns:a16="http://schemas.microsoft.com/office/drawing/2014/main" id="{033A6CEB-4AE1-4901-9A93-C121B80E3CEB}"/>
              </a:ext>
            </a:extLst>
          </p:cNvPr>
          <p:cNvSpPr/>
          <p:nvPr/>
        </p:nvSpPr>
        <p:spPr>
          <a:xfrm>
            <a:off x="6491326" y="1411719"/>
            <a:ext cx="2609209" cy="4373445"/>
          </a:xfrm>
          <a:prstGeom prst="roundRect">
            <a:avLst/>
          </a:prstGeom>
          <a:solidFill>
            <a:schemeClr val="accent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lnSpc>
                <a:spcPct val="115000"/>
              </a:lnSpc>
              <a:spcAft>
                <a:spcPts val="1000"/>
              </a:spcAft>
            </a:pPr>
            <a:r>
              <a:rPr lang="es-ES" sz="1600" b="1" dirty="0">
                <a:solidFill>
                  <a:schemeClr val="bg1"/>
                </a:solidFill>
                <a:latin typeface="Calibri" panose="020F0502020204030204" pitchFamily="34" charset="0"/>
                <a:ea typeface="Times New Roman" panose="02020603050405020304" pitchFamily="18" charset="0"/>
                <a:cs typeface="Calibri" panose="020F0502020204030204" pitchFamily="34" charset="0"/>
              </a:rPr>
              <a:t>HEMOPTISIS</a:t>
            </a:r>
          </a:p>
          <a:p>
            <a:pPr algn="ctr">
              <a:lnSpc>
                <a:spcPct val="115000"/>
              </a:lnSpc>
              <a:spcAft>
                <a:spcPts val="1000"/>
              </a:spcAft>
            </a:pPr>
            <a:r>
              <a:rPr lang="es-ES" sz="1400" dirty="0">
                <a:solidFill>
                  <a:schemeClr val="bg1"/>
                </a:solidFill>
                <a:latin typeface="Calibri" panose="020F0502020204030204" pitchFamily="34" charset="0"/>
                <a:ea typeface="Times New Roman" panose="02020603050405020304" pitchFamily="18" charset="0"/>
                <a:cs typeface="Calibri" panose="020F0502020204030204" pitchFamily="34" charset="0"/>
              </a:rPr>
              <a:t>Salida de sangre por la boca (procedente de la vía respiratoria) </a:t>
            </a:r>
            <a:endParaRPr lang="es-ES" sz="1400" b="1" dirty="0">
              <a:solidFill>
                <a:schemeClr val="bg1"/>
              </a:solidFill>
              <a:latin typeface="Calibri" panose="020F0502020204030204" pitchFamily="34" charset="0"/>
              <a:ea typeface="Times New Roman" panose="02020603050405020304" pitchFamily="18" charset="0"/>
              <a:cs typeface="Calibri" panose="020F0502020204030204" pitchFamily="34" charset="0"/>
            </a:endParaRPr>
          </a:p>
          <a:p>
            <a:pPr algn="ctr">
              <a:lnSpc>
                <a:spcPct val="115000"/>
              </a:lnSpc>
              <a:spcAft>
                <a:spcPts val="1000"/>
              </a:spcAft>
            </a:pPr>
            <a:r>
              <a:rPr lang="es-ES" sz="12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Suele ir precedida de tos </a:t>
            </a:r>
          </a:p>
          <a:p>
            <a:pPr algn="ctr">
              <a:lnSpc>
                <a:spcPct val="115000"/>
              </a:lnSpc>
              <a:spcAft>
                <a:spcPts val="1000"/>
              </a:spcAft>
            </a:pPr>
            <a:r>
              <a:rPr lang="es-ES" sz="1200" dirty="0">
                <a:solidFill>
                  <a:schemeClr val="tx1"/>
                </a:solidFill>
                <a:latin typeface="Calibri" panose="020F0502020204030204" pitchFamily="34" charset="0"/>
                <a:cs typeface="Calibri" panose="020F0502020204030204" pitchFamily="34" charset="0"/>
              </a:rPr>
              <a:t>Si el sangrado es activo, la sangre es de color rojo con olor a óxido; si la sangre es antigua sale de color marrón negro. En ocasiones es espumoso.</a:t>
            </a:r>
          </a:p>
          <a:p>
            <a:pPr algn="ctr">
              <a:lnSpc>
                <a:spcPct val="115000"/>
              </a:lnSpc>
              <a:spcAft>
                <a:spcPts val="1000"/>
              </a:spcAft>
            </a:pPr>
            <a:r>
              <a:rPr lang="es-ES" sz="1200" dirty="0">
                <a:solidFill>
                  <a:schemeClr val="tx1"/>
                </a:solidFill>
                <a:latin typeface="Calibri" panose="020F0502020204030204" pitchFamily="34" charset="0"/>
                <a:cs typeface="Calibri" panose="020F0502020204030204" pitchFamily="34" charset="0"/>
              </a:rPr>
              <a:t>Debemos controlar los signos vitales y no dar de comer ni de beber y acudir a un centro sanitario en posición semisentado</a:t>
            </a:r>
            <a:r>
              <a:rPr lang="es-ES" sz="1000" dirty="0">
                <a:latin typeface="Calibri" panose="020F0502020204030204" pitchFamily="34" charset="0"/>
                <a:cs typeface="Calibri" panose="020F0502020204030204" pitchFamily="34" charset="0"/>
              </a:rPr>
              <a:t>.</a:t>
            </a:r>
            <a:endParaRPr lang="es-ES" sz="1000" dirty="0"/>
          </a:p>
        </p:txBody>
      </p:sp>
      <p:pic>
        <p:nvPicPr>
          <p:cNvPr id="40" name="Imagen 39" descr="Imagen que contiene persona, vistiendo, hombre, boca&#10;&#10;Descripción generada automáticamente">
            <a:extLst>
              <a:ext uri="{FF2B5EF4-FFF2-40B4-BE49-F238E27FC236}">
                <a16:creationId xmlns:a16="http://schemas.microsoft.com/office/drawing/2014/main" id="{EA42DAE9-1C5D-4D12-ACDB-3355BED95866}"/>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35556"/>
          <a:stretch/>
        </p:blipFill>
        <p:spPr>
          <a:xfrm>
            <a:off x="5086277" y="5534309"/>
            <a:ext cx="1550279" cy="1367427"/>
          </a:xfrm>
          <a:prstGeom prst="rect">
            <a:avLst/>
          </a:prstGeom>
          <a:ln>
            <a:noFill/>
          </a:ln>
          <a:effectLst>
            <a:softEdge rad="112500"/>
          </a:effectLst>
        </p:spPr>
      </p:pic>
      <p:sp>
        <p:nvSpPr>
          <p:cNvPr id="21" name="Rectángulo: esquinas redondeadas 20">
            <a:extLst>
              <a:ext uri="{FF2B5EF4-FFF2-40B4-BE49-F238E27FC236}">
                <a16:creationId xmlns:a16="http://schemas.microsoft.com/office/drawing/2014/main" id="{E8F2D85F-A981-4F24-8CEC-67820D16B871}"/>
              </a:ext>
            </a:extLst>
          </p:cNvPr>
          <p:cNvSpPr/>
          <p:nvPr/>
        </p:nvSpPr>
        <p:spPr>
          <a:xfrm>
            <a:off x="9183589" y="1008387"/>
            <a:ext cx="2852109" cy="4556155"/>
          </a:xfrm>
          <a:prstGeom prst="roundRect">
            <a:avLst/>
          </a:prstGeom>
          <a:solidFill>
            <a:srgbClr val="5B386A"/>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lnSpc>
                <a:spcPct val="115000"/>
              </a:lnSpc>
              <a:spcAft>
                <a:spcPts val="1000"/>
              </a:spcAft>
            </a:pPr>
            <a:r>
              <a:rPr lang="es-ES" sz="1600" b="1" dirty="0">
                <a:solidFill>
                  <a:srgbClr val="FFFF00"/>
                </a:solidFill>
                <a:latin typeface="Calibri" panose="020F0502020204030204" pitchFamily="34" charset="0"/>
                <a:ea typeface="Times New Roman" panose="02020603050405020304" pitchFamily="18" charset="0"/>
                <a:cs typeface="Calibri" panose="020F0502020204030204" pitchFamily="34" charset="0"/>
              </a:rPr>
              <a:t>DIGESTIVAS</a:t>
            </a:r>
          </a:p>
          <a:p>
            <a:pPr algn="ctr">
              <a:lnSpc>
                <a:spcPct val="115000"/>
              </a:lnSpc>
              <a:spcAft>
                <a:spcPts val="1000"/>
              </a:spcAft>
            </a:pPr>
            <a:r>
              <a:rPr lang="es-ES" sz="1400" dirty="0">
                <a:solidFill>
                  <a:srgbClr val="FFFF00"/>
                </a:solidFill>
                <a:latin typeface="Calibri" panose="020F0502020204030204" pitchFamily="34" charset="0"/>
                <a:ea typeface="Times New Roman" panose="02020603050405020304" pitchFamily="18" charset="0"/>
                <a:cs typeface="Calibri" panose="020F0502020204030204" pitchFamily="34" charset="0"/>
              </a:rPr>
              <a:t>Salida de sangre a nivel de tubo digestivo.</a:t>
            </a:r>
            <a:endParaRPr lang="es-ES" sz="1400" b="1" dirty="0">
              <a:solidFill>
                <a:srgbClr val="FFFF00"/>
              </a:solidFill>
              <a:latin typeface="Calibri" panose="020F0502020204030204" pitchFamily="34" charset="0"/>
              <a:ea typeface="Times New Roman" panose="02020603050405020304" pitchFamily="18" charset="0"/>
              <a:cs typeface="Calibri" panose="020F0502020204030204" pitchFamily="34" charset="0"/>
            </a:endParaRPr>
          </a:p>
          <a:p>
            <a:pPr>
              <a:lnSpc>
                <a:spcPct val="115000"/>
              </a:lnSpc>
              <a:spcAft>
                <a:spcPts val="1000"/>
              </a:spcAft>
            </a:pPr>
            <a:r>
              <a:rPr lang="es-ES" sz="1200" b="1" dirty="0">
                <a:latin typeface="Calibri" panose="020F0502020204030204" pitchFamily="34" charset="0"/>
                <a:cs typeface="Calibri" panose="020F0502020204030204" pitchFamily="34" charset="0"/>
              </a:rPr>
              <a:t>ALTA: </a:t>
            </a:r>
          </a:p>
          <a:p>
            <a:pPr marL="285750" indent="-285750">
              <a:lnSpc>
                <a:spcPct val="115000"/>
              </a:lnSpc>
              <a:spcAft>
                <a:spcPts val="1000"/>
              </a:spcAft>
              <a:buFont typeface="Wingdings" panose="05000000000000000000" pitchFamily="2" charset="2"/>
              <a:buChar char="ü"/>
            </a:pPr>
            <a:r>
              <a:rPr lang="es-ES" sz="1200" dirty="0">
                <a:latin typeface="Calibri" panose="020F0502020204030204" pitchFamily="34" charset="0"/>
                <a:cs typeface="Calibri" panose="020F0502020204030204" pitchFamily="34" charset="0"/>
              </a:rPr>
              <a:t>Hematemesis: Vómito de sangre roja o en poso de café.</a:t>
            </a:r>
          </a:p>
          <a:p>
            <a:pPr marL="285750" indent="-285750">
              <a:lnSpc>
                <a:spcPct val="115000"/>
              </a:lnSpc>
              <a:spcAft>
                <a:spcPts val="1000"/>
              </a:spcAft>
              <a:buFont typeface="Wingdings" panose="05000000000000000000" pitchFamily="2" charset="2"/>
              <a:buChar char="ü"/>
            </a:pPr>
            <a:r>
              <a:rPr lang="es-ES" sz="1200" dirty="0">
                <a:latin typeface="Calibri" panose="020F0502020204030204" pitchFamily="34" charset="0"/>
                <a:cs typeface="Calibri" panose="020F0502020204030204" pitchFamily="34" charset="0"/>
              </a:rPr>
              <a:t>Melena: Emisión de heces negras y pegajosas, brillantes y muy malolientes. </a:t>
            </a:r>
          </a:p>
          <a:p>
            <a:pPr>
              <a:lnSpc>
                <a:spcPct val="115000"/>
              </a:lnSpc>
              <a:spcAft>
                <a:spcPts val="1000"/>
              </a:spcAft>
            </a:pPr>
            <a:r>
              <a:rPr lang="es-ES" sz="1200" b="1" dirty="0">
                <a:latin typeface="Calibri" panose="020F0502020204030204" pitchFamily="34" charset="0"/>
                <a:cs typeface="Calibri" panose="020F0502020204030204" pitchFamily="34" charset="0"/>
              </a:rPr>
              <a:t>BAJA:</a:t>
            </a:r>
          </a:p>
          <a:p>
            <a:pPr marL="285750" indent="-285750">
              <a:lnSpc>
                <a:spcPct val="115000"/>
              </a:lnSpc>
              <a:spcAft>
                <a:spcPts val="1000"/>
              </a:spcAft>
              <a:buFont typeface="Wingdings" panose="05000000000000000000" pitchFamily="2" charset="2"/>
              <a:buChar char="ü"/>
            </a:pPr>
            <a:r>
              <a:rPr lang="es-ES" sz="1200" dirty="0">
                <a:latin typeface="Calibri" panose="020F0502020204030204" pitchFamily="34" charset="0"/>
                <a:cs typeface="Calibri" panose="020F0502020204030204" pitchFamily="34" charset="0"/>
              </a:rPr>
              <a:t>Hematoquecia: Emisión de sangre roja por le recto</a:t>
            </a:r>
          </a:p>
          <a:p>
            <a:pPr>
              <a:lnSpc>
                <a:spcPct val="115000"/>
              </a:lnSpc>
              <a:spcAft>
                <a:spcPts val="1000"/>
              </a:spcAft>
            </a:pPr>
            <a:r>
              <a:rPr lang="es-ES" sz="1200" dirty="0">
                <a:latin typeface="Calibri" panose="020F0502020204030204" pitchFamily="34" charset="0"/>
                <a:cs typeface="Calibri" panose="020F0502020204030204" pitchFamily="34" charset="0"/>
              </a:rPr>
              <a:t>Hay que controlar los signos vitales y acudir a un centro sanitario. No dar de beber</a:t>
            </a:r>
            <a:r>
              <a:rPr lang="es-ES" sz="1000" dirty="0">
                <a:latin typeface="Calibri" panose="020F0502020204030204" pitchFamily="34" charset="0"/>
                <a:cs typeface="Calibri" panose="020F0502020204030204" pitchFamily="34" charset="0"/>
              </a:rPr>
              <a:t>. </a:t>
            </a:r>
            <a:endParaRPr lang="es-ES" dirty="0"/>
          </a:p>
        </p:txBody>
      </p:sp>
      <p:pic>
        <p:nvPicPr>
          <p:cNvPr id="22" name="Picture 7" descr="Imagen de paciente apretandose ambos orificios nasales, cerca del hueso de la nariz">
            <a:extLst>
              <a:ext uri="{FF2B5EF4-FFF2-40B4-BE49-F238E27FC236}">
                <a16:creationId xmlns:a16="http://schemas.microsoft.com/office/drawing/2014/main" id="{35511E68-A5DC-4D9F-AEE7-2BCDCEBDD53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8257" y="5594338"/>
            <a:ext cx="1287316" cy="126366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5" descr="Imagen de paciente al que se le realiza un tamponamiento nasal">
            <a:extLst>
              <a:ext uri="{FF2B5EF4-FFF2-40B4-BE49-F238E27FC236}">
                <a16:creationId xmlns:a16="http://schemas.microsoft.com/office/drawing/2014/main" id="{7C1775C0-1D5D-4933-9F3E-72841A4C01B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58848" y="5532532"/>
            <a:ext cx="1287315" cy="128731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n 4" descr="La cara de una persona con la boca abierta&#10;&#10;Descripción generada automáticamente con confianza baja">
            <a:extLst>
              <a:ext uri="{FF2B5EF4-FFF2-40B4-BE49-F238E27FC236}">
                <a16:creationId xmlns:a16="http://schemas.microsoft.com/office/drawing/2014/main" id="{37E75BAC-45F2-4A8F-ABA2-07464634F62E}"/>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7435262" y="5393100"/>
            <a:ext cx="1663962" cy="1386173"/>
          </a:xfrm>
          <a:prstGeom prst="rect">
            <a:avLst/>
          </a:prstGeom>
          <a:ln>
            <a:noFill/>
          </a:ln>
          <a:effectLst>
            <a:softEdge rad="112500"/>
          </a:effectLst>
        </p:spPr>
      </p:pic>
      <p:pic>
        <p:nvPicPr>
          <p:cNvPr id="8" name="Imagen 7" descr="Un hombre con un traje de color negro&#10;&#10;Descripción generada automáticamente con confianza baja">
            <a:extLst>
              <a:ext uri="{FF2B5EF4-FFF2-40B4-BE49-F238E27FC236}">
                <a16:creationId xmlns:a16="http://schemas.microsoft.com/office/drawing/2014/main" id="{7B8AA59B-1EF5-4216-B8F3-C81E140BC9CF}"/>
              </a:ext>
            </a:extLst>
          </p:cNvPr>
          <p:cNvPicPr>
            <a:picLocks noChangeAspect="1"/>
          </p:cNvPicPr>
          <p:nvPr/>
        </p:nvPicPr>
        <p:blipFill>
          <a:blip r:embed="rId9">
            <a:extLst>
              <a:ext uri="{837473B0-CC2E-450A-ABE3-18F120FF3D39}">
                <a1611:picAttrSrcUrl xmlns:a1611="http://schemas.microsoft.com/office/drawing/2016/11/main" r:id="rId10"/>
              </a:ext>
            </a:extLst>
          </a:blip>
          <a:stretch>
            <a:fillRect/>
          </a:stretch>
        </p:blipFill>
        <p:spPr>
          <a:xfrm>
            <a:off x="10169344" y="5594338"/>
            <a:ext cx="1739214" cy="1129162"/>
          </a:xfrm>
          <a:prstGeom prst="rect">
            <a:avLst/>
          </a:prstGeom>
          <a:ln>
            <a:noFill/>
          </a:ln>
          <a:effectLst>
            <a:softEdge rad="112500"/>
          </a:effectLst>
        </p:spPr>
      </p:pic>
    </p:spTree>
    <p:extLst>
      <p:ext uri="{BB962C8B-B14F-4D97-AF65-F5344CB8AC3E}">
        <p14:creationId xmlns:p14="http://schemas.microsoft.com/office/powerpoint/2010/main" val="366154564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1000"/>
                                        <p:tgtEl>
                                          <p:spTgt spid="23"/>
                                        </p:tgtEl>
                                      </p:cBhvr>
                                    </p:animEffect>
                                    <p:anim calcmode="lin" valueType="num">
                                      <p:cBhvr>
                                        <p:cTn id="18" dur="1000" fill="hold"/>
                                        <p:tgtEl>
                                          <p:spTgt spid="23"/>
                                        </p:tgtEl>
                                        <p:attrNameLst>
                                          <p:attrName>ppt_x</p:attrName>
                                        </p:attrNameLst>
                                      </p:cBhvr>
                                      <p:tavLst>
                                        <p:tav tm="0">
                                          <p:val>
                                            <p:strVal val="#ppt_x"/>
                                          </p:val>
                                        </p:tav>
                                        <p:tav tm="100000">
                                          <p:val>
                                            <p:strVal val="#ppt_x"/>
                                          </p:val>
                                        </p:tav>
                                      </p:tavLst>
                                    </p:anim>
                                    <p:anim calcmode="lin" valueType="num">
                                      <p:cBhvr>
                                        <p:cTn id="1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23">
                                            <p:txEl>
                                              <p:pRg st="1" end="1"/>
                                            </p:txEl>
                                          </p:spTgt>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23">
                                            <p:txEl>
                                              <p:pRg st="2" end="2"/>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23">
                                            <p:txEl>
                                              <p:pRg st="3" end="3"/>
                                            </p:txEl>
                                          </p:spTgt>
                                        </p:tgtEl>
                                        <p:attrNameLst>
                                          <p:attrName>style.visibility</p:attrName>
                                        </p:attrNameLst>
                                      </p:cBhvr>
                                      <p:to>
                                        <p:strVal val="visible"/>
                                      </p:to>
                                    </p:set>
                                    <p:anim calcmode="lin" valueType="num">
                                      <p:cBhvr additive="base">
                                        <p:cTn id="30" dur="500" fill="hold"/>
                                        <p:tgtEl>
                                          <p:spTgt spid="23">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23">
                                            <p:txEl>
                                              <p:pRg st="3" end="3"/>
                                            </p:txEl>
                                          </p:spTgt>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23">
                                            <p:txEl>
                                              <p:pRg st="4" end="4"/>
                                            </p:txEl>
                                          </p:spTgt>
                                        </p:tgtEl>
                                        <p:attrNameLst>
                                          <p:attrName>style.visibility</p:attrName>
                                        </p:attrNameLst>
                                      </p:cBhvr>
                                      <p:to>
                                        <p:strVal val="visible"/>
                                      </p:to>
                                    </p:set>
                                    <p:anim calcmode="lin" valueType="num">
                                      <p:cBhvr additive="base">
                                        <p:cTn id="34" dur="500" fill="hold"/>
                                        <p:tgtEl>
                                          <p:spTgt spid="23">
                                            <p:txEl>
                                              <p:pRg st="4" end="4"/>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23">
                                            <p:txEl>
                                              <p:pRg st="4" end="4"/>
                                            </p:txEl>
                                          </p:spTgt>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23">
                                            <p:txEl>
                                              <p:pRg st="5" end="5"/>
                                            </p:txEl>
                                          </p:spTgt>
                                        </p:tgtEl>
                                        <p:attrNameLst>
                                          <p:attrName>style.visibility</p:attrName>
                                        </p:attrNameLst>
                                      </p:cBhvr>
                                      <p:to>
                                        <p:strVal val="visible"/>
                                      </p:to>
                                    </p:set>
                                    <p:anim calcmode="lin" valueType="num">
                                      <p:cBhvr additive="base">
                                        <p:cTn id="38" dur="500" fill="hold"/>
                                        <p:tgtEl>
                                          <p:spTgt spid="23">
                                            <p:txEl>
                                              <p:pRg st="5" end="5"/>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23">
                                            <p:txEl>
                                              <p:pRg st="5" end="5"/>
                                            </p:txEl>
                                          </p:spTgt>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stCondLst>
                                    <p:cond delay="0"/>
                                  </p:stCondLst>
                                  <p:childTnLst>
                                    <p:set>
                                      <p:cBhvr>
                                        <p:cTn id="41" dur="1" fill="hold">
                                          <p:stCondLst>
                                            <p:cond delay="0"/>
                                          </p:stCondLst>
                                        </p:cTn>
                                        <p:tgtEl>
                                          <p:spTgt spid="23">
                                            <p:txEl>
                                              <p:pRg st="6" end="6"/>
                                            </p:txEl>
                                          </p:spTgt>
                                        </p:tgtEl>
                                        <p:attrNameLst>
                                          <p:attrName>style.visibility</p:attrName>
                                        </p:attrNameLst>
                                      </p:cBhvr>
                                      <p:to>
                                        <p:strVal val="visible"/>
                                      </p:to>
                                    </p:set>
                                    <p:anim calcmode="lin" valueType="num">
                                      <p:cBhvr additive="base">
                                        <p:cTn id="42" dur="500" fill="hold"/>
                                        <p:tgtEl>
                                          <p:spTgt spid="23">
                                            <p:txEl>
                                              <p:pRg st="6" end="6"/>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2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fade">
                                      <p:cBhvr>
                                        <p:cTn id="48" dur="500"/>
                                        <p:tgtEl>
                                          <p:spTgt spid="22"/>
                                        </p:tgtEl>
                                      </p:cBhvr>
                                    </p:animEffect>
                                  </p:childTnLst>
                                </p:cTn>
                              </p:par>
                              <p:par>
                                <p:cTn id="49" presetID="10" presetClass="entr" presetSubtype="0" fill="hold" nodeType="with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500"/>
                                        <p:tgtEl>
                                          <p:spTgt spid="25"/>
                                        </p:tgtEl>
                                      </p:cBhvr>
                                    </p:animEffect>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1000"/>
                                        <p:tgtEl>
                                          <p:spTgt spid="17"/>
                                        </p:tgtEl>
                                      </p:cBhvr>
                                    </p:animEffect>
                                    <p:anim calcmode="lin" valueType="num">
                                      <p:cBhvr>
                                        <p:cTn id="57" dur="1000" fill="hold"/>
                                        <p:tgtEl>
                                          <p:spTgt spid="17"/>
                                        </p:tgtEl>
                                        <p:attrNameLst>
                                          <p:attrName>ppt_x</p:attrName>
                                        </p:attrNameLst>
                                      </p:cBhvr>
                                      <p:tavLst>
                                        <p:tav tm="0">
                                          <p:val>
                                            <p:strVal val="#ppt_x"/>
                                          </p:val>
                                        </p:tav>
                                        <p:tav tm="100000">
                                          <p:val>
                                            <p:strVal val="#ppt_x"/>
                                          </p:val>
                                        </p:tav>
                                      </p:tavLst>
                                    </p:anim>
                                    <p:anim calcmode="lin" valueType="num">
                                      <p:cBhvr>
                                        <p:cTn id="58"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7">
                                            <p:txEl>
                                              <p:pRg st="1" end="1"/>
                                            </p:txEl>
                                          </p:spTgt>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nodeType="clickEffect">
                                  <p:stCondLst>
                                    <p:cond delay="0"/>
                                  </p:stCondLst>
                                  <p:childTnLst>
                                    <p:set>
                                      <p:cBhvr>
                                        <p:cTn id="68" dur="1" fill="hold">
                                          <p:stCondLst>
                                            <p:cond delay="0"/>
                                          </p:stCondLst>
                                        </p:cTn>
                                        <p:tgtEl>
                                          <p:spTgt spid="17">
                                            <p:txEl>
                                              <p:pRg st="3" end="3"/>
                                            </p:txEl>
                                          </p:spTgt>
                                        </p:tgtEl>
                                        <p:attrNameLst>
                                          <p:attrName>style.visibility</p:attrName>
                                        </p:attrNameLst>
                                      </p:cBhvr>
                                      <p:to>
                                        <p:strVal val="visible"/>
                                      </p:to>
                                    </p:set>
                                    <p:anim calcmode="lin" valueType="num">
                                      <p:cBhvr additive="base">
                                        <p:cTn id="69" dur="500" fill="hold"/>
                                        <p:tgtEl>
                                          <p:spTgt spid="17">
                                            <p:txEl>
                                              <p:pRg st="3" end="3"/>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17">
                                            <p:txEl>
                                              <p:pRg st="3" end="3"/>
                                            </p:txEl>
                                          </p:spTgt>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17">
                                            <p:txEl>
                                              <p:pRg st="4" end="4"/>
                                            </p:txEl>
                                          </p:spTgt>
                                        </p:tgtEl>
                                        <p:attrNameLst>
                                          <p:attrName>style.visibility</p:attrName>
                                        </p:attrNameLst>
                                      </p:cBhvr>
                                      <p:to>
                                        <p:strVal val="visible"/>
                                      </p:to>
                                    </p:set>
                                    <p:anim calcmode="lin" valueType="num">
                                      <p:cBhvr additive="base">
                                        <p:cTn id="73" dur="500" fill="hold"/>
                                        <p:tgtEl>
                                          <p:spTgt spid="17">
                                            <p:txEl>
                                              <p:pRg st="4" end="4"/>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17">
                                            <p:txEl>
                                              <p:pRg st="4" end="4"/>
                                            </p:txEl>
                                          </p:spTgt>
                                        </p:tgtEl>
                                        <p:attrNameLst>
                                          <p:attrName>ppt_y</p:attrName>
                                        </p:attrNameLst>
                                      </p:cBhvr>
                                      <p:tavLst>
                                        <p:tav tm="0">
                                          <p:val>
                                            <p:strVal val="1+#ppt_h/2"/>
                                          </p:val>
                                        </p:tav>
                                        <p:tav tm="100000">
                                          <p:val>
                                            <p:strVal val="#ppt_y"/>
                                          </p:val>
                                        </p:tav>
                                      </p:tavLst>
                                    </p:anim>
                                  </p:childTnLst>
                                </p:cTn>
                              </p:par>
                              <p:par>
                                <p:cTn id="75" presetID="2" presetClass="entr" presetSubtype="4" fill="hold" nodeType="withEffect">
                                  <p:stCondLst>
                                    <p:cond delay="0"/>
                                  </p:stCondLst>
                                  <p:childTnLst>
                                    <p:set>
                                      <p:cBhvr>
                                        <p:cTn id="76" dur="1" fill="hold">
                                          <p:stCondLst>
                                            <p:cond delay="0"/>
                                          </p:stCondLst>
                                        </p:cTn>
                                        <p:tgtEl>
                                          <p:spTgt spid="17">
                                            <p:txEl>
                                              <p:pRg st="5" end="5"/>
                                            </p:txEl>
                                          </p:spTgt>
                                        </p:tgtEl>
                                        <p:attrNameLst>
                                          <p:attrName>style.visibility</p:attrName>
                                        </p:attrNameLst>
                                      </p:cBhvr>
                                      <p:to>
                                        <p:strVal val="visible"/>
                                      </p:to>
                                    </p:set>
                                    <p:anim calcmode="lin" valueType="num">
                                      <p:cBhvr additive="base">
                                        <p:cTn id="77" dur="500" fill="hold"/>
                                        <p:tgtEl>
                                          <p:spTgt spid="17">
                                            <p:txEl>
                                              <p:pRg st="5" end="5"/>
                                            </p:txEl>
                                          </p:spTgt>
                                        </p:tgtEl>
                                        <p:attrNameLst>
                                          <p:attrName>ppt_x</p:attrName>
                                        </p:attrNameLst>
                                      </p:cBhvr>
                                      <p:tavLst>
                                        <p:tav tm="0">
                                          <p:val>
                                            <p:strVal val="#ppt_x"/>
                                          </p:val>
                                        </p:tav>
                                        <p:tav tm="100000">
                                          <p:val>
                                            <p:strVal val="#ppt_x"/>
                                          </p:val>
                                        </p:tav>
                                      </p:tavLst>
                                    </p:anim>
                                    <p:anim calcmode="lin" valueType="num">
                                      <p:cBhvr additive="base">
                                        <p:cTn id="78" dur="500" fill="hold"/>
                                        <p:tgtEl>
                                          <p:spTgt spid="1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nodeType="clickEffect">
                                  <p:stCondLst>
                                    <p:cond delay="0"/>
                                  </p:stCondLst>
                                  <p:childTnLst>
                                    <p:set>
                                      <p:cBhvr>
                                        <p:cTn id="82" dur="1" fill="hold">
                                          <p:stCondLst>
                                            <p:cond delay="0"/>
                                          </p:stCondLst>
                                        </p:cTn>
                                        <p:tgtEl>
                                          <p:spTgt spid="40"/>
                                        </p:tgtEl>
                                        <p:attrNameLst>
                                          <p:attrName>style.visibility</p:attrName>
                                        </p:attrNameLst>
                                      </p:cBhvr>
                                      <p:to>
                                        <p:strVal val="visible"/>
                                      </p:to>
                                    </p:set>
                                    <p:animEffect transition="in" filter="fade">
                                      <p:cBhvr>
                                        <p:cTn id="83" dur="500"/>
                                        <p:tgtEl>
                                          <p:spTgt spid="40"/>
                                        </p:tgtEl>
                                      </p:cBhvr>
                                    </p:animEffect>
                                  </p:childTnLst>
                                </p:cTn>
                              </p:par>
                            </p:childTnLst>
                          </p:cTn>
                        </p:par>
                      </p:childTnLst>
                    </p:cTn>
                  </p:par>
                  <p:par>
                    <p:cTn id="84" fill="hold">
                      <p:stCondLst>
                        <p:cond delay="indefinite"/>
                      </p:stCondLst>
                      <p:childTnLst>
                        <p:par>
                          <p:cTn id="85" fill="hold">
                            <p:stCondLst>
                              <p:cond delay="0"/>
                            </p:stCondLst>
                            <p:childTnLst>
                              <p:par>
                                <p:cTn id="86" presetID="42" presetClass="entr" presetSubtype="0" fill="hold" grpId="0" nodeType="clickEffect">
                                  <p:stCondLst>
                                    <p:cond delay="0"/>
                                  </p:stCondLst>
                                  <p:childTnLst>
                                    <p:set>
                                      <p:cBhvr>
                                        <p:cTn id="87" dur="1" fill="hold">
                                          <p:stCondLst>
                                            <p:cond delay="0"/>
                                          </p:stCondLst>
                                        </p:cTn>
                                        <p:tgtEl>
                                          <p:spTgt spid="20"/>
                                        </p:tgtEl>
                                        <p:attrNameLst>
                                          <p:attrName>style.visibility</p:attrName>
                                        </p:attrNameLst>
                                      </p:cBhvr>
                                      <p:to>
                                        <p:strVal val="visible"/>
                                      </p:to>
                                    </p:set>
                                    <p:animEffect transition="in" filter="fade">
                                      <p:cBhvr>
                                        <p:cTn id="88" dur="1000"/>
                                        <p:tgtEl>
                                          <p:spTgt spid="20"/>
                                        </p:tgtEl>
                                      </p:cBhvr>
                                    </p:animEffect>
                                    <p:anim calcmode="lin" valueType="num">
                                      <p:cBhvr>
                                        <p:cTn id="89" dur="1000" fill="hold"/>
                                        <p:tgtEl>
                                          <p:spTgt spid="20"/>
                                        </p:tgtEl>
                                        <p:attrNameLst>
                                          <p:attrName>ppt_x</p:attrName>
                                        </p:attrNameLst>
                                      </p:cBhvr>
                                      <p:tavLst>
                                        <p:tav tm="0">
                                          <p:val>
                                            <p:strVal val="#ppt_x"/>
                                          </p:val>
                                        </p:tav>
                                        <p:tav tm="100000">
                                          <p:val>
                                            <p:strVal val="#ppt_x"/>
                                          </p:val>
                                        </p:tav>
                                      </p:tavLst>
                                    </p:anim>
                                    <p:anim calcmode="lin" valueType="num">
                                      <p:cBhvr>
                                        <p:cTn id="90"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nodeType="clickEffect">
                                  <p:stCondLst>
                                    <p:cond delay="0"/>
                                  </p:stCondLst>
                                  <p:childTnLst>
                                    <p:set>
                                      <p:cBhvr>
                                        <p:cTn id="94" dur="1" fill="hold">
                                          <p:stCondLst>
                                            <p:cond delay="0"/>
                                          </p:stCondLst>
                                        </p:cTn>
                                        <p:tgtEl>
                                          <p:spTgt spid="20">
                                            <p:txEl>
                                              <p:pRg st="0" end="0"/>
                                            </p:txEl>
                                          </p:spTgt>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20">
                                            <p:txEl>
                                              <p:pRg st="1" end="1"/>
                                            </p:txEl>
                                          </p:spTgt>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2" presetClass="entr" presetSubtype="4" fill="hold" nodeType="clickEffect">
                                  <p:stCondLst>
                                    <p:cond delay="0"/>
                                  </p:stCondLst>
                                  <p:childTnLst>
                                    <p:set>
                                      <p:cBhvr>
                                        <p:cTn id="100" dur="1" fill="hold">
                                          <p:stCondLst>
                                            <p:cond delay="0"/>
                                          </p:stCondLst>
                                        </p:cTn>
                                        <p:tgtEl>
                                          <p:spTgt spid="20">
                                            <p:txEl>
                                              <p:pRg st="2" end="2"/>
                                            </p:txEl>
                                          </p:spTgt>
                                        </p:tgtEl>
                                        <p:attrNameLst>
                                          <p:attrName>style.visibility</p:attrName>
                                        </p:attrNameLst>
                                      </p:cBhvr>
                                      <p:to>
                                        <p:strVal val="visible"/>
                                      </p:to>
                                    </p:set>
                                    <p:anim calcmode="lin" valueType="num">
                                      <p:cBhvr additive="base">
                                        <p:cTn id="101" dur="500" fill="hold"/>
                                        <p:tgtEl>
                                          <p:spTgt spid="20">
                                            <p:txEl>
                                              <p:pRg st="2" end="2"/>
                                            </p:txEl>
                                          </p:spTgt>
                                        </p:tgtEl>
                                        <p:attrNameLst>
                                          <p:attrName>ppt_x</p:attrName>
                                        </p:attrNameLst>
                                      </p:cBhvr>
                                      <p:tavLst>
                                        <p:tav tm="0">
                                          <p:val>
                                            <p:strVal val="#ppt_x"/>
                                          </p:val>
                                        </p:tav>
                                        <p:tav tm="100000">
                                          <p:val>
                                            <p:strVal val="#ppt_x"/>
                                          </p:val>
                                        </p:tav>
                                      </p:tavLst>
                                    </p:anim>
                                    <p:anim calcmode="lin" valueType="num">
                                      <p:cBhvr additive="base">
                                        <p:cTn id="102" dur="500" fill="hold"/>
                                        <p:tgtEl>
                                          <p:spTgt spid="20">
                                            <p:txEl>
                                              <p:pRg st="2" end="2"/>
                                            </p:txEl>
                                          </p:spTgt>
                                        </p:tgtEl>
                                        <p:attrNameLst>
                                          <p:attrName>ppt_y</p:attrName>
                                        </p:attrNameLst>
                                      </p:cBhvr>
                                      <p:tavLst>
                                        <p:tav tm="0">
                                          <p:val>
                                            <p:strVal val="1+#ppt_h/2"/>
                                          </p:val>
                                        </p:tav>
                                        <p:tav tm="100000">
                                          <p:val>
                                            <p:strVal val="#ppt_y"/>
                                          </p:val>
                                        </p:tav>
                                      </p:tavLst>
                                    </p:anim>
                                  </p:childTnLst>
                                </p:cTn>
                              </p:par>
                              <p:par>
                                <p:cTn id="103" presetID="2" presetClass="entr" presetSubtype="4" fill="hold" nodeType="withEffect">
                                  <p:stCondLst>
                                    <p:cond delay="0"/>
                                  </p:stCondLst>
                                  <p:childTnLst>
                                    <p:set>
                                      <p:cBhvr>
                                        <p:cTn id="104" dur="1" fill="hold">
                                          <p:stCondLst>
                                            <p:cond delay="0"/>
                                          </p:stCondLst>
                                        </p:cTn>
                                        <p:tgtEl>
                                          <p:spTgt spid="20">
                                            <p:txEl>
                                              <p:pRg st="3" end="3"/>
                                            </p:txEl>
                                          </p:spTgt>
                                        </p:tgtEl>
                                        <p:attrNameLst>
                                          <p:attrName>style.visibility</p:attrName>
                                        </p:attrNameLst>
                                      </p:cBhvr>
                                      <p:to>
                                        <p:strVal val="visible"/>
                                      </p:to>
                                    </p:set>
                                    <p:anim calcmode="lin" valueType="num">
                                      <p:cBhvr additive="base">
                                        <p:cTn id="105" dur="500" fill="hold"/>
                                        <p:tgtEl>
                                          <p:spTgt spid="20">
                                            <p:txEl>
                                              <p:pRg st="3" end="3"/>
                                            </p:txEl>
                                          </p:spTgt>
                                        </p:tgtEl>
                                        <p:attrNameLst>
                                          <p:attrName>ppt_x</p:attrName>
                                        </p:attrNameLst>
                                      </p:cBhvr>
                                      <p:tavLst>
                                        <p:tav tm="0">
                                          <p:val>
                                            <p:strVal val="#ppt_x"/>
                                          </p:val>
                                        </p:tav>
                                        <p:tav tm="100000">
                                          <p:val>
                                            <p:strVal val="#ppt_x"/>
                                          </p:val>
                                        </p:tav>
                                      </p:tavLst>
                                    </p:anim>
                                    <p:anim calcmode="lin" valueType="num">
                                      <p:cBhvr additive="base">
                                        <p:cTn id="106" dur="500" fill="hold"/>
                                        <p:tgtEl>
                                          <p:spTgt spid="20">
                                            <p:txEl>
                                              <p:pRg st="3" end="3"/>
                                            </p:txEl>
                                          </p:spTgt>
                                        </p:tgtEl>
                                        <p:attrNameLst>
                                          <p:attrName>ppt_y</p:attrName>
                                        </p:attrNameLst>
                                      </p:cBhvr>
                                      <p:tavLst>
                                        <p:tav tm="0">
                                          <p:val>
                                            <p:strVal val="1+#ppt_h/2"/>
                                          </p:val>
                                        </p:tav>
                                        <p:tav tm="100000">
                                          <p:val>
                                            <p:strVal val="#ppt_y"/>
                                          </p:val>
                                        </p:tav>
                                      </p:tavLst>
                                    </p:anim>
                                  </p:childTnLst>
                                </p:cTn>
                              </p:par>
                              <p:par>
                                <p:cTn id="107" presetID="2" presetClass="entr" presetSubtype="4" fill="hold" nodeType="withEffect">
                                  <p:stCondLst>
                                    <p:cond delay="0"/>
                                  </p:stCondLst>
                                  <p:childTnLst>
                                    <p:set>
                                      <p:cBhvr>
                                        <p:cTn id="108" dur="1" fill="hold">
                                          <p:stCondLst>
                                            <p:cond delay="0"/>
                                          </p:stCondLst>
                                        </p:cTn>
                                        <p:tgtEl>
                                          <p:spTgt spid="20">
                                            <p:txEl>
                                              <p:pRg st="4" end="4"/>
                                            </p:txEl>
                                          </p:spTgt>
                                        </p:tgtEl>
                                        <p:attrNameLst>
                                          <p:attrName>style.visibility</p:attrName>
                                        </p:attrNameLst>
                                      </p:cBhvr>
                                      <p:to>
                                        <p:strVal val="visible"/>
                                      </p:to>
                                    </p:set>
                                    <p:anim calcmode="lin" valueType="num">
                                      <p:cBhvr additive="base">
                                        <p:cTn id="109" dur="500" fill="hold"/>
                                        <p:tgtEl>
                                          <p:spTgt spid="20">
                                            <p:txEl>
                                              <p:pRg st="4" end="4"/>
                                            </p:txEl>
                                          </p:spTgt>
                                        </p:tgtEl>
                                        <p:attrNameLst>
                                          <p:attrName>ppt_x</p:attrName>
                                        </p:attrNameLst>
                                      </p:cBhvr>
                                      <p:tavLst>
                                        <p:tav tm="0">
                                          <p:val>
                                            <p:strVal val="#ppt_x"/>
                                          </p:val>
                                        </p:tav>
                                        <p:tav tm="100000">
                                          <p:val>
                                            <p:strVal val="#ppt_x"/>
                                          </p:val>
                                        </p:tav>
                                      </p:tavLst>
                                    </p:anim>
                                    <p:anim calcmode="lin" valueType="num">
                                      <p:cBhvr additive="base">
                                        <p:cTn id="110" dur="500" fill="hold"/>
                                        <p:tgtEl>
                                          <p:spTgt spid="20">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10" presetClass="entr" presetSubtype="0" fill="hold" nodeType="clickEffect">
                                  <p:stCondLst>
                                    <p:cond delay="0"/>
                                  </p:stCondLst>
                                  <p:childTnLst>
                                    <p:set>
                                      <p:cBhvr>
                                        <p:cTn id="114" dur="1" fill="hold">
                                          <p:stCondLst>
                                            <p:cond delay="0"/>
                                          </p:stCondLst>
                                        </p:cTn>
                                        <p:tgtEl>
                                          <p:spTgt spid="5"/>
                                        </p:tgtEl>
                                        <p:attrNameLst>
                                          <p:attrName>style.visibility</p:attrName>
                                        </p:attrNameLst>
                                      </p:cBhvr>
                                      <p:to>
                                        <p:strVal val="visible"/>
                                      </p:to>
                                    </p:set>
                                    <p:animEffect transition="in" filter="fade">
                                      <p:cBhvr>
                                        <p:cTn id="115" dur="500"/>
                                        <p:tgtEl>
                                          <p:spTgt spid="5"/>
                                        </p:tgtEl>
                                      </p:cBhvr>
                                    </p:animEffect>
                                  </p:childTnLst>
                                </p:cTn>
                              </p:par>
                            </p:childTnLst>
                          </p:cTn>
                        </p:par>
                      </p:childTnLst>
                    </p:cTn>
                  </p:par>
                  <p:par>
                    <p:cTn id="116" fill="hold">
                      <p:stCondLst>
                        <p:cond delay="indefinite"/>
                      </p:stCondLst>
                      <p:childTnLst>
                        <p:par>
                          <p:cTn id="117" fill="hold">
                            <p:stCondLst>
                              <p:cond delay="0"/>
                            </p:stCondLst>
                            <p:childTnLst>
                              <p:par>
                                <p:cTn id="118" presetID="42" presetClass="entr" presetSubtype="0" fill="hold" grpId="0" nodeType="clickEffect">
                                  <p:stCondLst>
                                    <p:cond delay="0"/>
                                  </p:stCondLst>
                                  <p:childTnLst>
                                    <p:set>
                                      <p:cBhvr>
                                        <p:cTn id="119" dur="1" fill="hold">
                                          <p:stCondLst>
                                            <p:cond delay="0"/>
                                          </p:stCondLst>
                                        </p:cTn>
                                        <p:tgtEl>
                                          <p:spTgt spid="21"/>
                                        </p:tgtEl>
                                        <p:attrNameLst>
                                          <p:attrName>style.visibility</p:attrName>
                                        </p:attrNameLst>
                                      </p:cBhvr>
                                      <p:to>
                                        <p:strVal val="visible"/>
                                      </p:to>
                                    </p:set>
                                    <p:animEffect transition="in" filter="fade">
                                      <p:cBhvr>
                                        <p:cTn id="120" dur="1000"/>
                                        <p:tgtEl>
                                          <p:spTgt spid="21"/>
                                        </p:tgtEl>
                                      </p:cBhvr>
                                    </p:animEffect>
                                    <p:anim calcmode="lin" valueType="num">
                                      <p:cBhvr>
                                        <p:cTn id="121" dur="1000" fill="hold"/>
                                        <p:tgtEl>
                                          <p:spTgt spid="21"/>
                                        </p:tgtEl>
                                        <p:attrNameLst>
                                          <p:attrName>ppt_x</p:attrName>
                                        </p:attrNameLst>
                                      </p:cBhvr>
                                      <p:tavLst>
                                        <p:tav tm="0">
                                          <p:val>
                                            <p:strVal val="#ppt_x"/>
                                          </p:val>
                                        </p:tav>
                                        <p:tav tm="100000">
                                          <p:val>
                                            <p:strVal val="#ppt_x"/>
                                          </p:val>
                                        </p:tav>
                                      </p:tavLst>
                                    </p:anim>
                                    <p:anim calcmode="lin" valueType="num">
                                      <p:cBhvr>
                                        <p:cTn id="122"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23" fill="hold">
                      <p:stCondLst>
                        <p:cond delay="indefinite"/>
                      </p:stCondLst>
                      <p:childTnLst>
                        <p:par>
                          <p:cTn id="124" fill="hold">
                            <p:stCondLst>
                              <p:cond delay="0"/>
                            </p:stCondLst>
                            <p:childTnLst>
                              <p:par>
                                <p:cTn id="125" presetID="1" presetClass="entr" presetSubtype="0" fill="hold" nodeType="clickEffect">
                                  <p:stCondLst>
                                    <p:cond delay="0"/>
                                  </p:stCondLst>
                                  <p:childTnLst>
                                    <p:set>
                                      <p:cBhvr>
                                        <p:cTn id="126" dur="1" fill="hold">
                                          <p:stCondLst>
                                            <p:cond delay="0"/>
                                          </p:stCondLst>
                                        </p:cTn>
                                        <p:tgtEl>
                                          <p:spTgt spid="21">
                                            <p:txEl>
                                              <p:pRg st="0" end="0"/>
                                            </p:txEl>
                                          </p:spTgt>
                                        </p:tgtEl>
                                        <p:attrNameLst>
                                          <p:attrName>style.visibility</p:attrName>
                                        </p:attrNameLst>
                                      </p:cBhvr>
                                      <p:to>
                                        <p:strVal val="visible"/>
                                      </p:to>
                                    </p:set>
                                  </p:childTnLst>
                                </p:cTn>
                              </p:par>
                              <p:par>
                                <p:cTn id="127" presetID="1" presetClass="entr" presetSubtype="0" fill="hold" nodeType="withEffect">
                                  <p:stCondLst>
                                    <p:cond delay="0"/>
                                  </p:stCondLst>
                                  <p:childTnLst>
                                    <p:set>
                                      <p:cBhvr>
                                        <p:cTn id="128" dur="1" fill="hold">
                                          <p:stCondLst>
                                            <p:cond delay="0"/>
                                          </p:stCondLst>
                                        </p:cTn>
                                        <p:tgtEl>
                                          <p:spTgt spid="21">
                                            <p:txEl>
                                              <p:pRg st="1" end="1"/>
                                            </p:txEl>
                                          </p:spTgt>
                                        </p:tgtEl>
                                        <p:attrNameLst>
                                          <p:attrName>style.visibility</p:attrName>
                                        </p:attrNameLst>
                                      </p:cBhvr>
                                      <p:to>
                                        <p:strVal val="visible"/>
                                      </p:to>
                                    </p:set>
                                  </p:childTnLst>
                                </p:cTn>
                              </p:par>
                            </p:childTnLst>
                          </p:cTn>
                        </p:par>
                      </p:childTnLst>
                    </p:cTn>
                  </p:par>
                  <p:par>
                    <p:cTn id="129" fill="hold">
                      <p:stCondLst>
                        <p:cond delay="indefinite"/>
                      </p:stCondLst>
                      <p:childTnLst>
                        <p:par>
                          <p:cTn id="130" fill="hold">
                            <p:stCondLst>
                              <p:cond delay="0"/>
                            </p:stCondLst>
                            <p:childTnLst>
                              <p:par>
                                <p:cTn id="131" presetID="2" presetClass="entr" presetSubtype="4" fill="hold" nodeType="clickEffect">
                                  <p:stCondLst>
                                    <p:cond delay="0"/>
                                  </p:stCondLst>
                                  <p:childTnLst>
                                    <p:set>
                                      <p:cBhvr>
                                        <p:cTn id="132" dur="1" fill="hold">
                                          <p:stCondLst>
                                            <p:cond delay="0"/>
                                          </p:stCondLst>
                                        </p:cTn>
                                        <p:tgtEl>
                                          <p:spTgt spid="21">
                                            <p:txEl>
                                              <p:pRg st="2" end="2"/>
                                            </p:txEl>
                                          </p:spTgt>
                                        </p:tgtEl>
                                        <p:attrNameLst>
                                          <p:attrName>style.visibility</p:attrName>
                                        </p:attrNameLst>
                                      </p:cBhvr>
                                      <p:to>
                                        <p:strVal val="visible"/>
                                      </p:to>
                                    </p:set>
                                    <p:anim calcmode="lin" valueType="num">
                                      <p:cBhvr additive="base">
                                        <p:cTn id="133" dur="500" fill="hold"/>
                                        <p:tgtEl>
                                          <p:spTgt spid="21">
                                            <p:txEl>
                                              <p:pRg st="2" end="2"/>
                                            </p:txEl>
                                          </p:spTgt>
                                        </p:tgtEl>
                                        <p:attrNameLst>
                                          <p:attrName>ppt_x</p:attrName>
                                        </p:attrNameLst>
                                      </p:cBhvr>
                                      <p:tavLst>
                                        <p:tav tm="0">
                                          <p:val>
                                            <p:strVal val="#ppt_x"/>
                                          </p:val>
                                        </p:tav>
                                        <p:tav tm="100000">
                                          <p:val>
                                            <p:strVal val="#ppt_x"/>
                                          </p:val>
                                        </p:tav>
                                      </p:tavLst>
                                    </p:anim>
                                    <p:anim calcmode="lin" valueType="num">
                                      <p:cBhvr additive="base">
                                        <p:cTn id="134" dur="500" fill="hold"/>
                                        <p:tgtEl>
                                          <p:spTgt spid="21">
                                            <p:txEl>
                                              <p:pRg st="2" end="2"/>
                                            </p:txEl>
                                          </p:spTgt>
                                        </p:tgtEl>
                                        <p:attrNameLst>
                                          <p:attrName>ppt_y</p:attrName>
                                        </p:attrNameLst>
                                      </p:cBhvr>
                                      <p:tavLst>
                                        <p:tav tm="0">
                                          <p:val>
                                            <p:strVal val="1+#ppt_h/2"/>
                                          </p:val>
                                        </p:tav>
                                        <p:tav tm="100000">
                                          <p:val>
                                            <p:strVal val="#ppt_y"/>
                                          </p:val>
                                        </p:tav>
                                      </p:tavLst>
                                    </p:anim>
                                  </p:childTnLst>
                                </p:cTn>
                              </p:par>
                              <p:par>
                                <p:cTn id="135" presetID="2" presetClass="entr" presetSubtype="4" fill="hold" nodeType="withEffect">
                                  <p:stCondLst>
                                    <p:cond delay="0"/>
                                  </p:stCondLst>
                                  <p:childTnLst>
                                    <p:set>
                                      <p:cBhvr>
                                        <p:cTn id="136" dur="1" fill="hold">
                                          <p:stCondLst>
                                            <p:cond delay="0"/>
                                          </p:stCondLst>
                                        </p:cTn>
                                        <p:tgtEl>
                                          <p:spTgt spid="21">
                                            <p:txEl>
                                              <p:pRg st="3" end="3"/>
                                            </p:txEl>
                                          </p:spTgt>
                                        </p:tgtEl>
                                        <p:attrNameLst>
                                          <p:attrName>style.visibility</p:attrName>
                                        </p:attrNameLst>
                                      </p:cBhvr>
                                      <p:to>
                                        <p:strVal val="visible"/>
                                      </p:to>
                                    </p:set>
                                    <p:anim calcmode="lin" valueType="num">
                                      <p:cBhvr additive="base">
                                        <p:cTn id="137" dur="500" fill="hold"/>
                                        <p:tgtEl>
                                          <p:spTgt spid="21">
                                            <p:txEl>
                                              <p:pRg st="3" end="3"/>
                                            </p:txEl>
                                          </p:spTgt>
                                        </p:tgtEl>
                                        <p:attrNameLst>
                                          <p:attrName>ppt_x</p:attrName>
                                        </p:attrNameLst>
                                      </p:cBhvr>
                                      <p:tavLst>
                                        <p:tav tm="0">
                                          <p:val>
                                            <p:strVal val="#ppt_x"/>
                                          </p:val>
                                        </p:tav>
                                        <p:tav tm="100000">
                                          <p:val>
                                            <p:strVal val="#ppt_x"/>
                                          </p:val>
                                        </p:tav>
                                      </p:tavLst>
                                    </p:anim>
                                    <p:anim calcmode="lin" valueType="num">
                                      <p:cBhvr additive="base">
                                        <p:cTn id="138" dur="500" fill="hold"/>
                                        <p:tgtEl>
                                          <p:spTgt spid="21">
                                            <p:txEl>
                                              <p:pRg st="3" end="3"/>
                                            </p:txEl>
                                          </p:spTgt>
                                        </p:tgtEl>
                                        <p:attrNameLst>
                                          <p:attrName>ppt_y</p:attrName>
                                        </p:attrNameLst>
                                      </p:cBhvr>
                                      <p:tavLst>
                                        <p:tav tm="0">
                                          <p:val>
                                            <p:strVal val="1+#ppt_h/2"/>
                                          </p:val>
                                        </p:tav>
                                        <p:tav tm="100000">
                                          <p:val>
                                            <p:strVal val="#ppt_y"/>
                                          </p:val>
                                        </p:tav>
                                      </p:tavLst>
                                    </p:anim>
                                  </p:childTnLst>
                                </p:cTn>
                              </p:par>
                              <p:par>
                                <p:cTn id="139" presetID="2" presetClass="entr" presetSubtype="4" fill="hold" nodeType="withEffect">
                                  <p:stCondLst>
                                    <p:cond delay="0"/>
                                  </p:stCondLst>
                                  <p:childTnLst>
                                    <p:set>
                                      <p:cBhvr>
                                        <p:cTn id="140" dur="1" fill="hold">
                                          <p:stCondLst>
                                            <p:cond delay="0"/>
                                          </p:stCondLst>
                                        </p:cTn>
                                        <p:tgtEl>
                                          <p:spTgt spid="21">
                                            <p:txEl>
                                              <p:pRg st="4" end="4"/>
                                            </p:txEl>
                                          </p:spTgt>
                                        </p:tgtEl>
                                        <p:attrNameLst>
                                          <p:attrName>style.visibility</p:attrName>
                                        </p:attrNameLst>
                                      </p:cBhvr>
                                      <p:to>
                                        <p:strVal val="visible"/>
                                      </p:to>
                                    </p:set>
                                    <p:anim calcmode="lin" valueType="num">
                                      <p:cBhvr additive="base">
                                        <p:cTn id="141" dur="500" fill="hold"/>
                                        <p:tgtEl>
                                          <p:spTgt spid="21">
                                            <p:txEl>
                                              <p:pRg st="4" end="4"/>
                                            </p:txEl>
                                          </p:spTgt>
                                        </p:tgtEl>
                                        <p:attrNameLst>
                                          <p:attrName>ppt_x</p:attrName>
                                        </p:attrNameLst>
                                      </p:cBhvr>
                                      <p:tavLst>
                                        <p:tav tm="0">
                                          <p:val>
                                            <p:strVal val="#ppt_x"/>
                                          </p:val>
                                        </p:tav>
                                        <p:tav tm="100000">
                                          <p:val>
                                            <p:strVal val="#ppt_x"/>
                                          </p:val>
                                        </p:tav>
                                      </p:tavLst>
                                    </p:anim>
                                    <p:anim calcmode="lin" valueType="num">
                                      <p:cBhvr additive="base">
                                        <p:cTn id="142" dur="500" fill="hold"/>
                                        <p:tgtEl>
                                          <p:spTgt spid="2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43" fill="hold">
                      <p:stCondLst>
                        <p:cond delay="indefinite"/>
                      </p:stCondLst>
                      <p:childTnLst>
                        <p:par>
                          <p:cTn id="144" fill="hold">
                            <p:stCondLst>
                              <p:cond delay="0"/>
                            </p:stCondLst>
                            <p:childTnLst>
                              <p:par>
                                <p:cTn id="145" presetID="2" presetClass="entr" presetSubtype="4" fill="hold" nodeType="clickEffect">
                                  <p:stCondLst>
                                    <p:cond delay="0"/>
                                  </p:stCondLst>
                                  <p:childTnLst>
                                    <p:set>
                                      <p:cBhvr>
                                        <p:cTn id="146" dur="1" fill="hold">
                                          <p:stCondLst>
                                            <p:cond delay="0"/>
                                          </p:stCondLst>
                                        </p:cTn>
                                        <p:tgtEl>
                                          <p:spTgt spid="21">
                                            <p:txEl>
                                              <p:pRg st="5" end="5"/>
                                            </p:txEl>
                                          </p:spTgt>
                                        </p:tgtEl>
                                        <p:attrNameLst>
                                          <p:attrName>style.visibility</p:attrName>
                                        </p:attrNameLst>
                                      </p:cBhvr>
                                      <p:to>
                                        <p:strVal val="visible"/>
                                      </p:to>
                                    </p:set>
                                    <p:anim calcmode="lin" valueType="num">
                                      <p:cBhvr additive="base">
                                        <p:cTn id="147" dur="500" fill="hold"/>
                                        <p:tgtEl>
                                          <p:spTgt spid="21">
                                            <p:txEl>
                                              <p:pRg st="5" end="5"/>
                                            </p:txEl>
                                          </p:spTgt>
                                        </p:tgtEl>
                                        <p:attrNameLst>
                                          <p:attrName>ppt_x</p:attrName>
                                        </p:attrNameLst>
                                      </p:cBhvr>
                                      <p:tavLst>
                                        <p:tav tm="0">
                                          <p:val>
                                            <p:strVal val="#ppt_x"/>
                                          </p:val>
                                        </p:tav>
                                        <p:tav tm="100000">
                                          <p:val>
                                            <p:strVal val="#ppt_x"/>
                                          </p:val>
                                        </p:tav>
                                      </p:tavLst>
                                    </p:anim>
                                    <p:anim calcmode="lin" valueType="num">
                                      <p:cBhvr additive="base">
                                        <p:cTn id="148" dur="500" fill="hold"/>
                                        <p:tgtEl>
                                          <p:spTgt spid="21">
                                            <p:txEl>
                                              <p:pRg st="5" end="5"/>
                                            </p:txEl>
                                          </p:spTgt>
                                        </p:tgtEl>
                                        <p:attrNameLst>
                                          <p:attrName>ppt_y</p:attrName>
                                        </p:attrNameLst>
                                      </p:cBhvr>
                                      <p:tavLst>
                                        <p:tav tm="0">
                                          <p:val>
                                            <p:strVal val="1+#ppt_h/2"/>
                                          </p:val>
                                        </p:tav>
                                        <p:tav tm="100000">
                                          <p:val>
                                            <p:strVal val="#ppt_y"/>
                                          </p:val>
                                        </p:tav>
                                      </p:tavLst>
                                    </p:anim>
                                  </p:childTnLst>
                                </p:cTn>
                              </p:par>
                              <p:par>
                                <p:cTn id="149" presetID="2" presetClass="entr" presetSubtype="4" fill="hold" nodeType="withEffect">
                                  <p:stCondLst>
                                    <p:cond delay="0"/>
                                  </p:stCondLst>
                                  <p:childTnLst>
                                    <p:set>
                                      <p:cBhvr>
                                        <p:cTn id="150" dur="1" fill="hold">
                                          <p:stCondLst>
                                            <p:cond delay="0"/>
                                          </p:stCondLst>
                                        </p:cTn>
                                        <p:tgtEl>
                                          <p:spTgt spid="21">
                                            <p:txEl>
                                              <p:pRg st="6" end="6"/>
                                            </p:txEl>
                                          </p:spTgt>
                                        </p:tgtEl>
                                        <p:attrNameLst>
                                          <p:attrName>style.visibility</p:attrName>
                                        </p:attrNameLst>
                                      </p:cBhvr>
                                      <p:to>
                                        <p:strVal val="visible"/>
                                      </p:to>
                                    </p:set>
                                    <p:anim calcmode="lin" valueType="num">
                                      <p:cBhvr additive="base">
                                        <p:cTn id="151" dur="500" fill="hold"/>
                                        <p:tgtEl>
                                          <p:spTgt spid="21">
                                            <p:txEl>
                                              <p:pRg st="6" end="6"/>
                                            </p:txEl>
                                          </p:spTgt>
                                        </p:tgtEl>
                                        <p:attrNameLst>
                                          <p:attrName>ppt_x</p:attrName>
                                        </p:attrNameLst>
                                      </p:cBhvr>
                                      <p:tavLst>
                                        <p:tav tm="0">
                                          <p:val>
                                            <p:strVal val="#ppt_x"/>
                                          </p:val>
                                        </p:tav>
                                        <p:tav tm="100000">
                                          <p:val>
                                            <p:strVal val="#ppt_x"/>
                                          </p:val>
                                        </p:tav>
                                      </p:tavLst>
                                    </p:anim>
                                    <p:anim calcmode="lin" valueType="num">
                                      <p:cBhvr additive="base">
                                        <p:cTn id="152" dur="500" fill="hold"/>
                                        <p:tgtEl>
                                          <p:spTgt spid="21">
                                            <p:txEl>
                                              <p:pRg st="6" end="6"/>
                                            </p:txEl>
                                          </p:spTgt>
                                        </p:tgtEl>
                                        <p:attrNameLst>
                                          <p:attrName>ppt_y</p:attrName>
                                        </p:attrNameLst>
                                      </p:cBhvr>
                                      <p:tavLst>
                                        <p:tav tm="0">
                                          <p:val>
                                            <p:strVal val="1+#ppt_h/2"/>
                                          </p:val>
                                        </p:tav>
                                        <p:tav tm="100000">
                                          <p:val>
                                            <p:strVal val="#ppt_y"/>
                                          </p:val>
                                        </p:tav>
                                      </p:tavLst>
                                    </p:anim>
                                  </p:childTnLst>
                                </p:cTn>
                              </p:par>
                              <p:par>
                                <p:cTn id="153" presetID="2" presetClass="entr" presetSubtype="4" fill="hold" nodeType="withEffect">
                                  <p:stCondLst>
                                    <p:cond delay="0"/>
                                  </p:stCondLst>
                                  <p:childTnLst>
                                    <p:set>
                                      <p:cBhvr>
                                        <p:cTn id="154" dur="1" fill="hold">
                                          <p:stCondLst>
                                            <p:cond delay="0"/>
                                          </p:stCondLst>
                                        </p:cTn>
                                        <p:tgtEl>
                                          <p:spTgt spid="21">
                                            <p:txEl>
                                              <p:pRg st="7" end="7"/>
                                            </p:txEl>
                                          </p:spTgt>
                                        </p:tgtEl>
                                        <p:attrNameLst>
                                          <p:attrName>style.visibility</p:attrName>
                                        </p:attrNameLst>
                                      </p:cBhvr>
                                      <p:to>
                                        <p:strVal val="visible"/>
                                      </p:to>
                                    </p:set>
                                    <p:anim calcmode="lin" valueType="num">
                                      <p:cBhvr additive="base">
                                        <p:cTn id="155" dur="500" fill="hold"/>
                                        <p:tgtEl>
                                          <p:spTgt spid="21">
                                            <p:txEl>
                                              <p:pRg st="7" end="7"/>
                                            </p:txEl>
                                          </p:spTgt>
                                        </p:tgtEl>
                                        <p:attrNameLst>
                                          <p:attrName>ppt_x</p:attrName>
                                        </p:attrNameLst>
                                      </p:cBhvr>
                                      <p:tavLst>
                                        <p:tav tm="0">
                                          <p:val>
                                            <p:strVal val="#ppt_x"/>
                                          </p:val>
                                        </p:tav>
                                        <p:tav tm="100000">
                                          <p:val>
                                            <p:strVal val="#ppt_x"/>
                                          </p:val>
                                        </p:tav>
                                      </p:tavLst>
                                    </p:anim>
                                    <p:anim calcmode="lin" valueType="num">
                                      <p:cBhvr additive="base">
                                        <p:cTn id="156" dur="500" fill="hold"/>
                                        <p:tgtEl>
                                          <p:spTgt spid="21">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157" fill="hold">
                      <p:stCondLst>
                        <p:cond delay="indefinite"/>
                      </p:stCondLst>
                      <p:childTnLst>
                        <p:par>
                          <p:cTn id="158" fill="hold">
                            <p:stCondLst>
                              <p:cond delay="0"/>
                            </p:stCondLst>
                            <p:childTnLst>
                              <p:par>
                                <p:cTn id="159" presetID="10" presetClass="entr" presetSubtype="0" fill="hold" nodeType="clickEffect">
                                  <p:stCondLst>
                                    <p:cond delay="0"/>
                                  </p:stCondLst>
                                  <p:childTnLst>
                                    <p:set>
                                      <p:cBhvr>
                                        <p:cTn id="160" dur="1" fill="hold">
                                          <p:stCondLst>
                                            <p:cond delay="0"/>
                                          </p:stCondLst>
                                        </p:cTn>
                                        <p:tgtEl>
                                          <p:spTgt spid="8"/>
                                        </p:tgtEl>
                                        <p:attrNameLst>
                                          <p:attrName>style.visibility</p:attrName>
                                        </p:attrNameLst>
                                      </p:cBhvr>
                                      <p:to>
                                        <p:strVal val="visible"/>
                                      </p:to>
                                    </p:set>
                                    <p:animEffect transition="in" filter="fade">
                                      <p:cBhvr>
                                        <p:cTn id="16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animBg="1"/>
      <p:bldP spid="23" grpId="0" animBg="1"/>
      <p:bldP spid="17" grpId="0" animBg="1"/>
      <p:bldP spid="20" grpId="0" animBg="1"/>
      <p:bldP spid="2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E592F8-8CA0-4216-808E-BCF1E34D38DA}"/>
              </a:ext>
            </a:extLst>
          </p:cNvPr>
          <p:cNvSpPr>
            <a:spLocks noGrp="1"/>
          </p:cNvSpPr>
          <p:nvPr>
            <p:ph type="title"/>
          </p:nvPr>
        </p:nvSpPr>
        <p:spPr>
          <a:xfrm>
            <a:off x="329046" y="79038"/>
            <a:ext cx="8843233" cy="365126"/>
          </a:xfrm>
        </p:spPr>
        <p:txBody>
          <a:bodyPr rtlCol="0">
            <a:noAutofit/>
          </a:bodyPr>
          <a:lstStyle/>
          <a:p>
            <a:pPr rtl="0"/>
            <a:r>
              <a:rPr lang="es-ES" sz="2000" b="1" dirty="0"/>
              <a:t>ME ENCUENTRO ANTE UNA HEMORRAGIA. QUÉ HAGO…?</a:t>
            </a:r>
          </a:p>
        </p:txBody>
      </p:sp>
      <p:sp>
        <p:nvSpPr>
          <p:cNvPr id="3" name="Marcador de contenido 2">
            <a:extLst>
              <a:ext uri="{FF2B5EF4-FFF2-40B4-BE49-F238E27FC236}">
                <a16:creationId xmlns:a16="http://schemas.microsoft.com/office/drawing/2014/main" id="{5DB065D3-BB45-4A0E-A1BC-1FAA24968BA8}"/>
              </a:ext>
            </a:extLst>
          </p:cNvPr>
          <p:cNvSpPr>
            <a:spLocks noGrp="1"/>
          </p:cNvSpPr>
          <p:nvPr>
            <p:ph idx="1"/>
          </p:nvPr>
        </p:nvSpPr>
        <p:spPr>
          <a:xfrm>
            <a:off x="8239027" y="5742201"/>
            <a:ext cx="3213072" cy="1091085"/>
          </a:xfrm>
        </p:spPr>
        <p:txBody>
          <a:bodyPr rtlCol="0"/>
          <a:lstStyle/>
          <a:p>
            <a:pPr rtl="0"/>
            <a:endParaRPr lang="es-ES" dirty="0"/>
          </a:p>
          <a:p>
            <a:pPr rtl="0"/>
            <a:r>
              <a:rPr lang="es-ES" dirty="0"/>
              <a:t> </a:t>
            </a:r>
          </a:p>
        </p:txBody>
      </p:sp>
      <p:sp>
        <p:nvSpPr>
          <p:cNvPr id="6" name="Rectángulo 5">
            <a:extLst>
              <a:ext uri="{FF2B5EF4-FFF2-40B4-BE49-F238E27FC236}">
                <a16:creationId xmlns:a16="http://schemas.microsoft.com/office/drawing/2014/main" id="{6B226977-14CA-455C-9DFD-335F59922184}"/>
              </a:ext>
            </a:extLst>
          </p:cNvPr>
          <p:cNvSpPr/>
          <p:nvPr/>
        </p:nvSpPr>
        <p:spPr>
          <a:xfrm>
            <a:off x="4307973" y="1278192"/>
            <a:ext cx="3576054" cy="419450"/>
          </a:xfrm>
          <a:prstGeom prst="rect">
            <a:avLst/>
          </a:prstGeom>
          <a:solidFill>
            <a:srgbClr val="FF000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t>HEMORRAGIAS INTERNAS</a:t>
            </a:r>
          </a:p>
        </p:txBody>
      </p:sp>
      <p:sp>
        <p:nvSpPr>
          <p:cNvPr id="19" name="Rectángulo 18">
            <a:extLst>
              <a:ext uri="{FF2B5EF4-FFF2-40B4-BE49-F238E27FC236}">
                <a16:creationId xmlns:a16="http://schemas.microsoft.com/office/drawing/2014/main" id="{299E7937-C0CA-4017-A147-8B8F7158849B}"/>
              </a:ext>
            </a:extLst>
          </p:cNvPr>
          <p:cNvSpPr/>
          <p:nvPr/>
        </p:nvSpPr>
        <p:spPr>
          <a:xfrm>
            <a:off x="329046" y="1267770"/>
            <a:ext cx="3693411" cy="419450"/>
          </a:xfrm>
          <a:prstGeom prst="rect">
            <a:avLst/>
          </a:prstGeom>
          <a:solidFill>
            <a:srgbClr val="FF000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t>HEMORRAGIAS EXTERNAS</a:t>
            </a:r>
          </a:p>
        </p:txBody>
      </p:sp>
      <p:sp>
        <p:nvSpPr>
          <p:cNvPr id="43" name="Rectángulo 42">
            <a:extLst>
              <a:ext uri="{FF2B5EF4-FFF2-40B4-BE49-F238E27FC236}">
                <a16:creationId xmlns:a16="http://schemas.microsoft.com/office/drawing/2014/main" id="{C16D33E6-6135-457A-82DE-FDB97F4DC843}"/>
              </a:ext>
            </a:extLst>
          </p:cNvPr>
          <p:cNvSpPr/>
          <p:nvPr/>
        </p:nvSpPr>
        <p:spPr>
          <a:xfrm>
            <a:off x="4219254" y="2762346"/>
            <a:ext cx="3371772" cy="15661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b="1" dirty="0">
                <a:solidFill>
                  <a:schemeClr val="tx1"/>
                </a:solidFill>
              </a:rPr>
              <a:t>SINTOMAS</a:t>
            </a:r>
          </a:p>
          <a:p>
            <a:pPr algn="ctr"/>
            <a:endParaRPr lang="es-ES" sz="1400" b="1" dirty="0">
              <a:solidFill>
                <a:schemeClr val="tx1"/>
              </a:solidFill>
            </a:endParaRPr>
          </a:p>
          <a:p>
            <a:pPr marL="285750" indent="-285750" algn="just">
              <a:buFont typeface="Wingdings" panose="05000000000000000000" pitchFamily="2" charset="2"/>
              <a:buChar char="Ø"/>
            </a:pPr>
            <a:r>
              <a:rPr lang="es-ES" sz="1400" dirty="0">
                <a:solidFill>
                  <a:schemeClr val="tx1"/>
                </a:solidFill>
              </a:rPr>
              <a:t>Piel pálida, fría y sudorosa</a:t>
            </a:r>
          </a:p>
          <a:p>
            <a:pPr marL="285750" indent="-285750" algn="just">
              <a:buFont typeface="Wingdings" panose="05000000000000000000" pitchFamily="2" charset="2"/>
              <a:buChar char="Ø"/>
            </a:pPr>
            <a:r>
              <a:rPr lang="es-ES" sz="1400" dirty="0">
                <a:solidFill>
                  <a:schemeClr val="tx1"/>
                </a:solidFill>
              </a:rPr>
              <a:t>Pulso débil y rápido</a:t>
            </a:r>
          </a:p>
          <a:p>
            <a:pPr marL="285750" indent="-285750" algn="just">
              <a:buFont typeface="Wingdings" panose="05000000000000000000" pitchFamily="2" charset="2"/>
              <a:buChar char="Ø"/>
            </a:pPr>
            <a:r>
              <a:rPr lang="es-ES" sz="1400" dirty="0">
                <a:solidFill>
                  <a:schemeClr val="tx1"/>
                </a:solidFill>
              </a:rPr>
              <a:t>Respiración acelerada y superficial</a:t>
            </a:r>
          </a:p>
          <a:p>
            <a:pPr marL="285750" indent="-285750" algn="just">
              <a:buFont typeface="Wingdings" panose="05000000000000000000" pitchFamily="2" charset="2"/>
              <a:buChar char="Ø"/>
            </a:pPr>
            <a:r>
              <a:rPr lang="es-ES" sz="1400" dirty="0">
                <a:solidFill>
                  <a:schemeClr val="tx1"/>
                </a:solidFill>
              </a:rPr>
              <a:t>Inquietud, ansiedad, y finalmente somnolencia. </a:t>
            </a:r>
          </a:p>
        </p:txBody>
      </p:sp>
      <p:sp>
        <p:nvSpPr>
          <p:cNvPr id="17" name="Rectángulo 16">
            <a:extLst>
              <a:ext uri="{FF2B5EF4-FFF2-40B4-BE49-F238E27FC236}">
                <a16:creationId xmlns:a16="http://schemas.microsoft.com/office/drawing/2014/main" id="{9B3ED123-FFF6-4193-BB34-F29D95186AEF}"/>
              </a:ext>
            </a:extLst>
          </p:cNvPr>
          <p:cNvSpPr/>
          <p:nvPr/>
        </p:nvSpPr>
        <p:spPr>
          <a:xfrm>
            <a:off x="2931736" y="665676"/>
            <a:ext cx="6495067" cy="419450"/>
          </a:xfrm>
          <a:prstGeom prst="rect">
            <a:avLst/>
          </a:prstGeom>
          <a:solidFill>
            <a:srgbClr val="00206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t>ACTUACIÓN DEL PROFESORADO</a:t>
            </a:r>
          </a:p>
        </p:txBody>
      </p:sp>
      <p:sp>
        <p:nvSpPr>
          <p:cNvPr id="26" name="CuadroTexto 25">
            <a:extLst>
              <a:ext uri="{FF2B5EF4-FFF2-40B4-BE49-F238E27FC236}">
                <a16:creationId xmlns:a16="http://schemas.microsoft.com/office/drawing/2014/main" id="{F1FBFAB7-53CE-40AC-BA03-B83407C89F9A}"/>
              </a:ext>
            </a:extLst>
          </p:cNvPr>
          <p:cNvSpPr txBox="1"/>
          <p:nvPr/>
        </p:nvSpPr>
        <p:spPr>
          <a:xfrm>
            <a:off x="7714181" y="2488404"/>
            <a:ext cx="4092877" cy="3331681"/>
          </a:xfrm>
          <a:prstGeom prst="rect">
            <a:avLst/>
          </a:prstGeom>
          <a:noFill/>
        </p:spPr>
        <p:txBody>
          <a:bodyPr wrap="square" rtlCol="0">
            <a:spAutoFit/>
          </a:bodyPr>
          <a:lstStyle/>
          <a:p>
            <a:pPr marL="285750" indent="-285750">
              <a:buFont typeface="Wingdings" panose="05000000000000000000" pitchFamily="2" charset="2"/>
              <a:buChar char="q"/>
            </a:pPr>
            <a:r>
              <a:rPr lang="es-ES" sz="1200" dirty="0"/>
              <a:t>Se debe intentar detener haciendo presión sobre la membrana nasal contra el tabique durante  5- 10 minutos manteniendo la cabeza hacia delante, de esta manera reducimos levemente la presión sobre la nariz</a:t>
            </a:r>
          </a:p>
          <a:p>
            <a:pPr marL="285750" indent="-285750">
              <a:buFont typeface="Wingdings" panose="05000000000000000000" pitchFamily="2" charset="2"/>
              <a:buChar char="q"/>
            </a:pPr>
            <a:r>
              <a:rPr lang="es-ES" sz="1200" dirty="0"/>
              <a:t>No debemos de echar la cabeza hacia atrás ya que lo único que se consigue es que la sangre pase a la garganta y al estómago pudiendo producir vómitos e irritar la mucosa gástrica</a:t>
            </a:r>
          </a:p>
          <a:p>
            <a:pPr marL="285750" indent="-285750">
              <a:buFont typeface="Wingdings" panose="05000000000000000000" pitchFamily="2" charset="2"/>
              <a:buChar char="q"/>
            </a:pPr>
            <a:r>
              <a:rPr lang="es-ES" sz="1200" dirty="0"/>
              <a:t>Decirle al niño que respire por la boca. </a:t>
            </a:r>
          </a:p>
          <a:p>
            <a:pPr marL="285750" indent="-285750">
              <a:buFont typeface="Wingdings" panose="05000000000000000000" pitchFamily="2" charset="2"/>
              <a:buChar char="q"/>
            </a:pPr>
            <a:endParaRPr lang="es-ES" sz="1200" dirty="0"/>
          </a:p>
          <a:p>
            <a:pPr marL="285750" indent="-285750">
              <a:buFont typeface="Wingdings" panose="05000000000000000000" pitchFamily="2" charset="2"/>
              <a:buChar char="q"/>
            </a:pPr>
            <a:r>
              <a:rPr lang="es-ES" sz="1200" dirty="0"/>
              <a:t>Si no cede la hemorragia se puede introducir una gasa empapada en agua oxigenada por la fosa sangrante. </a:t>
            </a:r>
          </a:p>
          <a:p>
            <a:pPr marL="285750" indent="-285750">
              <a:buFont typeface="Wingdings" panose="05000000000000000000" pitchFamily="2" charset="2"/>
              <a:buChar char="q"/>
            </a:pPr>
            <a:r>
              <a:rPr lang="es-ES" sz="1200" dirty="0"/>
              <a:t>Se puede aplicar compresas frías en la zona del cuello o en el tabique por su efecto vasoconstrictor. </a:t>
            </a:r>
          </a:p>
          <a:p>
            <a:pPr marL="285750" indent="-285750">
              <a:buFont typeface="Wingdings" panose="05000000000000000000" pitchFamily="2" charset="2"/>
              <a:buChar char="q"/>
            </a:pPr>
            <a:endParaRPr lang="es-ES" sz="1400" dirty="0"/>
          </a:p>
          <a:p>
            <a:endParaRPr lang="es-ES" sz="1050" dirty="0"/>
          </a:p>
          <a:p>
            <a:endParaRPr lang="es-ES" dirty="0"/>
          </a:p>
        </p:txBody>
      </p:sp>
      <p:sp>
        <p:nvSpPr>
          <p:cNvPr id="16" name="Rectángulo 15">
            <a:extLst>
              <a:ext uri="{FF2B5EF4-FFF2-40B4-BE49-F238E27FC236}">
                <a16:creationId xmlns:a16="http://schemas.microsoft.com/office/drawing/2014/main" id="{D19C0B1F-6A6F-4A90-9178-810DC4BFF3E0}"/>
              </a:ext>
            </a:extLst>
          </p:cNvPr>
          <p:cNvSpPr/>
          <p:nvPr/>
        </p:nvSpPr>
        <p:spPr>
          <a:xfrm>
            <a:off x="8239027" y="1306638"/>
            <a:ext cx="3693411" cy="419450"/>
          </a:xfrm>
          <a:prstGeom prst="rect">
            <a:avLst/>
          </a:prstGeom>
          <a:solidFill>
            <a:srgbClr val="FF0000"/>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t>HEMORRAGIAS EXERIORIZADAS</a:t>
            </a:r>
          </a:p>
        </p:txBody>
      </p:sp>
      <p:sp>
        <p:nvSpPr>
          <p:cNvPr id="4" name="Elipse 3">
            <a:extLst>
              <a:ext uri="{FF2B5EF4-FFF2-40B4-BE49-F238E27FC236}">
                <a16:creationId xmlns:a16="http://schemas.microsoft.com/office/drawing/2014/main" id="{8C0CD36F-E58A-4037-8028-28DC73EA72C0}"/>
              </a:ext>
            </a:extLst>
          </p:cNvPr>
          <p:cNvSpPr/>
          <p:nvPr/>
        </p:nvSpPr>
        <p:spPr>
          <a:xfrm>
            <a:off x="4626424" y="1997484"/>
            <a:ext cx="2445931" cy="640962"/>
          </a:xfrm>
          <a:prstGeom prst="ellipse">
            <a:avLst/>
          </a:prstGeom>
          <a:solidFill>
            <a:srgbClr val="00B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800" b="1" dirty="0">
                <a:solidFill>
                  <a:schemeClr val="tx1"/>
                </a:solidFill>
              </a:rPr>
              <a:t>DIFICILES DE DETECTAR. </a:t>
            </a:r>
          </a:p>
        </p:txBody>
      </p:sp>
      <p:sp>
        <p:nvSpPr>
          <p:cNvPr id="8" name="Rectángulo: esquinas redondeadas 7">
            <a:extLst>
              <a:ext uri="{FF2B5EF4-FFF2-40B4-BE49-F238E27FC236}">
                <a16:creationId xmlns:a16="http://schemas.microsoft.com/office/drawing/2014/main" id="{BA782F46-C9D2-423C-B6DE-0D8749B424D5}"/>
              </a:ext>
            </a:extLst>
          </p:cNvPr>
          <p:cNvSpPr/>
          <p:nvPr/>
        </p:nvSpPr>
        <p:spPr>
          <a:xfrm>
            <a:off x="329042" y="1752508"/>
            <a:ext cx="3479383" cy="640962"/>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Lavado de manos</a:t>
            </a:r>
          </a:p>
        </p:txBody>
      </p:sp>
      <p:sp>
        <p:nvSpPr>
          <p:cNvPr id="20" name="Rectángulo: esquinas redondeadas 19">
            <a:extLst>
              <a:ext uri="{FF2B5EF4-FFF2-40B4-BE49-F238E27FC236}">
                <a16:creationId xmlns:a16="http://schemas.microsoft.com/office/drawing/2014/main" id="{1B820666-7F50-4FF7-9A65-6422923001FB}"/>
              </a:ext>
            </a:extLst>
          </p:cNvPr>
          <p:cNvSpPr/>
          <p:nvPr/>
        </p:nvSpPr>
        <p:spPr>
          <a:xfrm>
            <a:off x="329041" y="2488404"/>
            <a:ext cx="3479383" cy="640962"/>
          </a:xfrm>
          <a:prstGeom prst="roundRect">
            <a:avLst/>
          </a:prstGeom>
          <a:solidFill>
            <a:srgbClr val="FF00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Limpiar la herida con agua y jabón y en </a:t>
            </a:r>
            <a:r>
              <a:rPr lang="es-ES" dirty="0" err="1"/>
              <a:t>antiseptico</a:t>
            </a:r>
            <a:endParaRPr lang="es-ES" dirty="0"/>
          </a:p>
        </p:txBody>
      </p:sp>
      <p:sp>
        <p:nvSpPr>
          <p:cNvPr id="21" name="Rectángulo: esquinas redondeadas 20">
            <a:extLst>
              <a:ext uri="{FF2B5EF4-FFF2-40B4-BE49-F238E27FC236}">
                <a16:creationId xmlns:a16="http://schemas.microsoft.com/office/drawing/2014/main" id="{B5AA6BED-56FF-40A0-ACD4-DA4ED60C3541}"/>
              </a:ext>
            </a:extLst>
          </p:cNvPr>
          <p:cNvSpPr/>
          <p:nvPr/>
        </p:nvSpPr>
        <p:spPr>
          <a:xfrm>
            <a:off x="329040" y="3224300"/>
            <a:ext cx="3479383" cy="640962"/>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Si hay cuerpos extraños, extraerlos con abundante agua</a:t>
            </a:r>
          </a:p>
        </p:txBody>
      </p:sp>
      <p:sp>
        <p:nvSpPr>
          <p:cNvPr id="22" name="Rectángulo: esquinas redondeadas 21">
            <a:extLst>
              <a:ext uri="{FF2B5EF4-FFF2-40B4-BE49-F238E27FC236}">
                <a16:creationId xmlns:a16="http://schemas.microsoft.com/office/drawing/2014/main" id="{65CA51D6-9902-45C9-A0FE-D82E3A119110}"/>
              </a:ext>
            </a:extLst>
          </p:cNvPr>
          <p:cNvSpPr/>
          <p:nvPr/>
        </p:nvSpPr>
        <p:spPr>
          <a:xfrm>
            <a:off x="356486" y="3984636"/>
            <a:ext cx="3479382" cy="640962"/>
          </a:xfrm>
          <a:prstGeom prst="roundRect">
            <a:avLst/>
          </a:prstGeom>
          <a:solidFill>
            <a:srgbClr val="41E61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Si el objeto está enclavado NUNCA extraer</a:t>
            </a:r>
          </a:p>
        </p:txBody>
      </p:sp>
      <p:sp>
        <p:nvSpPr>
          <p:cNvPr id="23" name="Rectángulo: esquinas redondeadas 22">
            <a:extLst>
              <a:ext uri="{FF2B5EF4-FFF2-40B4-BE49-F238E27FC236}">
                <a16:creationId xmlns:a16="http://schemas.microsoft.com/office/drawing/2014/main" id="{64A9C804-67C9-4EE5-99CA-7D2DD8A0C13F}"/>
              </a:ext>
            </a:extLst>
          </p:cNvPr>
          <p:cNvSpPr/>
          <p:nvPr/>
        </p:nvSpPr>
        <p:spPr>
          <a:xfrm>
            <a:off x="329043" y="4720532"/>
            <a:ext cx="3479382" cy="640962"/>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Cubrir la herida con gasas…NO usar algodón o papel </a:t>
            </a:r>
          </a:p>
        </p:txBody>
      </p:sp>
      <p:sp>
        <p:nvSpPr>
          <p:cNvPr id="24" name="Rectángulo: esquinas redondeadas 23">
            <a:extLst>
              <a:ext uri="{FF2B5EF4-FFF2-40B4-BE49-F238E27FC236}">
                <a16:creationId xmlns:a16="http://schemas.microsoft.com/office/drawing/2014/main" id="{0E0AC8E0-8482-41A8-A01C-B4CEC0C785D5}"/>
              </a:ext>
            </a:extLst>
          </p:cNvPr>
          <p:cNvSpPr/>
          <p:nvPr/>
        </p:nvSpPr>
        <p:spPr>
          <a:xfrm>
            <a:off x="329043" y="5456428"/>
            <a:ext cx="3479382" cy="640962"/>
          </a:xfrm>
          <a:prstGeom prst="round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Comprimir la herida 10 minutos, elevando el miembro afectado</a:t>
            </a:r>
          </a:p>
        </p:txBody>
      </p:sp>
      <p:sp>
        <p:nvSpPr>
          <p:cNvPr id="25" name="Rectángulo: esquinas redondeadas 24">
            <a:extLst>
              <a:ext uri="{FF2B5EF4-FFF2-40B4-BE49-F238E27FC236}">
                <a16:creationId xmlns:a16="http://schemas.microsoft.com/office/drawing/2014/main" id="{B1F44BA8-8843-47DD-BC7F-B49C14C523B0}"/>
              </a:ext>
            </a:extLst>
          </p:cNvPr>
          <p:cNvSpPr/>
          <p:nvPr/>
        </p:nvSpPr>
        <p:spPr>
          <a:xfrm>
            <a:off x="329043" y="6192324"/>
            <a:ext cx="3479382" cy="640962"/>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chemeClr val="tx1"/>
                </a:solidFill>
              </a:rPr>
              <a:t>No retirar nunca el apósito inicial </a:t>
            </a:r>
          </a:p>
        </p:txBody>
      </p:sp>
      <p:sp>
        <p:nvSpPr>
          <p:cNvPr id="29" name="Elipse 28">
            <a:extLst>
              <a:ext uri="{FF2B5EF4-FFF2-40B4-BE49-F238E27FC236}">
                <a16:creationId xmlns:a16="http://schemas.microsoft.com/office/drawing/2014/main" id="{8AE66F33-1031-436F-A62E-39F73A395B11}"/>
              </a:ext>
            </a:extLst>
          </p:cNvPr>
          <p:cNvSpPr/>
          <p:nvPr/>
        </p:nvSpPr>
        <p:spPr>
          <a:xfrm>
            <a:off x="5047037" y="5119227"/>
            <a:ext cx="3843745" cy="416042"/>
          </a:xfrm>
          <a:prstGeom prst="ellipse">
            <a:avLst/>
          </a:prstGeom>
          <a:solidFill>
            <a:srgbClr val="00B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800" b="1" dirty="0">
                <a:solidFill>
                  <a:schemeClr val="tx1"/>
                </a:solidFill>
              </a:rPr>
              <a:t>OTORRAGIA</a:t>
            </a:r>
          </a:p>
        </p:txBody>
      </p:sp>
      <p:sp>
        <p:nvSpPr>
          <p:cNvPr id="30" name="Elipse 29">
            <a:extLst>
              <a:ext uri="{FF2B5EF4-FFF2-40B4-BE49-F238E27FC236}">
                <a16:creationId xmlns:a16="http://schemas.microsoft.com/office/drawing/2014/main" id="{4C9ABAC7-BF12-42D3-A51C-573E83567246}"/>
              </a:ext>
            </a:extLst>
          </p:cNvPr>
          <p:cNvSpPr/>
          <p:nvPr/>
        </p:nvSpPr>
        <p:spPr>
          <a:xfrm>
            <a:off x="8383577" y="1872940"/>
            <a:ext cx="3479382" cy="486900"/>
          </a:xfrm>
          <a:prstGeom prst="ellipse">
            <a:avLst/>
          </a:prstGeom>
          <a:solidFill>
            <a:srgbClr val="00B05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800" b="1" dirty="0">
                <a:solidFill>
                  <a:schemeClr val="tx1"/>
                </a:solidFill>
              </a:rPr>
              <a:t>EPISTAXIS</a:t>
            </a:r>
          </a:p>
        </p:txBody>
      </p:sp>
      <p:sp>
        <p:nvSpPr>
          <p:cNvPr id="28" name="Rectángulo 27">
            <a:extLst>
              <a:ext uri="{FF2B5EF4-FFF2-40B4-BE49-F238E27FC236}">
                <a16:creationId xmlns:a16="http://schemas.microsoft.com/office/drawing/2014/main" id="{4A9B9A39-FD84-4576-B22E-BFAD8652A17E}"/>
              </a:ext>
            </a:extLst>
          </p:cNvPr>
          <p:cNvSpPr/>
          <p:nvPr/>
        </p:nvSpPr>
        <p:spPr>
          <a:xfrm rot="192150">
            <a:off x="9181953" y="224244"/>
            <a:ext cx="2615430" cy="419450"/>
          </a:xfrm>
          <a:prstGeom prst="rect">
            <a:avLst/>
          </a:prstGeom>
          <a:ln w="34925">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style>
          <a:lnRef idx="2">
            <a:schemeClr val="accent1">
              <a:shade val="50000"/>
            </a:schemeClr>
          </a:lnRef>
          <a:fillRef idx="1001">
            <a:schemeClr val="dk1"/>
          </a:fillRef>
          <a:effectRef idx="0">
            <a:schemeClr val="accent1"/>
          </a:effectRef>
          <a:fontRef idx="minor">
            <a:schemeClr val="lt1"/>
          </a:fontRef>
        </p:style>
        <p:txBody>
          <a:bodyPr rtlCol="0" anchor="ctr"/>
          <a:lstStyle/>
          <a:p>
            <a:pPr algn="ctr"/>
            <a:r>
              <a:rPr lang="es-ES" sz="1600" b="1" dirty="0">
                <a:solidFill>
                  <a:schemeClr val="tx1"/>
                </a:solidFill>
                <a:highlight>
                  <a:srgbClr val="FFFF00"/>
                </a:highlight>
              </a:rPr>
              <a:t>RESUMEN</a:t>
            </a:r>
          </a:p>
        </p:txBody>
      </p:sp>
      <p:sp>
        <p:nvSpPr>
          <p:cNvPr id="5" name="Elipse 4">
            <a:extLst>
              <a:ext uri="{FF2B5EF4-FFF2-40B4-BE49-F238E27FC236}">
                <a16:creationId xmlns:a16="http://schemas.microsoft.com/office/drawing/2014/main" id="{F98034C9-D58D-42A6-AB22-97B7A9DA228C}"/>
              </a:ext>
            </a:extLst>
          </p:cNvPr>
          <p:cNvSpPr/>
          <p:nvPr/>
        </p:nvSpPr>
        <p:spPr>
          <a:xfrm>
            <a:off x="9537192" y="151516"/>
            <a:ext cx="45719" cy="457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1" name="CuadroTexto 30">
            <a:extLst>
              <a:ext uri="{FF2B5EF4-FFF2-40B4-BE49-F238E27FC236}">
                <a16:creationId xmlns:a16="http://schemas.microsoft.com/office/drawing/2014/main" id="{38A53065-8497-43A3-9149-9FB6FDCB0CF8}"/>
              </a:ext>
            </a:extLst>
          </p:cNvPr>
          <p:cNvSpPr txBox="1"/>
          <p:nvPr/>
        </p:nvSpPr>
        <p:spPr>
          <a:xfrm>
            <a:off x="4149773" y="5579808"/>
            <a:ext cx="7713184" cy="1669688"/>
          </a:xfrm>
          <a:prstGeom prst="rect">
            <a:avLst/>
          </a:prstGeom>
          <a:noFill/>
        </p:spPr>
        <p:txBody>
          <a:bodyPr wrap="square" rtlCol="0">
            <a:spAutoFit/>
          </a:bodyPr>
          <a:lstStyle/>
          <a:p>
            <a:pPr marL="171450" indent="-171450">
              <a:buFont typeface="Wingdings" panose="05000000000000000000" pitchFamily="2" charset="2"/>
              <a:buChar char="q"/>
            </a:pPr>
            <a:r>
              <a:rPr lang="es-ES" sz="1200" dirty="0"/>
              <a:t>No se debe de taponar el oído sangrante, al contrario, debemos facilitar la salida de sangre hacia el exterior ya que un acúmulo de esta en el interior puede aumentar o desplazar la masa encefálica.</a:t>
            </a:r>
          </a:p>
          <a:p>
            <a:pPr marL="171450" indent="-171450">
              <a:buFont typeface="Wingdings" panose="05000000000000000000" pitchFamily="2" charset="2"/>
              <a:buChar char="q"/>
            </a:pPr>
            <a:r>
              <a:rPr lang="es-ES" sz="1200" dirty="0"/>
              <a:t>No realizar movimientos de la cabeza del alumno y evitar que beba agua o ingiera algún alimento. </a:t>
            </a:r>
          </a:p>
          <a:p>
            <a:pPr marL="171450" indent="-171450">
              <a:buFont typeface="Wingdings" panose="05000000000000000000" pitchFamily="2" charset="2"/>
              <a:buChar char="q"/>
            </a:pPr>
            <a:r>
              <a:rPr lang="es-ES" sz="1200" dirty="0"/>
              <a:t>Avisar y traslado de forma urgente. </a:t>
            </a:r>
          </a:p>
          <a:p>
            <a:pPr marL="171450" indent="-171450">
              <a:buFont typeface="Wingdings" panose="05000000000000000000" pitchFamily="2" charset="2"/>
              <a:buChar char="q"/>
            </a:pPr>
            <a:r>
              <a:rPr lang="es-ES" sz="1200" dirty="0"/>
              <a:t>Mientras se espera colocar al alumno en posición lateral con el oído sangrante hacia el suelo. </a:t>
            </a:r>
          </a:p>
          <a:p>
            <a:pPr marL="285750" indent="-285750">
              <a:buFont typeface="Wingdings" panose="05000000000000000000" pitchFamily="2" charset="2"/>
              <a:buChar char="q"/>
            </a:pPr>
            <a:endParaRPr lang="es-ES" sz="1400" dirty="0"/>
          </a:p>
          <a:p>
            <a:endParaRPr lang="es-ES" sz="1050" dirty="0"/>
          </a:p>
          <a:p>
            <a:endParaRPr lang="es-ES" dirty="0"/>
          </a:p>
        </p:txBody>
      </p:sp>
    </p:spTree>
    <p:extLst>
      <p:ext uri="{BB962C8B-B14F-4D97-AF65-F5344CB8AC3E}">
        <p14:creationId xmlns:p14="http://schemas.microsoft.com/office/powerpoint/2010/main" val="364490871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additive="base">
                                        <p:cTn id="13" dur="500" fill="hold"/>
                                        <p:tgtEl>
                                          <p:spTgt spid="28"/>
                                        </p:tgtEl>
                                        <p:attrNameLst>
                                          <p:attrName>ppt_x</p:attrName>
                                        </p:attrNameLst>
                                      </p:cBhvr>
                                      <p:tavLst>
                                        <p:tav tm="0">
                                          <p:val>
                                            <p:strVal val="#ppt_x"/>
                                          </p:val>
                                        </p:tav>
                                        <p:tav tm="100000">
                                          <p:val>
                                            <p:strVal val="#ppt_x"/>
                                          </p:val>
                                        </p:tav>
                                      </p:tavLst>
                                    </p:anim>
                                    <p:anim calcmode="lin" valueType="num">
                                      <p:cBhvr additive="base">
                                        <p:cTn id="14"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ppt_x"/>
                                          </p:val>
                                        </p:tav>
                                        <p:tav tm="100000">
                                          <p:val>
                                            <p:strVal val="#ppt_x"/>
                                          </p:val>
                                        </p:tav>
                                      </p:tavLst>
                                    </p:anim>
                                    <p:anim calcmode="lin" valueType="num">
                                      <p:cBhvr additive="base">
                                        <p:cTn id="2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500" fill="hold"/>
                                        <p:tgtEl>
                                          <p:spTgt spid="20"/>
                                        </p:tgtEl>
                                        <p:attrNameLst>
                                          <p:attrName>ppt_x</p:attrName>
                                        </p:attrNameLst>
                                      </p:cBhvr>
                                      <p:tavLst>
                                        <p:tav tm="0">
                                          <p:val>
                                            <p:strVal val="#ppt_x"/>
                                          </p:val>
                                        </p:tav>
                                        <p:tav tm="100000">
                                          <p:val>
                                            <p:strVal val="#ppt_x"/>
                                          </p:val>
                                        </p:tav>
                                      </p:tavLst>
                                    </p:anim>
                                    <p:anim calcmode="lin" valueType="num">
                                      <p:cBhvr additive="base">
                                        <p:cTn id="3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additive="base">
                                        <p:cTn id="43" dur="500" fill="hold"/>
                                        <p:tgtEl>
                                          <p:spTgt spid="21"/>
                                        </p:tgtEl>
                                        <p:attrNameLst>
                                          <p:attrName>ppt_x</p:attrName>
                                        </p:attrNameLst>
                                      </p:cBhvr>
                                      <p:tavLst>
                                        <p:tav tm="0">
                                          <p:val>
                                            <p:strVal val="#ppt_x"/>
                                          </p:val>
                                        </p:tav>
                                        <p:tav tm="100000">
                                          <p:val>
                                            <p:strVal val="#ppt_x"/>
                                          </p:val>
                                        </p:tav>
                                      </p:tavLst>
                                    </p:anim>
                                    <p:anim calcmode="lin" valueType="num">
                                      <p:cBhvr additive="base">
                                        <p:cTn id="4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2"/>
                                        </p:tgtEl>
                                        <p:attrNameLst>
                                          <p:attrName>style.visibility</p:attrName>
                                        </p:attrNameLst>
                                      </p:cBhvr>
                                      <p:to>
                                        <p:strVal val="visible"/>
                                      </p:to>
                                    </p:set>
                                    <p:anim calcmode="lin" valueType="num">
                                      <p:cBhvr additive="base">
                                        <p:cTn id="49" dur="500" fill="hold"/>
                                        <p:tgtEl>
                                          <p:spTgt spid="22"/>
                                        </p:tgtEl>
                                        <p:attrNameLst>
                                          <p:attrName>ppt_x</p:attrName>
                                        </p:attrNameLst>
                                      </p:cBhvr>
                                      <p:tavLst>
                                        <p:tav tm="0">
                                          <p:val>
                                            <p:strVal val="#ppt_x"/>
                                          </p:val>
                                        </p:tav>
                                        <p:tav tm="100000">
                                          <p:val>
                                            <p:strVal val="#ppt_x"/>
                                          </p:val>
                                        </p:tav>
                                      </p:tavLst>
                                    </p:anim>
                                    <p:anim calcmode="lin" valueType="num">
                                      <p:cBhvr additive="base">
                                        <p:cTn id="5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additive="base">
                                        <p:cTn id="55" dur="500" fill="hold"/>
                                        <p:tgtEl>
                                          <p:spTgt spid="23"/>
                                        </p:tgtEl>
                                        <p:attrNameLst>
                                          <p:attrName>ppt_x</p:attrName>
                                        </p:attrNameLst>
                                      </p:cBhvr>
                                      <p:tavLst>
                                        <p:tav tm="0">
                                          <p:val>
                                            <p:strVal val="#ppt_x"/>
                                          </p:val>
                                        </p:tav>
                                        <p:tav tm="100000">
                                          <p:val>
                                            <p:strVal val="#ppt_x"/>
                                          </p:val>
                                        </p:tav>
                                      </p:tavLst>
                                    </p:anim>
                                    <p:anim calcmode="lin" valueType="num">
                                      <p:cBhvr additive="base">
                                        <p:cTn id="56"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24"/>
                                        </p:tgtEl>
                                        <p:attrNameLst>
                                          <p:attrName>style.visibility</p:attrName>
                                        </p:attrNameLst>
                                      </p:cBhvr>
                                      <p:to>
                                        <p:strVal val="visible"/>
                                      </p:to>
                                    </p:set>
                                    <p:anim calcmode="lin" valueType="num">
                                      <p:cBhvr additive="base">
                                        <p:cTn id="61" dur="500" fill="hold"/>
                                        <p:tgtEl>
                                          <p:spTgt spid="24"/>
                                        </p:tgtEl>
                                        <p:attrNameLst>
                                          <p:attrName>ppt_x</p:attrName>
                                        </p:attrNameLst>
                                      </p:cBhvr>
                                      <p:tavLst>
                                        <p:tav tm="0">
                                          <p:val>
                                            <p:strVal val="#ppt_x"/>
                                          </p:val>
                                        </p:tav>
                                        <p:tav tm="100000">
                                          <p:val>
                                            <p:strVal val="#ppt_x"/>
                                          </p:val>
                                        </p:tav>
                                      </p:tavLst>
                                    </p:anim>
                                    <p:anim calcmode="lin" valueType="num">
                                      <p:cBhvr additive="base">
                                        <p:cTn id="62"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25"/>
                                        </p:tgtEl>
                                        <p:attrNameLst>
                                          <p:attrName>style.visibility</p:attrName>
                                        </p:attrNameLst>
                                      </p:cBhvr>
                                      <p:to>
                                        <p:strVal val="visible"/>
                                      </p:to>
                                    </p:set>
                                    <p:anim calcmode="lin" valueType="num">
                                      <p:cBhvr additive="base">
                                        <p:cTn id="67" dur="500" fill="hold"/>
                                        <p:tgtEl>
                                          <p:spTgt spid="25"/>
                                        </p:tgtEl>
                                        <p:attrNameLst>
                                          <p:attrName>ppt_x</p:attrName>
                                        </p:attrNameLst>
                                      </p:cBhvr>
                                      <p:tavLst>
                                        <p:tav tm="0">
                                          <p:val>
                                            <p:strVal val="#ppt_x"/>
                                          </p:val>
                                        </p:tav>
                                        <p:tav tm="100000">
                                          <p:val>
                                            <p:strVal val="#ppt_x"/>
                                          </p:val>
                                        </p:tav>
                                      </p:tavLst>
                                    </p:anim>
                                    <p:anim calcmode="lin" valueType="num">
                                      <p:cBhvr additive="base">
                                        <p:cTn id="6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2" presetClass="entr" presetSubtype="4" fill="hold" grpId="0" nodeType="clickEffect">
                                  <p:stCondLst>
                                    <p:cond delay="0"/>
                                  </p:stCondLst>
                                  <p:childTnLst>
                                    <p:set>
                                      <p:cBhvr>
                                        <p:cTn id="72" dur="1" fill="hold">
                                          <p:stCondLst>
                                            <p:cond delay="0"/>
                                          </p:stCondLst>
                                        </p:cTn>
                                        <p:tgtEl>
                                          <p:spTgt spid="6"/>
                                        </p:tgtEl>
                                        <p:attrNameLst>
                                          <p:attrName>style.visibility</p:attrName>
                                        </p:attrNameLst>
                                      </p:cBhvr>
                                      <p:to>
                                        <p:strVal val="visible"/>
                                      </p:to>
                                    </p:set>
                                    <p:animEffect transition="in" filter="wipe(down)">
                                      <p:cBhvr>
                                        <p:cTn id="73" dur="500"/>
                                        <p:tgtEl>
                                          <p:spTgt spid="6"/>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4" fill="hold" grpId="0" nodeType="clickEffect">
                                  <p:stCondLst>
                                    <p:cond delay="0"/>
                                  </p:stCondLst>
                                  <p:childTnLst>
                                    <p:set>
                                      <p:cBhvr>
                                        <p:cTn id="77" dur="1" fill="hold">
                                          <p:stCondLst>
                                            <p:cond delay="0"/>
                                          </p:stCondLst>
                                        </p:cTn>
                                        <p:tgtEl>
                                          <p:spTgt spid="4"/>
                                        </p:tgtEl>
                                        <p:attrNameLst>
                                          <p:attrName>style.visibility</p:attrName>
                                        </p:attrNameLst>
                                      </p:cBhvr>
                                      <p:to>
                                        <p:strVal val="visible"/>
                                      </p:to>
                                    </p:set>
                                    <p:animEffect transition="in" filter="wipe(down)">
                                      <p:cBhvr>
                                        <p:cTn id="78" dur="500"/>
                                        <p:tgtEl>
                                          <p:spTgt spid="4"/>
                                        </p:tgtEl>
                                      </p:cBhvr>
                                    </p:animEffect>
                                  </p:childTnLst>
                                </p:cTn>
                              </p:par>
                            </p:childTnLst>
                          </p:cTn>
                        </p:par>
                      </p:childTnLst>
                    </p:cTn>
                  </p:par>
                  <p:par>
                    <p:cTn id="79" fill="hold">
                      <p:stCondLst>
                        <p:cond delay="indefinite"/>
                      </p:stCondLst>
                      <p:childTnLst>
                        <p:par>
                          <p:cTn id="80" fill="hold">
                            <p:stCondLst>
                              <p:cond delay="0"/>
                            </p:stCondLst>
                            <p:childTnLst>
                              <p:par>
                                <p:cTn id="81" presetID="2" presetClass="entr" presetSubtype="4" fill="hold" nodeType="clickEffect">
                                  <p:stCondLst>
                                    <p:cond delay="0"/>
                                  </p:stCondLst>
                                  <p:childTnLst>
                                    <p:set>
                                      <p:cBhvr>
                                        <p:cTn id="82" dur="1" fill="hold">
                                          <p:stCondLst>
                                            <p:cond delay="0"/>
                                          </p:stCondLst>
                                        </p:cTn>
                                        <p:tgtEl>
                                          <p:spTgt spid="43">
                                            <p:txEl>
                                              <p:pRg st="0" end="0"/>
                                            </p:txEl>
                                          </p:spTgt>
                                        </p:tgtEl>
                                        <p:attrNameLst>
                                          <p:attrName>style.visibility</p:attrName>
                                        </p:attrNameLst>
                                      </p:cBhvr>
                                      <p:to>
                                        <p:strVal val="visible"/>
                                      </p:to>
                                    </p:set>
                                    <p:anim calcmode="lin" valueType="num">
                                      <p:cBhvr additive="base">
                                        <p:cTn id="83" dur="500" fill="hold"/>
                                        <p:tgtEl>
                                          <p:spTgt spid="43">
                                            <p:txEl>
                                              <p:pRg st="0" end="0"/>
                                            </p:txEl>
                                          </p:spTgt>
                                        </p:tgtEl>
                                        <p:attrNameLst>
                                          <p:attrName>ppt_x</p:attrName>
                                        </p:attrNameLst>
                                      </p:cBhvr>
                                      <p:tavLst>
                                        <p:tav tm="0">
                                          <p:val>
                                            <p:strVal val="#ppt_x"/>
                                          </p:val>
                                        </p:tav>
                                        <p:tav tm="100000">
                                          <p:val>
                                            <p:strVal val="#ppt_x"/>
                                          </p:val>
                                        </p:tav>
                                      </p:tavLst>
                                    </p:anim>
                                    <p:anim calcmode="lin" valueType="num">
                                      <p:cBhvr additive="base">
                                        <p:cTn id="84" dur="500" fill="hold"/>
                                        <p:tgtEl>
                                          <p:spTgt spid="4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4" fill="hold" nodeType="clickEffect">
                                  <p:stCondLst>
                                    <p:cond delay="0"/>
                                  </p:stCondLst>
                                  <p:childTnLst>
                                    <p:set>
                                      <p:cBhvr>
                                        <p:cTn id="88" dur="1" fill="hold">
                                          <p:stCondLst>
                                            <p:cond delay="0"/>
                                          </p:stCondLst>
                                        </p:cTn>
                                        <p:tgtEl>
                                          <p:spTgt spid="43">
                                            <p:txEl>
                                              <p:pRg st="2" end="2"/>
                                            </p:txEl>
                                          </p:spTgt>
                                        </p:tgtEl>
                                        <p:attrNameLst>
                                          <p:attrName>style.visibility</p:attrName>
                                        </p:attrNameLst>
                                      </p:cBhvr>
                                      <p:to>
                                        <p:strVal val="visible"/>
                                      </p:to>
                                    </p:set>
                                    <p:anim calcmode="lin" valueType="num">
                                      <p:cBhvr additive="base">
                                        <p:cTn id="89" dur="500" fill="hold"/>
                                        <p:tgtEl>
                                          <p:spTgt spid="43">
                                            <p:txEl>
                                              <p:pRg st="2" end="2"/>
                                            </p:txEl>
                                          </p:spTgt>
                                        </p:tgtEl>
                                        <p:attrNameLst>
                                          <p:attrName>ppt_x</p:attrName>
                                        </p:attrNameLst>
                                      </p:cBhvr>
                                      <p:tavLst>
                                        <p:tav tm="0">
                                          <p:val>
                                            <p:strVal val="#ppt_x"/>
                                          </p:val>
                                        </p:tav>
                                        <p:tav tm="100000">
                                          <p:val>
                                            <p:strVal val="#ppt_x"/>
                                          </p:val>
                                        </p:tav>
                                      </p:tavLst>
                                    </p:anim>
                                    <p:anim calcmode="lin" valueType="num">
                                      <p:cBhvr additive="base">
                                        <p:cTn id="90" dur="500" fill="hold"/>
                                        <p:tgtEl>
                                          <p:spTgt spid="4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4" fill="hold" nodeType="clickEffect">
                                  <p:stCondLst>
                                    <p:cond delay="0"/>
                                  </p:stCondLst>
                                  <p:childTnLst>
                                    <p:set>
                                      <p:cBhvr>
                                        <p:cTn id="94" dur="1" fill="hold">
                                          <p:stCondLst>
                                            <p:cond delay="0"/>
                                          </p:stCondLst>
                                        </p:cTn>
                                        <p:tgtEl>
                                          <p:spTgt spid="43">
                                            <p:txEl>
                                              <p:pRg st="3" end="3"/>
                                            </p:txEl>
                                          </p:spTgt>
                                        </p:tgtEl>
                                        <p:attrNameLst>
                                          <p:attrName>style.visibility</p:attrName>
                                        </p:attrNameLst>
                                      </p:cBhvr>
                                      <p:to>
                                        <p:strVal val="visible"/>
                                      </p:to>
                                    </p:set>
                                    <p:anim calcmode="lin" valueType="num">
                                      <p:cBhvr additive="base">
                                        <p:cTn id="95" dur="500" fill="hold"/>
                                        <p:tgtEl>
                                          <p:spTgt spid="43">
                                            <p:txEl>
                                              <p:pRg st="3" end="3"/>
                                            </p:txEl>
                                          </p:spTgt>
                                        </p:tgtEl>
                                        <p:attrNameLst>
                                          <p:attrName>ppt_x</p:attrName>
                                        </p:attrNameLst>
                                      </p:cBhvr>
                                      <p:tavLst>
                                        <p:tav tm="0">
                                          <p:val>
                                            <p:strVal val="#ppt_x"/>
                                          </p:val>
                                        </p:tav>
                                        <p:tav tm="100000">
                                          <p:val>
                                            <p:strVal val="#ppt_x"/>
                                          </p:val>
                                        </p:tav>
                                      </p:tavLst>
                                    </p:anim>
                                    <p:anim calcmode="lin" valueType="num">
                                      <p:cBhvr additive="base">
                                        <p:cTn id="96" dur="500" fill="hold"/>
                                        <p:tgtEl>
                                          <p:spTgt spid="4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 presetClass="entr" presetSubtype="4" fill="hold" nodeType="clickEffect">
                                  <p:stCondLst>
                                    <p:cond delay="0"/>
                                  </p:stCondLst>
                                  <p:childTnLst>
                                    <p:set>
                                      <p:cBhvr>
                                        <p:cTn id="100" dur="1" fill="hold">
                                          <p:stCondLst>
                                            <p:cond delay="0"/>
                                          </p:stCondLst>
                                        </p:cTn>
                                        <p:tgtEl>
                                          <p:spTgt spid="43">
                                            <p:txEl>
                                              <p:pRg st="4" end="4"/>
                                            </p:txEl>
                                          </p:spTgt>
                                        </p:tgtEl>
                                        <p:attrNameLst>
                                          <p:attrName>style.visibility</p:attrName>
                                        </p:attrNameLst>
                                      </p:cBhvr>
                                      <p:to>
                                        <p:strVal val="visible"/>
                                      </p:to>
                                    </p:set>
                                    <p:anim calcmode="lin" valueType="num">
                                      <p:cBhvr additive="base">
                                        <p:cTn id="101" dur="500" fill="hold"/>
                                        <p:tgtEl>
                                          <p:spTgt spid="43">
                                            <p:txEl>
                                              <p:pRg st="4" end="4"/>
                                            </p:txEl>
                                          </p:spTgt>
                                        </p:tgtEl>
                                        <p:attrNameLst>
                                          <p:attrName>ppt_x</p:attrName>
                                        </p:attrNameLst>
                                      </p:cBhvr>
                                      <p:tavLst>
                                        <p:tav tm="0">
                                          <p:val>
                                            <p:strVal val="#ppt_x"/>
                                          </p:val>
                                        </p:tav>
                                        <p:tav tm="100000">
                                          <p:val>
                                            <p:strVal val="#ppt_x"/>
                                          </p:val>
                                        </p:tav>
                                      </p:tavLst>
                                    </p:anim>
                                    <p:anim calcmode="lin" valueType="num">
                                      <p:cBhvr additive="base">
                                        <p:cTn id="102" dur="500" fill="hold"/>
                                        <p:tgtEl>
                                          <p:spTgt spid="4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2" presetClass="entr" presetSubtype="4" fill="hold" nodeType="clickEffect">
                                  <p:stCondLst>
                                    <p:cond delay="0"/>
                                  </p:stCondLst>
                                  <p:childTnLst>
                                    <p:set>
                                      <p:cBhvr>
                                        <p:cTn id="106" dur="1" fill="hold">
                                          <p:stCondLst>
                                            <p:cond delay="0"/>
                                          </p:stCondLst>
                                        </p:cTn>
                                        <p:tgtEl>
                                          <p:spTgt spid="43">
                                            <p:txEl>
                                              <p:pRg st="5" end="5"/>
                                            </p:txEl>
                                          </p:spTgt>
                                        </p:tgtEl>
                                        <p:attrNameLst>
                                          <p:attrName>style.visibility</p:attrName>
                                        </p:attrNameLst>
                                      </p:cBhvr>
                                      <p:to>
                                        <p:strVal val="visible"/>
                                      </p:to>
                                    </p:set>
                                    <p:anim calcmode="lin" valueType="num">
                                      <p:cBhvr additive="base">
                                        <p:cTn id="107" dur="500" fill="hold"/>
                                        <p:tgtEl>
                                          <p:spTgt spid="43">
                                            <p:txEl>
                                              <p:pRg st="5" end="5"/>
                                            </p:txEl>
                                          </p:spTgt>
                                        </p:tgtEl>
                                        <p:attrNameLst>
                                          <p:attrName>ppt_x</p:attrName>
                                        </p:attrNameLst>
                                      </p:cBhvr>
                                      <p:tavLst>
                                        <p:tav tm="0">
                                          <p:val>
                                            <p:strVal val="#ppt_x"/>
                                          </p:val>
                                        </p:tav>
                                        <p:tav tm="100000">
                                          <p:val>
                                            <p:strVal val="#ppt_x"/>
                                          </p:val>
                                        </p:tav>
                                      </p:tavLst>
                                    </p:anim>
                                    <p:anim calcmode="lin" valueType="num">
                                      <p:cBhvr additive="base">
                                        <p:cTn id="108" dur="500" fill="hold"/>
                                        <p:tgtEl>
                                          <p:spTgt spid="4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22" presetClass="entr" presetSubtype="4" fill="hold" grpId="0" nodeType="clickEffect">
                                  <p:stCondLst>
                                    <p:cond delay="0"/>
                                  </p:stCondLst>
                                  <p:childTnLst>
                                    <p:set>
                                      <p:cBhvr>
                                        <p:cTn id="112" dur="1" fill="hold">
                                          <p:stCondLst>
                                            <p:cond delay="0"/>
                                          </p:stCondLst>
                                        </p:cTn>
                                        <p:tgtEl>
                                          <p:spTgt spid="16"/>
                                        </p:tgtEl>
                                        <p:attrNameLst>
                                          <p:attrName>style.visibility</p:attrName>
                                        </p:attrNameLst>
                                      </p:cBhvr>
                                      <p:to>
                                        <p:strVal val="visible"/>
                                      </p:to>
                                    </p:set>
                                    <p:animEffect transition="in" filter="wipe(down)">
                                      <p:cBhvr>
                                        <p:cTn id="113" dur="500"/>
                                        <p:tgtEl>
                                          <p:spTgt spid="16"/>
                                        </p:tgtEl>
                                      </p:cBhvr>
                                    </p:animEffect>
                                  </p:childTnLst>
                                </p:cTn>
                              </p:par>
                            </p:childTnLst>
                          </p:cTn>
                        </p:par>
                      </p:childTnLst>
                    </p:cTn>
                  </p:par>
                  <p:par>
                    <p:cTn id="114" fill="hold">
                      <p:stCondLst>
                        <p:cond delay="indefinite"/>
                      </p:stCondLst>
                      <p:childTnLst>
                        <p:par>
                          <p:cTn id="115" fill="hold">
                            <p:stCondLst>
                              <p:cond delay="0"/>
                            </p:stCondLst>
                            <p:childTnLst>
                              <p:par>
                                <p:cTn id="116" presetID="22" presetClass="entr" presetSubtype="4" fill="hold" grpId="0" nodeType="clickEffect">
                                  <p:stCondLst>
                                    <p:cond delay="0"/>
                                  </p:stCondLst>
                                  <p:childTnLst>
                                    <p:set>
                                      <p:cBhvr>
                                        <p:cTn id="117" dur="1" fill="hold">
                                          <p:stCondLst>
                                            <p:cond delay="0"/>
                                          </p:stCondLst>
                                        </p:cTn>
                                        <p:tgtEl>
                                          <p:spTgt spid="30"/>
                                        </p:tgtEl>
                                        <p:attrNameLst>
                                          <p:attrName>style.visibility</p:attrName>
                                        </p:attrNameLst>
                                      </p:cBhvr>
                                      <p:to>
                                        <p:strVal val="visible"/>
                                      </p:to>
                                    </p:set>
                                    <p:animEffect transition="in" filter="wipe(down)">
                                      <p:cBhvr>
                                        <p:cTn id="118" dur="500"/>
                                        <p:tgtEl>
                                          <p:spTgt spid="30"/>
                                        </p:tgtEl>
                                      </p:cBhvr>
                                    </p:animEffect>
                                  </p:childTnLst>
                                </p:cTn>
                              </p:par>
                            </p:childTnLst>
                          </p:cTn>
                        </p:par>
                      </p:childTnLst>
                    </p:cTn>
                  </p:par>
                  <p:par>
                    <p:cTn id="119" fill="hold">
                      <p:stCondLst>
                        <p:cond delay="indefinite"/>
                      </p:stCondLst>
                      <p:childTnLst>
                        <p:par>
                          <p:cTn id="120" fill="hold">
                            <p:stCondLst>
                              <p:cond delay="0"/>
                            </p:stCondLst>
                            <p:childTnLst>
                              <p:par>
                                <p:cTn id="121" presetID="42" presetClass="entr" presetSubtype="0" fill="hold" nodeType="clickEffect">
                                  <p:stCondLst>
                                    <p:cond delay="0"/>
                                  </p:stCondLst>
                                  <p:childTnLst>
                                    <p:set>
                                      <p:cBhvr>
                                        <p:cTn id="122" dur="1" fill="hold">
                                          <p:stCondLst>
                                            <p:cond delay="0"/>
                                          </p:stCondLst>
                                        </p:cTn>
                                        <p:tgtEl>
                                          <p:spTgt spid="26">
                                            <p:txEl>
                                              <p:pRg st="0" end="0"/>
                                            </p:txEl>
                                          </p:spTgt>
                                        </p:tgtEl>
                                        <p:attrNameLst>
                                          <p:attrName>style.visibility</p:attrName>
                                        </p:attrNameLst>
                                      </p:cBhvr>
                                      <p:to>
                                        <p:strVal val="visible"/>
                                      </p:to>
                                    </p:set>
                                    <p:animEffect transition="in" filter="fade">
                                      <p:cBhvr>
                                        <p:cTn id="123" dur="1000"/>
                                        <p:tgtEl>
                                          <p:spTgt spid="26">
                                            <p:txEl>
                                              <p:pRg st="0" end="0"/>
                                            </p:txEl>
                                          </p:spTgt>
                                        </p:tgtEl>
                                      </p:cBhvr>
                                    </p:animEffect>
                                    <p:anim calcmode="lin" valueType="num">
                                      <p:cBhvr>
                                        <p:cTn id="124" dur="1000" fill="hold"/>
                                        <p:tgtEl>
                                          <p:spTgt spid="26">
                                            <p:txEl>
                                              <p:pRg st="0" end="0"/>
                                            </p:txEl>
                                          </p:spTgt>
                                        </p:tgtEl>
                                        <p:attrNameLst>
                                          <p:attrName>ppt_x</p:attrName>
                                        </p:attrNameLst>
                                      </p:cBhvr>
                                      <p:tavLst>
                                        <p:tav tm="0">
                                          <p:val>
                                            <p:strVal val="#ppt_x"/>
                                          </p:val>
                                        </p:tav>
                                        <p:tav tm="100000">
                                          <p:val>
                                            <p:strVal val="#ppt_x"/>
                                          </p:val>
                                        </p:tav>
                                      </p:tavLst>
                                    </p:anim>
                                    <p:anim calcmode="lin" valueType="num">
                                      <p:cBhvr>
                                        <p:cTn id="125" dur="1000" fill="hold"/>
                                        <p:tgtEl>
                                          <p:spTgt spid="2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26" fill="hold">
                      <p:stCondLst>
                        <p:cond delay="indefinite"/>
                      </p:stCondLst>
                      <p:childTnLst>
                        <p:par>
                          <p:cTn id="127" fill="hold">
                            <p:stCondLst>
                              <p:cond delay="0"/>
                            </p:stCondLst>
                            <p:childTnLst>
                              <p:par>
                                <p:cTn id="128" presetID="42" presetClass="entr" presetSubtype="0" fill="hold" nodeType="clickEffect">
                                  <p:stCondLst>
                                    <p:cond delay="0"/>
                                  </p:stCondLst>
                                  <p:childTnLst>
                                    <p:set>
                                      <p:cBhvr>
                                        <p:cTn id="129" dur="1" fill="hold">
                                          <p:stCondLst>
                                            <p:cond delay="0"/>
                                          </p:stCondLst>
                                        </p:cTn>
                                        <p:tgtEl>
                                          <p:spTgt spid="26">
                                            <p:txEl>
                                              <p:pRg st="1" end="1"/>
                                            </p:txEl>
                                          </p:spTgt>
                                        </p:tgtEl>
                                        <p:attrNameLst>
                                          <p:attrName>style.visibility</p:attrName>
                                        </p:attrNameLst>
                                      </p:cBhvr>
                                      <p:to>
                                        <p:strVal val="visible"/>
                                      </p:to>
                                    </p:set>
                                    <p:animEffect transition="in" filter="fade">
                                      <p:cBhvr>
                                        <p:cTn id="130" dur="1000"/>
                                        <p:tgtEl>
                                          <p:spTgt spid="26">
                                            <p:txEl>
                                              <p:pRg st="1" end="1"/>
                                            </p:txEl>
                                          </p:spTgt>
                                        </p:tgtEl>
                                      </p:cBhvr>
                                    </p:animEffect>
                                    <p:anim calcmode="lin" valueType="num">
                                      <p:cBhvr>
                                        <p:cTn id="131" dur="1000" fill="hold"/>
                                        <p:tgtEl>
                                          <p:spTgt spid="26">
                                            <p:txEl>
                                              <p:pRg st="1" end="1"/>
                                            </p:txEl>
                                          </p:spTgt>
                                        </p:tgtEl>
                                        <p:attrNameLst>
                                          <p:attrName>ppt_x</p:attrName>
                                        </p:attrNameLst>
                                      </p:cBhvr>
                                      <p:tavLst>
                                        <p:tav tm="0">
                                          <p:val>
                                            <p:strVal val="#ppt_x"/>
                                          </p:val>
                                        </p:tav>
                                        <p:tav tm="100000">
                                          <p:val>
                                            <p:strVal val="#ppt_x"/>
                                          </p:val>
                                        </p:tav>
                                      </p:tavLst>
                                    </p:anim>
                                    <p:anim calcmode="lin" valueType="num">
                                      <p:cBhvr>
                                        <p:cTn id="132" dur="1000" fill="hold"/>
                                        <p:tgtEl>
                                          <p:spTgt spid="2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33" fill="hold">
                      <p:stCondLst>
                        <p:cond delay="indefinite"/>
                      </p:stCondLst>
                      <p:childTnLst>
                        <p:par>
                          <p:cTn id="134" fill="hold">
                            <p:stCondLst>
                              <p:cond delay="0"/>
                            </p:stCondLst>
                            <p:childTnLst>
                              <p:par>
                                <p:cTn id="135" presetID="42" presetClass="entr" presetSubtype="0" fill="hold" nodeType="clickEffect">
                                  <p:stCondLst>
                                    <p:cond delay="0"/>
                                  </p:stCondLst>
                                  <p:childTnLst>
                                    <p:set>
                                      <p:cBhvr>
                                        <p:cTn id="136" dur="1" fill="hold">
                                          <p:stCondLst>
                                            <p:cond delay="0"/>
                                          </p:stCondLst>
                                        </p:cTn>
                                        <p:tgtEl>
                                          <p:spTgt spid="26">
                                            <p:txEl>
                                              <p:pRg st="2" end="2"/>
                                            </p:txEl>
                                          </p:spTgt>
                                        </p:tgtEl>
                                        <p:attrNameLst>
                                          <p:attrName>style.visibility</p:attrName>
                                        </p:attrNameLst>
                                      </p:cBhvr>
                                      <p:to>
                                        <p:strVal val="visible"/>
                                      </p:to>
                                    </p:set>
                                    <p:animEffect transition="in" filter="fade">
                                      <p:cBhvr>
                                        <p:cTn id="137" dur="1000"/>
                                        <p:tgtEl>
                                          <p:spTgt spid="26">
                                            <p:txEl>
                                              <p:pRg st="2" end="2"/>
                                            </p:txEl>
                                          </p:spTgt>
                                        </p:tgtEl>
                                      </p:cBhvr>
                                    </p:animEffect>
                                    <p:anim calcmode="lin" valueType="num">
                                      <p:cBhvr>
                                        <p:cTn id="138" dur="1000" fill="hold"/>
                                        <p:tgtEl>
                                          <p:spTgt spid="26">
                                            <p:txEl>
                                              <p:pRg st="2" end="2"/>
                                            </p:txEl>
                                          </p:spTgt>
                                        </p:tgtEl>
                                        <p:attrNameLst>
                                          <p:attrName>ppt_x</p:attrName>
                                        </p:attrNameLst>
                                      </p:cBhvr>
                                      <p:tavLst>
                                        <p:tav tm="0">
                                          <p:val>
                                            <p:strVal val="#ppt_x"/>
                                          </p:val>
                                        </p:tav>
                                        <p:tav tm="100000">
                                          <p:val>
                                            <p:strVal val="#ppt_x"/>
                                          </p:val>
                                        </p:tav>
                                      </p:tavLst>
                                    </p:anim>
                                    <p:anim calcmode="lin" valueType="num">
                                      <p:cBhvr>
                                        <p:cTn id="139" dur="1000" fill="hold"/>
                                        <p:tgtEl>
                                          <p:spTgt spid="2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40" fill="hold">
                      <p:stCondLst>
                        <p:cond delay="indefinite"/>
                      </p:stCondLst>
                      <p:childTnLst>
                        <p:par>
                          <p:cTn id="141" fill="hold">
                            <p:stCondLst>
                              <p:cond delay="0"/>
                            </p:stCondLst>
                            <p:childTnLst>
                              <p:par>
                                <p:cTn id="142" presetID="42" presetClass="entr" presetSubtype="0" fill="hold" nodeType="clickEffect">
                                  <p:stCondLst>
                                    <p:cond delay="0"/>
                                  </p:stCondLst>
                                  <p:childTnLst>
                                    <p:set>
                                      <p:cBhvr>
                                        <p:cTn id="143" dur="1" fill="hold">
                                          <p:stCondLst>
                                            <p:cond delay="0"/>
                                          </p:stCondLst>
                                        </p:cTn>
                                        <p:tgtEl>
                                          <p:spTgt spid="26">
                                            <p:txEl>
                                              <p:pRg st="4" end="4"/>
                                            </p:txEl>
                                          </p:spTgt>
                                        </p:tgtEl>
                                        <p:attrNameLst>
                                          <p:attrName>style.visibility</p:attrName>
                                        </p:attrNameLst>
                                      </p:cBhvr>
                                      <p:to>
                                        <p:strVal val="visible"/>
                                      </p:to>
                                    </p:set>
                                    <p:animEffect transition="in" filter="fade">
                                      <p:cBhvr>
                                        <p:cTn id="144" dur="1000"/>
                                        <p:tgtEl>
                                          <p:spTgt spid="26">
                                            <p:txEl>
                                              <p:pRg st="4" end="4"/>
                                            </p:txEl>
                                          </p:spTgt>
                                        </p:tgtEl>
                                      </p:cBhvr>
                                    </p:animEffect>
                                    <p:anim calcmode="lin" valueType="num">
                                      <p:cBhvr>
                                        <p:cTn id="145" dur="1000" fill="hold"/>
                                        <p:tgtEl>
                                          <p:spTgt spid="26">
                                            <p:txEl>
                                              <p:pRg st="4" end="4"/>
                                            </p:txEl>
                                          </p:spTgt>
                                        </p:tgtEl>
                                        <p:attrNameLst>
                                          <p:attrName>ppt_x</p:attrName>
                                        </p:attrNameLst>
                                      </p:cBhvr>
                                      <p:tavLst>
                                        <p:tav tm="0">
                                          <p:val>
                                            <p:strVal val="#ppt_x"/>
                                          </p:val>
                                        </p:tav>
                                        <p:tav tm="100000">
                                          <p:val>
                                            <p:strVal val="#ppt_x"/>
                                          </p:val>
                                        </p:tav>
                                      </p:tavLst>
                                    </p:anim>
                                    <p:anim calcmode="lin" valueType="num">
                                      <p:cBhvr>
                                        <p:cTn id="146" dur="1000" fill="hold"/>
                                        <p:tgtEl>
                                          <p:spTgt spid="2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47" fill="hold">
                      <p:stCondLst>
                        <p:cond delay="indefinite"/>
                      </p:stCondLst>
                      <p:childTnLst>
                        <p:par>
                          <p:cTn id="148" fill="hold">
                            <p:stCondLst>
                              <p:cond delay="0"/>
                            </p:stCondLst>
                            <p:childTnLst>
                              <p:par>
                                <p:cTn id="149" presetID="42" presetClass="entr" presetSubtype="0" fill="hold" nodeType="clickEffect">
                                  <p:stCondLst>
                                    <p:cond delay="0"/>
                                  </p:stCondLst>
                                  <p:childTnLst>
                                    <p:set>
                                      <p:cBhvr>
                                        <p:cTn id="150" dur="1" fill="hold">
                                          <p:stCondLst>
                                            <p:cond delay="0"/>
                                          </p:stCondLst>
                                        </p:cTn>
                                        <p:tgtEl>
                                          <p:spTgt spid="26">
                                            <p:txEl>
                                              <p:pRg st="5" end="5"/>
                                            </p:txEl>
                                          </p:spTgt>
                                        </p:tgtEl>
                                        <p:attrNameLst>
                                          <p:attrName>style.visibility</p:attrName>
                                        </p:attrNameLst>
                                      </p:cBhvr>
                                      <p:to>
                                        <p:strVal val="visible"/>
                                      </p:to>
                                    </p:set>
                                    <p:animEffect transition="in" filter="fade">
                                      <p:cBhvr>
                                        <p:cTn id="151" dur="1000"/>
                                        <p:tgtEl>
                                          <p:spTgt spid="26">
                                            <p:txEl>
                                              <p:pRg st="5" end="5"/>
                                            </p:txEl>
                                          </p:spTgt>
                                        </p:tgtEl>
                                      </p:cBhvr>
                                    </p:animEffect>
                                    <p:anim calcmode="lin" valueType="num">
                                      <p:cBhvr>
                                        <p:cTn id="152" dur="1000" fill="hold"/>
                                        <p:tgtEl>
                                          <p:spTgt spid="26">
                                            <p:txEl>
                                              <p:pRg st="5" end="5"/>
                                            </p:txEl>
                                          </p:spTgt>
                                        </p:tgtEl>
                                        <p:attrNameLst>
                                          <p:attrName>ppt_x</p:attrName>
                                        </p:attrNameLst>
                                      </p:cBhvr>
                                      <p:tavLst>
                                        <p:tav tm="0">
                                          <p:val>
                                            <p:strVal val="#ppt_x"/>
                                          </p:val>
                                        </p:tav>
                                        <p:tav tm="100000">
                                          <p:val>
                                            <p:strVal val="#ppt_x"/>
                                          </p:val>
                                        </p:tav>
                                      </p:tavLst>
                                    </p:anim>
                                    <p:anim calcmode="lin" valueType="num">
                                      <p:cBhvr>
                                        <p:cTn id="153" dur="1000" fill="hold"/>
                                        <p:tgtEl>
                                          <p:spTgt spid="26">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54" fill="hold">
                      <p:stCondLst>
                        <p:cond delay="indefinite"/>
                      </p:stCondLst>
                      <p:childTnLst>
                        <p:par>
                          <p:cTn id="155" fill="hold">
                            <p:stCondLst>
                              <p:cond delay="0"/>
                            </p:stCondLst>
                            <p:childTnLst>
                              <p:par>
                                <p:cTn id="156" presetID="6" presetClass="entr" presetSubtype="16" fill="hold" grpId="0" nodeType="clickEffect">
                                  <p:stCondLst>
                                    <p:cond delay="0"/>
                                  </p:stCondLst>
                                  <p:childTnLst>
                                    <p:set>
                                      <p:cBhvr>
                                        <p:cTn id="157" dur="1" fill="hold">
                                          <p:stCondLst>
                                            <p:cond delay="0"/>
                                          </p:stCondLst>
                                        </p:cTn>
                                        <p:tgtEl>
                                          <p:spTgt spid="29"/>
                                        </p:tgtEl>
                                        <p:attrNameLst>
                                          <p:attrName>style.visibility</p:attrName>
                                        </p:attrNameLst>
                                      </p:cBhvr>
                                      <p:to>
                                        <p:strVal val="visible"/>
                                      </p:to>
                                    </p:set>
                                    <p:animEffect transition="in" filter="circle(in)">
                                      <p:cBhvr>
                                        <p:cTn id="158" dur="2000"/>
                                        <p:tgtEl>
                                          <p:spTgt spid="29"/>
                                        </p:tgtEl>
                                      </p:cBhvr>
                                    </p:animEffect>
                                  </p:childTnLst>
                                </p:cTn>
                              </p:par>
                            </p:childTnLst>
                          </p:cTn>
                        </p:par>
                      </p:childTnLst>
                    </p:cTn>
                  </p:par>
                  <p:par>
                    <p:cTn id="159" fill="hold">
                      <p:stCondLst>
                        <p:cond delay="indefinite"/>
                      </p:stCondLst>
                      <p:childTnLst>
                        <p:par>
                          <p:cTn id="160" fill="hold">
                            <p:stCondLst>
                              <p:cond delay="0"/>
                            </p:stCondLst>
                            <p:childTnLst>
                              <p:par>
                                <p:cTn id="161" presetID="42" presetClass="entr" presetSubtype="0" fill="hold" nodeType="clickEffect">
                                  <p:stCondLst>
                                    <p:cond delay="0"/>
                                  </p:stCondLst>
                                  <p:childTnLst>
                                    <p:set>
                                      <p:cBhvr>
                                        <p:cTn id="162" dur="1" fill="hold">
                                          <p:stCondLst>
                                            <p:cond delay="0"/>
                                          </p:stCondLst>
                                        </p:cTn>
                                        <p:tgtEl>
                                          <p:spTgt spid="31">
                                            <p:txEl>
                                              <p:pRg st="0" end="0"/>
                                            </p:txEl>
                                          </p:spTgt>
                                        </p:tgtEl>
                                        <p:attrNameLst>
                                          <p:attrName>style.visibility</p:attrName>
                                        </p:attrNameLst>
                                      </p:cBhvr>
                                      <p:to>
                                        <p:strVal val="visible"/>
                                      </p:to>
                                    </p:set>
                                    <p:animEffect transition="in" filter="fade">
                                      <p:cBhvr>
                                        <p:cTn id="163" dur="1000"/>
                                        <p:tgtEl>
                                          <p:spTgt spid="31">
                                            <p:txEl>
                                              <p:pRg st="0" end="0"/>
                                            </p:txEl>
                                          </p:spTgt>
                                        </p:tgtEl>
                                      </p:cBhvr>
                                    </p:animEffect>
                                    <p:anim calcmode="lin" valueType="num">
                                      <p:cBhvr>
                                        <p:cTn id="164" dur="1000" fill="hold"/>
                                        <p:tgtEl>
                                          <p:spTgt spid="31">
                                            <p:txEl>
                                              <p:pRg st="0" end="0"/>
                                            </p:txEl>
                                          </p:spTgt>
                                        </p:tgtEl>
                                        <p:attrNameLst>
                                          <p:attrName>ppt_x</p:attrName>
                                        </p:attrNameLst>
                                      </p:cBhvr>
                                      <p:tavLst>
                                        <p:tav tm="0">
                                          <p:val>
                                            <p:strVal val="#ppt_x"/>
                                          </p:val>
                                        </p:tav>
                                        <p:tav tm="100000">
                                          <p:val>
                                            <p:strVal val="#ppt_x"/>
                                          </p:val>
                                        </p:tav>
                                      </p:tavLst>
                                    </p:anim>
                                    <p:anim calcmode="lin" valueType="num">
                                      <p:cBhvr>
                                        <p:cTn id="165" dur="1000" fill="hold"/>
                                        <p:tgtEl>
                                          <p:spTgt spid="3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6" fill="hold">
                      <p:stCondLst>
                        <p:cond delay="indefinite"/>
                      </p:stCondLst>
                      <p:childTnLst>
                        <p:par>
                          <p:cTn id="167" fill="hold">
                            <p:stCondLst>
                              <p:cond delay="0"/>
                            </p:stCondLst>
                            <p:childTnLst>
                              <p:par>
                                <p:cTn id="168" presetID="42" presetClass="entr" presetSubtype="0" fill="hold" nodeType="clickEffect">
                                  <p:stCondLst>
                                    <p:cond delay="0"/>
                                  </p:stCondLst>
                                  <p:childTnLst>
                                    <p:set>
                                      <p:cBhvr>
                                        <p:cTn id="169" dur="1" fill="hold">
                                          <p:stCondLst>
                                            <p:cond delay="0"/>
                                          </p:stCondLst>
                                        </p:cTn>
                                        <p:tgtEl>
                                          <p:spTgt spid="31">
                                            <p:txEl>
                                              <p:pRg st="1" end="1"/>
                                            </p:txEl>
                                          </p:spTgt>
                                        </p:tgtEl>
                                        <p:attrNameLst>
                                          <p:attrName>style.visibility</p:attrName>
                                        </p:attrNameLst>
                                      </p:cBhvr>
                                      <p:to>
                                        <p:strVal val="visible"/>
                                      </p:to>
                                    </p:set>
                                    <p:animEffect transition="in" filter="fade">
                                      <p:cBhvr>
                                        <p:cTn id="170" dur="1000"/>
                                        <p:tgtEl>
                                          <p:spTgt spid="31">
                                            <p:txEl>
                                              <p:pRg st="1" end="1"/>
                                            </p:txEl>
                                          </p:spTgt>
                                        </p:tgtEl>
                                      </p:cBhvr>
                                    </p:animEffect>
                                    <p:anim calcmode="lin" valueType="num">
                                      <p:cBhvr>
                                        <p:cTn id="171" dur="1000" fill="hold"/>
                                        <p:tgtEl>
                                          <p:spTgt spid="31">
                                            <p:txEl>
                                              <p:pRg st="1" end="1"/>
                                            </p:txEl>
                                          </p:spTgt>
                                        </p:tgtEl>
                                        <p:attrNameLst>
                                          <p:attrName>ppt_x</p:attrName>
                                        </p:attrNameLst>
                                      </p:cBhvr>
                                      <p:tavLst>
                                        <p:tav tm="0">
                                          <p:val>
                                            <p:strVal val="#ppt_x"/>
                                          </p:val>
                                        </p:tav>
                                        <p:tav tm="100000">
                                          <p:val>
                                            <p:strVal val="#ppt_x"/>
                                          </p:val>
                                        </p:tav>
                                      </p:tavLst>
                                    </p:anim>
                                    <p:anim calcmode="lin" valueType="num">
                                      <p:cBhvr>
                                        <p:cTn id="172" dur="1000" fill="hold"/>
                                        <p:tgtEl>
                                          <p:spTgt spid="3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3" fill="hold">
                      <p:stCondLst>
                        <p:cond delay="indefinite"/>
                      </p:stCondLst>
                      <p:childTnLst>
                        <p:par>
                          <p:cTn id="174" fill="hold">
                            <p:stCondLst>
                              <p:cond delay="0"/>
                            </p:stCondLst>
                            <p:childTnLst>
                              <p:par>
                                <p:cTn id="175" presetID="42" presetClass="entr" presetSubtype="0" fill="hold" nodeType="clickEffect">
                                  <p:stCondLst>
                                    <p:cond delay="0"/>
                                  </p:stCondLst>
                                  <p:childTnLst>
                                    <p:set>
                                      <p:cBhvr>
                                        <p:cTn id="176" dur="1" fill="hold">
                                          <p:stCondLst>
                                            <p:cond delay="0"/>
                                          </p:stCondLst>
                                        </p:cTn>
                                        <p:tgtEl>
                                          <p:spTgt spid="31">
                                            <p:txEl>
                                              <p:pRg st="2" end="2"/>
                                            </p:txEl>
                                          </p:spTgt>
                                        </p:tgtEl>
                                        <p:attrNameLst>
                                          <p:attrName>style.visibility</p:attrName>
                                        </p:attrNameLst>
                                      </p:cBhvr>
                                      <p:to>
                                        <p:strVal val="visible"/>
                                      </p:to>
                                    </p:set>
                                    <p:animEffect transition="in" filter="fade">
                                      <p:cBhvr>
                                        <p:cTn id="177" dur="1000"/>
                                        <p:tgtEl>
                                          <p:spTgt spid="31">
                                            <p:txEl>
                                              <p:pRg st="2" end="2"/>
                                            </p:txEl>
                                          </p:spTgt>
                                        </p:tgtEl>
                                      </p:cBhvr>
                                    </p:animEffect>
                                    <p:anim calcmode="lin" valueType="num">
                                      <p:cBhvr>
                                        <p:cTn id="178" dur="1000" fill="hold"/>
                                        <p:tgtEl>
                                          <p:spTgt spid="31">
                                            <p:txEl>
                                              <p:pRg st="2" end="2"/>
                                            </p:txEl>
                                          </p:spTgt>
                                        </p:tgtEl>
                                        <p:attrNameLst>
                                          <p:attrName>ppt_x</p:attrName>
                                        </p:attrNameLst>
                                      </p:cBhvr>
                                      <p:tavLst>
                                        <p:tav tm="0">
                                          <p:val>
                                            <p:strVal val="#ppt_x"/>
                                          </p:val>
                                        </p:tav>
                                        <p:tav tm="100000">
                                          <p:val>
                                            <p:strVal val="#ppt_x"/>
                                          </p:val>
                                        </p:tav>
                                      </p:tavLst>
                                    </p:anim>
                                    <p:anim calcmode="lin" valueType="num">
                                      <p:cBhvr>
                                        <p:cTn id="179" dur="1000" fill="hold"/>
                                        <p:tgtEl>
                                          <p:spTgt spid="3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80" fill="hold">
                      <p:stCondLst>
                        <p:cond delay="indefinite"/>
                      </p:stCondLst>
                      <p:childTnLst>
                        <p:par>
                          <p:cTn id="181" fill="hold">
                            <p:stCondLst>
                              <p:cond delay="0"/>
                            </p:stCondLst>
                            <p:childTnLst>
                              <p:par>
                                <p:cTn id="182" presetID="42" presetClass="entr" presetSubtype="0" fill="hold" nodeType="clickEffect">
                                  <p:stCondLst>
                                    <p:cond delay="0"/>
                                  </p:stCondLst>
                                  <p:childTnLst>
                                    <p:set>
                                      <p:cBhvr>
                                        <p:cTn id="183" dur="1" fill="hold">
                                          <p:stCondLst>
                                            <p:cond delay="0"/>
                                          </p:stCondLst>
                                        </p:cTn>
                                        <p:tgtEl>
                                          <p:spTgt spid="31">
                                            <p:txEl>
                                              <p:pRg st="3" end="3"/>
                                            </p:txEl>
                                          </p:spTgt>
                                        </p:tgtEl>
                                        <p:attrNameLst>
                                          <p:attrName>style.visibility</p:attrName>
                                        </p:attrNameLst>
                                      </p:cBhvr>
                                      <p:to>
                                        <p:strVal val="visible"/>
                                      </p:to>
                                    </p:set>
                                    <p:animEffect transition="in" filter="fade">
                                      <p:cBhvr>
                                        <p:cTn id="184" dur="1000"/>
                                        <p:tgtEl>
                                          <p:spTgt spid="31">
                                            <p:txEl>
                                              <p:pRg st="3" end="3"/>
                                            </p:txEl>
                                          </p:spTgt>
                                        </p:tgtEl>
                                      </p:cBhvr>
                                    </p:animEffect>
                                    <p:anim calcmode="lin" valueType="num">
                                      <p:cBhvr>
                                        <p:cTn id="185" dur="1000" fill="hold"/>
                                        <p:tgtEl>
                                          <p:spTgt spid="31">
                                            <p:txEl>
                                              <p:pRg st="3" end="3"/>
                                            </p:txEl>
                                          </p:spTgt>
                                        </p:tgtEl>
                                        <p:attrNameLst>
                                          <p:attrName>ppt_x</p:attrName>
                                        </p:attrNameLst>
                                      </p:cBhvr>
                                      <p:tavLst>
                                        <p:tav tm="0">
                                          <p:val>
                                            <p:strVal val="#ppt_x"/>
                                          </p:val>
                                        </p:tav>
                                        <p:tav tm="100000">
                                          <p:val>
                                            <p:strVal val="#ppt_x"/>
                                          </p:val>
                                        </p:tav>
                                      </p:tavLst>
                                    </p:anim>
                                    <p:anim calcmode="lin" valueType="num">
                                      <p:cBhvr>
                                        <p:cTn id="186" dur="1000" fill="hold"/>
                                        <p:tgtEl>
                                          <p:spTgt spid="31">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19" grpId="0" animBg="1"/>
      <p:bldP spid="17" grpId="0" animBg="1"/>
      <p:bldP spid="16" grpId="0" animBg="1"/>
      <p:bldP spid="4" grpId="0" animBg="1"/>
      <p:bldP spid="8" grpId="0" animBg="1"/>
      <p:bldP spid="20" grpId="0" animBg="1"/>
      <p:bldP spid="21" grpId="0" animBg="1"/>
      <p:bldP spid="22" grpId="0" animBg="1"/>
      <p:bldP spid="23" grpId="0" animBg="1"/>
      <p:bldP spid="24" grpId="0" animBg="1"/>
      <p:bldP spid="25" grpId="0" animBg="1"/>
      <p:bldP spid="29" grpId="0" animBg="1"/>
      <p:bldP spid="30" grpId="0" animBg="1"/>
      <p:bldP spid="2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54B1C6D-2105-499D-AAC9-8AA51C7BCD1C}"/>
              </a:ext>
            </a:extLst>
          </p:cNvPr>
          <p:cNvSpPr>
            <a:spLocks noGrp="1"/>
          </p:cNvSpPr>
          <p:nvPr>
            <p:ph type="title"/>
          </p:nvPr>
        </p:nvSpPr>
        <p:spPr>
          <a:xfrm>
            <a:off x="297888" y="663601"/>
            <a:ext cx="7483817" cy="557784"/>
          </a:xfrm>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rtlCol="0">
            <a:noAutofit/>
          </a:bodyPr>
          <a:lstStyle/>
          <a:p>
            <a:pPr rtl="0"/>
            <a:r>
              <a:rPr lang="es-ES" sz="3200" b="1" dirty="0">
                <a:solidFill>
                  <a:srgbClr val="FF0000"/>
                </a:solidFill>
              </a:rPr>
              <a:t>CUERPOS EXTRAÑOS </a:t>
            </a:r>
          </a:p>
        </p:txBody>
      </p:sp>
      <p:sp>
        <p:nvSpPr>
          <p:cNvPr id="6" name="Marcador de contenido 5">
            <a:extLst>
              <a:ext uri="{FF2B5EF4-FFF2-40B4-BE49-F238E27FC236}">
                <a16:creationId xmlns:a16="http://schemas.microsoft.com/office/drawing/2014/main" id="{DFC1B606-1E53-4BEB-BB22-45DEDA24E343}"/>
              </a:ext>
            </a:extLst>
          </p:cNvPr>
          <p:cNvSpPr>
            <a:spLocks noGrp="1"/>
          </p:cNvSpPr>
          <p:nvPr>
            <p:ph sz="quarter" idx="4"/>
          </p:nvPr>
        </p:nvSpPr>
        <p:spPr>
          <a:xfrm>
            <a:off x="230694" y="2875129"/>
            <a:ext cx="4249866" cy="2135783"/>
          </a:xfrm>
        </p:spPr>
        <p:txBody>
          <a:bodyPr rtlCol="0">
            <a:noAutofit/>
          </a:bodyPr>
          <a:lstStyle/>
          <a:p>
            <a:pPr marL="0" indent="0" algn="just">
              <a:lnSpc>
                <a:spcPct val="107000"/>
              </a:lnSpc>
              <a:spcAft>
                <a:spcPts val="1000"/>
              </a:spcAft>
              <a:buNone/>
            </a:pPr>
            <a:r>
              <a:rPr lang="es-ES" sz="1600" dirty="0">
                <a:effectLst/>
                <a:latin typeface="Calibri" panose="020F0502020204030204" pitchFamily="34" charset="0"/>
                <a:ea typeface="Times New Roman" panose="02020603050405020304" pitchFamily="18" charset="0"/>
                <a:cs typeface="Calibri" panose="020F0502020204030204" pitchFamily="34" charset="0"/>
              </a:rPr>
              <a:t>En el caso de la nariz: pedir al alumno que suene fuertemente tapando la fosa nasal que este libre. </a:t>
            </a:r>
            <a:endParaRPr lang="es-ES" sz="1600" dirty="0">
              <a:effectLst/>
              <a:latin typeface="Calibri" panose="020F0502020204030204" pitchFamily="34" charset="0"/>
              <a:ea typeface="Times New Roman" panose="02020603050405020304" pitchFamily="18" charset="0"/>
              <a:cs typeface="Times New Roman" panose="02020603050405020304" pitchFamily="18" charset="0"/>
            </a:endParaRPr>
          </a:p>
          <a:p>
            <a:pPr marL="0" indent="0" algn="just">
              <a:lnSpc>
                <a:spcPct val="107000"/>
              </a:lnSpc>
              <a:spcAft>
                <a:spcPts val="1000"/>
              </a:spcAft>
              <a:buNone/>
            </a:pPr>
            <a:r>
              <a:rPr lang="es-ES" sz="1600" dirty="0">
                <a:effectLst/>
                <a:latin typeface="Calibri" panose="020F0502020204030204" pitchFamily="34" charset="0"/>
                <a:ea typeface="Times New Roman" panose="02020603050405020304" pitchFamily="18" charset="0"/>
                <a:cs typeface="Calibri" panose="020F0502020204030204" pitchFamily="34" charset="0"/>
              </a:rPr>
              <a:t>Si contamos con una visualización del cuerpo extraño tanto en la nariz o en el oído y siempre que el objeto no sea esférico, podemos intentar extraerlo con unas pinzas sin forzar nunca su extracción.			</a:t>
            </a:r>
            <a:r>
              <a:rPr lang="es-ES" sz="1600" b="1" dirty="0">
                <a:effectLst/>
                <a:latin typeface="Calibri" panose="020F0502020204030204" pitchFamily="34" charset="0"/>
                <a:ea typeface="Times New Roman" panose="02020603050405020304" pitchFamily="18" charset="0"/>
                <a:cs typeface="Calibri" panose="020F0502020204030204" pitchFamily="34" charset="0"/>
              </a:rPr>
              <a:t>SINO	NO PODEMOS</a:t>
            </a:r>
            <a:endParaRPr lang="es-ES" sz="1600" b="1" dirty="0">
              <a:latin typeface="Calibri" panose="020F0502020204030204" pitchFamily="34" charset="0"/>
              <a:ea typeface="Times New Roman" panose="02020603050405020304" pitchFamily="18" charset="0"/>
              <a:cs typeface="Times New Roman" panose="02020603050405020304" pitchFamily="18" charset="0"/>
            </a:endParaRPr>
          </a:p>
        </p:txBody>
      </p:sp>
      <p:sp>
        <p:nvSpPr>
          <p:cNvPr id="12" name="Rectángulo: esquinas redondeadas 11">
            <a:extLst>
              <a:ext uri="{FF2B5EF4-FFF2-40B4-BE49-F238E27FC236}">
                <a16:creationId xmlns:a16="http://schemas.microsoft.com/office/drawing/2014/main" id="{EFA66D41-200A-4604-8176-F44E36A8C187}"/>
              </a:ext>
            </a:extLst>
          </p:cNvPr>
          <p:cNvSpPr/>
          <p:nvPr/>
        </p:nvSpPr>
        <p:spPr>
          <a:xfrm>
            <a:off x="6245300" y="822960"/>
            <a:ext cx="5655567" cy="2322575"/>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Marcador de texto 4">
            <a:extLst>
              <a:ext uri="{FF2B5EF4-FFF2-40B4-BE49-F238E27FC236}">
                <a16:creationId xmlns:a16="http://schemas.microsoft.com/office/drawing/2014/main" id="{7C46BAE5-62C6-45E6-AE3B-F2C878DE791C}"/>
              </a:ext>
            </a:extLst>
          </p:cNvPr>
          <p:cNvSpPr>
            <a:spLocks noGrp="1"/>
          </p:cNvSpPr>
          <p:nvPr>
            <p:ph type="body" sz="quarter" idx="3"/>
          </p:nvPr>
        </p:nvSpPr>
        <p:spPr>
          <a:xfrm>
            <a:off x="6379303" y="755042"/>
            <a:ext cx="5582003" cy="2322575"/>
          </a:xfrm>
        </p:spPr>
        <p:txBody>
          <a:bodyPr rtlCol="0"/>
          <a:lstStyle/>
          <a:p>
            <a:pPr algn="just">
              <a:lnSpc>
                <a:spcPct val="107000"/>
              </a:lnSpc>
              <a:spcAft>
                <a:spcPts val="1000"/>
              </a:spcAft>
            </a:pPr>
            <a:r>
              <a:rPr lang="es-ES" sz="1600" b="1" dirty="0">
                <a:effectLst/>
                <a:latin typeface="Calibri" panose="020F0502020204030204" pitchFamily="34" charset="0"/>
                <a:ea typeface="Times New Roman" panose="02020603050405020304" pitchFamily="18" charset="0"/>
                <a:cs typeface="Calibri" panose="020F0502020204030204" pitchFamily="34" charset="0"/>
              </a:rPr>
              <a:t>EL niño, es muy común que introduzca objetos en diferentes orificios de su cuerpo. Dado el alto porcentaje de casos que se dan, es considerado un problema de salud pública. </a:t>
            </a:r>
            <a:endParaRPr lang="es-ES" sz="1600" b="1"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1000"/>
              </a:spcAft>
            </a:pPr>
            <a:r>
              <a:rPr lang="es-ES" sz="1600" b="1" dirty="0">
                <a:effectLst/>
                <a:latin typeface="Calibri" panose="020F0502020204030204" pitchFamily="34" charset="0"/>
                <a:ea typeface="Times New Roman" panose="02020603050405020304" pitchFamily="18" charset="0"/>
                <a:cs typeface="Calibri" panose="020F0502020204030204" pitchFamily="34" charset="0"/>
              </a:rPr>
              <a:t>La localización más frecuente de estos es un oídos, nariz y garganta. En muchos de los casos, son tolerados en el tiempo sin que presenten una urgencia vital. En el caso de la ingesta de un cuerpo extraño, un 80% son eliminados espontáneamente. </a:t>
            </a:r>
            <a:endParaRPr lang="es-ES" sz="1600" b="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17" name="Elipse 16">
            <a:extLst>
              <a:ext uri="{FF2B5EF4-FFF2-40B4-BE49-F238E27FC236}">
                <a16:creationId xmlns:a16="http://schemas.microsoft.com/office/drawing/2014/main" id="{43EF9016-9DA7-4D86-8213-9DCB5EDF33D0}"/>
              </a:ext>
            </a:extLst>
          </p:cNvPr>
          <p:cNvSpPr/>
          <p:nvPr/>
        </p:nvSpPr>
        <p:spPr>
          <a:xfrm>
            <a:off x="661475" y="2029967"/>
            <a:ext cx="3131273" cy="649706"/>
          </a:xfrm>
          <a:prstGeom prst="ellipse">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t>EN NARIZ Y</a:t>
            </a:r>
          </a:p>
          <a:p>
            <a:pPr algn="ctr"/>
            <a:r>
              <a:rPr lang="es-ES" b="1" dirty="0"/>
              <a:t>OÍDOS</a:t>
            </a:r>
          </a:p>
        </p:txBody>
      </p:sp>
      <p:sp>
        <p:nvSpPr>
          <p:cNvPr id="11" name="Elipse 10">
            <a:extLst>
              <a:ext uri="{FF2B5EF4-FFF2-40B4-BE49-F238E27FC236}">
                <a16:creationId xmlns:a16="http://schemas.microsoft.com/office/drawing/2014/main" id="{E387267D-96CB-4075-875D-2CB369C268C9}"/>
              </a:ext>
            </a:extLst>
          </p:cNvPr>
          <p:cNvSpPr/>
          <p:nvPr/>
        </p:nvSpPr>
        <p:spPr>
          <a:xfrm>
            <a:off x="7993887" y="3375277"/>
            <a:ext cx="3131273" cy="649706"/>
          </a:xfrm>
          <a:prstGeom prst="ellipse">
            <a:avLst/>
          </a:pr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t>No hacer!!!!!</a:t>
            </a:r>
          </a:p>
        </p:txBody>
      </p:sp>
      <p:sp>
        <p:nvSpPr>
          <p:cNvPr id="16" name="Rectángulo: esquinas redondeadas 15">
            <a:extLst>
              <a:ext uri="{FF2B5EF4-FFF2-40B4-BE49-F238E27FC236}">
                <a16:creationId xmlns:a16="http://schemas.microsoft.com/office/drawing/2014/main" id="{1B9CFF78-639D-4164-94BF-95652CBBB009}"/>
              </a:ext>
            </a:extLst>
          </p:cNvPr>
          <p:cNvSpPr/>
          <p:nvPr/>
        </p:nvSpPr>
        <p:spPr>
          <a:xfrm>
            <a:off x="8356807" y="4251785"/>
            <a:ext cx="3496056" cy="978459"/>
          </a:xfrm>
          <a:prstGeom prst="roundRect">
            <a:avLst/>
          </a:prstGeom>
          <a:solidFill>
            <a:srgbClr val="65D3E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solidFill>
                  <a:schemeClr val="tx1"/>
                </a:solidFill>
                <a:latin typeface="Calibri" panose="020F0502020204030204" pitchFamily="34" charset="0"/>
                <a:ea typeface="Times New Roman" panose="02020603050405020304" pitchFamily="18" charset="0"/>
                <a:cs typeface="Calibri" panose="020F0502020204030204" pitchFamily="34" charset="0"/>
              </a:rPr>
              <a:t>Introducir agua para hacer salir el cuerpo extraño, pues puede aumentar de tamaño y producir complicaciones</a:t>
            </a:r>
            <a:endParaRPr lang="es-ES" sz="1600" b="1" dirty="0">
              <a:solidFill>
                <a:schemeClr val="tx1"/>
              </a:solidFill>
            </a:endParaRPr>
          </a:p>
        </p:txBody>
      </p:sp>
      <p:pic>
        <p:nvPicPr>
          <p:cNvPr id="15" name="Imagen 14" descr="Edificio con letrero en frente y tienda al lado de una camioneta&#10;&#10;Descripción generada automáticamente con confianza media">
            <a:extLst>
              <a:ext uri="{FF2B5EF4-FFF2-40B4-BE49-F238E27FC236}">
                <a16:creationId xmlns:a16="http://schemas.microsoft.com/office/drawing/2014/main" id="{5D3B501E-055E-486B-A348-B049868DD66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455891" y="5230244"/>
            <a:ext cx="2164461" cy="1442974"/>
          </a:xfrm>
          <a:prstGeom prst="rect">
            <a:avLst/>
          </a:prstGeom>
        </p:spPr>
      </p:pic>
      <p:cxnSp>
        <p:nvCxnSpPr>
          <p:cNvPr id="24" name="Conector: curvado 23">
            <a:extLst>
              <a:ext uri="{FF2B5EF4-FFF2-40B4-BE49-F238E27FC236}">
                <a16:creationId xmlns:a16="http://schemas.microsoft.com/office/drawing/2014/main" id="{C165D519-C516-4135-B608-3CE47D82F2F5}"/>
              </a:ext>
            </a:extLst>
          </p:cNvPr>
          <p:cNvCxnSpPr>
            <a:cxnSpLocks/>
          </p:cNvCxnSpPr>
          <p:nvPr/>
        </p:nvCxnSpPr>
        <p:spPr>
          <a:xfrm rot="10800000" flipV="1">
            <a:off x="2742649" y="4802837"/>
            <a:ext cx="1102727" cy="837690"/>
          </a:xfrm>
          <a:prstGeom prst="curvedConnector3">
            <a:avLst>
              <a:gd name="adj1" fmla="val -22971"/>
            </a:avLst>
          </a:prstGeom>
          <a:ln>
            <a:headEnd type="triangle"/>
            <a:tailEnd type="triangle"/>
          </a:ln>
        </p:spPr>
        <p:style>
          <a:lnRef idx="3">
            <a:schemeClr val="accent1"/>
          </a:lnRef>
          <a:fillRef idx="0">
            <a:schemeClr val="accent1"/>
          </a:fillRef>
          <a:effectRef idx="2">
            <a:schemeClr val="accent1"/>
          </a:effectRef>
          <a:fontRef idx="minor">
            <a:schemeClr val="tx1"/>
          </a:fontRef>
        </p:style>
      </p:cxnSp>
      <p:pic>
        <p:nvPicPr>
          <p:cNvPr id="35" name="Imagen 34" descr="Imagen que contiene tabla, bicicleta, par, hombre&#10;&#10;Descripción generada automáticamente">
            <a:extLst>
              <a:ext uri="{FF2B5EF4-FFF2-40B4-BE49-F238E27FC236}">
                <a16:creationId xmlns:a16="http://schemas.microsoft.com/office/drawing/2014/main" id="{A9A61FC7-7D05-40AE-A8A4-37192FEF78D5}"/>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9136914" y="5308317"/>
            <a:ext cx="1580795" cy="1437087"/>
          </a:xfrm>
          <a:prstGeom prst="rect">
            <a:avLst/>
          </a:prstGeom>
        </p:spPr>
      </p:pic>
      <p:sp>
        <p:nvSpPr>
          <p:cNvPr id="9" name="Rectángulo: esquinas redondeadas 8">
            <a:extLst>
              <a:ext uri="{FF2B5EF4-FFF2-40B4-BE49-F238E27FC236}">
                <a16:creationId xmlns:a16="http://schemas.microsoft.com/office/drawing/2014/main" id="{A1EEC8D6-BE0E-41C3-8322-5916602AC39F}"/>
              </a:ext>
            </a:extLst>
          </p:cNvPr>
          <p:cNvSpPr/>
          <p:nvPr/>
        </p:nvSpPr>
        <p:spPr>
          <a:xfrm>
            <a:off x="6096000" y="5545810"/>
            <a:ext cx="2642616" cy="978459"/>
          </a:xfrm>
          <a:prstGeom prst="roundRect">
            <a:avLst/>
          </a:prstGeom>
          <a:solidFill>
            <a:srgbClr val="65D3E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just">
              <a:lnSpc>
                <a:spcPct val="107000"/>
              </a:lnSpc>
              <a:spcAft>
                <a:spcPts val="1000"/>
              </a:spcAft>
              <a:buNone/>
            </a:pPr>
            <a:r>
              <a:rPr lang="es-ES" sz="1600" b="1" dirty="0">
                <a:solidFill>
                  <a:schemeClr val="tx1"/>
                </a:solidFill>
                <a:latin typeface="Calibri" panose="020F0502020204030204" pitchFamily="34" charset="0"/>
                <a:ea typeface="Times New Roman" panose="02020603050405020304" pitchFamily="18" charset="0"/>
                <a:cs typeface="Calibri" panose="020F0502020204030204" pitchFamily="34" charset="0"/>
              </a:rPr>
              <a:t>Manipular el interior de las mucosas con objetos punzantes o cortantes. </a:t>
            </a:r>
            <a:endParaRPr lang="es-ES" sz="1600" b="1" dirty="0">
              <a:solidFill>
                <a:schemeClr val="tx1"/>
              </a:solidFill>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38" name="Imagen 37" descr="Diagrama&#10;&#10;Descripción generada automáticamente">
            <a:extLst>
              <a:ext uri="{FF2B5EF4-FFF2-40B4-BE49-F238E27FC236}">
                <a16:creationId xmlns:a16="http://schemas.microsoft.com/office/drawing/2014/main" id="{2B65E833-DC8B-4222-A1B8-95E3B5E1DE48}"/>
              </a:ext>
            </a:extLst>
          </p:cNvPr>
          <p:cNvPicPr>
            <a:picLocks noChangeAspect="1"/>
          </p:cNvPicPr>
          <p:nvPr/>
        </p:nvPicPr>
        <p:blipFill>
          <a:blip r:embed="rId7">
            <a:clrChange>
              <a:clrFrom>
                <a:srgbClr val="FFFFFF"/>
              </a:clrFrom>
              <a:clrTo>
                <a:srgbClr val="FFFFFF">
                  <a:alpha val="0"/>
                </a:srgbClr>
              </a:clrTo>
            </a:clrChange>
            <a:extLst>
              <a:ext uri="{837473B0-CC2E-450A-ABE3-18F120FF3D39}">
                <a1611:picAttrSrcUrl xmlns:a1611="http://schemas.microsoft.com/office/drawing/2016/11/main" r:id="rId8"/>
              </a:ext>
            </a:extLst>
          </a:blip>
          <a:stretch>
            <a:fillRect/>
          </a:stretch>
        </p:blipFill>
        <p:spPr>
          <a:xfrm>
            <a:off x="4684863" y="3468894"/>
            <a:ext cx="2408969" cy="1839423"/>
          </a:xfrm>
          <a:prstGeom prst="rect">
            <a:avLst/>
          </a:prstGeom>
        </p:spPr>
      </p:pic>
      <p:pic>
        <p:nvPicPr>
          <p:cNvPr id="41" name="Imagen 40" descr="Una caricatura de una persona&#10;&#10;Descripción generada automáticamente con confianza media">
            <a:extLst>
              <a:ext uri="{FF2B5EF4-FFF2-40B4-BE49-F238E27FC236}">
                <a16:creationId xmlns:a16="http://schemas.microsoft.com/office/drawing/2014/main" id="{9E341DD9-7FAA-4340-9F83-1B7B8EDB16F7}"/>
              </a:ext>
            </a:extLst>
          </p:cNvPr>
          <p:cNvPicPr>
            <a:picLocks noChangeAspect="1"/>
          </p:cNvPicPr>
          <p:nvPr/>
        </p:nvPicPr>
        <p:blipFill>
          <a:blip r:embed="rId9">
            <a:extLst>
              <a:ext uri="{837473B0-CC2E-450A-ABE3-18F120FF3D39}">
                <a1611:picAttrSrcUrl xmlns:a1611="http://schemas.microsoft.com/office/drawing/2016/11/main" r:id="rId10"/>
              </a:ext>
            </a:extLst>
          </a:blip>
          <a:stretch>
            <a:fillRect/>
          </a:stretch>
        </p:blipFill>
        <p:spPr>
          <a:xfrm>
            <a:off x="3792748" y="915141"/>
            <a:ext cx="2190750" cy="1924050"/>
          </a:xfrm>
          <a:prstGeom prst="rect">
            <a:avLst/>
          </a:prstGeom>
        </p:spPr>
      </p:pic>
    </p:spTree>
    <p:extLst>
      <p:ext uri="{BB962C8B-B14F-4D97-AF65-F5344CB8AC3E}">
        <p14:creationId xmlns:p14="http://schemas.microsoft.com/office/powerpoint/2010/main" val="377477141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000"/>
                                        <p:tgtEl>
                                          <p:spTgt spid="12"/>
                                        </p:tgtEl>
                                      </p:cBhvr>
                                    </p:animEffect>
                                    <p:anim calcmode="lin" valueType="num">
                                      <p:cBhvr>
                                        <p:cTn id="12" dur="1000" fill="hold"/>
                                        <p:tgtEl>
                                          <p:spTgt spid="12"/>
                                        </p:tgtEl>
                                        <p:attrNameLst>
                                          <p:attrName>ppt_x</p:attrName>
                                        </p:attrNameLst>
                                      </p:cBhvr>
                                      <p:tavLst>
                                        <p:tav tm="0">
                                          <p:val>
                                            <p:strVal val="#ppt_x"/>
                                          </p:val>
                                        </p:tav>
                                        <p:tav tm="100000">
                                          <p:val>
                                            <p:strVal val="#ppt_x"/>
                                          </p:val>
                                        </p:tav>
                                      </p:tavLst>
                                    </p:anim>
                                    <p:anim calcmode="lin" valueType="num">
                                      <p:cBhvr>
                                        <p:cTn id="1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5">
                                            <p:txEl>
                                              <p:pRg st="0" end="0"/>
                                            </p:txEl>
                                          </p:spTgt>
                                        </p:tgtEl>
                                        <p:attrNameLst>
                                          <p:attrName>style.visibility</p:attrName>
                                        </p:attrNameLst>
                                      </p:cBhvr>
                                      <p:to>
                                        <p:strVal val="visible"/>
                                      </p:to>
                                    </p:set>
                                    <p:animEffect transition="in" filter="fade">
                                      <p:cBhvr>
                                        <p:cTn id="18" dur="1000"/>
                                        <p:tgtEl>
                                          <p:spTgt spid="5">
                                            <p:txEl>
                                              <p:pRg st="0" end="0"/>
                                            </p:txEl>
                                          </p:spTgt>
                                        </p:tgtEl>
                                      </p:cBhvr>
                                    </p:animEffect>
                                    <p:anim calcmode="lin" valueType="num">
                                      <p:cBhvr>
                                        <p:cTn id="19"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0"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5">
                                            <p:txEl>
                                              <p:pRg st="1" end="1"/>
                                            </p:txEl>
                                          </p:spTgt>
                                        </p:tgtEl>
                                        <p:attrNameLst>
                                          <p:attrName>style.visibility</p:attrName>
                                        </p:attrNameLst>
                                      </p:cBhvr>
                                      <p:to>
                                        <p:strVal val="visible"/>
                                      </p:to>
                                    </p:set>
                                    <p:animEffect transition="in" filter="fade">
                                      <p:cBhvr>
                                        <p:cTn id="25" dur="1000"/>
                                        <p:tgtEl>
                                          <p:spTgt spid="5">
                                            <p:txEl>
                                              <p:pRg st="1" end="1"/>
                                            </p:txEl>
                                          </p:spTgt>
                                        </p:tgtEl>
                                      </p:cBhvr>
                                    </p:animEffect>
                                    <p:anim calcmode="lin" valueType="num">
                                      <p:cBhvr>
                                        <p:cTn id="26"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27"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31" presetClass="entr" presetSubtype="0"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1000" fill="hold"/>
                                        <p:tgtEl>
                                          <p:spTgt spid="17"/>
                                        </p:tgtEl>
                                        <p:attrNameLst>
                                          <p:attrName>ppt_w</p:attrName>
                                        </p:attrNameLst>
                                      </p:cBhvr>
                                      <p:tavLst>
                                        <p:tav tm="0">
                                          <p:val>
                                            <p:fltVal val="0"/>
                                          </p:val>
                                        </p:tav>
                                        <p:tav tm="100000">
                                          <p:val>
                                            <p:strVal val="#ppt_w"/>
                                          </p:val>
                                        </p:tav>
                                      </p:tavLst>
                                    </p:anim>
                                    <p:anim calcmode="lin" valueType="num">
                                      <p:cBhvr>
                                        <p:cTn id="33" dur="1000" fill="hold"/>
                                        <p:tgtEl>
                                          <p:spTgt spid="17"/>
                                        </p:tgtEl>
                                        <p:attrNameLst>
                                          <p:attrName>ppt_h</p:attrName>
                                        </p:attrNameLst>
                                      </p:cBhvr>
                                      <p:tavLst>
                                        <p:tav tm="0">
                                          <p:val>
                                            <p:fltVal val="0"/>
                                          </p:val>
                                        </p:tav>
                                        <p:tav tm="100000">
                                          <p:val>
                                            <p:strVal val="#ppt_h"/>
                                          </p:val>
                                        </p:tav>
                                      </p:tavLst>
                                    </p:anim>
                                    <p:anim calcmode="lin" valueType="num">
                                      <p:cBhvr>
                                        <p:cTn id="34" dur="1000" fill="hold"/>
                                        <p:tgtEl>
                                          <p:spTgt spid="17"/>
                                        </p:tgtEl>
                                        <p:attrNameLst>
                                          <p:attrName>style.rotation</p:attrName>
                                        </p:attrNameLst>
                                      </p:cBhvr>
                                      <p:tavLst>
                                        <p:tav tm="0">
                                          <p:val>
                                            <p:fltVal val="90"/>
                                          </p:val>
                                        </p:tav>
                                        <p:tav tm="100000">
                                          <p:val>
                                            <p:fltVal val="0"/>
                                          </p:val>
                                        </p:tav>
                                      </p:tavLst>
                                    </p:anim>
                                    <p:animEffect transition="in" filter="fade">
                                      <p:cBhvr>
                                        <p:cTn id="35" dur="1000"/>
                                        <p:tgtEl>
                                          <p:spTgt spid="17"/>
                                        </p:tgtEl>
                                      </p:cBhvr>
                                    </p:animEffect>
                                  </p:childTnLst>
                                </p:cTn>
                              </p:par>
                            </p:childTnLst>
                          </p:cTn>
                        </p:par>
                      </p:childTnLst>
                    </p:cTn>
                  </p:par>
                  <p:par>
                    <p:cTn id="36" fill="hold">
                      <p:stCondLst>
                        <p:cond delay="indefinite"/>
                      </p:stCondLst>
                      <p:childTnLst>
                        <p:par>
                          <p:cTn id="37" fill="hold">
                            <p:stCondLst>
                              <p:cond delay="0"/>
                            </p:stCondLst>
                            <p:childTnLst>
                              <p:par>
                                <p:cTn id="38" presetID="31" presetClass="entr" presetSubtype="0" fill="hold" nodeType="clickEffect">
                                  <p:stCondLst>
                                    <p:cond delay="0"/>
                                  </p:stCondLst>
                                  <p:childTnLst>
                                    <p:set>
                                      <p:cBhvr>
                                        <p:cTn id="39" dur="1" fill="hold">
                                          <p:stCondLst>
                                            <p:cond delay="0"/>
                                          </p:stCondLst>
                                        </p:cTn>
                                        <p:tgtEl>
                                          <p:spTgt spid="41"/>
                                        </p:tgtEl>
                                        <p:attrNameLst>
                                          <p:attrName>style.visibility</p:attrName>
                                        </p:attrNameLst>
                                      </p:cBhvr>
                                      <p:to>
                                        <p:strVal val="visible"/>
                                      </p:to>
                                    </p:set>
                                    <p:anim calcmode="lin" valueType="num">
                                      <p:cBhvr>
                                        <p:cTn id="40" dur="1000" fill="hold"/>
                                        <p:tgtEl>
                                          <p:spTgt spid="41"/>
                                        </p:tgtEl>
                                        <p:attrNameLst>
                                          <p:attrName>ppt_w</p:attrName>
                                        </p:attrNameLst>
                                      </p:cBhvr>
                                      <p:tavLst>
                                        <p:tav tm="0">
                                          <p:val>
                                            <p:fltVal val="0"/>
                                          </p:val>
                                        </p:tav>
                                        <p:tav tm="100000">
                                          <p:val>
                                            <p:strVal val="#ppt_w"/>
                                          </p:val>
                                        </p:tav>
                                      </p:tavLst>
                                    </p:anim>
                                    <p:anim calcmode="lin" valueType="num">
                                      <p:cBhvr>
                                        <p:cTn id="41" dur="1000" fill="hold"/>
                                        <p:tgtEl>
                                          <p:spTgt spid="41"/>
                                        </p:tgtEl>
                                        <p:attrNameLst>
                                          <p:attrName>ppt_h</p:attrName>
                                        </p:attrNameLst>
                                      </p:cBhvr>
                                      <p:tavLst>
                                        <p:tav tm="0">
                                          <p:val>
                                            <p:fltVal val="0"/>
                                          </p:val>
                                        </p:tav>
                                        <p:tav tm="100000">
                                          <p:val>
                                            <p:strVal val="#ppt_h"/>
                                          </p:val>
                                        </p:tav>
                                      </p:tavLst>
                                    </p:anim>
                                    <p:anim calcmode="lin" valueType="num">
                                      <p:cBhvr>
                                        <p:cTn id="42" dur="1000" fill="hold"/>
                                        <p:tgtEl>
                                          <p:spTgt spid="41"/>
                                        </p:tgtEl>
                                        <p:attrNameLst>
                                          <p:attrName>style.rotation</p:attrName>
                                        </p:attrNameLst>
                                      </p:cBhvr>
                                      <p:tavLst>
                                        <p:tav tm="0">
                                          <p:val>
                                            <p:fltVal val="90"/>
                                          </p:val>
                                        </p:tav>
                                        <p:tav tm="100000">
                                          <p:val>
                                            <p:fltVal val="0"/>
                                          </p:val>
                                        </p:tav>
                                      </p:tavLst>
                                    </p:anim>
                                    <p:animEffect transition="in" filter="fade">
                                      <p:cBhvr>
                                        <p:cTn id="43" dur="1000"/>
                                        <p:tgtEl>
                                          <p:spTgt spid="41"/>
                                        </p:tgtEl>
                                      </p:cBhvr>
                                    </p:animEffect>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6">
                                            <p:txEl>
                                              <p:pRg st="0" end="0"/>
                                            </p:txEl>
                                          </p:spTgt>
                                        </p:tgtEl>
                                        <p:attrNameLst>
                                          <p:attrName>style.visibility</p:attrName>
                                        </p:attrNameLst>
                                      </p:cBhvr>
                                      <p:to>
                                        <p:strVal val="visible"/>
                                      </p:to>
                                    </p:set>
                                    <p:anim calcmode="lin" valueType="num">
                                      <p:cBhvr additive="base">
                                        <p:cTn id="48"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6">
                                            <p:txEl>
                                              <p:pRg st="0" end="0"/>
                                            </p:txEl>
                                          </p:spTgt>
                                        </p:tgtEl>
                                        <p:attrNameLst>
                                          <p:attrName>ppt_y</p:attrName>
                                        </p:attrNameLst>
                                      </p:cBhvr>
                                      <p:tavLst>
                                        <p:tav tm="0">
                                          <p:val>
                                            <p:strVal val="1+#ppt_h/2"/>
                                          </p:val>
                                        </p:tav>
                                        <p:tav tm="100000">
                                          <p:val>
                                            <p:strVal val="#ppt_y"/>
                                          </p:val>
                                        </p:tav>
                                      </p:tavLst>
                                    </p:anim>
                                  </p:childTnLst>
                                </p:cTn>
                              </p:par>
                              <p:par>
                                <p:cTn id="50" presetID="2" presetClass="entr" presetSubtype="4" fill="hold" nodeType="withEffect">
                                  <p:stCondLst>
                                    <p:cond delay="0"/>
                                  </p:stCondLst>
                                  <p:childTnLst>
                                    <p:set>
                                      <p:cBhvr>
                                        <p:cTn id="51" dur="1" fill="hold">
                                          <p:stCondLst>
                                            <p:cond delay="0"/>
                                          </p:stCondLst>
                                        </p:cTn>
                                        <p:tgtEl>
                                          <p:spTgt spid="6">
                                            <p:txEl>
                                              <p:pRg st="1" end="1"/>
                                            </p:txEl>
                                          </p:spTgt>
                                        </p:tgtEl>
                                        <p:attrNameLst>
                                          <p:attrName>style.visibility</p:attrName>
                                        </p:attrNameLst>
                                      </p:cBhvr>
                                      <p:to>
                                        <p:strVal val="visible"/>
                                      </p:to>
                                    </p:set>
                                    <p:anim calcmode="lin" valueType="num">
                                      <p:cBhvr additive="base">
                                        <p:cTn id="52"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24"/>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nodeType="clickEffect">
                                  <p:stCondLst>
                                    <p:cond delay="0"/>
                                  </p:stCondLst>
                                  <p:childTnLst>
                                    <p:set>
                                      <p:cBhvr>
                                        <p:cTn id="61" dur="1" fill="hold">
                                          <p:stCondLst>
                                            <p:cond delay="0"/>
                                          </p:stCondLst>
                                        </p:cTn>
                                        <p:tgtEl>
                                          <p:spTgt spid="15"/>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53" presetClass="entr" presetSubtype="16" fill="hold" nodeType="clickEffect">
                                  <p:stCondLst>
                                    <p:cond delay="0"/>
                                  </p:stCondLst>
                                  <p:childTnLst>
                                    <p:set>
                                      <p:cBhvr>
                                        <p:cTn id="65" dur="1" fill="hold">
                                          <p:stCondLst>
                                            <p:cond delay="0"/>
                                          </p:stCondLst>
                                        </p:cTn>
                                        <p:tgtEl>
                                          <p:spTgt spid="38"/>
                                        </p:tgtEl>
                                        <p:attrNameLst>
                                          <p:attrName>style.visibility</p:attrName>
                                        </p:attrNameLst>
                                      </p:cBhvr>
                                      <p:to>
                                        <p:strVal val="visible"/>
                                      </p:to>
                                    </p:set>
                                    <p:anim calcmode="lin" valueType="num">
                                      <p:cBhvr>
                                        <p:cTn id="66" dur="500" fill="hold"/>
                                        <p:tgtEl>
                                          <p:spTgt spid="38"/>
                                        </p:tgtEl>
                                        <p:attrNameLst>
                                          <p:attrName>ppt_w</p:attrName>
                                        </p:attrNameLst>
                                      </p:cBhvr>
                                      <p:tavLst>
                                        <p:tav tm="0">
                                          <p:val>
                                            <p:fltVal val="0"/>
                                          </p:val>
                                        </p:tav>
                                        <p:tav tm="100000">
                                          <p:val>
                                            <p:strVal val="#ppt_w"/>
                                          </p:val>
                                        </p:tav>
                                      </p:tavLst>
                                    </p:anim>
                                    <p:anim calcmode="lin" valueType="num">
                                      <p:cBhvr>
                                        <p:cTn id="67" dur="500" fill="hold"/>
                                        <p:tgtEl>
                                          <p:spTgt spid="38"/>
                                        </p:tgtEl>
                                        <p:attrNameLst>
                                          <p:attrName>ppt_h</p:attrName>
                                        </p:attrNameLst>
                                      </p:cBhvr>
                                      <p:tavLst>
                                        <p:tav tm="0">
                                          <p:val>
                                            <p:fltVal val="0"/>
                                          </p:val>
                                        </p:tav>
                                        <p:tav tm="100000">
                                          <p:val>
                                            <p:strVal val="#ppt_h"/>
                                          </p:val>
                                        </p:tav>
                                      </p:tavLst>
                                    </p:anim>
                                    <p:animEffect transition="in" filter="fade">
                                      <p:cBhvr>
                                        <p:cTn id="68" dur="500"/>
                                        <p:tgtEl>
                                          <p:spTgt spid="38"/>
                                        </p:tgtEl>
                                      </p:cBhvr>
                                    </p:animEffect>
                                  </p:childTnLst>
                                </p:cTn>
                              </p:par>
                            </p:childTnLst>
                          </p:cTn>
                        </p:par>
                      </p:childTnLst>
                    </p:cTn>
                  </p:par>
                  <p:par>
                    <p:cTn id="69" fill="hold">
                      <p:stCondLst>
                        <p:cond delay="indefinite"/>
                      </p:stCondLst>
                      <p:childTnLst>
                        <p:par>
                          <p:cTn id="70" fill="hold">
                            <p:stCondLst>
                              <p:cond delay="0"/>
                            </p:stCondLst>
                            <p:childTnLst>
                              <p:par>
                                <p:cTn id="71" presetID="26" presetClass="entr" presetSubtype="0" fill="hold" grpId="0" nodeType="click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wipe(down)">
                                      <p:cBhvr>
                                        <p:cTn id="73" dur="580">
                                          <p:stCondLst>
                                            <p:cond delay="0"/>
                                          </p:stCondLst>
                                        </p:cTn>
                                        <p:tgtEl>
                                          <p:spTgt spid="11"/>
                                        </p:tgtEl>
                                      </p:cBhvr>
                                    </p:animEffect>
                                    <p:anim calcmode="lin" valueType="num">
                                      <p:cBhvr>
                                        <p:cTn id="74"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75"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76"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77"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78"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79" dur="26">
                                          <p:stCondLst>
                                            <p:cond delay="650"/>
                                          </p:stCondLst>
                                        </p:cTn>
                                        <p:tgtEl>
                                          <p:spTgt spid="11"/>
                                        </p:tgtEl>
                                      </p:cBhvr>
                                      <p:to x="100000" y="60000"/>
                                    </p:animScale>
                                    <p:animScale>
                                      <p:cBhvr>
                                        <p:cTn id="80" dur="166" decel="50000">
                                          <p:stCondLst>
                                            <p:cond delay="676"/>
                                          </p:stCondLst>
                                        </p:cTn>
                                        <p:tgtEl>
                                          <p:spTgt spid="11"/>
                                        </p:tgtEl>
                                      </p:cBhvr>
                                      <p:to x="100000" y="100000"/>
                                    </p:animScale>
                                    <p:animScale>
                                      <p:cBhvr>
                                        <p:cTn id="81" dur="26">
                                          <p:stCondLst>
                                            <p:cond delay="1312"/>
                                          </p:stCondLst>
                                        </p:cTn>
                                        <p:tgtEl>
                                          <p:spTgt spid="11"/>
                                        </p:tgtEl>
                                      </p:cBhvr>
                                      <p:to x="100000" y="80000"/>
                                    </p:animScale>
                                    <p:animScale>
                                      <p:cBhvr>
                                        <p:cTn id="82" dur="166" decel="50000">
                                          <p:stCondLst>
                                            <p:cond delay="1338"/>
                                          </p:stCondLst>
                                        </p:cTn>
                                        <p:tgtEl>
                                          <p:spTgt spid="11"/>
                                        </p:tgtEl>
                                      </p:cBhvr>
                                      <p:to x="100000" y="100000"/>
                                    </p:animScale>
                                    <p:animScale>
                                      <p:cBhvr>
                                        <p:cTn id="83" dur="26">
                                          <p:stCondLst>
                                            <p:cond delay="1642"/>
                                          </p:stCondLst>
                                        </p:cTn>
                                        <p:tgtEl>
                                          <p:spTgt spid="11"/>
                                        </p:tgtEl>
                                      </p:cBhvr>
                                      <p:to x="100000" y="90000"/>
                                    </p:animScale>
                                    <p:animScale>
                                      <p:cBhvr>
                                        <p:cTn id="84" dur="166" decel="50000">
                                          <p:stCondLst>
                                            <p:cond delay="1668"/>
                                          </p:stCondLst>
                                        </p:cTn>
                                        <p:tgtEl>
                                          <p:spTgt spid="11"/>
                                        </p:tgtEl>
                                      </p:cBhvr>
                                      <p:to x="100000" y="100000"/>
                                    </p:animScale>
                                    <p:animScale>
                                      <p:cBhvr>
                                        <p:cTn id="85" dur="26">
                                          <p:stCondLst>
                                            <p:cond delay="1808"/>
                                          </p:stCondLst>
                                        </p:cTn>
                                        <p:tgtEl>
                                          <p:spTgt spid="11"/>
                                        </p:tgtEl>
                                      </p:cBhvr>
                                      <p:to x="100000" y="95000"/>
                                    </p:animScale>
                                    <p:animScale>
                                      <p:cBhvr>
                                        <p:cTn id="86" dur="166" decel="50000">
                                          <p:stCondLst>
                                            <p:cond delay="1834"/>
                                          </p:stCondLst>
                                        </p:cTn>
                                        <p:tgtEl>
                                          <p:spTgt spid="11"/>
                                        </p:tgtEl>
                                      </p:cBhvr>
                                      <p:to x="100000" y="100000"/>
                                    </p:animScale>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16"/>
                                        </p:tgtEl>
                                        <p:attrNameLst>
                                          <p:attrName>style.visibility</p:attrName>
                                        </p:attrNameLst>
                                      </p:cBhvr>
                                      <p:to>
                                        <p:strVal val="visible"/>
                                      </p:to>
                                    </p:set>
                                    <p:animEffect transition="in" filter="fade">
                                      <p:cBhvr>
                                        <p:cTn id="91" dur="1000"/>
                                        <p:tgtEl>
                                          <p:spTgt spid="16"/>
                                        </p:tgtEl>
                                      </p:cBhvr>
                                    </p:animEffect>
                                    <p:anim calcmode="lin" valueType="num">
                                      <p:cBhvr>
                                        <p:cTn id="92" dur="1000" fill="hold"/>
                                        <p:tgtEl>
                                          <p:spTgt spid="16"/>
                                        </p:tgtEl>
                                        <p:attrNameLst>
                                          <p:attrName>ppt_x</p:attrName>
                                        </p:attrNameLst>
                                      </p:cBhvr>
                                      <p:tavLst>
                                        <p:tav tm="0">
                                          <p:val>
                                            <p:strVal val="#ppt_x"/>
                                          </p:val>
                                        </p:tav>
                                        <p:tav tm="100000">
                                          <p:val>
                                            <p:strVal val="#ppt_x"/>
                                          </p:val>
                                        </p:tav>
                                      </p:tavLst>
                                    </p:anim>
                                    <p:anim calcmode="lin" valueType="num">
                                      <p:cBhvr>
                                        <p:cTn id="9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1" presetClass="entr" presetSubtype="0" fill="hold" nodeType="clickEffect">
                                  <p:stCondLst>
                                    <p:cond delay="0"/>
                                  </p:stCondLst>
                                  <p:childTnLst>
                                    <p:set>
                                      <p:cBhvr>
                                        <p:cTn id="97" dur="1" fill="hold">
                                          <p:stCondLst>
                                            <p:cond delay="0"/>
                                          </p:stCondLst>
                                        </p:cTn>
                                        <p:tgtEl>
                                          <p:spTgt spid="35"/>
                                        </p:tgtEl>
                                        <p:attrNameLst>
                                          <p:attrName>style.visibility</p:attrName>
                                        </p:attrNameLst>
                                      </p:cBhvr>
                                      <p:to>
                                        <p:strVal val="visible"/>
                                      </p:to>
                                    </p:set>
                                  </p:childTnLst>
                                </p:cTn>
                              </p:par>
                            </p:childTnLst>
                          </p:cTn>
                        </p:par>
                      </p:childTnLst>
                    </p:cTn>
                  </p:par>
                  <p:par>
                    <p:cTn id="98" fill="hold">
                      <p:stCondLst>
                        <p:cond delay="indefinite"/>
                      </p:stCondLst>
                      <p:childTnLst>
                        <p:par>
                          <p:cTn id="99" fill="hold">
                            <p:stCondLst>
                              <p:cond delay="0"/>
                            </p:stCondLst>
                            <p:childTnLst>
                              <p:par>
                                <p:cTn id="100" presetID="42" presetClass="entr" presetSubtype="0" fill="hold" grpId="0" nodeType="clickEffect">
                                  <p:stCondLst>
                                    <p:cond delay="0"/>
                                  </p:stCondLst>
                                  <p:childTnLst>
                                    <p:set>
                                      <p:cBhvr>
                                        <p:cTn id="101" dur="1" fill="hold">
                                          <p:stCondLst>
                                            <p:cond delay="0"/>
                                          </p:stCondLst>
                                        </p:cTn>
                                        <p:tgtEl>
                                          <p:spTgt spid="9"/>
                                        </p:tgtEl>
                                        <p:attrNameLst>
                                          <p:attrName>style.visibility</p:attrName>
                                        </p:attrNameLst>
                                      </p:cBhvr>
                                      <p:to>
                                        <p:strVal val="visible"/>
                                      </p:to>
                                    </p:set>
                                    <p:animEffect transition="in" filter="fade">
                                      <p:cBhvr>
                                        <p:cTn id="102" dur="1000"/>
                                        <p:tgtEl>
                                          <p:spTgt spid="9"/>
                                        </p:tgtEl>
                                      </p:cBhvr>
                                    </p:animEffect>
                                    <p:anim calcmode="lin" valueType="num">
                                      <p:cBhvr>
                                        <p:cTn id="103" dur="1000" fill="hold"/>
                                        <p:tgtEl>
                                          <p:spTgt spid="9"/>
                                        </p:tgtEl>
                                        <p:attrNameLst>
                                          <p:attrName>ppt_x</p:attrName>
                                        </p:attrNameLst>
                                      </p:cBhvr>
                                      <p:tavLst>
                                        <p:tav tm="0">
                                          <p:val>
                                            <p:strVal val="#ppt_x"/>
                                          </p:val>
                                        </p:tav>
                                        <p:tav tm="100000">
                                          <p:val>
                                            <p:strVal val="#ppt_x"/>
                                          </p:val>
                                        </p:tav>
                                      </p:tavLst>
                                    </p:anim>
                                    <p:anim calcmode="lin" valueType="num">
                                      <p:cBhvr>
                                        <p:cTn id="10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P spid="17" grpId="0" animBg="1"/>
      <p:bldP spid="11" grpId="0" animBg="1"/>
      <p:bldP spid="16" grpId="0" animBg="1"/>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54B1C6D-2105-499D-AAC9-8AA51C7BCD1C}"/>
              </a:ext>
            </a:extLst>
          </p:cNvPr>
          <p:cNvSpPr>
            <a:spLocks noGrp="1"/>
          </p:cNvSpPr>
          <p:nvPr>
            <p:ph type="title"/>
          </p:nvPr>
        </p:nvSpPr>
        <p:spPr>
          <a:xfrm>
            <a:off x="4528999" y="227823"/>
            <a:ext cx="7483817" cy="557784"/>
          </a:xfrm>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rtlCol="0">
            <a:normAutofit fontScale="90000"/>
          </a:bodyPr>
          <a:lstStyle/>
          <a:p>
            <a:br>
              <a:rPr lang="es-ES" sz="2400" b="1" dirty="0">
                <a:solidFill>
                  <a:schemeClr val="tx1"/>
                </a:solidFill>
              </a:rPr>
            </a:br>
            <a:r>
              <a:rPr lang="es-ES" sz="2400" b="1" dirty="0">
                <a:solidFill>
                  <a:srgbClr val="0070C0"/>
                </a:solidFill>
              </a:rPr>
              <a:t>Atragantamientos</a:t>
            </a:r>
            <a:br>
              <a:rPr lang="es-ES" sz="2400" b="1" dirty="0">
                <a:solidFill>
                  <a:srgbClr val="0070C0"/>
                </a:solidFill>
              </a:rPr>
            </a:br>
            <a:r>
              <a:rPr lang="es-ES" sz="2400" b="1" dirty="0" err="1">
                <a:solidFill>
                  <a:srgbClr val="0070C0"/>
                </a:solidFill>
              </a:rPr>
              <a:t>MAniobra</a:t>
            </a:r>
            <a:r>
              <a:rPr lang="es-ES" sz="2400" b="1" dirty="0">
                <a:solidFill>
                  <a:srgbClr val="0070C0"/>
                </a:solidFill>
              </a:rPr>
              <a:t> de Heimlich </a:t>
            </a:r>
          </a:p>
        </p:txBody>
      </p:sp>
      <p:sp>
        <p:nvSpPr>
          <p:cNvPr id="4" name="Marcador de contenido 3">
            <a:extLst>
              <a:ext uri="{FF2B5EF4-FFF2-40B4-BE49-F238E27FC236}">
                <a16:creationId xmlns:a16="http://schemas.microsoft.com/office/drawing/2014/main" id="{B74F0951-7481-4639-9C9D-3D4F73328068}"/>
              </a:ext>
            </a:extLst>
          </p:cNvPr>
          <p:cNvSpPr>
            <a:spLocks noGrp="1"/>
          </p:cNvSpPr>
          <p:nvPr>
            <p:ph sz="half" idx="2"/>
          </p:nvPr>
        </p:nvSpPr>
        <p:spPr>
          <a:xfrm>
            <a:off x="435" y="1041085"/>
            <a:ext cx="4767888" cy="4171816"/>
          </a:xfrm>
        </p:spPr>
        <p:txBody>
          <a:bodyPr rtlCol="0"/>
          <a:lstStyle/>
          <a:p>
            <a:r>
              <a:rPr lang="es-ES" sz="1200" dirty="0">
                <a:effectLst/>
                <a:latin typeface="Calibri" panose="020F0502020204030204" pitchFamily="34" charset="0"/>
                <a:ea typeface="Times New Roman" panose="02020603050405020304" pitchFamily="18" charset="0"/>
                <a:cs typeface="Calibri" panose="020F0502020204030204" pitchFamily="34" charset="0"/>
              </a:rPr>
              <a:t>Actuar con rapidez intentando mantener la calma ya que nos encontramos ante una urgencia en la que esta en juego la vida del alumno. </a:t>
            </a:r>
          </a:p>
          <a:p>
            <a:pPr algn="just">
              <a:lnSpc>
                <a:spcPct val="107000"/>
              </a:lnSpc>
              <a:spcAft>
                <a:spcPts val="1000"/>
              </a:spcAft>
            </a:pPr>
            <a:r>
              <a:rPr lang="es-ES" sz="1200" dirty="0">
                <a:effectLst/>
                <a:latin typeface="Calibri" panose="020F0502020204030204" pitchFamily="34" charset="0"/>
                <a:ea typeface="Times New Roman" panose="02020603050405020304" pitchFamily="18" charset="0"/>
                <a:cs typeface="Calibri" panose="020F0502020204030204" pitchFamily="34" charset="0"/>
              </a:rPr>
              <a:t>Hay que tratar de desobstruir la vía aérea facilitando la salida del cuerpo extraño y dejar así libre el paso de aire. </a:t>
            </a:r>
            <a:endParaRPr lang="es-ES" sz="1200" dirty="0">
              <a:latin typeface="Calibri" panose="020F0502020204030204" pitchFamily="34" charset="0"/>
              <a:ea typeface="Times New Roman" panose="02020603050405020304" pitchFamily="18" charset="0"/>
              <a:cs typeface="Times New Roman" panose="02020603050405020304" pitchFamily="18" charset="0"/>
            </a:endParaRPr>
          </a:p>
          <a:p>
            <a:pPr marL="0" indent="0" algn="just">
              <a:lnSpc>
                <a:spcPct val="107000"/>
              </a:lnSpc>
              <a:spcAft>
                <a:spcPts val="1000"/>
              </a:spcAft>
              <a:buNone/>
            </a:pPr>
            <a:r>
              <a:rPr lang="es-ES" sz="1400" b="1" dirty="0">
                <a:effectLst/>
                <a:latin typeface="Calibri" panose="020F0502020204030204" pitchFamily="34" charset="0"/>
                <a:ea typeface="Times New Roman" panose="02020603050405020304" pitchFamily="18" charset="0"/>
                <a:cs typeface="Calibri" panose="020F0502020204030204" pitchFamily="34" charset="0"/>
              </a:rPr>
              <a:t>La actuación del profesorado dependerá del tipo de obstrucción:</a:t>
            </a:r>
            <a:endParaRPr lang="es-ES" sz="1400" b="1"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s-ES" sz="1200" dirty="0">
              <a:effectLst/>
              <a:latin typeface="Calibri" panose="020F0502020204030204" pitchFamily="34" charset="0"/>
              <a:ea typeface="Times New Roman" panose="02020603050405020304" pitchFamily="18" charset="0"/>
              <a:cs typeface="Times New Roman" panose="02020603050405020304" pitchFamily="18" charset="0"/>
            </a:endParaRPr>
          </a:p>
          <a:p>
            <a:pPr lvl="0" rtl="0"/>
            <a:endParaRPr lang="es-ES" dirty="0"/>
          </a:p>
        </p:txBody>
      </p:sp>
      <p:sp>
        <p:nvSpPr>
          <p:cNvPr id="18" name="Elipse 17">
            <a:extLst>
              <a:ext uri="{FF2B5EF4-FFF2-40B4-BE49-F238E27FC236}">
                <a16:creationId xmlns:a16="http://schemas.microsoft.com/office/drawing/2014/main" id="{AD311AC9-AEC1-4161-B43A-588B5AD2BBCB}"/>
              </a:ext>
            </a:extLst>
          </p:cNvPr>
          <p:cNvSpPr/>
          <p:nvPr/>
        </p:nvSpPr>
        <p:spPr>
          <a:xfrm>
            <a:off x="416760" y="200686"/>
            <a:ext cx="3131273" cy="649706"/>
          </a:xfrm>
          <a:prstGeom prst="ellipse">
            <a:avLst/>
          </a:prstGeom>
          <a:solidFill>
            <a:srgbClr val="0070C0"/>
          </a:solid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a:t>EN VÍAS RESPIRATORIAS</a:t>
            </a:r>
          </a:p>
        </p:txBody>
      </p:sp>
      <p:pic>
        <p:nvPicPr>
          <p:cNvPr id="24" name="Imagen 23" descr="Imagen que contiene Interfaz de usuario gráfica&#10;&#10;Descripción generada automáticamente">
            <a:extLst>
              <a:ext uri="{FF2B5EF4-FFF2-40B4-BE49-F238E27FC236}">
                <a16:creationId xmlns:a16="http://schemas.microsoft.com/office/drawing/2014/main" id="{2A2C7109-E9DE-4896-BF32-1781B3F7CFAF}"/>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b="16822"/>
          <a:stretch/>
        </p:blipFill>
        <p:spPr>
          <a:xfrm>
            <a:off x="5871262" y="1121253"/>
            <a:ext cx="5903978" cy="2572924"/>
          </a:xfrm>
          <a:prstGeom prst="rect">
            <a:avLst/>
          </a:prstGeom>
        </p:spPr>
      </p:pic>
      <p:sp>
        <p:nvSpPr>
          <p:cNvPr id="26" name="Rectángulo: esquinas redondeadas 25">
            <a:extLst>
              <a:ext uri="{FF2B5EF4-FFF2-40B4-BE49-F238E27FC236}">
                <a16:creationId xmlns:a16="http://schemas.microsoft.com/office/drawing/2014/main" id="{16B5DF2C-C318-4DAA-8149-3947DD4BAB96}"/>
              </a:ext>
            </a:extLst>
          </p:cNvPr>
          <p:cNvSpPr/>
          <p:nvPr/>
        </p:nvSpPr>
        <p:spPr>
          <a:xfrm>
            <a:off x="239649" y="3298172"/>
            <a:ext cx="3308384" cy="356616"/>
          </a:xfrm>
          <a:prstGeom prst="roundRect">
            <a:avLst/>
          </a:prstGeom>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OBSTRUCCIÓN INCOMPLETA</a:t>
            </a:r>
          </a:p>
        </p:txBody>
      </p:sp>
      <p:sp>
        <p:nvSpPr>
          <p:cNvPr id="27" name="Rectángulo: esquinas redondeadas 26">
            <a:extLst>
              <a:ext uri="{FF2B5EF4-FFF2-40B4-BE49-F238E27FC236}">
                <a16:creationId xmlns:a16="http://schemas.microsoft.com/office/drawing/2014/main" id="{9C71426F-555C-4A70-9AF9-8E9BA4495EA7}"/>
              </a:ext>
            </a:extLst>
          </p:cNvPr>
          <p:cNvSpPr/>
          <p:nvPr/>
        </p:nvSpPr>
        <p:spPr>
          <a:xfrm>
            <a:off x="1440180" y="2847301"/>
            <a:ext cx="3039671" cy="356616"/>
          </a:xfrm>
          <a:prstGeom prst="roundRect">
            <a:avLst/>
          </a:prstGeom>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OBSTRUCCIÓN COMPLETA</a:t>
            </a:r>
          </a:p>
        </p:txBody>
      </p:sp>
      <p:sp>
        <p:nvSpPr>
          <p:cNvPr id="29" name="CuadroTexto 28">
            <a:extLst>
              <a:ext uri="{FF2B5EF4-FFF2-40B4-BE49-F238E27FC236}">
                <a16:creationId xmlns:a16="http://schemas.microsoft.com/office/drawing/2014/main" id="{06E105B2-9892-469C-9D02-89388659F426}"/>
              </a:ext>
            </a:extLst>
          </p:cNvPr>
          <p:cNvSpPr txBox="1"/>
          <p:nvPr/>
        </p:nvSpPr>
        <p:spPr>
          <a:xfrm>
            <a:off x="219456" y="3694177"/>
            <a:ext cx="4548432" cy="3096232"/>
          </a:xfrm>
          <a:prstGeom prst="rect">
            <a:avLst/>
          </a:prstGeom>
          <a:noFill/>
        </p:spPr>
        <p:txBody>
          <a:bodyPr wrap="square">
            <a:spAutoFit/>
          </a:bodyPr>
          <a:lstStyle/>
          <a:p>
            <a:pPr algn="just">
              <a:lnSpc>
                <a:spcPct val="107000"/>
              </a:lnSpc>
              <a:spcAft>
                <a:spcPts val="1000"/>
              </a:spcAft>
            </a:pPr>
            <a:r>
              <a:rPr lang="es-ES" sz="1200" dirty="0">
                <a:effectLst/>
                <a:latin typeface="Calibri" panose="020F0502020204030204" pitchFamily="34" charset="0"/>
                <a:ea typeface="Times New Roman" panose="02020603050405020304" pitchFamily="18" charset="0"/>
                <a:cs typeface="Calibri" panose="020F0502020204030204" pitchFamily="34" charset="0"/>
              </a:rPr>
              <a:t>El cuerpo extraño bloquea parcialmente la </a:t>
            </a:r>
            <a:r>
              <a:rPr lang="es-ES" sz="1200" dirty="0" err="1">
                <a:effectLst/>
                <a:latin typeface="Calibri" panose="020F0502020204030204" pitchFamily="34" charset="0"/>
                <a:ea typeface="Times New Roman" panose="02020603050405020304" pitchFamily="18" charset="0"/>
                <a:cs typeface="Calibri" panose="020F0502020204030204" pitchFamily="34" charset="0"/>
              </a:rPr>
              <a:t>traquea</a:t>
            </a:r>
            <a:r>
              <a:rPr lang="es-ES" sz="1200" dirty="0">
                <a:effectLst/>
                <a:latin typeface="Calibri" panose="020F0502020204030204" pitchFamily="34" charset="0"/>
                <a:ea typeface="Times New Roman" panose="02020603050405020304" pitchFamily="18" charset="0"/>
                <a:cs typeface="Calibri" panose="020F0502020204030204" pitchFamily="34" charset="0"/>
              </a:rPr>
              <a:t>. </a:t>
            </a:r>
            <a:endParaRPr lang="es-ES" sz="1200" dirty="0">
              <a:latin typeface="Calibri" panose="020F0502020204030204" pitchFamily="34" charset="0"/>
              <a:ea typeface="Times New Roman" panose="02020603050405020304" pitchFamily="18" charset="0"/>
              <a:cs typeface="Calibri" panose="020F0502020204030204" pitchFamily="34" charset="0"/>
            </a:endParaRPr>
          </a:p>
          <a:p>
            <a:pPr algn="just">
              <a:lnSpc>
                <a:spcPct val="107000"/>
              </a:lnSpc>
              <a:spcAft>
                <a:spcPts val="1000"/>
              </a:spcAft>
            </a:pPr>
            <a:r>
              <a:rPr lang="es-ES" sz="1200" dirty="0">
                <a:effectLst/>
                <a:latin typeface="Calibri" panose="020F0502020204030204" pitchFamily="34" charset="0"/>
                <a:ea typeface="Times New Roman" panose="02020603050405020304" pitchFamily="18" charset="0"/>
                <a:cs typeface="Calibri" panose="020F0502020204030204" pitchFamily="34" charset="0"/>
              </a:rPr>
              <a:t>Animar al niño a que tosa hasta que consiga expulsar el cuerpo extraño. Es este momento no se le deben de dar golpes en la espalda. </a:t>
            </a:r>
            <a:endParaRPr lang="es-ES" sz="12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1000"/>
              </a:spcAft>
            </a:pPr>
            <a:r>
              <a:rPr lang="es-ES" sz="1200" dirty="0">
                <a:effectLst/>
                <a:latin typeface="Calibri" panose="020F0502020204030204" pitchFamily="34" charset="0"/>
                <a:ea typeface="Times New Roman" panose="02020603050405020304" pitchFamily="18" charset="0"/>
                <a:cs typeface="Calibri" panose="020F0502020204030204" pitchFamily="34" charset="0"/>
              </a:rPr>
              <a:t> No se le debe de dar agua ni miga </a:t>
            </a:r>
            <a:r>
              <a:rPr lang="es-ES" sz="1200" dirty="0">
                <a:latin typeface="Calibri" panose="020F0502020204030204" pitchFamily="34" charset="0"/>
                <a:ea typeface="Times New Roman" panose="02020603050405020304" pitchFamily="18" charset="0"/>
                <a:cs typeface="Calibri" panose="020F0502020204030204" pitchFamily="34" charset="0"/>
              </a:rPr>
              <a:t>d</a:t>
            </a:r>
            <a:r>
              <a:rPr lang="es-ES" sz="1200" dirty="0">
                <a:effectLst/>
                <a:latin typeface="Calibri" panose="020F0502020204030204" pitchFamily="34" charset="0"/>
                <a:ea typeface="Times New Roman" panose="02020603050405020304" pitchFamily="18" charset="0"/>
                <a:cs typeface="Calibri" panose="020F0502020204030204" pitchFamily="34" charset="0"/>
              </a:rPr>
              <a:t>e pan ya que esto no solucionará el problema por que la obstrucción se encuentra en la vía aérea. </a:t>
            </a:r>
            <a:endParaRPr lang="es-ES" sz="12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1000"/>
              </a:spcAft>
            </a:pPr>
            <a:r>
              <a:rPr lang="es-ES" sz="1200" dirty="0">
                <a:effectLst/>
                <a:latin typeface="Calibri" panose="020F0502020204030204" pitchFamily="34" charset="0"/>
                <a:ea typeface="Times New Roman" panose="02020603050405020304" pitchFamily="18" charset="0"/>
                <a:cs typeface="Calibri" panose="020F0502020204030204" pitchFamily="34" charset="0"/>
              </a:rPr>
              <a:t>Si no sirve el mecanismo de defensa y el niño sigue </a:t>
            </a:r>
            <a:r>
              <a:rPr lang="es-ES" sz="1200" b="1" dirty="0">
                <a:effectLst/>
                <a:latin typeface="Calibri" panose="020F0502020204030204" pitchFamily="34" charset="0"/>
                <a:ea typeface="Times New Roman" panose="02020603050405020304" pitchFamily="18" charset="0"/>
                <a:cs typeface="Calibri" panose="020F0502020204030204" pitchFamily="34" charset="0"/>
              </a:rPr>
              <a:t>CONSCIENTE</a:t>
            </a:r>
            <a:r>
              <a:rPr lang="es-ES" sz="1200" dirty="0">
                <a:effectLst/>
                <a:latin typeface="Calibri" panose="020F0502020204030204" pitchFamily="34" charset="0"/>
                <a:ea typeface="Times New Roman" panose="02020603050405020304" pitchFamily="18" charset="0"/>
                <a:cs typeface="Calibri" panose="020F0502020204030204" pitchFamily="34" charset="0"/>
              </a:rPr>
              <a:t> le ayudaremos realizando </a:t>
            </a:r>
            <a:r>
              <a:rPr lang="es-ES" sz="1200" b="1" dirty="0">
                <a:solidFill>
                  <a:srgbClr val="0070C0"/>
                </a:solidFill>
                <a:effectLst/>
                <a:latin typeface="Calibri" panose="020F0502020204030204" pitchFamily="34" charset="0"/>
                <a:ea typeface="Times New Roman" panose="02020603050405020304" pitchFamily="18" charset="0"/>
                <a:cs typeface="Calibri" panose="020F0502020204030204" pitchFamily="34" charset="0"/>
              </a:rPr>
              <a:t>MANIOBRAS DE DESOBSTRUCCIÓN:</a:t>
            </a:r>
            <a:endParaRPr lang="es-ES" sz="1200" b="1" dirty="0">
              <a:solidFill>
                <a:srgbClr val="0070C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171450" indent="-171450" algn="just">
              <a:lnSpc>
                <a:spcPct val="107000"/>
              </a:lnSpc>
              <a:spcAft>
                <a:spcPts val="1000"/>
              </a:spcAft>
              <a:buFont typeface="Wingdings" panose="05000000000000000000" pitchFamily="2" charset="2"/>
              <a:buChar char="v"/>
            </a:pPr>
            <a:r>
              <a:rPr lang="es-ES" sz="12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PALMADAS EN LA ESPALDA</a:t>
            </a:r>
            <a:r>
              <a:rPr lang="es-ES" sz="1200" dirty="0">
                <a:effectLst/>
                <a:latin typeface="Calibri" panose="020F0502020204030204" pitchFamily="34" charset="0"/>
                <a:ea typeface="Times New Roman" panose="02020603050405020304" pitchFamily="18" charset="0"/>
                <a:cs typeface="Calibri" panose="020F0502020204030204" pitchFamily="34" charset="0"/>
              </a:rPr>
              <a:t>. </a:t>
            </a:r>
            <a:endParaRPr lang="es-ES" sz="12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1000"/>
              </a:spcAft>
            </a:pPr>
            <a:r>
              <a:rPr lang="es-ES" sz="1200" dirty="0">
                <a:effectLst/>
                <a:latin typeface="Calibri" panose="020F0502020204030204" pitchFamily="34" charset="0"/>
                <a:ea typeface="Times New Roman" panose="02020603050405020304" pitchFamily="18" charset="0"/>
                <a:cs typeface="Calibri" panose="020F0502020204030204" pitchFamily="34" charset="0"/>
              </a:rPr>
              <a:t>Nos colocaremos en un lateral por la parte de detrás del alumno. Con una mano sujetaremos el pecho del paciente ligeramente echado hacia delante. Con el talón de la otra mano le daremos 5 palmadas fuertes interescapulares ( entre los omóplatos).</a:t>
            </a:r>
            <a:endParaRPr lang="es-ES" sz="12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31" name="CuadroTexto 30">
            <a:extLst>
              <a:ext uri="{FF2B5EF4-FFF2-40B4-BE49-F238E27FC236}">
                <a16:creationId xmlns:a16="http://schemas.microsoft.com/office/drawing/2014/main" id="{A2764454-5CD2-4AC8-8CD4-6570FDE25302}"/>
              </a:ext>
            </a:extLst>
          </p:cNvPr>
          <p:cNvSpPr txBox="1"/>
          <p:nvPr/>
        </p:nvSpPr>
        <p:spPr>
          <a:xfrm>
            <a:off x="5377647" y="3803634"/>
            <a:ext cx="6162242" cy="3191002"/>
          </a:xfrm>
          <a:prstGeom prst="rect">
            <a:avLst/>
          </a:prstGeom>
          <a:noFill/>
        </p:spPr>
        <p:txBody>
          <a:bodyPr wrap="square">
            <a:spAutoFit/>
          </a:bodyPr>
          <a:lstStyle/>
          <a:p>
            <a:pPr marL="171450" indent="-171450" algn="just">
              <a:lnSpc>
                <a:spcPct val="107000"/>
              </a:lnSpc>
              <a:spcAft>
                <a:spcPts val="1000"/>
              </a:spcAft>
              <a:buFont typeface="Wingdings" panose="05000000000000000000" pitchFamily="2" charset="2"/>
              <a:buChar char="v"/>
            </a:pPr>
            <a:r>
              <a:rPr lang="es-ES" sz="12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 COMPRESIONES ABDOMINALES. MANIOBRA DE HEIMLICH</a:t>
            </a:r>
            <a:r>
              <a:rPr lang="es-ES" sz="1200" dirty="0">
                <a:effectLst/>
                <a:latin typeface="Calibri" panose="020F0502020204030204" pitchFamily="34" charset="0"/>
                <a:ea typeface="Times New Roman" panose="02020603050405020304" pitchFamily="18" charset="0"/>
                <a:cs typeface="Calibri" panose="020F0502020204030204" pitchFamily="34" charset="0"/>
              </a:rPr>
              <a:t>. </a:t>
            </a:r>
            <a:endParaRPr lang="es-ES" sz="12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1000"/>
              </a:spcAft>
            </a:pPr>
            <a:r>
              <a:rPr lang="es-ES" sz="1200" dirty="0">
                <a:effectLst/>
                <a:latin typeface="Calibri" panose="020F0502020204030204" pitchFamily="34" charset="0"/>
                <a:ea typeface="Times New Roman" panose="02020603050405020304" pitchFamily="18" charset="0"/>
                <a:cs typeface="Calibri" panose="020F0502020204030204" pitchFamily="34" charset="0"/>
              </a:rPr>
              <a:t>El reanimador se coloca de pie por detrás del alumno, coloca sus brazos rodeándole el tórax, por debajo de las axilas, y lo inclina hacia delante. Ponemos el puño de una mano cerrada sobre el abdomen, justo en la boca del estómago ( unos 4 dedos aproximadamente por encima del ombligo) y la otra mano encima. </a:t>
            </a:r>
            <a:endParaRPr lang="es-ES" sz="12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1000"/>
              </a:spcAft>
            </a:pPr>
            <a:r>
              <a:rPr lang="es-ES" sz="1200" dirty="0">
                <a:effectLst/>
                <a:latin typeface="Calibri" panose="020F0502020204030204" pitchFamily="34" charset="0"/>
                <a:ea typeface="Times New Roman" panose="02020603050405020304" pitchFamily="18" charset="0"/>
              </a:rPr>
              <a:t>Efectuamos 5 compresiones abdominales apretando de forma enérgica hacia arriba y hacia atrás. De este modo producimos la tos artificial</a:t>
            </a:r>
            <a:endParaRPr lang="es-ES" sz="1800" dirty="0">
              <a:effectLst/>
              <a:latin typeface="Calibri" panose="020F0502020204030204" pitchFamily="34" charset="0"/>
              <a:ea typeface="Times New Roman" panose="02020603050405020304" pitchFamily="18" charset="0"/>
              <a:cs typeface="Calibri" panose="020F0502020204030204" pitchFamily="34" charset="0"/>
            </a:endParaRPr>
          </a:p>
          <a:p>
            <a:pPr marL="171450" indent="-171450" algn="just">
              <a:lnSpc>
                <a:spcPct val="107000"/>
              </a:lnSpc>
              <a:spcAft>
                <a:spcPts val="1000"/>
              </a:spcAft>
              <a:buFont typeface="Wingdings" panose="05000000000000000000" pitchFamily="2" charset="2"/>
              <a:buChar char="v"/>
            </a:pPr>
            <a:r>
              <a:rPr lang="es-ES" sz="1200" b="1"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COMPRESIONES TORÁCICAS.</a:t>
            </a:r>
          </a:p>
          <a:p>
            <a:pPr algn="just">
              <a:lnSpc>
                <a:spcPct val="107000"/>
              </a:lnSpc>
              <a:spcAft>
                <a:spcPts val="1000"/>
              </a:spcAft>
            </a:pPr>
            <a:r>
              <a:rPr lang="es-ES" sz="1200" dirty="0">
                <a:effectLst/>
                <a:latin typeface="Calibri" panose="020F0502020204030204" pitchFamily="34" charset="0"/>
                <a:ea typeface="Times New Roman" panose="02020603050405020304" pitchFamily="18" charset="0"/>
                <a:cs typeface="Calibri" panose="020F0502020204030204" pitchFamily="34" charset="0"/>
              </a:rPr>
              <a:t>La maniobra de Heimlich no es apropiada en obesos, embarazadas o en niños menores de un año por la ineficacia o por el riesgo de lesiones internas. En estos caos, la tos artificial se puede conseguir ejerciendo presiones torácicas similares a las del masaje cardiaco pero más lentas.</a:t>
            </a:r>
            <a:r>
              <a:rPr lang="es-ES" sz="1800" dirty="0">
                <a:effectLst/>
                <a:latin typeface="Calibri" panose="020F0502020204030204" pitchFamily="34" charset="0"/>
                <a:ea typeface="Times New Roman" panose="02020603050405020304" pitchFamily="18" charset="0"/>
                <a:cs typeface="Calibri" panose="020F0502020204030204" pitchFamily="34" charset="0"/>
              </a:rPr>
              <a:t> </a:t>
            </a:r>
            <a:endParaRPr lang="es-ES"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1000"/>
              </a:spcAft>
            </a:pPr>
            <a:endParaRPr lang="es-ES" sz="1200" dirty="0"/>
          </a:p>
        </p:txBody>
      </p:sp>
      <p:pic>
        <p:nvPicPr>
          <p:cNvPr id="33" name="Imagen 32" descr="Un dibujo de una cara feliz&#10;&#10;Descripción generada automáticamente con confianza media">
            <a:extLst>
              <a:ext uri="{FF2B5EF4-FFF2-40B4-BE49-F238E27FC236}">
                <a16:creationId xmlns:a16="http://schemas.microsoft.com/office/drawing/2014/main" id="{AA40A8FB-B510-42D1-B244-6F840CD6D44A}"/>
              </a:ext>
            </a:extLst>
          </p:cNvPr>
          <p:cNvPicPr>
            <a:picLocks noChangeAspect="1"/>
          </p:cNvPicPr>
          <p:nvPr/>
        </p:nvPicPr>
        <p:blipFill>
          <a:blip r:embed="rId5">
            <a:clrChange>
              <a:clrFrom>
                <a:srgbClr val="FFFFFF"/>
              </a:clrFrom>
              <a:clrTo>
                <a:srgbClr val="FFFFFF">
                  <a:alpha val="0"/>
                </a:srgbClr>
              </a:clrTo>
            </a:clrChange>
            <a:extLst>
              <a:ext uri="{837473B0-CC2E-450A-ABE3-18F120FF3D39}">
                <a1611:picAttrSrcUrl xmlns:a1611="http://schemas.microsoft.com/office/drawing/2016/11/main" r:id="rId6"/>
              </a:ext>
            </a:extLst>
          </a:blip>
          <a:stretch>
            <a:fillRect/>
          </a:stretch>
        </p:blipFill>
        <p:spPr>
          <a:xfrm>
            <a:off x="4368883" y="2624463"/>
            <a:ext cx="1087353" cy="1069714"/>
          </a:xfrm>
          <a:prstGeom prst="rect">
            <a:avLst/>
          </a:prstGeom>
        </p:spPr>
      </p:pic>
    </p:spTree>
    <p:extLst>
      <p:ext uri="{BB962C8B-B14F-4D97-AF65-F5344CB8AC3E}">
        <p14:creationId xmlns:p14="http://schemas.microsoft.com/office/powerpoint/2010/main" val="33055183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 calcmode="lin" valueType="num">
                                      <p:cBhvr additive="base">
                                        <p:cTn id="1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4">
                                            <p:txEl>
                                              <p:pRg st="1" end="1"/>
                                            </p:txEl>
                                          </p:spTgt>
                                        </p:tgtEl>
                                        <p:attrNameLst>
                                          <p:attrName>style.visibility</p:attrName>
                                        </p:attrNameLst>
                                      </p:cBhvr>
                                      <p:to>
                                        <p:strVal val="visible"/>
                                      </p:to>
                                    </p:set>
                                    <p:anim calcmode="lin" valueType="num">
                                      <p:cBhvr additive="base">
                                        <p:cTn id="2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randombar(horizontal)">
                                      <p:cBhvr>
                                        <p:cTn id="29" dur="500"/>
                                        <p:tgtEl>
                                          <p:spTgt spid="24"/>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4">
                                            <p:txEl>
                                              <p:pRg st="2" end="2"/>
                                            </p:txEl>
                                          </p:spTgt>
                                        </p:tgtEl>
                                        <p:attrNameLst>
                                          <p:attrName>style.visibility</p:attrName>
                                        </p:attrNameLst>
                                      </p:cBhvr>
                                      <p:to>
                                        <p:strVal val="visible"/>
                                      </p:to>
                                    </p:set>
                                    <p:animEffect transition="in" filter="fade">
                                      <p:cBhvr>
                                        <p:cTn id="34" dur="1000"/>
                                        <p:tgtEl>
                                          <p:spTgt spid="4">
                                            <p:txEl>
                                              <p:pRg st="2" end="2"/>
                                            </p:txEl>
                                          </p:spTgt>
                                        </p:tgtEl>
                                      </p:cBhvr>
                                    </p:animEffect>
                                    <p:anim calcmode="lin" valueType="num">
                                      <p:cBhvr>
                                        <p:cTn id="3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3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1000"/>
                                        <p:tgtEl>
                                          <p:spTgt spid="27"/>
                                        </p:tgtEl>
                                      </p:cBhvr>
                                    </p:animEffect>
                                    <p:anim calcmode="lin" valueType="num">
                                      <p:cBhvr>
                                        <p:cTn id="42" dur="1000" fill="hold"/>
                                        <p:tgtEl>
                                          <p:spTgt spid="27"/>
                                        </p:tgtEl>
                                        <p:attrNameLst>
                                          <p:attrName>ppt_x</p:attrName>
                                        </p:attrNameLst>
                                      </p:cBhvr>
                                      <p:tavLst>
                                        <p:tav tm="0">
                                          <p:val>
                                            <p:strVal val="#ppt_x"/>
                                          </p:val>
                                        </p:tav>
                                        <p:tav tm="100000">
                                          <p:val>
                                            <p:strVal val="#ppt_x"/>
                                          </p:val>
                                        </p:tav>
                                      </p:tavLst>
                                    </p:anim>
                                    <p:anim calcmode="lin" valueType="num">
                                      <p:cBhvr>
                                        <p:cTn id="43"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5" presetClass="entr" presetSubtype="0" fill="hold" nodeType="click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fade">
                                      <p:cBhvr>
                                        <p:cTn id="48" dur="2000"/>
                                        <p:tgtEl>
                                          <p:spTgt spid="33"/>
                                        </p:tgtEl>
                                      </p:cBhvr>
                                    </p:animEffect>
                                    <p:anim calcmode="lin" valueType="num">
                                      <p:cBhvr>
                                        <p:cTn id="49" dur="2000" fill="hold"/>
                                        <p:tgtEl>
                                          <p:spTgt spid="33"/>
                                        </p:tgtEl>
                                        <p:attrNameLst>
                                          <p:attrName>ppt_w</p:attrName>
                                        </p:attrNameLst>
                                      </p:cBhvr>
                                      <p:tavLst>
                                        <p:tav tm="0" fmla="#ppt_w*sin(2.5*pi*$)">
                                          <p:val>
                                            <p:fltVal val="0"/>
                                          </p:val>
                                        </p:tav>
                                        <p:tav tm="100000">
                                          <p:val>
                                            <p:fltVal val="1"/>
                                          </p:val>
                                        </p:tav>
                                      </p:tavLst>
                                    </p:anim>
                                    <p:anim calcmode="lin" valueType="num">
                                      <p:cBhvr>
                                        <p:cTn id="50" dur="2000" fill="hold"/>
                                        <p:tgtEl>
                                          <p:spTgt spid="33"/>
                                        </p:tgtEl>
                                        <p:attrNameLst>
                                          <p:attrName>ppt_h</p:attrName>
                                        </p:attrNameLst>
                                      </p:cBhvr>
                                      <p:tavLst>
                                        <p:tav tm="0">
                                          <p:val>
                                            <p:strVal val="#ppt_h"/>
                                          </p:val>
                                        </p:tav>
                                        <p:tav tm="100000">
                                          <p:val>
                                            <p:strVal val="#ppt_h"/>
                                          </p:val>
                                        </p:tav>
                                      </p:tavLst>
                                    </p:anim>
                                  </p:childTnLst>
                                </p:cTn>
                              </p:par>
                            </p:childTnLst>
                          </p:cTn>
                        </p:par>
                      </p:childTnLst>
                    </p:cTn>
                  </p:par>
                  <p:par>
                    <p:cTn id="51" fill="hold">
                      <p:stCondLst>
                        <p:cond delay="indefinite"/>
                      </p:stCondLst>
                      <p:childTnLst>
                        <p:par>
                          <p:cTn id="52" fill="hold">
                            <p:stCondLst>
                              <p:cond delay="0"/>
                            </p:stCondLst>
                            <p:childTnLst>
                              <p:par>
                                <p:cTn id="53" presetID="6" presetClass="entr" presetSubtype="16" fill="hold" grpId="0" nodeType="click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circle(in)">
                                      <p:cBhvr>
                                        <p:cTn id="55" dur="2000"/>
                                        <p:tgtEl>
                                          <p:spTgt spid="26"/>
                                        </p:tgtEl>
                                      </p:cBhvr>
                                    </p:animEffect>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29">
                                            <p:txEl>
                                              <p:pRg st="0" end="0"/>
                                            </p:txEl>
                                          </p:spTgt>
                                        </p:tgtEl>
                                        <p:attrNameLst>
                                          <p:attrName>style.visibility</p:attrName>
                                        </p:attrNameLst>
                                      </p:cBhvr>
                                      <p:to>
                                        <p:strVal val="visible"/>
                                      </p:to>
                                    </p:set>
                                    <p:anim calcmode="lin" valueType="num">
                                      <p:cBhvr additive="base">
                                        <p:cTn id="60" dur="500" fill="hold"/>
                                        <p:tgtEl>
                                          <p:spTgt spid="29">
                                            <p:txEl>
                                              <p:pRg st="0" end="0"/>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2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nodeType="clickEffect">
                                  <p:stCondLst>
                                    <p:cond delay="0"/>
                                  </p:stCondLst>
                                  <p:childTnLst>
                                    <p:set>
                                      <p:cBhvr>
                                        <p:cTn id="65" dur="1" fill="hold">
                                          <p:stCondLst>
                                            <p:cond delay="0"/>
                                          </p:stCondLst>
                                        </p:cTn>
                                        <p:tgtEl>
                                          <p:spTgt spid="29">
                                            <p:txEl>
                                              <p:pRg st="1" end="1"/>
                                            </p:txEl>
                                          </p:spTgt>
                                        </p:tgtEl>
                                        <p:attrNameLst>
                                          <p:attrName>style.visibility</p:attrName>
                                        </p:attrNameLst>
                                      </p:cBhvr>
                                      <p:to>
                                        <p:strVal val="visible"/>
                                      </p:to>
                                    </p:set>
                                    <p:anim calcmode="lin" valueType="num">
                                      <p:cBhvr additive="base">
                                        <p:cTn id="66" dur="500" fill="hold"/>
                                        <p:tgtEl>
                                          <p:spTgt spid="29">
                                            <p:txEl>
                                              <p:pRg st="1" end="1"/>
                                            </p:txEl>
                                          </p:spTgt>
                                        </p:tgtEl>
                                        <p:attrNameLst>
                                          <p:attrName>ppt_x</p:attrName>
                                        </p:attrNameLst>
                                      </p:cBhvr>
                                      <p:tavLst>
                                        <p:tav tm="0">
                                          <p:val>
                                            <p:strVal val="#ppt_x"/>
                                          </p:val>
                                        </p:tav>
                                        <p:tav tm="100000">
                                          <p:val>
                                            <p:strVal val="#ppt_x"/>
                                          </p:val>
                                        </p:tav>
                                      </p:tavLst>
                                    </p:anim>
                                    <p:anim calcmode="lin" valueType="num">
                                      <p:cBhvr additive="base">
                                        <p:cTn id="67" dur="500" fill="hold"/>
                                        <p:tgtEl>
                                          <p:spTgt spid="2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nodeType="clickEffect">
                                  <p:stCondLst>
                                    <p:cond delay="0"/>
                                  </p:stCondLst>
                                  <p:childTnLst>
                                    <p:set>
                                      <p:cBhvr>
                                        <p:cTn id="71" dur="1" fill="hold">
                                          <p:stCondLst>
                                            <p:cond delay="0"/>
                                          </p:stCondLst>
                                        </p:cTn>
                                        <p:tgtEl>
                                          <p:spTgt spid="29">
                                            <p:txEl>
                                              <p:pRg st="2" end="2"/>
                                            </p:txEl>
                                          </p:spTgt>
                                        </p:tgtEl>
                                        <p:attrNameLst>
                                          <p:attrName>style.visibility</p:attrName>
                                        </p:attrNameLst>
                                      </p:cBhvr>
                                      <p:to>
                                        <p:strVal val="visible"/>
                                      </p:to>
                                    </p:set>
                                    <p:anim calcmode="lin" valueType="num">
                                      <p:cBhvr additive="base">
                                        <p:cTn id="72" dur="500" fill="hold"/>
                                        <p:tgtEl>
                                          <p:spTgt spid="29">
                                            <p:txEl>
                                              <p:pRg st="2" end="2"/>
                                            </p:txEl>
                                          </p:spTgt>
                                        </p:tgtEl>
                                        <p:attrNameLst>
                                          <p:attrName>ppt_x</p:attrName>
                                        </p:attrNameLst>
                                      </p:cBhvr>
                                      <p:tavLst>
                                        <p:tav tm="0">
                                          <p:val>
                                            <p:strVal val="#ppt_x"/>
                                          </p:val>
                                        </p:tav>
                                        <p:tav tm="100000">
                                          <p:val>
                                            <p:strVal val="#ppt_x"/>
                                          </p:val>
                                        </p:tav>
                                      </p:tavLst>
                                    </p:anim>
                                    <p:anim calcmode="lin" valueType="num">
                                      <p:cBhvr additive="base">
                                        <p:cTn id="73" dur="500" fill="hold"/>
                                        <p:tgtEl>
                                          <p:spTgt spid="2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nodeType="clickEffect">
                                  <p:stCondLst>
                                    <p:cond delay="0"/>
                                  </p:stCondLst>
                                  <p:childTnLst>
                                    <p:set>
                                      <p:cBhvr>
                                        <p:cTn id="77" dur="1" fill="hold">
                                          <p:stCondLst>
                                            <p:cond delay="0"/>
                                          </p:stCondLst>
                                        </p:cTn>
                                        <p:tgtEl>
                                          <p:spTgt spid="29">
                                            <p:txEl>
                                              <p:pRg st="3" end="3"/>
                                            </p:txEl>
                                          </p:spTgt>
                                        </p:tgtEl>
                                        <p:attrNameLst>
                                          <p:attrName>style.visibility</p:attrName>
                                        </p:attrNameLst>
                                      </p:cBhvr>
                                      <p:to>
                                        <p:strVal val="visible"/>
                                      </p:to>
                                    </p:set>
                                    <p:anim calcmode="lin" valueType="num">
                                      <p:cBhvr additive="base">
                                        <p:cTn id="78" dur="500" fill="hold"/>
                                        <p:tgtEl>
                                          <p:spTgt spid="29">
                                            <p:txEl>
                                              <p:pRg st="3" end="3"/>
                                            </p:txEl>
                                          </p:spTgt>
                                        </p:tgtEl>
                                        <p:attrNameLst>
                                          <p:attrName>ppt_x</p:attrName>
                                        </p:attrNameLst>
                                      </p:cBhvr>
                                      <p:tavLst>
                                        <p:tav tm="0">
                                          <p:val>
                                            <p:strVal val="#ppt_x"/>
                                          </p:val>
                                        </p:tav>
                                        <p:tav tm="100000">
                                          <p:val>
                                            <p:strVal val="#ppt_x"/>
                                          </p:val>
                                        </p:tav>
                                      </p:tavLst>
                                    </p:anim>
                                    <p:anim calcmode="lin" valueType="num">
                                      <p:cBhvr additive="base">
                                        <p:cTn id="79" dur="500" fill="hold"/>
                                        <p:tgtEl>
                                          <p:spTgt spid="2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 presetClass="entr" presetSubtype="4" fill="hold" nodeType="clickEffect">
                                  <p:stCondLst>
                                    <p:cond delay="0"/>
                                  </p:stCondLst>
                                  <p:childTnLst>
                                    <p:set>
                                      <p:cBhvr>
                                        <p:cTn id="83" dur="1" fill="hold">
                                          <p:stCondLst>
                                            <p:cond delay="0"/>
                                          </p:stCondLst>
                                        </p:cTn>
                                        <p:tgtEl>
                                          <p:spTgt spid="29">
                                            <p:txEl>
                                              <p:pRg st="4" end="4"/>
                                            </p:txEl>
                                          </p:spTgt>
                                        </p:tgtEl>
                                        <p:attrNameLst>
                                          <p:attrName>style.visibility</p:attrName>
                                        </p:attrNameLst>
                                      </p:cBhvr>
                                      <p:to>
                                        <p:strVal val="visible"/>
                                      </p:to>
                                    </p:set>
                                    <p:anim calcmode="lin" valueType="num">
                                      <p:cBhvr additive="base">
                                        <p:cTn id="84" dur="500" fill="hold"/>
                                        <p:tgtEl>
                                          <p:spTgt spid="29">
                                            <p:txEl>
                                              <p:pRg st="4" end="4"/>
                                            </p:txEl>
                                          </p:spTgt>
                                        </p:tgtEl>
                                        <p:attrNameLst>
                                          <p:attrName>ppt_x</p:attrName>
                                        </p:attrNameLst>
                                      </p:cBhvr>
                                      <p:tavLst>
                                        <p:tav tm="0">
                                          <p:val>
                                            <p:strVal val="#ppt_x"/>
                                          </p:val>
                                        </p:tav>
                                        <p:tav tm="100000">
                                          <p:val>
                                            <p:strVal val="#ppt_x"/>
                                          </p:val>
                                        </p:tav>
                                      </p:tavLst>
                                    </p:anim>
                                    <p:anim calcmode="lin" valueType="num">
                                      <p:cBhvr additive="base">
                                        <p:cTn id="85" dur="500" fill="hold"/>
                                        <p:tgtEl>
                                          <p:spTgt spid="2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2" presetClass="entr" presetSubtype="4" fill="hold" nodeType="clickEffect">
                                  <p:stCondLst>
                                    <p:cond delay="0"/>
                                  </p:stCondLst>
                                  <p:childTnLst>
                                    <p:set>
                                      <p:cBhvr>
                                        <p:cTn id="89" dur="1" fill="hold">
                                          <p:stCondLst>
                                            <p:cond delay="0"/>
                                          </p:stCondLst>
                                        </p:cTn>
                                        <p:tgtEl>
                                          <p:spTgt spid="29">
                                            <p:txEl>
                                              <p:pRg st="5" end="5"/>
                                            </p:txEl>
                                          </p:spTgt>
                                        </p:tgtEl>
                                        <p:attrNameLst>
                                          <p:attrName>style.visibility</p:attrName>
                                        </p:attrNameLst>
                                      </p:cBhvr>
                                      <p:to>
                                        <p:strVal val="visible"/>
                                      </p:to>
                                    </p:set>
                                    <p:anim calcmode="lin" valueType="num">
                                      <p:cBhvr additive="base">
                                        <p:cTn id="90" dur="500" fill="hold"/>
                                        <p:tgtEl>
                                          <p:spTgt spid="29">
                                            <p:txEl>
                                              <p:pRg st="5" end="5"/>
                                            </p:txEl>
                                          </p:spTgt>
                                        </p:tgtEl>
                                        <p:attrNameLst>
                                          <p:attrName>ppt_x</p:attrName>
                                        </p:attrNameLst>
                                      </p:cBhvr>
                                      <p:tavLst>
                                        <p:tav tm="0">
                                          <p:val>
                                            <p:strVal val="#ppt_x"/>
                                          </p:val>
                                        </p:tav>
                                        <p:tav tm="100000">
                                          <p:val>
                                            <p:strVal val="#ppt_x"/>
                                          </p:val>
                                        </p:tav>
                                      </p:tavLst>
                                    </p:anim>
                                    <p:anim calcmode="lin" valueType="num">
                                      <p:cBhvr additive="base">
                                        <p:cTn id="91" dur="500" fill="hold"/>
                                        <p:tgtEl>
                                          <p:spTgt spid="2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2" presetClass="entr" presetSubtype="4" fill="hold" nodeType="clickEffect">
                                  <p:stCondLst>
                                    <p:cond delay="0"/>
                                  </p:stCondLst>
                                  <p:childTnLst>
                                    <p:set>
                                      <p:cBhvr>
                                        <p:cTn id="95" dur="1" fill="hold">
                                          <p:stCondLst>
                                            <p:cond delay="0"/>
                                          </p:stCondLst>
                                        </p:cTn>
                                        <p:tgtEl>
                                          <p:spTgt spid="31">
                                            <p:txEl>
                                              <p:pRg st="0" end="0"/>
                                            </p:txEl>
                                          </p:spTgt>
                                        </p:tgtEl>
                                        <p:attrNameLst>
                                          <p:attrName>style.visibility</p:attrName>
                                        </p:attrNameLst>
                                      </p:cBhvr>
                                      <p:to>
                                        <p:strVal val="visible"/>
                                      </p:to>
                                    </p:set>
                                    <p:anim calcmode="lin" valueType="num">
                                      <p:cBhvr additive="base">
                                        <p:cTn id="96" dur="500" fill="hold"/>
                                        <p:tgtEl>
                                          <p:spTgt spid="31">
                                            <p:txEl>
                                              <p:pRg st="0" end="0"/>
                                            </p:txEl>
                                          </p:spTgt>
                                        </p:tgtEl>
                                        <p:attrNameLst>
                                          <p:attrName>ppt_x</p:attrName>
                                        </p:attrNameLst>
                                      </p:cBhvr>
                                      <p:tavLst>
                                        <p:tav tm="0">
                                          <p:val>
                                            <p:strVal val="#ppt_x"/>
                                          </p:val>
                                        </p:tav>
                                        <p:tav tm="100000">
                                          <p:val>
                                            <p:strVal val="#ppt_x"/>
                                          </p:val>
                                        </p:tav>
                                      </p:tavLst>
                                    </p:anim>
                                    <p:anim calcmode="lin" valueType="num">
                                      <p:cBhvr additive="base">
                                        <p:cTn id="97" dur="500" fill="hold"/>
                                        <p:tgtEl>
                                          <p:spTgt spid="3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8" fill="hold">
                      <p:stCondLst>
                        <p:cond delay="indefinite"/>
                      </p:stCondLst>
                      <p:childTnLst>
                        <p:par>
                          <p:cTn id="99" fill="hold">
                            <p:stCondLst>
                              <p:cond delay="0"/>
                            </p:stCondLst>
                            <p:childTnLst>
                              <p:par>
                                <p:cTn id="100" presetID="2" presetClass="entr" presetSubtype="4" fill="hold" nodeType="clickEffect">
                                  <p:stCondLst>
                                    <p:cond delay="0"/>
                                  </p:stCondLst>
                                  <p:childTnLst>
                                    <p:set>
                                      <p:cBhvr>
                                        <p:cTn id="101" dur="1" fill="hold">
                                          <p:stCondLst>
                                            <p:cond delay="0"/>
                                          </p:stCondLst>
                                        </p:cTn>
                                        <p:tgtEl>
                                          <p:spTgt spid="31">
                                            <p:txEl>
                                              <p:pRg st="1" end="1"/>
                                            </p:txEl>
                                          </p:spTgt>
                                        </p:tgtEl>
                                        <p:attrNameLst>
                                          <p:attrName>style.visibility</p:attrName>
                                        </p:attrNameLst>
                                      </p:cBhvr>
                                      <p:to>
                                        <p:strVal val="visible"/>
                                      </p:to>
                                    </p:set>
                                    <p:anim calcmode="lin" valueType="num">
                                      <p:cBhvr additive="base">
                                        <p:cTn id="102" dur="500" fill="hold"/>
                                        <p:tgtEl>
                                          <p:spTgt spid="31">
                                            <p:txEl>
                                              <p:pRg st="1" end="1"/>
                                            </p:txEl>
                                          </p:spTgt>
                                        </p:tgtEl>
                                        <p:attrNameLst>
                                          <p:attrName>ppt_x</p:attrName>
                                        </p:attrNameLst>
                                      </p:cBhvr>
                                      <p:tavLst>
                                        <p:tav tm="0">
                                          <p:val>
                                            <p:strVal val="#ppt_x"/>
                                          </p:val>
                                        </p:tav>
                                        <p:tav tm="100000">
                                          <p:val>
                                            <p:strVal val="#ppt_x"/>
                                          </p:val>
                                        </p:tav>
                                      </p:tavLst>
                                    </p:anim>
                                    <p:anim calcmode="lin" valueType="num">
                                      <p:cBhvr additive="base">
                                        <p:cTn id="103" dur="500" fill="hold"/>
                                        <p:tgtEl>
                                          <p:spTgt spid="3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2" presetClass="entr" presetSubtype="4" fill="hold" nodeType="clickEffect">
                                  <p:stCondLst>
                                    <p:cond delay="0"/>
                                  </p:stCondLst>
                                  <p:childTnLst>
                                    <p:set>
                                      <p:cBhvr>
                                        <p:cTn id="107" dur="1" fill="hold">
                                          <p:stCondLst>
                                            <p:cond delay="0"/>
                                          </p:stCondLst>
                                        </p:cTn>
                                        <p:tgtEl>
                                          <p:spTgt spid="31">
                                            <p:txEl>
                                              <p:pRg st="2" end="2"/>
                                            </p:txEl>
                                          </p:spTgt>
                                        </p:tgtEl>
                                        <p:attrNameLst>
                                          <p:attrName>style.visibility</p:attrName>
                                        </p:attrNameLst>
                                      </p:cBhvr>
                                      <p:to>
                                        <p:strVal val="visible"/>
                                      </p:to>
                                    </p:set>
                                    <p:anim calcmode="lin" valueType="num">
                                      <p:cBhvr additive="base">
                                        <p:cTn id="108" dur="500" fill="hold"/>
                                        <p:tgtEl>
                                          <p:spTgt spid="31">
                                            <p:txEl>
                                              <p:pRg st="2" end="2"/>
                                            </p:txEl>
                                          </p:spTgt>
                                        </p:tgtEl>
                                        <p:attrNameLst>
                                          <p:attrName>ppt_x</p:attrName>
                                        </p:attrNameLst>
                                      </p:cBhvr>
                                      <p:tavLst>
                                        <p:tav tm="0">
                                          <p:val>
                                            <p:strVal val="#ppt_x"/>
                                          </p:val>
                                        </p:tav>
                                        <p:tav tm="100000">
                                          <p:val>
                                            <p:strVal val="#ppt_x"/>
                                          </p:val>
                                        </p:tav>
                                      </p:tavLst>
                                    </p:anim>
                                    <p:anim calcmode="lin" valueType="num">
                                      <p:cBhvr additive="base">
                                        <p:cTn id="109" dur="500" fill="hold"/>
                                        <p:tgtEl>
                                          <p:spTgt spid="3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10" fill="hold">
                      <p:stCondLst>
                        <p:cond delay="indefinite"/>
                      </p:stCondLst>
                      <p:childTnLst>
                        <p:par>
                          <p:cTn id="111" fill="hold">
                            <p:stCondLst>
                              <p:cond delay="0"/>
                            </p:stCondLst>
                            <p:childTnLst>
                              <p:par>
                                <p:cTn id="112" presetID="6" presetClass="entr" presetSubtype="16" fill="hold" nodeType="clickEffect">
                                  <p:stCondLst>
                                    <p:cond delay="0"/>
                                  </p:stCondLst>
                                  <p:childTnLst>
                                    <p:set>
                                      <p:cBhvr>
                                        <p:cTn id="113" dur="1" fill="hold">
                                          <p:stCondLst>
                                            <p:cond delay="0"/>
                                          </p:stCondLst>
                                        </p:cTn>
                                        <p:tgtEl>
                                          <p:spTgt spid="31">
                                            <p:txEl>
                                              <p:pRg st="3" end="3"/>
                                            </p:txEl>
                                          </p:spTgt>
                                        </p:tgtEl>
                                        <p:attrNameLst>
                                          <p:attrName>style.visibility</p:attrName>
                                        </p:attrNameLst>
                                      </p:cBhvr>
                                      <p:to>
                                        <p:strVal val="visible"/>
                                      </p:to>
                                    </p:set>
                                    <p:animEffect transition="in" filter="circle(in)">
                                      <p:cBhvr>
                                        <p:cTn id="114" dur="2000"/>
                                        <p:tgtEl>
                                          <p:spTgt spid="31">
                                            <p:txEl>
                                              <p:pRg st="3" end="3"/>
                                            </p:txEl>
                                          </p:spTgt>
                                        </p:tgtEl>
                                      </p:cBhvr>
                                    </p:animEffect>
                                  </p:childTnLst>
                                </p:cTn>
                              </p:par>
                            </p:childTnLst>
                          </p:cTn>
                        </p:par>
                      </p:childTnLst>
                    </p:cTn>
                  </p:par>
                  <p:par>
                    <p:cTn id="115" fill="hold">
                      <p:stCondLst>
                        <p:cond delay="indefinite"/>
                      </p:stCondLst>
                      <p:childTnLst>
                        <p:par>
                          <p:cTn id="116" fill="hold">
                            <p:stCondLst>
                              <p:cond delay="0"/>
                            </p:stCondLst>
                            <p:childTnLst>
                              <p:par>
                                <p:cTn id="117" presetID="42" presetClass="entr" presetSubtype="0" fill="hold" nodeType="clickEffect">
                                  <p:stCondLst>
                                    <p:cond delay="0"/>
                                  </p:stCondLst>
                                  <p:childTnLst>
                                    <p:set>
                                      <p:cBhvr>
                                        <p:cTn id="118" dur="1" fill="hold">
                                          <p:stCondLst>
                                            <p:cond delay="0"/>
                                          </p:stCondLst>
                                        </p:cTn>
                                        <p:tgtEl>
                                          <p:spTgt spid="31">
                                            <p:txEl>
                                              <p:pRg st="4" end="4"/>
                                            </p:txEl>
                                          </p:spTgt>
                                        </p:tgtEl>
                                        <p:attrNameLst>
                                          <p:attrName>style.visibility</p:attrName>
                                        </p:attrNameLst>
                                      </p:cBhvr>
                                      <p:to>
                                        <p:strVal val="visible"/>
                                      </p:to>
                                    </p:set>
                                    <p:animEffect transition="in" filter="fade">
                                      <p:cBhvr>
                                        <p:cTn id="119" dur="1000"/>
                                        <p:tgtEl>
                                          <p:spTgt spid="31">
                                            <p:txEl>
                                              <p:pRg st="4" end="4"/>
                                            </p:txEl>
                                          </p:spTgt>
                                        </p:tgtEl>
                                      </p:cBhvr>
                                    </p:animEffect>
                                    <p:anim calcmode="lin" valueType="num">
                                      <p:cBhvr>
                                        <p:cTn id="120" dur="1000" fill="hold"/>
                                        <p:tgtEl>
                                          <p:spTgt spid="31">
                                            <p:txEl>
                                              <p:pRg st="4" end="4"/>
                                            </p:txEl>
                                          </p:spTgt>
                                        </p:tgtEl>
                                        <p:attrNameLst>
                                          <p:attrName>ppt_x</p:attrName>
                                        </p:attrNameLst>
                                      </p:cBhvr>
                                      <p:tavLst>
                                        <p:tav tm="0">
                                          <p:val>
                                            <p:strVal val="#ppt_x"/>
                                          </p:val>
                                        </p:tav>
                                        <p:tav tm="100000">
                                          <p:val>
                                            <p:strVal val="#ppt_x"/>
                                          </p:val>
                                        </p:tav>
                                      </p:tavLst>
                                    </p:anim>
                                    <p:anim calcmode="lin" valueType="num">
                                      <p:cBhvr>
                                        <p:cTn id="121" dur="1000" fill="hold"/>
                                        <p:tgtEl>
                                          <p:spTgt spid="31">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8" grpId="0" animBg="1"/>
      <p:bldP spid="26" grpId="0" animBg="1"/>
      <p:bldP spid="2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540FB38-0113-4F80-BBD4-A9C97FF40720}"/>
              </a:ext>
            </a:extLst>
          </p:cNvPr>
          <p:cNvSpPr>
            <a:spLocks noGrp="1"/>
          </p:cNvSpPr>
          <p:nvPr>
            <p:ph type="title"/>
          </p:nvPr>
        </p:nvSpPr>
        <p:spPr>
          <a:xfrm>
            <a:off x="588219" y="1507815"/>
            <a:ext cx="3568661" cy="1520927"/>
          </a:xfrm>
          <a:solidFill>
            <a:srgbClr val="0070C0"/>
          </a:solidFill>
          <a:ln>
            <a:noFill/>
          </a:ln>
          <a:effectLst>
            <a:outerShdw blurRad="127000" dist="38100" dir="2700000" algn="ctr">
              <a:srgbClr val="000000">
                <a:alpha val="45000"/>
              </a:srgbClr>
            </a:outerShdw>
          </a:effectLst>
          <a:scene3d>
            <a:camera prst="orthographicFront"/>
            <a:lightRig rig="threePt" dir="t"/>
          </a:scene3d>
          <a:sp3d>
            <a:bevelT w="114300" prst="artDeco"/>
          </a:sp3d>
        </p:spPr>
        <p:txBody>
          <a:bodyPr rtlCol="0"/>
          <a:lstStyle/>
          <a:p>
            <a:pPr algn="ctr" rtl="0"/>
            <a:r>
              <a:rPr lang="es-ES" sz="5400" b="1" dirty="0">
                <a:latin typeface="Chiller" panose="04020404031007020602" pitchFamily="82" charset="0"/>
              </a:rPr>
              <a:t>Gracias</a:t>
            </a:r>
            <a:br>
              <a:rPr lang="es-ES" dirty="0"/>
            </a:br>
            <a:endParaRPr lang="es-ES" dirty="0"/>
          </a:p>
        </p:txBody>
      </p:sp>
      <p:pic>
        <p:nvPicPr>
          <p:cNvPr id="9" name="Marcador de posición de imagen 8" descr="Un joven parado en la cocina&#10;&#10;Descripción generada automáticamente con confianza baja">
            <a:extLst>
              <a:ext uri="{FF2B5EF4-FFF2-40B4-BE49-F238E27FC236}">
                <a16:creationId xmlns:a16="http://schemas.microsoft.com/office/drawing/2014/main" id="{5EA78BC8-2625-4343-8C12-602F2A893C34}"/>
              </a:ext>
            </a:extLst>
          </p:cNvPr>
          <p:cNvPicPr>
            <a:picLocks noGrp="1" noChangeAspect="1"/>
          </p:cNvPicPr>
          <p:nvPr>
            <p:ph type="pic" sz="quarter" idx="13"/>
          </p:nvPr>
        </p:nvPicPr>
        <p:blipFill>
          <a:blip r:embed="rId4"/>
          <a:srcRect t="4337" b="4337"/>
          <a:stretch>
            <a:fillRect/>
          </a:stretch>
        </p:blipFill>
        <p:spPr/>
      </p:pic>
      <p:sp>
        <p:nvSpPr>
          <p:cNvPr id="3" name="Marcador de contenido 2">
            <a:extLst>
              <a:ext uri="{FF2B5EF4-FFF2-40B4-BE49-F238E27FC236}">
                <a16:creationId xmlns:a16="http://schemas.microsoft.com/office/drawing/2014/main" id="{75982AA6-9E74-43FC-B452-142C7571DCCC}"/>
              </a:ext>
            </a:extLst>
          </p:cNvPr>
          <p:cNvSpPr>
            <a:spLocks noGrp="1"/>
          </p:cNvSpPr>
          <p:nvPr>
            <p:ph idx="1"/>
          </p:nvPr>
        </p:nvSpPr>
        <p:spPr>
          <a:xfrm rot="20689368">
            <a:off x="660831" y="3375631"/>
            <a:ext cx="3840230" cy="1813970"/>
          </a:xfrm>
          <a:solidFill>
            <a:srgbClr val="0070C0"/>
          </a:solidFill>
          <a:ln>
            <a:noFill/>
          </a:ln>
          <a:effectLst>
            <a:outerShdw blurRad="127000" dist="38100" dir="2700000" algn="ctr">
              <a:srgbClr val="000000">
                <a:alpha val="45000"/>
              </a:srgbClr>
            </a:outerShdw>
          </a:effectLst>
          <a:scene3d>
            <a:camera prst="orthographicFront"/>
            <a:lightRig rig="threePt" dir="t"/>
          </a:scene3d>
          <a:sp3d>
            <a:bevelT w="114300" prst="artDeco"/>
          </a:sp3d>
        </p:spPr>
        <p:txBody>
          <a:bodyPr rtlCol="0">
            <a:normAutofit/>
          </a:bodyPr>
          <a:lstStyle/>
          <a:p>
            <a:pPr algn="ctr" rtl="0"/>
            <a:r>
              <a:rPr lang="es-ES" sz="3200" b="1" dirty="0">
                <a:latin typeface="Chiller" panose="04020404031007020602" pitchFamily="82" charset="0"/>
              </a:rPr>
              <a:t>MARIA MURILLO RUBIO</a:t>
            </a:r>
            <a:r>
              <a:rPr lang="es-ES" sz="2000" b="1" dirty="0"/>
              <a:t> </a:t>
            </a:r>
          </a:p>
          <a:p>
            <a:pPr algn="ctr" rtl="0"/>
            <a:r>
              <a:rPr lang="es-ES" sz="2000" b="1" dirty="0"/>
              <a:t>mariadue1984@gmail.com</a:t>
            </a:r>
          </a:p>
          <a:p>
            <a:pPr algn="ctr" rtl="0"/>
            <a:endParaRPr lang="es-ES" b="1" dirty="0"/>
          </a:p>
        </p:txBody>
      </p:sp>
      <p:pic>
        <p:nvPicPr>
          <p:cNvPr id="10" name="Elementos multimedia en línea 3" title="Municipio de Tigre hace cancion de RCP!">
            <a:hlinkClick r:id="" action="ppaction://media"/>
            <a:extLst>
              <a:ext uri="{FF2B5EF4-FFF2-40B4-BE49-F238E27FC236}">
                <a16:creationId xmlns:a16="http://schemas.microsoft.com/office/drawing/2014/main" id="{F983FF94-9843-45DF-8699-C85B4D9885FE}"/>
              </a:ext>
            </a:extLst>
          </p:cNvPr>
          <p:cNvPicPr>
            <a:picLocks noRot="1" noChangeAspect="1"/>
          </p:cNvPicPr>
          <p:nvPr>
            <a:videoFile r:link="rId1"/>
          </p:nvPr>
        </p:nvPicPr>
        <p:blipFill>
          <a:blip r:embed="rId5"/>
          <a:stretch>
            <a:fillRect/>
          </a:stretch>
        </p:blipFill>
        <p:spPr>
          <a:xfrm>
            <a:off x="3164177" y="5767626"/>
            <a:ext cx="1113624" cy="629198"/>
          </a:xfrm>
          <a:prstGeom prst="rect">
            <a:avLst/>
          </a:prstGeom>
        </p:spPr>
      </p:pic>
      <p:sp>
        <p:nvSpPr>
          <p:cNvPr id="11" name="Rectángulo 10">
            <a:extLst>
              <a:ext uri="{FF2B5EF4-FFF2-40B4-BE49-F238E27FC236}">
                <a16:creationId xmlns:a16="http://schemas.microsoft.com/office/drawing/2014/main" id="{73AF6BB7-EE86-4846-AB29-AC733F67DDD8}"/>
              </a:ext>
            </a:extLst>
          </p:cNvPr>
          <p:cNvSpPr/>
          <p:nvPr/>
        </p:nvSpPr>
        <p:spPr>
          <a:xfrm>
            <a:off x="490349" y="286247"/>
            <a:ext cx="3771550" cy="4452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917409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down)">
                                      <p:cBhvr>
                                        <p:cTn id="15" dur="500"/>
                                        <p:tgtEl>
                                          <p:spTgt spid="2"/>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3">
                                            <p:bg/>
                                          </p:spTgt>
                                        </p:tgtEl>
                                        <p:attrNameLst>
                                          <p:attrName>style.visibility</p:attrName>
                                        </p:attrNameLst>
                                      </p:cBhvr>
                                      <p:to>
                                        <p:strVal val="visible"/>
                                      </p:to>
                                    </p:set>
                                    <p:animEffect transition="in" filter="wipe(down)">
                                      <p:cBhvr>
                                        <p:cTn id="18" dur="500"/>
                                        <p:tgtEl>
                                          <p:spTgt spid="3">
                                            <p:bg/>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Effect transition="in" filter="wipe(down)">
                                      <p:cBhvr>
                                        <p:cTn id="23" dur="500"/>
                                        <p:tgtEl>
                                          <p:spTgt spid="3">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Effect transition="in" filter="wipe(down)">
                                      <p:cBhvr>
                                        <p:cTn id="28" dur="500"/>
                                        <p:tgtEl>
                                          <p:spTgt spid="3">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barn(inVertical)">
                                      <p:cBhvr>
                                        <p:cTn id="3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34" fill="hold" display="0">
                  <p:stCondLst>
                    <p:cond delay="indefinite"/>
                  </p:stCondLst>
                </p:cTn>
                <p:tgtEl>
                  <p:spTgt spid="10"/>
                </p:tgtEl>
              </p:cMediaNode>
            </p:video>
          </p:childTnLst>
        </p:cTn>
      </p:par>
    </p:tnLst>
    <p:bldLst>
      <p:bldP spid="2" grpId="0" animBg="1"/>
      <p:bldP spid="3" grpId="0" build="p" animBg="1"/>
    </p:bldLst>
  </p:timing>
</p:sld>
</file>

<file path=ppt/theme/theme1.xml><?xml version="1.0" encoding="utf-8"?>
<a:theme xmlns:a="http://schemas.openxmlformats.org/drawingml/2006/main" name="DividendVTI">
  <a:themeElements>
    <a:clrScheme name="Custom 10">
      <a:dk1>
        <a:sysClr val="windowText" lastClr="000000"/>
      </a:dk1>
      <a:lt1>
        <a:sysClr val="window" lastClr="FFFFFF"/>
      </a:lt1>
      <a:dk2>
        <a:srgbClr val="3D3D3D"/>
      </a:dk2>
      <a:lt2>
        <a:srgbClr val="EBEBEB"/>
      </a:lt2>
      <a:accent1>
        <a:srgbClr val="ED8428"/>
      </a:accent1>
      <a:accent2>
        <a:srgbClr val="E6C46D"/>
      </a:accent2>
      <a:accent3>
        <a:srgbClr val="465359"/>
      </a:accent3>
      <a:accent4>
        <a:srgbClr val="969FA7"/>
      </a:accent4>
      <a:accent5>
        <a:srgbClr val="A9C37C"/>
      </a:accent5>
      <a:accent6>
        <a:srgbClr val="5A8071"/>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Office_52848760_TF45205285_Win32" id="{B824BB61-E792-46EB-AD5E-70BCF3562648}" vid="{025F6579-B20A-47E7-97FA-E5CAB5168F90}"/>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0" ma:contentTypeDescription="Create a new document." ma:contentTypeScope="" ma:versionID="1267097ee5f5874adfcc408041ae252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95891a93df65b14727750f2c06c306c"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470C9DA-ADC8-49D9-B223-6D54C6FB7BE0}">
  <ds:schemaRefs>
    <ds:schemaRef ds:uri="http://schemas.microsoft.com/sharepoint/v3/contenttype/forms"/>
  </ds:schemaRefs>
</ds:datastoreItem>
</file>

<file path=customXml/itemProps2.xml><?xml version="1.0" encoding="utf-8"?>
<ds:datastoreItem xmlns:ds="http://schemas.openxmlformats.org/officeDocument/2006/customXml" ds:itemID="{97333985-6DEC-4BB6-B360-FFFEFA02249A}">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customXml/itemProps3.xml><?xml version="1.0" encoding="utf-8"?>
<ds:datastoreItem xmlns:ds="http://schemas.openxmlformats.org/officeDocument/2006/customXml" ds:itemID="{54608ECE-840A-4514-AD05-0950FC5D30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Diseño dividendo</Template>
  <TotalTime>5159</TotalTime>
  <Words>2596</Words>
  <Application>Microsoft Office PowerPoint</Application>
  <PresentationFormat>Panorámica</PresentationFormat>
  <Paragraphs>262</Paragraphs>
  <Slides>16</Slides>
  <Notes>8</Notes>
  <HiddenSlides>0</HiddenSlides>
  <MMClips>1</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16</vt:i4>
      </vt:variant>
    </vt:vector>
  </HeadingPairs>
  <TitlesOfParts>
    <vt:vector size="26" baseType="lpstr">
      <vt:lpstr>! PEPSI !</vt:lpstr>
      <vt:lpstr>Amasis MT Pro Black</vt:lpstr>
      <vt:lpstr>Bodoni MT Black</vt:lpstr>
      <vt:lpstr>Calibri</vt:lpstr>
      <vt:lpstr>Chiller</vt:lpstr>
      <vt:lpstr>Cooper Black</vt:lpstr>
      <vt:lpstr>Gill Sans MT</vt:lpstr>
      <vt:lpstr>Wingdings</vt:lpstr>
      <vt:lpstr>Wingdings 2</vt:lpstr>
      <vt:lpstr>DividendVTI</vt:lpstr>
      <vt:lpstr>Primeros auxilios en el valle de laciana</vt:lpstr>
      <vt:lpstr>Heridas hemorragias</vt:lpstr>
      <vt:lpstr>Presentación de PowerPoint</vt:lpstr>
      <vt:lpstr> hemorragias externas</vt:lpstr>
      <vt:lpstr> Y SI FALLA…. Qué hacemos?</vt:lpstr>
      <vt:lpstr>Presentación de PowerPoint</vt:lpstr>
      <vt:lpstr>Presentación de PowerPoint</vt:lpstr>
      <vt:lpstr>Presentación de PowerPoint</vt:lpstr>
      <vt:lpstr> hemorragias externas</vt:lpstr>
      <vt:lpstr>AMPUTACIONES</vt:lpstr>
      <vt:lpstr>Presentación de PowerPoint</vt:lpstr>
      <vt:lpstr>Hemorragias EXTERIORIZADAS</vt:lpstr>
      <vt:lpstr>ME ENCUENTRO ANTE UNA HEMORRAGIA. QUÉ HAGO…?</vt:lpstr>
      <vt:lpstr>CUERPOS EXTRAÑOS </vt:lpstr>
      <vt:lpstr> Atragantamientos MAniobra de Heimlich </vt:lpstr>
      <vt:lpstr>Gracias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Primeros auxilios en el valle de laciana</dc:title>
  <dc:creator>MARGARET MURILLO RUBIO</dc:creator>
  <cp:lastModifiedBy>MARGARET MURILLO RUBIO</cp:lastModifiedBy>
  <cp:revision>201</cp:revision>
  <dcterms:created xsi:type="dcterms:W3CDTF">2021-11-11T08:56:55Z</dcterms:created>
  <dcterms:modified xsi:type="dcterms:W3CDTF">2022-02-17T09:34:28Z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