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</p:sldIdLst>
  <p:sldSz cx="12192000" cy="6858000"/>
  <p:notesSz cx="12192000" cy="6858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816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0" i="0">
                <a:solidFill>
                  <a:srgbClr val="08499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rgbClr val="1F60A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0" i="0">
                <a:solidFill>
                  <a:srgbClr val="08499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1/16/2023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650" b="0" i="0">
                <a:solidFill>
                  <a:srgbClr val="08499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1/16/2023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1/16/2023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9365345" y="254058"/>
            <a:ext cx="2377440" cy="4311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650" b="0" i="0">
                <a:solidFill>
                  <a:srgbClr val="084995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076289" y="3317344"/>
            <a:ext cx="11142345" cy="34309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rgbClr val="1F60A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1/16/2023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jpg"/><Relationship Id="rId7" Type="http://schemas.openxmlformats.org/officeDocument/2006/relationships/image" Target="../media/image17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g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jpg"/><Relationship Id="rId4" Type="http://schemas.openxmlformats.org/officeDocument/2006/relationships/image" Target="../media/image2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8.png"/><Relationship Id="rId4" Type="http://schemas.openxmlformats.org/officeDocument/2006/relationships/image" Target="../media/image37.jp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5.jpg"/><Relationship Id="rId4" Type="http://schemas.openxmlformats.org/officeDocument/2006/relationships/image" Target="../media/image21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g"/><Relationship Id="rId5" Type="http://schemas.openxmlformats.org/officeDocument/2006/relationships/image" Target="../media/image52.png"/><Relationship Id="rId4" Type="http://schemas.openxmlformats.org/officeDocument/2006/relationships/image" Target="../media/image51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5.jp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g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jpg"/><Relationship Id="rId4" Type="http://schemas.openxmlformats.org/officeDocument/2006/relationships/image" Target="../media/image60.jp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9.jpg"/><Relationship Id="rId4" Type="http://schemas.openxmlformats.org/officeDocument/2006/relationships/image" Target="../media/image68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3.png"/><Relationship Id="rId4" Type="http://schemas.openxmlformats.org/officeDocument/2006/relationships/image" Target="../media/image72.jp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7" Type="http://schemas.openxmlformats.org/officeDocument/2006/relationships/image" Target="../media/image80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jpg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83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8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image" Target="../media/image89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2.png"/><Relationship Id="rId4" Type="http://schemas.openxmlformats.org/officeDocument/2006/relationships/image" Target="../media/image91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png"/><Relationship Id="rId2" Type="http://schemas.openxmlformats.org/officeDocument/2006/relationships/image" Target="../media/image93.jp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5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9.jpg"/><Relationship Id="rId4" Type="http://schemas.openxmlformats.org/officeDocument/2006/relationships/image" Target="../media/image98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3" Type="http://schemas.openxmlformats.org/officeDocument/2006/relationships/image" Target="../media/image101.jpg"/><Relationship Id="rId7" Type="http://schemas.openxmlformats.org/officeDocument/2006/relationships/image" Target="../media/image105.jpg"/><Relationship Id="rId2" Type="http://schemas.openxmlformats.org/officeDocument/2006/relationships/image" Target="../media/image100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04.jpg"/><Relationship Id="rId5" Type="http://schemas.openxmlformats.org/officeDocument/2006/relationships/image" Target="../media/image103.jpg"/><Relationship Id="rId10" Type="http://schemas.openxmlformats.org/officeDocument/2006/relationships/image" Target="../media/image108.jpg"/><Relationship Id="rId4" Type="http://schemas.openxmlformats.org/officeDocument/2006/relationships/image" Target="../media/image102.png"/><Relationship Id="rId9" Type="http://schemas.openxmlformats.org/officeDocument/2006/relationships/image" Target="../media/image107.jp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5.png"/><Relationship Id="rId3" Type="http://schemas.openxmlformats.org/officeDocument/2006/relationships/image" Target="../media/image110.jpg"/><Relationship Id="rId7" Type="http://schemas.openxmlformats.org/officeDocument/2006/relationships/image" Target="../media/image114.jpg"/><Relationship Id="rId2" Type="http://schemas.openxmlformats.org/officeDocument/2006/relationships/image" Target="../media/image1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3.png"/><Relationship Id="rId5" Type="http://schemas.openxmlformats.org/officeDocument/2006/relationships/image" Target="../media/image112.jpg"/><Relationship Id="rId4" Type="http://schemas.openxmlformats.org/officeDocument/2006/relationships/image" Target="../media/image111.jpg"/><Relationship Id="rId9" Type="http://schemas.openxmlformats.org/officeDocument/2006/relationships/image" Target="../media/image116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image" Target="../media/image1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0.jpg"/><Relationship Id="rId4" Type="http://schemas.openxmlformats.org/officeDocument/2006/relationships/image" Target="../media/image119.jp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122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jpg"/><Relationship Id="rId3" Type="http://schemas.openxmlformats.org/officeDocument/2006/relationships/image" Target="../media/image125.jpg"/><Relationship Id="rId7" Type="http://schemas.openxmlformats.org/officeDocument/2006/relationships/image" Target="../media/image129.png"/><Relationship Id="rId2" Type="http://schemas.openxmlformats.org/officeDocument/2006/relationships/image" Target="../media/image12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jpg"/><Relationship Id="rId5" Type="http://schemas.openxmlformats.org/officeDocument/2006/relationships/image" Target="../media/image127.jpg"/><Relationship Id="rId4" Type="http://schemas.openxmlformats.org/officeDocument/2006/relationships/image" Target="../media/image126.jp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1.jp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8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image" Target="../media/image1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5.jpg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6.jp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0.jpg"/><Relationship Id="rId4" Type="http://schemas.openxmlformats.org/officeDocument/2006/relationships/image" Target="../media/image13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g"/><Relationship Id="rId2" Type="http://schemas.openxmlformats.org/officeDocument/2006/relationships/image" Target="../media/image14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3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5.jpg"/><Relationship Id="rId7" Type="http://schemas.openxmlformats.org/officeDocument/2006/relationships/image" Target="../media/image149.jpg"/><Relationship Id="rId2" Type="http://schemas.openxmlformats.org/officeDocument/2006/relationships/image" Target="../media/image144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48.jpg"/><Relationship Id="rId5" Type="http://schemas.openxmlformats.org/officeDocument/2006/relationships/image" Target="../media/image147.jpg"/><Relationship Id="rId4" Type="http://schemas.openxmlformats.org/officeDocument/2006/relationships/image" Target="../media/image14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jp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3.jpg"/><Relationship Id="rId4" Type="http://schemas.openxmlformats.org/officeDocument/2006/relationships/image" Target="../media/image152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5.jpg"/><Relationship Id="rId2" Type="http://schemas.openxmlformats.org/officeDocument/2006/relationships/image" Target="../media/image15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8.jpg"/><Relationship Id="rId5" Type="http://schemas.openxmlformats.org/officeDocument/2006/relationships/image" Target="../media/image157.jpg"/><Relationship Id="rId4" Type="http://schemas.openxmlformats.org/officeDocument/2006/relationships/image" Target="../media/image156.jpg"/></Relationships>
</file>

<file path=ppt/slides/_rels/slide5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5.jpg"/><Relationship Id="rId3" Type="http://schemas.openxmlformats.org/officeDocument/2006/relationships/image" Target="../media/image160.jpg"/><Relationship Id="rId7" Type="http://schemas.openxmlformats.org/officeDocument/2006/relationships/image" Target="../media/image164.jpg"/><Relationship Id="rId2" Type="http://schemas.openxmlformats.org/officeDocument/2006/relationships/image" Target="../media/image15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3.jpg"/><Relationship Id="rId5" Type="http://schemas.openxmlformats.org/officeDocument/2006/relationships/image" Target="../media/image162.jpg"/><Relationship Id="rId4" Type="http://schemas.openxmlformats.org/officeDocument/2006/relationships/image" Target="../media/image161.jpg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6.jp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7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jpg"/><Relationship Id="rId2" Type="http://schemas.openxmlformats.org/officeDocument/2006/relationships/image" Target="../media/image16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1.png"/><Relationship Id="rId4" Type="http://schemas.openxmlformats.org/officeDocument/2006/relationships/image" Target="../media/image170.jp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3.jpg"/><Relationship Id="rId2" Type="http://schemas.openxmlformats.org/officeDocument/2006/relationships/image" Target="../media/image17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5.jpg"/><Relationship Id="rId4" Type="http://schemas.openxmlformats.org/officeDocument/2006/relationships/image" Target="../media/image17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7.jpg"/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5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g"/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5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jpg"/><Relationship Id="rId2" Type="http://schemas.openxmlformats.org/officeDocument/2006/relationships/image" Target="../media/image176.jp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1.jpg"/><Relationship Id="rId2" Type="http://schemas.openxmlformats.org/officeDocument/2006/relationships/image" Target="../media/image18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2.jp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9.jpg"/><Relationship Id="rId13" Type="http://schemas.openxmlformats.org/officeDocument/2006/relationships/image" Target="../media/image194.jpg"/><Relationship Id="rId3" Type="http://schemas.openxmlformats.org/officeDocument/2006/relationships/image" Target="../media/image184.jpg"/><Relationship Id="rId7" Type="http://schemas.openxmlformats.org/officeDocument/2006/relationships/image" Target="../media/image188.jpg"/><Relationship Id="rId12" Type="http://schemas.openxmlformats.org/officeDocument/2006/relationships/image" Target="../media/image193.jpg"/><Relationship Id="rId2" Type="http://schemas.openxmlformats.org/officeDocument/2006/relationships/image" Target="../media/image183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87.jpg"/><Relationship Id="rId11" Type="http://schemas.openxmlformats.org/officeDocument/2006/relationships/image" Target="../media/image192.jpg"/><Relationship Id="rId5" Type="http://schemas.openxmlformats.org/officeDocument/2006/relationships/image" Target="../media/image186.jpg"/><Relationship Id="rId10" Type="http://schemas.openxmlformats.org/officeDocument/2006/relationships/image" Target="../media/image191.jpg"/><Relationship Id="rId4" Type="http://schemas.openxmlformats.org/officeDocument/2006/relationships/image" Target="../media/image185.jpg"/><Relationship Id="rId9" Type="http://schemas.openxmlformats.org/officeDocument/2006/relationships/image" Target="../media/image190.jp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6.jpg"/><Relationship Id="rId2" Type="http://schemas.openxmlformats.org/officeDocument/2006/relationships/image" Target="../media/image195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98.jpg"/><Relationship Id="rId5" Type="http://schemas.openxmlformats.org/officeDocument/2006/relationships/hyperlink" Target="http://sepie.es/convocatoria/index.html" TargetMode="External"/><Relationship Id="rId4" Type="http://schemas.openxmlformats.org/officeDocument/2006/relationships/image" Target="../media/image197.jp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hyperlink" Target="mailto:acreditaciones.fp@sepie.es" TargetMode="External"/><Relationship Id="rId3" Type="http://schemas.openxmlformats.org/officeDocument/2006/relationships/image" Target="../media/image200.jpg"/><Relationship Id="rId7" Type="http://schemas.openxmlformats.org/officeDocument/2006/relationships/hyperlink" Target="mailto:acreditaciones.escolar@sepie.es" TargetMode="External"/><Relationship Id="rId2" Type="http://schemas.openxmlformats.org/officeDocument/2006/relationships/image" Target="../media/image19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3.jpg"/><Relationship Id="rId11" Type="http://schemas.openxmlformats.org/officeDocument/2006/relationships/hyperlink" Target="mailto:le.francia@jcyl.es" TargetMode="External"/><Relationship Id="rId5" Type="http://schemas.openxmlformats.org/officeDocument/2006/relationships/image" Target="../media/image202.jpg"/><Relationship Id="rId10" Type="http://schemas.openxmlformats.org/officeDocument/2006/relationships/hyperlink" Target="mailto:mvalle.francia@jcyl.es" TargetMode="External"/><Relationship Id="rId4" Type="http://schemas.openxmlformats.org/officeDocument/2006/relationships/image" Target="../media/image201.jpg"/><Relationship Id="rId9" Type="http://schemas.openxmlformats.org/officeDocument/2006/relationships/hyperlink" Target="mailto:acreditaciones.adultos@sepie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1999" cy="685799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999219" y="5806436"/>
              <a:ext cx="3134868" cy="957072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06812" cy="681302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0860" y="202650"/>
            <a:ext cx="1725682" cy="44968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574628" y="281344"/>
            <a:ext cx="728372" cy="34850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62030" y="3417901"/>
            <a:ext cx="862841" cy="1169182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613624" y="135197"/>
            <a:ext cx="0" cy="607695"/>
          </a:xfrm>
          <a:custGeom>
            <a:avLst/>
            <a:gdLst/>
            <a:ahLst/>
            <a:cxnLst/>
            <a:rect l="l" t="t" r="r" b="b"/>
            <a:pathLst>
              <a:path h="607695">
                <a:moveTo>
                  <a:pt x="0" y="607075"/>
                </a:moveTo>
                <a:lnTo>
                  <a:pt x="0" y="0"/>
                </a:lnTo>
              </a:path>
            </a:pathLst>
          </a:custGeom>
          <a:ln w="336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2185116" y="1281895"/>
            <a:ext cx="0" cy="539750"/>
          </a:xfrm>
          <a:custGeom>
            <a:avLst/>
            <a:gdLst/>
            <a:ahLst/>
            <a:cxnLst/>
            <a:rect l="l" t="t" r="r" b="b"/>
            <a:pathLst>
              <a:path h="539750">
                <a:moveTo>
                  <a:pt x="0" y="539621"/>
                </a:moveTo>
                <a:lnTo>
                  <a:pt x="0" y="0"/>
                </a:lnTo>
              </a:path>
            </a:pathLst>
          </a:custGeom>
          <a:ln w="3175">
            <a:solidFill>
              <a:srgbClr val="E2CA7E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591212" y="140818"/>
            <a:ext cx="1905000" cy="601980"/>
            <a:chOff x="1591212" y="140818"/>
            <a:chExt cx="1905000" cy="601980"/>
          </a:xfrm>
        </p:grpSpPr>
        <p:sp>
          <p:nvSpPr>
            <p:cNvPr id="9" name="object 9"/>
            <p:cNvSpPr/>
            <p:nvPr/>
          </p:nvSpPr>
          <p:spPr>
            <a:xfrm>
              <a:off x="1591212" y="157681"/>
              <a:ext cx="1905000" cy="584835"/>
            </a:xfrm>
            <a:custGeom>
              <a:avLst/>
              <a:gdLst/>
              <a:ahLst/>
              <a:cxnLst/>
              <a:rect l="l" t="t" r="r" b="b"/>
              <a:pathLst>
                <a:path w="1905000" h="584835">
                  <a:moveTo>
                    <a:pt x="1871357" y="584590"/>
                  </a:moveTo>
                  <a:lnTo>
                    <a:pt x="1871357" y="44968"/>
                  </a:lnTo>
                </a:path>
                <a:path w="1905000" h="584835">
                  <a:moveTo>
                    <a:pt x="0" y="0"/>
                  </a:moveTo>
                  <a:lnTo>
                    <a:pt x="1904973" y="0"/>
                  </a:lnTo>
                </a:path>
              </a:pathLst>
            </a:custGeom>
            <a:ln w="336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91212" y="708545"/>
              <a:ext cx="1905000" cy="0"/>
            </a:xfrm>
            <a:custGeom>
              <a:avLst/>
              <a:gdLst/>
              <a:ahLst/>
              <a:cxnLst/>
              <a:rect l="l" t="t" r="r" b="b"/>
              <a:pathLst>
                <a:path w="1905000">
                  <a:moveTo>
                    <a:pt x="0" y="0"/>
                  </a:moveTo>
                  <a:lnTo>
                    <a:pt x="1904973" y="0"/>
                  </a:lnTo>
                </a:path>
              </a:pathLst>
            </a:custGeom>
            <a:ln w="449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2129088" y="1877727"/>
            <a:ext cx="1098550" cy="0"/>
          </a:xfrm>
          <a:custGeom>
            <a:avLst/>
            <a:gdLst/>
            <a:ahLst/>
            <a:cxnLst/>
            <a:rect l="l" t="t" r="r" b="b"/>
            <a:pathLst>
              <a:path w="1098550">
                <a:moveTo>
                  <a:pt x="0" y="0"/>
                </a:moveTo>
                <a:lnTo>
                  <a:pt x="1098160" y="0"/>
                </a:lnTo>
              </a:path>
            </a:pathLst>
          </a:custGeom>
          <a:ln w="3372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568791" y="2990113"/>
            <a:ext cx="1524000" cy="802005"/>
          </a:xfrm>
          <a:custGeom>
            <a:avLst/>
            <a:gdLst/>
            <a:ahLst/>
            <a:cxnLst/>
            <a:rect l="l" t="t" r="r" b="b"/>
            <a:pathLst>
              <a:path w="1524000" h="802004">
                <a:moveTo>
                  <a:pt x="78447" y="0"/>
                </a:moveTo>
                <a:lnTo>
                  <a:pt x="0" y="0"/>
                </a:lnTo>
                <a:lnTo>
                  <a:pt x="0" y="35382"/>
                </a:lnTo>
                <a:lnTo>
                  <a:pt x="0" y="801471"/>
                </a:lnTo>
                <a:lnTo>
                  <a:pt x="78447" y="801471"/>
                </a:lnTo>
                <a:lnTo>
                  <a:pt x="78447" y="35382"/>
                </a:lnTo>
                <a:lnTo>
                  <a:pt x="78447" y="0"/>
                </a:lnTo>
                <a:close/>
              </a:path>
              <a:path w="1524000" h="802004">
                <a:moveTo>
                  <a:pt x="1523987" y="35382"/>
                </a:moveTo>
                <a:lnTo>
                  <a:pt x="1445539" y="35382"/>
                </a:lnTo>
                <a:lnTo>
                  <a:pt x="1445539" y="801471"/>
                </a:lnTo>
                <a:lnTo>
                  <a:pt x="1523987" y="801471"/>
                </a:lnTo>
                <a:lnTo>
                  <a:pt x="1523987" y="35382"/>
                </a:lnTo>
                <a:close/>
              </a:path>
            </a:pathLst>
          </a:custGeom>
          <a:solidFill>
            <a:srgbClr val="FF6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2556101" y="3000953"/>
            <a:ext cx="1619885" cy="7404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  <a:tabLst>
                <a:tab pos="1457960" algn="l"/>
              </a:tabLst>
            </a:pPr>
            <a:r>
              <a:rPr sz="4650" spc="5" dirty="0">
                <a:solidFill>
                  <a:srgbClr val="FDFDFD"/>
                </a:solidFill>
                <a:latin typeface="Times New Roman"/>
                <a:cs typeface="Times New Roman"/>
              </a:rPr>
              <a:t>.	.</a:t>
            </a:r>
            <a:endParaRPr sz="4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994631" y="3329508"/>
            <a:ext cx="100965" cy="362585"/>
          </a:xfrm>
          <a:custGeom>
            <a:avLst/>
            <a:gdLst/>
            <a:ahLst/>
            <a:cxnLst/>
            <a:rect l="l" t="t" r="r" b="b"/>
            <a:pathLst>
              <a:path w="100964" h="362585">
                <a:moveTo>
                  <a:pt x="100851" y="361956"/>
                </a:moveTo>
                <a:lnTo>
                  <a:pt x="0" y="361956"/>
                </a:lnTo>
                <a:lnTo>
                  <a:pt x="0" y="0"/>
                </a:lnTo>
                <a:lnTo>
                  <a:pt x="100851" y="0"/>
                </a:lnTo>
                <a:lnTo>
                  <a:pt x="100851" y="361956"/>
                </a:lnTo>
                <a:close/>
              </a:path>
            </a:pathLst>
          </a:custGeom>
          <a:solidFill>
            <a:srgbClr val="FF6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994632" y="3369421"/>
            <a:ext cx="67310" cy="2978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05"/>
              </a:lnSpc>
            </a:pPr>
            <a:r>
              <a:rPr sz="2100" dirty="0">
                <a:solidFill>
                  <a:srgbClr val="FDFDFD"/>
                </a:solidFill>
                <a:latin typeface="Times New Roman"/>
                <a:cs typeface="Times New Roman"/>
              </a:rPr>
              <a:t>,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2569585" y="3479529"/>
            <a:ext cx="1995170" cy="524510"/>
          </a:xfrm>
          <a:custGeom>
            <a:avLst/>
            <a:gdLst/>
            <a:ahLst/>
            <a:cxnLst/>
            <a:rect l="l" t="t" r="r" b="b"/>
            <a:pathLst>
              <a:path w="1995170" h="524510">
                <a:moveTo>
                  <a:pt x="1994619" y="524020"/>
                </a:moveTo>
                <a:lnTo>
                  <a:pt x="0" y="524020"/>
                </a:lnTo>
                <a:lnTo>
                  <a:pt x="0" y="0"/>
                </a:lnTo>
                <a:lnTo>
                  <a:pt x="1994619" y="0"/>
                </a:lnTo>
                <a:lnTo>
                  <a:pt x="1994619" y="524020"/>
                </a:lnTo>
                <a:close/>
              </a:path>
            </a:pathLst>
          </a:custGeom>
          <a:solidFill>
            <a:srgbClr val="FF6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2556885" y="3482023"/>
            <a:ext cx="2049145" cy="48640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00" spc="-50" dirty="0">
                <a:solidFill>
                  <a:srgbClr val="FDFDFD"/>
                </a:solidFill>
                <a:latin typeface="Arial"/>
                <a:cs typeface="Arial"/>
              </a:rPr>
              <a:t>1nnovac1on</a:t>
            </a:r>
            <a:endParaRPr sz="30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350060" y="221645"/>
            <a:ext cx="2387600" cy="4330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996950" algn="l"/>
              </a:tabLst>
            </a:pPr>
            <a:r>
              <a:rPr sz="2650" spc="-25" dirty="0">
                <a:solidFill>
                  <a:srgbClr val="085293"/>
                </a:solidFill>
                <a:latin typeface="Times New Roman"/>
                <a:cs typeface="Times New Roman"/>
              </a:rPr>
              <a:t>-	</a:t>
            </a:r>
            <a:r>
              <a:rPr sz="2650" spc="-265" dirty="0">
                <a:solidFill>
                  <a:srgbClr val="085293"/>
                </a:solidFill>
                <a:latin typeface="Times New Roman"/>
                <a:cs typeface="Times New Roman"/>
              </a:rPr>
              <a:t>E</a:t>
            </a:r>
            <a:r>
              <a:rPr sz="2650" spc="-20" dirty="0">
                <a:solidFill>
                  <a:srgbClr val="085293"/>
                </a:solidFill>
                <a:latin typeface="Times New Roman"/>
                <a:cs typeface="Times New Roman"/>
              </a:rPr>
              <a:t>ra</a:t>
            </a:r>
            <a:r>
              <a:rPr sz="2650" spc="195" dirty="0">
                <a:solidFill>
                  <a:srgbClr val="085293"/>
                </a:solidFill>
                <a:latin typeface="Times New Roman"/>
                <a:cs typeface="Times New Roman"/>
              </a:rPr>
              <a:t>s</a:t>
            </a:r>
            <a:r>
              <a:rPr sz="2650" spc="-100" dirty="0">
                <a:solidFill>
                  <a:srgbClr val="085293"/>
                </a:solidFill>
                <a:latin typeface="Times New Roman"/>
                <a:cs typeface="Times New Roman"/>
              </a:rPr>
              <a:t>mu</a:t>
            </a:r>
            <a:r>
              <a:rPr sz="2650" spc="-60" dirty="0">
                <a:solidFill>
                  <a:srgbClr val="085293"/>
                </a:solidFill>
                <a:latin typeface="Times New Roman"/>
                <a:cs typeface="Times New Roman"/>
              </a:rPr>
              <a:t>s</a:t>
            </a:r>
            <a:r>
              <a:rPr sz="2650" spc="-180" dirty="0">
                <a:solidFill>
                  <a:srgbClr val="085293"/>
                </a:solidFill>
                <a:latin typeface="Times New Roman"/>
                <a:cs typeface="Times New Roman"/>
              </a:rPr>
              <a:t> </a:t>
            </a:r>
            <a:r>
              <a:rPr sz="2650" spc="80" dirty="0">
                <a:solidFill>
                  <a:srgbClr val="2D5E9E"/>
                </a:solidFill>
                <a:latin typeface="Times New Roman"/>
                <a:cs typeface="Times New Roman"/>
              </a:rPr>
              <a:t>+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15154" y="580613"/>
            <a:ext cx="2090420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spc="-65" dirty="0">
                <a:solidFill>
                  <a:srgbClr val="085293"/>
                </a:solidFill>
                <a:latin typeface="Arial"/>
                <a:cs typeface="Arial"/>
              </a:rPr>
              <a:t>E</a:t>
            </a:r>
            <a:r>
              <a:rPr sz="900" spc="70" dirty="0">
                <a:solidFill>
                  <a:srgbClr val="466BA5"/>
                </a:solidFill>
                <a:latin typeface="Arial"/>
                <a:cs typeface="Arial"/>
              </a:rPr>
              <a:t>n</a:t>
            </a:r>
            <a:r>
              <a:rPr sz="900" spc="15" dirty="0">
                <a:solidFill>
                  <a:srgbClr val="2D5E9E"/>
                </a:solidFill>
                <a:latin typeface="Arial"/>
                <a:cs typeface="Arial"/>
              </a:rPr>
              <a:t>ti</a:t>
            </a:r>
            <a:r>
              <a:rPr sz="900" spc="-140" dirty="0">
                <a:solidFill>
                  <a:srgbClr val="2D5E9E"/>
                </a:solidFill>
                <a:latin typeface="Arial"/>
                <a:cs typeface="Arial"/>
              </a:rPr>
              <a:t> </a:t>
            </a:r>
            <a:r>
              <a:rPr sz="900" spc="85" dirty="0">
                <a:solidFill>
                  <a:srgbClr val="2D5E9E"/>
                </a:solidFill>
                <a:latin typeface="Arial"/>
                <a:cs typeface="Arial"/>
              </a:rPr>
              <a:t>q</a:t>
            </a:r>
            <a:r>
              <a:rPr sz="900" spc="50" dirty="0">
                <a:solidFill>
                  <a:srgbClr val="466BA5"/>
                </a:solidFill>
                <a:latin typeface="Arial"/>
                <a:cs typeface="Arial"/>
              </a:rPr>
              <a:t>u</a:t>
            </a:r>
            <a:r>
              <a:rPr sz="900" spc="-65" dirty="0">
                <a:solidFill>
                  <a:srgbClr val="2D5E9E"/>
                </a:solidFill>
                <a:latin typeface="Arial"/>
                <a:cs typeface="Arial"/>
              </a:rPr>
              <a:t>e</a:t>
            </a:r>
            <a:r>
              <a:rPr sz="900" spc="25" dirty="0">
                <a:solidFill>
                  <a:srgbClr val="607EAE"/>
                </a:solidFill>
                <a:latin typeface="Arial"/>
                <a:cs typeface="Arial"/>
              </a:rPr>
              <a:t>cl</a:t>
            </a:r>
            <a:r>
              <a:rPr sz="900" dirty="0">
                <a:solidFill>
                  <a:srgbClr val="466BA5"/>
                </a:solidFill>
                <a:latin typeface="Arial"/>
                <a:cs typeface="Arial"/>
              </a:rPr>
              <a:t>e</a:t>
            </a:r>
            <a:r>
              <a:rPr sz="900" spc="35" dirty="0">
                <a:solidFill>
                  <a:srgbClr val="2D5E9E"/>
                </a:solidFill>
                <a:latin typeface="Arial"/>
                <a:cs typeface="Arial"/>
              </a:rPr>
              <a:t>n</a:t>
            </a:r>
            <a:r>
              <a:rPr sz="900" spc="40" dirty="0">
                <a:solidFill>
                  <a:srgbClr val="2D5E9E"/>
                </a:solidFill>
                <a:latin typeface="Arial"/>
                <a:cs typeface="Arial"/>
              </a:rPr>
              <a:t>d</a:t>
            </a:r>
            <a:r>
              <a:rPr sz="900" spc="-160" dirty="0">
                <a:solidFill>
                  <a:srgbClr val="2D5E9E"/>
                </a:solidFill>
                <a:latin typeface="Arial"/>
                <a:cs typeface="Arial"/>
              </a:rPr>
              <a:t> </a:t>
            </a:r>
            <a:r>
              <a:rPr sz="900" spc="40" dirty="0">
                <a:solidFill>
                  <a:srgbClr val="466BA5"/>
                </a:solidFill>
                <a:latin typeface="Arial"/>
                <a:cs typeface="Arial"/>
              </a:rPr>
              <a:t>o</a:t>
            </a:r>
            <a:r>
              <a:rPr sz="900" spc="-70" dirty="0">
                <a:solidFill>
                  <a:srgbClr val="466BA5"/>
                </a:solidFill>
                <a:latin typeface="Arial"/>
                <a:cs typeface="Arial"/>
              </a:rPr>
              <a:t> </a:t>
            </a:r>
            <a:r>
              <a:rPr sz="900" spc="25" dirty="0">
                <a:solidFill>
                  <a:srgbClr val="466BA5"/>
                </a:solidFill>
                <a:latin typeface="Arial"/>
                <a:cs typeface="Arial"/>
              </a:rPr>
              <a:t>v</a:t>
            </a:r>
            <a:r>
              <a:rPr sz="900" spc="90" dirty="0">
                <a:solidFill>
                  <a:srgbClr val="2D5E9E"/>
                </a:solidFill>
                <a:latin typeface="Arial"/>
                <a:cs typeface="Arial"/>
              </a:rPr>
              <a:t>i</a:t>
            </a:r>
            <a:r>
              <a:rPr sz="900" spc="20" dirty="0">
                <a:solidFill>
                  <a:srgbClr val="607EAE"/>
                </a:solidFill>
                <a:latin typeface="Arial"/>
                <a:cs typeface="Arial"/>
              </a:rPr>
              <a:t>d</a:t>
            </a:r>
            <a:r>
              <a:rPr sz="900" spc="30" dirty="0">
                <a:solidFill>
                  <a:srgbClr val="2D5E9E"/>
                </a:solidFill>
                <a:latin typeface="Arial"/>
                <a:cs typeface="Arial"/>
              </a:rPr>
              <a:t>a</a:t>
            </a:r>
            <a:r>
              <a:rPr sz="900" spc="25" dirty="0">
                <a:solidFill>
                  <a:srgbClr val="466BA5"/>
                </a:solidFill>
                <a:latin typeface="Arial"/>
                <a:cs typeface="Arial"/>
              </a:rPr>
              <a:t>s.</a:t>
            </a:r>
            <a:r>
              <a:rPr sz="900" spc="-135" dirty="0">
                <a:solidFill>
                  <a:srgbClr val="466BA5"/>
                </a:solidFill>
                <a:latin typeface="Arial"/>
                <a:cs typeface="Arial"/>
              </a:rPr>
              <a:t> </a:t>
            </a:r>
            <a:r>
              <a:rPr sz="900" spc="-90" dirty="0">
                <a:solidFill>
                  <a:srgbClr val="466BA5"/>
                </a:solidFill>
                <a:latin typeface="Arial"/>
                <a:cs typeface="Arial"/>
              </a:rPr>
              <a:t>a</a:t>
            </a:r>
            <a:r>
              <a:rPr sz="900" dirty="0">
                <a:solidFill>
                  <a:srgbClr val="2D5E9E"/>
                </a:solidFill>
                <a:latin typeface="Arial"/>
                <a:cs typeface="Arial"/>
              </a:rPr>
              <a:t>b</a:t>
            </a:r>
            <a:r>
              <a:rPr sz="900" spc="-140" dirty="0">
                <a:solidFill>
                  <a:srgbClr val="2D5E9E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7E90B8"/>
                </a:solidFill>
                <a:latin typeface="Arial"/>
                <a:cs typeface="Arial"/>
              </a:rPr>
              <a:t>r</a:t>
            </a:r>
            <a:r>
              <a:rPr sz="900" spc="50" dirty="0">
                <a:solidFill>
                  <a:srgbClr val="7E90B8"/>
                </a:solidFill>
                <a:latin typeface="Arial"/>
                <a:cs typeface="Arial"/>
              </a:rPr>
              <a:t>i</a:t>
            </a:r>
            <a:r>
              <a:rPr sz="900" dirty="0">
                <a:solidFill>
                  <a:srgbClr val="466BA5"/>
                </a:solidFill>
                <a:latin typeface="Arial"/>
                <a:cs typeface="Arial"/>
              </a:rPr>
              <a:t>e</a:t>
            </a:r>
            <a:r>
              <a:rPr sz="900" spc="55" dirty="0">
                <a:solidFill>
                  <a:srgbClr val="607EAE"/>
                </a:solidFill>
                <a:latin typeface="Arial"/>
                <a:cs typeface="Arial"/>
              </a:rPr>
              <a:t>n</a:t>
            </a:r>
            <a:r>
              <a:rPr sz="900" dirty="0">
                <a:solidFill>
                  <a:srgbClr val="2D5E9E"/>
                </a:solidFill>
                <a:latin typeface="Arial"/>
                <a:cs typeface="Arial"/>
              </a:rPr>
              <a:t>d</a:t>
            </a:r>
            <a:r>
              <a:rPr sz="900" spc="-140" dirty="0">
                <a:solidFill>
                  <a:srgbClr val="2D5E9E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607EAE"/>
                </a:solidFill>
                <a:latin typeface="Arial"/>
                <a:cs typeface="Arial"/>
              </a:rPr>
              <a:t>o</a:t>
            </a:r>
            <a:r>
              <a:rPr sz="900" spc="-80" dirty="0">
                <a:solidFill>
                  <a:srgbClr val="607EAE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607EAE"/>
                </a:solidFill>
                <a:latin typeface="Arial"/>
                <a:cs typeface="Arial"/>
              </a:rPr>
              <a:t>m</a:t>
            </a:r>
            <a:r>
              <a:rPr sz="900" spc="-95" dirty="0">
                <a:solidFill>
                  <a:srgbClr val="607EAE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D5E9E"/>
                </a:solidFill>
                <a:latin typeface="Arial"/>
                <a:cs typeface="Arial"/>
              </a:rPr>
              <a:t>e</a:t>
            </a:r>
            <a:r>
              <a:rPr sz="900" spc="70" dirty="0">
                <a:solidFill>
                  <a:srgbClr val="607EAE"/>
                </a:solidFill>
                <a:latin typeface="Arial"/>
                <a:cs typeface="Arial"/>
              </a:rPr>
              <a:t>n</a:t>
            </a:r>
            <a:r>
              <a:rPr sz="900" spc="-10" dirty="0">
                <a:solidFill>
                  <a:srgbClr val="2D5E9E"/>
                </a:solidFill>
                <a:latin typeface="Arial"/>
                <a:cs typeface="Arial"/>
              </a:rPr>
              <a:t>t</a:t>
            </a:r>
            <a:r>
              <a:rPr sz="900" spc="-350" dirty="0">
                <a:solidFill>
                  <a:srgbClr val="466BA5"/>
                </a:solidFill>
                <a:latin typeface="Arial"/>
                <a:cs typeface="Arial"/>
              </a:rPr>
              <a:t>e</a:t>
            </a:r>
            <a:r>
              <a:rPr sz="900" dirty="0">
                <a:solidFill>
                  <a:srgbClr val="7E90B8"/>
                </a:solidFill>
                <a:latin typeface="Arial"/>
                <a:cs typeface="Arial"/>
              </a:rPr>
              <a:t>,</a:t>
            </a:r>
            <a:r>
              <a:rPr sz="900" spc="-155" dirty="0">
                <a:solidFill>
                  <a:srgbClr val="7E90B8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466BA5"/>
                </a:solidFill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  <p:sp>
        <p:nvSpPr>
          <p:cNvPr id="20" name="object 20"/>
          <p:cNvSpPr txBox="1">
            <a:spLocks noGrp="1"/>
          </p:cNvSpPr>
          <p:nvPr>
            <p:ph type="title"/>
          </p:nvPr>
        </p:nvSpPr>
        <p:spPr>
          <a:xfrm>
            <a:off x="2167773" y="531898"/>
            <a:ext cx="522605" cy="1085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950" spc="-10" dirty="0">
                <a:solidFill>
                  <a:srgbClr val="607EAE"/>
                </a:solidFill>
              </a:rPr>
              <a:t>+</a:t>
            </a:r>
            <a:endParaRPr sz="6950"/>
          </a:p>
        </p:txBody>
      </p:sp>
      <p:sp>
        <p:nvSpPr>
          <p:cNvPr id="21" name="object 21"/>
          <p:cNvSpPr txBox="1"/>
          <p:nvPr/>
        </p:nvSpPr>
        <p:spPr>
          <a:xfrm>
            <a:off x="2196859" y="1265604"/>
            <a:ext cx="956310" cy="4483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50" spc="-5" dirty="0">
                <a:solidFill>
                  <a:srgbClr val="239AE6"/>
                </a:solidFill>
                <a:latin typeface="Arial"/>
                <a:cs typeface="Arial"/>
              </a:rPr>
              <a:t>::</a:t>
            </a:r>
            <a:r>
              <a:rPr sz="2750" dirty="0">
                <a:solidFill>
                  <a:srgbClr val="239AE6"/>
                </a:solidFill>
                <a:latin typeface="Arial"/>
                <a:cs typeface="Arial"/>
              </a:rPr>
              <a:t>:</a:t>
            </a:r>
            <a:r>
              <a:rPr sz="2750" spc="-505" dirty="0">
                <a:solidFill>
                  <a:srgbClr val="239AE6"/>
                </a:solidFill>
                <a:latin typeface="Arial"/>
                <a:cs typeface="Arial"/>
              </a:rPr>
              <a:t> </a:t>
            </a:r>
            <a:r>
              <a:rPr sz="2750" spc="-5" dirty="0">
                <a:solidFill>
                  <a:srgbClr val="239AE6"/>
                </a:solidFill>
                <a:latin typeface="Arial"/>
                <a:cs typeface="Arial"/>
              </a:rPr>
              <a:t>:</a:t>
            </a:r>
            <a:r>
              <a:rPr sz="2750" dirty="0">
                <a:solidFill>
                  <a:srgbClr val="239AE6"/>
                </a:solidFill>
                <a:latin typeface="Arial"/>
                <a:cs typeface="Arial"/>
              </a:rPr>
              <a:t>:</a:t>
            </a:r>
            <a:r>
              <a:rPr sz="2750" spc="170" dirty="0">
                <a:solidFill>
                  <a:srgbClr val="239AE6"/>
                </a:solidFill>
                <a:latin typeface="Arial"/>
                <a:cs typeface="Arial"/>
              </a:rPr>
              <a:t> </a:t>
            </a:r>
            <a:r>
              <a:rPr sz="2750" spc="-5" dirty="0">
                <a:solidFill>
                  <a:srgbClr val="239AE6"/>
                </a:solidFill>
                <a:latin typeface="Arial"/>
                <a:cs typeface="Arial"/>
              </a:rPr>
              <a:t>:::</a:t>
            </a:r>
            <a:endParaRPr sz="27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498480" y="1265604"/>
            <a:ext cx="5627370" cy="4483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50" i="1" spc="150" dirty="0">
                <a:solidFill>
                  <a:srgbClr val="085293"/>
                </a:solidFill>
                <a:latin typeface="Arial"/>
                <a:cs typeface="Arial"/>
              </a:rPr>
              <a:t>¿Porqué</a:t>
            </a:r>
            <a:r>
              <a:rPr sz="2750" i="1" spc="110" dirty="0">
                <a:solidFill>
                  <a:srgbClr val="085293"/>
                </a:solidFill>
                <a:latin typeface="Arial"/>
                <a:cs typeface="Arial"/>
              </a:rPr>
              <a:t> participar</a:t>
            </a:r>
            <a:r>
              <a:rPr sz="2750" i="1" spc="165" dirty="0">
                <a:solidFill>
                  <a:srgbClr val="085293"/>
                </a:solidFill>
                <a:latin typeface="Arial"/>
                <a:cs typeface="Arial"/>
              </a:rPr>
              <a:t> </a:t>
            </a:r>
            <a:r>
              <a:rPr sz="2750" i="1" spc="95" dirty="0">
                <a:solidFill>
                  <a:srgbClr val="085293"/>
                </a:solidFill>
                <a:latin typeface="Arial"/>
                <a:cs typeface="Arial"/>
              </a:rPr>
              <a:t>en</a:t>
            </a:r>
            <a:r>
              <a:rPr sz="2750" i="1" spc="-25" dirty="0">
                <a:solidFill>
                  <a:srgbClr val="085293"/>
                </a:solidFill>
                <a:latin typeface="Arial"/>
                <a:cs typeface="Arial"/>
              </a:rPr>
              <a:t> </a:t>
            </a:r>
            <a:r>
              <a:rPr sz="2750" i="1" spc="15" dirty="0">
                <a:solidFill>
                  <a:srgbClr val="085293"/>
                </a:solidFill>
                <a:latin typeface="Arial"/>
                <a:cs typeface="Arial"/>
              </a:rPr>
              <a:t>Erasmus+?</a:t>
            </a:r>
            <a:endParaRPr sz="27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2217356" y="1623010"/>
            <a:ext cx="901065" cy="1949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50875" algn="l"/>
              </a:tabLst>
            </a:pPr>
            <a:r>
              <a:rPr sz="1100" b="1" dirty="0">
                <a:solidFill>
                  <a:srgbClr val="239AE6"/>
                </a:solidFill>
                <a:latin typeface="Arial"/>
                <a:cs typeface="Arial"/>
              </a:rPr>
              <a:t>11</a:t>
            </a:r>
            <a:r>
              <a:rPr sz="1100" b="1" spc="5" dirty="0">
                <a:solidFill>
                  <a:srgbClr val="239AE6"/>
                </a:solidFill>
                <a:latin typeface="Arial"/>
                <a:cs typeface="Arial"/>
              </a:rPr>
              <a:t>1</a:t>
            </a:r>
            <a:r>
              <a:rPr sz="1100" b="1" dirty="0">
                <a:solidFill>
                  <a:srgbClr val="239AE6"/>
                </a:solidFill>
                <a:latin typeface="Arial"/>
                <a:cs typeface="Arial"/>
              </a:rPr>
              <a:t>	111</a:t>
            </a:r>
            <a:endParaRPr sz="1100">
              <a:latin typeface="Arial"/>
              <a:cs typeface="Arial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2585666" y="2501464"/>
            <a:ext cx="3731895" cy="524510"/>
          </a:xfrm>
          <a:custGeom>
            <a:avLst/>
            <a:gdLst/>
            <a:ahLst/>
            <a:cxnLst/>
            <a:rect l="l" t="t" r="r" b="b"/>
            <a:pathLst>
              <a:path w="3731895" h="524510">
                <a:moveTo>
                  <a:pt x="3731506" y="524020"/>
                </a:moveTo>
                <a:lnTo>
                  <a:pt x="0" y="524020"/>
                </a:lnTo>
                <a:lnTo>
                  <a:pt x="0" y="0"/>
                </a:lnTo>
                <a:lnTo>
                  <a:pt x="3731506" y="0"/>
                </a:lnTo>
                <a:lnTo>
                  <a:pt x="3731506" y="524020"/>
                </a:lnTo>
                <a:close/>
              </a:path>
            </a:pathLst>
          </a:custGeom>
          <a:solidFill>
            <a:srgbClr val="368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 txBox="1"/>
          <p:nvPr/>
        </p:nvSpPr>
        <p:spPr>
          <a:xfrm>
            <a:off x="2572966" y="2503957"/>
            <a:ext cx="3823970" cy="48640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000" spc="170" dirty="0">
                <a:solidFill>
                  <a:srgbClr val="FDFDFD"/>
                </a:solidFill>
                <a:latin typeface="Arial"/>
                <a:cs typeface="Arial"/>
              </a:rPr>
              <a:t>internacionalización</a:t>
            </a:r>
            <a:endParaRPr sz="300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2759595" y="4790731"/>
            <a:ext cx="7221220" cy="1054100"/>
          </a:xfrm>
          <a:custGeom>
            <a:avLst/>
            <a:gdLst/>
            <a:ahLst/>
            <a:cxnLst/>
            <a:rect l="l" t="t" r="r" b="b"/>
            <a:pathLst>
              <a:path w="7221220" h="1054100">
                <a:moveTo>
                  <a:pt x="7220801" y="494652"/>
                </a:moveTo>
                <a:lnTo>
                  <a:pt x="1400708" y="494652"/>
                </a:lnTo>
                <a:lnTo>
                  <a:pt x="1400708" y="0"/>
                </a:lnTo>
                <a:lnTo>
                  <a:pt x="0" y="0"/>
                </a:lnTo>
                <a:lnTo>
                  <a:pt x="0" y="558952"/>
                </a:lnTo>
                <a:lnTo>
                  <a:pt x="3670" y="558952"/>
                </a:lnTo>
                <a:lnTo>
                  <a:pt x="3670" y="1053604"/>
                </a:lnTo>
                <a:lnTo>
                  <a:pt x="7220801" y="1053604"/>
                </a:lnTo>
                <a:lnTo>
                  <a:pt x="7220801" y="494652"/>
                </a:lnTo>
                <a:close/>
              </a:path>
            </a:pathLst>
          </a:custGeom>
          <a:solidFill>
            <a:srgbClr val="B162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746898" y="4794231"/>
            <a:ext cx="7262495" cy="10121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3200" spc="110" dirty="0">
                <a:solidFill>
                  <a:srgbClr val="FDFDFD"/>
                </a:solidFill>
                <a:latin typeface="Arial"/>
                <a:cs typeface="Arial"/>
              </a:rPr>
              <a:t>Mejora,</a:t>
            </a:r>
            <a:endParaRPr sz="3200">
              <a:latin typeface="Arial"/>
              <a:cs typeface="Arial"/>
            </a:endParaRPr>
          </a:p>
          <a:p>
            <a:pPr marL="15875">
              <a:lnSpc>
                <a:spcPct val="100000"/>
              </a:lnSpc>
              <a:spcBef>
                <a:spcPts val="55"/>
              </a:spcBef>
            </a:pPr>
            <a:r>
              <a:rPr sz="3200" spc="114" dirty="0">
                <a:solidFill>
                  <a:srgbClr val="FDFDFD"/>
                </a:solidFill>
                <a:latin typeface="Arial"/>
                <a:cs typeface="Arial"/>
              </a:rPr>
              <a:t>palanca</a:t>
            </a:r>
            <a:r>
              <a:rPr sz="3200" spc="3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200" spc="110" dirty="0">
                <a:solidFill>
                  <a:srgbClr val="FDFDFD"/>
                </a:solidFill>
                <a:latin typeface="Arial"/>
                <a:cs typeface="Arial"/>
              </a:rPr>
              <a:t>de</a:t>
            </a:r>
            <a:r>
              <a:rPr sz="3200" spc="-55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200" spc="185" dirty="0">
                <a:solidFill>
                  <a:srgbClr val="FDFDFD"/>
                </a:solidFill>
                <a:latin typeface="Arial"/>
                <a:cs typeface="Arial"/>
              </a:rPr>
              <a:t>transformación</a:t>
            </a:r>
            <a:r>
              <a:rPr sz="3200" spc="-22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200" spc="120" dirty="0">
                <a:solidFill>
                  <a:srgbClr val="FDFDFD"/>
                </a:solidFill>
                <a:latin typeface="Arial"/>
                <a:cs typeface="Arial"/>
              </a:rPr>
              <a:t>educativa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3914775" cy="6858000"/>
            <a:chOff x="0" y="0"/>
            <a:chExt cx="3914775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3914411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609086" y="309119"/>
              <a:ext cx="881902" cy="35503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76653" y="401737"/>
              <a:ext cx="572463" cy="154363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579706" y="803083"/>
            <a:ext cx="634351" cy="5850383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516254" y="170192"/>
            <a:ext cx="1887855" cy="602615"/>
            <a:chOff x="1516254" y="170192"/>
            <a:chExt cx="1887855" cy="602615"/>
          </a:xfrm>
        </p:grpSpPr>
        <p:sp>
          <p:nvSpPr>
            <p:cNvPr id="8" name="object 8"/>
            <p:cNvSpPr/>
            <p:nvPr/>
          </p:nvSpPr>
          <p:spPr>
            <a:xfrm>
              <a:off x="1531726" y="170192"/>
              <a:ext cx="0" cy="602615"/>
            </a:xfrm>
            <a:custGeom>
              <a:avLst/>
              <a:gdLst/>
              <a:ahLst/>
              <a:cxnLst/>
              <a:rect l="l" t="t" r="r" b="b"/>
              <a:pathLst>
                <a:path h="602615">
                  <a:moveTo>
                    <a:pt x="0" y="602018"/>
                  </a:moveTo>
                  <a:lnTo>
                    <a:pt x="0" y="0"/>
                  </a:lnTo>
                </a:path>
              </a:pathLst>
            </a:custGeom>
            <a:ln w="232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16254" y="185628"/>
              <a:ext cx="1748789" cy="0"/>
            </a:xfrm>
            <a:custGeom>
              <a:avLst/>
              <a:gdLst/>
              <a:ahLst/>
              <a:cxnLst/>
              <a:rect l="l" t="t" r="r" b="b"/>
              <a:pathLst>
                <a:path w="1748789">
                  <a:moveTo>
                    <a:pt x="0" y="0"/>
                  </a:moveTo>
                  <a:lnTo>
                    <a:pt x="1748334" y="0"/>
                  </a:lnTo>
                </a:path>
              </a:pathLst>
            </a:custGeom>
            <a:ln w="1543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516254" y="756774"/>
              <a:ext cx="1887855" cy="0"/>
            </a:xfrm>
            <a:custGeom>
              <a:avLst/>
              <a:gdLst/>
              <a:ahLst/>
              <a:cxnLst/>
              <a:rect l="l" t="t" r="r" b="b"/>
              <a:pathLst>
                <a:path w="1887854">
                  <a:moveTo>
                    <a:pt x="0" y="0"/>
                  </a:moveTo>
                  <a:lnTo>
                    <a:pt x="1887582" y="0"/>
                  </a:lnTo>
                </a:path>
              </a:pathLst>
            </a:custGeom>
            <a:ln w="77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467908" y="206052"/>
            <a:ext cx="614045" cy="3473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100" spc="90" dirty="0">
                <a:solidFill>
                  <a:srgbClr val="676B77"/>
                </a:solidFill>
                <a:latin typeface="Arial"/>
                <a:cs typeface="Arial"/>
              </a:rPr>
              <a:t>s</a:t>
            </a:r>
            <a:r>
              <a:rPr sz="2100" spc="-10" dirty="0">
                <a:solidFill>
                  <a:srgbClr val="676B77"/>
                </a:solidFill>
                <a:latin typeface="Arial"/>
                <a:cs typeface="Arial"/>
              </a:rPr>
              <a:t>e</a:t>
            </a:r>
            <a:r>
              <a:rPr sz="2100" spc="80" dirty="0">
                <a:solidFill>
                  <a:srgbClr val="4B5B72"/>
                </a:solidFill>
                <a:latin typeface="Arial"/>
                <a:cs typeface="Arial"/>
              </a:rPr>
              <a:t>p</a:t>
            </a:r>
            <a:r>
              <a:rPr sz="2100" spc="-715" dirty="0">
                <a:solidFill>
                  <a:srgbClr val="7E8597"/>
                </a:solidFill>
                <a:latin typeface="Arial"/>
                <a:cs typeface="Arial"/>
              </a:rPr>
              <a:t>1</a:t>
            </a:r>
            <a:r>
              <a:rPr sz="2100" spc="-545" dirty="0">
                <a:solidFill>
                  <a:srgbClr val="676B77"/>
                </a:solidFill>
                <a:latin typeface="Arial"/>
                <a:cs typeface="Arial"/>
              </a:rPr>
              <a:t>e</a:t>
            </a:r>
            <a:endParaRPr sz="2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83350" y="640682"/>
            <a:ext cx="146685" cy="1403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105"/>
              </a:lnSpc>
            </a:pPr>
            <a:r>
              <a:rPr sz="7200" spc="-3890" dirty="0">
                <a:solidFill>
                  <a:srgbClr val="05448E"/>
                </a:solidFill>
                <a:latin typeface="Arial"/>
                <a:cs typeface="Arial"/>
              </a:rPr>
              <a:t>■</a:t>
            </a:r>
            <a:r>
              <a:rPr sz="1125" b="1" spc="-217" baseline="3703" dirty="0">
                <a:solidFill>
                  <a:srgbClr val="7791AC"/>
                </a:solidFill>
                <a:latin typeface="Arial"/>
                <a:cs typeface="Arial"/>
              </a:rPr>
              <a:t>[n,</a:t>
            </a:r>
            <a:endParaRPr sz="1125" baseline="3703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760644" y="613828"/>
            <a:ext cx="30861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14" dirty="0">
                <a:solidFill>
                  <a:srgbClr val="89A5BA"/>
                </a:solidFill>
                <a:latin typeface="Arial"/>
                <a:cs typeface="Arial"/>
              </a:rPr>
              <a:t>QUe&lt;.i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371951" y="922503"/>
            <a:ext cx="6276975" cy="57423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4604">
              <a:lnSpc>
                <a:spcPct val="100000"/>
              </a:lnSpc>
              <a:spcBef>
                <a:spcPts val="110"/>
              </a:spcBef>
            </a:pPr>
            <a:r>
              <a:rPr sz="2050" spc="-20" dirty="0">
                <a:solidFill>
                  <a:srgbClr val="31567C"/>
                </a:solidFill>
                <a:latin typeface="Arial"/>
                <a:cs typeface="Arial"/>
              </a:rPr>
              <a:t>Estar</a:t>
            </a:r>
            <a:r>
              <a:rPr sz="2050" spc="16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105" dirty="0">
                <a:solidFill>
                  <a:srgbClr val="31567C"/>
                </a:solidFill>
                <a:latin typeface="Arial"/>
                <a:cs typeface="Arial"/>
              </a:rPr>
              <a:t>abierto</a:t>
            </a:r>
            <a:r>
              <a:rPr sz="2050" spc="-2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40" dirty="0">
                <a:solidFill>
                  <a:srgbClr val="31567C"/>
                </a:solidFill>
                <a:latin typeface="Arial"/>
                <a:cs typeface="Arial"/>
              </a:rPr>
              <a:t>a</a:t>
            </a:r>
            <a:r>
              <a:rPr sz="2050" spc="1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25" dirty="0">
                <a:solidFill>
                  <a:srgbClr val="31567C"/>
                </a:solidFill>
                <a:latin typeface="Arial"/>
                <a:cs typeface="Arial"/>
              </a:rPr>
              <a:t>la </a:t>
            </a:r>
            <a:r>
              <a:rPr sz="2050" spc="80" dirty="0">
                <a:solidFill>
                  <a:srgbClr val="31567C"/>
                </a:solidFill>
                <a:latin typeface="Arial"/>
                <a:cs typeface="Arial"/>
              </a:rPr>
              <a:t>innovación</a:t>
            </a:r>
            <a:r>
              <a:rPr sz="2050" spc="9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1900" spc="80" dirty="0">
                <a:solidFill>
                  <a:srgbClr val="31567C"/>
                </a:solidFill>
                <a:latin typeface="Arial"/>
                <a:cs typeface="Arial"/>
              </a:rPr>
              <a:t>y</a:t>
            </a:r>
            <a:r>
              <a:rPr sz="1900" spc="10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65" dirty="0">
                <a:solidFill>
                  <a:srgbClr val="31567C"/>
                </a:solidFill>
                <a:latin typeface="Arial"/>
                <a:cs typeface="Arial"/>
              </a:rPr>
              <a:t>al</a:t>
            </a:r>
            <a:r>
              <a:rPr sz="2050" spc="-6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140" dirty="0">
                <a:solidFill>
                  <a:srgbClr val="31567C"/>
                </a:solidFill>
                <a:latin typeface="Arial"/>
                <a:cs typeface="Arial"/>
              </a:rPr>
              <a:t>camL.­</a:t>
            </a:r>
            <a:endParaRPr sz="2050">
              <a:latin typeface="Arial"/>
              <a:cs typeface="Arial"/>
            </a:endParaRPr>
          </a:p>
          <a:p>
            <a:pPr marL="17780" marR="746760" indent="-5715">
              <a:lnSpc>
                <a:spcPct val="118600"/>
              </a:lnSpc>
              <a:spcBef>
                <a:spcPts val="1640"/>
              </a:spcBef>
              <a:tabLst>
                <a:tab pos="3607435" algn="l"/>
              </a:tabLst>
            </a:pPr>
            <a:r>
              <a:rPr sz="2050" spc="90" dirty="0">
                <a:solidFill>
                  <a:srgbClr val="31567C"/>
                </a:solidFill>
                <a:latin typeface="Arial"/>
                <a:cs typeface="Arial"/>
              </a:rPr>
              <a:t>Aumentar</a:t>
            </a:r>
            <a:r>
              <a:rPr sz="2050" spc="20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55" dirty="0">
                <a:solidFill>
                  <a:srgbClr val="31567C"/>
                </a:solidFill>
                <a:latin typeface="Arial"/>
                <a:cs typeface="Arial"/>
              </a:rPr>
              <a:t>los</a:t>
            </a:r>
            <a:r>
              <a:rPr sz="2050" spc="-1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50" dirty="0">
                <a:solidFill>
                  <a:srgbClr val="31567C"/>
                </a:solidFill>
                <a:latin typeface="Arial"/>
                <a:cs typeface="Arial"/>
              </a:rPr>
              <a:t>hor</a:t>
            </a:r>
            <a:r>
              <a:rPr sz="2050" spc="50" dirty="0">
                <a:solidFill>
                  <a:srgbClr val="052349"/>
                </a:solidFill>
                <a:latin typeface="Arial"/>
                <a:cs typeface="Arial"/>
              </a:rPr>
              <a:t>i</a:t>
            </a:r>
            <a:r>
              <a:rPr sz="2050" spc="50" dirty="0">
                <a:solidFill>
                  <a:srgbClr val="31567C"/>
                </a:solidFill>
                <a:latin typeface="Arial"/>
                <a:cs typeface="Arial"/>
              </a:rPr>
              <a:t>zo</a:t>
            </a:r>
            <a:r>
              <a:rPr sz="2050" spc="-32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-130" dirty="0">
                <a:solidFill>
                  <a:srgbClr val="31567C"/>
                </a:solidFill>
                <a:latin typeface="Arial"/>
                <a:cs typeface="Arial"/>
              </a:rPr>
              <a:t>n</a:t>
            </a:r>
            <a:r>
              <a:rPr sz="2050" spc="-31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-65" dirty="0">
                <a:solidFill>
                  <a:srgbClr val="31567C"/>
                </a:solidFill>
                <a:latin typeface="Arial"/>
                <a:cs typeface="Arial"/>
              </a:rPr>
              <a:t>t</a:t>
            </a:r>
            <a:r>
              <a:rPr sz="2050" spc="-32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100" dirty="0">
                <a:solidFill>
                  <a:srgbClr val="31567C"/>
                </a:solidFill>
                <a:latin typeface="Arial"/>
                <a:cs typeface="Arial"/>
              </a:rPr>
              <a:t>es</a:t>
            </a:r>
            <a:r>
              <a:rPr sz="2050" spc="-19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-55" dirty="0">
                <a:solidFill>
                  <a:srgbClr val="31567C"/>
                </a:solidFill>
                <a:latin typeface="Arial"/>
                <a:cs typeface="Arial"/>
              </a:rPr>
              <a:t>del	</a:t>
            </a:r>
            <a:r>
              <a:rPr sz="2050" spc="80" dirty="0">
                <a:solidFill>
                  <a:srgbClr val="31567C"/>
                </a:solidFill>
                <a:latin typeface="Arial"/>
                <a:cs typeface="Arial"/>
              </a:rPr>
              <a:t>alumnado</a:t>
            </a:r>
            <a:r>
              <a:rPr sz="2050" spc="15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1900" spc="70" dirty="0">
                <a:solidFill>
                  <a:srgbClr val="31567C"/>
                </a:solidFill>
                <a:latin typeface="Arial"/>
                <a:cs typeface="Arial"/>
              </a:rPr>
              <a:t>y</a:t>
            </a:r>
            <a:r>
              <a:rPr sz="1900" spc="8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65" dirty="0">
                <a:solidFill>
                  <a:srgbClr val="31567C"/>
                </a:solidFill>
                <a:latin typeface="Arial"/>
                <a:cs typeface="Arial"/>
              </a:rPr>
              <a:t>del </a:t>
            </a:r>
            <a:r>
              <a:rPr sz="2050" spc="-55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70" dirty="0">
                <a:solidFill>
                  <a:srgbClr val="31567C"/>
                </a:solidFill>
                <a:latin typeface="Arial"/>
                <a:cs typeface="Arial"/>
              </a:rPr>
              <a:t>profesorado</a:t>
            </a:r>
            <a:endParaRPr sz="2050">
              <a:latin typeface="Arial"/>
              <a:cs typeface="Arial"/>
            </a:endParaRPr>
          </a:p>
          <a:p>
            <a:pPr marL="71755" marR="597535" indent="-3810">
              <a:lnSpc>
                <a:spcPct val="117700"/>
              </a:lnSpc>
              <a:spcBef>
                <a:spcPts val="1780"/>
              </a:spcBef>
              <a:tabLst>
                <a:tab pos="2106295" algn="l"/>
              </a:tabLst>
            </a:pPr>
            <a:r>
              <a:rPr sz="2050" spc="75" dirty="0">
                <a:solidFill>
                  <a:srgbClr val="31567C"/>
                </a:solidFill>
                <a:latin typeface="Arial"/>
                <a:cs typeface="Arial"/>
              </a:rPr>
              <a:t>Entende</a:t>
            </a:r>
            <a:r>
              <a:rPr sz="2050" spc="50" dirty="0">
                <a:solidFill>
                  <a:srgbClr val="31567C"/>
                </a:solidFill>
                <a:latin typeface="Arial"/>
                <a:cs typeface="Arial"/>
              </a:rPr>
              <a:t>r</a:t>
            </a:r>
            <a:r>
              <a:rPr sz="2050" spc="13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80" dirty="0">
                <a:solidFill>
                  <a:srgbClr val="31567C"/>
                </a:solidFill>
                <a:latin typeface="Arial"/>
                <a:cs typeface="Arial"/>
              </a:rPr>
              <a:t>qu</a:t>
            </a:r>
            <a:r>
              <a:rPr sz="2050" spc="85" dirty="0">
                <a:solidFill>
                  <a:srgbClr val="31567C"/>
                </a:solidFill>
                <a:latin typeface="Arial"/>
                <a:cs typeface="Arial"/>
              </a:rPr>
              <a:t>e</a:t>
            </a:r>
            <a:r>
              <a:rPr sz="2050" spc="7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10" dirty="0">
                <a:solidFill>
                  <a:srgbClr val="23466E"/>
                </a:solidFill>
                <a:latin typeface="Arial"/>
                <a:cs typeface="Arial"/>
              </a:rPr>
              <a:t>l</a:t>
            </a:r>
            <a:r>
              <a:rPr sz="2050" spc="40" dirty="0">
                <a:solidFill>
                  <a:srgbClr val="23466E"/>
                </a:solidFill>
                <a:latin typeface="Arial"/>
                <a:cs typeface="Arial"/>
              </a:rPr>
              <a:t>a</a:t>
            </a:r>
            <a:r>
              <a:rPr sz="2050" spc="25" dirty="0">
                <a:solidFill>
                  <a:srgbClr val="23466E"/>
                </a:solidFill>
                <a:latin typeface="Arial"/>
                <a:cs typeface="Arial"/>
              </a:rPr>
              <a:t> </a:t>
            </a:r>
            <a:r>
              <a:rPr sz="2050" spc="100" dirty="0">
                <a:solidFill>
                  <a:srgbClr val="31567C"/>
                </a:solidFill>
                <a:latin typeface="Arial"/>
                <a:cs typeface="Arial"/>
              </a:rPr>
              <a:t>movilidad</a:t>
            </a:r>
            <a:r>
              <a:rPr sz="2050" spc="7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31567C"/>
                </a:solidFill>
                <a:latin typeface="Arial"/>
                <a:cs typeface="Arial"/>
              </a:rPr>
              <a:t>e</a:t>
            </a:r>
            <a:r>
              <a:rPr sz="2050" spc="5" dirty="0">
                <a:solidFill>
                  <a:srgbClr val="31567C"/>
                </a:solidFill>
                <a:latin typeface="Arial"/>
                <a:cs typeface="Arial"/>
              </a:rPr>
              <a:t>s</a:t>
            </a:r>
            <a:r>
              <a:rPr sz="2050" spc="-1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31567C"/>
                </a:solidFill>
                <a:latin typeface="Arial"/>
                <a:cs typeface="Arial"/>
              </a:rPr>
              <a:t>el</a:t>
            </a:r>
            <a:r>
              <a:rPr sz="2050" spc="14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10" dirty="0">
                <a:solidFill>
                  <a:srgbClr val="31567C"/>
                </a:solidFill>
                <a:latin typeface="Arial"/>
                <a:cs typeface="Arial"/>
              </a:rPr>
              <a:t>m</a:t>
            </a:r>
            <a:r>
              <a:rPr sz="2050" spc="-34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105" dirty="0">
                <a:solidFill>
                  <a:srgbClr val="31567C"/>
                </a:solidFill>
                <a:latin typeface="Arial"/>
                <a:cs typeface="Arial"/>
              </a:rPr>
              <a:t>ed</a:t>
            </a:r>
            <a:r>
              <a:rPr sz="2050" spc="95" dirty="0">
                <a:solidFill>
                  <a:srgbClr val="23335D"/>
                </a:solidFill>
                <a:latin typeface="Arial"/>
                <a:cs typeface="Arial"/>
              </a:rPr>
              <a:t>i</a:t>
            </a:r>
            <a:r>
              <a:rPr sz="2050" spc="110" dirty="0">
                <a:solidFill>
                  <a:srgbClr val="31567C"/>
                </a:solidFill>
                <a:latin typeface="Arial"/>
                <a:cs typeface="Arial"/>
              </a:rPr>
              <a:t>o</a:t>
            </a:r>
            <a:r>
              <a:rPr sz="2050" spc="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100" spc="55" dirty="0">
                <a:solidFill>
                  <a:srgbClr val="31567C"/>
                </a:solidFill>
                <a:latin typeface="Arial"/>
                <a:cs typeface="Arial"/>
              </a:rPr>
              <a:t>(i</a:t>
            </a:r>
            <a:r>
              <a:rPr sz="2100" spc="-35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95" dirty="0">
                <a:solidFill>
                  <a:srgbClr val="31567C"/>
                </a:solidFill>
                <a:latin typeface="Arial"/>
                <a:cs typeface="Arial"/>
              </a:rPr>
              <a:t>muy  </a:t>
            </a:r>
            <a:r>
              <a:rPr sz="2050" spc="110" dirty="0">
                <a:solidFill>
                  <a:srgbClr val="31567C"/>
                </a:solidFill>
                <a:latin typeface="Arial"/>
                <a:cs typeface="Arial"/>
              </a:rPr>
              <a:t>motivador</a:t>
            </a:r>
            <a:r>
              <a:rPr sz="2050" spc="-30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-10" dirty="0">
                <a:solidFill>
                  <a:srgbClr val="31567C"/>
                </a:solidFill>
                <a:latin typeface="Arial"/>
                <a:cs typeface="Arial"/>
              </a:rPr>
              <a:t>!}</a:t>
            </a:r>
            <a:r>
              <a:rPr sz="2050" spc="-10" dirty="0">
                <a:solidFill>
                  <a:srgbClr val="4B5B72"/>
                </a:solidFill>
                <a:latin typeface="Arial"/>
                <a:cs typeface="Arial"/>
              </a:rPr>
              <a:t>,</a:t>
            </a:r>
            <a:r>
              <a:rPr sz="2050" spc="175" dirty="0">
                <a:solidFill>
                  <a:srgbClr val="4B5B72"/>
                </a:solidFill>
                <a:latin typeface="Arial"/>
                <a:cs typeface="Arial"/>
              </a:rPr>
              <a:t> </a:t>
            </a:r>
            <a:r>
              <a:rPr sz="2050" spc="-90" dirty="0">
                <a:solidFill>
                  <a:srgbClr val="31567C"/>
                </a:solidFill>
                <a:latin typeface="Arial"/>
                <a:cs typeface="Arial"/>
              </a:rPr>
              <a:t>no	</a:t>
            </a:r>
            <a:r>
              <a:rPr sz="2050" spc="-65" dirty="0">
                <a:solidFill>
                  <a:srgbClr val="31567C"/>
                </a:solidFill>
                <a:latin typeface="Arial"/>
                <a:cs typeface="Arial"/>
              </a:rPr>
              <a:t>el</a:t>
            </a:r>
            <a:r>
              <a:rPr sz="2050" spc="254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-60" dirty="0">
                <a:solidFill>
                  <a:srgbClr val="31567C"/>
                </a:solidFill>
                <a:latin typeface="Arial"/>
                <a:cs typeface="Arial"/>
              </a:rPr>
              <a:t>fin</a:t>
            </a:r>
            <a:endParaRPr sz="2050">
              <a:latin typeface="Arial"/>
              <a:cs typeface="Arial"/>
            </a:endParaRPr>
          </a:p>
          <a:p>
            <a:pPr marL="71755" marR="230504" indent="1905">
              <a:lnSpc>
                <a:spcPct val="121100"/>
              </a:lnSpc>
              <a:spcBef>
                <a:spcPts val="915"/>
              </a:spcBef>
            </a:pPr>
            <a:r>
              <a:rPr sz="2050" spc="20" dirty="0">
                <a:solidFill>
                  <a:srgbClr val="31567C"/>
                </a:solidFill>
                <a:latin typeface="Arial"/>
                <a:cs typeface="Arial"/>
              </a:rPr>
              <a:t>Alcanzar </a:t>
            </a:r>
            <a:r>
              <a:rPr sz="2050" spc="70" dirty="0">
                <a:solidFill>
                  <a:srgbClr val="31567C"/>
                </a:solidFill>
                <a:latin typeface="Arial"/>
                <a:cs typeface="Arial"/>
              </a:rPr>
              <a:t>una </a:t>
            </a:r>
            <a:r>
              <a:rPr sz="2050" spc="80" dirty="0">
                <a:solidFill>
                  <a:srgbClr val="31567C"/>
                </a:solidFill>
                <a:latin typeface="Arial"/>
                <a:cs typeface="Arial"/>
              </a:rPr>
              <a:t>estructura </a:t>
            </a:r>
            <a:r>
              <a:rPr sz="2050" spc="105" dirty="0">
                <a:solidFill>
                  <a:srgbClr val="31567C"/>
                </a:solidFill>
                <a:latin typeface="Arial"/>
                <a:cs typeface="Arial"/>
              </a:rPr>
              <a:t>de </a:t>
            </a:r>
            <a:r>
              <a:rPr sz="2050" spc="120" dirty="0">
                <a:solidFill>
                  <a:srgbClr val="31567C"/>
                </a:solidFill>
                <a:latin typeface="Arial"/>
                <a:cs typeface="Arial"/>
              </a:rPr>
              <a:t>centro </a:t>
            </a:r>
            <a:r>
              <a:rPr sz="2050" spc="80" dirty="0">
                <a:solidFill>
                  <a:srgbClr val="31567C"/>
                </a:solidFill>
                <a:latin typeface="Arial"/>
                <a:cs typeface="Arial"/>
              </a:rPr>
              <a:t>que </a:t>
            </a:r>
            <a:r>
              <a:rPr sz="2050" spc="70" dirty="0">
                <a:solidFill>
                  <a:srgbClr val="31567C"/>
                </a:solidFill>
                <a:latin typeface="Arial"/>
                <a:cs typeface="Arial"/>
              </a:rPr>
              <a:t>facilite </a:t>
            </a:r>
            <a:r>
              <a:rPr sz="2050" spc="20" dirty="0">
                <a:solidFill>
                  <a:srgbClr val="31567C"/>
                </a:solidFill>
                <a:latin typeface="Arial"/>
                <a:cs typeface="Arial"/>
              </a:rPr>
              <a:t>la </a:t>
            </a:r>
            <a:r>
              <a:rPr sz="2050" spc="-55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80" dirty="0">
                <a:solidFill>
                  <a:srgbClr val="31567C"/>
                </a:solidFill>
                <a:latin typeface="Arial"/>
                <a:cs typeface="Arial"/>
              </a:rPr>
              <a:t>entrada</a:t>
            </a:r>
            <a:r>
              <a:rPr sz="2050" spc="7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110" dirty="0">
                <a:solidFill>
                  <a:srgbClr val="31567C"/>
                </a:solidFill>
                <a:latin typeface="Arial"/>
                <a:cs typeface="Arial"/>
              </a:rPr>
              <a:t>y</a:t>
            </a:r>
            <a:r>
              <a:rPr sz="2050" spc="-3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40" dirty="0">
                <a:solidFill>
                  <a:srgbClr val="31567C"/>
                </a:solidFill>
                <a:latin typeface="Arial"/>
                <a:cs typeface="Arial"/>
              </a:rPr>
              <a:t>salida</a:t>
            </a:r>
            <a:r>
              <a:rPr sz="2050" spc="3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105" dirty="0">
                <a:solidFill>
                  <a:srgbClr val="23466E"/>
                </a:solidFill>
                <a:latin typeface="Arial"/>
                <a:cs typeface="Arial"/>
              </a:rPr>
              <a:t>de</a:t>
            </a:r>
            <a:r>
              <a:rPr sz="2050" spc="20" dirty="0">
                <a:solidFill>
                  <a:srgbClr val="23466E"/>
                </a:solidFill>
                <a:latin typeface="Arial"/>
                <a:cs typeface="Arial"/>
              </a:rPr>
              <a:t> </a:t>
            </a:r>
            <a:r>
              <a:rPr sz="2050" spc="80" dirty="0">
                <a:solidFill>
                  <a:srgbClr val="31567C"/>
                </a:solidFill>
                <a:latin typeface="Arial"/>
                <a:cs typeface="Arial"/>
              </a:rPr>
              <a:t>alumnado</a:t>
            </a:r>
            <a:r>
              <a:rPr sz="2050" spc="25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1900" spc="70" dirty="0">
                <a:solidFill>
                  <a:srgbClr val="31567C"/>
                </a:solidFill>
                <a:latin typeface="Arial"/>
                <a:cs typeface="Arial"/>
              </a:rPr>
              <a:t>y</a:t>
            </a:r>
            <a:r>
              <a:rPr sz="1900" spc="5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105" dirty="0">
                <a:solidFill>
                  <a:srgbClr val="31567C"/>
                </a:solidFill>
                <a:latin typeface="Arial"/>
                <a:cs typeface="Arial"/>
              </a:rPr>
              <a:t>de</a:t>
            </a:r>
            <a:r>
              <a:rPr sz="2050" spc="-4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70" dirty="0">
                <a:solidFill>
                  <a:srgbClr val="31567C"/>
                </a:solidFill>
                <a:latin typeface="Arial"/>
                <a:cs typeface="Arial"/>
              </a:rPr>
              <a:t>profesorado</a:t>
            </a:r>
            <a:endParaRPr sz="2050">
              <a:latin typeface="Arial"/>
              <a:cs typeface="Arial"/>
            </a:endParaRPr>
          </a:p>
          <a:p>
            <a:pPr marL="73660" marR="562610" indent="-13335">
              <a:lnSpc>
                <a:spcPct val="118600"/>
              </a:lnSpc>
              <a:spcBef>
                <a:spcPts val="969"/>
              </a:spcBef>
            </a:pPr>
            <a:r>
              <a:rPr sz="2050" spc="10" dirty="0">
                <a:solidFill>
                  <a:srgbClr val="31567C"/>
                </a:solidFill>
                <a:latin typeface="Arial"/>
                <a:cs typeface="Arial"/>
              </a:rPr>
              <a:t>Tener</a:t>
            </a:r>
            <a:r>
              <a:rPr sz="2050" spc="16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80" dirty="0">
                <a:solidFill>
                  <a:srgbClr val="31567C"/>
                </a:solidFill>
                <a:latin typeface="Arial"/>
                <a:cs typeface="Arial"/>
              </a:rPr>
              <a:t>flexibilidad</a:t>
            </a:r>
            <a:r>
              <a:rPr sz="2050" spc="114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40" dirty="0">
                <a:solidFill>
                  <a:srgbClr val="31567C"/>
                </a:solidFill>
                <a:latin typeface="Arial"/>
                <a:cs typeface="Arial"/>
              </a:rPr>
              <a:t>para</a:t>
            </a:r>
            <a:r>
              <a:rPr sz="2050" spc="6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114" dirty="0">
                <a:solidFill>
                  <a:srgbClr val="31567C"/>
                </a:solidFill>
                <a:latin typeface="Arial"/>
                <a:cs typeface="Arial"/>
              </a:rPr>
              <a:t>implementar</a:t>
            </a:r>
            <a:r>
              <a:rPr sz="2050" spc="15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60" dirty="0">
                <a:solidFill>
                  <a:srgbClr val="31567C"/>
                </a:solidFill>
                <a:latin typeface="Arial"/>
                <a:cs typeface="Arial"/>
              </a:rPr>
              <a:t>cambios </a:t>
            </a:r>
            <a:r>
              <a:rPr sz="2050" spc="6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100" dirty="0">
                <a:solidFill>
                  <a:srgbClr val="31567C"/>
                </a:solidFill>
                <a:latin typeface="Arial"/>
                <a:cs typeface="Arial"/>
              </a:rPr>
              <a:t>(metodológicos,</a:t>
            </a:r>
            <a:r>
              <a:rPr sz="2050" spc="-14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105" dirty="0">
                <a:solidFill>
                  <a:srgbClr val="31567C"/>
                </a:solidFill>
                <a:latin typeface="Arial"/>
                <a:cs typeface="Arial"/>
              </a:rPr>
              <a:t>de</a:t>
            </a:r>
            <a:r>
              <a:rPr sz="2050" spc="-1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20" dirty="0">
                <a:solidFill>
                  <a:srgbClr val="31567C"/>
                </a:solidFill>
                <a:latin typeface="Arial"/>
                <a:cs typeface="Arial"/>
              </a:rPr>
              <a:t>espacios,</a:t>
            </a:r>
            <a:r>
              <a:rPr sz="2050" spc="13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40" dirty="0">
                <a:solidFill>
                  <a:srgbClr val="31567C"/>
                </a:solidFill>
                <a:latin typeface="Arial"/>
                <a:cs typeface="Arial"/>
              </a:rPr>
              <a:t>organizativos</a:t>
            </a:r>
            <a:r>
              <a:rPr sz="2050" spc="40" dirty="0">
                <a:solidFill>
                  <a:srgbClr val="4B5B72"/>
                </a:solidFill>
                <a:latin typeface="Arial"/>
                <a:cs typeface="Arial"/>
              </a:rPr>
              <a:t>...</a:t>
            </a:r>
            <a:r>
              <a:rPr sz="2050" spc="40" dirty="0">
                <a:solidFill>
                  <a:srgbClr val="31567C"/>
                </a:solidFill>
                <a:latin typeface="Arial"/>
                <a:cs typeface="Arial"/>
              </a:rPr>
              <a:t>)</a:t>
            </a:r>
            <a:endParaRPr sz="2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0"/>
              </a:spcBef>
            </a:pPr>
            <a:endParaRPr sz="2600">
              <a:latin typeface="Arial"/>
              <a:cs typeface="Arial"/>
            </a:endParaRPr>
          </a:p>
          <a:p>
            <a:pPr marL="68580">
              <a:lnSpc>
                <a:spcPct val="100000"/>
              </a:lnSpc>
            </a:pPr>
            <a:r>
              <a:rPr sz="2050" spc="10" dirty="0">
                <a:solidFill>
                  <a:srgbClr val="31567C"/>
                </a:solidFill>
                <a:latin typeface="Arial"/>
                <a:cs typeface="Arial"/>
              </a:rPr>
              <a:t>Estar</a:t>
            </a:r>
            <a:r>
              <a:rPr sz="2050" spc="2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105" dirty="0">
                <a:solidFill>
                  <a:srgbClr val="31567C"/>
                </a:solidFill>
                <a:latin typeface="Arial"/>
                <a:cs typeface="Arial"/>
              </a:rPr>
              <a:t>abierto</a:t>
            </a:r>
            <a:r>
              <a:rPr sz="2050" spc="4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-30" dirty="0">
                <a:solidFill>
                  <a:srgbClr val="31567C"/>
                </a:solidFill>
                <a:latin typeface="Arial"/>
                <a:cs typeface="Arial"/>
              </a:rPr>
              <a:t>a</a:t>
            </a:r>
            <a:r>
              <a:rPr sz="2050" spc="3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25" dirty="0">
                <a:solidFill>
                  <a:srgbClr val="31567C"/>
                </a:solidFill>
                <a:latin typeface="Arial"/>
                <a:cs typeface="Arial"/>
              </a:rPr>
              <a:t>la</a:t>
            </a:r>
            <a:r>
              <a:rPr sz="2050" spc="8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65" dirty="0">
                <a:solidFill>
                  <a:srgbClr val="31567C"/>
                </a:solidFill>
                <a:latin typeface="Arial"/>
                <a:cs typeface="Arial"/>
              </a:rPr>
              <a:t>cooperación</a:t>
            </a:r>
            <a:r>
              <a:rPr sz="2050" spc="24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70" dirty="0">
                <a:solidFill>
                  <a:srgbClr val="31567C"/>
                </a:solidFill>
                <a:latin typeface="Arial"/>
                <a:cs typeface="Arial"/>
              </a:rPr>
              <a:t>con</a:t>
            </a:r>
            <a:r>
              <a:rPr sz="2050" spc="6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100" dirty="0">
                <a:solidFill>
                  <a:srgbClr val="31567C"/>
                </a:solidFill>
                <a:latin typeface="Arial"/>
                <a:cs typeface="Arial"/>
              </a:rPr>
              <a:t>otros</a:t>
            </a:r>
            <a:r>
              <a:rPr sz="2050" spc="-7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80" dirty="0">
                <a:solidFill>
                  <a:srgbClr val="31567C"/>
                </a:solidFill>
                <a:latin typeface="Arial"/>
                <a:cs typeface="Arial"/>
              </a:rPr>
              <a:t>centros</a:t>
            </a:r>
            <a:endParaRPr sz="2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>
              <a:latin typeface="Arial"/>
              <a:cs typeface="Arial"/>
            </a:endParaRPr>
          </a:p>
          <a:p>
            <a:pPr marL="57150" marR="5080" indent="-5080">
              <a:lnSpc>
                <a:spcPct val="118600"/>
              </a:lnSpc>
            </a:pPr>
            <a:r>
              <a:rPr sz="2050" spc="60" dirty="0">
                <a:solidFill>
                  <a:srgbClr val="31567C"/>
                </a:solidFill>
                <a:latin typeface="Arial"/>
                <a:cs typeface="Arial"/>
              </a:rPr>
              <a:t>Tener/alcanza</a:t>
            </a:r>
            <a:r>
              <a:rPr sz="2050" spc="45" dirty="0">
                <a:solidFill>
                  <a:srgbClr val="31567C"/>
                </a:solidFill>
                <a:latin typeface="Arial"/>
                <a:cs typeface="Arial"/>
              </a:rPr>
              <a:t>r</a:t>
            </a:r>
            <a:r>
              <a:rPr sz="2050" spc="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70" dirty="0">
                <a:solidFill>
                  <a:srgbClr val="31567C"/>
                </a:solidFill>
                <a:latin typeface="Arial"/>
                <a:cs typeface="Arial"/>
              </a:rPr>
              <a:t>un</a:t>
            </a:r>
            <a:r>
              <a:rPr sz="2050" spc="75" dirty="0">
                <a:solidFill>
                  <a:srgbClr val="31567C"/>
                </a:solidFill>
                <a:latin typeface="Arial"/>
                <a:cs typeface="Arial"/>
              </a:rPr>
              <a:t>a</a:t>
            </a:r>
            <a:r>
              <a:rPr sz="2050" spc="4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105" dirty="0">
                <a:solidFill>
                  <a:srgbClr val="31567C"/>
                </a:solidFill>
                <a:latin typeface="Arial"/>
                <a:cs typeface="Arial"/>
              </a:rPr>
              <a:t>mentalidad</a:t>
            </a:r>
            <a:r>
              <a:rPr sz="2050" spc="8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35" dirty="0">
                <a:solidFill>
                  <a:srgbClr val="31567C"/>
                </a:solidFill>
                <a:latin typeface="Arial"/>
                <a:cs typeface="Arial"/>
              </a:rPr>
              <a:t>a</a:t>
            </a:r>
            <a:r>
              <a:rPr sz="2050" spc="110" dirty="0">
                <a:solidFill>
                  <a:srgbClr val="31567C"/>
                </a:solidFill>
                <a:latin typeface="Arial"/>
                <a:cs typeface="Arial"/>
              </a:rPr>
              <a:t>b</a:t>
            </a:r>
            <a:r>
              <a:rPr sz="2050" spc="20" dirty="0">
                <a:solidFill>
                  <a:srgbClr val="31567C"/>
                </a:solidFill>
                <a:latin typeface="Arial"/>
                <a:cs typeface="Arial"/>
              </a:rPr>
              <a:t>ie</a:t>
            </a:r>
            <a:r>
              <a:rPr sz="2050" spc="25" dirty="0">
                <a:solidFill>
                  <a:srgbClr val="31567C"/>
                </a:solidFill>
                <a:latin typeface="Arial"/>
                <a:cs typeface="Arial"/>
              </a:rPr>
              <a:t>r</a:t>
            </a:r>
            <a:r>
              <a:rPr sz="2050" spc="-33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240" dirty="0">
                <a:solidFill>
                  <a:srgbClr val="31567C"/>
                </a:solidFill>
                <a:latin typeface="Arial"/>
                <a:cs typeface="Arial"/>
              </a:rPr>
              <a:t>t</a:t>
            </a:r>
            <a:r>
              <a:rPr sz="2050" spc="-145" dirty="0">
                <a:solidFill>
                  <a:srgbClr val="31567C"/>
                </a:solidFill>
                <a:latin typeface="Arial"/>
                <a:cs typeface="Arial"/>
              </a:rPr>
              <a:t>a</a:t>
            </a:r>
            <a:r>
              <a:rPr sz="2050" spc="-15" dirty="0">
                <a:solidFill>
                  <a:srgbClr val="4B5B72"/>
                </a:solidFill>
                <a:latin typeface="Arial"/>
                <a:cs typeface="Arial"/>
              </a:rPr>
              <a:t>,</a:t>
            </a:r>
            <a:r>
              <a:rPr sz="2050" spc="185" dirty="0">
                <a:solidFill>
                  <a:srgbClr val="4B5B72"/>
                </a:solidFill>
                <a:latin typeface="Arial"/>
                <a:cs typeface="Arial"/>
              </a:rPr>
              <a:t> </a:t>
            </a:r>
            <a:r>
              <a:rPr sz="2050" spc="100" dirty="0">
                <a:solidFill>
                  <a:srgbClr val="31567C"/>
                </a:solidFill>
                <a:latin typeface="Arial"/>
                <a:cs typeface="Arial"/>
              </a:rPr>
              <a:t>promover  </a:t>
            </a:r>
            <a:r>
              <a:rPr sz="2050" spc="55" dirty="0">
                <a:solidFill>
                  <a:srgbClr val="31567C"/>
                </a:solidFill>
                <a:latin typeface="Arial"/>
                <a:cs typeface="Arial"/>
              </a:rPr>
              <a:t>los</a:t>
            </a:r>
            <a:r>
              <a:rPr sz="2050" spc="-2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75" dirty="0">
                <a:solidFill>
                  <a:srgbClr val="31567C"/>
                </a:solidFill>
                <a:latin typeface="Arial"/>
                <a:cs typeface="Arial"/>
              </a:rPr>
              <a:t>principios</a:t>
            </a:r>
            <a:r>
              <a:rPr sz="2050" spc="13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31567C"/>
                </a:solidFill>
                <a:latin typeface="Arial"/>
                <a:cs typeface="Arial"/>
              </a:rPr>
              <a:t>Erasmus</a:t>
            </a:r>
            <a:r>
              <a:rPr sz="2050" spc="85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1900" spc="5" dirty="0">
                <a:solidFill>
                  <a:srgbClr val="31567C"/>
                </a:solidFill>
                <a:latin typeface="Arial"/>
                <a:cs typeface="Arial"/>
              </a:rPr>
              <a:t>y</a:t>
            </a:r>
            <a:r>
              <a:rPr sz="1900" spc="114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55" dirty="0">
                <a:solidFill>
                  <a:srgbClr val="31567C"/>
                </a:solidFill>
                <a:latin typeface="Arial"/>
                <a:cs typeface="Arial"/>
              </a:rPr>
              <a:t>los</a:t>
            </a:r>
            <a:r>
              <a:rPr sz="2050" spc="30" dirty="0">
                <a:solidFill>
                  <a:srgbClr val="31567C"/>
                </a:solidFill>
                <a:latin typeface="Arial"/>
                <a:cs typeface="Arial"/>
              </a:rPr>
              <a:t> </a:t>
            </a:r>
            <a:r>
              <a:rPr sz="2050" spc="40" dirty="0">
                <a:solidFill>
                  <a:srgbClr val="23466E"/>
                </a:solidFill>
                <a:latin typeface="Arial"/>
                <a:cs typeface="Arial"/>
              </a:rPr>
              <a:t>valores</a:t>
            </a:r>
            <a:r>
              <a:rPr sz="2050" spc="75" dirty="0">
                <a:solidFill>
                  <a:srgbClr val="23466E"/>
                </a:solidFill>
                <a:latin typeface="Arial"/>
                <a:cs typeface="Arial"/>
              </a:rPr>
              <a:t> </a:t>
            </a:r>
            <a:r>
              <a:rPr sz="2050" spc="75" dirty="0">
                <a:solidFill>
                  <a:srgbClr val="31567C"/>
                </a:solidFill>
                <a:latin typeface="Arial"/>
                <a:cs typeface="Arial"/>
              </a:rPr>
              <a:t>europeos</a:t>
            </a:r>
            <a:endParaRPr sz="2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47803" cy="685799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4301" cy="673025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0820" y="178040"/>
            <a:ext cx="888738" cy="44572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77307" y="222613"/>
            <a:ext cx="1533074" cy="37886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733039" y="1671232"/>
            <a:ext cx="1621947" cy="156005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132633" y="1916383"/>
            <a:ext cx="2088535" cy="1314901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021033" y="1582086"/>
            <a:ext cx="1933006" cy="163805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9753903" y="1871811"/>
            <a:ext cx="1333107" cy="1092036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644165" y="111179"/>
            <a:ext cx="0" cy="601980"/>
          </a:xfrm>
          <a:custGeom>
            <a:avLst/>
            <a:gdLst/>
            <a:ahLst/>
            <a:cxnLst/>
            <a:rect l="l" t="t" r="r" b="b"/>
            <a:pathLst>
              <a:path h="601980">
                <a:moveTo>
                  <a:pt x="0" y="601734"/>
                </a:moveTo>
                <a:lnTo>
                  <a:pt x="0" y="0"/>
                </a:lnTo>
              </a:path>
            </a:pathLst>
          </a:custGeom>
          <a:ln w="222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343878" y="2161534"/>
            <a:ext cx="0" cy="535305"/>
          </a:xfrm>
          <a:custGeom>
            <a:avLst/>
            <a:gdLst/>
            <a:ahLst/>
            <a:cxnLst/>
            <a:rect l="l" t="t" r="r" b="b"/>
            <a:pathLst>
              <a:path h="535305">
                <a:moveTo>
                  <a:pt x="0" y="534874"/>
                </a:moveTo>
                <a:lnTo>
                  <a:pt x="0" y="0"/>
                </a:lnTo>
              </a:path>
            </a:pathLst>
          </a:custGeom>
          <a:ln w="3332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021542" y="2072388"/>
            <a:ext cx="0" cy="601980"/>
          </a:xfrm>
          <a:custGeom>
            <a:avLst/>
            <a:gdLst/>
            <a:ahLst/>
            <a:cxnLst/>
            <a:rect l="l" t="t" r="r" b="b"/>
            <a:pathLst>
              <a:path h="601980">
                <a:moveTo>
                  <a:pt x="0" y="601734"/>
                </a:moveTo>
                <a:lnTo>
                  <a:pt x="0" y="0"/>
                </a:lnTo>
              </a:path>
            </a:pathLst>
          </a:custGeom>
          <a:ln w="222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21947" y="133466"/>
            <a:ext cx="1889125" cy="0"/>
          </a:xfrm>
          <a:custGeom>
            <a:avLst/>
            <a:gdLst/>
            <a:ahLst/>
            <a:cxnLst/>
            <a:rect l="l" t="t" r="r" b="b"/>
            <a:pathLst>
              <a:path w="1889125">
                <a:moveTo>
                  <a:pt x="0" y="0"/>
                </a:moveTo>
                <a:lnTo>
                  <a:pt x="1888569" y="0"/>
                </a:lnTo>
              </a:path>
            </a:pathLst>
          </a:custGeom>
          <a:ln w="334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621947" y="679484"/>
            <a:ext cx="1889125" cy="0"/>
          </a:xfrm>
          <a:custGeom>
            <a:avLst/>
            <a:gdLst/>
            <a:ahLst/>
            <a:cxnLst/>
            <a:rect l="l" t="t" r="r" b="b"/>
            <a:pathLst>
              <a:path w="1889125">
                <a:moveTo>
                  <a:pt x="0" y="0"/>
                </a:moveTo>
                <a:lnTo>
                  <a:pt x="1888569" y="0"/>
                </a:lnTo>
              </a:path>
            </a:pathLst>
          </a:custGeom>
          <a:ln w="445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288501" y="1671232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599898" y="0"/>
                </a:lnTo>
              </a:path>
            </a:pathLst>
          </a:custGeom>
          <a:ln w="3342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332601" y="1760378"/>
            <a:ext cx="600075" cy="0"/>
          </a:xfrm>
          <a:custGeom>
            <a:avLst/>
            <a:gdLst/>
            <a:ahLst/>
            <a:cxnLst/>
            <a:rect l="l" t="t" r="r" b="b"/>
            <a:pathLst>
              <a:path w="600075">
                <a:moveTo>
                  <a:pt x="0" y="0"/>
                </a:moveTo>
                <a:lnTo>
                  <a:pt x="599897" y="0"/>
                </a:lnTo>
              </a:path>
            </a:pathLst>
          </a:custGeom>
          <a:ln w="1114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1862562" y="3670875"/>
            <a:ext cx="1350010" cy="77406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</a:pPr>
            <a:r>
              <a:rPr sz="2050" spc="10" dirty="0">
                <a:solidFill>
                  <a:srgbClr val="084F97"/>
                </a:solidFill>
                <a:latin typeface="Arial"/>
                <a:cs typeface="Arial"/>
              </a:rPr>
              <a:t>I</a:t>
            </a:r>
            <a:r>
              <a:rPr sz="2050" spc="135" dirty="0">
                <a:solidFill>
                  <a:srgbClr val="2660A1"/>
                </a:solidFill>
                <a:latin typeface="Arial"/>
                <a:cs typeface="Arial"/>
              </a:rPr>
              <a:t>n</a:t>
            </a:r>
            <a:r>
              <a:rPr sz="2050" spc="55" dirty="0">
                <a:solidFill>
                  <a:srgbClr val="2660A1"/>
                </a:solidFill>
                <a:latin typeface="Arial"/>
                <a:cs typeface="Arial"/>
              </a:rPr>
              <a:t>c</a:t>
            </a:r>
            <a:r>
              <a:rPr sz="2050" dirty="0">
                <a:solidFill>
                  <a:srgbClr val="4462A1"/>
                </a:solidFill>
                <a:latin typeface="Arial"/>
                <a:cs typeface="Arial"/>
              </a:rPr>
              <a:t>l</a:t>
            </a:r>
            <a:r>
              <a:rPr sz="2050" spc="125" dirty="0">
                <a:solidFill>
                  <a:srgbClr val="4462A1"/>
                </a:solidFill>
                <a:latin typeface="Arial"/>
                <a:cs typeface="Arial"/>
              </a:rPr>
              <a:t>u</a:t>
            </a:r>
            <a:r>
              <a:rPr sz="2050" spc="-30" dirty="0">
                <a:solidFill>
                  <a:srgbClr val="2660A1"/>
                </a:solidFill>
                <a:latin typeface="Arial"/>
                <a:cs typeface="Arial"/>
              </a:rPr>
              <a:t>sió</a:t>
            </a:r>
            <a:r>
              <a:rPr sz="2050" spc="-295" dirty="0">
                <a:solidFill>
                  <a:srgbClr val="2660A1"/>
                </a:solidFill>
                <a:latin typeface="Arial"/>
                <a:cs typeface="Arial"/>
              </a:rPr>
              <a:t> </a:t>
            </a:r>
            <a:r>
              <a:rPr sz="2050" spc="110" dirty="0">
                <a:solidFill>
                  <a:srgbClr val="4462A1"/>
                </a:solidFill>
                <a:latin typeface="Arial"/>
                <a:cs typeface="Arial"/>
              </a:rPr>
              <a:t>n</a:t>
            </a:r>
            <a:r>
              <a:rPr sz="2050" spc="-60" dirty="0">
                <a:solidFill>
                  <a:srgbClr val="4462A1"/>
                </a:solidFill>
                <a:latin typeface="Arial"/>
                <a:cs typeface="Arial"/>
              </a:rPr>
              <a:t> </a:t>
            </a:r>
            <a:r>
              <a:rPr sz="2150" spc="95" dirty="0">
                <a:solidFill>
                  <a:srgbClr val="2660A1"/>
                </a:solidFill>
                <a:latin typeface="Arial"/>
                <a:cs typeface="Arial"/>
              </a:rPr>
              <a:t>y</a:t>
            </a:r>
            <a:endParaRPr sz="2150">
              <a:latin typeface="Arial"/>
              <a:cs typeface="Arial"/>
            </a:endParaRPr>
          </a:p>
          <a:p>
            <a:pPr marL="39370">
              <a:lnSpc>
                <a:spcPct val="100000"/>
              </a:lnSpc>
              <a:spcBef>
                <a:spcPts val="415"/>
              </a:spcBef>
            </a:pPr>
            <a:r>
              <a:rPr sz="2050" spc="30" dirty="0">
                <a:solidFill>
                  <a:srgbClr val="2660A1"/>
                </a:solidFill>
                <a:latin typeface="Arial"/>
                <a:cs typeface="Arial"/>
              </a:rPr>
              <a:t>d</a:t>
            </a:r>
            <a:r>
              <a:rPr sz="2050" spc="30" dirty="0">
                <a:solidFill>
                  <a:srgbClr val="4462A1"/>
                </a:solidFill>
                <a:latin typeface="Arial"/>
                <a:cs typeface="Arial"/>
              </a:rPr>
              <a:t>i</a:t>
            </a:r>
            <a:r>
              <a:rPr sz="2050" spc="30" dirty="0">
                <a:solidFill>
                  <a:srgbClr val="2660A1"/>
                </a:solidFill>
                <a:latin typeface="Arial"/>
                <a:cs typeface="Arial"/>
              </a:rPr>
              <a:t>ve</a:t>
            </a:r>
            <a:r>
              <a:rPr sz="2050" spc="30" dirty="0">
                <a:solidFill>
                  <a:srgbClr val="084F97"/>
                </a:solidFill>
                <a:latin typeface="Arial"/>
                <a:cs typeface="Arial"/>
              </a:rPr>
              <a:t>r</a:t>
            </a:r>
            <a:r>
              <a:rPr sz="2050" spc="30" dirty="0">
                <a:solidFill>
                  <a:srgbClr val="2660A1"/>
                </a:solidFill>
                <a:latin typeface="Arial"/>
                <a:cs typeface="Arial"/>
              </a:rPr>
              <a:t>s</a:t>
            </a:r>
            <a:r>
              <a:rPr sz="2050" spc="30" dirty="0">
                <a:solidFill>
                  <a:srgbClr val="084F97"/>
                </a:solidFill>
                <a:latin typeface="Arial"/>
                <a:cs typeface="Arial"/>
              </a:rPr>
              <a:t>i</a:t>
            </a:r>
            <a:r>
              <a:rPr sz="2050" spc="30" dirty="0">
                <a:solidFill>
                  <a:srgbClr val="2660A1"/>
                </a:solidFill>
                <a:latin typeface="Arial"/>
                <a:cs typeface="Arial"/>
              </a:rPr>
              <a:t>dad</a:t>
            </a:r>
            <a:endParaRPr sz="20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3858383" y="3705838"/>
            <a:ext cx="1928495" cy="7613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598805" marR="5080" indent="-586740">
              <a:lnSpc>
                <a:spcPct val="117700"/>
              </a:lnSpc>
              <a:spcBef>
                <a:spcPts val="95"/>
              </a:spcBef>
            </a:pPr>
            <a:r>
              <a:rPr sz="2050" spc="20" dirty="0">
                <a:solidFill>
                  <a:srgbClr val="2660A1"/>
                </a:solidFill>
                <a:latin typeface="Arial"/>
                <a:cs typeface="Arial"/>
              </a:rPr>
              <a:t>Trans</a:t>
            </a:r>
            <a:r>
              <a:rPr sz="2050" spc="-25" dirty="0">
                <a:solidFill>
                  <a:srgbClr val="2660A1"/>
                </a:solidFill>
                <a:latin typeface="Arial"/>
                <a:cs typeface="Arial"/>
              </a:rPr>
              <a:t>f</a:t>
            </a:r>
            <a:r>
              <a:rPr sz="2050" spc="-45" dirty="0">
                <a:solidFill>
                  <a:srgbClr val="2660A1"/>
                </a:solidFill>
                <a:latin typeface="Arial"/>
                <a:cs typeface="Arial"/>
              </a:rPr>
              <a:t>o</a:t>
            </a:r>
            <a:r>
              <a:rPr sz="2050" spc="-25" dirty="0">
                <a:solidFill>
                  <a:srgbClr val="2660A1"/>
                </a:solidFill>
                <a:latin typeface="Arial"/>
                <a:cs typeface="Arial"/>
              </a:rPr>
              <a:t>r</a:t>
            </a:r>
            <a:r>
              <a:rPr sz="2050" spc="-215" dirty="0">
                <a:solidFill>
                  <a:srgbClr val="2660A1"/>
                </a:solidFill>
                <a:latin typeface="Arial"/>
                <a:cs typeface="Arial"/>
              </a:rPr>
              <a:t> </a:t>
            </a:r>
            <a:r>
              <a:rPr sz="2050" spc="-55" dirty="0">
                <a:solidFill>
                  <a:srgbClr val="2660A1"/>
                </a:solidFill>
                <a:latin typeface="Arial"/>
                <a:cs typeface="Arial"/>
              </a:rPr>
              <a:t>m</a:t>
            </a:r>
            <a:r>
              <a:rPr sz="2050" spc="-325" dirty="0">
                <a:solidFill>
                  <a:srgbClr val="2660A1"/>
                </a:solidFill>
                <a:latin typeface="Arial"/>
                <a:cs typeface="Arial"/>
              </a:rPr>
              <a:t> </a:t>
            </a:r>
            <a:r>
              <a:rPr sz="2050" spc="-55" dirty="0">
                <a:solidFill>
                  <a:srgbClr val="2660A1"/>
                </a:solidFill>
                <a:latin typeface="Arial"/>
                <a:cs typeface="Arial"/>
              </a:rPr>
              <a:t>a</a:t>
            </a:r>
            <a:r>
              <a:rPr sz="2050" spc="5" dirty="0">
                <a:solidFill>
                  <a:srgbClr val="2660A1"/>
                </a:solidFill>
                <a:latin typeface="Arial"/>
                <a:cs typeface="Arial"/>
              </a:rPr>
              <a:t>c</a:t>
            </a:r>
            <a:r>
              <a:rPr sz="2050" spc="130" dirty="0">
                <a:solidFill>
                  <a:srgbClr val="4462A1"/>
                </a:solidFill>
                <a:latin typeface="Arial"/>
                <a:cs typeface="Arial"/>
              </a:rPr>
              <a:t>i</a:t>
            </a:r>
            <a:r>
              <a:rPr sz="2050" spc="10" dirty="0">
                <a:solidFill>
                  <a:srgbClr val="2660A1"/>
                </a:solidFill>
                <a:latin typeface="Arial"/>
                <a:cs typeface="Arial"/>
              </a:rPr>
              <a:t>ón  </a:t>
            </a:r>
            <a:r>
              <a:rPr sz="2050" spc="100" dirty="0">
                <a:solidFill>
                  <a:srgbClr val="2660A1"/>
                </a:solidFill>
                <a:latin typeface="Arial"/>
                <a:cs typeface="Arial"/>
              </a:rPr>
              <a:t>d</a:t>
            </a:r>
            <a:r>
              <a:rPr sz="2050" spc="135" dirty="0">
                <a:solidFill>
                  <a:srgbClr val="4462A1"/>
                </a:solidFill>
                <a:latin typeface="Arial"/>
                <a:cs typeface="Arial"/>
              </a:rPr>
              <a:t>i</a:t>
            </a:r>
            <a:r>
              <a:rPr sz="2050" spc="-80" dirty="0">
                <a:solidFill>
                  <a:srgbClr val="2660A1"/>
                </a:solidFill>
                <a:latin typeface="Arial"/>
                <a:cs typeface="Arial"/>
              </a:rPr>
              <a:t>g</a:t>
            </a:r>
            <a:r>
              <a:rPr sz="2050" spc="85" dirty="0">
                <a:solidFill>
                  <a:srgbClr val="4462A1"/>
                </a:solidFill>
                <a:latin typeface="Arial"/>
                <a:cs typeface="Arial"/>
              </a:rPr>
              <a:t>i</a:t>
            </a:r>
            <a:r>
              <a:rPr sz="2050" spc="55" dirty="0">
                <a:solidFill>
                  <a:srgbClr val="2660A1"/>
                </a:solidFill>
                <a:latin typeface="Arial"/>
                <a:cs typeface="Arial"/>
              </a:rPr>
              <a:t>t</a:t>
            </a:r>
            <a:r>
              <a:rPr sz="2050" spc="-365" dirty="0">
                <a:solidFill>
                  <a:srgbClr val="2660A1"/>
                </a:solidFill>
                <a:latin typeface="Arial"/>
                <a:cs typeface="Arial"/>
              </a:rPr>
              <a:t> </a:t>
            </a:r>
            <a:r>
              <a:rPr sz="2050" spc="20" dirty="0">
                <a:solidFill>
                  <a:srgbClr val="2660A1"/>
                </a:solidFill>
                <a:latin typeface="Arial"/>
                <a:cs typeface="Arial"/>
              </a:rPr>
              <a:t>a</a:t>
            </a:r>
            <a:r>
              <a:rPr sz="2050" spc="-20" dirty="0">
                <a:solidFill>
                  <a:srgbClr val="084F97"/>
                </a:solidFill>
                <a:latin typeface="Arial"/>
                <a:cs typeface="Arial"/>
              </a:rPr>
              <a:t>l</a:t>
            </a:r>
            <a:endParaRPr sz="205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6799787" y="3720492"/>
            <a:ext cx="2087245" cy="1482090"/>
          </a:xfrm>
          <a:prstGeom prst="rect">
            <a:avLst/>
          </a:prstGeom>
        </p:spPr>
        <p:txBody>
          <a:bodyPr vert="horz" wrap="square" lIns="0" tIns="5715" rIns="0" bIns="0" rtlCol="0">
            <a:spAutoFit/>
          </a:bodyPr>
          <a:lstStyle/>
          <a:p>
            <a:pPr marL="12700" marR="5080" algn="ctr">
              <a:lnSpc>
                <a:spcPct val="114900"/>
              </a:lnSpc>
              <a:spcBef>
                <a:spcPts val="45"/>
              </a:spcBef>
            </a:pPr>
            <a:r>
              <a:rPr sz="2050" spc="-75" dirty="0">
                <a:solidFill>
                  <a:srgbClr val="2660A1"/>
                </a:solidFill>
                <a:latin typeface="Arial"/>
                <a:cs typeface="Arial"/>
              </a:rPr>
              <a:t>M</a:t>
            </a:r>
            <a:r>
              <a:rPr sz="2050" spc="-114" dirty="0">
                <a:solidFill>
                  <a:srgbClr val="2660A1"/>
                </a:solidFill>
                <a:latin typeface="Arial"/>
                <a:cs typeface="Arial"/>
              </a:rPr>
              <a:t> </a:t>
            </a:r>
            <a:r>
              <a:rPr sz="2050" spc="50" dirty="0">
                <a:solidFill>
                  <a:srgbClr val="2660A1"/>
                </a:solidFill>
                <a:latin typeface="Arial"/>
                <a:cs typeface="Arial"/>
              </a:rPr>
              <a:t>ed</a:t>
            </a:r>
            <a:r>
              <a:rPr sz="2050" spc="135" dirty="0">
                <a:solidFill>
                  <a:srgbClr val="4462A1"/>
                </a:solidFill>
                <a:latin typeface="Arial"/>
                <a:cs typeface="Arial"/>
              </a:rPr>
              <a:t>i</a:t>
            </a:r>
            <a:r>
              <a:rPr sz="2050" spc="55" dirty="0">
                <a:solidFill>
                  <a:srgbClr val="2660A1"/>
                </a:solidFill>
                <a:latin typeface="Arial"/>
                <a:cs typeface="Arial"/>
              </a:rPr>
              <a:t>o</a:t>
            </a:r>
            <a:r>
              <a:rPr sz="2050" spc="65" dirty="0">
                <a:solidFill>
                  <a:srgbClr val="2660A1"/>
                </a:solidFill>
                <a:latin typeface="Arial"/>
                <a:cs typeface="Arial"/>
              </a:rPr>
              <a:t> </a:t>
            </a:r>
            <a:r>
              <a:rPr sz="2050" spc="-55" dirty="0">
                <a:solidFill>
                  <a:srgbClr val="2660A1"/>
                </a:solidFill>
                <a:latin typeface="Arial"/>
                <a:cs typeface="Arial"/>
              </a:rPr>
              <a:t>a</a:t>
            </a:r>
            <a:r>
              <a:rPr sz="2050" spc="-75" dirty="0">
                <a:solidFill>
                  <a:srgbClr val="2660A1"/>
                </a:solidFill>
                <a:latin typeface="Arial"/>
                <a:cs typeface="Arial"/>
              </a:rPr>
              <a:t>m</a:t>
            </a:r>
            <a:r>
              <a:rPr sz="2050" spc="-210" dirty="0">
                <a:solidFill>
                  <a:srgbClr val="2660A1"/>
                </a:solidFill>
                <a:latin typeface="Arial"/>
                <a:cs typeface="Arial"/>
              </a:rPr>
              <a:t> </a:t>
            </a:r>
            <a:r>
              <a:rPr sz="2050" spc="80" dirty="0">
                <a:solidFill>
                  <a:srgbClr val="084F97"/>
                </a:solidFill>
                <a:latin typeface="Arial"/>
                <a:cs typeface="Arial"/>
              </a:rPr>
              <a:t>b</a:t>
            </a:r>
            <a:r>
              <a:rPr sz="2050" spc="125" dirty="0">
                <a:solidFill>
                  <a:srgbClr val="4462A1"/>
                </a:solidFill>
                <a:latin typeface="Arial"/>
                <a:cs typeface="Arial"/>
              </a:rPr>
              <a:t>i</a:t>
            </a:r>
            <a:r>
              <a:rPr sz="2050" spc="50" dirty="0">
                <a:solidFill>
                  <a:srgbClr val="2660A1"/>
                </a:solidFill>
                <a:latin typeface="Arial"/>
                <a:cs typeface="Arial"/>
              </a:rPr>
              <a:t>en</a:t>
            </a:r>
            <a:r>
              <a:rPr sz="2050" spc="25" dirty="0">
                <a:solidFill>
                  <a:srgbClr val="2660A1"/>
                </a:solidFill>
                <a:latin typeface="Arial"/>
                <a:cs typeface="Arial"/>
              </a:rPr>
              <a:t>t</a:t>
            </a:r>
            <a:r>
              <a:rPr sz="2050" spc="-325" dirty="0">
                <a:solidFill>
                  <a:srgbClr val="2660A1"/>
                </a:solidFill>
                <a:latin typeface="Arial"/>
                <a:cs typeface="Arial"/>
              </a:rPr>
              <a:t> </a:t>
            </a:r>
            <a:r>
              <a:rPr sz="2050" spc="35" dirty="0">
                <a:solidFill>
                  <a:srgbClr val="2660A1"/>
                </a:solidFill>
                <a:latin typeface="Arial"/>
                <a:cs typeface="Arial"/>
              </a:rPr>
              <a:t>e  </a:t>
            </a:r>
            <a:r>
              <a:rPr sz="2150" spc="5" dirty="0">
                <a:solidFill>
                  <a:srgbClr val="2660A1"/>
                </a:solidFill>
                <a:latin typeface="Arial"/>
                <a:cs typeface="Arial"/>
              </a:rPr>
              <a:t>y</a:t>
            </a:r>
            <a:r>
              <a:rPr sz="2150" spc="-30" dirty="0">
                <a:solidFill>
                  <a:srgbClr val="2660A1"/>
                </a:solidFill>
                <a:latin typeface="Arial"/>
                <a:cs typeface="Arial"/>
              </a:rPr>
              <a:t> </a:t>
            </a:r>
            <a:r>
              <a:rPr sz="2050" spc="65" dirty="0">
                <a:solidFill>
                  <a:srgbClr val="084F97"/>
                </a:solidFill>
                <a:latin typeface="Arial"/>
                <a:cs typeface="Arial"/>
              </a:rPr>
              <a:t>l</a:t>
            </a:r>
            <a:r>
              <a:rPr sz="2050" spc="125" dirty="0">
                <a:solidFill>
                  <a:srgbClr val="2660A1"/>
                </a:solidFill>
                <a:latin typeface="Arial"/>
                <a:cs typeface="Arial"/>
              </a:rPr>
              <a:t>u</a:t>
            </a:r>
            <a:r>
              <a:rPr sz="2050" spc="15" dirty="0">
                <a:solidFill>
                  <a:srgbClr val="2660A1"/>
                </a:solidFill>
                <a:latin typeface="Arial"/>
                <a:cs typeface="Arial"/>
              </a:rPr>
              <a:t>c</a:t>
            </a:r>
            <a:r>
              <a:rPr sz="2050" spc="95" dirty="0">
                <a:solidFill>
                  <a:srgbClr val="2660A1"/>
                </a:solidFill>
                <a:latin typeface="Arial"/>
                <a:cs typeface="Arial"/>
              </a:rPr>
              <a:t>h</a:t>
            </a:r>
            <a:r>
              <a:rPr sz="2050" spc="-50" dirty="0">
                <a:solidFill>
                  <a:srgbClr val="2660A1"/>
                </a:solidFill>
                <a:latin typeface="Arial"/>
                <a:cs typeface="Arial"/>
              </a:rPr>
              <a:t>a</a:t>
            </a:r>
            <a:r>
              <a:rPr sz="2050" spc="75" dirty="0">
                <a:solidFill>
                  <a:srgbClr val="2660A1"/>
                </a:solidFill>
                <a:latin typeface="Arial"/>
                <a:cs typeface="Arial"/>
              </a:rPr>
              <a:t> </a:t>
            </a:r>
            <a:r>
              <a:rPr sz="2050" spc="20" dirty="0">
                <a:solidFill>
                  <a:srgbClr val="2660A1"/>
                </a:solidFill>
                <a:latin typeface="Arial"/>
                <a:cs typeface="Arial"/>
              </a:rPr>
              <a:t>co</a:t>
            </a:r>
            <a:r>
              <a:rPr sz="2050" spc="110" dirty="0">
                <a:solidFill>
                  <a:srgbClr val="2660A1"/>
                </a:solidFill>
                <a:latin typeface="Arial"/>
                <a:cs typeface="Arial"/>
              </a:rPr>
              <a:t>n</a:t>
            </a:r>
            <a:r>
              <a:rPr sz="2050" spc="10" dirty="0">
                <a:solidFill>
                  <a:srgbClr val="084F97"/>
                </a:solidFill>
                <a:latin typeface="Arial"/>
                <a:cs typeface="Arial"/>
              </a:rPr>
              <a:t>t</a:t>
            </a:r>
            <a:r>
              <a:rPr sz="2050" spc="-290" dirty="0">
                <a:solidFill>
                  <a:srgbClr val="084F97"/>
                </a:solidFill>
                <a:latin typeface="Arial"/>
                <a:cs typeface="Arial"/>
              </a:rPr>
              <a:t> </a:t>
            </a:r>
            <a:r>
              <a:rPr sz="2050" spc="70" dirty="0">
                <a:solidFill>
                  <a:srgbClr val="084F97"/>
                </a:solidFill>
                <a:latin typeface="Arial"/>
                <a:cs typeface="Arial"/>
              </a:rPr>
              <a:t>r</a:t>
            </a:r>
            <a:r>
              <a:rPr sz="2050" spc="-50" dirty="0">
                <a:solidFill>
                  <a:srgbClr val="2660A1"/>
                </a:solidFill>
                <a:latin typeface="Arial"/>
                <a:cs typeface="Arial"/>
              </a:rPr>
              <a:t>a</a:t>
            </a:r>
            <a:r>
              <a:rPr sz="2050" spc="-5" dirty="0">
                <a:solidFill>
                  <a:srgbClr val="2660A1"/>
                </a:solidFill>
                <a:latin typeface="Arial"/>
                <a:cs typeface="Arial"/>
              </a:rPr>
              <a:t> </a:t>
            </a:r>
            <a:r>
              <a:rPr sz="2050" spc="110" dirty="0">
                <a:solidFill>
                  <a:srgbClr val="2660A1"/>
                </a:solidFill>
                <a:latin typeface="Arial"/>
                <a:cs typeface="Arial"/>
              </a:rPr>
              <a:t>e</a:t>
            </a:r>
            <a:r>
              <a:rPr sz="2050" spc="-25" dirty="0">
                <a:solidFill>
                  <a:srgbClr val="084F97"/>
                </a:solidFill>
                <a:latin typeface="Arial"/>
                <a:cs typeface="Arial"/>
              </a:rPr>
              <a:t>l  </a:t>
            </a:r>
            <a:r>
              <a:rPr sz="2050" spc="85" dirty="0">
                <a:solidFill>
                  <a:srgbClr val="2660A1"/>
                </a:solidFill>
                <a:latin typeface="Arial"/>
                <a:cs typeface="Arial"/>
              </a:rPr>
              <a:t>cambio</a:t>
            </a:r>
            <a:endParaRPr sz="2050">
              <a:latin typeface="Arial"/>
              <a:cs typeface="Arial"/>
            </a:endParaRPr>
          </a:p>
          <a:p>
            <a:pPr marR="16510" algn="ctr">
              <a:lnSpc>
                <a:spcPct val="100000"/>
              </a:lnSpc>
              <a:spcBef>
                <a:spcPts val="439"/>
              </a:spcBef>
            </a:pPr>
            <a:r>
              <a:rPr sz="2050" spc="10" dirty="0">
                <a:solidFill>
                  <a:srgbClr val="2660A1"/>
                </a:solidFill>
                <a:latin typeface="Arial"/>
                <a:cs typeface="Arial"/>
              </a:rPr>
              <a:t>cl</a:t>
            </a:r>
            <a:r>
              <a:rPr sz="2050" spc="165" dirty="0">
                <a:solidFill>
                  <a:srgbClr val="2660A1"/>
                </a:solidFill>
                <a:latin typeface="Arial"/>
                <a:cs typeface="Arial"/>
              </a:rPr>
              <a:t>i</a:t>
            </a:r>
            <a:r>
              <a:rPr sz="2050" spc="185" dirty="0">
                <a:solidFill>
                  <a:srgbClr val="4462A1"/>
                </a:solidFill>
                <a:latin typeface="Arial"/>
                <a:cs typeface="Arial"/>
              </a:rPr>
              <a:t>m</a:t>
            </a:r>
            <a:r>
              <a:rPr sz="2050" spc="-55" dirty="0">
                <a:solidFill>
                  <a:srgbClr val="2660A1"/>
                </a:solidFill>
                <a:latin typeface="Arial"/>
                <a:cs typeface="Arial"/>
              </a:rPr>
              <a:t>á</a:t>
            </a:r>
            <a:r>
              <a:rPr sz="2050" spc="-25" dirty="0">
                <a:solidFill>
                  <a:srgbClr val="2660A1"/>
                </a:solidFill>
                <a:latin typeface="Arial"/>
                <a:cs typeface="Arial"/>
              </a:rPr>
              <a:t>t</a:t>
            </a:r>
            <a:r>
              <a:rPr sz="2050" spc="-260" dirty="0">
                <a:solidFill>
                  <a:srgbClr val="2660A1"/>
                </a:solidFill>
                <a:latin typeface="Arial"/>
                <a:cs typeface="Arial"/>
              </a:rPr>
              <a:t> </a:t>
            </a:r>
            <a:r>
              <a:rPr sz="2050" spc="30" dirty="0">
                <a:solidFill>
                  <a:srgbClr val="084F97"/>
                </a:solidFill>
                <a:latin typeface="Arial"/>
                <a:cs typeface="Arial"/>
              </a:rPr>
              <a:t>i</a:t>
            </a:r>
            <a:r>
              <a:rPr sz="2050" spc="-50" dirty="0">
                <a:solidFill>
                  <a:srgbClr val="2660A1"/>
                </a:solidFill>
                <a:latin typeface="Arial"/>
                <a:cs typeface="Arial"/>
              </a:rPr>
              <a:t>co</a:t>
            </a:r>
            <a:endParaRPr sz="205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title"/>
          </p:nvPr>
        </p:nvSpPr>
        <p:spPr>
          <a:xfrm>
            <a:off x="9327403" y="199078"/>
            <a:ext cx="2363470" cy="4267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986155" algn="l"/>
              </a:tabLst>
            </a:pPr>
            <a:r>
              <a:rPr sz="2600" b="1" spc="-40" dirty="0">
                <a:solidFill>
                  <a:srgbClr val="084F97"/>
                </a:solidFill>
                <a:latin typeface="Times New Roman"/>
                <a:cs typeface="Times New Roman"/>
              </a:rPr>
              <a:t>-	</a:t>
            </a:r>
            <a:r>
              <a:rPr sz="2600" b="1" spc="-415" dirty="0">
                <a:solidFill>
                  <a:srgbClr val="084F97"/>
                </a:solidFill>
                <a:latin typeface="Times New Roman"/>
                <a:cs typeface="Times New Roman"/>
              </a:rPr>
              <a:t>E</a:t>
            </a:r>
            <a:r>
              <a:rPr sz="2600" b="1" spc="-450" dirty="0">
                <a:solidFill>
                  <a:srgbClr val="084F97"/>
                </a:solidFill>
                <a:latin typeface="Times New Roman"/>
                <a:cs typeface="Times New Roman"/>
              </a:rPr>
              <a:t>r</a:t>
            </a:r>
            <a:r>
              <a:rPr sz="2600" b="1" spc="60" dirty="0">
                <a:solidFill>
                  <a:srgbClr val="084F97"/>
                </a:solidFill>
                <a:latin typeface="Times New Roman"/>
                <a:cs typeface="Times New Roman"/>
              </a:rPr>
              <a:t>a</a:t>
            </a:r>
            <a:r>
              <a:rPr sz="2600" b="1" spc="90" dirty="0">
                <a:solidFill>
                  <a:srgbClr val="084F97"/>
                </a:solidFill>
                <a:latin typeface="Times New Roman"/>
                <a:cs typeface="Times New Roman"/>
              </a:rPr>
              <a:t>s</a:t>
            </a:r>
            <a:r>
              <a:rPr sz="2600" b="1" spc="-100" dirty="0">
                <a:solidFill>
                  <a:srgbClr val="084F97"/>
                </a:solidFill>
                <a:latin typeface="Times New Roman"/>
                <a:cs typeface="Times New Roman"/>
              </a:rPr>
              <a:t>mus</a:t>
            </a:r>
            <a:r>
              <a:rPr sz="2600" b="1" spc="-305" dirty="0">
                <a:solidFill>
                  <a:srgbClr val="084F97"/>
                </a:solidFill>
                <a:latin typeface="Times New Roman"/>
                <a:cs typeface="Times New Roman"/>
              </a:rPr>
              <a:t> </a:t>
            </a:r>
            <a:r>
              <a:rPr sz="2600" b="1" spc="70" dirty="0">
                <a:solidFill>
                  <a:srgbClr val="2660A1"/>
                </a:solidFill>
                <a:latin typeface="Times New Roman"/>
                <a:cs typeface="Times New Roman"/>
              </a:rPr>
              <a:t>+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9587903" y="544750"/>
            <a:ext cx="2077085" cy="1720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50" b="1" spc="-110" dirty="0">
                <a:solidFill>
                  <a:srgbClr val="084F97"/>
                </a:solidFill>
                <a:latin typeface="Arial"/>
                <a:cs typeface="Arial"/>
              </a:rPr>
              <a:t>E</a:t>
            </a:r>
            <a:r>
              <a:rPr sz="950" b="1" spc="-10" dirty="0">
                <a:solidFill>
                  <a:srgbClr val="4462A1"/>
                </a:solidFill>
                <a:latin typeface="Arial"/>
                <a:cs typeface="Arial"/>
              </a:rPr>
              <a:t>n</a:t>
            </a:r>
            <a:r>
              <a:rPr sz="950" b="1" spc="-5" dirty="0">
                <a:solidFill>
                  <a:srgbClr val="2660A1"/>
                </a:solidFill>
                <a:latin typeface="Arial"/>
                <a:cs typeface="Arial"/>
              </a:rPr>
              <a:t>ti</a:t>
            </a:r>
            <a:r>
              <a:rPr sz="950" b="1" spc="5" dirty="0">
                <a:solidFill>
                  <a:srgbClr val="2660A1"/>
                </a:solidFill>
                <a:latin typeface="Arial"/>
                <a:cs typeface="Arial"/>
              </a:rPr>
              <a:t>q</a:t>
            </a:r>
            <a:r>
              <a:rPr sz="950" b="1" spc="-25" dirty="0">
                <a:solidFill>
                  <a:srgbClr val="4462A1"/>
                </a:solidFill>
                <a:latin typeface="Arial"/>
                <a:cs typeface="Arial"/>
              </a:rPr>
              <a:t>u</a:t>
            </a:r>
            <a:r>
              <a:rPr sz="950" b="1" spc="-105" dirty="0">
                <a:solidFill>
                  <a:srgbClr val="2660A1"/>
                </a:solidFill>
                <a:latin typeface="Arial"/>
                <a:cs typeface="Arial"/>
              </a:rPr>
              <a:t>e</a:t>
            </a:r>
            <a:r>
              <a:rPr sz="950" b="1" spc="-10" dirty="0">
                <a:solidFill>
                  <a:srgbClr val="5E7CAE"/>
                </a:solidFill>
                <a:latin typeface="Arial"/>
                <a:cs typeface="Arial"/>
              </a:rPr>
              <a:t>c</a:t>
            </a:r>
            <a:r>
              <a:rPr sz="950" b="1" spc="-90" dirty="0">
                <a:solidFill>
                  <a:srgbClr val="5E7CAE"/>
                </a:solidFill>
                <a:latin typeface="Arial"/>
                <a:cs typeface="Arial"/>
              </a:rPr>
              <a:t>l</a:t>
            </a:r>
            <a:r>
              <a:rPr sz="950" b="1" spc="-45" dirty="0">
                <a:solidFill>
                  <a:srgbClr val="4462A1"/>
                </a:solidFill>
                <a:latin typeface="Arial"/>
                <a:cs typeface="Arial"/>
              </a:rPr>
              <a:t>e</a:t>
            </a:r>
            <a:r>
              <a:rPr sz="950" b="1" spc="-10" dirty="0">
                <a:solidFill>
                  <a:srgbClr val="2660A1"/>
                </a:solidFill>
                <a:latin typeface="Arial"/>
                <a:cs typeface="Arial"/>
              </a:rPr>
              <a:t>n</a:t>
            </a:r>
            <a:r>
              <a:rPr sz="950" b="1" dirty="0">
                <a:solidFill>
                  <a:srgbClr val="2660A1"/>
                </a:solidFill>
                <a:latin typeface="Arial"/>
                <a:cs typeface="Arial"/>
              </a:rPr>
              <a:t>d</a:t>
            </a:r>
            <a:r>
              <a:rPr sz="950" b="1" spc="-5" dirty="0">
                <a:solidFill>
                  <a:srgbClr val="5E7CAE"/>
                </a:solidFill>
                <a:latin typeface="Arial"/>
                <a:cs typeface="Arial"/>
              </a:rPr>
              <a:t>o</a:t>
            </a:r>
            <a:r>
              <a:rPr sz="950" b="1" spc="-114" dirty="0">
                <a:solidFill>
                  <a:srgbClr val="5E7CAE"/>
                </a:solidFill>
                <a:latin typeface="Arial"/>
                <a:cs typeface="Arial"/>
              </a:rPr>
              <a:t> </a:t>
            </a:r>
            <a:r>
              <a:rPr sz="950" b="1" spc="-75" dirty="0">
                <a:solidFill>
                  <a:srgbClr val="4462A1"/>
                </a:solidFill>
                <a:latin typeface="Arial"/>
                <a:cs typeface="Arial"/>
              </a:rPr>
              <a:t>v</a:t>
            </a:r>
            <a:r>
              <a:rPr sz="950" b="1" spc="20" dirty="0">
                <a:solidFill>
                  <a:srgbClr val="2660A1"/>
                </a:solidFill>
                <a:latin typeface="Arial"/>
                <a:cs typeface="Arial"/>
              </a:rPr>
              <a:t>i</a:t>
            </a:r>
            <a:r>
              <a:rPr sz="950" b="1" spc="-55" dirty="0">
                <a:solidFill>
                  <a:srgbClr val="5E7CAE"/>
                </a:solidFill>
                <a:latin typeface="Arial"/>
                <a:cs typeface="Arial"/>
              </a:rPr>
              <a:t>d</a:t>
            </a:r>
            <a:r>
              <a:rPr sz="950" b="1" spc="-25" dirty="0">
                <a:solidFill>
                  <a:srgbClr val="4462A1"/>
                </a:solidFill>
                <a:latin typeface="Arial"/>
                <a:cs typeface="Arial"/>
              </a:rPr>
              <a:t>as</a:t>
            </a:r>
            <a:r>
              <a:rPr sz="950" b="1" spc="-10" dirty="0">
                <a:solidFill>
                  <a:srgbClr val="4462A1"/>
                </a:solidFill>
                <a:latin typeface="Arial"/>
                <a:cs typeface="Arial"/>
              </a:rPr>
              <a:t>,</a:t>
            </a:r>
            <a:r>
              <a:rPr sz="950" b="1" spc="-145" dirty="0">
                <a:solidFill>
                  <a:srgbClr val="4462A1"/>
                </a:solidFill>
                <a:latin typeface="Arial"/>
                <a:cs typeface="Arial"/>
              </a:rPr>
              <a:t> </a:t>
            </a:r>
            <a:r>
              <a:rPr sz="950" b="1" spc="-125" dirty="0">
                <a:solidFill>
                  <a:srgbClr val="4462A1"/>
                </a:solidFill>
                <a:latin typeface="Arial"/>
                <a:cs typeface="Arial"/>
              </a:rPr>
              <a:t>a</a:t>
            </a:r>
            <a:r>
              <a:rPr sz="950" b="1" spc="25" dirty="0">
                <a:solidFill>
                  <a:srgbClr val="2660A1"/>
                </a:solidFill>
                <a:latin typeface="Arial"/>
                <a:cs typeface="Arial"/>
              </a:rPr>
              <a:t>b</a:t>
            </a:r>
            <a:r>
              <a:rPr sz="950" b="1" spc="-35" dirty="0">
                <a:solidFill>
                  <a:srgbClr val="7E90B8"/>
                </a:solidFill>
                <a:latin typeface="Arial"/>
                <a:cs typeface="Arial"/>
              </a:rPr>
              <a:t>r</a:t>
            </a:r>
            <a:r>
              <a:rPr sz="950" b="1" spc="-55" dirty="0">
                <a:solidFill>
                  <a:srgbClr val="7E90B8"/>
                </a:solidFill>
                <a:latin typeface="Arial"/>
                <a:cs typeface="Arial"/>
              </a:rPr>
              <a:t>i</a:t>
            </a:r>
            <a:r>
              <a:rPr sz="950" b="1" spc="-45" dirty="0">
                <a:solidFill>
                  <a:srgbClr val="4462A1"/>
                </a:solidFill>
                <a:latin typeface="Arial"/>
                <a:cs typeface="Arial"/>
              </a:rPr>
              <a:t>e</a:t>
            </a:r>
            <a:r>
              <a:rPr sz="950" b="1" spc="-35" dirty="0">
                <a:solidFill>
                  <a:srgbClr val="5E7CAE"/>
                </a:solidFill>
                <a:latin typeface="Arial"/>
                <a:cs typeface="Arial"/>
              </a:rPr>
              <a:t>n</a:t>
            </a:r>
            <a:r>
              <a:rPr sz="950" b="1" spc="25" dirty="0">
                <a:solidFill>
                  <a:srgbClr val="2660A1"/>
                </a:solidFill>
                <a:latin typeface="Arial"/>
                <a:cs typeface="Arial"/>
              </a:rPr>
              <a:t>d</a:t>
            </a:r>
            <a:r>
              <a:rPr sz="950" b="1" spc="-45" dirty="0">
                <a:solidFill>
                  <a:srgbClr val="5E7CAE"/>
                </a:solidFill>
                <a:latin typeface="Arial"/>
                <a:cs typeface="Arial"/>
              </a:rPr>
              <a:t>o</a:t>
            </a:r>
            <a:r>
              <a:rPr sz="950" b="1" spc="-125" dirty="0">
                <a:solidFill>
                  <a:srgbClr val="5E7CAE"/>
                </a:solidFill>
                <a:latin typeface="Arial"/>
                <a:cs typeface="Arial"/>
              </a:rPr>
              <a:t> </a:t>
            </a:r>
            <a:r>
              <a:rPr sz="950" b="1" spc="-65" dirty="0">
                <a:solidFill>
                  <a:srgbClr val="5E7CAE"/>
                </a:solidFill>
                <a:latin typeface="Arial"/>
                <a:cs typeface="Arial"/>
              </a:rPr>
              <a:t>m</a:t>
            </a:r>
            <a:r>
              <a:rPr sz="950" b="1" spc="-145" dirty="0">
                <a:solidFill>
                  <a:srgbClr val="5E7CAE"/>
                </a:solidFill>
                <a:latin typeface="Arial"/>
                <a:cs typeface="Arial"/>
              </a:rPr>
              <a:t> </a:t>
            </a:r>
            <a:r>
              <a:rPr sz="950" b="1" spc="-45" dirty="0">
                <a:solidFill>
                  <a:srgbClr val="2660A1"/>
                </a:solidFill>
                <a:latin typeface="Arial"/>
                <a:cs typeface="Arial"/>
              </a:rPr>
              <a:t>e</a:t>
            </a:r>
            <a:r>
              <a:rPr sz="950" b="1" spc="-10" dirty="0">
                <a:solidFill>
                  <a:srgbClr val="5E7CAE"/>
                </a:solidFill>
                <a:latin typeface="Arial"/>
                <a:cs typeface="Arial"/>
              </a:rPr>
              <a:t>n</a:t>
            </a:r>
            <a:r>
              <a:rPr sz="950" b="1" spc="-75" dirty="0">
                <a:solidFill>
                  <a:srgbClr val="2660A1"/>
                </a:solidFill>
                <a:latin typeface="Arial"/>
                <a:cs typeface="Arial"/>
              </a:rPr>
              <a:t>t</a:t>
            </a:r>
            <a:r>
              <a:rPr sz="950" b="1" spc="-420" dirty="0">
                <a:solidFill>
                  <a:srgbClr val="4462A1"/>
                </a:solidFill>
                <a:latin typeface="Arial"/>
                <a:cs typeface="Arial"/>
              </a:rPr>
              <a:t>e</a:t>
            </a:r>
            <a:r>
              <a:rPr sz="950" b="1" spc="-25" dirty="0">
                <a:solidFill>
                  <a:srgbClr val="7E90B8"/>
                </a:solidFill>
                <a:latin typeface="Arial"/>
                <a:cs typeface="Arial"/>
              </a:rPr>
              <a:t>,</a:t>
            </a:r>
            <a:r>
              <a:rPr sz="950" b="1" spc="-130" dirty="0">
                <a:solidFill>
                  <a:srgbClr val="7E90B8"/>
                </a:solidFill>
                <a:latin typeface="Arial"/>
                <a:cs typeface="Arial"/>
              </a:rPr>
              <a:t> </a:t>
            </a:r>
            <a:r>
              <a:rPr sz="950" b="1" spc="-45" dirty="0">
                <a:solidFill>
                  <a:srgbClr val="4462A1"/>
                </a:solidFill>
                <a:latin typeface="Arial"/>
                <a:cs typeface="Arial"/>
              </a:rPr>
              <a:t>s</a:t>
            </a:r>
            <a:endParaRPr sz="9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9654333" y="3683549"/>
            <a:ext cx="1598295" cy="1117600"/>
          </a:xfrm>
          <a:prstGeom prst="rect">
            <a:avLst/>
          </a:prstGeom>
        </p:spPr>
        <p:txBody>
          <a:bodyPr vert="horz" wrap="square" lIns="0" tIns="17780" rIns="0" bIns="0" rtlCol="0">
            <a:spAutoFit/>
          </a:bodyPr>
          <a:lstStyle/>
          <a:p>
            <a:pPr marL="12065" marR="5080" algn="ctr">
              <a:lnSpc>
                <a:spcPct val="115900"/>
              </a:lnSpc>
              <a:spcBef>
                <a:spcPts val="140"/>
              </a:spcBef>
            </a:pPr>
            <a:r>
              <a:rPr sz="2050" spc="-110" dirty="0">
                <a:solidFill>
                  <a:srgbClr val="2660A1"/>
                </a:solidFill>
                <a:latin typeface="Arial"/>
                <a:cs typeface="Arial"/>
              </a:rPr>
              <a:t>Pa</a:t>
            </a:r>
            <a:r>
              <a:rPr sz="2050" spc="-60" dirty="0">
                <a:solidFill>
                  <a:srgbClr val="2660A1"/>
                </a:solidFill>
                <a:latin typeface="Arial"/>
                <a:cs typeface="Arial"/>
              </a:rPr>
              <a:t>r</a:t>
            </a:r>
            <a:r>
              <a:rPr sz="2050" spc="-310" dirty="0">
                <a:solidFill>
                  <a:srgbClr val="2660A1"/>
                </a:solidFill>
                <a:latin typeface="Arial"/>
                <a:cs typeface="Arial"/>
              </a:rPr>
              <a:t> </a:t>
            </a:r>
            <a:r>
              <a:rPr sz="2050" spc="-25" dirty="0">
                <a:solidFill>
                  <a:srgbClr val="2660A1"/>
                </a:solidFill>
                <a:latin typeface="Arial"/>
                <a:cs typeface="Arial"/>
              </a:rPr>
              <a:t>t</a:t>
            </a:r>
            <a:r>
              <a:rPr sz="2050" spc="-345" dirty="0">
                <a:solidFill>
                  <a:srgbClr val="2660A1"/>
                </a:solidFill>
                <a:latin typeface="Arial"/>
                <a:cs typeface="Arial"/>
              </a:rPr>
              <a:t> </a:t>
            </a:r>
            <a:r>
              <a:rPr sz="2050" spc="120" dirty="0">
                <a:solidFill>
                  <a:srgbClr val="2660A1"/>
                </a:solidFill>
                <a:latin typeface="Arial"/>
                <a:cs typeface="Arial"/>
              </a:rPr>
              <a:t>i</a:t>
            </a:r>
            <a:r>
              <a:rPr sz="2050" spc="15" dirty="0">
                <a:solidFill>
                  <a:srgbClr val="2660A1"/>
                </a:solidFill>
                <a:latin typeface="Arial"/>
                <a:cs typeface="Arial"/>
              </a:rPr>
              <a:t>c</a:t>
            </a:r>
            <a:r>
              <a:rPr sz="2050" spc="105" dirty="0">
                <a:solidFill>
                  <a:srgbClr val="2660A1"/>
                </a:solidFill>
                <a:latin typeface="Arial"/>
                <a:cs typeface="Arial"/>
              </a:rPr>
              <a:t>i</a:t>
            </a:r>
            <a:r>
              <a:rPr sz="2050" spc="15" dirty="0">
                <a:solidFill>
                  <a:srgbClr val="2660A1"/>
                </a:solidFill>
                <a:latin typeface="Arial"/>
                <a:cs typeface="Arial"/>
              </a:rPr>
              <a:t>pa</a:t>
            </a:r>
            <a:r>
              <a:rPr sz="2050" spc="-30" dirty="0">
                <a:solidFill>
                  <a:srgbClr val="2660A1"/>
                </a:solidFill>
                <a:latin typeface="Arial"/>
                <a:cs typeface="Arial"/>
              </a:rPr>
              <a:t>c</a:t>
            </a:r>
            <a:r>
              <a:rPr sz="2050" spc="130" dirty="0">
                <a:solidFill>
                  <a:srgbClr val="4462A1"/>
                </a:solidFill>
                <a:latin typeface="Arial"/>
                <a:cs typeface="Arial"/>
              </a:rPr>
              <a:t>i</a:t>
            </a:r>
            <a:r>
              <a:rPr sz="2050" spc="10" dirty="0">
                <a:solidFill>
                  <a:srgbClr val="2660A1"/>
                </a:solidFill>
                <a:latin typeface="Arial"/>
                <a:cs typeface="Arial"/>
              </a:rPr>
              <a:t>ón  </a:t>
            </a:r>
            <a:r>
              <a:rPr sz="2050" spc="85" dirty="0">
                <a:solidFill>
                  <a:srgbClr val="2660A1"/>
                </a:solidFill>
                <a:latin typeface="Arial"/>
                <a:cs typeface="Arial"/>
              </a:rPr>
              <a:t>en </a:t>
            </a:r>
            <a:r>
              <a:rPr sz="2050" spc="40" dirty="0">
                <a:solidFill>
                  <a:srgbClr val="1364AC"/>
                </a:solidFill>
                <a:latin typeface="Arial"/>
                <a:cs typeface="Arial"/>
              </a:rPr>
              <a:t>la </a:t>
            </a:r>
            <a:r>
              <a:rPr sz="2050" spc="70" dirty="0">
                <a:solidFill>
                  <a:srgbClr val="2660A1"/>
                </a:solidFill>
                <a:latin typeface="Arial"/>
                <a:cs typeface="Arial"/>
              </a:rPr>
              <a:t>vida </a:t>
            </a:r>
            <a:r>
              <a:rPr sz="2050" spc="75" dirty="0">
                <a:solidFill>
                  <a:srgbClr val="2660A1"/>
                </a:solidFill>
                <a:latin typeface="Arial"/>
                <a:cs typeface="Arial"/>
              </a:rPr>
              <a:t> </a:t>
            </a:r>
            <a:r>
              <a:rPr sz="2050" spc="85" dirty="0">
                <a:solidFill>
                  <a:srgbClr val="2660A1"/>
                </a:solidFill>
                <a:latin typeface="Arial"/>
                <a:cs typeface="Arial"/>
              </a:rPr>
              <a:t>de</a:t>
            </a:r>
            <a:r>
              <a:rPr sz="2050" spc="200" dirty="0">
                <a:solidFill>
                  <a:srgbClr val="2660A1"/>
                </a:solidFill>
                <a:latin typeface="Arial"/>
                <a:cs typeface="Arial"/>
              </a:rPr>
              <a:t>m</a:t>
            </a:r>
            <a:r>
              <a:rPr sz="2050" spc="85" dirty="0">
                <a:solidFill>
                  <a:srgbClr val="2660A1"/>
                </a:solidFill>
                <a:latin typeface="Arial"/>
                <a:cs typeface="Arial"/>
              </a:rPr>
              <a:t>o</a:t>
            </a:r>
            <a:r>
              <a:rPr sz="2050" spc="35" dirty="0">
                <a:solidFill>
                  <a:srgbClr val="2660A1"/>
                </a:solidFill>
                <a:latin typeface="Arial"/>
                <a:cs typeface="Arial"/>
              </a:rPr>
              <a:t>c</a:t>
            </a:r>
            <a:r>
              <a:rPr sz="2050" spc="70" dirty="0">
                <a:solidFill>
                  <a:srgbClr val="084F97"/>
                </a:solidFill>
                <a:latin typeface="Arial"/>
                <a:cs typeface="Arial"/>
              </a:rPr>
              <a:t>r</a:t>
            </a:r>
            <a:r>
              <a:rPr sz="2050" spc="-55" dirty="0">
                <a:solidFill>
                  <a:srgbClr val="2660A1"/>
                </a:solidFill>
                <a:latin typeface="Arial"/>
                <a:cs typeface="Arial"/>
              </a:rPr>
              <a:t>á</a:t>
            </a:r>
            <a:r>
              <a:rPr sz="2050" spc="-25" dirty="0">
                <a:solidFill>
                  <a:srgbClr val="2660A1"/>
                </a:solidFill>
                <a:latin typeface="Arial"/>
                <a:cs typeface="Arial"/>
              </a:rPr>
              <a:t>t</a:t>
            </a:r>
            <a:r>
              <a:rPr sz="2050" spc="-260" dirty="0">
                <a:solidFill>
                  <a:srgbClr val="2660A1"/>
                </a:solidFill>
                <a:latin typeface="Arial"/>
                <a:cs typeface="Arial"/>
              </a:rPr>
              <a:t> </a:t>
            </a:r>
            <a:r>
              <a:rPr sz="2050" spc="-45" dirty="0">
                <a:solidFill>
                  <a:srgbClr val="2660A1"/>
                </a:solidFill>
                <a:latin typeface="Arial"/>
                <a:cs typeface="Arial"/>
              </a:rPr>
              <a:t>ica</a:t>
            </a:r>
            <a:endParaRPr sz="20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696688" y="5316655"/>
            <a:ext cx="1845945" cy="497205"/>
          </a:xfrm>
          <a:prstGeom prst="rect">
            <a:avLst/>
          </a:prstGeom>
          <a:solidFill>
            <a:srgbClr val="E15446"/>
          </a:solidFill>
        </p:spPr>
        <p:txBody>
          <a:bodyPr vert="horz" wrap="square" lIns="0" tIns="2286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80"/>
              </a:spcBef>
            </a:pPr>
            <a:r>
              <a:rPr sz="2700" b="1" spc="-35" dirty="0">
                <a:solidFill>
                  <a:srgbClr val="FDFDFD"/>
                </a:solidFill>
                <a:latin typeface="Arial"/>
                <a:cs typeface="Arial"/>
              </a:rPr>
              <a:t>Prioridades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33052" cy="671801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1134" y="155981"/>
            <a:ext cx="900597" cy="42407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69336" y="178301"/>
            <a:ext cx="1576044" cy="40175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407183" y="2533045"/>
            <a:ext cx="10244294" cy="282346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362153" y="1160373"/>
            <a:ext cx="0" cy="892810"/>
          </a:xfrm>
          <a:custGeom>
            <a:avLst/>
            <a:gdLst/>
            <a:ahLst/>
            <a:cxnLst/>
            <a:rect l="l" t="t" r="r" b="b"/>
            <a:pathLst>
              <a:path h="892810">
                <a:moveTo>
                  <a:pt x="0" y="892793"/>
                </a:moveTo>
                <a:lnTo>
                  <a:pt x="0" y="0"/>
                </a:lnTo>
              </a:path>
            </a:pathLst>
          </a:custGeom>
          <a:ln w="112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43590" y="66701"/>
            <a:ext cx="0" cy="625475"/>
          </a:xfrm>
          <a:custGeom>
            <a:avLst/>
            <a:gdLst/>
            <a:ahLst/>
            <a:cxnLst/>
            <a:rect l="l" t="t" r="r" b="b"/>
            <a:pathLst>
              <a:path h="625475">
                <a:moveTo>
                  <a:pt x="0" y="624955"/>
                </a:moveTo>
                <a:lnTo>
                  <a:pt x="0" y="0"/>
                </a:lnTo>
              </a:path>
            </a:pathLst>
          </a:custGeom>
          <a:ln w="337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1719024" y="1160373"/>
            <a:ext cx="0" cy="892810"/>
          </a:xfrm>
          <a:custGeom>
            <a:avLst/>
            <a:gdLst/>
            <a:ahLst/>
            <a:cxnLst/>
            <a:rect l="l" t="t" r="r" b="b"/>
            <a:pathLst>
              <a:path h="892810">
                <a:moveTo>
                  <a:pt x="0" y="892793"/>
                </a:moveTo>
                <a:lnTo>
                  <a:pt x="0" y="0"/>
                </a:lnTo>
              </a:path>
            </a:pathLst>
          </a:custGeom>
          <a:ln w="1125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21075" y="89021"/>
            <a:ext cx="1913889" cy="0"/>
          </a:xfrm>
          <a:custGeom>
            <a:avLst/>
            <a:gdLst/>
            <a:ahLst/>
            <a:cxnLst/>
            <a:rect l="l" t="t" r="r" b="b"/>
            <a:pathLst>
              <a:path w="1913889">
                <a:moveTo>
                  <a:pt x="0" y="0"/>
                </a:moveTo>
                <a:lnTo>
                  <a:pt x="1913769" y="0"/>
                </a:lnTo>
              </a:path>
            </a:pathLst>
          </a:custGeom>
          <a:ln w="223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21075" y="658177"/>
            <a:ext cx="1913889" cy="0"/>
          </a:xfrm>
          <a:custGeom>
            <a:avLst/>
            <a:gdLst/>
            <a:ahLst/>
            <a:cxnLst/>
            <a:rect l="l" t="t" r="r" b="b"/>
            <a:pathLst>
              <a:path w="1913889">
                <a:moveTo>
                  <a:pt x="0" y="0"/>
                </a:moveTo>
                <a:lnTo>
                  <a:pt x="1913769" y="0"/>
                </a:lnTo>
              </a:path>
            </a:pathLst>
          </a:custGeom>
          <a:ln w="334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350896" y="1171533"/>
            <a:ext cx="10401935" cy="0"/>
          </a:xfrm>
          <a:custGeom>
            <a:avLst/>
            <a:gdLst/>
            <a:ahLst/>
            <a:cxnLst/>
            <a:rect l="l" t="t" r="r" b="b"/>
            <a:pathLst>
              <a:path w="10401935">
                <a:moveTo>
                  <a:pt x="0" y="0"/>
                </a:moveTo>
                <a:lnTo>
                  <a:pt x="10401900" y="0"/>
                </a:lnTo>
              </a:path>
            </a:pathLst>
          </a:custGeom>
          <a:ln w="2231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350896" y="2030847"/>
            <a:ext cx="10401935" cy="0"/>
          </a:xfrm>
          <a:custGeom>
            <a:avLst/>
            <a:gdLst/>
            <a:ahLst/>
            <a:cxnLst/>
            <a:rect l="l" t="t" r="r" b="b"/>
            <a:pathLst>
              <a:path w="10401935">
                <a:moveTo>
                  <a:pt x="0" y="0"/>
                </a:moveTo>
                <a:lnTo>
                  <a:pt x="10401900" y="0"/>
                </a:lnTo>
              </a:path>
            </a:pathLst>
          </a:custGeom>
          <a:ln w="1115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9421414" y="169941"/>
            <a:ext cx="239331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95680" algn="l"/>
              </a:tabLst>
            </a:pPr>
            <a:r>
              <a:rPr sz="2600" b="1" spc="-20" dirty="0">
                <a:solidFill>
                  <a:srgbClr val="034693"/>
                </a:solidFill>
                <a:latin typeface="Times New Roman"/>
                <a:cs typeface="Times New Roman"/>
              </a:rPr>
              <a:t>-	</a:t>
            </a:r>
            <a:r>
              <a:rPr sz="2600" b="1" spc="-455" dirty="0">
                <a:solidFill>
                  <a:srgbClr val="215D9E"/>
                </a:solidFill>
                <a:latin typeface="Times New Roman"/>
                <a:cs typeface="Times New Roman"/>
              </a:rPr>
              <a:t>E</a:t>
            </a:r>
            <a:r>
              <a:rPr sz="2600" b="1" spc="-385" dirty="0">
                <a:solidFill>
                  <a:srgbClr val="034693"/>
                </a:solidFill>
                <a:latin typeface="Times New Roman"/>
                <a:cs typeface="Times New Roman"/>
              </a:rPr>
              <a:t>r</a:t>
            </a:r>
            <a:r>
              <a:rPr sz="2600" b="1" spc="90" dirty="0">
                <a:solidFill>
                  <a:srgbClr val="215D9E"/>
                </a:solidFill>
                <a:latin typeface="Times New Roman"/>
                <a:cs typeface="Times New Roman"/>
              </a:rPr>
              <a:t>a</a:t>
            </a:r>
            <a:r>
              <a:rPr sz="2600" b="1" spc="95" dirty="0">
                <a:solidFill>
                  <a:srgbClr val="215D9E"/>
                </a:solidFill>
                <a:latin typeface="Times New Roman"/>
                <a:cs typeface="Times New Roman"/>
              </a:rPr>
              <a:t>s</a:t>
            </a:r>
            <a:r>
              <a:rPr sz="2600" b="1" spc="-114" dirty="0">
                <a:solidFill>
                  <a:srgbClr val="034693"/>
                </a:solidFill>
                <a:latin typeface="Times New Roman"/>
                <a:cs typeface="Times New Roman"/>
              </a:rPr>
              <a:t>m</a:t>
            </a:r>
            <a:r>
              <a:rPr sz="2600" b="1" spc="-145" dirty="0">
                <a:solidFill>
                  <a:srgbClr val="034693"/>
                </a:solidFill>
                <a:latin typeface="Times New Roman"/>
                <a:cs typeface="Times New Roman"/>
              </a:rPr>
              <a:t>u</a:t>
            </a:r>
            <a:r>
              <a:rPr sz="2600" b="1" spc="-125" dirty="0">
                <a:solidFill>
                  <a:srgbClr val="215D9E"/>
                </a:solidFill>
                <a:latin typeface="Times New Roman"/>
                <a:cs typeface="Times New Roman"/>
              </a:rPr>
              <a:t>s</a:t>
            </a:r>
            <a:r>
              <a:rPr sz="2600" b="1" spc="-155" dirty="0">
                <a:solidFill>
                  <a:srgbClr val="215D9E"/>
                </a:solidFill>
                <a:latin typeface="Times New Roman"/>
                <a:cs typeface="Times New Roman"/>
              </a:rPr>
              <a:t> </a:t>
            </a:r>
            <a:r>
              <a:rPr sz="2600" b="1" spc="100" dirty="0">
                <a:solidFill>
                  <a:srgbClr val="215D9E"/>
                </a:solidFill>
                <a:latin typeface="Times New Roman"/>
                <a:cs typeface="Times New Roman"/>
              </a:rPr>
              <a:t>+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82343" y="513573"/>
            <a:ext cx="2104390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25" dirty="0">
                <a:solidFill>
                  <a:srgbClr val="034693"/>
                </a:solidFill>
                <a:latin typeface="Arial"/>
                <a:cs typeface="Arial"/>
              </a:rPr>
              <a:t>E</a:t>
            </a:r>
            <a:r>
              <a:rPr sz="950" b="1" spc="-25" dirty="0">
                <a:solidFill>
                  <a:srgbClr val="4462A1"/>
                </a:solidFill>
                <a:latin typeface="Arial"/>
                <a:cs typeface="Arial"/>
              </a:rPr>
              <a:t>n</a:t>
            </a:r>
            <a:r>
              <a:rPr sz="950" b="1" spc="-25" dirty="0">
                <a:solidFill>
                  <a:srgbClr val="215D9E"/>
                </a:solidFill>
                <a:latin typeface="Arial"/>
                <a:cs typeface="Arial"/>
              </a:rPr>
              <a:t>tiq</a:t>
            </a:r>
            <a:r>
              <a:rPr sz="950" b="1" spc="-25" dirty="0">
                <a:solidFill>
                  <a:srgbClr val="4462A1"/>
                </a:solidFill>
                <a:latin typeface="Arial"/>
                <a:cs typeface="Arial"/>
              </a:rPr>
              <a:t>u</a:t>
            </a:r>
            <a:r>
              <a:rPr sz="950" b="1" spc="-25" dirty="0">
                <a:solidFill>
                  <a:srgbClr val="215D9E"/>
                </a:solidFill>
                <a:latin typeface="Arial"/>
                <a:cs typeface="Arial"/>
              </a:rPr>
              <a:t>e</a:t>
            </a:r>
            <a:r>
              <a:rPr sz="950" b="1" spc="-25" dirty="0">
                <a:solidFill>
                  <a:srgbClr val="5B79AC"/>
                </a:solidFill>
                <a:latin typeface="Arial"/>
                <a:cs typeface="Arial"/>
              </a:rPr>
              <a:t>cle</a:t>
            </a:r>
            <a:r>
              <a:rPr sz="950" b="1" spc="-25" dirty="0">
                <a:solidFill>
                  <a:srgbClr val="215D9E"/>
                </a:solidFill>
                <a:latin typeface="Arial"/>
                <a:cs typeface="Arial"/>
              </a:rPr>
              <a:t>nd</a:t>
            </a:r>
            <a:r>
              <a:rPr sz="950" b="1" spc="-25" dirty="0">
                <a:solidFill>
                  <a:srgbClr val="5B79AC"/>
                </a:solidFill>
                <a:latin typeface="Arial"/>
                <a:cs typeface="Arial"/>
              </a:rPr>
              <a:t>o</a:t>
            </a:r>
            <a:r>
              <a:rPr sz="950" b="1" spc="-110" dirty="0">
                <a:solidFill>
                  <a:srgbClr val="5B79AC"/>
                </a:solidFill>
                <a:latin typeface="Arial"/>
                <a:cs typeface="Arial"/>
              </a:rPr>
              <a:t> </a:t>
            </a:r>
            <a:r>
              <a:rPr sz="950" b="1" spc="-25" dirty="0">
                <a:solidFill>
                  <a:srgbClr val="4462A1"/>
                </a:solidFill>
                <a:latin typeface="Arial"/>
                <a:cs typeface="Arial"/>
              </a:rPr>
              <a:t>v</a:t>
            </a:r>
            <a:r>
              <a:rPr sz="950" b="1" spc="-25" dirty="0">
                <a:solidFill>
                  <a:srgbClr val="215D9E"/>
                </a:solidFill>
                <a:latin typeface="Arial"/>
                <a:cs typeface="Arial"/>
              </a:rPr>
              <a:t>i</a:t>
            </a:r>
            <a:r>
              <a:rPr sz="950" b="1" spc="-25" dirty="0">
                <a:solidFill>
                  <a:srgbClr val="5B79AC"/>
                </a:solidFill>
                <a:latin typeface="Arial"/>
                <a:cs typeface="Arial"/>
              </a:rPr>
              <a:t>d</a:t>
            </a:r>
            <a:r>
              <a:rPr sz="950" b="1" spc="-25" dirty="0">
                <a:solidFill>
                  <a:srgbClr val="215D9E"/>
                </a:solidFill>
                <a:latin typeface="Arial"/>
                <a:cs typeface="Arial"/>
              </a:rPr>
              <a:t>a</a:t>
            </a:r>
            <a:r>
              <a:rPr sz="950" b="1" spc="-25" dirty="0">
                <a:solidFill>
                  <a:srgbClr val="5B79AC"/>
                </a:solidFill>
                <a:latin typeface="Arial"/>
                <a:cs typeface="Arial"/>
              </a:rPr>
              <a:t>s.</a:t>
            </a:r>
            <a:r>
              <a:rPr sz="950" b="1" spc="-135" dirty="0">
                <a:solidFill>
                  <a:srgbClr val="5B79AC"/>
                </a:solidFill>
                <a:latin typeface="Arial"/>
                <a:cs typeface="Arial"/>
              </a:rPr>
              <a:t> </a:t>
            </a:r>
            <a:r>
              <a:rPr sz="950" b="1" spc="-30" dirty="0">
                <a:solidFill>
                  <a:srgbClr val="4462A1"/>
                </a:solidFill>
                <a:latin typeface="Arial"/>
                <a:cs typeface="Arial"/>
              </a:rPr>
              <a:t>a</a:t>
            </a:r>
            <a:r>
              <a:rPr sz="950" b="1" spc="-30" dirty="0">
                <a:solidFill>
                  <a:srgbClr val="215D9E"/>
                </a:solidFill>
                <a:latin typeface="Arial"/>
                <a:cs typeface="Arial"/>
              </a:rPr>
              <a:t>b</a:t>
            </a:r>
            <a:r>
              <a:rPr sz="950" b="1" spc="-30" dirty="0">
                <a:solidFill>
                  <a:srgbClr val="7990B5"/>
                </a:solidFill>
                <a:latin typeface="Arial"/>
                <a:cs typeface="Arial"/>
              </a:rPr>
              <a:t>ri</a:t>
            </a:r>
            <a:r>
              <a:rPr sz="950" b="1" spc="-30" dirty="0">
                <a:solidFill>
                  <a:srgbClr val="4462A1"/>
                </a:solidFill>
                <a:latin typeface="Arial"/>
                <a:cs typeface="Arial"/>
              </a:rPr>
              <a:t>en</a:t>
            </a:r>
            <a:r>
              <a:rPr sz="950" b="1" spc="-30" dirty="0">
                <a:solidFill>
                  <a:srgbClr val="215D9E"/>
                </a:solidFill>
                <a:latin typeface="Arial"/>
                <a:cs typeface="Arial"/>
              </a:rPr>
              <a:t>d</a:t>
            </a:r>
            <a:r>
              <a:rPr sz="950" b="1" spc="-30" dirty="0">
                <a:solidFill>
                  <a:srgbClr val="5B79AC"/>
                </a:solidFill>
                <a:latin typeface="Arial"/>
                <a:cs typeface="Arial"/>
              </a:rPr>
              <a:t>o</a:t>
            </a:r>
            <a:r>
              <a:rPr sz="950" b="1" spc="-125" dirty="0">
                <a:solidFill>
                  <a:srgbClr val="5B79AC"/>
                </a:solidFill>
                <a:latin typeface="Arial"/>
                <a:cs typeface="Arial"/>
              </a:rPr>
              <a:t> </a:t>
            </a:r>
            <a:r>
              <a:rPr sz="950" b="1" spc="-55" dirty="0">
                <a:solidFill>
                  <a:srgbClr val="5B79AC"/>
                </a:solidFill>
                <a:latin typeface="Arial"/>
                <a:cs typeface="Arial"/>
              </a:rPr>
              <a:t>m</a:t>
            </a:r>
            <a:r>
              <a:rPr sz="950" b="1" spc="-140" dirty="0">
                <a:solidFill>
                  <a:srgbClr val="5B79AC"/>
                </a:solidFill>
                <a:latin typeface="Arial"/>
                <a:cs typeface="Arial"/>
              </a:rPr>
              <a:t> </a:t>
            </a:r>
            <a:r>
              <a:rPr sz="950" b="1" spc="-110" dirty="0">
                <a:solidFill>
                  <a:srgbClr val="215D9E"/>
                </a:solidFill>
                <a:latin typeface="Arial"/>
                <a:cs typeface="Arial"/>
              </a:rPr>
              <a:t>e</a:t>
            </a:r>
            <a:r>
              <a:rPr sz="950" b="1" spc="-110" dirty="0">
                <a:solidFill>
                  <a:srgbClr val="5B79AC"/>
                </a:solidFill>
                <a:latin typeface="Arial"/>
                <a:cs typeface="Arial"/>
              </a:rPr>
              <a:t>n</a:t>
            </a:r>
            <a:r>
              <a:rPr sz="950" b="1" spc="-110" dirty="0">
                <a:solidFill>
                  <a:srgbClr val="215D9E"/>
                </a:solidFill>
                <a:latin typeface="Arial"/>
                <a:cs typeface="Arial"/>
              </a:rPr>
              <a:t>t</a:t>
            </a:r>
            <a:r>
              <a:rPr sz="950" b="1" spc="-110" dirty="0">
                <a:solidFill>
                  <a:srgbClr val="4462A1"/>
                </a:solidFill>
                <a:latin typeface="Arial"/>
                <a:cs typeface="Arial"/>
              </a:rPr>
              <a:t>e</a:t>
            </a:r>
            <a:r>
              <a:rPr sz="950" b="1" spc="-110" dirty="0">
                <a:solidFill>
                  <a:srgbClr val="7990B5"/>
                </a:solidFill>
                <a:latin typeface="Arial"/>
                <a:cs typeface="Arial"/>
              </a:rPr>
              <a:t>,</a:t>
            </a:r>
            <a:r>
              <a:rPr sz="950" b="1" spc="-140" dirty="0">
                <a:solidFill>
                  <a:srgbClr val="7990B5"/>
                </a:solidFill>
                <a:latin typeface="Arial"/>
                <a:cs typeface="Arial"/>
              </a:rPr>
              <a:t> </a:t>
            </a:r>
            <a:r>
              <a:rPr sz="950" b="1" spc="-40" dirty="0">
                <a:solidFill>
                  <a:srgbClr val="4462A1"/>
                </a:solidFill>
                <a:latin typeface="Arial"/>
                <a:cs typeface="Arial"/>
              </a:rPr>
              <a:t>s</a:t>
            </a:r>
            <a:endParaRPr sz="9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367782" y="1157688"/>
            <a:ext cx="10346055" cy="8293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68580" marR="45720" indent="5715">
              <a:lnSpc>
                <a:spcPct val="122600"/>
              </a:lnSpc>
              <a:spcBef>
                <a:spcPts val="100"/>
              </a:spcBef>
              <a:tabLst>
                <a:tab pos="1427480" algn="l"/>
                <a:tab pos="2912110" algn="l"/>
                <a:tab pos="3857625" algn="l"/>
                <a:tab pos="6325870" algn="l"/>
                <a:tab pos="7700645" algn="l"/>
                <a:tab pos="7989570" algn="l"/>
                <a:tab pos="8449310" algn="l"/>
                <a:tab pos="10149840" algn="l"/>
              </a:tabLst>
            </a:pPr>
            <a:r>
              <a:rPr sz="2050" spc="5" dirty="0">
                <a:solidFill>
                  <a:srgbClr val="215D9E"/>
                </a:solidFill>
                <a:latin typeface="Arial"/>
                <a:cs typeface="Arial"/>
              </a:rPr>
              <a:t>Erasmus</a:t>
            </a:r>
            <a:r>
              <a:rPr sz="2050" spc="10" dirty="0">
                <a:solidFill>
                  <a:srgbClr val="215D9E"/>
                </a:solidFill>
                <a:latin typeface="Arial"/>
                <a:cs typeface="Arial"/>
              </a:rPr>
              <a:t>+</a:t>
            </a:r>
            <a:r>
              <a:rPr sz="2050" dirty="0">
                <a:solidFill>
                  <a:srgbClr val="215D9E"/>
                </a:solidFill>
                <a:latin typeface="Arial"/>
                <a:cs typeface="Arial"/>
              </a:rPr>
              <a:t>	</a:t>
            </a:r>
            <a:r>
              <a:rPr sz="2050" spc="60" dirty="0">
                <a:solidFill>
                  <a:srgbClr val="215D9E"/>
                </a:solidFill>
                <a:latin typeface="Arial"/>
                <a:cs typeface="Arial"/>
              </a:rPr>
              <a:t>2021-202</a:t>
            </a:r>
            <a:r>
              <a:rPr sz="2050" spc="65" dirty="0">
                <a:solidFill>
                  <a:srgbClr val="215D9E"/>
                </a:solidFill>
                <a:latin typeface="Arial"/>
                <a:cs typeface="Arial"/>
              </a:rPr>
              <a:t>7</a:t>
            </a:r>
            <a:r>
              <a:rPr sz="2050" dirty="0">
                <a:solidFill>
                  <a:srgbClr val="215D9E"/>
                </a:solidFill>
                <a:latin typeface="Arial"/>
                <a:cs typeface="Arial"/>
              </a:rPr>
              <a:t>	</a:t>
            </a:r>
            <a:r>
              <a:rPr sz="2050" spc="85" dirty="0">
                <a:solidFill>
                  <a:srgbClr val="215D9E"/>
                </a:solidFill>
                <a:latin typeface="Arial"/>
                <a:cs typeface="Arial"/>
              </a:rPr>
              <a:t>ofrec</a:t>
            </a:r>
            <a:r>
              <a:rPr sz="2050" spc="110" dirty="0">
                <a:solidFill>
                  <a:srgbClr val="215D9E"/>
                </a:solidFill>
                <a:latin typeface="Arial"/>
                <a:cs typeface="Arial"/>
              </a:rPr>
              <a:t>e</a:t>
            </a:r>
            <a:r>
              <a:rPr sz="2050" dirty="0">
                <a:solidFill>
                  <a:srgbClr val="215D9E"/>
                </a:solidFill>
                <a:latin typeface="Arial"/>
                <a:cs typeface="Arial"/>
              </a:rPr>
              <a:t>	</a:t>
            </a:r>
            <a:r>
              <a:rPr sz="2050" spc="204" dirty="0">
                <a:solidFill>
                  <a:srgbClr val="215D9E"/>
                </a:solidFill>
                <a:latin typeface="Arial"/>
                <a:cs typeface="Arial"/>
              </a:rPr>
              <a:t>o</a:t>
            </a:r>
            <a:r>
              <a:rPr sz="2050" spc="105" dirty="0">
                <a:solidFill>
                  <a:srgbClr val="215D9E"/>
                </a:solidFill>
                <a:latin typeface="Arial"/>
                <a:cs typeface="Arial"/>
              </a:rPr>
              <a:t>p</a:t>
            </a:r>
            <a:r>
              <a:rPr sz="2050" spc="170" dirty="0">
                <a:solidFill>
                  <a:srgbClr val="215D9E"/>
                </a:solidFill>
                <a:latin typeface="Arial"/>
                <a:cs typeface="Arial"/>
              </a:rPr>
              <a:t>o</a:t>
            </a:r>
            <a:r>
              <a:rPr sz="2050" spc="120" dirty="0">
                <a:solidFill>
                  <a:srgbClr val="215D9E"/>
                </a:solidFill>
                <a:latin typeface="Arial"/>
                <a:cs typeface="Arial"/>
              </a:rPr>
              <a:t>r</a:t>
            </a:r>
            <a:r>
              <a:rPr sz="2050" spc="215" dirty="0">
                <a:solidFill>
                  <a:srgbClr val="215D9E"/>
                </a:solidFill>
                <a:latin typeface="Arial"/>
                <a:cs typeface="Arial"/>
              </a:rPr>
              <a:t>t</a:t>
            </a:r>
            <a:r>
              <a:rPr sz="2050" spc="180" dirty="0">
                <a:solidFill>
                  <a:srgbClr val="4462A1"/>
                </a:solidFill>
                <a:latin typeface="Arial"/>
                <a:cs typeface="Arial"/>
              </a:rPr>
              <a:t>u</a:t>
            </a:r>
            <a:r>
              <a:rPr sz="2050" spc="95" dirty="0">
                <a:solidFill>
                  <a:srgbClr val="215D9E"/>
                </a:solidFill>
                <a:latin typeface="Arial"/>
                <a:cs typeface="Arial"/>
              </a:rPr>
              <a:t>n</a:t>
            </a:r>
            <a:r>
              <a:rPr sz="2050" spc="140" dirty="0">
                <a:solidFill>
                  <a:srgbClr val="4462A1"/>
                </a:solidFill>
                <a:latin typeface="Arial"/>
                <a:cs typeface="Arial"/>
              </a:rPr>
              <a:t>i</a:t>
            </a:r>
            <a:r>
              <a:rPr sz="2050" spc="120" dirty="0">
                <a:solidFill>
                  <a:srgbClr val="215D9E"/>
                </a:solidFill>
                <a:latin typeface="Arial"/>
                <a:cs typeface="Arial"/>
              </a:rPr>
              <a:t>dade</a:t>
            </a:r>
            <a:r>
              <a:rPr sz="2050" spc="110" dirty="0">
                <a:solidFill>
                  <a:srgbClr val="215D9E"/>
                </a:solidFill>
                <a:latin typeface="Arial"/>
                <a:cs typeface="Arial"/>
              </a:rPr>
              <a:t>s</a:t>
            </a:r>
            <a:r>
              <a:rPr sz="2050" dirty="0">
                <a:solidFill>
                  <a:srgbClr val="215D9E"/>
                </a:solidFill>
                <a:latin typeface="Arial"/>
                <a:cs typeface="Arial"/>
              </a:rPr>
              <a:t> </a:t>
            </a:r>
            <a:r>
              <a:rPr sz="2050" spc="-250" dirty="0">
                <a:solidFill>
                  <a:srgbClr val="215D9E"/>
                </a:solidFill>
                <a:latin typeface="Arial"/>
                <a:cs typeface="Arial"/>
              </a:rPr>
              <a:t> </a:t>
            </a:r>
            <a:r>
              <a:rPr sz="2050" spc="120" dirty="0">
                <a:solidFill>
                  <a:srgbClr val="215D9E"/>
                </a:solidFill>
                <a:latin typeface="Arial"/>
                <a:cs typeface="Arial"/>
              </a:rPr>
              <a:t>d</a:t>
            </a:r>
            <a:r>
              <a:rPr sz="2050" spc="125" dirty="0">
                <a:solidFill>
                  <a:srgbClr val="215D9E"/>
                </a:solidFill>
                <a:latin typeface="Arial"/>
                <a:cs typeface="Arial"/>
              </a:rPr>
              <a:t>e</a:t>
            </a:r>
            <a:r>
              <a:rPr sz="2050" dirty="0">
                <a:solidFill>
                  <a:srgbClr val="215D9E"/>
                </a:solidFill>
                <a:latin typeface="Arial"/>
                <a:cs typeface="Arial"/>
              </a:rPr>
              <a:t>	</a:t>
            </a:r>
            <a:r>
              <a:rPr sz="2050" spc="215" dirty="0">
                <a:solidFill>
                  <a:srgbClr val="215D9E"/>
                </a:solidFill>
                <a:latin typeface="Arial"/>
                <a:cs typeface="Arial"/>
              </a:rPr>
              <a:t>m</a:t>
            </a:r>
            <a:r>
              <a:rPr sz="2050" spc="90" dirty="0">
                <a:solidFill>
                  <a:srgbClr val="215D9E"/>
                </a:solidFill>
                <a:latin typeface="Arial"/>
                <a:cs typeface="Arial"/>
              </a:rPr>
              <a:t>ov</a:t>
            </a:r>
            <a:r>
              <a:rPr sz="2050" spc="130" dirty="0">
                <a:solidFill>
                  <a:srgbClr val="215D9E"/>
                </a:solidFill>
                <a:latin typeface="Arial"/>
                <a:cs typeface="Arial"/>
              </a:rPr>
              <a:t>i</a:t>
            </a:r>
            <a:r>
              <a:rPr sz="2050" spc="70" dirty="0">
                <a:solidFill>
                  <a:srgbClr val="4462A1"/>
                </a:solidFill>
                <a:latin typeface="Arial"/>
                <a:cs typeface="Arial"/>
              </a:rPr>
              <a:t>l</a:t>
            </a:r>
            <a:r>
              <a:rPr sz="2050" spc="140" dirty="0">
                <a:solidFill>
                  <a:srgbClr val="2174B1"/>
                </a:solidFill>
                <a:latin typeface="Arial"/>
                <a:cs typeface="Arial"/>
              </a:rPr>
              <a:t>i</a:t>
            </a:r>
            <a:r>
              <a:rPr sz="2050" spc="95" dirty="0">
                <a:solidFill>
                  <a:srgbClr val="2174B1"/>
                </a:solidFill>
                <a:latin typeface="Arial"/>
                <a:cs typeface="Arial"/>
              </a:rPr>
              <a:t>da</a:t>
            </a:r>
            <a:r>
              <a:rPr sz="2050" spc="100" dirty="0">
                <a:solidFill>
                  <a:srgbClr val="2174B1"/>
                </a:solidFill>
                <a:latin typeface="Arial"/>
                <a:cs typeface="Arial"/>
              </a:rPr>
              <a:t>d</a:t>
            </a:r>
            <a:r>
              <a:rPr sz="2050" dirty="0">
                <a:solidFill>
                  <a:srgbClr val="2174B1"/>
                </a:solidFill>
                <a:latin typeface="Arial"/>
                <a:cs typeface="Arial"/>
              </a:rPr>
              <a:t>	</a:t>
            </a:r>
            <a:r>
              <a:rPr sz="2150" spc="20" dirty="0">
                <a:solidFill>
                  <a:srgbClr val="215D9E"/>
                </a:solidFill>
                <a:latin typeface="Arial"/>
                <a:cs typeface="Arial"/>
              </a:rPr>
              <a:t>y</a:t>
            </a:r>
            <a:r>
              <a:rPr sz="2150" dirty="0">
                <a:solidFill>
                  <a:srgbClr val="215D9E"/>
                </a:solidFill>
                <a:latin typeface="Arial"/>
                <a:cs typeface="Arial"/>
              </a:rPr>
              <a:t>	</a:t>
            </a:r>
            <a:r>
              <a:rPr sz="2050" spc="120" dirty="0">
                <a:solidFill>
                  <a:srgbClr val="215D9E"/>
                </a:solidFill>
                <a:latin typeface="Arial"/>
                <a:cs typeface="Arial"/>
              </a:rPr>
              <a:t>d</a:t>
            </a:r>
            <a:r>
              <a:rPr sz="2050" spc="125" dirty="0">
                <a:solidFill>
                  <a:srgbClr val="215D9E"/>
                </a:solidFill>
                <a:latin typeface="Arial"/>
                <a:cs typeface="Arial"/>
              </a:rPr>
              <a:t>e</a:t>
            </a:r>
            <a:r>
              <a:rPr sz="2050" dirty="0">
                <a:solidFill>
                  <a:srgbClr val="215D9E"/>
                </a:solidFill>
                <a:latin typeface="Arial"/>
                <a:cs typeface="Arial"/>
              </a:rPr>
              <a:t>	</a:t>
            </a:r>
            <a:r>
              <a:rPr sz="2050" spc="70" dirty="0">
                <a:solidFill>
                  <a:srgbClr val="215D9E"/>
                </a:solidFill>
                <a:latin typeface="Arial"/>
                <a:cs typeface="Arial"/>
              </a:rPr>
              <a:t>cooperación</a:t>
            </a:r>
            <a:r>
              <a:rPr sz="2050" dirty="0">
                <a:solidFill>
                  <a:srgbClr val="215D9E"/>
                </a:solidFill>
                <a:latin typeface="Arial"/>
                <a:cs typeface="Arial"/>
              </a:rPr>
              <a:t>	</a:t>
            </a:r>
            <a:r>
              <a:rPr sz="2050" spc="-20" dirty="0">
                <a:solidFill>
                  <a:srgbClr val="215D9E"/>
                </a:solidFill>
                <a:latin typeface="Arial"/>
                <a:cs typeface="Arial"/>
              </a:rPr>
              <a:t>a  </a:t>
            </a:r>
            <a:r>
              <a:rPr sz="2050" spc="114" dirty="0">
                <a:solidFill>
                  <a:srgbClr val="215D9E"/>
                </a:solidFill>
                <a:latin typeface="Arial"/>
                <a:cs typeface="Arial"/>
              </a:rPr>
              <a:t>todo</a:t>
            </a:r>
            <a:r>
              <a:rPr sz="2050" spc="120" dirty="0">
                <a:solidFill>
                  <a:srgbClr val="215D9E"/>
                </a:solidFill>
                <a:latin typeface="Arial"/>
                <a:cs typeface="Arial"/>
              </a:rPr>
              <a:t>s</a:t>
            </a:r>
            <a:r>
              <a:rPr sz="2050" spc="10" dirty="0">
                <a:solidFill>
                  <a:srgbClr val="215D9E"/>
                </a:solidFill>
                <a:latin typeface="Arial"/>
                <a:cs typeface="Arial"/>
              </a:rPr>
              <a:t> </a:t>
            </a:r>
            <a:r>
              <a:rPr sz="2050" spc="55" dirty="0">
                <a:solidFill>
                  <a:srgbClr val="215D9E"/>
                </a:solidFill>
                <a:latin typeface="Arial"/>
                <a:cs typeface="Arial"/>
              </a:rPr>
              <a:t>lo</a:t>
            </a:r>
            <a:r>
              <a:rPr sz="2050" spc="80" dirty="0">
                <a:solidFill>
                  <a:srgbClr val="215D9E"/>
                </a:solidFill>
                <a:latin typeface="Arial"/>
                <a:cs typeface="Arial"/>
              </a:rPr>
              <a:t>s</a:t>
            </a:r>
            <a:r>
              <a:rPr sz="2050" spc="-65" dirty="0">
                <a:solidFill>
                  <a:srgbClr val="215D9E"/>
                </a:solidFill>
                <a:latin typeface="Arial"/>
                <a:cs typeface="Arial"/>
              </a:rPr>
              <a:t> </a:t>
            </a:r>
            <a:r>
              <a:rPr sz="2050" spc="-30" dirty="0">
                <a:solidFill>
                  <a:srgbClr val="215D9E"/>
                </a:solidFill>
                <a:latin typeface="Arial"/>
                <a:cs typeface="Arial"/>
              </a:rPr>
              <a:t>á</a:t>
            </a:r>
            <a:r>
              <a:rPr sz="2050" spc="-40" dirty="0">
                <a:solidFill>
                  <a:srgbClr val="215D9E"/>
                </a:solidFill>
                <a:latin typeface="Arial"/>
                <a:cs typeface="Arial"/>
              </a:rPr>
              <a:t>m</a:t>
            </a:r>
            <a:r>
              <a:rPr sz="2050" spc="-229" dirty="0">
                <a:solidFill>
                  <a:srgbClr val="215D9E"/>
                </a:solidFill>
                <a:latin typeface="Arial"/>
                <a:cs typeface="Arial"/>
              </a:rPr>
              <a:t> </a:t>
            </a:r>
            <a:r>
              <a:rPr sz="2050" spc="95" dirty="0">
                <a:solidFill>
                  <a:srgbClr val="215D9E"/>
                </a:solidFill>
                <a:latin typeface="Arial"/>
                <a:cs typeface="Arial"/>
              </a:rPr>
              <a:t>b</a:t>
            </a:r>
            <a:r>
              <a:rPr sz="2050" spc="90" dirty="0">
                <a:solidFill>
                  <a:srgbClr val="4462A1"/>
                </a:solidFill>
                <a:latin typeface="Arial"/>
                <a:cs typeface="Arial"/>
              </a:rPr>
              <a:t>i</a:t>
            </a:r>
            <a:r>
              <a:rPr sz="2050" spc="-15" dirty="0">
                <a:solidFill>
                  <a:srgbClr val="215D9E"/>
                </a:solidFill>
                <a:latin typeface="Arial"/>
                <a:cs typeface="Arial"/>
              </a:rPr>
              <a:t>t</a:t>
            </a:r>
            <a:r>
              <a:rPr sz="2050" spc="-280" dirty="0">
                <a:solidFill>
                  <a:srgbClr val="215D9E"/>
                </a:solidFill>
                <a:latin typeface="Arial"/>
                <a:cs typeface="Arial"/>
              </a:rPr>
              <a:t> </a:t>
            </a:r>
            <a:r>
              <a:rPr sz="2050" spc="-30" dirty="0">
                <a:solidFill>
                  <a:srgbClr val="215D9E"/>
                </a:solidFill>
                <a:latin typeface="Arial"/>
                <a:cs typeface="Arial"/>
              </a:rPr>
              <a:t>o</a:t>
            </a:r>
            <a:r>
              <a:rPr sz="2050" spc="-25" dirty="0">
                <a:solidFill>
                  <a:srgbClr val="215D9E"/>
                </a:solidFill>
                <a:latin typeface="Arial"/>
                <a:cs typeface="Arial"/>
              </a:rPr>
              <a:t>s</a:t>
            </a:r>
            <a:r>
              <a:rPr sz="2050" spc="145" dirty="0">
                <a:solidFill>
                  <a:srgbClr val="215D9E"/>
                </a:solidFill>
                <a:latin typeface="Arial"/>
                <a:cs typeface="Arial"/>
              </a:rPr>
              <a:t> </a:t>
            </a:r>
            <a:r>
              <a:rPr sz="2050" spc="120" dirty="0">
                <a:solidFill>
                  <a:srgbClr val="215D9E"/>
                </a:solidFill>
                <a:latin typeface="Arial"/>
                <a:cs typeface="Arial"/>
              </a:rPr>
              <a:t>d</a:t>
            </a:r>
            <a:r>
              <a:rPr sz="2050" spc="125" dirty="0">
                <a:solidFill>
                  <a:srgbClr val="215D9E"/>
                </a:solidFill>
                <a:latin typeface="Arial"/>
                <a:cs typeface="Arial"/>
              </a:rPr>
              <a:t>e</a:t>
            </a:r>
            <a:r>
              <a:rPr sz="2050" spc="-65" dirty="0">
                <a:solidFill>
                  <a:srgbClr val="215D9E"/>
                </a:solidFill>
                <a:latin typeface="Arial"/>
                <a:cs typeface="Arial"/>
              </a:rPr>
              <a:t> </a:t>
            </a:r>
            <a:r>
              <a:rPr sz="2050" spc="-5" dirty="0">
                <a:solidFill>
                  <a:srgbClr val="2174B1"/>
                </a:solidFill>
                <a:latin typeface="Arial"/>
                <a:cs typeface="Arial"/>
              </a:rPr>
              <a:t>l</a:t>
            </a:r>
            <a:r>
              <a:rPr sz="2050" spc="10" dirty="0">
                <a:solidFill>
                  <a:srgbClr val="2174B1"/>
                </a:solidFill>
                <a:latin typeface="Arial"/>
                <a:cs typeface="Arial"/>
              </a:rPr>
              <a:t>a</a:t>
            </a:r>
            <a:r>
              <a:rPr sz="2050" spc="90" dirty="0">
                <a:solidFill>
                  <a:srgbClr val="2174B1"/>
                </a:solidFill>
                <a:latin typeface="Arial"/>
                <a:cs typeface="Arial"/>
              </a:rPr>
              <a:t> </a:t>
            </a:r>
            <a:r>
              <a:rPr sz="2050" spc="-190" dirty="0">
                <a:solidFill>
                  <a:srgbClr val="215D9E"/>
                </a:solidFill>
                <a:latin typeface="Arial"/>
                <a:cs typeface="Arial"/>
              </a:rPr>
              <a:t>E</a:t>
            </a:r>
            <a:r>
              <a:rPr sz="2050" spc="-155" dirty="0">
                <a:solidFill>
                  <a:srgbClr val="215D9E"/>
                </a:solidFill>
                <a:latin typeface="Arial"/>
                <a:cs typeface="Arial"/>
              </a:rPr>
              <a:t>d</a:t>
            </a:r>
            <a:r>
              <a:rPr sz="2050" spc="-325" dirty="0">
                <a:solidFill>
                  <a:srgbClr val="215D9E"/>
                </a:solidFill>
                <a:latin typeface="Arial"/>
                <a:cs typeface="Arial"/>
              </a:rPr>
              <a:t> </a:t>
            </a:r>
            <a:r>
              <a:rPr sz="2050" spc="-155" dirty="0">
                <a:solidFill>
                  <a:srgbClr val="215D9E"/>
                </a:solidFill>
                <a:latin typeface="Arial"/>
                <a:cs typeface="Arial"/>
              </a:rPr>
              <a:t>u</a:t>
            </a:r>
            <a:r>
              <a:rPr sz="2050" spc="-270" dirty="0">
                <a:solidFill>
                  <a:srgbClr val="215D9E"/>
                </a:solidFill>
                <a:latin typeface="Arial"/>
                <a:cs typeface="Arial"/>
              </a:rPr>
              <a:t> </a:t>
            </a:r>
            <a:r>
              <a:rPr sz="2050" spc="30" dirty="0">
                <a:solidFill>
                  <a:srgbClr val="215D9E"/>
                </a:solidFill>
                <a:latin typeface="Arial"/>
                <a:cs typeface="Arial"/>
              </a:rPr>
              <a:t>ca</a:t>
            </a:r>
            <a:r>
              <a:rPr sz="2050" spc="-120" dirty="0">
                <a:solidFill>
                  <a:srgbClr val="215D9E"/>
                </a:solidFill>
                <a:latin typeface="Arial"/>
                <a:cs typeface="Arial"/>
              </a:rPr>
              <a:t>c</a:t>
            </a:r>
            <a:r>
              <a:rPr sz="2050" spc="140" dirty="0">
                <a:solidFill>
                  <a:srgbClr val="4462A1"/>
                </a:solidFill>
                <a:latin typeface="Arial"/>
                <a:cs typeface="Arial"/>
              </a:rPr>
              <a:t>i</a:t>
            </a:r>
            <a:r>
              <a:rPr sz="2050" spc="204" dirty="0">
                <a:solidFill>
                  <a:srgbClr val="215D9E"/>
                </a:solidFill>
                <a:latin typeface="Arial"/>
                <a:cs typeface="Arial"/>
              </a:rPr>
              <a:t>ó</a:t>
            </a:r>
            <a:r>
              <a:rPr sz="2050" spc="125" dirty="0">
                <a:solidFill>
                  <a:srgbClr val="4462A1"/>
                </a:solidFill>
                <a:latin typeface="Arial"/>
                <a:cs typeface="Arial"/>
              </a:rPr>
              <a:t>n</a:t>
            </a:r>
            <a:r>
              <a:rPr sz="2050" spc="-50" dirty="0">
                <a:solidFill>
                  <a:srgbClr val="4462A1"/>
                </a:solidFill>
                <a:latin typeface="Arial"/>
                <a:cs typeface="Arial"/>
              </a:rPr>
              <a:t> </a:t>
            </a:r>
            <a:r>
              <a:rPr sz="2150" spc="114" dirty="0">
                <a:solidFill>
                  <a:srgbClr val="215D9E"/>
                </a:solidFill>
                <a:latin typeface="Arial"/>
                <a:cs typeface="Arial"/>
              </a:rPr>
              <a:t>y</a:t>
            </a:r>
            <a:r>
              <a:rPr sz="2150" spc="-55" dirty="0">
                <a:solidFill>
                  <a:srgbClr val="215D9E"/>
                </a:solidFill>
                <a:latin typeface="Arial"/>
                <a:cs typeface="Arial"/>
              </a:rPr>
              <a:t> </a:t>
            </a:r>
            <a:r>
              <a:rPr sz="2050" spc="120" dirty="0">
                <a:solidFill>
                  <a:srgbClr val="215D9E"/>
                </a:solidFill>
                <a:latin typeface="Arial"/>
                <a:cs typeface="Arial"/>
              </a:rPr>
              <a:t>d</a:t>
            </a:r>
            <a:r>
              <a:rPr sz="2050" spc="125" dirty="0">
                <a:solidFill>
                  <a:srgbClr val="215D9E"/>
                </a:solidFill>
                <a:latin typeface="Arial"/>
                <a:cs typeface="Arial"/>
              </a:rPr>
              <a:t>e</a:t>
            </a:r>
            <a:r>
              <a:rPr sz="2050" spc="-65" dirty="0">
                <a:solidFill>
                  <a:srgbClr val="215D9E"/>
                </a:solidFill>
                <a:latin typeface="Arial"/>
                <a:cs typeface="Arial"/>
              </a:rPr>
              <a:t> </a:t>
            </a:r>
            <a:r>
              <a:rPr sz="2050" spc="45" dirty="0">
                <a:solidFill>
                  <a:srgbClr val="4462A1"/>
                </a:solidFill>
                <a:latin typeface="Arial"/>
                <a:cs typeface="Arial"/>
              </a:rPr>
              <a:t>l</a:t>
            </a:r>
            <a:r>
              <a:rPr sz="2050" spc="-25" dirty="0">
                <a:solidFill>
                  <a:srgbClr val="215D9E"/>
                </a:solidFill>
                <a:latin typeface="Arial"/>
                <a:cs typeface="Arial"/>
              </a:rPr>
              <a:t>a</a:t>
            </a:r>
            <a:r>
              <a:rPr sz="2050" spc="80" dirty="0">
                <a:solidFill>
                  <a:srgbClr val="215D9E"/>
                </a:solidFill>
                <a:latin typeface="Arial"/>
                <a:cs typeface="Arial"/>
              </a:rPr>
              <a:t> </a:t>
            </a:r>
            <a:r>
              <a:rPr sz="2050" spc="-160" dirty="0">
                <a:solidFill>
                  <a:srgbClr val="215D9E"/>
                </a:solidFill>
                <a:latin typeface="Arial"/>
                <a:cs typeface="Arial"/>
              </a:rPr>
              <a:t>F</a:t>
            </a:r>
            <a:r>
              <a:rPr sz="2050" spc="-140" dirty="0">
                <a:solidFill>
                  <a:srgbClr val="215D9E"/>
                </a:solidFill>
                <a:latin typeface="Arial"/>
                <a:cs typeface="Arial"/>
              </a:rPr>
              <a:t>o</a:t>
            </a:r>
            <a:r>
              <a:rPr sz="2050" spc="-330" dirty="0">
                <a:solidFill>
                  <a:srgbClr val="215D9E"/>
                </a:solidFill>
                <a:latin typeface="Arial"/>
                <a:cs typeface="Arial"/>
              </a:rPr>
              <a:t> </a:t>
            </a:r>
            <a:r>
              <a:rPr sz="2050" spc="-85" dirty="0">
                <a:solidFill>
                  <a:srgbClr val="215D9E"/>
                </a:solidFill>
                <a:latin typeface="Arial"/>
                <a:cs typeface="Arial"/>
              </a:rPr>
              <a:t>r</a:t>
            </a:r>
            <a:r>
              <a:rPr sz="2050" spc="-285" dirty="0">
                <a:solidFill>
                  <a:srgbClr val="215D9E"/>
                </a:solidFill>
                <a:latin typeface="Arial"/>
                <a:cs typeface="Arial"/>
              </a:rPr>
              <a:t> </a:t>
            </a:r>
            <a:r>
              <a:rPr sz="2050" spc="-210" dirty="0">
                <a:solidFill>
                  <a:srgbClr val="215D9E"/>
                </a:solidFill>
                <a:latin typeface="Arial"/>
                <a:cs typeface="Arial"/>
              </a:rPr>
              <a:t>m</a:t>
            </a:r>
            <a:r>
              <a:rPr sz="2050" spc="-150" dirty="0">
                <a:solidFill>
                  <a:srgbClr val="215D9E"/>
                </a:solidFill>
                <a:latin typeface="Arial"/>
                <a:cs typeface="Arial"/>
              </a:rPr>
              <a:t> </a:t>
            </a:r>
            <a:r>
              <a:rPr sz="2050" spc="-30" dirty="0">
                <a:solidFill>
                  <a:srgbClr val="215D9E"/>
                </a:solidFill>
                <a:latin typeface="Arial"/>
                <a:cs typeface="Arial"/>
              </a:rPr>
              <a:t>a</a:t>
            </a:r>
            <a:r>
              <a:rPr sz="2050" spc="5" dirty="0">
                <a:solidFill>
                  <a:srgbClr val="215D9E"/>
                </a:solidFill>
                <a:latin typeface="Arial"/>
                <a:cs typeface="Arial"/>
              </a:rPr>
              <a:t>c</a:t>
            </a:r>
            <a:r>
              <a:rPr sz="2050" spc="140" dirty="0">
                <a:solidFill>
                  <a:srgbClr val="4462A1"/>
                </a:solidFill>
                <a:latin typeface="Arial"/>
                <a:cs typeface="Arial"/>
              </a:rPr>
              <a:t>i</a:t>
            </a:r>
            <a:r>
              <a:rPr sz="2050" spc="25" dirty="0">
                <a:solidFill>
                  <a:srgbClr val="215D9E"/>
                </a:solidFill>
                <a:latin typeface="Arial"/>
                <a:cs typeface="Arial"/>
              </a:rPr>
              <a:t>ón</a:t>
            </a:r>
            <a:endParaRPr sz="2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634246" cy="671801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814366" y="245261"/>
            <a:ext cx="1553530" cy="37943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56042" y="1171534"/>
            <a:ext cx="5842624" cy="101555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309695" y="2510725"/>
            <a:ext cx="5988971" cy="1015552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09695" y="3861074"/>
            <a:ext cx="6000228" cy="1026712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2634247" y="155981"/>
            <a:ext cx="923290" cy="0"/>
          </a:xfrm>
          <a:custGeom>
            <a:avLst/>
            <a:gdLst/>
            <a:ahLst/>
            <a:cxnLst/>
            <a:rect l="l" t="t" r="r" b="b"/>
            <a:pathLst>
              <a:path w="923289">
                <a:moveTo>
                  <a:pt x="0" y="0"/>
                </a:moveTo>
                <a:lnTo>
                  <a:pt x="923112" y="0"/>
                </a:lnTo>
              </a:path>
            </a:pathLst>
          </a:custGeom>
          <a:ln w="334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2634247" y="702817"/>
            <a:ext cx="911860" cy="0"/>
          </a:xfrm>
          <a:custGeom>
            <a:avLst/>
            <a:gdLst/>
            <a:ahLst/>
            <a:cxnLst/>
            <a:rect l="l" t="t" r="r" b="b"/>
            <a:pathLst>
              <a:path w="911860">
                <a:moveTo>
                  <a:pt x="0" y="0"/>
                </a:moveTo>
                <a:lnTo>
                  <a:pt x="911855" y="0"/>
                </a:lnTo>
              </a:path>
            </a:pathLst>
          </a:custGeom>
          <a:ln w="446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9449572" y="219386"/>
            <a:ext cx="2399030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01394" algn="l"/>
              </a:tabLst>
            </a:pPr>
            <a:r>
              <a:rPr spc="25" dirty="0"/>
              <a:t>-	</a:t>
            </a:r>
            <a:r>
              <a:rPr spc="-260" dirty="0"/>
              <a:t>E</a:t>
            </a:r>
            <a:r>
              <a:rPr spc="-15" dirty="0"/>
              <a:t>ra</a:t>
            </a:r>
            <a:r>
              <a:rPr spc="200" dirty="0"/>
              <a:t>s</a:t>
            </a:r>
            <a:r>
              <a:rPr spc="-95" dirty="0"/>
              <a:t>mu</a:t>
            </a:r>
            <a:r>
              <a:rPr spc="-55" dirty="0"/>
              <a:t>s</a:t>
            </a:r>
            <a:r>
              <a:rPr spc="-180" dirty="0"/>
              <a:t> </a:t>
            </a:r>
            <a:r>
              <a:rPr spc="85" dirty="0">
                <a:solidFill>
                  <a:srgbClr val="2D5E9E"/>
                </a:solidFill>
              </a:rPr>
              <a:t>+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715892" y="575728"/>
            <a:ext cx="210058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5" dirty="0">
                <a:solidFill>
                  <a:srgbClr val="084995"/>
                </a:solidFill>
                <a:latin typeface="Arial"/>
                <a:cs typeface="Arial"/>
              </a:rPr>
              <a:t>E</a:t>
            </a:r>
            <a:r>
              <a:rPr sz="900" spc="15" dirty="0">
                <a:solidFill>
                  <a:srgbClr val="446BA5"/>
                </a:solidFill>
                <a:latin typeface="Arial"/>
                <a:cs typeface="Arial"/>
              </a:rPr>
              <a:t>ntique</a:t>
            </a:r>
            <a:r>
              <a:rPr sz="900" spc="-155" dirty="0">
                <a:solidFill>
                  <a:srgbClr val="446BA5"/>
                </a:solidFill>
                <a:latin typeface="Arial"/>
                <a:cs typeface="Arial"/>
              </a:rPr>
              <a:t> </a:t>
            </a:r>
            <a:r>
              <a:rPr sz="900" spc="45" dirty="0">
                <a:solidFill>
                  <a:srgbClr val="5E7CAE"/>
                </a:solidFill>
                <a:latin typeface="Arial"/>
                <a:cs typeface="Arial"/>
              </a:rPr>
              <a:t>cl</a:t>
            </a:r>
            <a:r>
              <a:rPr sz="900" spc="45" dirty="0">
                <a:solidFill>
                  <a:srgbClr val="446BA5"/>
                </a:solidFill>
                <a:latin typeface="Arial"/>
                <a:cs typeface="Arial"/>
              </a:rPr>
              <a:t>end</a:t>
            </a:r>
            <a:r>
              <a:rPr sz="900" spc="45" dirty="0">
                <a:solidFill>
                  <a:srgbClr val="5E7CAE"/>
                </a:solidFill>
                <a:latin typeface="Arial"/>
                <a:cs typeface="Arial"/>
              </a:rPr>
              <a:t>o</a:t>
            </a:r>
            <a:r>
              <a:rPr sz="900" spc="-70" dirty="0">
                <a:solidFill>
                  <a:srgbClr val="5E7CAE"/>
                </a:solidFill>
                <a:latin typeface="Arial"/>
                <a:cs typeface="Arial"/>
              </a:rPr>
              <a:t> </a:t>
            </a:r>
            <a:r>
              <a:rPr sz="900" spc="35" dirty="0">
                <a:solidFill>
                  <a:srgbClr val="446BA5"/>
                </a:solidFill>
                <a:latin typeface="Arial"/>
                <a:cs typeface="Arial"/>
              </a:rPr>
              <a:t>vi</a:t>
            </a:r>
            <a:r>
              <a:rPr sz="900" spc="35" dirty="0">
                <a:solidFill>
                  <a:srgbClr val="5E7CAE"/>
                </a:solidFill>
                <a:latin typeface="Arial"/>
                <a:cs typeface="Arial"/>
              </a:rPr>
              <a:t>d</a:t>
            </a:r>
            <a:r>
              <a:rPr sz="900" spc="35" dirty="0">
                <a:solidFill>
                  <a:srgbClr val="446BA5"/>
                </a:solidFill>
                <a:latin typeface="Arial"/>
                <a:cs typeface="Arial"/>
              </a:rPr>
              <a:t>as,</a:t>
            </a:r>
            <a:r>
              <a:rPr sz="900" spc="-130" dirty="0">
                <a:solidFill>
                  <a:srgbClr val="446BA5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446BA5"/>
                </a:solidFill>
                <a:latin typeface="Arial"/>
                <a:cs typeface="Arial"/>
              </a:rPr>
              <a:t>ab</a:t>
            </a:r>
            <a:r>
              <a:rPr sz="900" spc="20" dirty="0">
                <a:solidFill>
                  <a:srgbClr val="7E90B8"/>
                </a:solidFill>
                <a:latin typeface="Arial"/>
                <a:cs typeface="Arial"/>
              </a:rPr>
              <a:t>ri</a:t>
            </a:r>
            <a:r>
              <a:rPr sz="900" spc="20" dirty="0">
                <a:solidFill>
                  <a:srgbClr val="446BA5"/>
                </a:solidFill>
                <a:latin typeface="Arial"/>
                <a:cs typeface="Arial"/>
              </a:rPr>
              <a:t>e</a:t>
            </a:r>
            <a:r>
              <a:rPr sz="900" spc="20" dirty="0">
                <a:solidFill>
                  <a:srgbClr val="5E7CAE"/>
                </a:solidFill>
                <a:latin typeface="Arial"/>
                <a:cs typeface="Arial"/>
              </a:rPr>
              <a:t>n</a:t>
            </a:r>
            <a:r>
              <a:rPr sz="900" spc="20" dirty="0">
                <a:solidFill>
                  <a:srgbClr val="2D5E9E"/>
                </a:solidFill>
                <a:latin typeface="Arial"/>
                <a:cs typeface="Arial"/>
              </a:rPr>
              <a:t>d</a:t>
            </a:r>
            <a:r>
              <a:rPr sz="900" spc="-135" dirty="0">
                <a:solidFill>
                  <a:srgbClr val="2D5E9E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E7CAE"/>
                </a:solidFill>
                <a:latin typeface="Arial"/>
                <a:cs typeface="Arial"/>
              </a:rPr>
              <a:t>o</a:t>
            </a:r>
            <a:r>
              <a:rPr sz="900" spc="-80" dirty="0">
                <a:solidFill>
                  <a:srgbClr val="5E7CAE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5E7CAE"/>
                </a:solidFill>
                <a:latin typeface="Arial"/>
                <a:cs typeface="Arial"/>
              </a:rPr>
              <a:t>m</a:t>
            </a:r>
            <a:r>
              <a:rPr sz="900" spc="-90" dirty="0">
                <a:solidFill>
                  <a:srgbClr val="5E7CAE"/>
                </a:solidFill>
                <a:latin typeface="Arial"/>
                <a:cs typeface="Arial"/>
              </a:rPr>
              <a:t> </a:t>
            </a:r>
            <a:r>
              <a:rPr sz="900" spc="-60" dirty="0">
                <a:solidFill>
                  <a:srgbClr val="2D5E9E"/>
                </a:solidFill>
                <a:latin typeface="Arial"/>
                <a:cs typeface="Arial"/>
              </a:rPr>
              <a:t>e</a:t>
            </a:r>
            <a:r>
              <a:rPr sz="900" spc="-60" dirty="0">
                <a:solidFill>
                  <a:srgbClr val="5E7CAE"/>
                </a:solidFill>
                <a:latin typeface="Arial"/>
                <a:cs typeface="Arial"/>
              </a:rPr>
              <a:t>n</a:t>
            </a:r>
            <a:r>
              <a:rPr sz="900" spc="-60" dirty="0">
                <a:solidFill>
                  <a:srgbClr val="2D5E9E"/>
                </a:solidFill>
                <a:latin typeface="Arial"/>
                <a:cs typeface="Arial"/>
              </a:rPr>
              <a:t>te</a:t>
            </a:r>
            <a:r>
              <a:rPr sz="900" spc="-60" dirty="0">
                <a:solidFill>
                  <a:srgbClr val="7E90B8"/>
                </a:solidFill>
                <a:latin typeface="Arial"/>
                <a:cs typeface="Arial"/>
              </a:rPr>
              <a:t>,</a:t>
            </a:r>
            <a:r>
              <a:rPr sz="900" spc="-150" dirty="0">
                <a:solidFill>
                  <a:srgbClr val="7E90B8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2D5E9E"/>
                </a:solidFill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7188625" y="5103858"/>
            <a:ext cx="1878964" cy="390525"/>
          </a:xfrm>
          <a:prstGeom prst="rect">
            <a:avLst/>
          </a:prstGeom>
          <a:solidFill>
            <a:srgbClr val="528067"/>
          </a:solidFill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2250" spc="75" dirty="0">
                <a:solidFill>
                  <a:srgbClr val="EDEFE4"/>
                </a:solidFill>
                <a:latin typeface="Arial"/>
                <a:cs typeface="Arial"/>
              </a:rPr>
              <a:t>+</a:t>
            </a:r>
            <a:r>
              <a:rPr sz="2250" spc="-270" dirty="0">
                <a:solidFill>
                  <a:srgbClr val="EDEFE4"/>
                </a:solidFill>
                <a:latin typeface="Arial"/>
                <a:cs typeface="Arial"/>
              </a:rPr>
              <a:t> </a:t>
            </a:r>
            <a:r>
              <a:rPr sz="2100" spc="-5" dirty="0">
                <a:solidFill>
                  <a:srgbClr val="EDEFE4"/>
                </a:solidFill>
                <a:latin typeface="Arial"/>
                <a:cs typeface="Arial"/>
              </a:rPr>
              <a:t>Jean</a:t>
            </a:r>
            <a:r>
              <a:rPr sz="2100" spc="-10" dirty="0">
                <a:solidFill>
                  <a:srgbClr val="EDEFE4"/>
                </a:solidFill>
                <a:latin typeface="Arial"/>
                <a:cs typeface="Arial"/>
              </a:rPr>
              <a:t> </a:t>
            </a:r>
            <a:r>
              <a:rPr sz="2100" spc="140" dirty="0">
                <a:solidFill>
                  <a:srgbClr val="EDEFE4"/>
                </a:solidFill>
                <a:latin typeface="Arial"/>
                <a:cs typeface="Arial"/>
              </a:rPr>
              <a:t>Monnet</a:t>
            </a:r>
            <a:endParaRPr sz="2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156971"/>
            <a:ext cx="12192000" cy="6701155"/>
            <a:chOff x="0" y="156971"/>
            <a:chExt cx="12192000" cy="670115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56971"/>
              <a:ext cx="12191999" cy="6701024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3405378" y="878585"/>
              <a:ext cx="6040120" cy="3141345"/>
            </a:xfrm>
            <a:custGeom>
              <a:avLst/>
              <a:gdLst/>
              <a:ahLst/>
              <a:cxnLst/>
              <a:rect l="l" t="t" r="r" b="b"/>
              <a:pathLst>
                <a:path w="6040120" h="3141345">
                  <a:moveTo>
                    <a:pt x="0" y="1570481"/>
                  </a:moveTo>
                  <a:lnTo>
                    <a:pt x="2518" y="1505742"/>
                  </a:lnTo>
                  <a:lnTo>
                    <a:pt x="10010" y="1441670"/>
                  </a:lnTo>
                  <a:lnTo>
                    <a:pt x="22378" y="1378315"/>
                  </a:lnTo>
                  <a:lnTo>
                    <a:pt x="39524" y="1315727"/>
                  </a:lnTo>
                  <a:lnTo>
                    <a:pt x="61352" y="1253958"/>
                  </a:lnTo>
                  <a:lnTo>
                    <a:pt x="87765" y="1193058"/>
                  </a:lnTo>
                  <a:lnTo>
                    <a:pt x="118664" y="1133077"/>
                  </a:lnTo>
                  <a:lnTo>
                    <a:pt x="153954" y="1074066"/>
                  </a:lnTo>
                  <a:lnTo>
                    <a:pt x="193537" y="1016075"/>
                  </a:lnTo>
                  <a:lnTo>
                    <a:pt x="237315" y="959155"/>
                  </a:lnTo>
                  <a:lnTo>
                    <a:pt x="285192" y="903356"/>
                  </a:lnTo>
                  <a:lnTo>
                    <a:pt x="337070" y="848730"/>
                  </a:lnTo>
                  <a:lnTo>
                    <a:pt x="364480" y="821871"/>
                  </a:lnTo>
                  <a:lnTo>
                    <a:pt x="392853" y="795325"/>
                  </a:lnTo>
                  <a:lnTo>
                    <a:pt x="422178" y="769097"/>
                  </a:lnTo>
                  <a:lnTo>
                    <a:pt x="452443" y="743193"/>
                  </a:lnTo>
                  <a:lnTo>
                    <a:pt x="483635" y="717621"/>
                  </a:lnTo>
                  <a:lnTo>
                    <a:pt x="515743" y="692385"/>
                  </a:lnTo>
                  <a:lnTo>
                    <a:pt x="548753" y="667493"/>
                  </a:lnTo>
                  <a:lnTo>
                    <a:pt x="582655" y="642951"/>
                  </a:lnTo>
                  <a:lnTo>
                    <a:pt x="617436" y="618764"/>
                  </a:lnTo>
                  <a:lnTo>
                    <a:pt x="653084" y="594941"/>
                  </a:lnTo>
                  <a:lnTo>
                    <a:pt x="689586" y="571486"/>
                  </a:lnTo>
                  <a:lnTo>
                    <a:pt x="726930" y="548405"/>
                  </a:lnTo>
                  <a:lnTo>
                    <a:pt x="765105" y="525707"/>
                  </a:lnTo>
                  <a:lnTo>
                    <a:pt x="804099" y="503396"/>
                  </a:lnTo>
                  <a:lnTo>
                    <a:pt x="843898" y="481479"/>
                  </a:lnTo>
                  <a:lnTo>
                    <a:pt x="884491" y="459962"/>
                  </a:lnTo>
                  <a:lnTo>
                    <a:pt x="925866" y="438852"/>
                  </a:lnTo>
                  <a:lnTo>
                    <a:pt x="968010" y="418154"/>
                  </a:lnTo>
                  <a:lnTo>
                    <a:pt x="1010913" y="397876"/>
                  </a:lnTo>
                  <a:lnTo>
                    <a:pt x="1054560" y="378024"/>
                  </a:lnTo>
                  <a:lnTo>
                    <a:pt x="1098940" y="358603"/>
                  </a:lnTo>
                  <a:lnTo>
                    <a:pt x="1144042" y="339620"/>
                  </a:lnTo>
                  <a:lnTo>
                    <a:pt x="1189852" y="321082"/>
                  </a:lnTo>
                  <a:lnTo>
                    <a:pt x="1236360" y="302995"/>
                  </a:lnTo>
                  <a:lnTo>
                    <a:pt x="1283552" y="285365"/>
                  </a:lnTo>
                  <a:lnTo>
                    <a:pt x="1331416" y="268198"/>
                  </a:lnTo>
                  <a:lnTo>
                    <a:pt x="1379941" y="251501"/>
                  </a:lnTo>
                  <a:lnTo>
                    <a:pt x="1429113" y="235280"/>
                  </a:lnTo>
                  <a:lnTo>
                    <a:pt x="1478922" y="219542"/>
                  </a:lnTo>
                  <a:lnTo>
                    <a:pt x="1529355" y="204292"/>
                  </a:lnTo>
                  <a:lnTo>
                    <a:pt x="1580399" y="189537"/>
                  </a:lnTo>
                  <a:lnTo>
                    <a:pt x="1632043" y="175283"/>
                  </a:lnTo>
                  <a:lnTo>
                    <a:pt x="1684275" y="161537"/>
                  </a:lnTo>
                  <a:lnTo>
                    <a:pt x="1737082" y="148305"/>
                  </a:lnTo>
                  <a:lnTo>
                    <a:pt x="1790452" y="135593"/>
                  </a:lnTo>
                  <a:lnTo>
                    <a:pt x="1844373" y="123408"/>
                  </a:lnTo>
                  <a:lnTo>
                    <a:pt x="1898833" y="111755"/>
                  </a:lnTo>
                  <a:lnTo>
                    <a:pt x="1953819" y="100642"/>
                  </a:lnTo>
                  <a:lnTo>
                    <a:pt x="2009321" y="90074"/>
                  </a:lnTo>
                  <a:lnTo>
                    <a:pt x="2065324" y="80058"/>
                  </a:lnTo>
                  <a:lnTo>
                    <a:pt x="2121818" y="70600"/>
                  </a:lnTo>
                  <a:lnTo>
                    <a:pt x="2178790" y="61707"/>
                  </a:lnTo>
                  <a:lnTo>
                    <a:pt x="2236229" y="53384"/>
                  </a:lnTo>
                  <a:lnTo>
                    <a:pt x="2294121" y="45639"/>
                  </a:lnTo>
                  <a:lnTo>
                    <a:pt x="2352454" y="38476"/>
                  </a:lnTo>
                  <a:lnTo>
                    <a:pt x="2411218" y="31904"/>
                  </a:lnTo>
                  <a:lnTo>
                    <a:pt x="2470398" y="25927"/>
                  </a:lnTo>
                  <a:lnTo>
                    <a:pt x="2529984" y="20553"/>
                  </a:lnTo>
                  <a:lnTo>
                    <a:pt x="2589963" y="15787"/>
                  </a:lnTo>
                  <a:lnTo>
                    <a:pt x="2650324" y="11637"/>
                  </a:lnTo>
                  <a:lnTo>
                    <a:pt x="2711053" y="8107"/>
                  </a:lnTo>
                  <a:lnTo>
                    <a:pt x="2772138" y="5205"/>
                  </a:lnTo>
                  <a:lnTo>
                    <a:pt x="2833569" y="2937"/>
                  </a:lnTo>
                  <a:lnTo>
                    <a:pt x="2895331" y="1309"/>
                  </a:lnTo>
                  <a:lnTo>
                    <a:pt x="2957414" y="328"/>
                  </a:lnTo>
                  <a:lnTo>
                    <a:pt x="3019806" y="0"/>
                  </a:lnTo>
                  <a:lnTo>
                    <a:pt x="3082197" y="328"/>
                  </a:lnTo>
                  <a:lnTo>
                    <a:pt x="3144280" y="1309"/>
                  </a:lnTo>
                  <a:lnTo>
                    <a:pt x="3206042" y="2937"/>
                  </a:lnTo>
                  <a:lnTo>
                    <a:pt x="3267473" y="5205"/>
                  </a:lnTo>
                  <a:lnTo>
                    <a:pt x="3328558" y="8107"/>
                  </a:lnTo>
                  <a:lnTo>
                    <a:pt x="3389287" y="11637"/>
                  </a:lnTo>
                  <a:lnTo>
                    <a:pt x="3449648" y="15787"/>
                  </a:lnTo>
                  <a:lnTo>
                    <a:pt x="3509627" y="20553"/>
                  </a:lnTo>
                  <a:lnTo>
                    <a:pt x="3569213" y="25927"/>
                  </a:lnTo>
                  <a:lnTo>
                    <a:pt x="3628393" y="31904"/>
                  </a:lnTo>
                  <a:lnTo>
                    <a:pt x="3687157" y="38476"/>
                  </a:lnTo>
                  <a:lnTo>
                    <a:pt x="3745490" y="45639"/>
                  </a:lnTo>
                  <a:lnTo>
                    <a:pt x="3803382" y="53384"/>
                  </a:lnTo>
                  <a:lnTo>
                    <a:pt x="3860821" y="61707"/>
                  </a:lnTo>
                  <a:lnTo>
                    <a:pt x="3917793" y="70600"/>
                  </a:lnTo>
                  <a:lnTo>
                    <a:pt x="3974287" y="80058"/>
                  </a:lnTo>
                  <a:lnTo>
                    <a:pt x="4030290" y="90074"/>
                  </a:lnTo>
                  <a:lnTo>
                    <a:pt x="4085792" y="100642"/>
                  </a:lnTo>
                  <a:lnTo>
                    <a:pt x="4140778" y="111755"/>
                  </a:lnTo>
                  <a:lnTo>
                    <a:pt x="4195238" y="123408"/>
                  </a:lnTo>
                  <a:lnTo>
                    <a:pt x="4249159" y="135593"/>
                  </a:lnTo>
                  <a:lnTo>
                    <a:pt x="4302529" y="148305"/>
                  </a:lnTo>
                  <a:lnTo>
                    <a:pt x="4355336" y="161537"/>
                  </a:lnTo>
                  <a:lnTo>
                    <a:pt x="4407568" y="175283"/>
                  </a:lnTo>
                  <a:lnTo>
                    <a:pt x="4459212" y="189537"/>
                  </a:lnTo>
                  <a:lnTo>
                    <a:pt x="4510256" y="204292"/>
                  </a:lnTo>
                  <a:lnTo>
                    <a:pt x="4560689" y="219542"/>
                  </a:lnTo>
                  <a:lnTo>
                    <a:pt x="4610498" y="235280"/>
                  </a:lnTo>
                  <a:lnTo>
                    <a:pt x="4659670" y="251501"/>
                  </a:lnTo>
                  <a:lnTo>
                    <a:pt x="4708195" y="268198"/>
                  </a:lnTo>
                  <a:lnTo>
                    <a:pt x="4756059" y="285365"/>
                  </a:lnTo>
                  <a:lnTo>
                    <a:pt x="4803251" y="302995"/>
                  </a:lnTo>
                  <a:lnTo>
                    <a:pt x="4849759" y="321082"/>
                  </a:lnTo>
                  <a:lnTo>
                    <a:pt x="4895569" y="339620"/>
                  </a:lnTo>
                  <a:lnTo>
                    <a:pt x="4940671" y="358603"/>
                  </a:lnTo>
                  <a:lnTo>
                    <a:pt x="4985051" y="378024"/>
                  </a:lnTo>
                  <a:lnTo>
                    <a:pt x="5028698" y="397876"/>
                  </a:lnTo>
                  <a:lnTo>
                    <a:pt x="5071601" y="418154"/>
                  </a:lnTo>
                  <a:lnTo>
                    <a:pt x="5113745" y="438852"/>
                  </a:lnTo>
                  <a:lnTo>
                    <a:pt x="5155120" y="459962"/>
                  </a:lnTo>
                  <a:lnTo>
                    <a:pt x="5195713" y="481479"/>
                  </a:lnTo>
                  <a:lnTo>
                    <a:pt x="5235512" y="503396"/>
                  </a:lnTo>
                  <a:lnTo>
                    <a:pt x="5274506" y="525707"/>
                  </a:lnTo>
                  <a:lnTo>
                    <a:pt x="5312681" y="548405"/>
                  </a:lnTo>
                  <a:lnTo>
                    <a:pt x="5350025" y="571486"/>
                  </a:lnTo>
                  <a:lnTo>
                    <a:pt x="5386527" y="594941"/>
                  </a:lnTo>
                  <a:lnTo>
                    <a:pt x="5422175" y="618764"/>
                  </a:lnTo>
                  <a:lnTo>
                    <a:pt x="5456956" y="642951"/>
                  </a:lnTo>
                  <a:lnTo>
                    <a:pt x="5490858" y="667493"/>
                  </a:lnTo>
                  <a:lnTo>
                    <a:pt x="5523868" y="692385"/>
                  </a:lnTo>
                  <a:lnTo>
                    <a:pt x="5555976" y="717621"/>
                  </a:lnTo>
                  <a:lnTo>
                    <a:pt x="5587168" y="743193"/>
                  </a:lnTo>
                  <a:lnTo>
                    <a:pt x="5617433" y="769097"/>
                  </a:lnTo>
                  <a:lnTo>
                    <a:pt x="5646758" y="795325"/>
                  </a:lnTo>
                  <a:lnTo>
                    <a:pt x="5675131" y="821871"/>
                  </a:lnTo>
                  <a:lnTo>
                    <a:pt x="5702541" y="848730"/>
                  </a:lnTo>
                  <a:lnTo>
                    <a:pt x="5754419" y="903356"/>
                  </a:lnTo>
                  <a:lnTo>
                    <a:pt x="5802296" y="959155"/>
                  </a:lnTo>
                  <a:lnTo>
                    <a:pt x="5846074" y="1016075"/>
                  </a:lnTo>
                  <a:lnTo>
                    <a:pt x="5885657" y="1074066"/>
                  </a:lnTo>
                  <a:lnTo>
                    <a:pt x="5920947" y="1133077"/>
                  </a:lnTo>
                  <a:lnTo>
                    <a:pt x="5951846" y="1193058"/>
                  </a:lnTo>
                  <a:lnTo>
                    <a:pt x="5978259" y="1253958"/>
                  </a:lnTo>
                  <a:lnTo>
                    <a:pt x="6000087" y="1315727"/>
                  </a:lnTo>
                  <a:lnTo>
                    <a:pt x="6017233" y="1378315"/>
                  </a:lnTo>
                  <a:lnTo>
                    <a:pt x="6029601" y="1441670"/>
                  </a:lnTo>
                  <a:lnTo>
                    <a:pt x="6037093" y="1505742"/>
                  </a:lnTo>
                  <a:lnTo>
                    <a:pt x="6039612" y="1570481"/>
                  </a:lnTo>
                  <a:lnTo>
                    <a:pt x="6038980" y="1602931"/>
                  </a:lnTo>
                  <a:lnTo>
                    <a:pt x="6033962" y="1667343"/>
                  </a:lnTo>
                  <a:lnTo>
                    <a:pt x="6024020" y="1731064"/>
                  </a:lnTo>
                  <a:lnTo>
                    <a:pt x="6009251" y="1794041"/>
                  </a:lnTo>
                  <a:lnTo>
                    <a:pt x="5989752" y="1856226"/>
                  </a:lnTo>
                  <a:lnTo>
                    <a:pt x="5965619" y="1917567"/>
                  </a:lnTo>
                  <a:lnTo>
                    <a:pt x="5936951" y="1978014"/>
                  </a:lnTo>
                  <a:lnTo>
                    <a:pt x="5903845" y="2037516"/>
                  </a:lnTo>
                  <a:lnTo>
                    <a:pt x="5866396" y="2096023"/>
                  </a:lnTo>
                  <a:lnTo>
                    <a:pt x="5824704" y="2153485"/>
                  </a:lnTo>
                  <a:lnTo>
                    <a:pt x="5778864" y="2209851"/>
                  </a:lnTo>
                  <a:lnTo>
                    <a:pt x="5728974" y="2265070"/>
                  </a:lnTo>
                  <a:lnTo>
                    <a:pt x="5675131" y="2319092"/>
                  </a:lnTo>
                  <a:lnTo>
                    <a:pt x="5646758" y="2345638"/>
                  </a:lnTo>
                  <a:lnTo>
                    <a:pt x="5617433" y="2371866"/>
                  </a:lnTo>
                  <a:lnTo>
                    <a:pt x="5587168" y="2397770"/>
                  </a:lnTo>
                  <a:lnTo>
                    <a:pt x="5555976" y="2423342"/>
                  </a:lnTo>
                  <a:lnTo>
                    <a:pt x="5523868" y="2448578"/>
                  </a:lnTo>
                  <a:lnTo>
                    <a:pt x="5490858" y="2473470"/>
                  </a:lnTo>
                  <a:lnTo>
                    <a:pt x="5456956" y="2498012"/>
                  </a:lnTo>
                  <a:lnTo>
                    <a:pt x="5422175" y="2522199"/>
                  </a:lnTo>
                  <a:lnTo>
                    <a:pt x="5386527" y="2546022"/>
                  </a:lnTo>
                  <a:lnTo>
                    <a:pt x="5350025" y="2569477"/>
                  </a:lnTo>
                  <a:lnTo>
                    <a:pt x="5312681" y="2592558"/>
                  </a:lnTo>
                  <a:lnTo>
                    <a:pt x="5274506" y="2615256"/>
                  </a:lnTo>
                  <a:lnTo>
                    <a:pt x="5235512" y="2637567"/>
                  </a:lnTo>
                  <a:lnTo>
                    <a:pt x="5195713" y="2659484"/>
                  </a:lnTo>
                  <a:lnTo>
                    <a:pt x="5155120" y="2681001"/>
                  </a:lnTo>
                  <a:lnTo>
                    <a:pt x="5113745" y="2702111"/>
                  </a:lnTo>
                  <a:lnTo>
                    <a:pt x="5071601" y="2722809"/>
                  </a:lnTo>
                  <a:lnTo>
                    <a:pt x="5028698" y="2743087"/>
                  </a:lnTo>
                  <a:lnTo>
                    <a:pt x="4985051" y="2762939"/>
                  </a:lnTo>
                  <a:lnTo>
                    <a:pt x="4940671" y="2782360"/>
                  </a:lnTo>
                  <a:lnTo>
                    <a:pt x="4895569" y="2801343"/>
                  </a:lnTo>
                  <a:lnTo>
                    <a:pt x="4849759" y="2819881"/>
                  </a:lnTo>
                  <a:lnTo>
                    <a:pt x="4803251" y="2837968"/>
                  </a:lnTo>
                  <a:lnTo>
                    <a:pt x="4756059" y="2855598"/>
                  </a:lnTo>
                  <a:lnTo>
                    <a:pt x="4708195" y="2872765"/>
                  </a:lnTo>
                  <a:lnTo>
                    <a:pt x="4659670" y="2889462"/>
                  </a:lnTo>
                  <a:lnTo>
                    <a:pt x="4610498" y="2905683"/>
                  </a:lnTo>
                  <a:lnTo>
                    <a:pt x="4560689" y="2921421"/>
                  </a:lnTo>
                  <a:lnTo>
                    <a:pt x="4510256" y="2936671"/>
                  </a:lnTo>
                  <a:lnTo>
                    <a:pt x="4459212" y="2951426"/>
                  </a:lnTo>
                  <a:lnTo>
                    <a:pt x="4407568" y="2965680"/>
                  </a:lnTo>
                  <a:lnTo>
                    <a:pt x="4355336" y="2979426"/>
                  </a:lnTo>
                  <a:lnTo>
                    <a:pt x="4302529" y="2992658"/>
                  </a:lnTo>
                  <a:lnTo>
                    <a:pt x="4249159" y="3005370"/>
                  </a:lnTo>
                  <a:lnTo>
                    <a:pt x="4195238" y="3017555"/>
                  </a:lnTo>
                  <a:lnTo>
                    <a:pt x="4140778" y="3029208"/>
                  </a:lnTo>
                  <a:lnTo>
                    <a:pt x="4085792" y="3040321"/>
                  </a:lnTo>
                  <a:lnTo>
                    <a:pt x="4030290" y="3050889"/>
                  </a:lnTo>
                  <a:lnTo>
                    <a:pt x="3974287" y="3060905"/>
                  </a:lnTo>
                  <a:lnTo>
                    <a:pt x="3917793" y="3070363"/>
                  </a:lnTo>
                  <a:lnTo>
                    <a:pt x="3860821" y="3079256"/>
                  </a:lnTo>
                  <a:lnTo>
                    <a:pt x="3803382" y="3087579"/>
                  </a:lnTo>
                  <a:lnTo>
                    <a:pt x="3745490" y="3095324"/>
                  </a:lnTo>
                  <a:lnTo>
                    <a:pt x="3687157" y="3102487"/>
                  </a:lnTo>
                  <a:lnTo>
                    <a:pt x="3628393" y="3109059"/>
                  </a:lnTo>
                  <a:lnTo>
                    <a:pt x="3569213" y="3115036"/>
                  </a:lnTo>
                  <a:lnTo>
                    <a:pt x="3509627" y="3120410"/>
                  </a:lnTo>
                  <a:lnTo>
                    <a:pt x="3449648" y="3125176"/>
                  </a:lnTo>
                  <a:lnTo>
                    <a:pt x="3389287" y="3129326"/>
                  </a:lnTo>
                  <a:lnTo>
                    <a:pt x="3328558" y="3132856"/>
                  </a:lnTo>
                  <a:lnTo>
                    <a:pt x="3267473" y="3135758"/>
                  </a:lnTo>
                  <a:lnTo>
                    <a:pt x="3206042" y="3138026"/>
                  </a:lnTo>
                  <a:lnTo>
                    <a:pt x="3144280" y="3139654"/>
                  </a:lnTo>
                  <a:lnTo>
                    <a:pt x="3082197" y="3140635"/>
                  </a:lnTo>
                  <a:lnTo>
                    <a:pt x="3019806" y="3140964"/>
                  </a:lnTo>
                  <a:lnTo>
                    <a:pt x="2957414" y="3140635"/>
                  </a:lnTo>
                  <a:lnTo>
                    <a:pt x="2895331" y="3139654"/>
                  </a:lnTo>
                  <a:lnTo>
                    <a:pt x="2833569" y="3138026"/>
                  </a:lnTo>
                  <a:lnTo>
                    <a:pt x="2772138" y="3135758"/>
                  </a:lnTo>
                  <a:lnTo>
                    <a:pt x="2711053" y="3132856"/>
                  </a:lnTo>
                  <a:lnTo>
                    <a:pt x="2650324" y="3129326"/>
                  </a:lnTo>
                  <a:lnTo>
                    <a:pt x="2589963" y="3125176"/>
                  </a:lnTo>
                  <a:lnTo>
                    <a:pt x="2529984" y="3120410"/>
                  </a:lnTo>
                  <a:lnTo>
                    <a:pt x="2470398" y="3115036"/>
                  </a:lnTo>
                  <a:lnTo>
                    <a:pt x="2411218" y="3109059"/>
                  </a:lnTo>
                  <a:lnTo>
                    <a:pt x="2352454" y="3102487"/>
                  </a:lnTo>
                  <a:lnTo>
                    <a:pt x="2294121" y="3095324"/>
                  </a:lnTo>
                  <a:lnTo>
                    <a:pt x="2236229" y="3087579"/>
                  </a:lnTo>
                  <a:lnTo>
                    <a:pt x="2178790" y="3079256"/>
                  </a:lnTo>
                  <a:lnTo>
                    <a:pt x="2121818" y="3070363"/>
                  </a:lnTo>
                  <a:lnTo>
                    <a:pt x="2065324" y="3060905"/>
                  </a:lnTo>
                  <a:lnTo>
                    <a:pt x="2009321" y="3050889"/>
                  </a:lnTo>
                  <a:lnTo>
                    <a:pt x="1953819" y="3040321"/>
                  </a:lnTo>
                  <a:lnTo>
                    <a:pt x="1898833" y="3029208"/>
                  </a:lnTo>
                  <a:lnTo>
                    <a:pt x="1844373" y="3017555"/>
                  </a:lnTo>
                  <a:lnTo>
                    <a:pt x="1790452" y="3005370"/>
                  </a:lnTo>
                  <a:lnTo>
                    <a:pt x="1737082" y="2992658"/>
                  </a:lnTo>
                  <a:lnTo>
                    <a:pt x="1684275" y="2979426"/>
                  </a:lnTo>
                  <a:lnTo>
                    <a:pt x="1632043" y="2965680"/>
                  </a:lnTo>
                  <a:lnTo>
                    <a:pt x="1580399" y="2951426"/>
                  </a:lnTo>
                  <a:lnTo>
                    <a:pt x="1529355" y="2936671"/>
                  </a:lnTo>
                  <a:lnTo>
                    <a:pt x="1478922" y="2921421"/>
                  </a:lnTo>
                  <a:lnTo>
                    <a:pt x="1429113" y="2905683"/>
                  </a:lnTo>
                  <a:lnTo>
                    <a:pt x="1379941" y="2889462"/>
                  </a:lnTo>
                  <a:lnTo>
                    <a:pt x="1331416" y="2872765"/>
                  </a:lnTo>
                  <a:lnTo>
                    <a:pt x="1283552" y="2855598"/>
                  </a:lnTo>
                  <a:lnTo>
                    <a:pt x="1236360" y="2837968"/>
                  </a:lnTo>
                  <a:lnTo>
                    <a:pt x="1189852" y="2819881"/>
                  </a:lnTo>
                  <a:lnTo>
                    <a:pt x="1144042" y="2801343"/>
                  </a:lnTo>
                  <a:lnTo>
                    <a:pt x="1098940" y="2782360"/>
                  </a:lnTo>
                  <a:lnTo>
                    <a:pt x="1054560" y="2762939"/>
                  </a:lnTo>
                  <a:lnTo>
                    <a:pt x="1010913" y="2743087"/>
                  </a:lnTo>
                  <a:lnTo>
                    <a:pt x="968010" y="2722809"/>
                  </a:lnTo>
                  <a:lnTo>
                    <a:pt x="925866" y="2702111"/>
                  </a:lnTo>
                  <a:lnTo>
                    <a:pt x="884491" y="2681001"/>
                  </a:lnTo>
                  <a:lnTo>
                    <a:pt x="843898" y="2659484"/>
                  </a:lnTo>
                  <a:lnTo>
                    <a:pt x="804099" y="2637567"/>
                  </a:lnTo>
                  <a:lnTo>
                    <a:pt x="765105" y="2615256"/>
                  </a:lnTo>
                  <a:lnTo>
                    <a:pt x="726930" y="2592558"/>
                  </a:lnTo>
                  <a:lnTo>
                    <a:pt x="689586" y="2569477"/>
                  </a:lnTo>
                  <a:lnTo>
                    <a:pt x="653084" y="2546022"/>
                  </a:lnTo>
                  <a:lnTo>
                    <a:pt x="617436" y="2522199"/>
                  </a:lnTo>
                  <a:lnTo>
                    <a:pt x="582655" y="2498012"/>
                  </a:lnTo>
                  <a:lnTo>
                    <a:pt x="548753" y="2473470"/>
                  </a:lnTo>
                  <a:lnTo>
                    <a:pt x="515743" y="2448578"/>
                  </a:lnTo>
                  <a:lnTo>
                    <a:pt x="483635" y="2423342"/>
                  </a:lnTo>
                  <a:lnTo>
                    <a:pt x="452443" y="2397770"/>
                  </a:lnTo>
                  <a:lnTo>
                    <a:pt x="422178" y="2371866"/>
                  </a:lnTo>
                  <a:lnTo>
                    <a:pt x="392853" y="2345638"/>
                  </a:lnTo>
                  <a:lnTo>
                    <a:pt x="364480" y="2319092"/>
                  </a:lnTo>
                  <a:lnTo>
                    <a:pt x="337070" y="2292233"/>
                  </a:lnTo>
                  <a:lnTo>
                    <a:pt x="285192" y="2237607"/>
                  </a:lnTo>
                  <a:lnTo>
                    <a:pt x="237315" y="2181808"/>
                  </a:lnTo>
                  <a:lnTo>
                    <a:pt x="193537" y="2124888"/>
                  </a:lnTo>
                  <a:lnTo>
                    <a:pt x="153954" y="2066897"/>
                  </a:lnTo>
                  <a:lnTo>
                    <a:pt x="118664" y="2007886"/>
                  </a:lnTo>
                  <a:lnTo>
                    <a:pt x="87765" y="1947905"/>
                  </a:lnTo>
                  <a:lnTo>
                    <a:pt x="61352" y="1887005"/>
                  </a:lnTo>
                  <a:lnTo>
                    <a:pt x="39524" y="1825236"/>
                  </a:lnTo>
                  <a:lnTo>
                    <a:pt x="22378" y="1762648"/>
                  </a:lnTo>
                  <a:lnTo>
                    <a:pt x="10010" y="1699293"/>
                  </a:lnTo>
                  <a:lnTo>
                    <a:pt x="2518" y="1635221"/>
                  </a:lnTo>
                  <a:lnTo>
                    <a:pt x="0" y="1570481"/>
                  </a:lnTo>
                  <a:close/>
                </a:path>
              </a:pathLst>
            </a:custGeom>
            <a:ln w="2286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2849" cy="681273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3435" y="158722"/>
            <a:ext cx="903165" cy="43002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54655" y="294518"/>
            <a:ext cx="677374" cy="15842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567505" y="181354"/>
            <a:ext cx="767690" cy="407388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732075" y="1086662"/>
            <a:ext cx="6344738" cy="84872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614407" y="68191"/>
            <a:ext cx="0" cy="633730"/>
          </a:xfrm>
          <a:custGeom>
            <a:avLst/>
            <a:gdLst/>
            <a:ahLst/>
            <a:cxnLst/>
            <a:rect l="l" t="t" r="r" b="b"/>
            <a:pathLst>
              <a:path h="633730">
                <a:moveTo>
                  <a:pt x="0" y="633715"/>
                </a:moveTo>
                <a:lnTo>
                  <a:pt x="0" y="0"/>
                </a:lnTo>
              </a:path>
            </a:pathLst>
          </a:custGeom>
          <a:ln w="338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8" name="object 8"/>
          <p:cNvGrpSpPr/>
          <p:nvPr/>
        </p:nvGrpSpPr>
        <p:grpSpPr>
          <a:xfrm>
            <a:off x="1591828" y="56875"/>
            <a:ext cx="1931035" cy="633730"/>
            <a:chOff x="1591828" y="56875"/>
            <a:chExt cx="1931035" cy="633730"/>
          </a:xfrm>
        </p:grpSpPr>
        <p:sp>
          <p:nvSpPr>
            <p:cNvPr id="9" name="object 9"/>
            <p:cNvSpPr/>
            <p:nvPr/>
          </p:nvSpPr>
          <p:spPr>
            <a:xfrm>
              <a:off x="3477186" y="56875"/>
              <a:ext cx="0" cy="633730"/>
            </a:xfrm>
            <a:custGeom>
              <a:avLst/>
              <a:gdLst/>
              <a:ahLst/>
              <a:cxnLst/>
              <a:rect l="l" t="t" r="r" b="b"/>
              <a:pathLst>
                <a:path h="633730">
                  <a:moveTo>
                    <a:pt x="0" y="633715"/>
                  </a:moveTo>
                  <a:lnTo>
                    <a:pt x="0" y="0"/>
                  </a:lnTo>
                </a:path>
              </a:pathLst>
            </a:custGeom>
            <a:ln w="3386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03117" y="90824"/>
              <a:ext cx="1919605" cy="0"/>
            </a:xfrm>
            <a:custGeom>
              <a:avLst/>
              <a:gdLst/>
              <a:ahLst/>
              <a:cxnLst/>
              <a:rect l="l" t="t" r="r" b="b"/>
              <a:pathLst>
                <a:path w="1919604">
                  <a:moveTo>
                    <a:pt x="0" y="0"/>
                  </a:moveTo>
                  <a:lnTo>
                    <a:pt x="1919226" y="0"/>
                  </a:lnTo>
                </a:path>
              </a:pathLst>
            </a:custGeom>
            <a:ln w="226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591828" y="667957"/>
              <a:ext cx="1919605" cy="0"/>
            </a:xfrm>
            <a:custGeom>
              <a:avLst/>
              <a:gdLst/>
              <a:ahLst/>
              <a:cxnLst/>
              <a:rect l="l" t="t" r="r" b="b"/>
              <a:pathLst>
                <a:path w="1919604">
                  <a:moveTo>
                    <a:pt x="0" y="0"/>
                  </a:moveTo>
                  <a:lnTo>
                    <a:pt x="1919226" y="0"/>
                  </a:lnTo>
                </a:path>
              </a:pathLst>
            </a:custGeom>
            <a:ln w="3394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9418404" y="164411"/>
            <a:ext cx="2406650" cy="4381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05840" algn="l"/>
              </a:tabLst>
            </a:pPr>
            <a:r>
              <a:rPr sz="2700" spc="95" dirty="0"/>
              <a:t>-	</a:t>
            </a:r>
            <a:r>
              <a:rPr sz="2700" spc="-285" dirty="0"/>
              <a:t>E</a:t>
            </a:r>
            <a:r>
              <a:rPr sz="2700" spc="-35" dirty="0"/>
              <a:t>ra</a:t>
            </a:r>
            <a:r>
              <a:rPr sz="2700" spc="190" dirty="0"/>
              <a:t>s</a:t>
            </a:r>
            <a:r>
              <a:rPr sz="2700" spc="-130" dirty="0"/>
              <a:t>mu</a:t>
            </a:r>
            <a:r>
              <a:rPr sz="2700" spc="-75" dirty="0"/>
              <a:t>s</a:t>
            </a:r>
            <a:r>
              <a:rPr sz="2700" spc="-170" dirty="0"/>
              <a:t> </a:t>
            </a:r>
            <a:r>
              <a:rPr sz="2700" spc="60" dirty="0">
                <a:solidFill>
                  <a:srgbClr val="2D5D9E"/>
                </a:solidFill>
              </a:rPr>
              <a:t>+</a:t>
            </a:r>
            <a:endParaRPr sz="2700"/>
          </a:p>
        </p:txBody>
      </p:sp>
      <p:sp>
        <p:nvSpPr>
          <p:cNvPr id="13" name="object 13"/>
          <p:cNvSpPr txBox="1"/>
          <p:nvPr/>
        </p:nvSpPr>
        <p:spPr>
          <a:xfrm>
            <a:off x="9686799" y="522997"/>
            <a:ext cx="2106930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spc="-95" dirty="0">
                <a:solidFill>
                  <a:srgbClr val="084995"/>
                </a:solidFill>
                <a:latin typeface="Arial"/>
                <a:cs typeface="Arial"/>
              </a:rPr>
              <a:t>E</a:t>
            </a:r>
            <a:r>
              <a:rPr sz="950" spc="5" dirty="0">
                <a:solidFill>
                  <a:srgbClr val="446BA5"/>
                </a:solidFill>
                <a:latin typeface="Arial"/>
                <a:cs typeface="Arial"/>
              </a:rPr>
              <a:t>nti</a:t>
            </a:r>
            <a:r>
              <a:rPr sz="950" spc="-114" dirty="0">
                <a:solidFill>
                  <a:srgbClr val="446BA5"/>
                </a:solidFill>
                <a:latin typeface="Arial"/>
                <a:cs typeface="Arial"/>
              </a:rPr>
              <a:t> </a:t>
            </a:r>
            <a:r>
              <a:rPr sz="950" spc="10" dirty="0">
                <a:solidFill>
                  <a:srgbClr val="446BA5"/>
                </a:solidFill>
                <a:latin typeface="Arial"/>
                <a:cs typeface="Arial"/>
              </a:rPr>
              <a:t>qu</a:t>
            </a:r>
            <a:r>
              <a:rPr sz="950" spc="-25" dirty="0">
                <a:solidFill>
                  <a:srgbClr val="446BA5"/>
                </a:solidFill>
                <a:latin typeface="Arial"/>
                <a:cs typeface="Arial"/>
              </a:rPr>
              <a:t>e</a:t>
            </a:r>
            <a:r>
              <a:rPr sz="950" spc="10" dirty="0">
                <a:solidFill>
                  <a:srgbClr val="5D7CAE"/>
                </a:solidFill>
                <a:latin typeface="Arial"/>
                <a:cs typeface="Arial"/>
              </a:rPr>
              <a:t>cl</a:t>
            </a:r>
            <a:r>
              <a:rPr sz="950" spc="10" dirty="0">
                <a:solidFill>
                  <a:srgbClr val="446BA5"/>
                </a:solidFill>
                <a:latin typeface="Arial"/>
                <a:cs typeface="Arial"/>
              </a:rPr>
              <a:t>en</a:t>
            </a:r>
            <a:r>
              <a:rPr sz="950" spc="75" dirty="0">
                <a:solidFill>
                  <a:srgbClr val="446BA5"/>
                </a:solidFill>
                <a:latin typeface="Arial"/>
                <a:cs typeface="Arial"/>
              </a:rPr>
              <a:t>d</a:t>
            </a:r>
            <a:r>
              <a:rPr sz="950" spc="15" dirty="0">
                <a:solidFill>
                  <a:srgbClr val="5D7CAE"/>
                </a:solidFill>
                <a:latin typeface="Arial"/>
                <a:cs typeface="Arial"/>
              </a:rPr>
              <a:t>o</a:t>
            </a:r>
            <a:r>
              <a:rPr sz="950" spc="-80" dirty="0">
                <a:solidFill>
                  <a:srgbClr val="5D7CAE"/>
                </a:solidFill>
                <a:latin typeface="Arial"/>
                <a:cs typeface="Arial"/>
              </a:rPr>
              <a:t> </a:t>
            </a:r>
            <a:r>
              <a:rPr sz="950" spc="10" dirty="0">
                <a:solidFill>
                  <a:srgbClr val="2D5D9E"/>
                </a:solidFill>
                <a:latin typeface="Arial"/>
                <a:cs typeface="Arial"/>
              </a:rPr>
              <a:t>v</a:t>
            </a:r>
            <a:r>
              <a:rPr sz="950" spc="75" dirty="0">
                <a:solidFill>
                  <a:srgbClr val="2D5D9E"/>
                </a:solidFill>
                <a:latin typeface="Arial"/>
                <a:cs typeface="Arial"/>
              </a:rPr>
              <a:t>i</a:t>
            </a:r>
            <a:r>
              <a:rPr sz="950" dirty="0">
                <a:solidFill>
                  <a:srgbClr val="5D7CAE"/>
                </a:solidFill>
                <a:latin typeface="Arial"/>
                <a:cs typeface="Arial"/>
              </a:rPr>
              <a:t>d</a:t>
            </a:r>
            <a:r>
              <a:rPr sz="950" spc="10" dirty="0">
                <a:solidFill>
                  <a:srgbClr val="446BA5"/>
                </a:solidFill>
                <a:latin typeface="Arial"/>
                <a:cs typeface="Arial"/>
              </a:rPr>
              <a:t>as</a:t>
            </a:r>
            <a:r>
              <a:rPr sz="950" spc="5" dirty="0">
                <a:solidFill>
                  <a:srgbClr val="446BA5"/>
                </a:solidFill>
                <a:latin typeface="Arial"/>
                <a:cs typeface="Arial"/>
              </a:rPr>
              <a:t>.</a:t>
            </a:r>
            <a:r>
              <a:rPr sz="950" spc="-150" dirty="0">
                <a:solidFill>
                  <a:srgbClr val="446BA5"/>
                </a:solidFill>
                <a:latin typeface="Arial"/>
                <a:cs typeface="Arial"/>
              </a:rPr>
              <a:t> </a:t>
            </a:r>
            <a:r>
              <a:rPr sz="950" spc="-30" dirty="0">
                <a:solidFill>
                  <a:srgbClr val="446BA5"/>
                </a:solidFill>
                <a:latin typeface="Arial"/>
                <a:cs typeface="Arial"/>
              </a:rPr>
              <a:t>a</a:t>
            </a:r>
            <a:r>
              <a:rPr sz="950" spc="-5" dirty="0">
                <a:solidFill>
                  <a:srgbClr val="446BA5"/>
                </a:solidFill>
                <a:latin typeface="Arial"/>
                <a:cs typeface="Arial"/>
              </a:rPr>
              <a:t>b</a:t>
            </a:r>
            <a:r>
              <a:rPr sz="950" spc="-15" dirty="0">
                <a:solidFill>
                  <a:srgbClr val="7E90B8"/>
                </a:solidFill>
                <a:latin typeface="Arial"/>
                <a:cs typeface="Arial"/>
              </a:rPr>
              <a:t>r</a:t>
            </a:r>
            <a:r>
              <a:rPr sz="950" spc="40" dirty="0">
                <a:solidFill>
                  <a:srgbClr val="7E90B8"/>
                </a:solidFill>
                <a:latin typeface="Arial"/>
                <a:cs typeface="Arial"/>
              </a:rPr>
              <a:t>i</a:t>
            </a:r>
            <a:r>
              <a:rPr sz="950" spc="-30" dirty="0">
                <a:solidFill>
                  <a:srgbClr val="446BA5"/>
                </a:solidFill>
                <a:latin typeface="Arial"/>
                <a:cs typeface="Arial"/>
              </a:rPr>
              <a:t>e</a:t>
            </a:r>
            <a:r>
              <a:rPr sz="950" spc="30" dirty="0">
                <a:solidFill>
                  <a:srgbClr val="5D7CAE"/>
                </a:solidFill>
                <a:latin typeface="Arial"/>
                <a:cs typeface="Arial"/>
              </a:rPr>
              <a:t>n</a:t>
            </a:r>
            <a:r>
              <a:rPr sz="950" spc="-25" dirty="0">
                <a:solidFill>
                  <a:srgbClr val="2D5D9E"/>
                </a:solidFill>
                <a:latin typeface="Arial"/>
                <a:cs typeface="Arial"/>
              </a:rPr>
              <a:t>d</a:t>
            </a:r>
            <a:r>
              <a:rPr sz="950" spc="-150" dirty="0">
                <a:solidFill>
                  <a:srgbClr val="2D5D9E"/>
                </a:solidFill>
                <a:latin typeface="Arial"/>
                <a:cs typeface="Arial"/>
              </a:rPr>
              <a:t> </a:t>
            </a:r>
            <a:r>
              <a:rPr sz="950" spc="-25" dirty="0">
                <a:solidFill>
                  <a:srgbClr val="5D7CAE"/>
                </a:solidFill>
                <a:latin typeface="Arial"/>
                <a:cs typeface="Arial"/>
              </a:rPr>
              <a:t>o</a:t>
            </a:r>
            <a:r>
              <a:rPr sz="950" spc="-95" dirty="0">
                <a:solidFill>
                  <a:srgbClr val="5D7CAE"/>
                </a:solidFill>
                <a:latin typeface="Arial"/>
                <a:cs typeface="Arial"/>
              </a:rPr>
              <a:t> </a:t>
            </a:r>
            <a:r>
              <a:rPr sz="950" spc="-35" dirty="0">
                <a:solidFill>
                  <a:srgbClr val="5D7CAE"/>
                </a:solidFill>
                <a:latin typeface="Arial"/>
                <a:cs typeface="Arial"/>
              </a:rPr>
              <a:t>m</a:t>
            </a:r>
            <a:r>
              <a:rPr sz="950" spc="-110" dirty="0">
                <a:solidFill>
                  <a:srgbClr val="5D7CAE"/>
                </a:solidFill>
                <a:latin typeface="Arial"/>
                <a:cs typeface="Arial"/>
              </a:rPr>
              <a:t> </a:t>
            </a:r>
            <a:r>
              <a:rPr sz="950" spc="-30" dirty="0">
                <a:solidFill>
                  <a:srgbClr val="2D5D9E"/>
                </a:solidFill>
                <a:latin typeface="Arial"/>
                <a:cs typeface="Arial"/>
              </a:rPr>
              <a:t>e</a:t>
            </a:r>
            <a:r>
              <a:rPr sz="950" spc="45" dirty="0">
                <a:solidFill>
                  <a:srgbClr val="5D7CAE"/>
                </a:solidFill>
                <a:latin typeface="Arial"/>
                <a:cs typeface="Arial"/>
              </a:rPr>
              <a:t>n</a:t>
            </a:r>
            <a:r>
              <a:rPr sz="950" spc="-20" dirty="0">
                <a:solidFill>
                  <a:srgbClr val="2D5D9E"/>
                </a:solidFill>
                <a:latin typeface="Arial"/>
                <a:cs typeface="Arial"/>
              </a:rPr>
              <a:t>t</a:t>
            </a:r>
            <a:r>
              <a:rPr sz="950" spc="-420" dirty="0">
                <a:solidFill>
                  <a:srgbClr val="2D5D9E"/>
                </a:solidFill>
                <a:latin typeface="Arial"/>
                <a:cs typeface="Arial"/>
              </a:rPr>
              <a:t>e</a:t>
            </a:r>
            <a:r>
              <a:rPr sz="950" spc="-15" dirty="0">
                <a:solidFill>
                  <a:srgbClr val="7E90B8"/>
                </a:solidFill>
                <a:latin typeface="Arial"/>
                <a:cs typeface="Arial"/>
              </a:rPr>
              <a:t>,</a:t>
            </a:r>
            <a:r>
              <a:rPr sz="950" spc="-130" dirty="0">
                <a:solidFill>
                  <a:srgbClr val="7E90B8"/>
                </a:solidFill>
                <a:latin typeface="Arial"/>
                <a:cs typeface="Arial"/>
              </a:rPr>
              <a:t> </a:t>
            </a:r>
            <a:r>
              <a:rPr sz="950" spc="-25" dirty="0">
                <a:solidFill>
                  <a:srgbClr val="2D5D9E"/>
                </a:solidFill>
                <a:latin typeface="Arial"/>
                <a:cs typeface="Arial"/>
              </a:rPr>
              <a:t>s</a:t>
            </a:r>
            <a:endParaRPr sz="9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4087221" y="2309114"/>
            <a:ext cx="4250055" cy="356235"/>
          </a:xfrm>
          <a:prstGeom prst="rect">
            <a:avLst/>
          </a:prstGeom>
          <a:solidFill>
            <a:srgbClr val="FF6E69"/>
          </a:solidFill>
        </p:spPr>
        <p:txBody>
          <a:bodyPr vert="horz" wrap="square" lIns="0" tIns="107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5"/>
              </a:spcBef>
            </a:pPr>
            <a:r>
              <a:rPr sz="2050" spc="35" dirty="0">
                <a:solidFill>
                  <a:srgbClr val="F7F4F0"/>
                </a:solidFill>
                <a:latin typeface="Arial"/>
                <a:cs typeface="Arial"/>
              </a:rPr>
              <a:t>Asociaciones</a:t>
            </a:r>
            <a:r>
              <a:rPr sz="2050" spc="160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2050" spc="75" dirty="0">
                <a:solidFill>
                  <a:srgbClr val="F7F4F0"/>
                </a:solidFill>
                <a:latin typeface="Arial"/>
                <a:cs typeface="Arial"/>
              </a:rPr>
              <a:t>para</a:t>
            </a:r>
            <a:r>
              <a:rPr sz="2050" spc="-30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2050" spc="60" dirty="0">
                <a:solidFill>
                  <a:srgbClr val="F7F4F0"/>
                </a:solidFill>
                <a:latin typeface="Arial"/>
                <a:cs typeface="Arial"/>
              </a:rPr>
              <a:t>la</a:t>
            </a:r>
            <a:r>
              <a:rPr sz="2050" spc="55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2050" spc="75" dirty="0">
                <a:solidFill>
                  <a:srgbClr val="F7F4F0"/>
                </a:solidFill>
                <a:latin typeface="Arial"/>
                <a:cs typeface="Arial"/>
              </a:rPr>
              <a:t>cooperación:</a:t>
            </a:r>
            <a:endParaRPr sz="205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090041" y="2682553"/>
            <a:ext cx="3768725" cy="356235"/>
          </a:xfrm>
          <a:custGeom>
            <a:avLst/>
            <a:gdLst/>
            <a:ahLst/>
            <a:cxnLst/>
            <a:rect l="l" t="t" r="r" b="b"/>
            <a:pathLst>
              <a:path w="3768725" h="356235">
                <a:moveTo>
                  <a:pt x="3768371" y="356048"/>
                </a:moveTo>
                <a:lnTo>
                  <a:pt x="0" y="356048"/>
                </a:lnTo>
                <a:lnTo>
                  <a:pt x="0" y="0"/>
                </a:lnTo>
                <a:lnTo>
                  <a:pt x="3768371" y="0"/>
                </a:lnTo>
                <a:lnTo>
                  <a:pt x="3768371" y="356048"/>
                </a:lnTo>
                <a:close/>
              </a:path>
            </a:pathLst>
          </a:custGeom>
          <a:solidFill>
            <a:srgbClr val="FF6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090041" y="2680175"/>
            <a:ext cx="3779520" cy="3390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2050" spc="65" dirty="0">
                <a:solidFill>
                  <a:srgbClr val="F7F4F0"/>
                </a:solidFill>
                <a:latin typeface="Arial"/>
                <a:cs typeface="Arial"/>
              </a:rPr>
              <a:t>-</a:t>
            </a:r>
            <a:r>
              <a:rPr sz="2050" spc="-30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2050" spc="35" dirty="0">
                <a:solidFill>
                  <a:srgbClr val="F7F4F0"/>
                </a:solidFill>
                <a:latin typeface="Arial"/>
                <a:cs typeface="Arial"/>
              </a:rPr>
              <a:t>Asociaciones</a:t>
            </a:r>
            <a:r>
              <a:rPr sz="2050" spc="125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2050" spc="40" dirty="0">
                <a:solidFill>
                  <a:srgbClr val="F7F4F0"/>
                </a:solidFill>
                <a:latin typeface="Arial"/>
                <a:cs typeface="Arial"/>
              </a:rPr>
              <a:t>de</a:t>
            </a:r>
            <a:r>
              <a:rPr sz="2050" spc="45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2050" spc="90" dirty="0">
                <a:solidFill>
                  <a:srgbClr val="F7F4F0"/>
                </a:solidFill>
                <a:latin typeface="Arial"/>
                <a:cs typeface="Arial"/>
              </a:rPr>
              <a:t>cooperación</a:t>
            </a:r>
            <a:endParaRPr sz="20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090041" y="3055993"/>
            <a:ext cx="4044950" cy="356235"/>
          </a:xfrm>
          <a:prstGeom prst="rect">
            <a:avLst/>
          </a:prstGeom>
          <a:solidFill>
            <a:srgbClr val="FF6E69"/>
          </a:solidFill>
        </p:spPr>
        <p:txBody>
          <a:bodyPr vert="horz" wrap="square" lIns="0" tIns="1079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5"/>
              </a:spcBef>
            </a:pPr>
            <a:r>
              <a:rPr sz="2050" spc="65" dirty="0">
                <a:solidFill>
                  <a:srgbClr val="F7F4F0"/>
                </a:solidFill>
                <a:latin typeface="Arial"/>
                <a:cs typeface="Arial"/>
              </a:rPr>
              <a:t>-</a:t>
            </a:r>
            <a:r>
              <a:rPr sz="2050" spc="-20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2050" spc="35" dirty="0">
                <a:solidFill>
                  <a:srgbClr val="F7F4F0"/>
                </a:solidFill>
                <a:latin typeface="Arial"/>
                <a:cs typeface="Arial"/>
              </a:rPr>
              <a:t>Asociaciones</a:t>
            </a:r>
            <a:r>
              <a:rPr sz="2050" spc="135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2050" spc="75" dirty="0">
                <a:solidFill>
                  <a:srgbClr val="F7F4F0"/>
                </a:solidFill>
                <a:latin typeface="Arial"/>
                <a:cs typeface="Arial"/>
              </a:rPr>
              <a:t>a</a:t>
            </a:r>
            <a:r>
              <a:rPr sz="2050" spc="-85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2050" spc="85" dirty="0">
                <a:solidFill>
                  <a:srgbClr val="F7F4F0"/>
                </a:solidFill>
                <a:latin typeface="Arial"/>
                <a:cs typeface="Arial"/>
              </a:rPr>
              <a:t>pequeña</a:t>
            </a:r>
            <a:r>
              <a:rPr sz="2050" spc="105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2050" spc="20" dirty="0">
                <a:solidFill>
                  <a:srgbClr val="F7F4F0"/>
                </a:solidFill>
                <a:latin typeface="Arial"/>
                <a:cs typeface="Arial"/>
              </a:rPr>
              <a:t>escala</a:t>
            </a:r>
            <a:endParaRPr sz="20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155509" y="3951046"/>
            <a:ext cx="2183765" cy="918210"/>
          </a:xfrm>
          <a:custGeom>
            <a:avLst/>
            <a:gdLst/>
            <a:ahLst/>
            <a:cxnLst/>
            <a:rect l="l" t="t" r="r" b="b"/>
            <a:pathLst>
              <a:path w="2183765" h="918210">
                <a:moveTo>
                  <a:pt x="2039277" y="622401"/>
                </a:moveTo>
                <a:lnTo>
                  <a:pt x="1890141" y="622401"/>
                </a:lnTo>
                <a:lnTo>
                  <a:pt x="1890141" y="299935"/>
                </a:lnTo>
                <a:lnTo>
                  <a:pt x="0" y="299935"/>
                </a:lnTo>
                <a:lnTo>
                  <a:pt x="0" y="628116"/>
                </a:lnTo>
                <a:lnTo>
                  <a:pt x="1536" y="628116"/>
                </a:lnTo>
                <a:lnTo>
                  <a:pt x="1536" y="917663"/>
                </a:lnTo>
                <a:lnTo>
                  <a:pt x="2039277" y="917663"/>
                </a:lnTo>
                <a:lnTo>
                  <a:pt x="2039277" y="622401"/>
                </a:lnTo>
                <a:close/>
              </a:path>
              <a:path w="2183765" h="918210">
                <a:moveTo>
                  <a:pt x="2183663" y="0"/>
                </a:moveTo>
                <a:lnTo>
                  <a:pt x="1968" y="0"/>
                </a:lnTo>
                <a:lnTo>
                  <a:pt x="1968" y="295262"/>
                </a:lnTo>
                <a:lnTo>
                  <a:pt x="2183663" y="295262"/>
                </a:lnTo>
                <a:lnTo>
                  <a:pt x="2183663" y="0"/>
                </a:lnTo>
                <a:close/>
              </a:path>
            </a:pathLst>
          </a:custGeom>
          <a:solidFill>
            <a:srgbClr val="70A5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142810" y="3904949"/>
            <a:ext cx="2247265" cy="949960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1905">
              <a:lnSpc>
                <a:spcPct val="116700"/>
              </a:lnSpc>
              <a:spcBef>
                <a:spcPts val="90"/>
              </a:spcBef>
            </a:pPr>
            <a:r>
              <a:rPr sz="1700" spc="-50" dirty="0">
                <a:solidFill>
                  <a:srgbClr val="F7F4F0"/>
                </a:solidFill>
                <a:latin typeface="Arial"/>
                <a:cs typeface="Arial"/>
              </a:rPr>
              <a:t>P</a:t>
            </a:r>
            <a:r>
              <a:rPr sz="1700" spc="20" dirty="0">
                <a:solidFill>
                  <a:srgbClr val="DBF4F6"/>
                </a:solidFill>
                <a:latin typeface="Arial"/>
                <a:cs typeface="Arial"/>
              </a:rPr>
              <a:t>l</a:t>
            </a:r>
            <a:r>
              <a:rPr sz="1700" spc="20" dirty="0">
                <a:solidFill>
                  <a:srgbClr val="F7F4F0"/>
                </a:solidFill>
                <a:latin typeface="Arial"/>
                <a:cs typeface="Arial"/>
              </a:rPr>
              <a:t>a</a:t>
            </a:r>
            <a:r>
              <a:rPr sz="1700" spc="10" dirty="0">
                <a:solidFill>
                  <a:srgbClr val="F7F4F0"/>
                </a:solidFill>
                <a:latin typeface="Arial"/>
                <a:cs typeface="Arial"/>
              </a:rPr>
              <a:t>t</a:t>
            </a:r>
            <a:r>
              <a:rPr sz="1700" spc="-245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1700" spc="50" dirty="0">
                <a:solidFill>
                  <a:srgbClr val="F7F4F0"/>
                </a:solidFill>
                <a:latin typeface="Arial"/>
                <a:cs typeface="Arial"/>
              </a:rPr>
              <a:t>afo</a:t>
            </a:r>
            <a:r>
              <a:rPr sz="1700" spc="35" dirty="0">
                <a:solidFill>
                  <a:srgbClr val="F7F4F0"/>
                </a:solidFill>
                <a:latin typeface="Arial"/>
                <a:cs typeface="Arial"/>
              </a:rPr>
              <a:t>r</a:t>
            </a:r>
            <a:r>
              <a:rPr sz="1700" spc="-280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1700" spc="140" dirty="0">
                <a:solidFill>
                  <a:srgbClr val="F7F4F0"/>
                </a:solidFill>
                <a:latin typeface="Arial"/>
                <a:cs typeface="Arial"/>
              </a:rPr>
              <a:t>m</a:t>
            </a:r>
            <a:r>
              <a:rPr sz="1700" spc="60" dirty="0">
                <a:solidFill>
                  <a:srgbClr val="F7F4F0"/>
                </a:solidFill>
                <a:latin typeface="Arial"/>
                <a:cs typeface="Arial"/>
              </a:rPr>
              <a:t>a</a:t>
            </a:r>
            <a:r>
              <a:rPr sz="1700" spc="55" dirty="0">
                <a:solidFill>
                  <a:srgbClr val="F7F4F0"/>
                </a:solidFill>
                <a:latin typeface="Arial"/>
                <a:cs typeface="Arial"/>
              </a:rPr>
              <a:t>s</a:t>
            </a:r>
            <a:r>
              <a:rPr sz="1700" spc="-175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1700" spc="60" dirty="0">
                <a:solidFill>
                  <a:srgbClr val="F7F4F0"/>
                </a:solidFill>
                <a:latin typeface="Arial"/>
                <a:cs typeface="Arial"/>
              </a:rPr>
              <a:t>e</a:t>
            </a:r>
            <a:r>
              <a:rPr sz="1700" spc="65" dirty="0">
                <a:solidFill>
                  <a:srgbClr val="F7F4F0"/>
                </a:solidFill>
                <a:latin typeface="Arial"/>
                <a:cs typeface="Arial"/>
              </a:rPr>
              <a:t>n</a:t>
            </a:r>
            <a:r>
              <a:rPr sz="1700" spc="35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1700" spc="70" dirty="0">
                <a:solidFill>
                  <a:srgbClr val="F7F4F0"/>
                </a:solidFill>
                <a:latin typeface="Arial"/>
                <a:cs typeface="Arial"/>
              </a:rPr>
              <a:t>línea:  </a:t>
            </a:r>
            <a:r>
              <a:rPr sz="1800" b="1" spc="-25" dirty="0">
                <a:solidFill>
                  <a:srgbClr val="F7F4F0"/>
                </a:solidFill>
                <a:latin typeface="Arial"/>
                <a:cs typeface="Arial"/>
              </a:rPr>
              <a:t>eTwinning</a:t>
            </a:r>
            <a:r>
              <a:rPr sz="1800" b="1" spc="-10" dirty="0">
                <a:solidFill>
                  <a:srgbClr val="F7F4F0"/>
                </a:solidFill>
                <a:latin typeface="Arial"/>
                <a:cs typeface="Arial"/>
              </a:rPr>
              <a:t>,</a:t>
            </a:r>
            <a:r>
              <a:rPr sz="1800" b="1" spc="-130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1700" spc="-15" dirty="0">
                <a:solidFill>
                  <a:srgbClr val="F7F4F0"/>
                </a:solidFill>
                <a:latin typeface="Arial"/>
                <a:cs typeface="Arial"/>
              </a:rPr>
              <a:t>Sch</a:t>
            </a:r>
            <a:r>
              <a:rPr sz="1700" spc="-10" dirty="0">
                <a:solidFill>
                  <a:srgbClr val="F7F4F0"/>
                </a:solidFill>
                <a:latin typeface="Arial"/>
                <a:cs typeface="Arial"/>
              </a:rPr>
              <a:t>o</a:t>
            </a:r>
            <a:r>
              <a:rPr sz="1700" spc="-285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1700" spc="155" dirty="0">
                <a:solidFill>
                  <a:srgbClr val="F7F4F0"/>
                </a:solidFill>
                <a:latin typeface="Arial"/>
                <a:cs typeface="Arial"/>
              </a:rPr>
              <a:t>o</a:t>
            </a:r>
            <a:r>
              <a:rPr sz="1700" spc="-5" dirty="0">
                <a:solidFill>
                  <a:srgbClr val="DBF4F6"/>
                </a:solidFill>
                <a:latin typeface="Arial"/>
                <a:cs typeface="Arial"/>
              </a:rPr>
              <a:t>l  </a:t>
            </a:r>
            <a:r>
              <a:rPr sz="1700" spc="70" dirty="0">
                <a:solidFill>
                  <a:srgbClr val="F7F4F0"/>
                </a:solidFill>
                <a:latin typeface="Arial"/>
                <a:cs typeface="Arial"/>
              </a:rPr>
              <a:t>Education</a:t>
            </a:r>
            <a:r>
              <a:rPr sz="1700" spc="-50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1700" spc="45" dirty="0">
                <a:solidFill>
                  <a:srgbClr val="F7F4F0"/>
                </a:solidFill>
                <a:latin typeface="Arial"/>
                <a:cs typeface="Arial"/>
              </a:rPr>
              <a:t>Gateway,</a:t>
            </a:r>
            <a:endParaRPr sz="17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155509" y="4890295"/>
            <a:ext cx="2331720" cy="295275"/>
          </a:xfrm>
          <a:prstGeom prst="rect">
            <a:avLst/>
          </a:prstGeom>
          <a:solidFill>
            <a:srgbClr val="70A58A"/>
          </a:solidFill>
        </p:spPr>
        <p:txBody>
          <a:bodyPr vert="horz" wrap="square" lIns="0" tIns="8890" rIns="0" bIns="0" rtlCol="0">
            <a:spAutoFit/>
          </a:bodyPr>
          <a:lstStyle/>
          <a:p>
            <a:pPr marL="1270">
              <a:lnSpc>
                <a:spcPct val="100000"/>
              </a:lnSpc>
              <a:spcBef>
                <a:spcPts val="70"/>
              </a:spcBef>
            </a:pPr>
            <a:r>
              <a:rPr sz="1700" spc="-95" dirty="0">
                <a:solidFill>
                  <a:srgbClr val="F7F4F0"/>
                </a:solidFill>
                <a:latin typeface="Arial"/>
                <a:cs typeface="Arial"/>
              </a:rPr>
              <a:t>EPALE</a:t>
            </a:r>
            <a:r>
              <a:rPr sz="1700" spc="-40" dirty="0">
                <a:solidFill>
                  <a:srgbClr val="F7F4F0"/>
                </a:solidFill>
                <a:latin typeface="Arial"/>
                <a:cs typeface="Arial"/>
              </a:rPr>
              <a:t>,</a:t>
            </a:r>
            <a:r>
              <a:rPr sz="1700" spc="-75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1700" spc="100" dirty="0">
                <a:solidFill>
                  <a:srgbClr val="F7F4F0"/>
                </a:solidFill>
                <a:latin typeface="Arial"/>
                <a:cs typeface="Arial"/>
              </a:rPr>
              <a:t>Porta</a:t>
            </a:r>
            <a:r>
              <a:rPr sz="1700" spc="45" dirty="0">
                <a:solidFill>
                  <a:srgbClr val="F7F4F0"/>
                </a:solidFill>
                <a:latin typeface="Arial"/>
                <a:cs typeface="Arial"/>
              </a:rPr>
              <a:t>l</a:t>
            </a:r>
            <a:r>
              <a:rPr sz="1700" spc="-65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1700" spc="65" dirty="0">
                <a:solidFill>
                  <a:srgbClr val="F7F4F0"/>
                </a:solidFill>
                <a:latin typeface="Arial"/>
                <a:cs typeface="Arial"/>
              </a:rPr>
              <a:t>Europeo</a:t>
            </a:r>
            <a:endParaRPr sz="17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1155700" y="5195836"/>
            <a:ext cx="1266190" cy="295275"/>
          </a:xfrm>
          <a:custGeom>
            <a:avLst/>
            <a:gdLst/>
            <a:ahLst/>
            <a:cxnLst/>
            <a:rect l="l" t="t" r="r" b="b"/>
            <a:pathLst>
              <a:path w="1266189" h="295275">
                <a:moveTo>
                  <a:pt x="1265578" y="295259"/>
                </a:moveTo>
                <a:lnTo>
                  <a:pt x="0" y="295259"/>
                </a:lnTo>
                <a:lnTo>
                  <a:pt x="0" y="0"/>
                </a:lnTo>
                <a:lnTo>
                  <a:pt x="1265578" y="0"/>
                </a:lnTo>
                <a:lnTo>
                  <a:pt x="1265578" y="295259"/>
                </a:lnTo>
                <a:close/>
              </a:path>
            </a:pathLst>
          </a:custGeom>
          <a:solidFill>
            <a:srgbClr val="70A5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1143000" y="5191697"/>
            <a:ext cx="1306830" cy="2851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70" dirty="0">
                <a:solidFill>
                  <a:srgbClr val="F7F4F0"/>
                </a:solidFill>
                <a:latin typeface="Arial"/>
                <a:cs typeface="Arial"/>
              </a:rPr>
              <a:t>de</a:t>
            </a:r>
            <a:r>
              <a:rPr sz="1700" spc="-90" dirty="0">
                <a:solidFill>
                  <a:srgbClr val="F7F4F0"/>
                </a:solidFill>
                <a:latin typeface="Arial"/>
                <a:cs typeface="Arial"/>
              </a:rPr>
              <a:t> </a:t>
            </a:r>
            <a:r>
              <a:rPr sz="1700" spc="85" dirty="0">
                <a:solidFill>
                  <a:srgbClr val="F7F4F0"/>
                </a:solidFill>
                <a:latin typeface="Arial"/>
                <a:cs typeface="Arial"/>
              </a:rPr>
              <a:t>Juventud</a:t>
            </a:r>
            <a:endParaRPr sz="1700">
              <a:latin typeface="Arial"/>
              <a:cs typeface="Arial"/>
            </a:endParaRPr>
          </a:p>
        </p:txBody>
      </p:sp>
      <p:graphicFrame>
        <p:nvGraphicFramePr>
          <p:cNvPr id="23" name="object 23"/>
          <p:cNvGraphicFramePr>
            <a:graphicFrameLocks noGrp="1"/>
          </p:cNvGraphicFramePr>
          <p:nvPr/>
        </p:nvGraphicFramePr>
        <p:xfrm>
          <a:off x="4574824" y="3917090"/>
          <a:ext cx="3538855" cy="181205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4573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6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17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36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842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200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306058"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700" spc="35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Asociaciones</a:t>
                      </a:r>
                      <a:r>
                        <a:rPr sz="1700" spc="14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8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700" spc="-75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4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excelencia: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DD990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199">
                <a:tc>
                  <a:txBody>
                    <a:bodyPr/>
                    <a:lstStyle/>
                    <a:p>
                      <a:pPr marL="2540"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700" spc="4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Universidades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990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</a:tcPr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700" spc="6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europeas,</a:t>
                      </a:r>
                      <a:r>
                        <a:rPr sz="1700" spc="-85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6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Centros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DD990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2736">
                <a:tc gridSpan="3">
                  <a:txBody>
                    <a:bodyPr/>
                    <a:lstStyle/>
                    <a:p>
                      <a:pPr marL="127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700" spc="7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de</a:t>
                      </a:r>
                      <a:r>
                        <a:rPr sz="1700" spc="-5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2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Excelencia</a:t>
                      </a:r>
                      <a:r>
                        <a:rPr sz="1700" spc="12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75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profesional,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  <a:solidFill>
                      <a:srgbClr val="DD990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  <a:lnB w="6350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07876">
                <a:tc gridSpan="3">
                  <a:txBody>
                    <a:bodyPr/>
                    <a:lstStyle/>
                    <a:p>
                      <a:pPr marR="30480">
                        <a:lnSpc>
                          <a:spcPct val="100000"/>
                        </a:lnSpc>
                        <a:spcBef>
                          <a:spcPts val="120"/>
                        </a:spcBef>
                      </a:pPr>
                      <a:r>
                        <a:rPr sz="1800" b="1" spc="-5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Academia</a:t>
                      </a:r>
                      <a:r>
                        <a:rPr sz="1800" b="1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800" b="1" spc="-1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b="1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b="1" spc="-114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profesores</a:t>
                      </a:r>
                      <a:endParaRPr sz="1800">
                        <a:latin typeface="Arial"/>
                        <a:cs typeface="Arial"/>
                      </a:endParaRPr>
                    </a:p>
                  </a:txBody>
                  <a:tcPr marL="0" marR="0" marT="15240" marB="0">
                    <a:lnT w="6350">
                      <a:solidFill>
                        <a:srgbClr val="FFFFFF"/>
                      </a:solidFill>
                      <a:prstDash val="solid"/>
                    </a:lnT>
                    <a:solidFill>
                      <a:srgbClr val="DD990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3"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6350">
                      <a:solidFill>
                        <a:srgbClr val="FFFFFF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180">
                <a:tc gridSpan="5">
                  <a:txBody>
                    <a:bodyPr/>
                    <a:lstStyle/>
                    <a:p>
                      <a:pPr marL="317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9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Erasmus+,</a:t>
                      </a:r>
                      <a:r>
                        <a:rPr sz="1800" b="1" spc="45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2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Erasmus</a:t>
                      </a:r>
                      <a:r>
                        <a:rPr sz="170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13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Mundus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3335" marB="0">
                    <a:solidFill>
                      <a:srgbClr val="DD990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2065"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24" name="object 24"/>
          <p:cNvGraphicFramePr>
            <a:graphicFrameLocks noGrp="1"/>
          </p:cNvGraphicFramePr>
          <p:nvPr/>
        </p:nvGraphicFramePr>
        <p:xfrm>
          <a:off x="8753578" y="3928406"/>
          <a:ext cx="2240278" cy="9176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8498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7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63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6058">
                <a:tc>
                  <a:txBody>
                    <a:bodyPr/>
                    <a:lstStyle/>
                    <a:p>
                      <a:pPr marL="698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1700" spc="9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Acontecimientos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8890" marB="0">
                    <a:lnB w="28575">
                      <a:solidFill>
                        <a:srgbClr val="FFFFFF"/>
                      </a:solidFill>
                      <a:prstDash val="solid"/>
                    </a:lnB>
                    <a:solidFill>
                      <a:srgbClr val="3680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B w="28575">
                      <a:solidFill>
                        <a:srgbClr val="FFFFFF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1199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5"/>
                        </a:spcBef>
                      </a:pPr>
                      <a:r>
                        <a:rPr sz="1700" spc="95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deportivos</a:t>
                      </a:r>
                      <a:r>
                        <a:rPr sz="1700" spc="-5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8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europeos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9685" marB="0">
                    <a:lnT w="28575">
                      <a:solidFill>
                        <a:srgbClr val="FFFFFF"/>
                      </a:solidFill>
                      <a:prstDash val="solid"/>
                    </a:lnT>
                    <a:lnB w="12700">
                      <a:solidFill>
                        <a:srgbClr val="FFFFFF"/>
                      </a:solidFill>
                      <a:prstDash val="solid"/>
                    </a:lnB>
                    <a:solidFill>
                      <a:srgbClr val="368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0040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70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sin</a:t>
                      </a:r>
                      <a:r>
                        <a:rPr sz="1700" spc="-12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ánim</a:t>
                      </a:r>
                      <a:r>
                        <a:rPr sz="170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700" spc="-6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700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700" spc="-105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00" spc="-5" dirty="0">
                          <a:solidFill>
                            <a:srgbClr val="F7F4F0"/>
                          </a:solidFill>
                          <a:latin typeface="Arial"/>
                          <a:cs typeface="Arial"/>
                        </a:rPr>
                        <a:t>lucro</a:t>
                      </a:r>
                      <a:endParaRPr sz="1700">
                        <a:latin typeface="Arial"/>
                        <a:cs typeface="Arial"/>
                      </a:endParaRPr>
                    </a:p>
                  </a:txBody>
                  <a:tcPr marL="0" marR="0" marT="13970" marB="0">
                    <a:lnT w="12700">
                      <a:solidFill>
                        <a:srgbClr val="FFFFFF"/>
                      </a:solidFill>
                      <a:prstDash val="solid"/>
                    </a:lnT>
                    <a:solidFill>
                      <a:srgbClr val="3680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FFFFFF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7951" cy="680206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15725" y="212842"/>
            <a:ext cx="10844857" cy="162213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499225" y="2472643"/>
            <a:ext cx="8680349" cy="343444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628960" y="156907"/>
            <a:ext cx="1896745" cy="0"/>
          </a:xfrm>
          <a:custGeom>
            <a:avLst/>
            <a:gdLst/>
            <a:ahLst/>
            <a:cxnLst/>
            <a:rect l="l" t="t" r="r" b="b"/>
            <a:pathLst>
              <a:path w="1896745">
                <a:moveTo>
                  <a:pt x="0" y="0"/>
                </a:moveTo>
                <a:lnTo>
                  <a:pt x="1896734" y="0"/>
                </a:lnTo>
              </a:path>
            </a:pathLst>
          </a:custGeom>
          <a:ln w="335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92505" algn="l"/>
              </a:tabLst>
            </a:pPr>
            <a:r>
              <a:rPr spc="150" dirty="0"/>
              <a:t>-	</a:t>
            </a:r>
            <a:r>
              <a:rPr spc="-270" dirty="0"/>
              <a:t>E</a:t>
            </a:r>
            <a:r>
              <a:rPr spc="-20" dirty="0"/>
              <a:t>ra</a:t>
            </a:r>
            <a:r>
              <a:rPr spc="190" dirty="0"/>
              <a:t>s</a:t>
            </a:r>
            <a:r>
              <a:rPr spc="-110" dirty="0"/>
              <a:t>mu</a:t>
            </a:r>
            <a:r>
              <a:rPr spc="-65" dirty="0"/>
              <a:t>s</a:t>
            </a:r>
            <a:r>
              <a:rPr spc="-185" dirty="0"/>
              <a:t> </a:t>
            </a:r>
            <a:r>
              <a:rPr spc="75" dirty="0">
                <a:solidFill>
                  <a:srgbClr val="2D5E9E"/>
                </a:solidFill>
              </a:rPr>
              <a:t>+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9629295" y="577709"/>
            <a:ext cx="2082164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65" dirty="0">
                <a:solidFill>
                  <a:srgbClr val="084995"/>
                </a:solidFill>
                <a:latin typeface="Arial"/>
                <a:cs typeface="Arial"/>
              </a:rPr>
              <a:t>E</a:t>
            </a:r>
            <a:r>
              <a:rPr sz="900" spc="25" dirty="0">
                <a:solidFill>
                  <a:srgbClr val="446BA5"/>
                </a:solidFill>
                <a:latin typeface="Arial"/>
                <a:cs typeface="Arial"/>
              </a:rPr>
              <a:t>ntiqu</a:t>
            </a:r>
            <a:r>
              <a:rPr sz="900" spc="40" dirty="0">
                <a:solidFill>
                  <a:srgbClr val="446BA5"/>
                </a:solidFill>
                <a:latin typeface="Arial"/>
                <a:cs typeface="Arial"/>
              </a:rPr>
              <a:t>e</a:t>
            </a:r>
            <a:r>
              <a:rPr sz="900" spc="-155" dirty="0">
                <a:solidFill>
                  <a:srgbClr val="446BA5"/>
                </a:solidFill>
                <a:latin typeface="Arial"/>
                <a:cs typeface="Arial"/>
              </a:rPr>
              <a:t> </a:t>
            </a:r>
            <a:r>
              <a:rPr sz="900" spc="25" dirty="0">
                <a:solidFill>
                  <a:srgbClr val="5E7CAE"/>
                </a:solidFill>
                <a:latin typeface="Arial"/>
                <a:cs typeface="Arial"/>
              </a:rPr>
              <a:t>cl</a:t>
            </a:r>
            <a:r>
              <a:rPr sz="900" spc="35" dirty="0">
                <a:solidFill>
                  <a:srgbClr val="446BA5"/>
                </a:solidFill>
                <a:latin typeface="Arial"/>
                <a:cs typeface="Arial"/>
              </a:rPr>
              <a:t>en</a:t>
            </a:r>
            <a:r>
              <a:rPr sz="900" spc="90" dirty="0">
                <a:solidFill>
                  <a:srgbClr val="446BA5"/>
                </a:solidFill>
                <a:latin typeface="Arial"/>
                <a:cs typeface="Arial"/>
              </a:rPr>
              <a:t>d</a:t>
            </a:r>
            <a:r>
              <a:rPr sz="900" spc="40" dirty="0">
                <a:solidFill>
                  <a:srgbClr val="5E7CAE"/>
                </a:solidFill>
                <a:latin typeface="Arial"/>
                <a:cs typeface="Arial"/>
              </a:rPr>
              <a:t>o</a:t>
            </a:r>
            <a:r>
              <a:rPr sz="900" spc="-70" dirty="0">
                <a:solidFill>
                  <a:srgbClr val="5E7CAE"/>
                </a:solidFill>
                <a:latin typeface="Arial"/>
                <a:cs typeface="Arial"/>
              </a:rPr>
              <a:t> </a:t>
            </a:r>
            <a:r>
              <a:rPr sz="900" spc="35" dirty="0">
                <a:solidFill>
                  <a:srgbClr val="446BA5"/>
                </a:solidFill>
                <a:latin typeface="Arial"/>
                <a:cs typeface="Arial"/>
              </a:rPr>
              <a:t>v</a:t>
            </a:r>
            <a:r>
              <a:rPr sz="900" spc="80" dirty="0">
                <a:solidFill>
                  <a:srgbClr val="446BA5"/>
                </a:solidFill>
                <a:latin typeface="Arial"/>
                <a:cs typeface="Arial"/>
              </a:rPr>
              <a:t>i</a:t>
            </a:r>
            <a:r>
              <a:rPr sz="900" spc="20" dirty="0">
                <a:solidFill>
                  <a:srgbClr val="5E7CAE"/>
                </a:solidFill>
                <a:latin typeface="Arial"/>
                <a:cs typeface="Arial"/>
              </a:rPr>
              <a:t>d</a:t>
            </a:r>
            <a:r>
              <a:rPr sz="900" spc="25" dirty="0">
                <a:solidFill>
                  <a:srgbClr val="446BA5"/>
                </a:solidFill>
                <a:latin typeface="Arial"/>
                <a:cs typeface="Arial"/>
              </a:rPr>
              <a:t>as</a:t>
            </a:r>
            <a:r>
              <a:rPr sz="900" spc="15" dirty="0">
                <a:solidFill>
                  <a:srgbClr val="446BA5"/>
                </a:solidFill>
                <a:latin typeface="Arial"/>
                <a:cs typeface="Arial"/>
              </a:rPr>
              <a:t>,</a:t>
            </a:r>
            <a:r>
              <a:rPr sz="900" spc="-130" dirty="0">
                <a:solidFill>
                  <a:srgbClr val="446BA5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446BA5"/>
                </a:solidFill>
                <a:latin typeface="Arial"/>
                <a:cs typeface="Arial"/>
              </a:rPr>
              <a:t>a</a:t>
            </a:r>
            <a:r>
              <a:rPr sz="900" spc="25" dirty="0">
                <a:solidFill>
                  <a:srgbClr val="446BA5"/>
                </a:solidFill>
                <a:latin typeface="Arial"/>
                <a:cs typeface="Arial"/>
              </a:rPr>
              <a:t>b</a:t>
            </a:r>
            <a:r>
              <a:rPr sz="900" dirty="0">
                <a:solidFill>
                  <a:srgbClr val="7E90B8"/>
                </a:solidFill>
                <a:latin typeface="Arial"/>
                <a:cs typeface="Arial"/>
              </a:rPr>
              <a:t>r</a:t>
            </a:r>
            <a:r>
              <a:rPr sz="900" spc="50" dirty="0">
                <a:solidFill>
                  <a:srgbClr val="7E90B8"/>
                </a:solidFill>
                <a:latin typeface="Arial"/>
                <a:cs typeface="Arial"/>
              </a:rPr>
              <a:t>i</a:t>
            </a:r>
            <a:r>
              <a:rPr sz="900" dirty="0">
                <a:solidFill>
                  <a:srgbClr val="446BA5"/>
                </a:solidFill>
                <a:latin typeface="Arial"/>
                <a:cs typeface="Arial"/>
              </a:rPr>
              <a:t>e</a:t>
            </a:r>
            <a:r>
              <a:rPr sz="900" spc="55" dirty="0">
                <a:solidFill>
                  <a:srgbClr val="5E7CAE"/>
                </a:solidFill>
                <a:latin typeface="Arial"/>
                <a:cs typeface="Arial"/>
              </a:rPr>
              <a:t>n</a:t>
            </a:r>
            <a:r>
              <a:rPr sz="900" dirty="0">
                <a:solidFill>
                  <a:srgbClr val="2D5E9E"/>
                </a:solidFill>
                <a:latin typeface="Arial"/>
                <a:cs typeface="Arial"/>
              </a:rPr>
              <a:t>d</a:t>
            </a:r>
            <a:r>
              <a:rPr sz="900" spc="-140" dirty="0">
                <a:solidFill>
                  <a:srgbClr val="2D5E9E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E7CAE"/>
                </a:solidFill>
                <a:latin typeface="Arial"/>
                <a:cs typeface="Arial"/>
              </a:rPr>
              <a:t>o</a:t>
            </a:r>
            <a:r>
              <a:rPr sz="900" spc="-80" dirty="0">
                <a:solidFill>
                  <a:srgbClr val="5E7CAE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E7CAE"/>
                </a:solidFill>
                <a:latin typeface="Arial"/>
                <a:cs typeface="Arial"/>
              </a:rPr>
              <a:t>m</a:t>
            </a:r>
            <a:r>
              <a:rPr sz="900" spc="-100" dirty="0">
                <a:solidFill>
                  <a:srgbClr val="5E7CAE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D5E9E"/>
                </a:solidFill>
                <a:latin typeface="Arial"/>
                <a:cs typeface="Arial"/>
              </a:rPr>
              <a:t>e</a:t>
            </a:r>
            <a:r>
              <a:rPr sz="900" spc="70" dirty="0">
                <a:solidFill>
                  <a:srgbClr val="5E7CAE"/>
                </a:solidFill>
                <a:latin typeface="Arial"/>
                <a:cs typeface="Arial"/>
              </a:rPr>
              <a:t>n</a:t>
            </a:r>
            <a:r>
              <a:rPr sz="900" spc="-5" dirty="0">
                <a:solidFill>
                  <a:srgbClr val="2D5E9E"/>
                </a:solidFill>
                <a:latin typeface="Arial"/>
                <a:cs typeface="Arial"/>
              </a:rPr>
              <a:t>t</a:t>
            </a:r>
            <a:r>
              <a:rPr sz="900" spc="-355" dirty="0">
                <a:solidFill>
                  <a:srgbClr val="2D5E9E"/>
                </a:solidFill>
                <a:latin typeface="Arial"/>
                <a:cs typeface="Arial"/>
              </a:rPr>
              <a:t>e</a:t>
            </a:r>
            <a:r>
              <a:rPr sz="900" dirty="0">
                <a:solidFill>
                  <a:srgbClr val="7E90B8"/>
                </a:solidFill>
                <a:latin typeface="Arial"/>
                <a:cs typeface="Arial"/>
              </a:rPr>
              <a:t>,</a:t>
            </a:r>
            <a:r>
              <a:rPr sz="900" spc="-150" dirty="0">
                <a:solidFill>
                  <a:srgbClr val="7E90B8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2D5E9E"/>
                </a:solidFill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7951" cy="680206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18217" y="246404"/>
            <a:ext cx="892580" cy="42511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89315" y="268777"/>
            <a:ext cx="1539702" cy="40273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17387" y="1868537"/>
            <a:ext cx="10153107" cy="2203865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617803" y="156906"/>
            <a:ext cx="1908175" cy="626745"/>
            <a:chOff x="1617803" y="156906"/>
            <a:chExt cx="1908175" cy="626745"/>
          </a:xfrm>
        </p:grpSpPr>
        <p:sp>
          <p:nvSpPr>
            <p:cNvPr id="7" name="object 7"/>
            <p:cNvSpPr/>
            <p:nvPr/>
          </p:nvSpPr>
          <p:spPr>
            <a:xfrm>
              <a:off x="1628960" y="156906"/>
              <a:ext cx="1896745" cy="626745"/>
            </a:xfrm>
            <a:custGeom>
              <a:avLst/>
              <a:gdLst/>
              <a:ahLst/>
              <a:cxnLst/>
              <a:rect l="l" t="t" r="r" b="b"/>
              <a:pathLst>
                <a:path w="1896745" h="626745">
                  <a:moveTo>
                    <a:pt x="22314" y="626479"/>
                  </a:moveTo>
                  <a:lnTo>
                    <a:pt x="22314" y="0"/>
                  </a:lnTo>
                </a:path>
                <a:path w="1896745" h="626745">
                  <a:moveTo>
                    <a:pt x="0" y="22374"/>
                  </a:moveTo>
                  <a:lnTo>
                    <a:pt x="1896734" y="22374"/>
                  </a:lnTo>
                </a:path>
              </a:pathLst>
            </a:custGeom>
            <a:ln w="2234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17803" y="749823"/>
              <a:ext cx="1896745" cy="0"/>
            </a:xfrm>
            <a:custGeom>
              <a:avLst/>
              <a:gdLst/>
              <a:ahLst/>
              <a:cxnLst/>
              <a:rect l="l" t="t" r="r" b="b"/>
              <a:pathLst>
                <a:path w="1896745">
                  <a:moveTo>
                    <a:pt x="0" y="0"/>
                  </a:moveTo>
                  <a:lnTo>
                    <a:pt x="1896734" y="0"/>
                  </a:lnTo>
                </a:path>
              </a:pathLst>
            </a:custGeom>
            <a:ln w="335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92505" algn="l"/>
              </a:tabLst>
            </a:pPr>
            <a:r>
              <a:rPr dirty="0"/>
              <a:t>-	</a:t>
            </a:r>
            <a:r>
              <a:rPr spc="-270" dirty="0"/>
              <a:t>E</a:t>
            </a:r>
            <a:r>
              <a:rPr spc="-20" dirty="0"/>
              <a:t>ra</a:t>
            </a:r>
            <a:r>
              <a:rPr spc="190" dirty="0"/>
              <a:t>s</a:t>
            </a:r>
            <a:r>
              <a:rPr spc="-110" dirty="0"/>
              <a:t>mu</a:t>
            </a:r>
            <a:r>
              <a:rPr spc="-65" dirty="0"/>
              <a:t>s</a:t>
            </a:r>
            <a:r>
              <a:rPr spc="-185" dirty="0"/>
              <a:t> </a:t>
            </a:r>
            <a:r>
              <a:rPr spc="75" dirty="0">
                <a:solidFill>
                  <a:srgbClr val="2D5E9E"/>
                </a:solidFill>
              </a:rPr>
              <a:t>+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9629295" y="611269"/>
            <a:ext cx="2082164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65" dirty="0">
                <a:solidFill>
                  <a:srgbClr val="084995"/>
                </a:solidFill>
                <a:latin typeface="Arial"/>
                <a:cs typeface="Arial"/>
              </a:rPr>
              <a:t>E</a:t>
            </a:r>
            <a:r>
              <a:rPr sz="900" spc="25" dirty="0">
                <a:solidFill>
                  <a:srgbClr val="446BA5"/>
                </a:solidFill>
                <a:latin typeface="Arial"/>
                <a:cs typeface="Arial"/>
              </a:rPr>
              <a:t>ntiqu</a:t>
            </a:r>
            <a:r>
              <a:rPr sz="900" spc="40" dirty="0">
                <a:solidFill>
                  <a:srgbClr val="446BA5"/>
                </a:solidFill>
                <a:latin typeface="Arial"/>
                <a:cs typeface="Arial"/>
              </a:rPr>
              <a:t>e</a:t>
            </a:r>
            <a:r>
              <a:rPr sz="900" spc="-155" dirty="0">
                <a:solidFill>
                  <a:srgbClr val="446BA5"/>
                </a:solidFill>
                <a:latin typeface="Arial"/>
                <a:cs typeface="Arial"/>
              </a:rPr>
              <a:t> </a:t>
            </a:r>
            <a:r>
              <a:rPr sz="900" spc="25" dirty="0">
                <a:solidFill>
                  <a:srgbClr val="5D7CAE"/>
                </a:solidFill>
                <a:latin typeface="Arial"/>
                <a:cs typeface="Arial"/>
              </a:rPr>
              <a:t>cl</a:t>
            </a:r>
            <a:r>
              <a:rPr sz="900" spc="35" dirty="0">
                <a:solidFill>
                  <a:srgbClr val="446BA5"/>
                </a:solidFill>
                <a:latin typeface="Arial"/>
                <a:cs typeface="Arial"/>
              </a:rPr>
              <a:t>en</a:t>
            </a:r>
            <a:r>
              <a:rPr sz="900" spc="90" dirty="0">
                <a:solidFill>
                  <a:srgbClr val="446BA5"/>
                </a:solidFill>
                <a:latin typeface="Arial"/>
                <a:cs typeface="Arial"/>
              </a:rPr>
              <a:t>d</a:t>
            </a:r>
            <a:r>
              <a:rPr sz="900" spc="40" dirty="0">
                <a:solidFill>
                  <a:srgbClr val="5D7CAE"/>
                </a:solidFill>
                <a:latin typeface="Arial"/>
                <a:cs typeface="Arial"/>
              </a:rPr>
              <a:t>o</a:t>
            </a:r>
            <a:r>
              <a:rPr sz="900" spc="-70" dirty="0">
                <a:solidFill>
                  <a:srgbClr val="5D7CAE"/>
                </a:solidFill>
                <a:latin typeface="Arial"/>
                <a:cs typeface="Arial"/>
              </a:rPr>
              <a:t> </a:t>
            </a:r>
            <a:r>
              <a:rPr sz="900" spc="35" dirty="0">
                <a:solidFill>
                  <a:srgbClr val="446BA5"/>
                </a:solidFill>
                <a:latin typeface="Arial"/>
                <a:cs typeface="Arial"/>
              </a:rPr>
              <a:t>v</a:t>
            </a:r>
            <a:r>
              <a:rPr sz="900" spc="80" dirty="0">
                <a:solidFill>
                  <a:srgbClr val="446BA5"/>
                </a:solidFill>
                <a:latin typeface="Arial"/>
                <a:cs typeface="Arial"/>
              </a:rPr>
              <a:t>i</a:t>
            </a:r>
            <a:r>
              <a:rPr sz="900" spc="20" dirty="0">
                <a:solidFill>
                  <a:srgbClr val="5D7CAE"/>
                </a:solidFill>
                <a:latin typeface="Arial"/>
                <a:cs typeface="Arial"/>
              </a:rPr>
              <a:t>d</a:t>
            </a:r>
            <a:r>
              <a:rPr sz="900" spc="25" dirty="0">
                <a:solidFill>
                  <a:srgbClr val="446BA5"/>
                </a:solidFill>
                <a:latin typeface="Arial"/>
                <a:cs typeface="Arial"/>
              </a:rPr>
              <a:t>as</a:t>
            </a:r>
            <a:r>
              <a:rPr sz="900" spc="15" dirty="0">
                <a:solidFill>
                  <a:srgbClr val="446BA5"/>
                </a:solidFill>
                <a:latin typeface="Arial"/>
                <a:cs typeface="Arial"/>
              </a:rPr>
              <a:t>.</a:t>
            </a:r>
            <a:r>
              <a:rPr sz="900" spc="-130" dirty="0">
                <a:solidFill>
                  <a:srgbClr val="446BA5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446BA5"/>
                </a:solidFill>
                <a:latin typeface="Arial"/>
                <a:cs typeface="Arial"/>
              </a:rPr>
              <a:t>a</a:t>
            </a:r>
            <a:r>
              <a:rPr sz="900" spc="25" dirty="0">
                <a:solidFill>
                  <a:srgbClr val="446BA5"/>
                </a:solidFill>
                <a:latin typeface="Arial"/>
                <a:cs typeface="Arial"/>
              </a:rPr>
              <a:t>b</a:t>
            </a:r>
            <a:r>
              <a:rPr sz="900" dirty="0">
                <a:solidFill>
                  <a:srgbClr val="7E90B8"/>
                </a:solidFill>
                <a:latin typeface="Arial"/>
                <a:cs typeface="Arial"/>
              </a:rPr>
              <a:t>r</a:t>
            </a:r>
            <a:r>
              <a:rPr sz="900" spc="50" dirty="0">
                <a:solidFill>
                  <a:srgbClr val="7E90B8"/>
                </a:solidFill>
                <a:latin typeface="Arial"/>
                <a:cs typeface="Arial"/>
              </a:rPr>
              <a:t>i</a:t>
            </a:r>
            <a:r>
              <a:rPr sz="900" dirty="0">
                <a:solidFill>
                  <a:srgbClr val="446BA5"/>
                </a:solidFill>
                <a:latin typeface="Arial"/>
                <a:cs typeface="Arial"/>
              </a:rPr>
              <a:t>e</a:t>
            </a:r>
            <a:r>
              <a:rPr sz="900" spc="55" dirty="0">
                <a:solidFill>
                  <a:srgbClr val="5D7CAE"/>
                </a:solidFill>
                <a:latin typeface="Arial"/>
                <a:cs typeface="Arial"/>
              </a:rPr>
              <a:t>n</a:t>
            </a:r>
            <a:r>
              <a:rPr sz="900" dirty="0">
                <a:solidFill>
                  <a:srgbClr val="2D5E9E"/>
                </a:solidFill>
                <a:latin typeface="Arial"/>
                <a:cs typeface="Arial"/>
              </a:rPr>
              <a:t>d</a:t>
            </a:r>
            <a:r>
              <a:rPr sz="900" spc="-140" dirty="0">
                <a:solidFill>
                  <a:srgbClr val="2D5E9E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D7CAE"/>
                </a:solidFill>
                <a:latin typeface="Arial"/>
                <a:cs typeface="Arial"/>
              </a:rPr>
              <a:t>o</a:t>
            </a:r>
            <a:r>
              <a:rPr sz="900" spc="-80" dirty="0">
                <a:solidFill>
                  <a:srgbClr val="5D7CAE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D7CAE"/>
                </a:solidFill>
                <a:latin typeface="Arial"/>
                <a:cs typeface="Arial"/>
              </a:rPr>
              <a:t>m</a:t>
            </a:r>
            <a:r>
              <a:rPr sz="900" spc="-100" dirty="0">
                <a:solidFill>
                  <a:srgbClr val="5D7CAE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D5E9E"/>
                </a:solidFill>
                <a:latin typeface="Arial"/>
                <a:cs typeface="Arial"/>
              </a:rPr>
              <a:t>e</a:t>
            </a:r>
            <a:r>
              <a:rPr sz="900" spc="70" dirty="0">
                <a:solidFill>
                  <a:srgbClr val="5D7CAE"/>
                </a:solidFill>
                <a:latin typeface="Arial"/>
                <a:cs typeface="Arial"/>
              </a:rPr>
              <a:t>n</a:t>
            </a:r>
            <a:r>
              <a:rPr sz="900" spc="-5" dirty="0">
                <a:solidFill>
                  <a:srgbClr val="2D5E9E"/>
                </a:solidFill>
                <a:latin typeface="Arial"/>
                <a:cs typeface="Arial"/>
              </a:rPr>
              <a:t>t</a:t>
            </a:r>
            <a:r>
              <a:rPr sz="900" spc="-355" dirty="0">
                <a:solidFill>
                  <a:srgbClr val="2D5E9E"/>
                </a:solidFill>
                <a:latin typeface="Arial"/>
                <a:cs typeface="Arial"/>
              </a:rPr>
              <a:t>e</a:t>
            </a:r>
            <a:r>
              <a:rPr sz="900" dirty="0">
                <a:solidFill>
                  <a:srgbClr val="7E90B8"/>
                </a:solidFill>
                <a:latin typeface="Arial"/>
                <a:cs typeface="Arial"/>
              </a:rPr>
              <a:t>,</a:t>
            </a:r>
            <a:r>
              <a:rPr sz="900" spc="-150" dirty="0">
                <a:solidFill>
                  <a:srgbClr val="7E90B8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2D5E9E"/>
                </a:solidFill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05154"/>
            <a:ext cx="12082271" cy="6752842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7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40183" cy="6857996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72187" cy="6857996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06610" cy="68018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0439" y="247211"/>
            <a:ext cx="896234" cy="42650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33514" y="269659"/>
            <a:ext cx="1568410" cy="40405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825523" y="1190005"/>
            <a:ext cx="4257113" cy="1683562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590815" y="157421"/>
            <a:ext cx="1905000" cy="628650"/>
            <a:chOff x="1590815" y="157421"/>
            <a:chExt cx="1905000" cy="628650"/>
          </a:xfrm>
        </p:grpSpPr>
        <p:sp>
          <p:nvSpPr>
            <p:cNvPr id="7" name="object 7"/>
            <p:cNvSpPr/>
            <p:nvPr/>
          </p:nvSpPr>
          <p:spPr>
            <a:xfrm>
              <a:off x="1613220" y="157421"/>
              <a:ext cx="0" cy="628650"/>
            </a:xfrm>
            <a:custGeom>
              <a:avLst/>
              <a:gdLst/>
              <a:ahLst/>
              <a:cxnLst/>
              <a:rect l="l" t="t" r="r" b="b"/>
              <a:pathLst>
                <a:path h="628650">
                  <a:moveTo>
                    <a:pt x="0" y="628529"/>
                  </a:moveTo>
                  <a:lnTo>
                    <a:pt x="0" y="0"/>
                  </a:lnTo>
                </a:path>
              </a:pathLst>
            </a:custGeom>
            <a:ln w="3360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590815" y="179868"/>
              <a:ext cx="1905000" cy="0"/>
            </a:xfrm>
            <a:custGeom>
              <a:avLst/>
              <a:gdLst/>
              <a:ahLst/>
              <a:cxnLst/>
              <a:rect l="l" t="t" r="r" b="b"/>
              <a:pathLst>
                <a:path w="1905000">
                  <a:moveTo>
                    <a:pt x="0" y="0"/>
                  </a:moveTo>
                  <a:lnTo>
                    <a:pt x="1904497" y="0"/>
                  </a:lnTo>
                </a:path>
              </a:pathLst>
            </a:custGeom>
            <a:ln w="224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90815" y="752280"/>
              <a:ext cx="1905000" cy="0"/>
            </a:xfrm>
            <a:custGeom>
              <a:avLst/>
              <a:gdLst/>
              <a:ahLst/>
              <a:cxnLst/>
              <a:rect l="l" t="t" r="r" b="b"/>
              <a:pathLst>
                <a:path w="1905000">
                  <a:moveTo>
                    <a:pt x="0" y="0"/>
                  </a:moveTo>
                  <a:lnTo>
                    <a:pt x="1904497" y="0"/>
                  </a:lnTo>
                </a:path>
              </a:pathLst>
            </a:custGeom>
            <a:ln w="3367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281252" y="1266784"/>
            <a:ext cx="3255010" cy="4705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800" b="1" spc="-130" dirty="0">
                <a:solidFill>
                  <a:srgbClr val="035291"/>
                </a:solidFill>
                <a:latin typeface="Arial"/>
                <a:cs typeface="Arial"/>
              </a:rPr>
              <a:t>Curso</a:t>
            </a:r>
            <a:r>
              <a:rPr sz="2800" b="1" spc="-120" dirty="0">
                <a:solidFill>
                  <a:srgbClr val="035291"/>
                </a:solidFill>
                <a:latin typeface="Arial"/>
                <a:cs typeface="Arial"/>
              </a:rPr>
              <a:t>s</a:t>
            </a:r>
            <a:r>
              <a:rPr sz="2800" b="1" spc="-60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900" b="1" spc="-110" dirty="0">
                <a:solidFill>
                  <a:srgbClr val="035291"/>
                </a:solidFill>
                <a:latin typeface="Times New Roman"/>
                <a:cs typeface="Times New Roman"/>
              </a:rPr>
              <a:t>y</a:t>
            </a:r>
            <a:r>
              <a:rPr sz="2900" b="1" spc="130" dirty="0">
                <a:solidFill>
                  <a:srgbClr val="035291"/>
                </a:solidFill>
                <a:latin typeface="Times New Roman"/>
                <a:cs typeface="Times New Roman"/>
              </a:rPr>
              <a:t> </a:t>
            </a:r>
            <a:r>
              <a:rPr sz="2800" b="1" spc="5" dirty="0">
                <a:solidFill>
                  <a:srgbClr val="035291"/>
                </a:solidFill>
                <a:latin typeface="Arial"/>
                <a:cs typeface="Arial"/>
              </a:rPr>
              <a:t>formación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9190882" y="680031"/>
            <a:ext cx="382905" cy="5010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100" b="1" spc="-150" dirty="0">
                <a:solidFill>
                  <a:srgbClr val="6D6660"/>
                </a:solidFill>
                <a:latin typeface="Arial"/>
                <a:cs typeface="Arial"/>
              </a:rPr>
              <a:t>J..</a:t>
            </a:r>
            <a:endParaRPr sz="3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360417" y="254932"/>
            <a:ext cx="2374265" cy="4324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  <a:tabLst>
                <a:tab pos="984250" algn="l"/>
              </a:tabLst>
            </a:pPr>
            <a:r>
              <a:rPr sz="2650" spc="-114" dirty="0">
                <a:solidFill>
                  <a:srgbClr val="035291"/>
                </a:solidFill>
                <a:latin typeface="Times New Roman"/>
                <a:cs typeface="Times New Roman"/>
              </a:rPr>
              <a:t>-	</a:t>
            </a:r>
            <a:r>
              <a:rPr sz="2650" spc="-265" dirty="0">
                <a:solidFill>
                  <a:srgbClr val="215EA0"/>
                </a:solidFill>
                <a:latin typeface="Times New Roman"/>
                <a:cs typeface="Times New Roman"/>
              </a:rPr>
              <a:t>E</a:t>
            </a:r>
            <a:r>
              <a:rPr sz="2650" spc="-165" dirty="0">
                <a:solidFill>
                  <a:srgbClr val="035291"/>
                </a:solidFill>
                <a:latin typeface="Times New Roman"/>
                <a:cs typeface="Times New Roman"/>
              </a:rPr>
              <a:t>r</a:t>
            </a:r>
            <a:r>
              <a:rPr sz="2650" spc="-25" dirty="0">
                <a:solidFill>
                  <a:srgbClr val="215EA0"/>
                </a:solidFill>
                <a:latin typeface="Times New Roman"/>
                <a:cs typeface="Times New Roman"/>
              </a:rPr>
              <a:t>a</a:t>
            </a:r>
            <a:r>
              <a:rPr sz="2650" spc="-20" dirty="0">
                <a:solidFill>
                  <a:srgbClr val="215EA0"/>
                </a:solidFill>
                <a:latin typeface="Times New Roman"/>
                <a:cs typeface="Times New Roman"/>
              </a:rPr>
              <a:t>s</a:t>
            </a:r>
            <a:r>
              <a:rPr sz="2650" spc="-295" dirty="0">
                <a:solidFill>
                  <a:srgbClr val="215EA0"/>
                </a:solidFill>
                <a:latin typeface="Times New Roman"/>
                <a:cs typeface="Times New Roman"/>
              </a:rPr>
              <a:t> </a:t>
            </a:r>
            <a:r>
              <a:rPr sz="2650" spc="-120" dirty="0">
                <a:solidFill>
                  <a:srgbClr val="035291"/>
                </a:solidFill>
                <a:latin typeface="Times New Roman"/>
                <a:cs typeface="Times New Roman"/>
              </a:rPr>
              <a:t>m</a:t>
            </a:r>
            <a:r>
              <a:rPr sz="2650" spc="-30" dirty="0">
                <a:solidFill>
                  <a:srgbClr val="035291"/>
                </a:solidFill>
                <a:latin typeface="Times New Roman"/>
                <a:cs typeface="Times New Roman"/>
              </a:rPr>
              <a:t>u</a:t>
            </a:r>
            <a:r>
              <a:rPr sz="2650" spc="-165" dirty="0">
                <a:solidFill>
                  <a:srgbClr val="215EA0"/>
                </a:solidFill>
                <a:latin typeface="Times New Roman"/>
                <a:cs typeface="Times New Roman"/>
              </a:rPr>
              <a:t>s</a:t>
            </a:r>
            <a:r>
              <a:rPr sz="2650" spc="-130" dirty="0">
                <a:solidFill>
                  <a:srgbClr val="215EA0"/>
                </a:solidFill>
                <a:latin typeface="Times New Roman"/>
                <a:cs typeface="Times New Roman"/>
              </a:rPr>
              <a:t> </a:t>
            </a:r>
            <a:r>
              <a:rPr sz="2650" spc="80" dirty="0">
                <a:solidFill>
                  <a:srgbClr val="215EA0"/>
                </a:solidFill>
                <a:latin typeface="Times New Roman"/>
                <a:cs typeface="Times New Roman"/>
              </a:rPr>
              <a:t>+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9612748" y="613312"/>
            <a:ext cx="2089785" cy="1638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00" spc="-65" dirty="0">
                <a:solidFill>
                  <a:srgbClr val="035291"/>
                </a:solidFill>
                <a:latin typeface="Arial"/>
                <a:cs typeface="Arial"/>
              </a:rPr>
              <a:t>E</a:t>
            </a:r>
            <a:r>
              <a:rPr sz="900" spc="70" dirty="0">
                <a:solidFill>
                  <a:srgbClr val="4262A1"/>
                </a:solidFill>
                <a:latin typeface="Arial"/>
                <a:cs typeface="Arial"/>
              </a:rPr>
              <a:t>n</a:t>
            </a:r>
            <a:r>
              <a:rPr sz="900" spc="15" dirty="0">
                <a:solidFill>
                  <a:srgbClr val="215EA0"/>
                </a:solidFill>
                <a:latin typeface="Arial"/>
                <a:cs typeface="Arial"/>
              </a:rPr>
              <a:t>ti</a:t>
            </a:r>
            <a:r>
              <a:rPr sz="900" spc="-14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900" spc="85" dirty="0">
                <a:solidFill>
                  <a:srgbClr val="215EA0"/>
                </a:solidFill>
                <a:latin typeface="Arial"/>
                <a:cs typeface="Arial"/>
              </a:rPr>
              <a:t>q</a:t>
            </a:r>
            <a:r>
              <a:rPr sz="900" spc="50" dirty="0">
                <a:solidFill>
                  <a:srgbClr val="4262A1"/>
                </a:solidFill>
                <a:latin typeface="Arial"/>
                <a:cs typeface="Arial"/>
              </a:rPr>
              <a:t>u</a:t>
            </a:r>
            <a:r>
              <a:rPr sz="900" spc="-65" dirty="0">
                <a:solidFill>
                  <a:srgbClr val="215EA0"/>
                </a:solidFill>
                <a:latin typeface="Arial"/>
                <a:cs typeface="Arial"/>
              </a:rPr>
              <a:t>e</a:t>
            </a:r>
            <a:r>
              <a:rPr sz="900" spc="25" dirty="0">
                <a:solidFill>
                  <a:srgbClr val="5B79AC"/>
                </a:solidFill>
                <a:latin typeface="Arial"/>
                <a:cs typeface="Arial"/>
              </a:rPr>
              <a:t>cl</a:t>
            </a:r>
            <a:r>
              <a:rPr sz="900" dirty="0">
                <a:solidFill>
                  <a:srgbClr val="4262A1"/>
                </a:solidFill>
                <a:latin typeface="Arial"/>
                <a:cs typeface="Arial"/>
              </a:rPr>
              <a:t>e</a:t>
            </a:r>
            <a:r>
              <a:rPr sz="900" spc="35" dirty="0">
                <a:solidFill>
                  <a:srgbClr val="215EA0"/>
                </a:solidFill>
                <a:latin typeface="Arial"/>
                <a:cs typeface="Arial"/>
              </a:rPr>
              <a:t>n</a:t>
            </a:r>
            <a:r>
              <a:rPr sz="900" spc="40" dirty="0">
                <a:solidFill>
                  <a:srgbClr val="215EA0"/>
                </a:solidFill>
                <a:latin typeface="Arial"/>
                <a:cs typeface="Arial"/>
              </a:rPr>
              <a:t>d</a:t>
            </a:r>
            <a:r>
              <a:rPr sz="900" spc="-16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900" spc="40" dirty="0">
                <a:solidFill>
                  <a:srgbClr val="5B79AC"/>
                </a:solidFill>
                <a:latin typeface="Arial"/>
                <a:cs typeface="Arial"/>
              </a:rPr>
              <a:t>o</a:t>
            </a:r>
            <a:r>
              <a:rPr sz="900" spc="-70" dirty="0">
                <a:solidFill>
                  <a:srgbClr val="5B79AC"/>
                </a:solidFill>
                <a:latin typeface="Arial"/>
                <a:cs typeface="Arial"/>
              </a:rPr>
              <a:t> </a:t>
            </a:r>
            <a:r>
              <a:rPr sz="900" spc="25" dirty="0">
                <a:solidFill>
                  <a:srgbClr val="4262A1"/>
                </a:solidFill>
                <a:latin typeface="Arial"/>
                <a:cs typeface="Arial"/>
              </a:rPr>
              <a:t>v</a:t>
            </a:r>
            <a:r>
              <a:rPr sz="900" spc="90" dirty="0">
                <a:solidFill>
                  <a:srgbClr val="215EA0"/>
                </a:solidFill>
                <a:latin typeface="Arial"/>
                <a:cs typeface="Arial"/>
              </a:rPr>
              <a:t>i</a:t>
            </a:r>
            <a:r>
              <a:rPr sz="900" spc="20" dirty="0">
                <a:solidFill>
                  <a:srgbClr val="5B79AC"/>
                </a:solidFill>
                <a:latin typeface="Arial"/>
                <a:cs typeface="Arial"/>
              </a:rPr>
              <a:t>d</a:t>
            </a:r>
            <a:r>
              <a:rPr sz="900" spc="30" dirty="0">
                <a:solidFill>
                  <a:srgbClr val="215EA0"/>
                </a:solidFill>
                <a:latin typeface="Arial"/>
                <a:cs typeface="Arial"/>
              </a:rPr>
              <a:t>a</a:t>
            </a:r>
            <a:r>
              <a:rPr sz="900" spc="-155" dirty="0">
                <a:solidFill>
                  <a:srgbClr val="5B79AC"/>
                </a:solidFill>
                <a:latin typeface="Arial"/>
                <a:cs typeface="Arial"/>
              </a:rPr>
              <a:t>s</a:t>
            </a:r>
            <a:r>
              <a:rPr sz="900" spc="20" dirty="0">
                <a:solidFill>
                  <a:srgbClr val="4262A1"/>
                </a:solidFill>
                <a:latin typeface="Arial"/>
                <a:cs typeface="Arial"/>
              </a:rPr>
              <a:t>.</a:t>
            </a:r>
            <a:r>
              <a:rPr sz="900" spc="55" dirty="0">
                <a:solidFill>
                  <a:srgbClr val="4262A1"/>
                </a:solidFill>
                <a:latin typeface="Arial"/>
                <a:cs typeface="Arial"/>
              </a:rPr>
              <a:t> </a:t>
            </a:r>
            <a:r>
              <a:rPr sz="900" spc="-90" dirty="0">
                <a:solidFill>
                  <a:srgbClr val="4262A1"/>
                </a:solidFill>
                <a:latin typeface="Arial"/>
                <a:cs typeface="Arial"/>
              </a:rPr>
              <a:t>a</a:t>
            </a:r>
            <a:r>
              <a:rPr sz="900" dirty="0">
                <a:solidFill>
                  <a:srgbClr val="215EA0"/>
                </a:solidFill>
                <a:latin typeface="Arial"/>
                <a:cs typeface="Arial"/>
              </a:rPr>
              <a:t>b</a:t>
            </a:r>
            <a:r>
              <a:rPr sz="900" spc="-14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7E90B8"/>
                </a:solidFill>
                <a:latin typeface="Arial"/>
                <a:cs typeface="Arial"/>
              </a:rPr>
              <a:t>r</a:t>
            </a:r>
            <a:r>
              <a:rPr sz="900" spc="50" dirty="0">
                <a:solidFill>
                  <a:srgbClr val="7E90B8"/>
                </a:solidFill>
                <a:latin typeface="Arial"/>
                <a:cs typeface="Arial"/>
              </a:rPr>
              <a:t>i</a:t>
            </a:r>
            <a:r>
              <a:rPr sz="900" dirty="0">
                <a:solidFill>
                  <a:srgbClr val="4262A1"/>
                </a:solidFill>
                <a:latin typeface="Arial"/>
                <a:cs typeface="Arial"/>
              </a:rPr>
              <a:t>e</a:t>
            </a:r>
            <a:r>
              <a:rPr sz="900" spc="55" dirty="0">
                <a:solidFill>
                  <a:srgbClr val="5B79AC"/>
                </a:solidFill>
                <a:latin typeface="Arial"/>
                <a:cs typeface="Arial"/>
              </a:rPr>
              <a:t>n</a:t>
            </a:r>
            <a:r>
              <a:rPr sz="900" dirty="0">
                <a:solidFill>
                  <a:srgbClr val="215EA0"/>
                </a:solidFill>
                <a:latin typeface="Arial"/>
                <a:cs typeface="Arial"/>
              </a:rPr>
              <a:t>d</a:t>
            </a:r>
            <a:r>
              <a:rPr sz="900" spc="-14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B79AC"/>
                </a:solidFill>
                <a:latin typeface="Arial"/>
                <a:cs typeface="Arial"/>
              </a:rPr>
              <a:t>o</a:t>
            </a:r>
            <a:r>
              <a:rPr sz="900" spc="-80" dirty="0">
                <a:solidFill>
                  <a:srgbClr val="5B79AC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5B79AC"/>
                </a:solidFill>
                <a:latin typeface="Arial"/>
                <a:cs typeface="Arial"/>
              </a:rPr>
              <a:t>m</a:t>
            </a:r>
            <a:r>
              <a:rPr sz="900" spc="-95" dirty="0">
                <a:solidFill>
                  <a:srgbClr val="5B79AC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215EA0"/>
                </a:solidFill>
                <a:latin typeface="Arial"/>
                <a:cs typeface="Arial"/>
              </a:rPr>
              <a:t>e</a:t>
            </a:r>
            <a:r>
              <a:rPr sz="900" spc="70" dirty="0">
                <a:solidFill>
                  <a:srgbClr val="5B79AC"/>
                </a:solidFill>
                <a:latin typeface="Arial"/>
                <a:cs typeface="Arial"/>
              </a:rPr>
              <a:t>n</a:t>
            </a:r>
            <a:r>
              <a:rPr sz="900" spc="-10" dirty="0">
                <a:solidFill>
                  <a:srgbClr val="215EA0"/>
                </a:solidFill>
                <a:latin typeface="Arial"/>
                <a:cs typeface="Arial"/>
              </a:rPr>
              <a:t>t</a:t>
            </a:r>
            <a:r>
              <a:rPr sz="900" spc="-350" dirty="0">
                <a:solidFill>
                  <a:srgbClr val="4262A1"/>
                </a:solidFill>
                <a:latin typeface="Arial"/>
                <a:cs typeface="Arial"/>
              </a:rPr>
              <a:t>e</a:t>
            </a:r>
            <a:r>
              <a:rPr sz="900" dirty="0">
                <a:solidFill>
                  <a:srgbClr val="7E90B8"/>
                </a:solidFill>
                <a:latin typeface="Arial"/>
                <a:cs typeface="Arial"/>
              </a:rPr>
              <a:t>,</a:t>
            </a:r>
            <a:r>
              <a:rPr sz="900" spc="-155" dirty="0">
                <a:solidFill>
                  <a:srgbClr val="7E90B8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4262A1"/>
                </a:solidFill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55499" y="2549097"/>
            <a:ext cx="10596880" cy="3869054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3335">
              <a:lnSpc>
                <a:spcPct val="100000"/>
              </a:lnSpc>
              <a:spcBef>
                <a:spcPts val="110"/>
              </a:spcBef>
            </a:pPr>
            <a:r>
              <a:rPr sz="2000" b="1" dirty="0">
                <a:solidFill>
                  <a:srgbClr val="035291"/>
                </a:solidFill>
                <a:latin typeface="Arial"/>
                <a:cs typeface="Arial"/>
              </a:rPr>
              <a:t>Duraci</a:t>
            </a:r>
            <a:r>
              <a:rPr sz="2000" b="1" spc="-305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000" b="1" spc="60" dirty="0">
                <a:solidFill>
                  <a:srgbClr val="035291"/>
                </a:solidFill>
                <a:latin typeface="Arial"/>
                <a:cs typeface="Arial"/>
              </a:rPr>
              <a:t>ó</a:t>
            </a:r>
            <a:r>
              <a:rPr sz="2000" b="1" spc="15" dirty="0">
                <a:solidFill>
                  <a:srgbClr val="035291"/>
                </a:solidFill>
                <a:latin typeface="Arial"/>
                <a:cs typeface="Arial"/>
              </a:rPr>
              <a:t>n</a:t>
            </a:r>
            <a:r>
              <a:rPr sz="2000" b="1" spc="60" dirty="0">
                <a:solidFill>
                  <a:srgbClr val="215EA0"/>
                </a:solidFill>
                <a:latin typeface="Arial"/>
                <a:cs typeface="Arial"/>
              </a:rPr>
              <a:t>:</a:t>
            </a:r>
            <a:r>
              <a:rPr sz="2000" b="1" spc="-25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00" b="1" spc="110" dirty="0">
                <a:solidFill>
                  <a:srgbClr val="035291"/>
                </a:solidFill>
                <a:latin typeface="Arial"/>
                <a:cs typeface="Arial"/>
              </a:rPr>
              <a:t>d</a:t>
            </a:r>
            <a:r>
              <a:rPr sz="2000" b="1" spc="105" dirty="0">
                <a:solidFill>
                  <a:srgbClr val="035291"/>
                </a:solidFill>
                <a:latin typeface="Arial"/>
                <a:cs typeface="Arial"/>
              </a:rPr>
              <a:t>e</a:t>
            </a:r>
            <a:r>
              <a:rPr sz="2000" b="1" spc="5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000" b="1" spc="105" dirty="0">
                <a:solidFill>
                  <a:srgbClr val="035291"/>
                </a:solidFill>
                <a:latin typeface="Arial"/>
                <a:cs typeface="Arial"/>
              </a:rPr>
              <a:t>2</a:t>
            </a:r>
            <a:r>
              <a:rPr sz="2000" b="1" spc="-35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000" b="1" spc="70" dirty="0">
                <a:solidFill>
                  <a:srgbClr val="035291"/>
                </a:solidFill>
                <a:latin typeface="Arial"/>
                <a:cs typeface="Arial"/>
              </a:rPr>
              <a:t>a</a:t>
            </a:r>
            <a:r>
              <a:rPr sz="2000" b="1" spc="20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000" b="1" spc="65" dirty="0">
                <a:solidFill>
                  <a:srgbClr val="035291"/>
                </a:solidFill>
                <a:latin typeface="Arial"/>
                <a:cs typeface="Arial"/>
              </a:rPr>
              <a:t>3</a:t>
            </a:r>
            <a:r>
              <a:rPr sz="2000" b="1" spc="70" dirty="0">
                <a:solidFill>
                  <a:srgbClr val="035291"/>
                </a:solidFill>
                <a:latin typeface="Arial"/>
                <a:cs typeface="Arial"/>
              </a:rPr>
              <a:t>0</a:t>
            </a:r>
            <a:r>
              <a:rPr sz="2000" b="1" spc="65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000" b="1" spc="50" dirty="0">
                <a:solidFill>
                  <a:srgbClr val="035291"/>
                </a:solidFill>
                <a:latin typeface="Arial"/>
                <a:cs typeface="Arial"/>
              </a:rPr>
              <a:t>dí</a:t>
            </a:r>
            <a:r>
              <a:rPr sz="2000" b="1" spc="114" dirty="0">
                <a:solidFill>
                  <a:srgbClr val="035291"/>
                </a:solidFill>
                <a:latin typeface="Arial"/>
                <a:cs typeface="Arial"/>
              </a:rPr>
              <a:t>a</a:t>
            </a:r>
            <a:r>
              <a:rPr sz="2000" b="1" spc="-120" dirty="0">
                <a:solidFill>
                  <a:srgbClr val="215EA0"/>
                </a:solidFill>
                <a:latin typeface="Arial"/>
                <a:cs typeface="Arial"/>
              </a:rPr>
              <a:t>s</a:t>
            </a:r>
            <a:endParaRPr sz="2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900">
              <a:latin typeface="Arial"/>
              <a:cs typeface="Arial"/>
            </a:endParaRPr>
          </a:p>
          <a:p>
            <a:pPr marL="402590" marR="5080" indent="-389890" algn="just">
              <a:lnSpc>
                <a:spcPct val="119600"/>
              </a:lnSpc>
              <a:buClr>
                <a:srgbClr val="032469"/>
              </a:buClr>
              <a:buFont typeface="Arial"/>
              <a:buChar char="-"/>
              <a:tabLst>
                <a:tab pos="405765" algn="l"/>
              </a:tabLst>
            </a:pPr>
            <a:r>
              <a:rPr sz="2000" b="1" spc="20" dirty="0">
                <a:solidFill>
                  <a:srgbClr val="035291"/>
                </a:solidFill>
                <a:latin typeface="Arial"/>
                <a:cs typeface="Arial"/>
              </a:rPr>
              <a:t>Programa</a:t>
            </a:r>
            <a:r>
              <a:rPr sz="2000" b="1" spc="25" dirty="0">
                <a:solidFill>
                  <a:srgbClr val="035291"/>
                </a:solidFill>
                <a:latin typeface="Arial"/>
                <a:cs typeface="Arial"/>
              </a:rPr>
              <a:t> de</a:t>
            </a:r>
            <a:r>
              <a:rPr sz="2000" b="1" spc="30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000" b="1" spc="50" dirty="0">
                <a:solidFill>
                  <a:srgbClr val="035291"/>
                </a:solidFill>
                <a:latin typeface="Arial"/>
                <a:cs typeface="Arial"/>
              </a:rPr>
              <a:t>aprendizaje</a:t>
            </a:r>
            <a:r>
              <a:rPr sz="2000" b="1" spc="55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035291"/>
                </a:solidFill>
                <a:latin typeface="Arial"/>
                <a:cs typeface="Arial"/>
              </a:rPr>
              <a:t>estructurado</a:t>
            </a:r>
            <a:r>
              <a:rPr sz="2000" b="1" spc="620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050" spc="70" dirty="0">
                <a:solidFill>
                  <a:srgbClr val="215EA0"/>
                </a:solidFill>
                <a:latin typeface="Arial"/>
                <a:cs typeface="Arial"/>
              </a:rPr>
              <a:t>con </a:t>
            </a:r>
            <a:r>
              <a:rPr sz="2050" spc="75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70" dirty="0">
                <a:solidFill>
                  <a:srgbClr val="215EA0"/>
                </a:solidFill>
                <a:latin typeface="Arial"/>
                <a:cs typeface="Arial"/>
              </a:rPr>
              <a:t>resultados </a:t>
            </a:r>
            <a:r>
              <a:rPr sz="2050" spc="75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114" dirty="0">
                <a:solidFill>
                  <a:srgbClr val="215EA0"/>
                </a:solidFill>
                <a:latin typeface="Arial"/>
                <a:cs typeface="Arial"/>
              </a:rPr>
              <a:t>de </a:t>
            </a:r>
            <a:r>
              <a:rPr sz="2050" spc="12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50" dirty="0">
                <a:solidFill>
                  <a:srgbClr val="215EA0"/>
                </a:solidFill>
                <a:latin typeface="Arial"/>
                <a:cs typeface="Arial"/>
              </a:rPr>
              <a:t>ap</a:t>
            </a:r>
            <a:r>
              <a:rPr sz="2050" spc="50" dirty="0">
                <a:solidFill>
                  <a:srgbClr val="4262A1"/>
                </a:solidFill>
                <a:latin typeface="Arial"/>
                <a:cs typeface="Arial"/>
              </a:rPr>
              <a:t>r</a:t>
            </a:r>
            <a:r>
              <a:rPr sz="2050" spc="50" dirty="0">
                <a:solidFill>
                  <a:srgbClr val="215EA0"/>
                </a:solidFill>
                <a:latin typeface="Arial"/>
                <a:cs typeface="Arial"/>
              </a:rPr>
              <a:t>end</a:t>
            </a:r>
            <a:r>
              <a:rPr sz="2050" spc="50" dirty="0">
                <a:solidFill>
                  <a:srgbClr val="4262A1"/>
                </a:solidFill>
                <a:latin typeface="Arial"/>
                <a:cs typeface="Arial"/>
              </a:rPr>
              <a:t>i</a:t>
            </a:r>
            <a:r>
              <a:rPr sz="2050" spc="50" dirty="0">
                <a:solidFill>
                  <a:srgbClr val="215EA0"/>
                </a:solidFill>
                <a:latin typeface="Arial"/>
                <a:cs typeface="Arial"/>
              </a:rPr>
              <a:t>zaj </a:t>
            </a:r>
            <a:r>
              <a:rPr sz="2050" spc="70" dirty="0">
                <a:solidFill>
                  <a:srgbClr val="215EA0"/>
                </a:solidFill>
                <a:latin typeface="Arial"/>
                <a:cs typeface="Arial"/>
              </a:rPr>
              <a:t>e </a:t>
            </a:r>
            <a:r>
              <a:rPr sz="2050" spc="75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100" dirty="0">
                <a:solidFill>
                  <a:srgbClr val="215EA0"/>
                </a:solidFill>
                <a:latin typeface="Arial"/>
                <a:cs typeface="Arial"/>
              </a:rPr>
              <a:t>docume</a:t>
            </a:r>
            <a:r>
              <a:rPr sz="2050" spc="100" dirty="0">
                <a:solidFill>
                  <a:srgbClr val="4262A1"/>
                </a:solidFill>
                <a:latin typeface="Arial"/>
                <a:cs typeface="Arial"/>
              </a:rPr>
              <a:t>n</a:t>
            </a:r>
            <a:r>
              <a:rPr sz="2050" spc="100" dirty="0">
                <a:solidFill>
                  <a:srgbClr val="215EA0"/>
                </a:solidFill>
                <a:latin typeface="Arial"/>
                <a:cs typeface="Arial"/>
              </a:rPr>
              <a:t>t </a:t>
            </a:r>
            <a:r>
              <a:rPr sz="2050" spc="-35" dirty="0">
                <a:solidFill>
                  <a:srgbClr val="215EA0"/>
                </a:solidFill>
                <a:latin typeface="Arial"/>
                <a:cs typeface="Arial"/>
              </a:rPr>
              <a:t>ad os</a:t>
            </a:r>
            <a:r>
              <a:rPr sz="2050" spc="-3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70" dirty="0">
                <a:solidFill>
                  <a:srgbClr val="215EA0"/>
                </a:solidFill>
                <a:latin typeface="Arial"/>
                <a:cs typeface="Arial"/>
              </a:rPr>
              <a:t>a </a:t>
            </a:r>
            <a:r>
              <a:rPr sz="2050" spc="85" dirty="0">
                <a:solidFill>
                  <a:srgbClr val="035291"/>
                </a:solidFill>
                <a:latin typeface="Arial"/>
                <a:cs typeface="Arial"/>
              </a:rPr>
              <a:t>n</a:t>
            </a:r>
            <a:r>
              <a:rPr sz="2050" spc="85" dirty="0">
                <a:solidFill>
                  <a:srgbClr val="4262A1"/>
                </a:solidFill>
                <a:latin typeface="Arial"/>
                <a:cs typeface="Arial"/>
              </a:rPr>
              <a:t>i</a:t>
            </a:r>
            <a:r>
              <a:rPr sz="2050" spc="85" dirty="0">
                <a:solidFill>
                  <a:srgbClr val="215EA0"/>
                </a:solidFill>
                <a:latin typeface="Arial"/>
                <a:cs typeface="Arial"/>
              </a:rPr>
              <a:t>ve</a:t>
            </a:r>
            <a:r>
              <a:rPr sz="2050" spc="85" dirty="0">
                <a:solidFill>
                  <a:srgbClr val="035291"/>
                </a:solidFill>
                <a:latin typeface="Arial"/>
                <a:cs typeface="Arial"/>
              </a:rPr>
              <a:t>l </a:t>
            </a:r>
            <a:r>
              <a:rPr sz="2050" spc="85" dirty="0">
                <a:solidFill>
                  <a:srgbClr val="4262A1"/>
                </a:solidFill>
                <a:latin typeface="Arial"/>
                <a:cs typeface="Arial"/>
              </a:rPr>
              <a:t>i</a:t>
            </a:r>
            <a:r>
              <a:rPr sz="2050" spc="85" dirty="0">
                <a:solidFill>
                  <a:srgbClr val="035291"/>
                </a:solidFill>
                <a:latin typeface="Arial"/>
                <a:cs typeface="Arial"/>
              </a:rPr>
              <a:t>n</a:t>
            </a:r>
            <a:r>
              <a:rPr sz="2050" spc="85" dirty="0">
                <a:solidFill>
                  <a:srgbClr val="215EA0"/>
                </a:solidFill>
                <a:latin typeface="Arial"/>
                <a:cs typeface="Arial"/>
              </a:rPr>
              <a:t>d</a:t>
            </a:r>
            <a:r>
              <a:rPr sz="2050" spc="85" dirty="0">
                <a:solidFill>
                  <a:srgbClr val="4262A1"/>
                </a:solidFill>
                <a:latin typeface="Arial"/>
                <a:cs typeface="Arial"/>
              </a:rPr>
              <a:t>i</a:t>
            </a:r>
            <a:r>
              <a:rPr sz="2050" spc="85" dirty="0">
                <a:solidFill>
                  <a:srgbClr val="215EA0"/>
                </a:solidFill>
                <a:latin typeface="Arial"/>
                <a:cs typeface="Arial"/>
              </a:rPr>
              <a:t>vidual </a:t>
            </a:r>
            <a:r>
              <a:rPr sz="2050" spc="-30" dirty="0">
                <a:solidFill>
                  <a:srgbClr val="215EA0"/>
                </a:solidFill>
                <a:latin typeface="Arial"/>
                <a:cs typeface="Arial"/>
              </a:rPr>
              <a:t>e</a:t>
            </a:r>
            <a:r>
              <a:rPr sz="2050" spc="-25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120" dirty="0">
                <a:solidFill>
                  <a:srgbClr val="215EA0"/>
                </a:solidFill>
                <a:latin typeface="Arial"/>
                <a:cs typeface="Arial"/>
              </a:rPr>
              <a:t>impartido po</a:t>
            </a:r>
            <a:r>
              <a:rPr sz="2050" spc="120" dirty="0">
                <a:solidFill>
                  <a:srgbClr val="035291"/>
                </a:solidFill>
                <a:latin typeface="Arial"/>
                <a:cs typeface="Arial"/>
              </a:rPr>
              <a:t>r </a:t>
            </a:r>
            <a:r>
              <a:rPr sz="2000" b="1" spc="60" dirty="0">
                <a:solidFill>
                  <a:srgbClr val="035291"/>
                </a:solidFill>
                <a:latin typeface="Arial"/>
                <a:cs typeface="Arial"/>
              </a:rPr>
              <a:t>formadores </a:t>
            </a:r>
            <a:r>
              <a:rPr sz="2000" b="1" spc="20" dirty="0">
                <a:solidFill>
                  <a:srgbClr val="035291"/>
                </a:solidFill>
                <a:latin typeface="Arial"/>
                <a:cs typeface="Arial"/>
              </a:rPr>
              <a:t>profesionales</a:t>
            </a:r>
            <a:r>
              <a:rPr sz="2000" b="1" spc="25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000" b="1" spc="125" dirty="0">
                <a:solidFill>
                  <a:srgbClr val="035291"/>
                </a:solidFill>
                <a:latin typeface="Arial"/>
                <a:cs typeface="Arial"/>
              </a:rPr>
              <a:t>u </a:t>
            </a:r>
            <a:r>
              <a:rPr sz="2000" b="1" spc="130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000" b="1" spc="50" dirty="0">
                <a:solidFill>
                  <a:srgbClr val="035291"/>
                </a:solidFill>
                <a:latin typeface="Arial"/>
                <a:cs typeface="Arial"/>
              </a:rPr>
              <a:t>otros</a:t>
            </a:r>
            <a:r>
              <a:rPr sz="2000" b="1" spc="10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000" b="1" spc="50" dirty="0">
                <a:solidFill>
                  <a:srgbClr val="035291"/>
                </a:solidFill>
                <a:latin typeface="Arial"/>
                <a:cs typeface="Arial"/>
              </a:rPr>
              <a:t>e</a:t>
            </a:r>
            <a:r>
              <a:rPr sz="2000" b="1" spc="50" dirty="0">
                <a:solidFill>
                  <a:srgbClr val="215EA0"/>
                </a:solidFill>
                <a:latin typeface="Arial"/>
                <a:cs typeface="Arial"/>
              </a:rPr>
              <a:t>x</a:t>
            </a:r>
            <a:r>
              <a:rPr sz="2000" b="1" spc="50" dirty="0">
                <a:solidFill>
                  <a:srgbClr val="035291"/>
                </a:solidFill>
                <a:latin typeface="Arial"/>
                <a:cs typeface="Arial"/>
              </a:rPr>
              <a:t>pertos</a:t>
            </a:r>
            <a:r>
              <a:rPr sz="2000" b="1" spc="-90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000" b="1" spc="10" dirty="0">
                <a:solidFill>
                  <a:srgbClr val="035291"/>
                </a:solidFill>
                <a:latin typeface="Arial"/>
                <a:cs typeface="Arial"/>
              </a:rPr>
              <a:t>cualificado</a:t>
            </a:r>
            <a:r>
              <a:rPr sz="2000" b="1" spc="-305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000" b="1" spc="-85" dirty="0">
                <a:solidFill>
                  <a:srgbClr val="035291"/>
                </a:solidFill>
                <a:latin typeface="Arial"/>
                <a:cs typeface="Arial"/>
              </a:rPr>
              <a:t>s</a:t>
            </a:r>
            <a:r>
              <a:rPr sz="2000" b="1" spc="-85" dirty="0">
                <a:solidFill>
                  <a:srgbClr val="215EA0"/>
                </a:solidFill>
                <a:latin typeface="Arial"/>
                <a:cs typeface="Arial"/>
              </a:rPr>
              <a:t>.</a:t>
            </a:r>
            <a:endParaRPr sz="2000">
              <a:latin typeface="Arial"/>
              <a:cs typeface="Arial"/>
            </a:endParaRPr>
          </a:p>
          <a:p>
            <a:pPr marL="403225" indent="-391160">
              <a:lnSpc>
                <a:spcPct val="100000"/>
              </a:lnSpc>
              <a:spcBef>
                <a:spcPts val="994"/>
              </a:spcBef>
              <a:buClr>
                <a:srgbClr val="032469"/>
              </a:buClr>
              <a:buChar char="-"/>
              <a:tabLst>
                <a:tab pos="403225" algn="l"/>
                <a:tab pos="403860" algn="l"/>
              </a:tabLst>
            </a:pPr>
            <a:r>
              <a:rPr sz="2050" spc="-180" dirty="0">
                <a:solidFill>
                  <a:srgbClr val="035291"/>
                </a:solidFill>
                <a:latin typeface="Arial"/>
                <a:cs typeface="Arial"/>
              </a:rPr>
              <a:t>E</a:t>
            </a:r>
            <a:r>
              <a:rPr sz="2050" spc="-180" dirty="0">
                <a:solidFill>
                  <a:srgbClr val="215EA0"/>
                </a:solidFill>
                <a:latin typeface="Arial"/>
                <a:cs typeface="Arial"/>
              </a:rPr>
              <a:t>n</a:t>
            </a:r>
            <a:r>
              <a:rPr sz="2050" spc="-11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-35" dirty="0">
                <a:solidFill>
                  <a:srgbClr val="215EA0"/>
                </a:solidFill>
                <a:latin typeface="Arial"/>
                <a:cs typeface="Arial"/>
              </a:rPr>
              <a:t>au</a:t>
            </a:r>
            <a:r>
              <a:rPr sz="2050" spc="-295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-5" dirty="0">
                <a:solidFill>
                  <a:srgbClr val="4262A1"/>
                </a:solidFill>
                <a:latin typeface="Arial"/>
                <a:cs typeface="Arial"/>
              </a:rPr>
              <a:t>l</a:t>
            </a:r>
            <a:r>
              <a:rPr sz="2050" spc="-5" dirty="0">
                <a:solidFill>
                  <a:srgbClr val="215EA0"/>
                </a:solidFill>
                <a:latin typeface="Arial"/>
                <a:cs typeface="Arial"/>
              </a:rPr>
              <a:t>a,</a:t>
            </a:r>
            <a:r>
              <a:rPr sz="2050" spc="95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-15" dirty="0">
                <a:solidFill>
                  <a:srgbClr val="215EA0"/>
                </a:solidFill>
                <a:latin typeface="Arial"/>
                <a:cs typeface="Arial"/>
              </a:rPr>
              <a:t>t</a:t>
            </a:r>
            <a:r>
              <a:rPr sz="2050" spc="-375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30" dirty="0">
                <a:solidFill>
                  <a:srgbClr val="215EA0"/>
                </a:solidFill>
                <a:latin typeface="Arial"/>
                <a:cs typeface="Arial"/>
              </a:rPr>
              <a:t>al</a:t>
            </a:r>
            <a:r>
              <a:rPr sz="2050" spc="30" dirty="0">
                <a:solidFill>
                  <a:srgbClr val="4262A1"/>
                </a:solidFill>
                <a:latin typeface="Arial"/>
                <a:cs typeface="Arial"/>
              </a:rPr>
              <a:t>l</a:t>
            </a:r>
            <a:r>
              <a:rPr sz="2050" spc="30" dirty="0">
                <a:solidFill>
                  <a:srgbClr val="215EA0"/>
                </a:solidFill>
                <a:latin typeface="Arial"/>
                <a:cs typeface="Arial"/>
              </a:rPr>
              <a:t>e</a:t>
            </a:r>
            <a:r>
              <a:rPr sz="2050" spc="30" dirty="0">
                <a:solidFill>
                  <a:srgbClr val="4262A1"/>
                </a:solidFill>
                <a:latin typeface="Arial"/>
                <a:cs typeface="Arial"/>
              </a:rPr>
              <a:t>r</a:t>
            </a:r>
            <a:r>
              <a:rPr sz="2050" spc="30" dirty="0">
                <a:solidFill>
                  <a:srgbClr val="215EA0"/>
                </a:solidFill>
                <a:latin typeface="Arial"/>
                <a:cs typeface="Arial"/>
              </a:rPr>
              <a:t>es</a:t>
            </a:r>
            <a:r>
              <a:rPr sz="2050" spc="30" dirty="0">
                <a:solidFill>
                  <a:srgbClr val="4262A1"/>
                </a:solidFill>
                <a:latin typeface="Arial"/>
                <a:cs typeface="Arial"/>
              </a:rPr>
              <a:t>,</a:t>
            </a:r>
            <a:r>
              <a:rPr sz="2050" spc="210" dirty="0">
                <a:solidFill>
                  <a:srgbClr val="4262A1"/>
                </a:solidFill>
                <a:latin typeface="Arial"/>
                <a:cs typeface="Arial"/>
              </a:rPr>
              <a:t> </a:t>
            </a:r>
            <a:r>
              <a:rPr sz="2050" spc="55" dirty="0">
                <a:solidFill>
                  <a:srgbClr val="215EA0"/>
                </a:solidFill>
                <a:latin typeface="Arial"/>
                <a:cs typeface="Arial"/>
              </a:rPr>
              <a:t>aprendizaje</a:t>
            </a:r>
            <a:r>
              <a:rPr sz="2050" spc="7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75" dirty="0">
                <a:solidFill>
                  <a:srgbClr val="215EA0"/>
                </a:solidFill>
                <a:latin typeface="Arial"/>
                <a:cs typeface="Arial"/>
              </a:rPr>
              <a:t>sobre</a:t>
            </a:r>
            <a:r>
              <a:rPr sz="2050" spc="8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55" dirty="0">
                <a:solidFill>
                  <a:srgbClr val="215EA0"/>
                </a:solidFill>
                <a:latin typeface="Arial"/>
                <a:cs typeface="Arial"/>
              </a:rPr>
              <a:t>el</a:t>
            </a:r>
            <a:r>
              <a:rPr sz="2050" spc="-35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100" dirty="0">
                <a:solidFill>
                  <a:srgbClr val="215EA0"/>
                </a:solidFill>
                <a:latin typeface="Arial"/>
                <a:cs typeface="Arial"/>
              </a:rPr>
              <a:t>terre</a:t>
            </a:r>
            <a:r>
              <a:rPr sz="2050" spc="100" dirty="0">
                <a:solidFill>
                  <a:srgbClr val="035291"/>
                </a:solidFill>
                <a:latin typeface="Arial"/>
                <a:cs typeface="Arial"/>
              </a:rPr>
              <a:t>n</a:t>
            </a:r>
            <a:r>
              <a:rPr sz="2050" spc="100" dirty="0">
                <a:solidFill>
                  <a:srgbClr val="215EA0"/>
                </a:solidFill>
                <a:latin typeface="Arial"/>
                <a:cs typeface="Arial"/>
              </a:rPr>
              <a:t>o</a:t>
            </a:r>
            <a:r>
              <a:rPr sz="2050" spc="100" dirty="0">
                <a:solidFill>
                  <a:srgbClr val="4262A1"/>
                </a:solidFill>
                <a:latin typeface="Arial"/>
                <a:cs typeface="Arial"/>
              </a:rPr>
              <a:t>,</a:t>
            </a:r>
            <a:r>
              <a:rPr sz="2050" spc="130" dirty="0">
                <a:solidFill>
                  <a:srgbClr val="4262A1"/>
                </a:solidFill>
                <a:latin typeface="Arial"/>
                <a:cs typeface="Arial"/>
              </a:rPr>
              <a:t> </a:t>
            </a:r>
            <a:r>
              <a:rPr sz="2050" spc="60" dirty="0">
                <a:solidFill>
                  <a:srgbClr val="215EA0"/>
                </a:solidFill>
                <a:latin typeface="Arial"/>
                <a:cs typeface="Arial"/>
              </a:rPr>
              <a:t>etc</a:t>
            </a:r>
            <a:r>
              <a:rPr sz="2050" spc="60" dirty="0">
                <a:solidFill>
                  <a:srgbClr val="035291"/>
                </a:solidFill>
                <a:latin typeface="Arial"/>
                <a:cs typeface="Arial"/>
              </a:rPr>
              <a:t>.</a:t>
            </a:r>
            <a:endParaRPr sz="2050">
              <a:latin typeface="Arial"/>
              <a:cs typeface="Arial"/>
            </a:endParaRPr>
          </a:p>
          <a:p>
            <a:pPr marL="395605" indent="-383540">
              <a:lnSpc>
                <a:spcPct val="100000"/>
              </a:lnSpc>
              <a:spcBef>
                <a:spcPts val="1075"/>
              </a:spcBef>
              <a:buClr>
                <a:srgbClr val="032469"/>
              </a:buClr>
              <a:buChar char="-"/>
              <a:tabLst>
                <a:tab pos="395605" algn="l"/>
                <a:tab pos="396240" algn="l"/>
              </a:tabLst>
            </a:pPr>
            <a:r>
              <a:rPr sz="2050" spc="-80" dirty="0">
                <a:solidFill>
                  <a:srgbClr val="215EA0"/>
                </a:solidFill>
                <a:latin typeface="Arial"/>
                <a:cs typeface="Arial"/>
              </a:rPr>
              <a:t>Tasas</a:t>
            </a:r>
            <a:r>
              <a:rPr sz="2050" spc="11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60" dirty="0">
                <a:solidFill>
                  <a:srgbClr val="215EA0"/>
                </a:solidFill>
                <a:latin typeface="Arial"/>
                <a:cs typeface="Arial"/>
              </a:rPr>
              <a:t>de</a:t>
            </a:r>
            <a:r>
              <a:rPr sz="2050" spc="50" dirty="0">
                <a:solidFill>
                  <a:srgbClr val="215EA0"/>
                </a:solidFill>
                <a:latin typeface="Arial"/>
                <a:cs typeface="Arial"/>
              </a:rPr>
              <a:t> mat</a:t>
            </a:r>
            <a:r>
              <a:rPr sz="2050" spc="-27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45" dirty="0">
                <a:solidFill>
                  <a:srgbClr val="035291"/>
                </a:solidFill>
                <a:latin typeface="Arial"/>
                <a:cs typeface="Arial"/>
              </a:rPr>
              <a:t>r</a:t>
            </a:r>
            <a:r>
              <a:rPr sz="2050" spc="45" dirty="0">
                <a:solidFill>
                  <a:srgbClr val="4262A1"/>
                </a:solidFill>
                <a:latin typeface="Arial"/>
                <a:cs typeface="Arial"/>
              </a:rPr>
              <a:t>í</a:t>
            </a:r>
            <a:r>
              <a:rPr sz="2050" spc="45" dirty="0">
                <a:solidFill>
                  <a:srgbClr val="215EA0"/>
                </a:solidFill>
                <a:latin typeface="Arial"/>
                <a:cs typeface="Arial"/>
              </a:rPr>
              <a:t>cu</a:t>
            </a:r>
            <a:r>
              <a:rPr sz="2050" spc="45" dirty="0">
                <a:solidFill>
                  <a:srgbClr val="4262A1"/>
                </a:solidFill>
                <a:latin typeface="Arial"/>
                <a:cs typeface="Arial"/>
              </a:rPr>
              <a:t>l</a:t>
            </a:r>
            <a:r>
              <a:rPr sz="2050" spc="45" dirty="0">
                <a:solidFill>
                  <a:srgbClr val="215EA0"/>
                </a:solidFill>
                <a:latin typeface="Arial"/>
                <a:cs typeface="Arial"/>
              </a:rPr>
              <a:t>a</a:t>
            </a:r>
            <a:r>
              <a:rPr sz="2050" spc="11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-5" dirty="0">
                <a:solidFill>
                  <a:srgbClr val="4262A1"/>
                </a:solidFill>
                <a:latin typeface="Arial"/>
                <a:cs typeface="Arial"/>
              </a:rPr>
              <a:t>h</a:t>
            </a:r>
            <a:r>
              <a:rPr sz="2050" spc="-5" dirty="0">
                <a:solidFill>
                  <a:srgbClr val="215EA0"/>
                </a:solidFill>
                <a:latin typeface="Arial"/>
                <a:cs typeface="Arial"/>
              </a:rPr>
              <a:t>ast</a:t>
            </a:r>
            <a:r>
              <a:rPr sz="2050" spc="-32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-30" dirty="0">
                <a:solidFill>
                  <a:srgbClr val="215EA0"/>
                </a:solidFill>
                <a:latin typeface="Arial"/>
                <a:cs typeface="Arial"/>
              </a:rPr>
              <a:t>a</a:t>
            </a:r>
            <a:r>
              <a:rPr sz="2050" spc="-65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-35" dirty="0">
                <a:solidFill>
                  <a:srgbClr val="215EA0"/>
                </a:solidFill>
                <a:latin typeface="Arial"/>
                <a:cs typeface="Arial"/>
              </a:rPr>
              <a:t>10</a:t>
            </a:r>
            <a:r>
              <a:rPr sz="2050" spc="275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15" dirty="0">
                <a:solidFill>
                  <a:srgbClr val="215EA0"/>
                </a:solidFill>
                <a:latin typeface="Arial"/>
                <a:cs typeface="Arial"/>
              </a:rPr>
              <a:t>d</a:t>
            </a:r>
            <a:r>
              <a:rPr sz="2050" spc="15" dirty="0">
                <a:solidFill>
                  <a:srgbClr val="4262A1"/>
                </a:solidFill>
                <a:latin typeface="Arial"/>
                <a:cs typeface="Arial"/>
              </a:rPr>
              <a:t>í</a:t>
            </a:r>
            <a:r>
              <a:rPr sz="2050" spc="15" dirty="0">
                <a:solidFill>
                  <a:srgbClr val="215EA0"/>
                </a:solidFill>
                <a:latin typeface="Arial"/>
                <a:cs typeface="Arial"/>
              </a:rPr>
              <a:t>as</a:t>
            </a:r>
            <a:r>
              <a:rPr sz="2050" spc="-1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85" dirty="0">
                <a:solidFill>
                  <a:srgbClr val="215EA0"/>
                </a:solidFill>
                <a:latin typeface="Arial"/>
                <a:cs typeface="Arial"/>
              </a:rPr>
              <a:t>po</a:t>
            </a:r>
            <a:r>
              <a:rPr sz="2050" spc="85" dirty="0">
                <a:solidFill>
                  <a:srgbClr val="035291"/>
                </a:solidFill>
                <a:latin typeface="Arial"/>
                <a:cs typeface="Arial"/>
              </a:rPr>
              <a:t>r</a:t>
            </a:r>
            <a:r>
              <a:rPr sz="2050" spc="175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050" spc="-35" dirty="0">
                <a:solidFill>
                  <a:srgbClr val="215EA0"/>
                </a:solidFill>
                <a:latin typeface="Arial"/>
                <a:cs typeface="Arial"/>
              </a:rPr>
              <a:t>pa</a:t>
            </a:r>
            <a:r>
              <a:rPr sz="2050" spc="-32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100" dirty="0">
                <a:solidFill>
                  <a:srgbClr val="215EA0"/>
                </a:solidFill>
                <a:latin typeface="Arial"/>
                <a:cs typeface="Arial"/>
              </a:rPr>
              <a:t>rticipa</a:t>
            </a:r>
            <a:r>
              <a:rPr sz="2050" spc="100" dirty="0">
                <a:solidFill>
                  <a:srgbClr val="035291"/>
                </a:solidFill>
                <a:latin typeface="Arial"/>
                <a:cs typeface="Arial"/>
              </a:rPr>
              <a:t>n</a:t>
            </a:r>
            <a:r>
              <a:rPr sz="2050" spc="100" dirty="0">
                <a:solidFill>
                  <a:srgbClr val="215EA0"/>
                </a:solidFill>
                <a:latin typeface="Arial"/>
                <a:cs typeface="Arial"/>
              </a:rPr>
              <a:t>te.</a:t>
            </a:r>
            <a:endParaRPr sz="2050">
              <a:latin typeface="Arial"/>
              <a:cs typeface="Arial"/>
            </a:endParaRPr>
          </a:p>
          <a:p>
            <a:pPr marL="403225" indent="-391160">
              <a:lnSpc>
                <a:spcPct val="100000"/>
              </a:lnSpc>
              <a:spcBef>
                <a:spcPts val="1075"/>
              </a:spcBef>
              <a:buClr>
                <a:srgbClr val="032469"/>
              </a:buClr>
              <a:buChar char="-"/>
              <a:tabLst>
                <a:tab pos="403225" algn="l"/>
                <a:tab pos="403860" algn="l"/>
              </a:tabLst>
            </a:pPr>
            <a:r>
              <a:rPr sz="2050" spc="-215" dirty="0">
                <a:solidFill>
                  <a:srgbClr val="035291"/>
                </a:solidFill>
                <a:latin typeface="Arial"/>
                <a:cs typeface="Arial"/>
              </a:rPr>
              <a:t>E</a:t>
            </a:r>
            <a:r>
              <a:rPr sz="2050" spc="-30" dirty="0">
                <a:solidFill>
                  <a:srgbClr val="215EA0"/>
                </a:solidFill>
                <a:latin typeface="Arial"/>
                <a:cs typeface="Arial"/>
              </a:rPr>
              <a:t>s</a:t>
            </a:r>
            <a:r>
              <a:rPr sz="2050" spc="185" dirty="0">
                <a:solidFill>
                  <a:srgbClr val="215EA0"/>
                </a:solidFill>
                <a:latin typeface="Arial"/>
                <a:cs typeface="Arial"/>
              </a:rPr>
              <a:t>t</a:t>
            </a:r>
            <a:r>
              <a:rPr sz="2050" spc="30" dirty="0">
                <a:solidFill>
                  <a:srgbClr val="215EA0"/>
                </a:solidFill>
                <a:latin typeface="Arial"/>
                <a:cs typeface="Arial"/>
              </a:rPr>
              <a:t>á</a:t>
            </a:r>
            <a:r>
              <a:rPr sz="2050" spc="155" dirty="0">
                <a:solidFill>
                  <a:srgbClr val="4262A1"/>
                </a:solidFill>
                <a:latin typeface="Arial"/>
                <a:cs typeface="Arial"/>
              </a:rPr>
              <a:t>n</a:t>
            </a:r>
            <a:r>
              <a:rPr sz="2050" spc="110" dirty="0">
                <a:solidFill>
                  <a:srgbClr val="215EA0"/>
                </a:solidFill>
                <a:latin typeface="Arial"/>
                <a:cs typeface="Arial"/>
              </a:rPr>
              <a:t>d</a:t>
            </a:r>
            <a:r>
              <a:rPr sz="2050" spc="-5" dirty="0">
                <a:solidFill>
                  <a:srgbClr val="215EA0"/>
                </a:solidFill>
                <a:latin typeface="Arial"/>
                <a:cs typeface="Arial"/>
              </a:rPr>
              <a:t>a</a:t>
            </a:r>
            <a:r>
              <a:rPr sz="2050" spc="75" dirty="0">
                <a:solidFill>
                  <a:srgbClr val="035291"/>
                </a:solidFill>
                <a:latin typeface="Arial"/>
                <a:cs typeface="Arial"/>
              </a:rPr>
              <a:t>r</a:t>
            </a:r>
            <a:r>
              <a:rPr sz="2050" spc="-35" dirty="0">
                <a:solidFill>
                  <a:srgbClr val="215EA0"/>
                </a:solidFill>
                <a:latin typeface="Arial"/>
                <a:cs typeface="Arial"/>
              </a:rPr>
              <a:t>e</a:t>
            </a:r>
            <a:r>
              <a:rPr sz="2050" spc="-30" dirty="0">
                <a:solidFill>
                  <a:srgbClr val="215EA0"/>
                </a:solidFill>
                <a:latin typeface="Arial"/>
                <a:cs typeface="Arial"/>
              </a:rPr>
              <a:t>s</a:t>
            </a:r>
            <a:r>
              <a:rPr sz="2050" spc="6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110" dirty="0">
                <a:solidFill>
                  <a:srgbClr val="215EA0"/>
                </a:solidFill>
                <a:latin typeface="Arial"/>
                <a:cs typeface="Arial"/>
              </a:rPr>
              <a:t>d</a:t>
            </a:r>
            <a:r>
              <a:rPr sz="2050" spc="114" dirty="0">
                <a:solidFill>
                  <a:srgbClr val="215EA0"/>
                </a:solidFill>
                <a:latin typeface="Arial"/>
                <a:cs typeface="Arial"/>
              </a:rPr>
              <a:t>e</a:t>
            </a:r>
            <a:r>
              <a:rPr sz="2050" spc="-105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25" dirty="0">
                <a:solidFill>
                  <a:srgbClr val="215EA0"/>
                </a:solidFill>
                <a:latin typeface="Arial"/>
                <a:cs typeface="Arial"/>
              </a:rPr>
              <a:t>c</a:t>
            </a:r>
            <a:r>
              <a:rPr sz="2050" spc="50" dirty="0">
                <a:solidFill>
                  <a:srgbClr val="215EA0"/>
                </a:solidFill>
                <a:latin typeface="Arial"/>
                <a:cs typeface="Arial"/>
              </a:rPr>
              <a:t>a</a:t>
            </a:r>
            <a:r>
              <a:rPr sz="2050" spc="65" dirty="0">
                <a:solidFill>
                  <a:srgbClr val="035291"/>
                </a:solidFill>
                <a:latin typeface="Arial"/>
                <a:cs typeface="Arial"/>
              </a:rPr>
              <a:t>l</a:t>
            </a:r>
            <a:r>
              <a:rPr sz="2050" spc="135" dirty="0">
                <a:solidFill>
                  <a:srgbClr val="215EA0"/>
                </a:solidFill>
                <a:latin typeface="Arial"/>
                <a:cs typeface="Arial"/>
              </a:rPr>
              <a:t>i</a:t>
            </a:r>
            <a:r>
              <a:rPr sz="2050" spc="-35" dirty="0">
                <a:solidFill>
                  <a:srgbClr val="215EA0"/>
                </a:solidFill>
                <a:latin typeface="Arial"/>
                <a:cs typeface="Arial"/>
              </a:rPr>
              <a:t>da</a:t>
            </a:r>
            <a:r>
              <a:rPr sz="2050" spc="-30" dirty="0">
                <a:solidFill>
                  <a:srgbClr val="215EA0"/>
                </a:solidFill>
                <a:latin typeface="Arial"/>
                <a:cs typeface="Arial"/>
              </a:rPr>
              <a:t>d</a:t>
            </a:r>
            <a:r>
              <a:rPr sz="205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-245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-110" dirty="0">
                <a:solidFill>
                  <a:srgbClr val="035291"/>
                </a:solidFill>
                <a:latin typeface="Arial"/>
                <a:cs typeface="Arial"/>
              </a:rPr>
              <a:t>E</a:t>
            </a:r>
            <a:r>
              <a:rPr sz="2050" spc="-125" dirty="0">
                <a:solidFill>
                  <a:srgbClr val="215EA0"/>
                </a:solidFill>
                <a:latin typeface="Arial"/>
                <a:cs typeface="Arial"/>
              </a:rPr>
              <a:t>ra</a:t>
            </a:r>
            <a:r>
              <a:rPr sz="2050" spc="-315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75" dirty="0">
                <a:solidFill>
                  <a:srgbClr val="215EA0"/>
                </a:solidFill>
                <a:latin typeface="Arial"/>
                <a:cs typeface="Arial"/>
              </a:rPr>
              <a:t>s</a:t>
            </a:r>
            <a:r>
              <a:rPr sz="2050" spc="114" dirty="0">
                <a:solidFill>
                  <a:srgbClr val="215EA0"/>
                </a:solidFill>
                <a:latin typeface="Arial"/>
                <a:cs typeface="Arial"/>
              </a:rPr>
              <a:t>m</a:t>
            </a:r>
            <a:r>
              <a:rPr sz="2050" spc="160" dirty="0">
                <a:solidFill>
                  <a:srgbClr val="215EA0"/>
                </a:solidFill>
                <a:latin typeface="Arial"/>
                <a:cs typeface="Arial"/>
              </a:rPr>
              <a:t>u</a:t>
            </a:r>
            <a:r>
              <a:rPr sz="2050" spc="-30" dirty="0">
                <a:solidFill>
                  <a:srgbClr val="215EA0"/>
                </a:solidFill>
                <a:latin typeface="Arial"/>
                <a:cs typeface="Arial"/>
              </a:rPr>
              <a:t>s+</a:t>
            </a:r>
            <a:r>
              <a:rPr sz="2050" spc="40" dirty="0">
                <a:solidFill>
                  <a:srgbClr val="035291"/>
                </a:solidFill>
                <a:latin typeface="Arial"/>
                <a:cs typeface="Arial"/>
              </a:rPr>
              <a:t>.</a:t>
            </a:r>
            <a:endParaRPr sz="2050">
              <a:latin typeface="Arial"/>
              <a:cs typeface="Arial"/>
            </a:endParaRPr>
          </a:p>
          <a:p>
            <a:pPr marL="406400" marR="22225" indent="-5715">
              <a:lnSpc>
                <a:spcPct val="114999"/>
              </a:lnSpc>
              <a:spcBef>
                <a:spcPts val="710"/>
              </a:spcBef>
              <a:tabLst>
                <a:tab pos="1557020" algn="l"/>
                <a:tab pos="2860675" algn="l"/>
                <a:tab pos="3360420" algn="l"/>
                <a:tab pos="4932680" algn="l"/>
                <a:tab pos="5992495" algn="l"/>
                <a:tab pos="6848475" algn="l"/>
                <a:tab pos="7225665" algn="l"/>
                <a:tab pos="8615045" algn="l"/>
                <a:tab pos="8916035" algn="l"/>
              </a:tabLst>
            </a:pPr>
            <a:r>
              <a:rPr sz="2050" spc="70" dirty="0">
                <a:solidFill>
                  <a:srgbClr val="215EA0"/>
                </a:solidFill>
                <a:latin typeface="Arial"/>
                <a:cs typeface="Arial"/>
              </a:rPr>
              <a:t>Quedan</a:t>
            </a:r>
            <a:r>
              <a:rPr sz="2050" dirty="0">
                <a:solidFill>
                  <a:srgbClr val="215EA0"/>
                </a:solidFill>
                <a:latin typeface="Arial"/>
                <a:cs typeface="Arial"/>
              </a:rPr>
              <a:t>	</a:t>
            </a:r>
            <a:r>
              <a:rPr sz="2050" spc="60" dirty="0">
                <a:solidFill>
                  <a:srgbClr val="215EA0"/>
                </a:solidFill>
                <a:latin typeface="Arial"/>
                <a:cs typeface="Arial"/>
              </a:rPr>
              <a:t>exc</a:t>
            </a:r>
            <a:r>
              <a:rPr sz="2050" spc="-120" dirty="0">
                <a:solidFill>
                  <a:srgbClr val="215EA0"/>
                </a:solidFill>
                <a:latin typeface="Arial"/>
                <a:cs typeface="Arial"/>
              </a:rPr>
              <a:t>l</a:t>
            </a:r>
            <a:r>
              <a:rPr sz="2050" spc="175" dirty="0">
                <a:solidFill>
                  <a:srgbClr val="4262A1"/>
                </a:solidFill>
                <a:latin typeface="Arial"/>
                <a:cs typeface="Arial"/>
              </a:rPr>
              <a:t>u</a:t>
            </a:r>
            <a:r>
              <a:rPr sz="2050" spc="140" dirty="0">
                <a:solidFill>
                  <a:srgbClr val="215EA0"/>
                </a:solidFill>
                <a:latin typeface="Arial"/>
                <a:cs typeface="Arial"/>
              </a:rPr>
              <a:t>i</a:t>
            </a:r>
            <a:r>
              <a:rPr sz="2050" spc="20" dirty="0">
                <a:solidFill>
                  <a:srgbClr val="215EA0"/>
                </a:solidFill>
                <a:latin typeface="Arial"/>
                <a:cs typeface="Arial"/>
              </a:rPr>
              <a:t>da</a:t>
            </a:r>
            <a:r>
              <a:rPr sz="2050" spc="25" dirty="0">
                <a:solidFill>
                  <a:srgbClr val="215EA0"/>
                </a:solidFill>
                <a:latin typeface="Arial"/>
                <a:cs typeface="Arial"/>
              </a:rPr>
              <a:t>s</a:t>
            </a:r>
            <a:r>
              <a:rPr sz="2050" dirty="0">
                <a:solidFill>
                  <a:srgbClr val="215EA0"/>
                </a:solidFill>
                <a:latin typeface="Arial"/>
                <a:cs typeface="Arial"/>
              </a:rPr>
              <a:t>	</a:t>
            </a:r>
            <a:r>
              <a:rPr sz="2050" spc="-5" dirty="0">
                <a:solidFill>
                  <a:srgbClr val="215EA0"/>
                </a:solidFill>
                <a:latin typeface="Arial"/>
                <a:cs typeface="Arial"/>
              </a:rPr>
              <a:t>la</a:t>
            </a:r>
            <a:r>
              <a:rPr sz="2050" dirty="0">
                <a:solidFill>
                  <a:srgbClr val="215EA0"/>
                </a:solidFill>
                <a:latin typeface="Arial"/>
                <a:cs typeface="Arial"/>
              </a:rPr>
              <a:t>s	</a:t>
            </a:r>
            <a:r>
              <a:rPr sz="2050" spc="-35" dirty="0">
                <a:solidFill>
                  <a:srgbClr val="215EA0"/>
                </a:solidFill>
                <a:latin typeface="Arial"/>
                <a:cs typeface="Arial"/>
              </a:rPr>
              <a:t>ac</a:t>
            </a:r>
            <a:r>
              <a:rPr sz="2050" spc="-15" dirty="0">
                <a:solidFill>
                  <a:srgbClr val="215EA0"/>
                </a:solidFill>
                <a:latin typeface="Arial"/>
                <a:cs typeface="Arial"/>
              </a:rPr>
              <a:t>t</a:t>
            </a:r>
            <a:r>
              <a:rPr sz="2050" spc="-21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5" dirty="0">
                <a:solidFill>
                  <a:srgbClr val="215EA0"/>
                </a:solidFill>
                <a:latin typeface="Arial"/>
                <a:cs typeface="Arial"/>
              </a:rPr>
              <a:t>i</a:t>
            </a:r>
            <a:r>
              <a:rPr sz="2050" spc="95" dirty="0">
                <a:solidFill>
                  <a:srgbClr val="215EA0"/>
                </a:solidFill>
                <a:latin typeface="Arial"/>
                <a:cs typeface="Arial"/>
              </a:rPr>
              <a:t>v</a:t>
            </a:r>
            <a:r>
              <a:rPr sz="2050" spc="140" dirty="0">
                <a:solidFill>
                  <a:srgbClr val="4262A1"/>
                </a:solidFill>
                <a:latin typeface="Arial"/>
                <a:cs typeface="Arial"/>
              </a:rPr>
              <a:t>i</a:t>
            </a:r>
            <a:r>
              <a:rPr sz="2050" spc="20" dirty="0">
                <a:solidFill>
                  <a:srgbClr val="215EA0"/>
                </a:solidFill>
                <a:latin typeface="Arial"/>
                <a:cs typeface="Arial"/>
              </a:rPr>
              <a:t>dade</a:t>
            </a:r>
            <a:r>
              <a:rPr sz="2050" spc="25" dirty="0">
                <a:solidFill>
                  <a:srgbClr val="215EA0"/>
                </a:solidFill>
                <a:latin typeface="Arial"/>
                <a:cs typeface="Arial"/>
              </a:rPr>
              <a:t>s</a:t>
            </a:r>
            <a:r>
              <a:rPr sz="2050" dirty="0">
                <a:solidFill>
                  <a:srgbClr val="215EA0"/>
                </a:solidFill>
                <a:latin typeface="Arial"/>
                <a:cs typeface="Arial"/>
              </a:rPr>
              <a:t>	</a:t>
            </a:r>
            <a:r>
              <a:rPr sz="2050" spc="-5" dirty="0">
                <a:solidFill>
                  <a:srgbClr val="215EA0"/>
                </a:solidFill>
                <a:latin typeface="Arial"/>
                <a:cs typeface="Arial"/>
              </a:rPr>
              <a:t>pasiva</a:t>
            </a:r>
            <a:r>
              <a:rPr sz="2050" dirty="0">
                <a:solidFill>
                  <a:srgbClr val="215EA0"/>
                </a:solidFill>
                <a:latin typeface="Arial"/>
                <a:cs typeface="Arial"/>
              </a:rPr>
              <a:t>s	</a:t>
            </a:r>
            <a:r>
              <a:rPr sz="2050" spc="105" dirty="0">
                <a:solidFill>
                  <a:srgbClr val="215EA0"/>
                </a:solidFill>
                <a:latin typeface="Arial"/>
                <a:cs typeface="Arial"/>
              </a:rPr>
              <a:t>como</a:t>
            </a:r>
            <a:r>
              <a:rPr sz="2050" dirty="0">
                <a:solidFill>
                  <a:srgbClr val="215EA0"/>
                </a:solidFill>
                <a:latin typeface="Arial"/>
                <a:cs typeface="Arial"/>
              </a:rPr>
              <a:t>	</a:t>
            </a:r>
            <a:r>
              <a:rPr sz="2050" spc="20" dirty="0">
                <a:solidFill>
                  <a:srgbClr val="215EA0"/>
                </a:solidFill>
                <a:latin typeface="Arial"/>
                <a:cs typeface="Arial"/>
              </a:rPr>
              <a:t>l</a:t>
            </a:r>
            <a:r>
              <a:rPr sz="2050" spc="70" dirty="0">
                <a:solidFill>
                  <a:srgbClr val="215EA0"/>
                </a:solidFill>
                <a:latin typeface="Arial"/>
                <a:cs typeface="Arial"/>
              </a:rPr>
              <a:t>a</a:t>
            </a:r>
            <a:r>
              <a:rPr sz="2050" dirty="0">
                <a:solidFill>
                  <a:srgbClr val="215EA0"/>
                </a:solidFill>
                <a:latin typeface="Arial"/>
                <a:cs typeface="Arial"/>
              </a:rPr>
              <a:t>	</a:t>
            </a:r>
            <a:r>
              <a:rPr sz="2050" spc="50" dirty="0">
                <a:solidFill>
                  <a:srgbClr val="215EA0"/>
                </a:solidFill>
                <a:latin typeface="Arial"/>
                <a:cs typeface="Arial"/>
              </a:rPr>
              <a:t>asis</a:t>
            </a:r>
            <a:r>
              <a:rPr sz="2050" spc="-45" dirty="0">
                <a:solidFill>
                  <a:srgbClr val="215EA0"/>
                </a:solidFill>
                <a:latin typeface="Arial"/>
                <a:cs typeface="Arial"/>
              </a:rPr>
              <a:t>t</a:t>
            </a:r>
            <a:r>
              <a:rPr sz="2050" spc="65" dirty="0">
                <a:solidFill>
                  <a:srgbClr val="215EA0"/>
                </a:solidFill>
                <a:latin typeface="Arial"/>
                <a:cs typeface="Arial"/>
              </a:rPr>
              <a:t>e</a:t>
            </a:r>
            <a:r>
              <a:rPr sz="2050" spc="105" dirty="0">
                <a:solidFill>
                  <a:srgbClr val="215EA0"/>
                </a:solidFill>
                <a:latin typeface="Arial"/>
                <a:cs typeface="Arial"/>
              </a:rPr>
              <a:t>n</a:t>
            </a:r>
            <a:r>
              <a:rPr sz="2050" spc="-25" dirty="0">
                <a:solidFill>
                  <a:srgbClr val="215EA0"/>
                </a:solidFill>
                <a:latin typeface="Arial"/>
                <a:cs typeface="Arial"/>
              </a:rPr>
              <a:t>c</a:t>
            </a:r>
            <a:r>
              <a:rPr sz="2050" spc="130" dirty="0">
                <a:solidFill>
                  <a:srgbClr val="4262A1"/>
                </a:solidFill>
                <a:latin typeface="Arial"/>
                <a:cs typeface="Arial"/>
              </a:rPr>
              <a:t>i</a:t>
            </a:r>
            <a:r>
              <a:rPr sz="2050" spc="-30" dirty="0">
                <a:solidFill>
                  <a:srgbClr val="215EA0"/>
                </a:solidFill>
                <a:latin typeface="Arial"/>
                <a:cs typeface="Arial"/>
              </a:rPr>
              <a:t>a</a:t>
            </a:r>
            <a:r>
              <a:rPr sz="2050" dirty="0">
                <a:solidFill>
                  <a:srgbClr val="215EA0"/>
                </a:solidFill>
                <a:latin typeface="Arial"/>
                <a:cs typeface="Arial"/>
              </a:rPr>
              <a:t>	</a:t>
            </a:r>
            <a:r>
              <a:rPr sz="2050" spc="-30" dirty="0">
                <a:solidFill>
                  <a:srgbClr val="215EA0"/>
                </a:solidFill>
                <a:latin typeface="Arial"/>
                <a:cs typeface="Arial"/>
              </a:rPr>
              <a:t>a</a:t>
            </a:r>
            <a:r>
              <a:rPr sz="2050" dirty="0">
                <a:solidFill>
                  <a:srgbClr val="215EA0"/>
                </a:solidFill>
                <a:latin typeface="Arial"/>
                <a:cs typeface="Arial"/>
              </a:rPr>
              <a:t>	</a:t>
            </a:r>
            <a:r>
              <a:rPr sz="2050" spc="25" dirty="0">
                <a:solidFill>
                  <a:srgbClr val="215EA0"/>
                </a:solidFill>
                <a:latin typeface="Arial"/>
                <a:cs typeface="Arial"/>
              </a:rPr>
              <a:t>c</a:t>
            </a:r>
            <a:r>
              <a:rPr sz="2050" spc="130" dirty="0">
                <a:solidFill>
                  <a:srgbClr val="215EA0"/>
                </a:solidFill>
                <a:latin typeface="Arial"/>
                <a:cs typeface="Arial"/>
              </a:rPr>
              <a:t>o</a:t>
            </a:r>
            <a:r>
              <a:rPr sz="2050" spc="114" dirty="0">
                <a:solidFill>
                  <a:srgbClr val="035291"/>
                </a:solidFill>
                <a:latin typeface="Arial"/>
                <a:cs typeface="Arial"/>
              </a:rPr>
              <a:t>n</a:t>
            </a:r>
            <a:r>
              <a:rPr sz="2050" spc="50" dirty="0">
                <a:solidFill>
                  <a:srgbClr val="215EA0"/>
                </a:solidFill>
                <a:latin typeface="Arial"/>
                <a:cs typeface="Arial"/>
              </a:rPr>
              <a:t>f</a:t>
            </a:r>
            <a:r>
              <a:rPr sz="2050" spc="140" dirty="0">
                <a:solidFill>
                  <a:srgbClr val="215EA0"/>
                </a:solidFill>
                <a:latin typeface="Arial"/>
                <a:cs typeface="Arial"/>
              </a:rPr>
              <a:t>e</a:t>
            </a:r>
            <a:r>
              <a:rPr sz="2050" spc="70" dirty="0">
                <a:solidFill>
                  <a:srgbClr val="215EA0"/>
                </a:solidFill>
                <a:latin typeface="Arial"/>
                <a:cs typeface="Arial"/>
              </a:rPr>
              <a:t>r</a:t>
            </a:r>
            <a:r>
              <a:rPr sz="2050" spc="125" dirty="0">
                <a:solidFill>
                  <a:srgbClr val="215EA0"/>
                </a:solidFill>
                <a:latin typeface="Arial"/>
                <a:cs typeface="Arial"/>
              </a:rPr>
              <a:t>e</a:t>
            </a:r>
            <a:r>
              <a:rPr sz="2050" spc="55" dirty="0">
                <a:solidFill>
                  <a:srgbClr val="4262A1"/>
                </a:solidFill>
                <a:latin typeface="Arial"/>
                <a:cs typeface="Arial"/>
              </a:rPr>
              <a:t>n</a:t>
            </a:r>
            <a:r>
              <a:rPr sz="2050" spc="-25" dirty="0">
                <a:solidFill>
                  <a:srgbClr val="215EA0"/>
                </a:solidFill>
                <a:latin typeface="Arial"/>
                <a:cs typeface="Arial"/>
              </a:rPr>
              <a:t>c</a:t>
            </a:r>
            <a:r>
              <a:rPr sz="2050" spc="130" dirty="0">
                <a:solidFill>
                  <a:srgbClr val="4262A1"/>
                </a:solidFill>
                <a:latin typeface="Arial"/>
                <a:cs typeface="Arial"/>
              </a:rPr>
              <a:t>i</a:t>
            </a:r>
            <a:r>
              <a:rPr sz="2050" spc="-25" dirty="0">
                <a:solidFill>
                  <a:srgbClr val="215EA0"/>
                </a:solidFill>
                <a:latin typeface="Arial"/>
                <a:cs typeface="Arial"/>
              </a:rPr>
              <a:t>as,  </a:t>
            </a:r>
            <a:r>
              <a:rPr sz="2050" spc="-35" dirty="0">
                <a:solidFill>
                  <a:srgbClr val="215EA0"/>
                </a:solidFill>
                <a:latin typeface="Arial"/>
                <a:cs typeface="Arial"/>
              </a:rPr>
              <a:t>po</a:t>
            </a:r>
            <a:r>
              <a:rPr sz="2050" spc="-24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-30" dirty="0">
                <a:solidFill>
                  <a:srgbClr val="4262A1"/>
                </a:solidFill>
                <a:latin typeface="Arial"/>
                <a:cs typeface="Arial"/>
              </a:rPr>
              <a:t>n</a:t>
            </a:r>
            <a:r>
              <a:rPr sz="2050" spc="-390" dirty="0">
                <a:solidFill>
                  <a:srgbClr val="4262A1"/>
                </a:solidFill>
                <a:latin typeface="Arial"/>
                <a:cs typeface="Arial"/>
              </a:rPr>
              <a:t> </a:t>
            </a:r>
            <a:r>
              <a:rPr sz="2050" spc="35" dirty="0">
                <a:solidFill>
                  <a:srgbClr val="215EA0"/>
                </a:solidFill>
                <a:latin typeface="Arial"/>
                <a:cs typeface="Arial"/>
              </a:rPr>
              <a:t>encias</a:t>
            </a:r>
            <a:r>
              <a:rPr sz="2050" spc="-30" dirty="0">
                <a:solidFill>
                  <a:srgbClr val="215EA0"/>
                </a:solidFill>
                <a:latin typeface="Arial"/>
                <a:cs typeface="Arial"/>
              </a:rPr>
              <a:t> o</a:t>
            </a:r>
            <a:r>
              <a:rPr sz="2050" spc="170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215EA0"/>
                </a:solidFill>
                <a:latin typeface="Arial"/>
                <a:cs typeface="Arial"/>
              </a:rPr>
              <a:t>d</a:t>
            </a:r>
            <a:r>
              <a:rPr sz="2050" dirty="0">
                <a:solidFill>
                  <a:srgbClr val="035291"/>
                </a:solidFill>
                <a:latin typeface="Arial"/>
                <a:cs typeface="Arial"/>
              </a:rPr>
              <a:t>i</a:t>
            </a:r>
            <a:r>
              <a:rPr sz="2050" dirty="0">
                <a:solidFill>
                  <a:srgbClr val="215EA0"/>
                </a:solidFill>
                <a:latin typeface="Arial"/>
                <a:cs typeface="Arial"/>
              </a:rPr>
              <a:t>scurso</a:t>
            </a:r>
            <a:r>
              <a:rPr sz="2050" spc="-105" dirty="0">
                <a:solidFill>
                  <a:srgbClr val="215EA0"/>
                </a:solidFill>
                <a:latin typeface="Arial"/>
                <a:cs typeface="Arial"/>
              </a:rPr>
              <a:t> </a:t>
            </a:r>
            <a:r>
              <a:rPr sz="2050" spc="-30" dirty="0">
                <a:solidFill>
                  <a:srgbClr val="215EA0"/>
                </a:solidFill>
                <a:latin typeface="Arial"/>
                <a:cs typeface="Arial"/>
              </a:rPr>
              <a:t>s</a:t>
            </a:r>
            <a:endParaRPr sz="2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1690" cy="684219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3938" y="226684"/>
            <a:ext cx="851691" cy="41090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34196" y="2455823"/>
            <a:ext cx="10889479" cy="177714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662825" y="123959"/>
            <a:ext cx="0" cy="616585"/>
          </a:xfrm>
          <a:custGeom>
            <a:avLst/>
            <a:gdLst/>
            <a:ahLst/>
            <a:cxnLst/>
            <a:rect l="l" t="t" r="r" b="b"/>
            <a:pathLst>
              <a:path h="616585">
                <a:moveTo>
                  <a:pt x="0" y="616351"/>
                </a:moveTo>
                <a:lnTo>
                  <a:pt x="0" y="0"/>
                </a:lnTo>
              </a:path>
            </a:pathLst>
          </a:custGeom>
          <a:ln w="304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2187296" y="3205719"/>
            <a:ext cx="0" cy="2773680"/>
          </a:xfrm>
          <a:custGeom>
            <a:avLst/>
            <a:gdLst/>
            <a:ahLst/>
            <a:cxnLst/>
            <a:rect l="l" t="t" r="r" b="b"/>
            <a:pathLst>
              <a:path h="2773679">
                <a:moveTo>
                  <a:pt x="0" y="2773583"/>
                </a:moveTo>
                <a:lnTo>
                  <a:pt x="0" y="0"/>
                </a:lnTo>
              </a:path>
            </a:pathLst>
          </a:custGeom>
          <a:ln w="101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42547" y="144504"/>
            <a:ext cx="1865630" cy="0"/>
          </a:xfrm>
          <a:custGeom>
            <a:avLst/>
            <a:gdLst/>
            <a:ahLst/>
            <a:cxnLst/>
            <a:rect l="l" t="t" r="r" b="b"/>
            <a:pathLst>
              <a:path w="1865629">
                <a:moveTo>
                  <a:pt x="0" y="0"/>
                </a:moveTo>
                <a:lnTo>
                  <a:pt x="1865609" y="0"/>
                </a:lnTo>
              </a:path>
            </a:pathLst>
          </a:custGeom>
          <a:ln w="205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42547" y="709493"/>
            <a:ext cx="1865630" cy="0"/>
          </a:xfrm>
          <a:custGeom>
            <a:avLst/>
            <a:gdLst/>
            <a:ahLst/>
            <a:cxnLst/>
            <a:rect l="l" t="t" r="r" b="b"/>
            <a:pathLst>
              <a:path w="1865629">
                <a:moveTo>
                  <a:pt x="0" y="0"/>
                </a:moveTo>
                <a:lnTo>
                  <a:pt x="1865609" y="0"/>
                </a:lnTo>
              </a:path>
            </a:pathLst>
          </a:custGeom>
          <a:ln w="308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892247" y="6842195"/>
            <a:ext cx="10260965" cy="0"/>
          </a:xfrm>
          <a:custGeom>
            <a:avLst/>
            <a:gdLst/>
            <a:ahLst/>
            <a:cxnLst/>
            <a:rect l="l" t="t" r="r" b="b"/>
            <a:pathLst>
              <a:path w="10260965">
                <a:moveTo>
                  <a:pt x="0" y="0"/>
                </a:moveTo>
                <a:lnTo>
                  <a:pt x="10260852" y="0"/>
                </a:lnTo>
              </a:path>
            </a:pathLst>
          </a:custGeom>
          <a:ln w="205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765814" y="249937"/>
            <a:ext cx="419100" cy="2413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400" spc="-105" dirty="0">
                <a:solidFill>
                  <a:srgbClr val="7E691F"/>
                </a:solidFill>
                <a:latin typeface="Times New Roman"/>
                <a:cs typeface="Times New Roman"/>
              </a:rPr>
              <a:t>•w•''"'°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568514" y="166473"/>
            <a:ext cx="842644" cy="341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spc="-285" dirty="0">
                <a:solidFill>
                  <a:srgbClr val="3A5079"/>
                </a:solidFill>
                <a:latin typeface="Arial"/>
                <a:cs typeface="Arial"/>
              </a:rPr>
              <a:t>s</a:t>
            </a:r>
            <a:r>
              <a:rPr sz="2050" u="sng" spc="-285" dirty="0">
                <a:solidFill>
                  <a:srgbClr val="3A5079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ep1</a:t>
            </a:r>
            <a:r>
              <a:rPr sz="2050" u="sng" spc="-285" dirty="0">
                <a:solidFill>
                  <a:srgbClr val="5487B8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·</a:t>
            </a:r>
            <a:r>
              <a:rPr sz="2050" u="sng" spc="-285" dirty="0">
                <a:solidFill>
                  <a:srgbClr val="77AACC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</a:t>
            </a:r>
            <a:r>
              <a:rPr sz="2050" u="sng" spc="-285" dirty="0">
                <a:solidFill>
                  <a:srgbClr val="3A5079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</a:t>
            </a:r>
            <a:r>
              <a:rPr sz="2050" u="sng" spc="-285" dirty="0">
                <a:solidFill>
                  <a:srgbClr val="77AACC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</a:t>
            </a:r>
            <a:r>
              <a:rPr sz="2050" u="sng" spc="-285" dirty="0">
                <a:solidFill>
                  <a:srgbClr val="5487B8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·</a:t>
            </a:r>
            <a:r>
              <a:rPr sz="2050" u="sng" spc="-285" dirty="0">
                <a:solidFill>
                  <a:srgbClr val="77AACC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</a:t>
            </a:r>
            <a:r>
              <a:rPr sz="2050" spc="-285" dirty="0">
                <a:solidFill>
                  <a:srgbClr val="5487B8"/>
                </a:solidFill>
                <a:latin typeface="Arial"/>
                <a:cs typeface="Arial"/>
              </a:rPr>
              <a:t>.:</a:t>
            </a:r>
            <a:endParaRPr sz="20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62773" y="404025"/>
            <a:ext cx="650875" cy="118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spc="-35" dirty="0">
                <a:solidFill>
                  <a:srgbClr val="7E691F"/>
                </a:solidFill>
                <a:latin typeface="Times New Roman"/>
                <a:cs typeface="Times New Roman"/>
              </a:rPr>
              <a:t>Of</a:t>
            </a:r>
            <a:r>
              <a:rPr sz="600" spc="-15" dirty="0">
                <a:solidFill>
                  <a:srgbClr val="7E691F"/>
                </a:solidFill>
                <a:latin typeface="Times New Roman"/>
                <a:cs typeface="Times New Roman"/>
              </a:rPr>
              <a:t> </a:t>
            </a:r>
            <a:r>
              <a:rPr sz="550" spc="30" dirty="0">
                <a:solidFill>
                  <a:srgbClr val="7E691F"/>
                </a:solidFill>
                <a:latin typeface="Arial"/>
                <a:cs typeface="Arial"/>
              </a:rPr>
              <a:t>UNY14Uo,.otS</a:t>
            </a:r>
            <a:endParaRPr sz="5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672251" y="243518"/>
            <a:ext cx="462280" cy="495934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050" spc="125" dirty="0">
                <a:solidFill>
                  <a:srgbClr val="C3C3C4"/>
                </a:solidFill>
                <a:latin typeface="Times New Roman"/>
                <a:cs typeface="Times New Roman"/>
              </a:rPr>
              <a:t>---</a:t>
            </a:r>
            <a:endParaRPr sz="3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631346" y="613479"/>
            <a:ext cx="116205" cy="0"/>
          </a:xfrm>
          <a:custGeom>
            <a:avLst/>
            <a:gdLst/>
            <a:ahLst/>
            <a:cxnLst/>
            <a:rect l="l" t="t" r="r" b="b"/>
            <a:pathLst>
              <a:path w="116204">
                <a:moveTo>
                  <a:pt x="0" y="0"/>
                </a:moveTo>
                <a:lnTo>
                  <a:pt x="116130" y="0"/>
                </a:lnTo>
              </a:path>
            </a:pathLst>
          </a:custGeom>
          <a:ln w="6387">
            <a:solidFill>
              <a:srgbClr val="D2D2D3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720241" y="481070"/>
            <a:ext cx="600075" cy="1492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800" spc="-85" dirty="0">
                <a:solidFill>
                  <a:srgbClr val="D3D3D4"/>
                </a:solidFill>
                <a:latin typeface="Arial"/>
                <a:cs typeface="Arial"/>
              </a:rPr>
              <a:t>,,.,.,"'&lt;</a:t>
            </a:r>
            <a:r>
              <a:rPr sz="800" spc="-85" dirty="0">
                <a:solidFill>
                  <a:srgbClr val="C3C3C4"/>
                </a:solidFill>
                <a:latin typeface="Arial"/>
                <a:cs typeface="Arial"/>
              </a:rPr>
              <a:t>.</a:t>
            </a:r>
            <a:r>
              <a:rPr sz="800" spc="-85" dirty="0">
                <a:solidFill>
                  <a:srgbClr val="D3D3D4"/>
                </a:solidFill>
                <a:latin typeface="Arial"/>
                <a:cs typeface="Arial"/>
              </a:rPr>
              <a:t>·</a:t>
            </a:r>
            <a:r>
              <a:rPr sz="800" spc="-85" dirty="0">
                <a:solidFill>
                  <a:srgbClr val="C3C3C4"/>
                </a:solidFill>
                <a:latin typeface="Arial"/>
                <a:cs typeface="Arial"/>
              </a:rPr>
              <a:t>..</a:t>
            </a:r>
            <a:r>
              <a:rPr sz="800" spc="25" dirty="0">
                <a:solidFill>
                  <a:srgbClr val="C3C3C4"/>
                </a:solidFill>
                <a:latin typeface="Arial"/>
                <a:cs typeface="Arial"/>
              </a:rPr>
              <a:t> </a:t>
            </a:r>
            <a:r>
              <a:rPr sz="800" spc="-10" dirty="0">
                <a:solidFill>
                  <a:srgbClr val="A1A3A3"/>
                </a:solidFill>
                <a:latin typeface="Arial"/>
                <a:cs typeface="Arial"/>
              </a:rPr>
              <a:t>.</a:t>
            </a:r>
            <a:r>
              <a:rPr sz="800" spc="-10" dirty="0">
                <a:solidFill>
                  <a:srgbClr val="D3D3D4"/>
                </a:solidFill>
                <a:latin typeface="Arial"/>
                <a:cs typeface="Arial"/>
              </a:rPr>
              <a:t>.....</a:t>
            </a:r>
            <a:r>
              <a:rPr sz="800" spc="-10" dirty="0">
                <a:solidFill>
                  <a:srgbClr val="C3C3C4"/>
                </a:solidFill>
                <a:latin typeface="Arial"/>
                <a:cs typeface="Arial"/>
              </a:rPr>
              <a:t>...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17688" y="1089692"/>
            <a:ext cx="1409700" cy="350520"/>
          </a:xfrm>
          <a:prstGeom prst="rect">
            <a:avLst/>
          </a:prstGeom>
          <a:solidFill>
            <a:srgbClr val="33425E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000" spc="65" dirty="0">
                <a:solidFill>
                  <a:srgbClr val="F2F7F6"/>
                </a:solidFill>
                <a:latin typeface="Arial"/>
                <a:cs typeface="Arial"/>
              </a:rPr>
              <a:t>Actividades</a:t>
            </a:r>
            <a:endParaRPr sz="20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209534" y="1089692"/>
            <a:ext cx="6001385" cy="350520"/>
          </a:xfrm>
          <a:prstGeom prst="rect">
            <a:avLst/>
          </a:prstGeom>
          <a:solidFill>
            <a:srgbClr val="33425E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000" spc="105" dirty="0">
                <a:solidFill>
                  <a:srgbClr val="F2F7F6"/>
                </a:solidFill>
                <a:latin typeface="Arial"/>
                <a:cs typeface="Arial"/>
              </a:rPr>
              <a:t>de</a:t>
            </a:r>
            <a:r>
              <a:rPr sz="2000" spc="-3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114" dirty="0">
                <a:solidFill>
                  <a:srgbClr val="F2F7F6"/>
                </a:solidFill>
                <a:latin typeface="Arial"/>
                <a:cs typeface="Arial"/>
              </a:rPr>
              <a:t>movilidad</a:t>
            </a:r>
            <a:r>
              <a:rPr sz="2000" spc="4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110" dirty="0">
                <a:solidFill>
                  <a:srgbClr val="F2F7F6"/>
                </a:solidFill>
                <a:latin typeface="Arial"/>
                <a:cs typeface="Arial"/>
              </a:rPr>
              <a:t>del</a:t>
            </a:r>
            <a:r>
              <a:rPr sz="2000" spc="25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110" dirty="0">
                <a:solidFill>
                  <a:srgbClr val="F2F7F6"/>
                </a:solidFill>
                <a:latin typeface="Arial"/>
                <a:cs typeface="Arial"/>
              </a:rPr>
              <a:t>alumnado</a:t>
            </a:r>
            <a:r>
              <a:rPr sz="2000" spc="2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114" dirty="0">
                <a:solidFill>
                  <a:srgbClr val="F2F7F6"/>
                </a:solidFill>
                <a:latin typeface="Arial"/>
                <a:cs typeface="Arial"/>
              </a:rPr>
              <a:t>de</a:t>
            </a:r>
            <a:r>
              <a:rPr sz="2000" spc="5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45" dirty="0">
                <a:solidFill>
                  <a:srgbClr val="F2F7F6"/>
                </a:solidFill>
                <a:latin typeface="Arial"/>
                <a:cs typeface="Arial"/>
              </a:rPr>
              <a:t>Educación</a:t>
            </a:r>
            <a:r>
              <a:rPr sz="2000" spc="135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35" dirty="0">
                <a:solidFill>
                  <a:srgbClr val="F2F7F6"/>
                </a:solidFill>
                <a:latin typeface="Arial"/>
                <a:cs typeface="Arial"/>
              </a:rPr>
              <a:t>escolar</a:t>
            </a:r>
            <a:endParaRPr sz="20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296501" y="2527847"/>
            <a:ext cx="1186815" cy="350520"/>
          </a:xfrm>
          <a:custGeom>
            <a:avLst/>
            <a:gdLst/>
            <a:ahLst/>
            <a:cxnLst/>
            <a:rect l="l" t="t" r="r" b="b"/>
            <a:pathLst>
              <a:path w="1186814" h="350519">
                <a:moveTo>
                  <a:pt x="1186284" y="350359"/>
                </a:moveTo>
                <a:lnTo>
                  <a:pt x="0" y="350359"/>
                </a:lnTo>
                <a:lnTo>
                  <a:pt x="0" y="0"/>
                </a:lnTo>
                <a:lnTo>
                  <a:pt x="1186284" y="0"/>
                </a:lnTo>
                <a:lnTo>
                  <a:pt x="1186284" y="350359"/>
                </a:lnTo>
                <a:close/>
              </a:path>
            </a:pathLst>
          </a:custGeom>
          <a:solidFill>
            <a:srgbClr val="429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283800" y="2525304"/>
            <a:ext cx="1246505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spc="125" dirty="0">
                <a:solidFill>
                  <a:srgbClr val="F2F7F6"/>
                </a:solidFill>
                <a:latin typeface="Arial"/>
                <a:cs typeface="Arial"/>
              </a:rPr>
              <a:t>Movilidad</a:t>
            </a:r>
            <a:endParaRPr sz="20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593809" y="2527847"/>
            <a:ext cx="3665854" cy="350520"/>
          </a:xfrm>
          <a:prstGeom prst="rect">
            <a:avLst/>
          </a:prstGeom>
          <a:solidFill>
            <a:srgbClr val="429CBC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000" spc="150" dirty="0">
                <a:solidFill>
                  <a:srgbClr val="F2F7F6"/>
                </a:solidFill>
                <a:latin typeface="Arial"/>
                <a:cs typeface="Arial"/>
              </a:rPr>
              <a:t>en</a:t>
            </a:r>
            <a:r>
              <a:rPr sz="2000" spc="-65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114" dirty="0">
                <a:solidFill>
                  <a:srgbClr val="F2F7F6"/>
                </a:solidFill>
                <a:latin typeface="Arial"/>
                <a:cs typeface="Arial"/>
              </a:rPr>
              <a:t>grupo</a:t>
            </a:r>
            <a:r>
              <a:rPr sz="2000" spc="-4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130" dirty="0">
                <a:solidFill>
                  <a:srgbClr val="F2F7F6"/>
                </a:solidFill>
                <a:latin typeface="Arial"/>
                <a:cs typeface="Arial"/>
              </a:rPr>
              <a:t>(mínimo</a:t>
            </a:r>
            <a:r>
              <a:rPr sz="2000" spc="125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85" dirty="0">
                <a:solidFill>
                  <a:srgbClr val="F2F7F6"/>
                </a:solidFill>
                <a:latin typeface="Arial"/>
                <a:cs typeface="Arial"/>
              </a:rPr>
              <a:t>2</a:t>
            </a:r>
            <a:r>
              <a:rPr sz="2000" spc="-11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85" dirty="0">
                <a:solidFill>
                  <a:srgbClr val="F2F7F6"/>
                </a:solidFill>
                <a:latin typeface="Arial"/>
                <a:cs typeface="Arial"/>
              </a:rPr>
              <a:t>alumnos)</a:t>
            </a:r>
            <a:endParaRPr sz="20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3296501" y="3092836"/>
            <a:ext cx="1186815" cy="350520"/>
          </a:xfrm>
          <a:custGeom>
            <a:avLst/>
            <a:gdLst/>
            <a:ahLst/>
            <a:cxnLst/>
            <a:rect l="l" t="t" r="r" b="b"/>
            <a:pathLst>
              <a:path w="1186814" h="350520">
                <a:moveTo>
                  <a:pt x="1186284" y="350359"/>
                </a:moveTo>
                <a:lnTo>
                  <a:pt x="0" y="350359"/>
                </a:lnTo>
                <a:lnTo>
                  <a:pt x="0" y="0"/>
                </a:lnTo>
                <a:lnTo>
                  <a:pt x="1186284" y="0"/>
                </a:lnTo>
                <a:lnTo>
                  <a:pt x="1186284" y="350359"/>
                </a:lnTo>
                <a:close/>
              </a:path>
            </a:pathLst>
          </a:custGeom>
          <a:solidFill>
            <a:srgbClr val="429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4596598" y="3092836"/>
            <a:ext cx="1166495" cy="350520"/>
          </a:xfrm>
          <a:custGeom>
            <a:avLst/>
            <a:gdLst/>
            <a:ahLst/>
            <a:cxnLst/>
            <a:rect l="l" t="t" r="r" b="b"/>
            <a:pathLst>
              <a:path w="1166495" h="350520">
                <a:moveTo>
                  <a:pt x="1166005" y="350359"/>
                </a:moveTo>
                <a:lnTo>
                  <a:pt x="0" y="350359"/>
                </a:lnTo>
                <a:lnTo>
                  <a:pt x="0" y="0"/>
                </a:lnTo>
                <a:lnTo>
                  <a:pt x="1166005" y="0"/>
                </a:lnTo>
                <a:lnTo>
                  <a:pt x="1166005" y="350359"/>
                </a:lnTo>
                <a:close/>
              </a:path>
            </a:pathLst>
          </a:custGeom>
          <a:solidFill>
            <a:srgbClr val="429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5872360" y="3092836"/>
            <a:ext cx="2139950" cy="350520"/>
          </a:xfrm>
          <a:custGeom>
            <a:avLst/>
            <a:gdLst/>
            <a:ahLst/>
            <a:cxnLst/>
            <a:rect l="l" t="t" r="r" b="b"/>
            <a:pathLst>
              <a:path w="2139950" h="350520">
                <a:moveTo>
                  <a:pt x="2139367" y="350359"/>
                </a:moveTo>
                <a:lnTo>
                  <a:pt x="0" y="350359"/>
                </a:lnTo>
                <a:lnTo>
                  <a:pt x="0" y="0"/>
                </a:lnTo>
                <a:lnTo>
                  <a:pt x="2139367" y="0"/>
                </a:lnTo>
                <a:lnTo>
                  <a:pt x="2139367" y="350359"/>
                </a:lnTo>
                <a:close/>
              </a:path>
            </a:pathLst>
          </a:custGeom>
          <a:solidFill>
            <a:srgbClr val="429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283800" y="3090293"/>
            <a:ext cx="4765675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spc="125" dirty="0">
                <a:solidFill>
                  <a:srgbClr val="F2F7F6"/>
                </a:solidFill>
                <a:latin typeface="Arial"/>
                <a:cs typeface="Arial"/>
              </a:rPr>
              <a:t>Movilidad</a:t>
            </a:r>
            <a:r>
              <a:rPr sz="2000" spc="7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100" dirty="0">
                <a:solidFill>
                  <a:srgbClr val="F2F7F6"/>
                </a:solidFill>
                <a:latin typeface="Arial"/>
                <a:cs typeface="Arial"/>
              </a:rPr>
              <a:t>individual</a:t>
            </a:r>
            <a:r>
              <a:rPr sz="2000" spc="85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135" dirty="0">
                <a:solidFill>
                  <a:srgbClr val="F2F7F6"/>
                </a:solidFill>
                <a:latin typeface="Arial"/>
                <a:cs typeface="Arial"/>
              </a:rPr>
              <a:t>de</a:t>
            </a:r>
            <a:r>
              <a:rPr sz="2000" spc="-45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85" dirty="0">
                <a:solidFill>
                  <a:srgbClr val="F2F7F6"/>
                </a:solidFill>
                <a:latin typeface="Arial"/>
                <a:cs typeface="Arial"/>
              </a:rPr>
              <a:t>corta </a:t>
            </a:r>
            <a:r>
              <a:rPr sz="2000" spc="95" dirty="0">
                <a:solidFill>
                  <a:srgbClr val="F2F7F6"/>
                </a:solidFill>
                <a:latin typeface="Arial"/>
                <a:cs typeface="Arial"/>
              </a:rPr>
              <a:t>duración</a:t>
            </a:r>
            <a:endParaRPr sz="20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3296501" y="3657825"/>
            <a:ext cx="1186815" cy="350520"/>
          </a:xfrm>
          <a:custGeom>
            <a:avLst/>
            <a:gdLst/>
            <a:ahLst/>
            <a:cxnLst/>
            <a:rect l="l" t="t" r="r" b="b"/>
            <a:pathLst>
              <a:path w="1186814" h="350520">
                <a:moveTo>
                  <a:pt x="1186284" y="350359"/>
                </a:moveTo>
                <a:lnTo>
                  <a:pt x="0" y="350359"/>
                </a:lnTo>
                <a:lnTo>
                  <a:pt x="0" y="0"/>
                </a:lnTo>
                <a:lnTo>
                  <a:pt x="1186284" y="0"/>
                </a:lnTo>
                <a:lnTo>
                  <a:pt x="1186284" y="350359"/>
                </a:lnTo>
                <a:close/>
              </a:path>
            </a:pathLst>
          </a:custGeom>
          <a:solidFill>
            <a:srgbClr val="429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4596598" y="3657825"/>
            <a:ext cx="1166495" cy="350520"/>
          </a:xfrm>
          <a:custGeom>
            <a:avLst/>
            <a:gdLst/>
            <a:ahLst/>
            <a:cxnLst/>
            <a:rect l="l" t="t" r="r" b="b"/>
            <a:pathLst>
              <a:path w="1166495" h="350520">
                <a:moveTo>
                  <a:pt x="1166005" y="350359"/>
                </a:moveTo>
                <a:lnTo>
                  <a:pt x="0" y="350359"/>
                </a:lnTo>
                <a:lnTo>
                  <a:pt x="0" y="0"/>
                </a:lnTo>
                <a:lnTo>
                  <a:pt x="1166005" y="0"/>
                </a:lnTo>
                <a:lnTo>
                  <a:pt x="1166005" y="350359"/>
                </a:lnTo>
                <a:close/>
              </a:path>
            </a:pathLst>
          </a:custGeom>
          <a:solidFill>
            <a:srgbClr val="429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872360" y="3657825"/>
            <a:ext cx="2099310" cy="350520"/>
          </a:xfrm>
          <a:custGeom>
            <a:avLst/>
            <a:gdLst/>
            <a:ahLst/>
            <a:cxnLst/>
            <a:rect l="l" t="t" r="r" b="b"/>
            <a:pathLst>
              <a:path w="2099309" h="350520">
                <a:moveTo>
                  <a:pt x="2098810" y="350359"/>
                </a:moveTo>
                <a:lnTo>
                  <a:pt x="0" y="350359"/>
                </a:lnTo>
                <a:lnTo>
                  <a:pt x="0" y="0"/>
                </a:lnTo>
                <a:lnTo>
                  <a:pt x="2098810" y="0"/>
                </a:lnTo>
                <a:lnTo>
                  <a:pt x="2098810" y="350359"/>
                </a:lnTo>
                <a:close/>
              </a:path>
            </a:pathLst>
          </a:custGeom>
          <a:solidFill>
            <a:srgbClr val="429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3283800" y="3655283"/>
            <a:ext cx="4725035" cy="3340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00" spc="125" dirty="0">
                <a:solidFill>
                  <a:srgbClr val="F2F7F6"/>
                </a:solidFill>
                <a:latin typeface="Arial"/>
                <a:cs typeface="Arial"/>
              </a:rPr>
              <a:t>Movilidad</a:t>
            </a:r>
            <a:r>
              <a:rPr sz="2000" spc="7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100" dirty="0">
                <a:solidFill>
                  <a:srgbClr val="F2F7F6"/>
                </a:solidFill>
                <a:latin typeface="Arial"/>
                <a:cs typeface="Arial"/>
              </a:rPr>
              <a:t>individual</a:t>
            </a:r>
            <a:r>
              <a:rPr sz="2000" spc="85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135" dirty="0">
                <a:solidFill>
                  <a:srgbClr val="F2F7F6"/>
                </a:solidFill>
                <a:latin typeface="Arial"/>
                <a:cs typeface="Arial"/>
              </a:rPr>
              <a:t>de</a:t>
            </a:r>
            <a:r>
              <a:rPr sz="2000" spc="-95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45" dirty="0">
                <a:solidFill>
                  <a:srgbClr val="F2F7F6"/>
                </a:solidFill>
                <a:latin typeface="Arial"/>
                <a:cs typeface="Arial"/>
              </a:rPr>
              <a:t>larga</a:t>
            </a:r>
            <a:r>
              <a:rPr sz="2000" spc="-1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95" dirty="0">
                <a:solidFill>
                  <a:srgbClr val="F2F7F6"/>
                </a:solidFill>
                <a:latin typeface="Arial"/>
                <a:cs typeface="Arial"/>
              </a:rPr>
              <a:t>duración</a:t>
            </a:r>
            <a:endParaRPr sz="200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372568" y="5517038"/>
            <a:ext cx="3488054" cy="513715"/>
          </a:xfrm>
          <a:prstGeom prst="rect">
            <a:avLst/>
          </a:prstGeom>
          <a:ln w="10139">
            <a:solidFill>
              <a:srgbClr val="000000"/>
            </a:solidFill>
          </a:ln>
        </p:spPr>
        <p:txBody>
          <a:bodyPr vert="horz" wrap="square" lIns="0" tIns="124460" rIns="0" bIns="0" rtlCol="0">
            <a:spAutoFit/>
          </a:bodyPr>
          <a:lstStyle/>
          <a:p>
            <a:pPr marL="154305">
              <a:lnSpc>
                <a:spcPct val="100000"/>
              </a:lnSpc>
              <a:spcBef>
                <a:spcPts val="980"/>
              </a:spcBef>
            </a:pPr>
            <a:r>
              <a:rPr sz="1850" spc="65" dirty="0">
                <a:solidFill>
                  <a:srgbClr val="446EA1"/>
                </a:solidFill>
                <a:latin typeface="Arial"/>
                <a:cs typeface="Arial"/>
              </a:rPr>
              <a:t>No</a:t>
            </a:r>
            <a:r>
              <a:rPr sz="1850" spc="-80" dirty="0">
                <a:solidFill>
                  <a:srgbClr val="446EA1"/>
                </a:solidFill>
                <a:latin typeface="Arial"/>
                <a:cs typeface="Arial"/>
              </a:rPr>
              <a:t> </a:t>
            </a:r>
            <a:r>
              <a:rPr sz="1850" spc="25" dirty="0">
                <a:solidFill>
                  <a:srgbClr val="446EA1"/>
                </a:solidFill>
                <a:latin typeface="Arial"/>
                <a:cs typeface="Arial"/>
              </a:rPr>
              <a:t>existen</a:t>
            </a:r>
            <a:r>
              <a:rPr sz="1850" spc="-25" dirty="0">
                <a:solidFill>
                  <a:srgbClr val="446EA1"/>
                </a:solidFill>
                <a:latin typeface="Arial"/>
                <a:cs typeface="Arial"/>
              </a:rPr>
              <a:t> </a:t>
            </a:r>
            <a:r>
              <a:rPr sz="1850" spc="55" dirty="0">
                <a:solidFill>
                  <a:srgbClr val="446EA1"/>
                </a:solidFill>
                <a:latin typeface="Arial"/>
                <a:cs typeface="Arial"/>
              </a:rPr>
              <a:t>límites</a:t>
            </a:r>
            <a:r>
              <a:rPr sz="1850" spc="-80" dirty="0">
                <a:solidFill>
                  <a:srgbClr val="446EA1"/>
                </a:solidFill>
                <a:latin typeface="Arial"/>
                <a:cs typeface="Arial"/>
              </a:rPr>
              <a:t> </a:t>
            </a:r>
            <a:r>
              <a:rPr sz="1850" spc="75" dirty="0">
                <a:solidFill>
                  <a:srgbClr val="446EA1"/>
                </a:solidFill>
                <a:latin typeface="Arial"/>
                <a:cs typeface="Arial"/>
              </a:rPr>
              <a:t>de</a:t>
            </a:r>
            <a:r>
              <a:rPr sz="1850" spc="-30" dirty="0">
                <a:solidFill>
                  <a:srgbClr val="446EA1"/>
                </a:solidFill>
                <a:latin typeface="Arial"/>
                <a:cs typeface="Arial"/>
              </a:rPr>
              <a:t> </a:t>
            </a:r>
            <a:r>
              <a:rPr sz="1850" spc="30" dirty="0">
                <a:solidFill>
                  <a:srgbClr val="446EA1"/>
                </a:solidFill>
                <a:latin typeface="Arial"/>
                <a:cs typeface="Arial"/>
              </a:rPr>
              <a:t>edad</a:t>
            </a:r>
            <a:endParaRPr sz="1850">
              <a:latin typeface="Arial"/>
              <a:cs typeface="Arial"/>
            </a:endParaRPr>
          </a:p>
        </p:txBody>
      </p:sp>
      <p:sp>
        <p:nvSpPr>
          <p:cNvPr id="30" name="object 30"/>
          <p:cNvSpPr txBox="1">
            <a:spLocks noGrp="1"/>
          </p:cNvSpPr>
          <p:nvPr>
            <p:ph type="title"/>
          </p:nvPr>
        </p:nvSpPr>
        <p:spPr>
          <a:xfrm>
            <a:off x="9554794" y="216552"/>
            <a:ext cx="2090420" cy="4419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00" spc="500" dirty="0">
                <a:solidFill>
                  <a:srgbClr val="034895"/>
                </a:solidFill>
              </a:rPr>
              <a:t>-Erasmus+</a:t>
            </a:r>
            <a:endParaRPr sz="2700"/>
          </a:p>
        </p:txBody>
      </p:sp>
      <p:sp>
        <p:nvSpPr>
          <p:cNvPr id="31" name="object 31"/>
          <p:cNvSpPr txBox="1"/>
          <p:nvPr/>
        </p:nvSpPr>
        <p:spPr>
          <a:xfrm>
            <a:off x="9566290" y="568386"/>
            <a:ext cx="2091689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25" dirty="0">
                <a:solidFill>
                  <a:srgbClr val="446EA1"/>
                </a:solidFill>
                <a:latin typeface="Times New Roman"/>
                <a:cs typeface="Times New Roman"/>
              </a:rPr>
              <a:t>En</a:t>
            </a:r>
            <a:r>
              <a:rPr sz="1000" spc="-65" dirty="0">
                <a:solidFill>
                  <a:srgbClr val="446EA1"/>
                </a:solidFill>
                <a:latin typeface="Times New Roman"/>
                <a:cs typeface="Times New Roman"/>
              </a:rPr>
              <a:t>r</a:t>
            </a:r>
            <a:r>
              <a:rPr sz="1000" spc="-15" dirty="0">
                <a:solidFill>
                  <a:srgbClr val="5487B8"/>
                </a:solidFill>
                <a:latin typeface="Times New Roman"/>
                <a:cs typeface="Times New Roman"/>
              </a:rPr>
              <a:t>i</a:t>
            </a:r>
            <a:r>
              <a:rPr sz="1000" spc="-20" dirty="0">
                <a:solidFill>
                  <a:srgbClr val="5487B8"/>
                </a:solidFill>
                <a:latin typeface="Times New Roman"/>
                <a:cs typeface="Times New Roman"/>
              </a:rPr>
              <a:t>q</a:t>
            </a:r>
            <a:r>
              <a:rPr sz="1000" spc="-95" dirty="0">
                <a:solidFill>
                  <a:srgbClr val="5487B8"/>
                </a:solidFill>
                <a:latin typeface="Times New Roman"/>
                <a:cs typeface="Times New Roman"/>
              </a:rPr>
              <a:t> </a:t>
            </a:r>
            <a:r>
              <a:rPr sz="1000" spc="-35" dirty="0">
                <a:solidFill>
                  <a:srgbClr val="446EA1"/>
                </a:solidFill>
                <a:latin typeface="Times New Roman"/>
                <a:cs typeface="Times New Roman"/>
              </a:rPr>
              <a:t>u</a:t>
            </a:r>
            <a:r>
              <a:rPr sz="1000" spc="5" dirty="0">
                <a:solidFill>
                  <a:srgbClr val="446EA1"/>
                </a:solidFill>
                <a:latin typeface="Times New Roman"/>
                <a:cs typeface="Times New Roman"/>
              </a:rPr>
              <a:t>e</a:t>
            </a:r>
            <a:r>
              <a:rPr sz="1000" spc="15" dirty="0">
                <a:solidFill>
                  <a:srgbClr val="446EA1"/>
                </a:solidFill>
                <a:latin typeface="Times New Roman"/>
                <a:cs typeface="Times New Roman"/>
              </a:rPr>
              <a:t>ci</a:t>
            </a:r>
            <a:r>
              <a:rPr sz="1000" spc="10" dirty="0">
                <a:solidFill>
                  <a:srgbClr val="446EA1"/>
                </a:solidFill>
                <a:latin typeface="Times New Roman"/>
                <a:cs typeface="Times New Roman"/>
              </a:rPr>
              <a:t>e</a:t>
            </a:r>
            <a:r>
              <a:rPr sz="1000" spc="25" dirty="0">
                <a:solidFill>
                  <a:srgbClr val="5487B8"/>
                </a:solidFill>
                <a:latin typeface="Times New Roman"/>
                <a:cs typeface="Times New Roman"/>
              </a:rPr>
              <a:t>n</a:t>
            </a:r>
            <a:r>
              <a:rPr sz="1000" spc="30" dirty="0">
                <a:solidFill>
                  <a:srgbClr val="2B64A5"/>
                </a:solidFill>
                <a:latin typeface="Times New Roman"/>
                <a:cs typeface="Times New Roman"/>
              </a:rPr>
              <a:t>do</a:t>
            </a:r>
            <a:r>
              <a:rPr sz="1000" spc="-20" dirty="0">
                <a:solidFill>
                  <a:srgbClr val="2B64A5"/>
                </a:solidFill>
                <a:latin typeface="Times New Roman"/>
                <a:cs typeface="Times New Roman"/>
              </a:rPr>
              <a:t> </a:t>
            </a:r>
            <a:r>
              <a:rPr sz="1000" spc="30" dirty="0">
                <a:solidFill>
                  <a:srgbClr val="446EA1"/>
                </a:solidFill>
                <a:latin typeface="Times New Roman"/>
                <a:cs typeface="Times New Roman"/>
              </a:rPr>
              <a:t>v</a:t>
            </a:r>
            <a:r>
              <a:rPr sz="1000" spc="-45" dirty="0">
                <a:solidFill>
                  <a:srgbClr val="446EA1"/>
                </a:solidFill>
                <a:latin typeface="Times New Roman"/>
                <a:cs typeface="Times New Roman"/>
              </a:rPr>
              <a:t>i</a:t>
            </a:r>
            <a:r>
              <a:rPr sz="1000" spc="20" dirty="0">
                <a:solidFill>
                  <a:srgbClr val="5487B8"/>
                </a:solidFill>
                <a:latin typeface="Times New Roman"/>
                <a:cs typeface="Times New Roman"/>
              </a:rPr>
              <a:t>da</a:t>
            </a:r>
            <a:r>
              <a:rPr sz="1000" spc="-50" dirty="0">
                <a:solidFill>
                  <a:srgbClr val="5487B8"/>
                </a:solidFill>
                <a:latin typeface="Times New Roman"/>
                <a:cs typeface="Times New Roman"/>
              </a:rPr>
              <a:t>s</a:t>
            </a:r>
            <a:r>
              <a:rPr sz="1000" spc="10" dirty="0">
                <a:solidFill>
                  <a:srgbClr val="446EA1"/>
                </a:solidFill>
                <a:latin typeface="Times New Roman"/>
                <a:cs typeface="Times New Roman"/>
              </a:rPr>
              <a:t>,</a:t>
            </a:r>
            <a:r>
              <a:rPr sz="1000" spc="-15" dirty="0">
                <a:solidFill>
                  <a:srgbClr val="446EA1"/>
                </a:solidFill>
                <a:latin typeface="Times New Roman"/>
                <a:cs typeface="Times New Roman"/>
              </a:rPr>
              <a:t> </a:t>
            </a:r>
            <a:r>
              <a:rPr sz="1000" spc="70" dirty="0">
                <a:solidFill>
                  <a:srgbClr val="5487B8"/>
                </a:solidFill>
                <a:latin typeface="Times New Roman"/>
                <a:cs typeface="Times New Roman"/>
              </a:rPr>
              <a:t>a</a:t>
            </a:r>
            <a:r>
              <a:rPr sz="1000" spc="40" dirty="0">
                <a:solidFill>
                  <a:srgbClr val="446EA1"/>
                </a:solidFill>
                <a:latin typeface="Times New Roman"/>
                <a:cs typeface="Times New Roman"/>
              </a:rPr>
              <a:t>b</a:t>
            </a:r>
            <a:r>
              <a:rPr sz="1000" spc="30" dirty="0">
                <a:solidFill>
                  <a:srgbClr val="446EA1"/>
                </a:solidFill>
                <a:latin typeface="Times New Roman"/>
                <a:cs typeface="Times New Roman"/>
              </a:rPr>
              <a:t>riendo</a:t>
            </a:r>
            <a:r>
              <a:rPr sz="1000" spc="-55" dirty="0">
                <a:solidFill>
                  <a:srgbClr val="446EA1"/>
                </a:solidFill>
                <a:latin typeface="Times New Roman"/>
                <a:cs typeface="Times New Roman"/>
              </a:rPr>
              <a:t> </a:t>
            </a:r>
            <a:r>
              <a:rPr sz="1000" spc="55" dirty="0">
                <a:solidFill>
                  <a:srgbClr val="446EA1"/>
                </a:solidFill>
                <a:latin typeface="Times New Roman"/>
                <a:cs typeface="Times New Roman"/>
              </a:rPr>
              <a:t>m</a:t>
            </a:r>
            <a:r>
              <a:rPr sz="1000" spc="70" dirty="0">
                <a:solidFill>
                  <a:srgbClr val="446EA1"/>
                </a:solidFill>
                <a:latin typeface="Times New Roman"/>
                <a:cs typeface="Times New Roman"/>
              </a:rPr>
              <a:t>e</a:t>
            </a:r>
            <a:r>
              <a:rPr sz="1000" spc="35" dirty="0">
                <a:solidFill>
                  <a:srgbClr val="5487B8"/>
                </a:solidFill>
                <a:latin typeface="Times New Roman"/>
                <a:cs typeface="Times New Roman"/>
              </a:rPr>
              <a:t>n</a:t>
            </a:r>
            <a:r>
              <a:rPr sz="1000" spc="25" dirty="0">
                <a:solidFill>
                  <a:srgbClr val="5487B8"/>
                </a:solidFill>
                <a:latin typeface="Times New Roman"/>
                <a:cs typeface="Times New Roman"/>
              </a:rPr>
              <a:t>t</a:t>
            </a:r>
            <a:r>
              <a:rPr sz="1000" spc="15" dirty="0">
                <a:solidFill>
                  <a:srgbClr val="446EA1"/>
                </a:solidFill>
                <a:latin typeface="Times New Roman"/>
                <a:cs typeface="Times New Roman"/>
              </a:rPr>
              <a:t>e</a:t>
            </a:r>
            <a:r>
              <a:rPr sz="1000" spc="65" dirty="0">
                <a:solidFill>
                  <a:srgbClr val="5487B8"/>
                </a:solidFill>
                <a:latin typeface="Times New Roman"/>
                <a:cs typeface="Times New Roman"/>
              </a:rPr>
              <a:t>s</a:t>
            </a:r>
            <a:r>
              <a:rPr sz="1000" spc="15" dirty="0">
                <a:solidFill>
                  <a:srgbClr val="2B64A5"/>
                </a:solidFill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554063" y="2527847"/>
            <a:ext cx="1324610" cy="350520"/>
          </a:xfrm>
          <a:prstGeom prst="rect">
            <a:avLst/>
          </a:prstGeom>
          <a:solidFill>
            <a:srgbClr val="429CBC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000" spc="85" dirty="0">
                <a:solidFill>
                  <a:srgbClr val="F2F7F6"/>
                </a:solidFill>
                <a:latin typeface="Arial"/>
                <a:cs typeface="Arial"/>
              </a:rPr>
              <a:t>2</a:t>
            </a:r>
            <a:r>
              <a:rPr sz="2000" spc="-12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75" dirty="0">
                <a:solidFill>
                  <a:srgbClr val="F2F7F6"/>
                </a:solidFill>
                <a:latin typeface="Arial"/>
                <a:cs typeface="Arial"/>
              </a:rPr>
              <a:t>a</a:t>
            </a:r>
            <a:r>
              <a:rPr sz="2000" spc="-3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70" dirty="0">
                <a:solidFill>
                  <a:srgbClr val="F2F7F6"/>
                </a:solidFill>
                <a:latin typeface="Arial"/>
                <a:cs typeface="Arial"/>
              </a:rPr>
              <a:t>30</a:t>
            </a:r>
            <a:r>
              <a:rPr sz="2000" spc="1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30" dirty="0">
                <a:solidFill>
                  <a:srgbClr val="F2F7F6"/>
                </a:solidFill>
                <a:latin typeface="Arial"/>
                <a:cs typeface="Arial"/>
              </a:rPr>
              <a:t>días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9533872" y="3092836"/>
            <a:ext cx="1497330" cy="350520"/>
          </a:xfrm>
          <a:prstGeom prst="rect">
            <a:avLst/>
          </a:prstGeom>
          <a:solidFill>
            <a:srgbClr val="429CBC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000" spc="35" dirty="0">
                <a:solidFill>
                  <a:srgbClr val="F2F7F6"/>
                </a:solidFill>
                <a:latin typeface="Arial"/>
                <a:cs typeface="Arial"/>
              </a:rPr>
              <a:t>10</a:t>
            </a:r>
            <a:r>
              <a:rPr sz="2000" spc="114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75" dirty="0">
                <a:solidFill>
                  <a:srgbClr val="F2F7F6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105" dirty="0">
                <a:solidFill>
                  <a:srgbClr val="F2F7F6"/>
                </a:solidFill>
                <a:latin typeface="Arial"/>
                <a:cs typeface="Arial"/>
              </a:rPr>
              <a:t>29</a:t>
            </a:r>
            <a:r>
              <a:rPr sz="2000" spc="-8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30" dirty="0">
                <a:solidFill>
                  <a:srgbClr val="F2F7F6"/>
                </a:solidFill>
                <a:latin typeface="Arial"/>
                <a:cs typeface="Arial"/>
              </a:rPr>
              <a:t>días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9540463" y="3668098"/>
            <a:ext cx="1642745" cy="350520"/>
          </a:xfrm>
          <a:prstGeom prst="rect">
            <a:avLst/>
          </a:prstGeom>
          <a:solidFill>
            <a:srgbClr val="429CBC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000" spc="35" dirty="0">
                <a:solidFill>
                  <a:srgbClr val="F2F7F6"/>
                </a:solidFill>
                <a:latin typeface="Arial"/>
                <a:cs typeface="Arial"/>
              </a:rPr>
              <a:t>30</a:t>
            </a:r>
            <a:r>
              <a:rPr sz="2000" spc="7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75" dirty="0">
                <a:solidFill>
                  <a:srgbClr val="F2F7F6"/>
                </a:solidFill>
                <a:latin typeface="Arial"/>
                <a:cs typeface="Arial"/>
              </a:rPr>
              <a:t>a</a:t>
            </a:r>
            <a:r>
              <a:rPr sz="2000" spc="-2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90" dirty="0">
                <a:solidFill>
                  <a:srgbClr val="F2F7F6"/>
                </a:solidFill>
                <a:latin typeface="Arial"/>
                <a:cs typeface="Arial"/>
              </a:rPr>
              <a:t>365</a:t>
            </a:r>
            <a:r>
              <a:rPr sz="2000" spc="-45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2000" spc="30" dirty="0">
                <a:solidFill>
                  <a:srgbClr val="F2F7F6"/>
                </a:solidFill>
                <a:latin typeface="Arial"/>
                <a:cs typeface="Arial"/>
              </a:rPr>
              <a:t>días</a:t>
            </a:r>
            <a:endParaRPr sz="2000">
              <a:latin typeface="Arial"/>
              <a:cs typeface="Arial"/>
            </a:endParaRPr>
          </a:p>
        </p:txBody>
      </p:sp>
      <p:sp>
        <p:nvSpPr>
          <p:cNvPr id="35" name="object 35"/>
          <p:cNvSpPr/>
          <p:nvPr/>
        </p:nvSpPr>
        <p:spPr>
          <a:xfrm>
            <a:off x="8654051" y="4824251"/>
            <a:ext cx="2279650" cy="289560"/>
          </a:xfrm>
          <a:custGeom>
            <a:avLst/>
            <a:gdLst/>
            <a:ahLst/>
            <a:cxnLst/>
            <a:rect l="l" t="t" r="r" b="b"/>
            <a:pathLst>
              <a:path w="2279650" h="289560">
                <a:moveTo>
                  <a:pt x="2279224" y="289046"/>
                </a:moveTo>
                <a:lnTo>
                  <a:pt x="0" y="289046"/>
                </a:lnTo>
                <a:lnTo>
                  <a:pt x="0" y="0"/>
                </a:lnTo>
                <a:lnTo>
                  <a:pt x="2279224" y="0"/>
                </a:lnTo>
                <a:lnTo>
                  <a:pt x="2279224" y="289046"/>
                </a:lnTo>
                <a:close/>
              </a:path>
            </a:pathLst>
          </a:custGeom>
          <a:solidFill>
            <a:srgbClr val="429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8641349" y="4819931"/>
            <a:ext cx="2328545" cy="2800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50" spc="-65" dirty="0">
                <a:solidFill>
                  <a:srgbClr val="F2F7F6"/>
                </a:solidFill>
                <a:latin typeface="Arial"/>
                <a:cs typeface="Arial"/>
              </a:rPr>
              <a:t>Todas</a:t>
            </a:r>
            <a:r>
              <a:rPr sz="1650" spc="-45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F2F7F6"/>
                </a:solidFill>
                <a:latin typeface="Arial"/>
                <a:cs typeface="Arial"/>
              </a:rPr>
              <a:t>las</a:t>
            </a:r>
            <a:r>
              <a:rPr sz="1650" spc="-7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1650" spc="5" dirty="0">
                <a:solidFill>
                  <a:srgbClr val="F2F7F6"/>
                </a:solidFill>
                <a:latin typeface="Arial"/>
                <a:cs typeface="Arial"/>
              </a:rPr>
              <a:t>actividades</a:t>
            </a:r>
            <a:r>
              <a:rPr sz="1650" spc="75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1650" spc="45" dirty="0">
                <a:solidFill>
                  <a:srgbClr val="F2F7F6"/>
                </a:solidFill>
                <a:latin typeface="Arial"/>
                <a:cs typeface="Arial"/>
              </a:rPr>
              <a:t>de</a:t>
            </a:r>
            <a:endParaRPr sz="16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655198" y="5098534"/>
            <a:ext cx="2742565" cy="302895"/>
          </a:xfrm>
          <a:prstGeom prst="rect">
            <a:avLst/>
          </a:prstGeom>
          <a:solidFill>
            <a:srgbClr val="429CBC"/>
          </a:solidFill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650" spc="50" dirty="0">
                <a:solidFill>
                  <a:srgbClr val="F2F7F6"/>
                </a:solidFill>
                <a:latin typeface="Arial"/>
                <a:cs typeface="Arial"/>
              </a:rPr>
              <a:t>movilidad</a:t>
            </a:r>
            <a:r>
              <a:rPr sz="1650" spc="-35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1650" spc="50" dirty="0">
                <a:solidFill>
                  <a:srgbClr val="F2F7F6"/>
                </a:solidFill>
                <a:latin typeface="Arial"/>
                <a:cs typeface="Arial"/>
              </a:rPr>
              <a:t>de</a:t>
            </a:r>
            <a:r>
              <a:rPr sz="1650" spc="-10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1650" spc="35" dirty="0">
                <a:solidFill>
                  <a:srgbClr val="F2F7F6"/>
                </a:solidFill>
                <a:latin typeface="Arial"/>
                <a:cs typeface="Arial"/>
              </a:rPr>
              <a:t>alumnado</a:t>
            </a:r>
            <a:r>
              <a:rPr sz="1650" spc="-3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1750" spc="85" dirty="0">
                <a:solidFill>
                  <a:srgbClr val="F2F7F6"/>
                </a:solidFill>
                <a:latin typeface="Times New Roman"/>
                <a:cs typeface="Times New Roman"/>
              </a:rPr>
              <a:t>y</a:t>
            </a:r>
            <a:r>
              <a:rPr sz="1750" spc="-100" dirty="0">
                <a:solidFill>
                  <a:srgbClr val="F2F7F6"/>
                </a:solidFill>
                <a:latin typeface="Times New Roman"/>
                <a:cs typeface="Times New Roman"/>
              </a:rPr>
              <a:t> </a:t>
            </a:r>
            <a:r>
              <a:rPr sz="1650" spc="45" dirty="0">
                <a:solidFill>
                  <a:srgbClr val="F2F7F6"/>
                </a:solidFill>
                <a:latin typeface="Arial"/>
                <a:cs typeface="Arial"/>
              </a:rPr>
              <a:t>de</a:t>
            </a:r>
            <a:endParaRPr sz="16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655198" y="5401039"/>
            <a:ext cx="2786380" cy="287655"/>
          </a:xfrm>
          <a:prstGeom prst="rect">
            <a:avLst/>
          </a:prstGeom>
          <a:solidFill>
            <a:srgbClr val="429CBC"/>
          </a:solidFill>
        </p:spPr>
        <p:txBody>
          <a:bodyPr vert="horz" wrap="square" lIns="0" tIns="88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0"/>
              </a:spcBef>
            </a:pPr>
            <a:r>
              <a:rPr sz="1650" spc="15" dirty="0">
                <a:solidFill>
                  <a:srgbClr val="F2F7F6"/>
                </a:solidFill>
                <a:latin typeface="Arial"/>
                <a:cs typeface="Arial"/>
              </a:rPr>
              <a:t>personal</a:t>
            </a:r>
            <a:r>
              <a:rPr sz="1650" spc="-3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1650" spc="45" dirty="0">
                <a:solidFill>
                  <a:srgbClr val="F2F7F6"/>
                </a:solidFill>
                <a:latin typeface="Arial"/>
                <a:cs typeface="Arial"/>
              </a:rPr>
              <a:t>pueden</a:t>
            </a:r>
            <a:r>
              <a:rPr sz="1650" spc="-105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1650" spc="20" dirty="0">
                <a:solidFill>
                  <a:srgbClr val="F2F7F6"/>
                </a:solidFill>
                <a:latin typeface="Arial"/>
                <a:cs typeface="Arial"/>
              </a:rPr>
              <a:t>combinarse</a:t>
            </a:r>
            <a:endParaRPr sz="165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8650496" y="5687144"/>
            <a:ext cx="2358390" cy="289560"/>
          </a:xfrm>
          <a:custGeom>
            <a:avLst/>
            <a:gdLst/>
            <a:ahLst/>
            <a:cxnLst/>
            <a:rect l="l" t="t" r="r" b="b"/>
            <a:pathLst>
              <a:path w="2358390" h="289560">
                <a:moveTo>
                  <a:pt x="2358145" y="289046"/>
                </a:moveTo>
                <a:lnTo>
                  <a:pt x="0" y="289046"/>
                </a:lnTo>
                <a:lnTo>
                  <a:pt x="0" y="0"/>
                </a:lnTo>
                <a:lnTo>
                  <a:pt x="2358145" y="0"/>
                </a:lnTo>
                <a:lnTo>
                  <a:pt x="2358145" y="289046"/>
                </a:lnTo>
                <a:close/>
              </a:path>
            </a:pathLst>
          </a:custGeom>
          <a:solidFill>
            <a:srgbClr val="429CB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8637794" y="5682824"/>
            <a:ext cx="2388235" cy="2800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50" spc="65" dirty="0">
                <a:solidFill>
                  <a:srgbClr val="F2F7F6"/>
                </a:solidFill>
                <a:latin typeface="Arial"/>
                <a:cs typeface="Arial"/>
              </a:rPr>
              <a:t>con</a:t>
            </a:r>
            <a:r>
              <a:rPr sz="1650" spc="-13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1650" spc="5" dirty="0">
                <a:solidFill>
                  <a:srgbClr val="F2F7F6"/>
                </a:solidFill>
                <a:latin typeface="Arial"/>
                <a:cs typeface="Arial"/>
              </a:rPr>
              <a:t>actividade</a:t>
            </a:r>
            <a:r>
              <a:rPr sz="1650" spc="10" dirty="0">
                <a:solidFill>
                  <a:srgbClr val="F2F7F6"/>
                </a:solidFill>
                <a:latin typeface="Arial"/>
                <a:cs typeface="Arial"/>
              </a:rPr>
              <a:t>s</a:t>
            </a:r>
            <a:r>
              <a:rPr sz="1650" spc="40" dirty="0">
                <a:solidFill>
                  <a:srgbClr val="F2F7F6"/>
                </a:solidFill>
                <a:latin typeface="Arial"/>
                <a:cs typeface="Arial"/>
              </a:rPr>
              <a:t> </a:t>
            </a:r>
            <a:r>
              <a:rPr sz="1650" spc="35" dirty="0">
                <a:solidFill>
                  <a:srgbClr val="F2F7F6"/>
                </a:solidFill>
                <a:latin typeface="Arial"/>
                <a:cs typeface="Arial"/>
              </a:rPr>
              <a:t>virtuales</a:t>
            </a:r>
            <a:endParaRPr sz="1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7719" cy="680674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6281" y="256511"/>
            <a:ext cx="388015" cy="39977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68266" y="984314"/>
            <a:ext cx="2062609" cy="131209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624883" y="297513"/>
            <a:ext cx="704554" cy="358776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645305" y="984314"/>
            <a:ext cx="1725648" cy="1271093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654172" y="143751"/>
            <a:ext cx="1878964" cy="615315"/>
            <a:chOff x="1654172" y="143751"/>
            <a:chExt cx="1878964" cy="615315"/>
          </a:xfrm>
        </p:grpSpPr>
        <p:sp>
          <p:nvSpPr>
            <p:cNvPr id="8" name="object 8"/>
            <p:cNvSpPr/>
            <p:nvPr/>
          </p:nvSpPr>
          <p:spPr>
            <a:xfrm>
              <a:off x="1674594" y="143751"/>
              <a:ext cx="0" cy="615315"/>
            </a:xfrm>
            <a:custGeom>
              <a:avLst/>
              <a:gdLst/>
              <a:ahLst/>
              <a:cxnLst/>
              <a:rect l="l" t="t" r="r" b="b"/>
              <a:pathLst>
                <a:path h="615315">
                  <a:moveTo>
                    <a:pt x="0" y="615045"/>
                  </a:moveTo>
                  <a:lnTo>
                    <a:pt x="0" y="0"/>
                  </a:lnTo>
                </a:path>
              </a:pathLst>
            </a:custGeom>
            <a:ln w="306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54172" y="164253"/>
              <a:ext cx="1878964" cy="0"/>
            </a:xfrm>
            <a:custGeom>
              <a:avLst/>
              <a:gdLst/>
              <a:ahLst/>
              <a:cxnLst/>
              <a:rect l="l" t="t" r="r" b="b"/>
              <a:pathLst>
                <a:path w="1878964">
                  <a:moveTo>
                    <a:pt x="0" y="0"/>
                  </a:moveTo>
                  <a:lnTo>
                    <a:pt x="1878813" y="0"/>
                  </a:lnTo>
                </a:path>
              </a:pathLst>
            </a:custGeom>
            <a:ln w="205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2200394" y="351443"/>
            <a:ext cx="421005" cy="118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spc="-5" dirty="0">
                <a:solidFill>
                  <a:srgbClr val="7B661D"/>
                </a:solidFill>
                <a:latin typeface="Times New Roman"/>
                <a:cs typeface="Times New Roman"/>
              </a:rPr>
              <a:t>GOBIERNO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790331" y="351443"/>
            <a:ext cx="417195" cy="118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spc="-5" dirty="0">
                <a:solidFill>
                  <a:srgbClr val="7B661D"/>
                </a:solidFill>
                <a:latin typeface="Times New Roman"/>
                <a:cs typeface="Times New Roman"/>
              </a:rPr>
              <a:t>"'!NIS</a:t>
            </a:r>
            <a:r>
              <a:rPr sz="600" spc="-5" dirty="0">
                <a:solidFill>
                  <a:srgbClr val="64521A"/>
                </a:solidFill>
                <a:latin typeface="Times New Roman"/>
                <a:cs typeface="Times New Roman"/>
              </a:rPr>
              <a:t>llJI.IO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210297" y="397572"/>
            <a:ext cx="1227455" cy="1485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83565" algn="l"/>
              </a:tabLst>
            </a:pPr>
            <a:r>
              <a:rPr sz="650" spc="10" dirty="0">
                <a:solidFill>
                  <a:srgbClr val="7B661D"/>
                </a:solidFill>
                <a:latin typeface="Times New Roman"/>
                <a:cs typeface="Times New Roman"/>
              </a:rPr>
              <a:t>00</a:t>
            </a:r>
            <a:r>
              <a:rPr sz="650" spc="25" dirty="0">
                <a:solidFill>
                  <a:srgbClr val="7B661D"/>
                </a:solidFill>
                <a:latin typeface="Times New Roman"/>
                <a:cs typeface="Times New Roman"/>
              </a:rPr>
              <a:t> </a:t>
            </a:r>
            <a:r>
              <a:rPr sz="600" spc="-5" dirty="0">
                <a:solidFill>
                  <a:srgbClr val="7B661D"/>
                </a:solidFill>
                <a:latin typeface="Arial"/>
                <a:cs typeface="Arial"/>
              </a:rPr>
              <a:t>(</a:t>
            </a:r>
            <a:r>
              <a:rPr sz="600" spc="-15" dirty="0">
                <a:solidFill>
                  <a:srgbClr val="7B661D"/>
                </a:solidFill>
                <a:latin typeface="Arial"/>
                <a:cs typeface="Arial"/>
              </a:rPr>
              <a:t>31'AÑA</a:t>
            </a:r>
            <a:r>
              <a:rPr sz="600" dirty="0">
                <a:solidFill>
                  <a:srgbClr val="7B661D"/>
                </a:solidFill>
                <a:latin typeface="Arial"/>
                <a:cs typeface="Arial"/>
              </a:rPr>
              <a:t>	</a:t>
            </a:r>
            <a:r>
              <a:rPr sz="800" spc="-20" dirty="0">
                <a:solidFill>
                  <a:srgbClr val="7B661D"/>
                </a:solidFill>
                <a:latin typeface="Arial"/>
                <a:cs typeface="Arial"/>
              </a:rPr>
              <a:t>o</a:t>
            </a:r>
            <a:r>
              <a:rPr sz="800" spc="-10" dirty="0">
                <a:solidFill>
                  <a:srgbClr val="7B661D"/>
                </a:solidFill>
                <a:latin typeface="Arial"/>
                <a:cs typeface="Arial"/>
              </a:rPr>
              <a:t>r</a:t>
            </a:r>
            <a:r>
              <a:rPr sz="800" spc="-25" dirty="0">
                <a:solidFill>
                  <a:srgbClr val="7B661D"/>
                </a:solidFill>
                <a:latin typeface="Arial"/>
                <a:cs typeface="Arial"/>
              </a:rPr>
              <a:t> </a:t>
            </a:r>
            <a:r>
              <a:rPr sz="650" spc="15" dirty="0">
                <a:solidFill>
                  <a:srgbClr val="7B661D"/>
                </a:solidFill>
                <a:latin typeface="Times New Roman"/>
                <a:cs typeface="Times New Roman"/>
              </a:rPr>
              <a:t>IJN'/tUICV.00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41472" y="456513"/>
            <a:ext cx="1988820" cy="2870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09575" algn="l"/>
                <a:tab pos="1975485" algn="l"/>
              </a:tabLst>
            </a:pPr>
            <a:r>
              <a:rPr sz="1700" u="heavy" dirty="0">
                <a:solidFill>
                  <a:srgbClr val="90855B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r>
              <a:rPr sz="1700" u="heavy" spc="35" dirty="0">
                <a:solidFill>
                  <a:srgbClr val="90855B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•	</a:t>
            </a:r>
            <a:endParaRPr sz="1700">
              <a:latin typeface="Arial"/>
              <a:cs typeface="Arial"/>
            </a:endParaRPr>
          </a:p>
        </p:txBody>
      </p:sp>
      <p:sp>
        <p:nvSpPr>
          <p:cNvPr id="14" name="object 14"/>
          <p:cNvSpPr txBox="1">
            <a:spLocks noGrp="1"/>
          </p:cNvSpPr>
          <p:nvPr>
            <p:ph type="title"/>
          </p:nvPr>
        </p:nvSpPr>
        <p:spPr>
          <a:xfrm>
            <a:off x="9627538" y="287376"/>
            <a:ext cx="2109470" cy="3790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300" spc="580" dirty="0">
                <a:solidFill>
                  <a:srgbClr val="055493"/>
                </a:solidFill>
                <a:latin typeface="Arial"/>
                <a:cs typeface="Arial"/>
              </a:rPr>
              <a:t>-Erasmus+</a:t>
            </a:r>
            <a:endParaRPr sz="23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634086" y="587210"/>
            <a:ext cx="2114550" cy="179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15" dirty="0">
                <a:solidFill>
                  <a:srgbClr val="4275AF"/>
                </a:solidFill>
                <a:latin typeface="Times New Roman"/>
                <a:cs typeface="Times New Roman"/>
              </a:rPr>
              <a:t>Enriqueciend</a:t>
            </a:r>
            <a:r>
              <a:rPr sz="1000" spc="25" dirty="0">
                <a:solidFill>
                  <a:srgbClr val="4275AF"/>
                </a:solidFill>
                <a:latin typeface="Times New Roman"/>
                <a:cs typeface="Times New Roman"/>
              </a:rPr>
              <a:t>o</a:t>
            </a:r>
            <a:r>
              <a:rPr sz="1000" spc="-110" dirty="0">
                <a:solidFill>
                  <a:srgbClr val="4275AF"/>
                </a:solidFill>
                <a:latin typeface="Times New Roman"/>
                <a:cs typeface="Times New Roman"/>
              </a:rPr>
              <a:t> </a:t>
            </a:r>
            <a:r>
              <a:rPr sz="1000" spc="25" dirty="0">
                <a:solidFill>
                  <a:srgbClr val="4275AF"/>
                </a:solidFill>
                <a:latin typeface="Times New Roman"/>
                <a:cs typeface="Times New Roman"/>
              </a:rPr>
              <a:t>vidas,</a:t>
            </a:r>
            <a:r>
              <a:rPr sz="1000" spc="-140" dirty="0">
                <a:solidFill>
                  <a:srgbClr val="4275AF"/>
                </a:solidFill>
                <a:latin typeface="Times New Roman"/>
                <a:cs typeface="Times New Roman"/>
              </a:rPr>
              <a:t> </a:t>
            </a:r>
            <a:r>
              <a:rPr sz="1000" spc="40" dirty="0">
                <a:solidFill>
                  <a:srgbClr val="5683B6"/>
                </a:solidFill>
                <a:latin typeface="Times New Roman"/>
                <a:cs typeface="Times New Roman"/>
              </a:rPr>
              <a:t>abriend</a:t>
            </a:r>
            <a:r>
              <a:rPr sz="1000" spc="50" dirty="0">
                <a:solidFill>
                  <a:srgbClr val="5683B6"/>
                </a:solidFill>
                <a:latin typeface="Times New Roman"/>
                <a:cs typeface="Times New Roman"/>
              </a:rPr>
              <a:t>o</a:t>
            </a:r>
            <a:r>
              <a:rPr sz="1000" spc="-65" dirty="0">
                <a:solidFill>
                  <a:srgbClr val="5683B6"/>
                </a:solidFill>
                <a:latin typeface="Times New Roman"/>
                <a:cs typeface="Times New Roman"/>
              </a:rPr>
              <a:t> </a:t>
            </a:r>
            <a:r>
              <a:rPr sz="1000" spc="50" dirty="0">
                <a:solidFill>
                  <a:srgbClr val="4275AF"/>
                </a:solidFill>
                <a:latin typeface="Times New Roman"/>
                <a:cs typeface="Times New Roman"/>
              </a:rPr>
              <a:t>mentes.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5690717" y="1254792"/>
            <a:ext cx="3336290" cy="448309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b="1" spc="75" dirty="0">
                <a:solidFill>
                  <a:srgbClr val="055493"/>
                </a:solidFill>
                <a:latin typeface="Arial"/>
                <a:cs typeface="Arial"/>
              </a:rPr>
              <a:t>Movilidad</a:t>
            </a:r>
            <a:r>
              <a:rPr sz="2750" b="1" spc="3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750" b="1" spc="60" dirty="0">
                <a:solidFill>
                  <a:srgbClr val="055493"/>
                </a:solidFill>
                <a:latin typeface="Arial"/>
                <a:cs typeface="Arial"/>
              </a:rPr>
              <a:t>e</a:t>
            </a:r>
            <a:r>
              <a:rPr sz="2750" b="1" spc="75" dirty="0">
                <a:solidFill>
                  <a:srgbClr val="055493"/>
                </a:solidFill>
                <a:latin typeface="Arial"/>
                <a:cs typeface="Arial"/>
              </a:rPr>
              <a:t>n</a:t>
            </a:r>
            <a:r>
              <a:rPr sz="2750" b="1" spc="-204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750" b="1" spc="30" dirty="0">
                <a:solidFill>
                  <a:srgbClr val="055493"/>
                </a:solidFill>
                <a:latin typeface="Arial"/>
                <a:cs typeface="Arial"/>
              </a:rPr>
              <a:t>grupo</a:t>
            </a:r>
            <a:endParaRPr sz="27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631185" y="2616861"/>
            <a:ext cx="9726930" cy="35852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 algn="just">
              <a:lnSpc>
                <a:spcPct val="100000"/>
              </a:lnSpc>
              <a:spcBef>
                <a:spcPts val="120"/>
              </a:spcBef>
            </a:pPr>
            <a:r>
              <a:rPr sz="2200" b="1" spc="45" dirty="0">
                <a:solidFill>
                  <a:srgbClr val="055493"/>
                </a:solidFill>
                <a:latin typeface="Arial"/>
                <a:cs typeface="Arial"/>
              </a:rPr>
              <a:t>Duración:</a:t>
            </a:r>
            <a:r>
              <a:rPr sz="2200" b="1" spc="-2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00" b="1" spc="55" dirty="0">
                <a:solidFill>
                  <a:srgbClr val="055493"/>
                </a:solidFill>
                <a:latin typeface="Arial"/>
                <a:cs typeface="Arial"/>
              </a:rPr>
              <a:t>de</a:t>
            </a:r>
            <a:r>
              <a:rPr sz="2200" b="1" spc="18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00" b="1" spc="55" dirty="0">
                <a:solidFill>
                  <a:srgbClr val="055493"/>
                </a:solidFill>
                <a:latin typeface="Arial"/>
                <a:cs typeface="Arial"/>
              </a:rPr>
              <a:t>2</a:t>
            </a:r>
            <a:r>
              <a:rPr sz="2200" b="1" spc="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00" b="1" spc="125" dirty="0">
                <a:solidFill>
                  <a:srgbClr val="055493"/>
                </a:solidFill>
                <a:latin typeface="Arial"/>
                <a:cs typeface="Arial"/>
              </a:rPr>
              <a:t>a</a:t>
            </a:r>
            <a:r>
              <a:rPr sz="2200" b="1" spc="-4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00" b="1" spc="125" dirty="0">
                <a:solidFill>
                  <a:srgbClr val="055493"/>
                </a:solidFill>
                <a:latin typeface="Arial"/>
                <a:cs typeface="Arial"/>
              </a:rPr>
              <a:t>30</a:t>
            </a:r>
            <a:r>
              <a:rPr sz="2200" b="1" spc="-4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00" b="1" spc="55" dirty="0">
                <a:solidFill>
                  <a:srgbClr val="055493"/>
                </a:solidFill>
                <a:latin typeface="Arial"/>
                <a:cs typeface="Arial"/>
              </a:rPr>
              <a:t>días</a:t>
            </a:r>
            <a:endParaRPr sz="22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00">
              <a:latin typeface="Arial"/>
              <a:cs typeface="Arial"/>
            </a:endParaRPr>
          </a:p>
          <a:p>
            <a:pPr marL="12700" marR="5080" indent="6985" algn="just">
              <a:lnSpc>
                <a:spcPct val="117000"/>
              </a:lnSpc>
            </a:pPr>
            <a:r>
              <a:rPr sz="2300" spc="90" dirty="0">
                <a:solidFill>
                  <a:srgbClr val="055493"/>
                </a:solidFill>
                <a:latin typeface="Arial"/>
                <a:cs typeface="Arial"/>
              </a:rPr>
              <a:t>Un </a:t>
            </a:r>
            <a:r>
              <a:rPr sz="2300" spc="95" dirty="0">
                <a:solidFill>
                  <a:srgbClr val="055493"/>
                </a:solidFill>
                <a:latin typeface="Arial"/>
                <a:cs typeface="Arial"/>
              </a:rPr>
              <a:t>grupo </a:t>
            </a:r>
            <a:r>
              <a:rPr sz="2300" spc="65" dirty="0">
                <a:solidFill>
                  <a:srgbClr val="055493"/>
                </a:solidFill>
                <a:latin typeface="Arial"/>
                <a:cs typeface="Arial"/>
              </a:rPr>
              <a:t>de </a:t>
            </a:r>
            <a:r>
              <a:rPr sz="2300" spc="60" dirty="0">
                <a:solidFill>
                  <a:srgbClr val="055493"/>
                </a:solidFill>
                <a:latin typeface="Arial"/>
                <a:cs typeface="Arial"/>
              </a:rPr>
              <a:t>alumnos </a:t>
            </a:r>
            <a:r>
              <a:rPr sz="2300" spc="50" dirty="0">
                <a:solidFill>
                  <a:srgbClr val="055493"/>
                </a:solidFill>
                <a:latin typeface="Arial"/>
                <a:cs typeface="Arial"/>
              </a:rPr>
              <a:t>del </a:t>
            </a:r>
            <a:r>
              <a:rPr sz="2300" spc="100" dirty="0">
                <a:solidFill>
                  <a:srgbClr val="055493"/>
                </a:solidFill>
                <a:latin typeface="Arial"/>
                <a:cs typeface="Arial"/>
              </a:rPr>
              <a:t>centro </a:t>
            </a:r>
            <a:r>
              <a:rPr sz="2300" spc="65" dirty="0">
                <a:solidFill>
                  <a:srgbClr val="055493"/>
                </a:solidFill>
                <a:latin typeface="Arial"/>
                <a:cs typeface="Arial"/>
              </a:rPr>
              <a:t>de </a:t>
            </a:r>
            <a:r>
              <a:rPr sz="2300" spc="55" dirty="0">
                <a:solidFill>
                  <a:srgbClr val="055493"/>
                </a:solidFill>
                <a:latin typeface="Arial"/>
                <a:cs typeface="Arial"/>
              </a:rPr>
              <a:t>envío </a:t>
            </a:r>
            <a:r>
              <a:rPr sz="2300" spc="10" dirty="0">
                <a:solidFill>
                  <a:srgbClr val="055493"/>
                </a:solidFill>
                <a:latin typeface="Arial"/>
                <a:cs typeface="Arial"/>
              </a:rPr>
              <a:t>realiza</a:t>
            </a:r>
            <a:r>
              <a:rPr sz="2300" spc="1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65" dirty="0">
                <a:solidFill>
                  <a:srgbClr val="055493"/>
                </a:solidFill>
                <a:latin typeface="Arial"/>
                <a:cs typeface="Arial"/>
              </a:rPr>
              <a:t>una </a:t>
            </a:r>
            <a:r>
              <a:rPr sz="2200" b="1" spc="20" dirty="0">
                <a:solidFill>
                  <a:srgbClr val="055493"/>
                </a:solidFill>
                <a:latin typeface="Arial"/>
                <a:cs typeface="Arial"/>
              </a:rPr>
              <a:t>estancia</a:t>
            </a:r>
            <a:r>
              <a:rPr sz="2200" b="1" spc="25" dirty="0">
                <a:solidFill>
                  <a:srgbClr val="055493"/>
                </a:solidFill>
                <a:latin typeface="Arial"/>
                <a:cs typeface="Arial"/>
              </a:rPr>
              <a:t> de </a:t>
            </a:r>
            <a:r>
              <a:rPr sz="2200" b="1" spc="3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00" b="1" spc="65" dirty="0">
                <a:solidFill>
                  <a:srgbClr val="055493"/>
                </a:solidFill>
                <a:latin typeface="Arial"/>
                <a:cs typeface="Arial"/>
              </a:rPr>
              <a:t>aprendizaje </a:t>
            </a:r>
            <a:r>
              <a:rPr sz="2300" spc="130" dirty="0">
                <a:solidFill>
                  <a:srgbClr val="055493"/>
                </a:solidFill>
                <a:latin typeface="Arial"/>
                <a:cs typeface="Arial"/>
              </a:rPr>
              <a:t>junto </a:t>
            </a:r>
            <a:r>
              <a:rPr sz="2300" spc="55" dirty="0">
                <a:solidFill>
                  <a:srgbClr val="055493"/>
                </a:solidFill>
                <a:latin typeface="Arial"/>
                <a:cs typeface="Arial"/>
              </a:rPr>
              <a:t>con </a:t>
            </a:r>
            <a:r>
              <a:rPr sz="2300" spc="100" dirty="0">
                <a:solidFill>
                  <a:srgbClr val="055493"/>
                </a:solidFill>
                <a:latin typeface="Arial"/>
                <a:cs typeface="Arial"/>
              </a:rPr>
              <a:t>otros </a:t>
            </a:r>
            <a:r>
              <a:rPr sz="2300" spc="60" dirty="0">
                <a:solidFill>
                  <a:srgbClr val="055493"/>
                </a:solidFill>
                <a:latin typeface="Arial"/>
                <a:cs typeface="Arial"/>
              </a:rPr>
              <a:t>alumnos </a:t>
            </a:r>
            <a:r>
              <a:rPr sz="2300" spc="114" dirty="0">
                <a:solidFill>
                  <a:srgbClr val="055493"/>
                </a:solidFill>
                <a:latin typeface="Arial"/>
                <a:cs typeface="Arial"/>
              </a:rPr>
              <a:t>en </a:t>
            </a:r>
            <a:r>
              <a:rPr sz="2300" spc="80" dirty="0">
                <a:solidFill>
                  <a:srgbClr val="055493"/>
                </a:solidFill>
                <a:latin typeface="Arial"/>
                <a:cs typeface="Arial"/>
              </a:rPr>
              <a:t>el extranjero </a:t>
            </a:r>
            <a:r>
              <a:rPr sz="2200" b="1" spc="130" dirty="0">
                <a:solidFill>
                  <a:srgbClr val="055493"/>
                </a:solidFill>
                <a:latin typeface="Arial"/>
                <a:cs typeface="Arial"/>
              </a:rPr>
              <a:t>en </a:t>
            </a:r>
            <a:r>
              <a:rPr sz="2200" b="1" spc="125" dirty="0">
                <a:solidFill>
                  <a:srgbClr val="055493"/>
                </a:solidFill>
                <a:latin typeface="Arial"/>
                <a:cs typeface="Arial"/>
              </a:rPr>
              <a:t>un </a:t>
            </a:r>
            <a:r>
              <a:rPr sz="2200" b="1" spc="75" dirty="0">
                <a:solidFill>
                  <a:srgbClr val="055493"/>
                </a:solidFill>
                <a:latin typeface="Arial"/>
                <a:cs typeface="Arial"/>
              </a:rPr>
              <a:t>centro </a:t>
            </a:r>
            <a:r>
              <a:rPr sz="2200" b="1" spc="8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00" b="1" spc="55" dirty="0">
                <a:solidFill>
                  <a:srgbClr val="055493"/>
                </a:solidFill>
                <a:latin typeface="Arial"/>
                <a:cs typeface="Arial"/>
              </a:rPr>
              <a:t>educativo</a:t>
            </a:r>
            <a:r>
              <a:rPr sz="2200" b="1" spc="6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00" b="1" spc="65" dirty="0">
                <a:solidFill>
                  <a:srgbClr val="055493"/>
                </a:solidFill>
                <a:latin typeface="Arial"/>
                <a:cs typeface="Arial"/>
              </a:rPr>
              <a:t>de</a:t>
            </a:r>
            <a:r>
              <a:rPr sz="2200" b="1" spc="7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00" b="1" dirty="0">
                <a:solidFill>
                  <a:srgbClr val="055493"/>
                </a:solidFill>
                <a:latin typeface="Arial"/>
                <a:cs typeface="Arial"/>
              </a:rPr>
              <a:t>acogida</a:t>
            </a:r>
            <a:r>
              <a:rPr sz="2200" b="1" spc="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100" dirty="0">
                <a:solidFill>
                  <a:srgbClr val="055493"/>
                </a:solidFill>
                <a:latin typeface="Arial"/>
                <a:cs typeface="Arial"/>
              </a:rPr>
              <a:t>(de</a:t>
            </a:r>
            <a:r>
              <a:rPr sz="2300" spc="10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70" dirty="0">
                <a:solidFill>
                  <a:srgbClr val="055493"/>
                </a:solidFill>
                <a:latin typeface="Arial"/>
                <a:cs typeface="Arial"/>
              </a:rPr>
              <a:t>manera</a:t>
            </a:r>
            <a:r>
              <a:rPr sz="2300" spc="7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65" dirty="0">
                <a:solidFill>
                  <a:srgbClr val="055493"/>
                </a:solidFill>
                <a:latin typeface="Arial"/>
                <a:cs typeface="Arial"/>
              </a:rPr>
              <a:t>justificada</a:t>
            </a:r>
            <a:r>
              <a:rPr sz="2300" spc="7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105" dirty="0">
                <a:solidFill>
                  <a:srgbClr val="055493"/>
                </a:solidFill>
                <a:latin typeface="Arial"/>
                <a:cs typeface="Arial"/>
              </a:rPr>
              <a:t>también</a:t>
            </a:r>
            <a:r>
              <a:rPr sz="2300" spc="11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55" dirty="0">
                <a:solidFill>
                  <a:srgbClr val="055493"/>
                </a:solidFill>
                <a:latin typeface="Arial"/>
                <a:cs typeface="Arial"/>
              </a:rPr>
              <a:t>podría </a:t>
            </a:r>
            <a:r>
              <a:rPr sz="2300" spc="6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40" dirty="0">
                <a:solidFill>
                  <a:srgbClr val="055493"/>
                </a:solidFill>
                <a:latin typeface="Arial"/>
                <a:cs typeface="Arial"/>
              </a:rPr>
              <a:t>desarrollarse </a:t>
            </a:r>
            <a:r>
              <a:rPr sz="2300" spc="114" dirty="0">
                <a:solidFill>
                  <a:srgbClr val="055493"/>
                </a:solidFill>
                <a:latin typeface="Arial"/>
                <a:cs typeface="Arial"/>
              </a:rPr>
              <a:t>en </a:t>
            </a:r>
            <a:r>
              <a:rPr sz="2300" spc="160" dirty="0">
                <a:solidFill>
                  <a:srgbClr val="055493"/>
                </a:solidFill>
                <a:latin typeface="Arial"/>
                <a:cs typeface="Arial"/>
              </a:rPr>
              <a:t>otro </a:t>
            </a:r>
            <a:r>
              <a:rPr sz="2300" spc="50" dirty="0">
                <a:solidFill>
                  <a:srgbClr val="055493"/>
                </a:solidFill>
                <a:latin typeface="Arial"/>
                <a:cs typeface="Arial"/>
              </a:rPr>
              <a:t>lugar del </a:t>
            </a:r>
            <a:r>
              <a:rPr sz="2300" spc="114" dirty="0">
                <a:solidFill>
                  <a:srgbClr val="055493"/>
                </a:solidFill>
                <a:latin typeface="Arial"/>
                <a:cs typeface="Arial"/>
              </a:rPr>
              <a:t>mismo </a:t>
            </a:r>
            <a:r>
              <a:rPr sz="2300" spc="-10" dirty="0">
                <a:solidFill>
                  <a:srgbClr val="055493"/>
                </a:solidFill>
                <a:latin typeface="Arial"/>
                <a:cs typeface="Arial"/>
              </a:rPr>
              <a:t>país </a:t>
            </a:r>
            <a:r>
              <a:rPr sz="2300" spc="80" dirty="0">
                <a:solidFill>
                  <a:srgbClr val="055493"/>
                </a:solidFill>
                <a:latin typeface="Arial"/>
                <a:cs typeface="Arial"/>
              </a:rPr>
              <a:t>del </a:t>
            </a:r>
            <a:r>
              <a:rPr sz="2300" spc="45" dirty="0">
                <a:solidFill>
                  <a:srgbClr val="055493"/>
                </a:solidFill>
                <a:latin typeface="Arial"/>
                <a:cs typeface="Arial"/>
              </a:rPr>
              <a:t>socio </a:t>
            </a:r>
            <a:r>
              <a:rPr sz="2300" spc="65" dirty="0">
                <a:solidFill>
                  <a:srgbClr val="055493"/>
                </a:solidFill>
                <a:latin typeface="Arial"/>
                <a:cs typeface="Arial"/>
              </a:rPr>
              <a:t>de </a:t>
            </a:r>
            <a:r>
              <a:rPr sz="2300" spc="30" dirty="0">
                <a:solidFill>
                  <a:srgbClr val="055493"/>
                </a:solidFill>
                <a:latin typeface="Arial"/>
                <a:cs typeface="Arial"/>
              </a:rPr>
              <a:t>acogida). </a:t>
            </a:r>
            <a:r>
              <a:rPr sz="2300" spc="-70" dirty="0">
                <a:solidFill>
                  <a:srgbClr val="055493"/>
                </a:solidFill>
                <a:latin typeface="Arial"/>
                <a:cs typeface="Arial"/>
              </a:rPr>
              <a:t>En </a:t>
            </a:r>
            <a:r>
              <a:rPr sz="2300" spc="60" dirty="0">
                <a:solidFill>
                  <a:srgbClr val="055493"/>
                </a:solidFill>
                <a:latin typeface="Arial"/>
                <a:cs typeface="Arial"/>
              </a:rPr>
              <a:t>la </a:t>
            </a:r>
            <a:r>
              <a:rPr sz="2300" spc="-62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70" dirty="0">
                <a:solidFill>
                  <a:srgbClr val="055493"/>
                </a:solidFill>
                <a:latin typeface="Arial"/>
                <a:cs typeface="Arial"/>
              </a:rPr>
              <a:t>actividad </a:t>
            </a:r>
            <a:r>
              <a:rPr sz="2300" spc="75" dirty="0">
                <a:solidFill>
                  <a:srgbClr val="055493"/>
                </a:solidFill>
                <a:latin typeface="Arial"/>
                <a:cs typeface="Arial"/>
              </a:rPr>
              <a:t>deben </a:t>
            </a:r>
            <a:r>
              <a:rPr sz="2300" spc="85" dirty="0">
                <a:solidFill>
                  <a:srgbClr val="055493"/>
                </a:solidFill>
                <a:latin typeface="Arial"/>
                <a:cs typeface="Arial"/>
              </a:rPr>
              <a:t>participar </a:t>
            </a:r>
            <a:r>
              <a:rPr sz="2200" b="1" spc="85" dirty="0">
                <a:solidFill>
                  <a:srgbClr val="055493"/>
                </a:solidFill>
                <a:latin typeface="Arial"/>
                <a:cs typeface="Arial"/>
              </a:rPr>
              <a:t>al menos </a:t>
            </a:r>
            <a:r>
              <a:rPr sz="2200" b="1" spc="75" dirty="0">
                <a:solidFill>
                  <a:srgbClr val="055493"/>
                </a:solidFill>
                <a:latin typeface="Arial"/>
                <a:cs typeface="Arial"/>
              </a:rPr>
              <a:t>2 </a:t>
            </a:r>
            <a:r>
              <a:rPr sz="2200" b="1" dirty="0">
                <a:solidFill>
                  <a:srgbClr val="055493"/>
                </a:solidFill>
                <a:latin typeface="Arial"/>
                <a:cs typeface="Arial"/>
              </a:rPr>
              <a:t>países del </a:t>
            </a:r>
            <a:r>
              <a:rPr sz="2200" b="1" spc="45" dirty="0">
                <a:solidFill>
                  <a:srgbClr val="055493"/>
                </a:solidFill>
                <a:latin typeface="Arial"/>
                <a:cs typeface="Arial"/>
              </a:rPr>
              <a:t>programa. </a:t>
            </a:r>
            <a:r>
              <a:rPr sz="2300" spc="70" dirty="0">
                <a:solidFill>
                  <a:srgbClr val="055493"/>
                </a:solidFill>
                <a:latin typeface="Arial"/>
                <a:cs typeface="Arial"/>
              </a:rPr>
              <a:t>Durante </a:t>
            </a:r>
            <a:r>
              <a:rPr sz="2300" spc="7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100" dirty="0">
                <a:solidFill>
                  <a:srgbClr val="055493"/>
                </a:solidFill>
                <a:latin typeface="Arial"/>
                <a:cs typeface="Arial"/>
              </a:rPr>
              <a:t>toda</a:t>
            </a:r>
            <a:r>
              <a:rPr sz="2300" spc="10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20" dirty="0">
                <a:solidFill>
                  <a:srgbClr val="055493"/>
                </a:solidFill>
                <a:latin typeface="Arial"/>
                <a:cs typeface="Arial"/>
              </a:rPr>
              <a:t>la</a:t>
            </a:r>
            <a:r>
              <a:rPr sz="2300" spc="2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dirty="0">
                <a:solidFill>
                  <a:srgbClr val="055493"/>
                </a:solidFill>
                <a:latin typeface="Arial"/>
                <a:cs typeface="Arial"/>
              </a:rPr>
              <a:t>act </a:t>
            </a:r>
            <a:r>
              <a:rPr sz="2300" spc="-15" dirty="0">
                <a:solidFill>
                  <a:srgbClr val="055493"/>
                </a:solidFill>
                <a:latin typeface="Arial"/>
                <a:cs typeface="Arial"/>
              </a:rPr>
              <a:t>ivi </a:t>
            </a:r>
            <a:r>
              <a:rPr sz="2300" spc="20" dirty="0">
                <a:solidFill>
                  <a:srgbClr val="055493"/>
                </a:solidFill>
                <a:latin typeface="Arial"/>
                <a:cs typeface="Arial"/>
              </a:rPr>
              <a:t>dad</a:t>
            </a:r>
            <a:r>
              <a:rPr sz="2300" spc="20" dirty="0">
                <a:solidFill>
                  <a:srgbClr val="2A64A1"/>
                </a:solidFill>
                <a:latin typeface="Arial"/>
                <a:cs typeface="Arial"/>
              </a:rPr>
              <a:t>,</a:t>
            </a:r>
            <a:r>
              <a:rPr sz="2300" spc="25" dirty="0">
                <a:solidFill>
                  <a:srgbClr val="2A64A1"/>
                </a:solidFill>
                <a:latin typeface="Arial"/>
                <a:cs typeface="Arial"/>
              </a:rPr>
              <a:t> </a:t>
            </a:r>
            <a:r>
              <a:rPr sz="2300" spc="40" dirty="0">
                <a:solidFill>
                  <a:srgbClr val="055493"/>
                </a:solidFill>
                <a:latin typeface="Arial"/>
                <a:cs typeface="Arial"/>
              </a:rPr>
              <a:t>los</a:t>
            </a:r>
            <a:r>
              <a:rPr sz="2300" spc="4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75" dirty="0">
                <a:solidFill>
                  <a:srgbClr val="055493"/>
                </a:solidFill>
                <a:latin typeface="Arial"/>
                <a:cs typeface="Arial"/>
              </a:rPr>
              <a:t>alumnos</a:t>
            </a:r>
            <a:r>
              <a:rPr sz="2300" spc="8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75" dirty="0">
                <a:solidFill>
                  <a:srgbClr val="055493"/>
                </a:solidFill>
                <a:latin typeface="Arial"/>
                <a:cs typeface="Arial"/>
              </a:rPr>
              <a:t>deben</a:t>
            </a:r>
            <a:r>
              <a:rPr sz="2300" spc="8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40" dirty="0">
                <a:solidFill>
                  <a:srgbClr val="055493"/>
                </a:solidFill>
                <a:latin typeface="Arial"/>
                <a:cs typeface="Arial"/>
              </a:rPr>
              <a:t>estar</a:t>
            </a:r>
            <a:r>
              <a:rPr sz="2300" spc="4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40" dirty="0">
                <a:solidFill>
                  <a:srgbClr val="055493"/>
                </a:solidFill>
                <a:latin typeface="Arial"/>
                <a:cs typeface="Arial"/>
              </a:rPr>
              <a:t>acompañados</a:t>
            </a:r>
            <a:r>
              <a:rPr sz="2300" spc="4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110" dirty="0">
                <a:solidFill>
                  <a:srgbClr val="055493"/>
                </a:solidFill>
                <a:latin typeface="Arial"/>
                <a:cs typeface="Arial"/>
              </a:rPr>
              <a:t>por </a:t>
            </a:r>
            <a:r>
              <a:rPr sz="2300" spc="114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55" dirty="0">
                <a:solidFill>
                  <a:srgbClr val="055493"/>
                </a:solidFill>
                <a:latin typeface="Arial"/>
                <a:cs typeface="Arial"/>
              </a:rPr>
              <a:t>profesores</a:t>
            </a:r>
            <a:r>
              <a:rPr sz="2300" spc="12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70" dirty="0">
                <a:solidFill>
                  <a:srgbClr val="055493"/>
                </a:solidFill>
                <a:latin typeface="Arial"/>
                <a:cs typeface="Arial"/>
              </a:rPr>
              <a:t>u</a:t>
            </a:r>
            <a:r>
              <a:rPr sz="2300" spc="1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60" dirty="0">
                <a:solidFill>
                  <a:srgbClr val="055493"/>
                </a:solidFill>
                <a:latin typeface="Arial"/>
                <a:cs typeface="Arial"/>
              </a:rPr>
              <a:t>otras</a:t>
            </a:r>
            <a:r>
              <a:rPr sz="2300" spc="25" dirty="0">
                <a:solidFill>
                  <a:srgbClr val="055493"/>
                </a:solidFill>
                <a:latin typeface="Arial"/>
                <a:cs typeface="Arial"/>
              </a:rPr>
              <a:t> personas</a:t>
            </a:r>
            <a:r>
              <a:rPr sz="2300" spc="10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40" dirty="0">
                <a:solidFill>
                  <a:srgbClr val="055493"/>
                </a:solidFill>
                <a:latin typeface="Arial"/>
                <a:cs typeface="Arial"/>
              </a:rPr>
              <a:t>autorizadas</a:t>
            </a:r>
            <a:r>
              <a:rPr sz="2300" spc="204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80" dirty="0">
                <a:solidFill>
                  <a:srgbClr val="055493"/>
                </a:solidFill>
                <a:latin typeface="Arial"/>
                <a:cs typeface="Arial"/>
              </a:rPr>
              <a:t>del</a:t>
            </a:r>
            <a:r>
              <a:rPr sz="2300" spc="-5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100" dirty="0">
                <a:solidFill>
                  <a:srgbClr val="055493"/>
                </a:solidFill>
                <a:latin typeface="Arial"/>
                <a:cs typeface="Arial"/>
              </a:rPr>
              <a:t>centro</a:t>
            </a:r>
            <a:r>
              <a:rPr sz="2300" spc="1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114" dirty="0">
                <a:solidFill>
                  <a:srgbClr val="055493"/>
                </a:solidFill>
                <a:latin typeface="Arial"/>
                <a:cs typeface="Arial"/>
              </a:rPr>
              <a:t>de</a:t>
            </a:r>
            <a:r>
              <a:rPr sz="2300" spc="-7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50" dirty="0">
                <a:solidFill>
                  <a:srgbClr val="055493"/>
                </a:solidFill>
                <a:latin typeface="Arial"/>
                <a:cs typeface="Arial"/>
              </a:rPr>
              <a:t>envío</a:t>
            </a:r>
            <a:r>
              <a:rPr sz="2300" spc="50" dirty="0">
                <a:solidFill>
                  <a:srgbClr val="2A64A1"/>
                </a:solidFill>
                <a:latin typeface="Arial"/>
                <a:cs typeface="Arial"/>
              </a:rPr>
              <a:t>.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8669" cy="681643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9436" y="208059"/>
            <a:ext cx="869368" cy="41562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098451" y="706804"/>
            <a:ext cx="476082" cy="374058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676640" y="104154"/>
            <a:ext cx="0" cy="623570"/>
          </a:xfrm>
          <a:custGeom>
            <a:avLst/>
            <a:gdLst/>
            <a:ahLst/>
            <a:cxnLst/>
            <a:rect l="l" t="t" r="r" b="b"/>
            <a:pathLst>
              <a:path h="623570">
                <a:moveTo>
                  <a:pt x="0" y="623431"/>
                </a:moveTo>
                <a:lnTo>
                  <a:pt x="0" y="0"/>
                </a:lnTo>
              </a:path>
            </a:pathLst>
          </a:custGeom>
          <a:ln w="3104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4139852" y="1330235"/>
            <a:ext cx="0" cy="1454785"/>
          </a:xfrm>
          <a:custGeom>
            <a:avLst/>
            <a:gdLst/>
            <a:ahLst/>
            <a:cxnLst/>
            <a:rect l="l" t="t" r="r" b="b"/>
            <a:pathLst>
              <a:path h="1454785">
                <a:moveTo>
                  <a:pt x="0" y="1454672"/>
                </a:moveTo>
                <a:lnTo>
                  <a:pt x="0" y="0"/>
                </a:lnTo>
              </a:path>
            </a:pathLst>
          </a:custGeom>
          <a:ln w="827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4471040" y="1330235"/>
            <a:ext cx="0" cy="1454785"/>
          </a:xfrm>
          <a:custGeom>
            <a:avLst/>
            <a:gdLst/>
            <a:ahLst/>
            <a:cxnLst/>
            <a:rect l="l" t="t" r="r" b="b"/>
            <a:pathLst>
              <a:path h="1454785">
                <a:moveTo>
                  <a:pt x="0" y="1454672"/>
                </a:moveTo>
                <a:lnTo>
                  <a:pt x="0" y="0"/>
                </a:lnTo>
              </a:path>
            </a:pathLst>
          </a:custGeom>
          <a:ln w="7244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55940" y="124935"/>
            <a:ext cx="1904364" cy="0"/>
          </a:xfrm>
          <a:custGeom>
            <a:avLst/>
            <a:gdLst/>
            <a:ahLst/>
            <a:cxnLst/>
            <a:rect l="l" t="t" r="r" b="b"/>
            <a:pathLst>
              <a:path w="1904364">
                <a:moveTo>
                  <a:pt x="0" y="0"/>
                </a:moveTo>
                <a:lnTo>
                  <a:pt x="1904331" y="0"/>
                </a:lnTo>
              </a:path>
            </a:pathLst>
          </a:custGeom>
          <a:ln w="207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55940" y="696413"/>
            <a:ext cx="1904364" cy="0"/>
          </a:xfrm>
          <a:custGeom>
            <a:avLst/>
            <a:gdLst/>
            <a:ahLst/>
            <a:cxnLst/>
            <a:rect l="l" t="t" r="r" b="b"/>
            <a:pathLst>
              <a:path w="1904364">
                <a:moveTo>
                  <a:pt x="0" y="0"/>
                </a:moveTo>
                <a:lnTo>
                  <a:pt x="1904331" y="0"/>
                </a:lnTo>
              </a:path>
            </a:pathLst>
          </a:custGeom>
          <a:ln w="3117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2806791" y="253012"/>
            <a:ext cx="415925" cy="21844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1250" b="1" spc="-125" dirty="0">
                <a:solidFill>
                  <a:srgbClr val="7E691F"/>
                </a:solidFill>
                <a:latin typeface="Times New Roman"/>
                <a:cs typeface="Times New Roman"/>
              </a:rPr>
              <a:t>•w•''"'°</a:t>
            </a:r>
            <a:endParaRPr sz="12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622040" y="143839"/>
            <a:ext cx="859155" cy="3492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00" spc="-295" dirty="0">
                <a:solidFill>
                  <a:srgbClr val="3A5079"/>
                </a:solidFill>
                <a:latin typeface="Arial"/>
                <a:cs typeface="Arial"/>
              </a:rPr>
              <a:t>s</a:t>
            </a:r>
            <a:r>
              <a:rPr sz="2100" u="sng" spc="-295" dirty="0">
                <a:solidFill>
                  <a:srgbClr val="3A5079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ep1</a:t>
            </a:r>
            <a:r>
              <a:rPr sz="2100" u="sng" spc="-295" dirty="0">
                <a:solidFill>
                  <a:srgbClr val="5487B8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·</a:t>
            </a:r>
            <a:r>
              <a:rPr sz="2100" u="sng" spc="-295" dirty="0">
                <a:solidFill>
                  <a:srgbClr val="77AACC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</a:t>
            </a:r>
            <a:r>
              <a:rPr sz="2100" u="sng" spc="-295" dirty="0">
                <a:solidFill>
                  <a:srgbClr val="3A5079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</a:t>
            </a:r>
            <a:r>
              <a:rPr sz="2100" u="sng" spc="-295" dirty="0">
                <a:solidFill>
                  <a:srgbClr val="77AACC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</a:t>
            </a:r>
            <a:r>
              <a:rPr sz="2100" u="sng" spc="-295" dirty="0">
                <a:solidFill>
                  <a:srgbClr val="5487B8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·</a:t>
            </a:r>
            <a:r>
              <a:rPr sz="2100" u="sng" spc="-295" dirty="0">
                <a:solidFill>
                  <a:srgbClr val="77AACC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</a:t>
            </a:r>
            <a:r>
              <a:rPr sz="2100" spc="-295" dirty="0">
                <a:solidFill>
                  <a:srgbClr val="5487B8"/>
                </a:solidFill>
                <a:latin typeface="Arial"/>
                <a:cs typeface="Arial"/>
              </a:rPr>
              <a:t>.:</a:t>
            </a:r>
            <a:endParaRPr sz="2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799711" y="388450"/>
            <a:ext cx="667385" cy="118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spc="-35" dirty="0">
                <a:solidFill>
                  <a:srgbClr val="7E691F"/>
                </a:solidFill>
                <a:latin typeface="Times New Roman"/>
                <a:cs typeface="Times New Roman"/>
              </a:rPr>
              <a:t>Of</a:t>
            </a:r>
            <a:r>
              <a:rPr sz="600" spc="-5" dirty="0">
                <a:solidFill>
                  <a:srgbClr val="7E691F"/>
                </a:solidFill>
                <a:latin typeface="Times New Roman"/>
                <a:cs typeface="Times New Roman"/>
              </a:rPr>
              <a:t> </a:t>
            </a:r>
            <a:r>
              <a:rPr sz="550" spc="40" dirty="0">
                <a:solidFill>
                  <a:srgbClr val="7E691F"/>
                </a:solidFill>
                <a:latin typeface="Arial"/>
                <a:cs typeface="Arial"/>
              </a:rPr>
              <a:t>UNY14Uo,.otS</a:t>
            </a:r>
            <a:endParaRPr sz="550">
              <a:latin typeface="Arial"/>
              <a:cs typeface="Arial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3728215" y="229634"/>
            <a:ext cx="473709" cy="495934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050" spc="160" dirty="0">
                <a:solidFill>
                  <a:srgbClr val="CACACC"/>
                </a:solidFill>
              </a:rPr>
              <a:t>---</a:t>
            </a:r>
            <a:endParaRPr sz="3050"/>
          </a:p>
        </p:txBody>
      </p:sp>
      <p:sp>
        <p:nvSpPr>
          <p:cNvPr id="14" name="object 14"/>
          <p:cNvSpPr/>
          <p:nvPr/>
        </p:nvSpPr>
        <p:spPr>
          <a:xfrm>
            <a:off x="3686002" y="599261"/>
            <a:ext cx="120014" cy="0"/>
          </a:xfrm>
          <a:custGeom>
            <a:avLst/>
            <a:gdLst/>
            <a:ahLst/>
            <a:cxnLst/>
            <a:rect l="l" t="t" r="r" b="b"/>
            <a:pathLst>
              <a:path w="120014">
                <a:moveTo>
                  <a:pt x="0" y="0"/>
                </a:moveTo>
                <a:lnTo>
                  <a:pt x="119499" y="0"/>
                </a:lnTo>
              </a:path>
            </a:pathLst>
          </a:custGeom>
          <a:ln w="6447">
            <a:solidFill>
              <a:srgbClr val="C9C9C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3777118" y="466667"/>
            <a:ext cx="612140" cy="1492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800" spc="-85" dirty="0">
                <a:solidFill>
                  <a:srgbClr val="CACACC"/>
                </a:solidFill>
                <a:latin typeface="Arial"/>
                <a:cs typeface="Arial"/>
              </a:rPr>
              <a:t>,,.,.,"'&lt;.·..</a:t>
            </a:r>
            <a:r>
              <a:rPr sz="800" spc="-80" dirty="0">
                <a:solidFill>
                  <a:srgbClr val="CACACC"/>
                </a:solidFill>
                <a:latin typeface="Arial"/>
                <a:cs typeface="Arial"/>
              </a:rPr>
              <a:t> </a:t>
            </a:r>
            <a:r>
              <a:rPr sz="800" spc="-5" dirty="0">
                <a:solidFill>
                  <a:srgbClr val="9AA5A3"/>
                </a:solidFill>
                <a:latin typeface="Arial"/>
                <a:cs typeface="Arial"/>
              </a:rPr>
              <a:t>.</a:t>
            </a:r>
            <a:r>
              <a:rPr sz="800" spc="-5" dirty="0">
                <a:solidFill>
                  <a:srgbClr val="CACACC"/>
                </a:solidFill>
                <a:latin typeface="Arial"/>
                <a:cs typeface="Arial"/>
              </a:rPr>
              <a:t>........</a:t>
            </a:r>
            <a:endParaRPr sz="8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732835" y="201853"/>
            <a:ext cx="2124710" cy="441959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00" spc="530" dirty="0">
                <a:solidFill>
                  <a:srgbClr val="055493"/>
                </a:solidFill>
                <a:latin typeface="Times New Roman"/>
                <a:cs typeface="Times New Roman"/>
              </a:rPr>
              <a:t>-Erasmus+</a:t>
            </a:r>
            <a:endParaRPr sz="27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744438" y="555276"/>
            <a:ext cx="213487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110" dirty="0">
                <a:solidFill>
                  <a:srgbClr val="4275AF"/>
                </a:solidFill>
                <a:latin typeface="Times New Roman"/>
                <a:cs typeface="Times New Roman"/>
              </a:rPr>
              <a:t>E</a:t>
            </a:r>
            <a:r>
              <a:rPr sz="1000" spc="-10" dirty="0">
                <a:solidFill>
                  <a:srgbClr val="2864A5"/>
                </a:solidFill>
                <a:latin typeface="Times New Roman"/>
                <a:cs typeface="Times New Roman"/>
              </a:rPr>
              <a:t>n</a:t>
            </a:r>
            <a:r>
              <a:rPr sz="1000" spc="40" dirty="0">
                <a:solidFill>
                  <a:srgbClr val="2864A5"/>
                </a:solidFill>
                <a:latin typeface="Times New Roman"/>
                <a:cs typeface="Times New Roman"/>
              </a:rPr>
              <a:t>r</a:t>
            </a:r>
            <a:r>
              <a:rPr sz="1000" spc="-10" dirty="0">
                <a:solidFill>
                  <a:srgbClr val="5487B8"/>
                </a:solidFill>
                <a:latin typeface="Times New Roman"/>
                <a:cs typeface="Times New Roman"/>
              </a:rPr>
              <a:t>iq</a:t>
            </a:r>
            <a:r>
              <a:rPr sz="1000" spc="-95" dirty="0">
                <a:solidFill>
                  <a:srgbClr val="5487B8"/>
                </a:solidFill>
                <a:latin typeface="Times New Roman"/>
                <a:cs typeface="Times New Roman"/>
              </a:rPr>
              <a:t> </a:t>
            </a:r>
            <a:r>
              <a:rPr sz="1000" spc="-25" dirty="0">
                <a:solidFill>
                  <a:srgbClr val="5487B8"/>
                </a:solidFill>
                <a:latin typeface="Times New Roman"/>
                <a:cs typeface="Times New Roman"/>
              </a:rPr>
              <a:t>u</a:t>
            </a:r>
            <a:r>
              <a:rPr sz="1000" spc="20" dirty="0">
                <a:solidFill>
                  <a:srgbClr val="5487B8"/>
                </a:solidFill>
                <a:latin typeface="Times New Roman"/>
                <a:cs typeface="Times New Roman"/>
              </a:rPr>
              <a:t>e</a:t>
            </a:r>
            <a:r>
              <a:rPr sz="1000" spc="25" dirty="0">
                <a:solidFill>
                  <a:srgbClr val="5487B8"/>
                </a:solidFill>
                <a:latin typeface="Times New Roman"/>
                <a:cs typeface="Times New Roman"/>
              </a:rPr>
              <a:t>cien</a:t>
            </a:r>
            <a:r>
              <a:rPr sz="1000" spc="60" dirty="0">
                <a:solidFill>
                  <a:srgbClr val="2864A5"/>
                </a:solidFill>
                <a:latin typeface="Times New Roman"/>
                <a:cs typeface="Times New Roman"/>
              </a:rPr>
              <a:t>d</a:t>
            </a:r>
            <a:r>
              <a:rPr sz="1000" spc="40" dirty="0">
                <a:solidFill>
                  <a:srgbClr val="4275AF"/>
                </a:solidFill>
                <a:latin typeface="Times New Roman"/>
                <a:cs typeface="Times New Roman"/>
              </a:rPr>
              <a:t>o</a:t>
            </a:r>
            <a:r>
              <a:rPr sz="1000" spc="-35" dirty="0">
                <a:solidFill>
                  <a:srgbClr val="4275AF"/>
                </a:solidFill>
                <a:latin typeface="Times New Roman"/>
                <a:cs typeface="Times New Roman"/>
              </a:rPr>
              <a:t> </a:t>
            </a:r>
            <a:r>
              <a:rPr sz="1000" spc="30" dirty="0">
                <a:solidFill>
                  <a:srgbClr val="4275AF"/>
                </a:solidFill>
                <a:latin typeface="Times New Roman"/>
                <a:cs typeface="Times New Roman"/>
              </a:rPr>
              <a:t>vidas,</a:t>
            </a:r>
            <a:r>
              <a:rPr sz="1000" spc="-135" dirty="0">
                <a:solidFill>
                  <a:srgbClr val="4275AF"/>
                </a:solidFill>
                <a:latin typeface="Times New Roman"/>
                <a:cs typeface="Times New Roman"/>
              </a:rPr>
              <a:t> </a:t>
            </a:r>
            <a:r>
              <a:rPr sz="1000" spc="45" dirty="0">
                <a:solidFill>
                  <a:srgbClr val="5487B8"/>
                </a:solidFill>
                <a:latin typeface="Times New Roman"/>
                <a:cs typeface="Times New Roman"/>
              </a:rPr>
              <a:t>abriend</a:t>
            </a:r>
            <a:r>
              <a:rPr sz="1000" spc="55" dirty="0">
                <a:solidFill>
                  <a:srgbClr val="5487B8"/>
                </a:solidFill>
                <a:latin typeface="Times New Roman"/>
                <a:cs typeface="Times New Roman"/>
              </a:rPr>
              <a:t>o</a:t>
            </a:r>
            <a:r>
              <a:rPr sz="1000" spc="-55" dirty="0">
                <a:solidFill>
                  <a:srgbClr val="5487B8"/>
                </a:solidFill>
                <a:latin typeface="Times New Roman"/>
                <a:cs typeface="Times New Roman"/>
              </a:rPr>
              <a:t> </a:t>
            </a:r>
            <a:r>
              <a:rPr sz="1000" spc="85" dirty="0">
                <a:solidFill>
                  <a:srgbClr val="4275AF"/>
                </a:solidFill>
                <a:latin typeface="Times New Roman"/>
                <a:cs typeface="Times New Roman"/>
              </a:rPr>
              <a:t>m</a:t>
            </a:r>
            <a:r>
              <a:rPr sz="1000" spc="70" dirty="0">
                <a:solidFill>
                  <a:srgbClr val="4275AF"/>
                </a:solidFill>
                <a:latin typeface="Times New Roman"/>
                <a:cs typeface="Times New Roman"/>
              </a:rPr>
              <a:t>e</a:t>
            </a:r>
            <a:r>
              <a:rPr sz="1000" spc="45" dirty="0">
                <a:solidFill>
                  <a:srgbClr val="4275AF"/>
                </a:solidFill>
                <a:latin typeface="Times New Roman"/>
                <a:cs typeface="Times New Roman"/>
              </a:rPr>
              <a:t>nte</a:t>
            </a:r>
            <a:r>
              <a:rPr sz="1000" spc="50" dirty="0">
                <a:solidFill>
                  <a:srgbClr val="4275AF"/>
                </a:solidFill>
                <a:latin typeface="Times New Roman"/>
                <a:cs typeface="Times New Roman"/>
              </a:rPr>
              <a:t>s</a:t>
            </a:r>
            <a:r>
              <a:rPr sz="1000" spc="25" dirty="0">
                <a:solidFill>
                  <a:srgbClr val="2864A5"/>
                </a:solidFill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4868043" y="1411124"/>
            <a:ext cx="6626225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b="1" spc="95" dirty="0">
                <a:solidFill>
                  <a:srgbClr val="055493"/>
                </a:solidFill>
                <a:latin typeface="Arial"/>
                <a:cs typeface="Arial"/>
              </a:rPr>
              <a:t>Movilidad</a:t>
            </a:r>
            <a:r>
              <a:rPr sz="2750" b="1" spc="-6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750" b="1" spc="40" dirty="0">
                <a:solidFill>
                  <a:srgbClr val="055493"/>
                </a:solidFill>
                <a:latin typeface="Arial"/>
                <a:cs typeface="Arial"/>
              </a:rPr>
              <a:t>individual</a:t>
            </a:r>
            <a:r>
              <a:rPr sz="2750" b="1" spc="3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750" b="1" spc="150" dirty="0">
                <a:solidFill>
                  <a:srgbClr val="055493"/>
                </a:solidFill>
                <a:latin typeface="Arial"/>
                <a:cs typeface="Arial"/>
              </a:rPr>
              <a:t>de</a:t>
            </a:r>
            <a:r>
              <a:rPr sz="2750" b="1" spc="-14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750" b="1" spc="15" dirty="0">
                <a:solidFill>
                  <a:srgbClr val="055493"/>
                </a:solidFill>
                <a:latin typeface="Arial"/>
                <a:cs typeface="Arial"/>
              </a:rPr>
              <a:t>corta</a:t>
            </a:r>
            <a:r>
              <a:rPr sz="2750" b="1" spc="5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750" b="1" spc="20" dirty="0">
                <a:solidFill>
                  <a:srgbClr val="055493"/>
                </a:solidFill>
                <a:latin typeface="Arial"/>
                <a:cs typeface="Arial"/>
              </a:rPr>
              <a:t>duración</a:t>
            </a:r>
            <a:endParaRPr sz="27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35934" y="2961187"/>
            <a:ext cx="10236835" cy="338709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b="1" spc="50" dirty="0">
                <a:solidFill>
                  <a:srgbClr val="055493"/>
                </a:solidFill>
                <a:latin typeface="Arial"/>
                <a:cs typeface="Arial"/>
              </a:rPr>
              <a:t>Duración:</a:t>
            </a:r>
            <a:r>
              <a:rPr sz="2250" b="1" spc="-15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50" b="1" spc="135" dirty="0">
                <a:solidFill>
                  <a:srgbClr val="055493"/>
                </a:solidFill>
                <a:latin typeface="Arial"/>
                <a:cs typeface="Arial"/>
              </a:rPr>
              <a:t>de</a:t>
            </a:r>
            <a:r>
              <a:rPr sz="2250" b="1" spc="-4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50" b="1" spc="130" dirty="0">
                <a:solidFill>
                  <a:srgbClr val="055493"/>
                </a:solidFill>
                <a:latin typeface="Arial"/>
                <a:cs typeface="Arial"/>
              </a:rPr>
              <a:t>10</a:t>
            </a:r>
            <a:r>
              <a:rPr sz="2250" b="1" spc="-5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50" b="1" spc="120" dirty="0">
                <a:solidFill>
                  <a:srgbClr val="055493"/>
                </a:solidFill>
                <a:latin typeface="Arial"/>
                <a:cs typeface="Arial"/>
              </a:rPr>
              <a:t>a</a:t>
            </a:r>
            <a:r>
              <a:rPr sz="2250" b="1" spc="-3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50" b="1" spc="120" dirty="0">
                <a:solidFill>
                  <a:srgbClr val="055493"/>
                </a:solidFill>
                <a:latin typeface="Arial"/>
                <a:cs typeface="Arial"/>
              </a:rPr>
              <a:t>29</a:t>
            </a:r>
            <a:r>
              <a:rPr sz="2250" b="1" spc="-7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50" b="1" spc="25" dirty="0">
                <a:solidFill>
                  <a:srgbClr val="055493"/>
                </a:solidFill>
                <a:latin typeface="Arial"/>
                <a:cs typeface="Arial"/>
              </a:rPr>
              <a:t>días</a:t>
            </a:r>
            <a:endParaRPr sz="22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350">
              <a:latin typeface="Arial"/>
              <a:cs typeface="Arial"/>
            </a:endParaRPr>
          </a:p>
          <a:p>
            <a:pPr marL="20320" marR="5715" indent="1270">
              <a:lnSpc>
                <a:spcPct val="118600"/>
              </a:lnSpc>
              <a:tabLst>
                <a:tab pos="1918335" algn="l"/>
                <a:tab pos="6812280" algn="l"/>
                <a:tab pos="8199755" algn="l"/>
                <a:tab pos="8500745" algn="l"/>
                <a:tab pos="9712325" algn="l"/>
              </a:tabLst>
            </a:pPr>
            <a:r>
              <a:rPr sz="2300" spc="-50" dirty="0">
                <a:solidFill>
                  <a:srgbClr val="055493"/>
                </a:solidFill>
                <a:latin typeface="Arial"/>
                <a:cs typeface="Arial"/>
              </a:rPr>
              <a:t>Lo</a:t>
            </a:r>
            <a:r>
              <a:rPr sz="2300" spc="-40" dirty="0">
                <a:solidFill>
                  <a:srgbClr val="055493"/>
                </a:solidFill>
                <a:latin typeface="Arial"/>
                <a:cs typeface="Arial"/>
              </a:rPr>
              <a:t>s</a:t>
            </a:r>
            <a:r>
              <a:rPr sz="230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-30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80" dirty="0">
                <a:solidFill>
                  <a:srgbClr val="055493"/>
                </a:solidFill>
                <a:latin typeface="Arial"/>
                <a:cs typeface="Arial"/>
              </a:rPr>
              <a:t>alumno</a:t>
            </a:r>
            <a:r>
              <a:rPr sz="2300" spc="75" dirty="0">
                <a:solidFill>
                  <a:srgbClr val="055493"/>
                </a:solidFill>
                <a:latin typeface="Arial"/>
                <a:cs typeface="Arial"/>
              </a:rPr>
              <a:t>s</a:t>
            </a:r>
            <a:r>
              <a:rPr sz="2300" dirty="0">
                <a:solidFill>
                  <a:srgbClr val="055493"/>
                </a:solidFill>
                <a:latin typeface="Arial"/>
                <a:cs typeface="Arial"/>
              </a:rPr>
              <a:t>	</a:t>
            </a:r>
            <a:r>
              <a:rPr sz="2250" b="1" spc="45" dirty="0">
                <a:solidFill>
                  <a:srgbClr val="055493"/>
                </a:solidFill>
                <a:latin typeface="Arial"/>
                <a:cs typeface="Arial"/>
              </a:rPr>
              <a:t>estudia</a:t>
            </a:r>
            <a:r>
              <a:rPr sz="2250" b="1" spc="65" dirty="0">
                <a:solidFill>
                  <a:srgbClr val="055493"/>
                </a:solidFill>
                <a:latin typeface="Arial"/>
                <a:cs typeface="Arial"/>
              </a:rPr>
              <a:t>n</a:t>
            </a:r>
            <a:r>
              <a:rPr sz="2250" b="1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50" b="1" spc="-26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50" b="1" spc="114" dirty="0">
                <a:solidFill>
                  <a:srgbClr val="055493"/>
                </a:solidFill>
                <a:latin typeface="Arial"/>
                <a:cs typeface="Arial"/>
              </a:rPr>
              <a:t>e</a:t>
            </a:r>
            <a:r>
              <a:rPr sz="2250" b="1" spc="130" dirty="0">
                <a:solidFill>
                  <a:srgbClr val="055493"/>
                </a:solidFill>
                <a:latin typeface="Arial"/>
                <a:cs typeface="Arial"/>
              </a:rPr>
              <a:t>n</a:t>
            </a:r>
            <a:r>
              <a:rPr sz="2250" b="1" spc="23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50" b="1" spc="100" dirty="0">
                <a:solidFill>
                  <a:srgbClr val="055493"/>
                </a:solidFill>
                <a:latin typeface="Arial"/>
                <a:cs typeface="Arial"/>
              </a:rPr>
              <a:t>u</a:t>
            </a:r>
            <a:r>
              <a:rPr sz="2250" b="1" spc="105" dirty="0">
                <a:solidFill>
                  <a:srgbClr val="055493"/>
                </a:solidFill>
                <a:latin typeface="Arial"/>
                <a:cs typeface="Arial"/>
              </a:rPr>
              <a:t>n</a:t>
            </a:r>
            <a:r>
              <a:rPr sz="2250" b="1" spc="30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50" b="1" spc="45" dirty="0">
                <a:solidFill>
                  <a:srgbClr val="055493"/>
                </a:solidFill>
                <a:latin typeface="Arial"/>
                <a:cs typeface="Arial"/>
              </a:rPr>
              <a:t>centr</a:t>
            </a:r>
            <a:r>
              <a:rPr sz="2250" b="1" spc="65" dirty="0">
                <a:solidFill>
                  <a:srgbClr val="055493"/>
                </a:solidFill>
                <a:latin typeface="Arial"/>
                <a:cs typeface="Arial"/>
              </a:rPr>
              <a:t>o</a:t>
            </a:r>
            <a:r>
              <a:rPr sz="2250" b="1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50" b="1" spc="-28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250" b="1" spc="45" dirty="0">
                <a:solidFill>
                  <a:srgbClr val="055493"/>
                </a:solidFill>
                <a:latin typeface="Arial"/>
                <a:cs typeface="Arial"/>
              </a:rPr>
              <a:t>educativ</a:t>
            </a:r>
            <a:r>
              <a:rPr sz="2250" b="1" spc="65" dirty="0">
                <a:solidFill>
                  <a:srgbClr val="055493"/>
                </a:solidFill>
                <a:latin typeface="Arial"/>
                <a:cs typeface="Arial"/>
              </a:rPr>
              <a:t>o</a:t>
            </a:r>
            <a:r>
              <a:rPr sz="2250" b="1" dirty="0">
                <a:solidFill>
                  <a:srgbClr val="055493"/>
                </a:solidFill>
                <a:latin typeface="Arial"/>
                <a:cs typeface="Arial"/>
              </a:rPr>
              <a:t>	asociad</a:t>
            </a:r>
            <a:r>
              <a:rPr sz="2250" b="1" spc="10" dirty="0">
                <a:solidFill>
                  <a:srgbClr val="055493"/>
                </a:solidFill>
                <a:latin typeface="Arial"/>
                <a:cs typeface="Arial"/>
              </a:rPr>
              <a:t>o</a:t>
            </a:r>
            <a:r>
              <a:rPr sz="2250" b="1" dirty="0">
                <a:solidFill>
                  <a:srgbClr val="055493"/>
                </a:solidFill>
                <a:latin typeface="Arial"/>
                <a:cs typeface="Arial"/>
              </a:rPr>
              <a:t>	</a:t>
            </a:r>
            <a:r>
              <a:rPr sz="2300" spc="5" dirty="0">
                <a:solidFill>
                  <a:srgbClr val="055493"/>
                </a:solidFill>
                <a:latin typeface="Arial"/>
                <a:cs typeface="Arial"/>
              </a:rPr>
              <a:t>o</a:t>
            </a:r>
            <a:r>
              <a:rPr sz="2300" dirty="0">
                <a:solidFill>
                  <a:srgbClr val="055493"/>
                </a:solidFill>
                <a:latin typeface="Arial"/>
                <a:cs typeface="Arial"/>
              </a:rPr>
              <a:t>	</a:t>
            </a:r>
            <a:r>
              <a:rPr sz="2300" spc="55" dirty="0">
                <a:solidFill>
                  <a:srgbClr val="055493"/>
                </a:solidFill>
                <a:latin typeface="Arial"/>
                <a:cs typeface="Arial"/>
              </a:rPr>
              <a:t>realizan</a:t>
            </a:r>
            <a:r>
              <a:rPr sz="2300" dirty="0">
                <a:solidFill>
                  <a:srgbClr val="055493"/>
                </a:solidFill>
                <a:latin typeface="Arial"/>
                <a:cs typeface="Arial"/>
              </a:rPr>
              <a:t>	</a:t>
            </a:r>
            <a:r>
              <a:rPr sz="2300" spc="40" dirty="0">
                <a:solidFill>
                  <a:srgbClr val="055493"/>
                </a:solidFill>
                <a:latin typeface="Arial"/>
                <a:cs typeface="Arial"/>
              </a:rPr>
              <a:t>una  </a:t>
            </a:r>
            <a:r>
              <a:rPr sz="2300" spc="105" dirty="0">
                <a:solidFill>
                  <a:srgbClr val="055493"/>
                </a:solidFill>
                <a:latin typeface="Arial"/>
                <a:cs typeface="Arial"/>
              </a:rPr>
              <a:t>formación</a:t>
            </a:r>
            <a:r>
              <a:rPr sz="2300" spc="13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60" dirty="0">
                <a:solidFill>
                  <a:srgbClr val="055493"/>
                </a:solidFill>
                <a:latin typeface="Arial"/>
                <a:cs typeface="Arial"/>
              </a:rPr>
              <a:t>práctica</a:t>
            </a:r>
            <a:r>
              <a:rPr sz="2300" spc="12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135" dirty="0">
                <a:solidFill>
                  <a:srgbClr val="055493"/>
                </a:solidFill>
                <a:latin typeface="Arial"/>
                <a:cs typeface="Arial"/>
              </a:rPr>
              <a:t>en</a:t>
            </a:r>
            <a:r>
              <a:rPr sz="2300" spc="-4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110" dirty="0">
                <a:solidFill>
                  <a:srgbClr val="055493"/>
                </a:solidFill>
                <a:latin typeface="Arial"/>
                <a:cs typeface="Arial"/>
              </a:rPr>
              <a:t>otra</a:t>
            </a:r>
            <a:r>
              <a:rPr sz="2300" spc="14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45" dirty="0">
                <a:solidFill>
                  <a:srgbClr val="055493"/>
                </a:solidFill>
                <a:latin typeface="Arial"/>
                <a:cs typeface="Arial"/>
              </a:rPr>
              <a:t>organización</a:t>
            </a:r>
            <a:r>
              <a:rPr sz="2300" spc="114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135" dirty="0">
                <a:solidFill>
                  <a:srgbClr val="055493"/>
                </a:solidFill>
                <a:latin typeface="Arial"/>
                <a:cs typeface="Arial"/>
              </a:rPr>
              <a:t>en</a:t>
            </a:r>
            <a:r>
              <a:rPr sz="2300" spc="-5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90" dirty="0">
                <a:solidFill>
                  <a:srgbClr val="055493"/>
                </a:solidFill>
                <a:latin typeface="Arial"/>
                <a:cs typeface="Arial"/>
              </a:rPr>
              <a:t>el</a:t>
            </a:r>
            <a:r>
              <a:rPr sz="2300" spc="-1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90" dirty="0">
                <a:solidFill>
                  <a:srgbClr val="055493"/>
                </a:solidFill>
                <a:latin typeface="Arial"/>
                <a:cs typeface="Arial"/>
              </a:rPr>
              <a:t>extranjero.</a:t>
            </a:r>
            <a:endParaRPr sz="2300">
              <a:latin typeface="Arial"/>
              <a:cs typeface="Arial"/>
            </a:endParaRPr>
          </a:p>
          <a:p>
            <a:pPr marL="22860" marR="9525" indent="-1905">
              <a:lnSpc>
                <a:spcPct val="118600"/>
              </a:lnSpc>
              <a:spcBef>
                <a:spcPts val="735"/>
              </a:spcBef>
              <a:tabLst>
                <a:tab pos="975994" algn="l"/>
                <a:tab pos="2425700" algn="l"/>
                <a:tab pos="3004820" algn="l"/>
                <a:tab pos="4617085" algn="l"/>
                <a:tab pos="5197475" algn="l"/>
                <a:tab pos="7091680" algn="l"/>
                <a:tab pos="8728075" algn="l"/>
                <a:tab pos="9574530" algn="l"/>
              </a:tabLst>
            </a:pPr>
            <a:r>
              <a:rPr sz="2300" spc="45" dirty="0">
                <a:solidFill>
                  <a:srgbClr val="055493"/>
                </a:solidFill>
                <a:latin typeface="Arial"/>
                <a:cs typeface="Arial"/>
              </a:rPr>
              <a:t>Debe</a:t>
            </a:r>
            <a:r>
              <a:rPr sz="2300" dirty="0">
                <a:solidFill>
                  <a:srgbClr val="055493"/>
                </a:solidFill>
                <a:latin typeface="Arial"/>
                <a:cs typeface="Arial"/>
              </a:rPr>
              <a:t>	</a:t>
            </a:r>
            <a:r>
              <a:rPr sz="2300" spc="85" dirty="0">
                <a:solidFill>
                  <a:srgbClr val="055493"/>
                </a:solidFill>
                <a:latin typeface="Arial"/>
                <a:cs typeface="Arial"/>
              </a:rPr>
              <a:t>definirs</a:t>
            </a:r>
            <a:r>
              <a:rPr sz="2300" spc="125" dirty="0">
                <a:solidFill>
                  <a:srgbClr val="055493"/>
                </a:solidFill>
                <a:latin typeface="Arial"/>
                <a:cs typeface="Arial"/>
              </a:rPr>
              <a:t>e</a:t>
            </a:r>
            <a:r>
              <a:rPr sz="2300" dirty="0">
                <a:solidFill>
                  <a:srgbClr val="055493"/>
                </a:solidFill>
                <a:latin typeface="Arial"/>
                <a:cs typeface="Arial"/>
              </a:rPr>
              <a:t>	</a:t>
            </a:r>
            <a:r>
              <a:rPr sz="2300" spc="120" dirty="0">
                <a:solidFill>
                  <a:srgbClr val="055493"/>
                </a:solidFill>
                <a:latin typeface="Arial"/>
                <a:cs typeface="Arial"/>
              </a:rPr>
              <a:t>u</a:t>
            </a:r>
            <a:r>
              <a:rPr sz="2300" spc="125" dirty="0">
                <a:solidFill>
                  <a:srgbClr val="055493"/>
                </a:solidFill>
                <a:latin typeface="Arial"/>
                <a:cs typeface="Arial"/>
              </a:rPr>
              <a:t>n</a:t>
            </a:r>
            <a:r>
              <a:rPr sz="2300" dirty="0">
                <a:solidFill>
                  <a:srgbClr val="055493"/>
                </a:solidFill>
                <a:latin typeface="Arial"/>
                <a:cs typeface="Arial"/>
              </a:rPr>
              <a:t>	</a:t>
            </a:r>
            <a:r>
              <a:rPr sz="2250" b="1" spc="40" dirty="0">
                <a:solidFill>
                  <a:srgbClr val="055493"/>
                </a:solidFill>
                <a:latin typeface="Arial"/>
                <a:cs typeface="Arial"/>
              </a:rPr>
              <a:t>program</a:t>
            </a:r>
            <a:r>
              <a:rPr sz="2250" b="1" spc="45" dirty="0">
                <a:solidFill>
                  <a:srgbClr val="055493"/>
                </a:solidFill>
                <a:latin typeface="Arial"/>
                <a:cs typeface="Arial"/>
              </a:rPr>
              <a:t>a</a:t>
            </a:r>
            <a:r>
              <a:rPr sz="2250" b="1" dirty="0">
                <a:solidFill>
                  <a:srgbClr val="055493"/>
                </a:solidFill>
                <a:latin typeface="Arial"/>
                <a:cs typeface="Arial"/>
              </a:rPr>
              <a:t>	</a:t>
            </a:r>
            <a:r>
              <a:rPr sz="2250" b="1" spc="140" dirty="0">
                <a:solidFill>
                  <a:srgbClr val="055493"/>
                </a:solidFill>
                <a:latin typeface="Arial"/>
                <a:cs typeface="Arial"/>
              </a:rPr>
              <a:t>d</a:t>
            </a:r>
            <a:r>
              <a:rPr sz="2250" b="1" spc="135" dirty="0">
                <a:solidFill>
                  <a:srgbClr val="055493"/>
                </a:solidFill>
                <a:latin typeface="Arial"/>
                <a:cs typeface="Arial"/>
              </a:rPr>
              <a:t>e</a:t>
            </a:r>
            <a:r>
              <a:rPr sz="2250" b="1" dirty="0">
                <a:solidFill>
                  <a:srgbClr val="055493"/>
                </a:solidFill>
                <a:latin typeface="Arial"/>
                <a:cs typeface="Arial"/>
              </a:rPr>
              <a:t>	</a:t>
            </a:r>
            <a:r>
              <a:rPr sz="2250" b="1" spc="55" dirty="0">
                <a:solidFill>
                  <a:srgbClr val="055493"/>
                </a:solidFill>
                <a:latin typeface="Arial"/>
                <a:cs typeface="Arial"/>
              </a:rPr>
              <a:t>aprendizaj</a:t>
            </a:r>
            <a:r>
              <a:rPr sz="2250" b="1" spc="70" dirty="0">
                <a:solidFill>
                  <a:srgbClr val="055493"/>
                </a:solidFill>
                <a:latin typeface="Arial"/>
                <a:cs typeface="Arial"/>
              </a:rPr>
              <a:t>e</a:t>
            </a:r>
            <a:r>
              <a:rPr sz="2250" b="1" dirty="0">
                <a:solidFill>
                  <a:srgbClr val="055493"/>
                </a:solidFill>
                <a:latin typeface="Arial"/>
                <a:cs typeface="Arial"/>
              </a:rPr>
              <a:t>	</a:t>
            </a:r>
            <a:r>
              <a:rPr sz="2250" b="1" spc="55" dirty="0">
                <a:solidFill>
                  <a:srgbClr val="055493"/>
                </a:solidFill>
                <a:latin typeface="Arial"/>
                <a:cs typeface="Arial"/>
              </a:rPr>
              <a:t>individua</a:t>
            </a:r>
            <a:r>
              <a:rPr sz="2250" b="1" spc="35" dirty="0">
                <a:solidFill>
                  <a:srgbClr val="055493"/>
                </a:solidFill>
                <a:latin typeface="Arial"/>
                <a:cs typeface="Arial"/>
              </a:rPr>
              <a:t>l</a:t>
            </a:r>
            <a:r>
              <a:rPr sz="2250" b="1" dirty="0">
                <a:solidFill>
                  <a:srgbClr val="055493"/>
                </a:solidFill>
                <a:latin typeface="Arial"/>
                <a:cs typeface="Arial"/>
              </a:rPr>
              <a:t>	</a:t>
            </a:r>
            <a:r>
              <a:rPr sz="2300" spc="45" dirty="0">
                <a:solidFill>
                  <a:srgbClr val="055493"/>
                </a:solidFill>
                <a:latin typeface="Arial"/>
                <a:cs typeface="Arial"/>
              </a:rPr>
              <a:t>par</a:t>
            </a:r>
            <a:r>
              <a:rPr sz="2300" spc="60" dirty="0">
                <a:solidFill>
                  <a:srgbClr val="055493"/>
                </a:solidFill>
                <a:latin typeface="Arial"/>
                <a:cs typeface="Arial"/>
              </a:rPr>
              <a:t>a</a:t>
            </a:r>
            <a:r>
              <a:rPr sz="2300" dirty="0">
                <a:solidFill>
                  <a:srgbClr val="055493"/>
                </a:solidFill>
                <a:latin typeface="Arial"/>
                <a:cs typeface="Arial"/>
              </a:rPr>
              <a:t>	</a:t>
            </a:r>
            <a:r>
              <a:rPr sz="2300" spc="15" dirty="0">
                <a:solidFill>
                  <a:srgbClr val="055493"/>
                </a:solidFill>
                <a:latin typeface="Arial"/>
                <a:cs typeface="Arial"/>
              </a:rPr>
              <a:t>cada  </a:t>
            </a:r>
            <a:r>
              <a:rPr sz="2300" spc="120" dirty="0">
                <a:solidFill>
                  <a:srgbClr val="055493"/>
                </a:solidFill>
                <a:latin typeface="Arial"/>
                <a:cs typeface="Arial"/>
              </a:rPr>
              <a:t>alumno.</a:t>
            </a:r>
            <a:endParaRPr sz="2300">
              <a:latin typeface="Arial"/>
              <a:cs typeface="Arial"/>
            </a:endParaRPr>
          </a:p>
          <a:p>
            <a:pPr marL="23495" marR="5080" indent="-3175">
              <a:lnSpc>
                <a:spcPct val="118600"/>
              </a:lnSpc>
              <a:spcBef>
                <a:spcPts val="655"/>
              </a:spcBef>
              <a:tabLst>
                <a:tab pos="1713230" algn="l"/>
                <a:tab pos="3347085" algn="l"/>
                <a:tab pos="3718560" algn="l"/>
                <a:tab pos="5064760" algn="l"/>
                <a:tab pos="6243955" algn="l"/>
                <a:tab pos="8663305" algn="l"/>
              </a:tabLst>
            </a:pPr>
            <a:r>
              <a:rPr sz="2300" spc="20" dirty="0">
                <a:solidFill>
                  <a:srgbClr val="055493"/>
                </a:solidFill>
                <a:latin typeface="Arial"/>
                <a:cs typeface="Arial"/>
              </a:rPr>
              <a:t>De</a:t>
            </a:r>
            <a:r>
              <a:rPr sz="2300" spc="30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75" dirty="0">
                <a:solidFill>
                  <a:srgbClr val="055493"/>
                </a:solidFill>
                <a:latin typeface="Arial"/>
                <a:cs typeface="Arial"/>
              </a:rPr>
              <a:t>manera	</a:t>
            </a:r>
            <a:r>
              <a:rPr sz="2300" spc="25" dirty="0">
                <a:solidFill>
                  <a:srgbClr val="055493"/>
                </a:solidFill>
                <a:latin typeface="Arial"/>
                <a:cs typeface="Arial"/>
              </a:rPr>
              <a:t>just</a:t>
            </a:r>
            <a:r>
              <a:rPr sz="2300" spc="-35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-70" dirty="0">
                <a:solidFill>
                  <a:srgbClr val="055493"/>
                </a:solidFill>
                <a:latin typeface="Arial"/>
                <a:cs typeface="Arial"/>
              </a:rPr>
              <a:t>if</a:t>
            </a:r>
            <a:r>
              <a:rPr sz="2300" spc="-19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20" dirty="0">
                <a:solidFill>
                  <a:srgbClr val="055493"/>
                </a:solidFill>
                <a:latin typeface="Arial"/>
                <a:cs typeface="Arial"/>
              </a:rPr>
              <a:t>icada</a:t>
            </a:r>
            <a:r>
              <a:rPr sz="2300" spc="20" dirty="0">
                <a:solidFill>
                  <a:srgbClr val="2864A5"/>
                </a:solidFill>
                <a:latin typeface="Arial"/>
                <a:cs typeface="Arial"/>
              </a:rPr>
              <a:t>,	</a:t>
            </a:r>
            <a:r>
              <a:rPr sz="2300" spc="30" dirty="0">
                <a:solidFill>
                  <a:srgbClr val="055493"/>
                </a:solidFill>
                <a:latin typeface="Arial"/>
                <a:cs typeface="Arial"/>
              </a:rPr>
              <a:t>la	</a:t>
            </a:r>
            <a:r>
              <a:rPr sz="2300" spc="80" dirty="0">
                <a:solidFill>
                  <a:srgbClr val="055493"/>
                </a:solidFill>
                <a:latin typeface="Arial"/>
                <a:cs typeface="Arial"/>
              </a:rPr>
              <a:t>duración	</a:t>
            </a:r>
            <a:r>
              <a:rPr sz="2300" spc="95" dirty="0">
                <a:solidFill>
                  <a:srgbClr val="055493"/>
                </a:solidFill>
                <a:latin typeface="Arial"/>
                <a:cs typeface="Arial"/>
              </a:rPr>
              <a:t>mínima	de</a:t>
            </a:r>
            <a:r>
              <a:rPr sz="2300" spc="30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90" dirty="0">
                <a:solidFill>
                  <a:srgbClr val="055493"/>
                </a:solidFill>
                <a:latin typeface="Arial"/>
                <a:cs typeface="Arial"/>
              </a:rPr>
              <a:t>participantes	</a:t>
            </a:r>
            <a:r>
              <a:rPr sz="2300" spc="105" dirty="0">
                <a:solidFill>
                  <a:srgbClr val="055493"/>
                </a:solidFill>
                <a:latin typeface="Arial"/>
                <a:cs typeface="Arial"/>
              </a:rPr>
              <a:t>con</a:t>
            </a:r>
            <a:r>
              <a:rPr sz="2300" spc="16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90" dirty="0">
                <a:solidFill>
                  <a:srgbClr val="055493"/>
                </a:solidFill>
                <a:latin typeface="Arial"/>
                <a:cs typeface="Arial"/>
              </a:rPr>
              <a:t>menos </a:t>
            </a:r>
            <a:r>
              <a:rPr sz="2300" spc="-62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105" dirty="0">
                <a:solidFill>
                  <a:srgbClr val="055493"/>
                </a:solidFill>
                <a:latin typeface="Arial"/>
                <a:cs typeface="Arial"/>
              </a:rPr>
              <a:t>oportunidades</a:t>
            </a:r>
            <a:r>
              <a:rPr sz="2300" spc="14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95" dirty="0">
                <a:solidFill>
                  <a:srgbClr val="055493"/>
                </a:solidFill>
                <a:latin typeface="Arial"/>
                <a:cs typeface="Arial"/>
              </a:rPr>
              <a:t>puede</a:t>
            </a:r>
            <a:r>
              <a:rPr sz="2300" spc="4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70" dirty="0">
                <a:solidFill>
                  <a:srgbClr val="055493"/>
                </a:solidFill>
                <a:latin typeface="Arial"/>
                <a:cs typeface="Arial"/>
              </a:rPr>
              <a:t>reducirse</a:t>
            </a:r>
            <a:r>
              <a:rPr sz="2300" spc="16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-70" dirty="0">
                <a:solidFill>
                  <a:srgbClr val="055493"/>
                </a:solidFill>
                <a:latin typeface="Arial"/>
                <a:cs typeface="Arial"/>
              </a:rPr>
              <a:t>a</a:t>
            </a:r>
            <a:r>
              <a:rPr sz="2300" spc="4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125" dirty="0">
                <a:solidFill>
                  <a:srgbClr val="055493"/>
                </a:solidFill>
                <a:latin typeface="Arial"/>
                <a:cs typeface="Arial"/>
              </a:rPr>
              <a:t>2</a:t>
            </a:r>
            <a:r>
              <a:rPr sz="2300" spc="-2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300" spc="10" dirty="0">
                <a:solidFill>
                  <a:srgbClr val="055493"/>
                </a:solidFill>
                <a:latin typeface="Arial"/>
                <a:cs typeface="Arial"/>
              </a:rPr>
              <a:t>días.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56947" cy="685799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018263" cy="6857996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47803" cy="6857996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4855" cy="680689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0418" y="265967"/>
            <a:ext cx="854855" cy="408808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68103" y="286406"/>
            <a:ext cx="1546881" cy="38836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808810" y="1012040"/>
            <a:ext cx="610610" cy="848276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648648" y="163764"/>
            <a:ext cx="1872614" cy="613410"/>
            <a:chOff x="1648648" y="163764"/>
            <a:chExt cx="1872614" cy="613410"/>
          </a:xfrm>
        </p:grpSpPr>
        <p:sp>
          <p:nvSpPr>
            <p:cNvPr id="7" name="object 7"/>
            <p:cNvSpPr/>
            <p:nvPr/>
          </p:nvSpPr>
          <p:spPr>
            <a:xfrm>
              <a:off x="1669002" y="163764"/>
              <a:ext cx="0" cy="613410"/>
            </a:xfrm>
            <a:custGeom>
              <a:avLst/>
              <a:gdLst/>
              <a:ahLst/>
              <a:cxnLst/>
              <a:rect l="l" t="t" r="r" b="b"/>
              <a:pathLst>
                <a:path h="613410">
                  <a:moveTo>
                    <a:pt x="0" y="613211"/>
                  </a:moveTo>
                  <a:lnTo>
                    <a:pt x="0" y="0"/>
                  </a:lnTo>
                </a:path>
              </a:pathLst>
            </a:custGeom>
            <a:ln w="3053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48648" y="184205"/>
              <a:ext cx="1872614" cy="0"/>
            </a:xfrm>
            <a:custGeom>
              <a:avLst/>
              <a:gdLst/>
              <a:ahLst/>
              <a:cxnLst/>
              <a:rect l="l" t="t" r="r" b="b"/>
              <a:pathLst>
                <a:path w="1872614">
                  <a:moveTo>
                    <a:pt x="0" y="0"/>
                  </a:moveTo>
                  <a:lnTo>
                    <a:pt x="1872539" y="0"/>
                  </a:lnTo>
                </a:path>
              </a:pathLst>
            </a:custGeom>
            <a:ln w="204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48648" y="746316"/>
              <a:ext cx="1872614" cy="0"/>
            </a:xfrm>
            <a:custGeom>
              <a:avLst/>
              <a:gdLst/>
              <a:ahLst/>
              <a:cxnLst/>
              <a:rect l="l" t="t" r="r" b="b"/>
              <a:pathLst>
                <a:path w="1872614">
                  <a:moveTo>
                    <a:pt x="0" y="0"/>
                  </a:moveTo>
                  <a:lnTo>
                    <a:pt x="1872539" y="0"/>
                  </a:lnTo>
                </a:path>
              </a:pathLst>
            </a:custGeom>
            <a:ln w="3066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590340" y="255821"/>
            <a:ext cx="2098040" cy="4394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700" spc="509" dirty="0">
                <a:solidFill>
                  <a:srgbClr val="075493"/>
                </a:solidFill>
              </a:rPr>
              <a:t>-Erasmus+</a:t>
            </a:r>
            <a:endParaRPr sz="2700"/>
          </a:p>
        </p:txBody>
      </p:sp>
      <p:sp>
        <p:nvSpPr>
          <p:cNvPr id="11" name="object 11"/>
          <p:cNvSpPr txBox="1"/>
          <p:nvPr/>
        </p:nvSpPr>
        <p:spPr>
          <a:xfrm>
            <a:off x="9601878" y="605863"/>
            <a:ext cx="210756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15" dirty="0">
                <a:solidFill>
                  <a:srgbClr val="4275AF"/>
                </a:solidFill>
                <a:latin typeface="Times New Roman"/>
                <a:cs typeface="Times New Roman"/>
              </a:rPr>
              <a:t>Enriqueciend</a:t>
            </a:r>
            <a:r>
              <a:rPr sz="1000" spc="25" dirty="0">
                <a:solidFill>
                  <a:srgbClr val="4275AF"/>
                </a:solidFill>
                <a:latin typeface="Times New Roman"/>
                <a:cs typeface="Times New Roman"/>
              </a:rPr>
              <a:t>o</a:t>
            </a:r>
            <a:r>
              <a:rPr sz="1000" spc="-114" dirty="0">
                <a:solidFill>
                  <a:srgbClr val="4275AF"/>
                </a:solidFill>
                <a:latin typeface="Times New Roman"/>
                <a:cs typeface="Times New Roman"/>
              </a:rPr>
              <a:t> </a:t>
            </a:r>
            <a:r>
              <a:rPr sz="1000" spc="20" dirty="0">
                <a:solidFill>
                  <a:srgbClr val="4275AF"/>
                </a:solidFill>
                <a:latin typeface="Times New Roman"/>
                <a:cs typeface="Times New Roman"/>
              </a:rPr>
              <a:t>vidas,</a:t>
            </a:r>
            <a:r>
              <a:rPr sz="1000" spc="-140" dirty="0">
                <a:solidFill>
                  <a:srgbClr val="4275AF"/>
                </a:solidFill>
                <a:latin typeface="Times New Roman"/>
                <a:cs typeface="Times New Roman"/>
              </a:rPr>
              <a:t> </a:t>
            </a:r>
            <a:r>
              <a:rPr sz="1000" spc="35" dirty="0">
                <a:solidFill>
                  <a:srgbClr val="5683B6"/>
                </a:solidFill>
                <a:latin typeface="Times New Roman"/>
                <a:cs typeface="Times New Roman"/>
              </a:rPr>
              <a:t>abriend</a:t>
            </a:r>
            <a:r>
              <a:rPr sz="1000" spc="50" dirty="0">
                <a:solidFill>
                  <a:srgbClr val="5683B6"/>
                </a:solidFill>
                <a:latin typeface="Times New Roman"/>
                <a:cs typeface="Times New Roman"/>
              </a:rPr>
              <a:t>o</a:t>
            </a:r>
            <a:r>
              <a:rPr sz="1000" spc="-70" dirty="0">
                <a:solidFill>
                  <a:srgbClr val="5683B6"/>
                </a:solidFill>
                <a:latin typeface="Times New Roman"/>
                <a:cs typeface="Times New Roman"/>
              </a:rPr>
              <a:t> </a:t>
            </a:r>
            <a:r>
              <a:rPr sz="1000" spc="50" dirty="0">
                <a:solidFill>
                  <a:srgbClr val="4275AF"/>
                </a:solidFill>
                <a:latin typeface="Times New Roman"/>
                <a:cs typeface="Times New Roman"/>
              </a:rPr>
              <a:t>mentes.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650965" y="1321278"/>
            <a:ext cx="6514465" cy="3632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b="1" spc="-15" dirty="0">
                <a:solidFill>
                  <a:srgbClr val="075493"/>
                </a:solidFill>
                <a:latin typeface="Arial"/>
                <a:cs typeface="Arial"/>
              </a:rPr>
              <a:t>Acogida</a:t>
            </a:r>
            <a:r>
              <a:rPr sz="2200" b="1" spc="145" dirty="0">
                <a:solidFill>
                  <a:srgbClr val="075493"/>
                </a:solidFill>
                <a:latin typeface="Arial"/>
                <a:cs typeface="Arial"/>
              </a:rPr>
              <a:t> </a:t>
            </a:r>
            <a:r>
              <a:rPr sz="2200" b="1" spc="-15" dirty="0">
                <a:solidFill>
                  <a:srgbClr val="075493"/>
                </a:solidFill>
                <a:latin typeface="Arial"/>
                <a:cs typeface="Arial"/>
              </a:rPr>
              <a:t>de</a:t>
            </a:r>
            <a:r>
              <a:rPr sz="2200" b="1" spc="305" dirty="0">
                <a:solidFill>
                  <a:srgbClr val="075493"/>
                </a:solidFill>
                <a:latin typeface="Arial"/>
                <a:cs typeface="Arial"/>
              </a:rPr>
              <a:t> </a:t>
            </a:r>
            <a:r>
              <a:rPr sz="2200" b="1" spc="30" dirty="0">
                <a:solidFill>
                  <a:srgbClr val="075493"/>
                </a:solidFill>
                <a:latin typeface="Arial"/>
                <a:cs typeface="Arial"/>
              </a:rPr>
              <a:t>profesores</a:t>
            </a:r>
            <a:r>
              <a:rPr sz="2200" b="1" spc="85" dirty="0">
                <a:solidFill>
                  <a:srgbClr val="075493"/>
                </a:solidFill>
                <a:latin typeface="Arial"/>
                <a:cs typeface="Arial"/>
              </a:rPr>
              <a:t> </a:t>
            </a:r>
            <a:r>
              <a:rPr sz="2200" b="1" spc="40" dirty="0">
                <a:solidFill>
                  <a:srgbClr val="075493"/>
                </a:solidFill>
                <a:latin typeface="Arial"/>
                <a:cs typeface="Arial"/>
              </a:rPr>
              <a:t>noveles</a:t>
            </a:r>
            <a:r>
              <a:rPr sz="2200" b="1" spc="-15" dirty="0">
                <a:solidFill>
                  <a:srgbClr val="075493"/>
                </a:solidFill>
                <a:latin typeface="Arial"/>
                <a:cs typeface="Arial"/>
              </a:rPr>
              <a:t> </a:t>
            </a:r>
            <a:r>
              <a:rPr sz="2200" b="1" spc="55" dirty="0">
                <a:solidFill>
                  <a:srgbClr val="075493"/>
                </a:solidFill>
                <a:latin typeface="Arial"/>
                <a:cs typeface="Arial"/>
              </a:rPr>
              <a:t>o</a:t>
            </a:r>
            <a:r>
              <a:rPr sz="2200" b="1" spc="85" dirty="0">
                <a:solidFill>
                  <a:srgbClr val="075493"/>
                </a:solidFill>
                <a:latin typeface="Arial"/>
                <a:cs typeface="Arial"/>
              </a:rPr>
              <a:t> </a:t>
            </a:r>
            <a:r>
              <a:rPr sz="2200" b="1" spc="125" dirty="0">
                <a:solidFill>
                  <a:srgbClr val="075493"/>
                </a:solidFill>
                <a:latin typeface="Arial"/>
                <a:cs typeface="Arial"/>
              </a:rPr>
              <a:t>en</a:t>
            </a:r>
            <a:r>
              <a:rPr sz="2200" b="1" spc="-120" dirty="0">
                <a:solidFill>
                  <a:srgbClr val="075493"/>
                </a:solidFill>
                <a:latin typeface="Arial"/>
                <a:cs typeface="Arial"/>
              </a:rPr>
              <a:t> </a:t>
            </a:r>
            <a:r>
              <a:rPr sz="2200" b="1" spc="70" dirty="0">
                <a:solidFill>
                  <a:srgbClr val="075493"/>
                </a:solidFill>
                <a:latin typeface="Arial"/>
                <a:cs typeface="Arial"/>
              </a:rPr>
              <a:t>formación</a:t>
            </a:r>
            <a:endParaRPr sz="22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346316" y="2811426"/>
            <a:ext cx="10544175" cy="3116580"/>
          </a:xfrm>
          <a:prstGeom prst="rect">
            <a:avLst/>
          </a:prstGeom>
        </p:spPr>
        <p:txBody>
          <a:bodyPr vert="horz" wrap="square" lIns="0" tIns="139065" rIns="0" bIns="0" rtlCol="0">
            <a:spAutoFit/>
          </a:bodyPr>
          <a:lstStyle/>
          <a:p>
            <a:pPr marL="17145" algn="just">
              <a:lnSpc>
                <a:spcPct val="100000"/>
              </a:lnSpc>
              <a:spcBef>
                <a:spcPts val="1095"/>
              </a:spcBef>
            </a:pPr>
            <a:r>
              <a:rPr sz="2200" b="1" spc="40" dirty="0">
                <a:solidFill>
                  <a:srgbClr val="075493"/>
                </a:solidFill>
                <a:latin typeface="Arial"/>
                <a:cs typeface="Arial"/>
              </a:rPr>
              <a:t>Duración:</a:t>
            </a:r>
            <a:r>
              <a:rPr sz="2200" b="1" spc="-20" dirty="0">
                <a:solidFill>
                  <a:srgbClr val="075493"/>
                </a:solidFill>
                <a:latin typeface="Arial"/>
                <a:cs typeface="Arial"/>
              </a:rPr>
              <a:t> </a:t>
            </a:r>
            <a:r>
              <a:rPr sz="2200" b="1" spc="50" dirty="0">
                <a:solidFill>
                  <a:srgbClr val="075493"/>
                </a:solidFill>
                <a:latin typeface="Arial"/>
                <a:cs typeface="Arial"/>
              </a:rPr>
              <a:t>de</a:t>
            </a:r>
            <a:r>
              <a:rPr sz="2200" b="1" spc="150" dirty="0">
                <a:solidFill>
                  <a:srgbClr val="075493"/>
                </a:solidFill>
                <a:latin typeface="Arial"/>
                <a:cs typeface="Arial"/>
              </a:rPr>
              <a:t> </a:t>
            </a:r>
            <a:r>
              <a:rPr sz="2200" b="1" spc="45" dirty="0">
                <a:solidFill>
                  <a:srgbClr val="075493"/>
                </a:solidFill>
                <a:latin typeface="Arial"/>
                <a:cs typeface="Arial"/>
              </a:rPr>
              <a:t>10</a:t>
            </a:r>
            <a:r>
              <a:rPr sz="2200" b="1" spc="135" dirty="0">
                <a:solidFill>
                  <a:srgbClr val="075493"/>
                </a:solidFill>
                <a:latin typeface="Arial"/>
                <a:cs typeface="Arial"/>
              </a:rPr>
              <a:t> </a:t>
            </a:r>
            <a:r>
              <a:rPr sz="2200" b="1" spc="35" dirty="0">
                <a:solidFill>
                  <a:srgbClr val="075493"/>
                </a:solidFill>
                <a:latin typeface="Arial"/>
                <a:cs typeface="Arial"/>
              </a:rPr>
              <a:t>a</a:t>
            </a:r>
            <a:r>
              <a:rPr sz="2200" b="1" spc="45" dirty="0">
                <a:solidFill>
                  <a:srgbClr val="075493"/>
                </a:solidFill>
                <a:latin typeface="Arial"/>
                <a:cs typeface="Arial"/>
              </a:rPr>
              <a:t> </a:t>
            </a:r>
            <a:r>
              <a:rPr sz="2200" b="1" spc="105" dirty="0">
                <a:solidFill>
                  <a:srgbClr val="075493"/>
                </a:solidFill>
                <a:latin typeface="Arial"/>
                <a:cs typeface="Arial"/>
              </a:rPr>
              <a:t>365</a:t>
            </a:r>
            <a:r>
              <a:rPr sz="2200" b="1" spc="15" dirty="0">
                <a:solidFill>
                  <a:srgbClr val="075493"/>
                </a:solidFill>
                <a:latin typeface="Arial"/>
                <a:cs typeface="Arial"/>
              </a:rPr>
              <a:t> </a:t>
            </a:r>
            <a:r>
              <a:rPr sz="2200" b="1" spc="25" dirty="0">
                <a:solidFill>
                  <a:srgbClr val="075493"/>
                </a:solidFill>
                <a:latin typeface="Arial"/>
                <a:cs typeface="Arial"/>
              </a:rPr>
              <a:t>días</a:t>
            </a:r>
            <a:endParaRPr sz="2200">
              <a:latin typeface="Arial"/>
              <a:cs typeface="Arial"/>
            </a:endParaRPr>
          </a:p>
          <a:p>
            <a:pPr marL="12700" marR="11430" indent="13335" algn="just">
              <a:lnSpc>
                <a:spcPct val="118100"/>
              </a:lnSpc>
              <a:spcBef>
                <a:spcPts val="540"/>
              </a:spcBef>
            </a:pPr>
            <a:r>
              <a:rPr sz="2300" spc="-90" dirty="0">
                <a:solidFill>
                  <a:srgbClr val="075493"/>
                </a:solidFill>
                <a:latin typeface="Arial"/>
                <a:cs typeface="Arial"/>
              </a:rPr>
              <a:t>Los </a:t>
            </a:r>
            <a:r>
              <a:rPr sz="2300" spc="75" dirty="0">
                <a:solidFill>
                  <a:srgbClr val="075493"/>
                </a:solidFill>
                <a:latin typeface="Arial"/>
                <a:cs typeface="Arial"/>
              </a:rPr>
              <a:t>centros </a:t>
            </a:r>
            <a:r>
              <a:rPr sz="2300" spc="50" dirty="0">
                <a:solidFill>
                  <a:srgbClr val="075493"/>
                </a:solidFill>
                <a:latin typeface="Arial"/>
                <a:cs typeface="Arial"/>
              </a:rPr>
              <a:t>educativos </a:t>
            </a:r>
            <a:r>
              <a:rPr sz="2300" spc="85" dirty="0">
                <a:solidFill>
                  <a:srgbClr val="075493"/>
                </a:solidFill>
                <a:latin typeface="Arial"/>
                <a:cs typeface="Arial"/>
              </a:rPr>
              <a:t>pueden </a:t>
            </a:r>
            <a:r>
              <a:rPr sz="2300" spc="5" dirty="0">
                <a:solidFill>
                  <a:srgbClr val="075493"/>
                </a:solidFill>
                <a:latin typeface="Arial"/>
                <a:cs typeface="Arial"/>
              </a:rPr>
              <a:t>acoger </a:t>
            </a:r>
            <a:r>
              <a:rPr sz="2300" spc="-90" dirty="0">
                <a:solidFill>
                  <a:srgbClr val="075493"/>
                </a:solidFill>
                <a:latin typeface="Arial"/>
                <a:cs typeface="Arial"/>
              </a:rPr>
              <a:t>a </a:t>
            </a:r>
            <a:r>
              <a:rPr sz="2300" spc="50" dirty="0">
                <a:solidFill>
                  <a:srgbClr val="075493"/>
                </a:solidFill>
                <a:latin typeface="Arial"/>
                <a:cs typeface="Arial"/>
              </a:rPr>
              <a:t>profesores </a:t>
            </a:r>
            <a:r>
              <a:rPr sz="2300" spc="60" dirty="0">
                <a:solidFill>
                  <a:srgbClr val="075493"/>
                </a:solidFill>
                <a:latin typeface="Arial"/>
                <a:cs typeface="Arial"/>
              </a:rPr>
              <a:t>en </a:t>
            </a:r>
            <a:r>
              <a:rPr sz="2300" spc="95" dirty="0">
                <a:solidFill>
                  <a:srgbClr val="075493"/>
                </a:solidFill>
                <a:latin typeface="Arial"/>
                <a:cs typeface="Arial"/>
              </a:rPr>
              <a:t>formación </a:t>
            </a:r>
            <a:r>
              <a:rPr sz="2300" spc="114" dirty="0">
                <a:solidFill>
                  <a:srgbClr val="075493"/>
                </a:solidFill>
                <a:latin typeface="Arial"/>
                <a:cs typeface="Arial"/>
              </a:rPr>
              <a:t>o </a:t>
            </a:r>
            <a:r>
              <a:rPr sz="2300" spc="50" dirty="0">
                <a:solidFill>
                  <a:srgbClr val="075493"/>
                </a:solidFill>
                <a:latin typeface="Arial"/>
                <a:cs typeface="Arial"/>
              </a:rPr>
              <a:t>recién </a:t>
            </a:r>
            <a:r>
              <a:rPr sz="2300" spc="55" dirty="0">
                <a:solidFill>
                  <a:srgbClr val="075493"/>
                </a:solidFill>
                <a:latin typeface="Arial"/>
                <a:cs typeface="Arial"/>
              </a:rPr>
              <a:t> </a:t>
            </a:r>
            <a:r>
              <a:rPr sz="2300" spc="100" dirty="0">
                <a:solidFill>
                  <a:srgbClr val="075493"/>
                </a:solidFill>
                <a:latin typeface="Arial"/>
                <a:cs typeface="Arial"/>
              </a:rPr>
              <a:t>titulados </a:t>
            </a:r>
            <a:r>
              <a:rPr sz="2300" spc="15" dirty="0">
                <a:solidFill>
                  <a:srgbClr val="075493"/>
                </a:solidFill>
                <a:latin typeface="Arial"/>
                <a:cs typeface="Arial"/>
              </a:rPr>
              <a:t>(hasta </a:t>
            </a:r>
            <a:r>
              <a:rPr sz="2300" spc="100" dirty="0">
                <a:solidFill>
                  <a:srgbClr val="075493"/>
                </a:solidFill>
                <a:latin typeface="Arial"/>
                <a:cs typeface="Arial"/>
              </a:rPr>
              <a:t>12 </a:t>
            </a:r>
            <a:r>
              <a:rPr sz="2300" dirty="0">
                <a:solidFill>
                  <a:srgbClr val="075493"/>
                </a:solidFill>
                <a:latin typeface="Arial"/>
                <a:cs typeface="Arial"/>
              </a:rPr>
              <a:t>meses) </a:t>
            </a:r>
            <a:r>
              <a:rPr sz="2300" spc="85" dirty="0">
                <a:solidFill>
                  <a:srgbClr val="075493"/>
                </a:solidFill>
                <a:latin typeface="Arial"/>
                <a:cs typeface="Arial"/>
              </a:rPr>
              <a:t>que </a:t>
            </a:r>
            <a:r>
              <a:rPr sz="2300" spc="35" dirty="0">
                <a:solidFill>
                  <a:srgbClr val="075493"/>
                </a:solidFill>
                <a:latin typeface="Arial"/>
                <a:cs typeface="Arial"/>
              </a:rPr>
              <a:t>deseen realizar </a:t>
            </a:r>
            <a:r>
              <a:rPr sz="2300" spc="50" dirty="0">
                <a:solidFill>
                  <a:srgbClr val="075493"/>
                </a:solidFill>
                <a:latin typeface="Arial"/>
                <a:cs typeface="Arial"/>
              </a:rPr>
              <a:t>un </a:t>
            </a:r>
            <a:r>
              <a:rPr sz="2200" b="1" spc="75" dirty="0">
                <a:solidFill>
                  <a:srgbClr val="075493"/>
                </a:solidFill>
                <a:latin typeface="Arial"/>
                <a:cs typeface="Arial"/>
              </a:rPr>
              <a:t>periodo </a:t>
            </a:r>
            <a:r>
              <a:rPr sz="2200" b="1" spc="85" dirty="0">
                <a:solidFill>
                  <a:srgbClr val="075493"/>
                </a:solidFill>
                <a:latin typeface="Arial"/>
                <a:cs typeface="Arial"/>
              </a:rPr>
              <a:t>de </a:t>
            </a:r>
            <a:r>
              <a:rPr sz="2200" b="1" spc="5" dirty="0">
                <a:solidFill>
                  <a:srgbClr val="075493"/>
                </a:solidFill>
                <a:latin typeface="Arial"/>
                <a:cs typeface="Arial"/>
              </a:rPr>
              <a:t>prácticas </a:t>
            </a:r>
            <a:r>
              <a:rPr sz="2300" spc="60" dirty="0">
                <a:solidFill>
                  <a:srgbClr val="075493"/>
                </a:solidFill>
                <a:latin typeface="Arial"/>
                <a:cs typeface="Arial"/>
              </a:rPr>
              <a:t>en </a:t>
            </a:r>
            <a:r>
              <a:rPr sz="2300" spc="40" dirty="0">
                <a:solidFill>
                  <a:srgbClr val="075493"/>
                </a:solidFill>
                <a:latin typeface="Arial"/>
                <a:cs typeface="Arial"/>
              </a:rPr>
              <a:t>el </a:t>
            </a:r>
            <a:r>
              <a:rPr sz="2300" spc="-625" dirty="0">
                <a:solidFill>
                  <a:srgbClr val="075493"/>
                </a:solidFill>
                <a:latin typeface="Arial"/>
                <a:cs typeface="Arial"/>
              </a:rPr>
              <a:t> </a:t>
            </a:r>
            <a:r>
              <a:rPr sz="2300" spc="75" dirty="0">
                <a:solidFill>
                  <a:srgbClr val="075493"/>
                </a:solidFill>
                <a:latin typeface="Arial"/>
                <a:cs typeface="Arial"/>
              </a:rPr>
              <a:t>extranjero.</a:t>
            </a:r>
            <a:endParaRPr sz="2300">
              <a:latin typeface="Arial"/>
              <a:cs typeface="Arial"/>
            </a:endParaRPr>
          </a:p>
          <a:p>
            <a:pPr marL="18415" marR="5080" indent="7620" algn="just">
              <a:lnSpc>
                <a:spcPct val="118100"/>
              </a:lnSpc>
              <a:spcBef>
                <a:spcPts val="605"/>
              </a:spcBef>
            </a:pPr>
            <a:r>
              <a:rPr sz="2300" spc="-145" dirty="0">
                <a:solidFill>
                  <a:srgbClr val="075493"/>
                </a:solidFill>
                <a:latin typeface="Arial"/>
                <a:cs typeface="Arial"/>
              </a:rPr>
              <a:t>La </a:t>
            </a:r>
            <a:r>
              <a:rPr sz="2300" spc="25" dirty="0">
                <a:solidFill>
                  <a:srgbClr val="075493"/>
                </a:solidFill>
                <a:latin typeface="Arial"/>
                <a:cs typeface="Arial"/>
              </a:rPr>
              <a:t>organización </a:t>
            </a:r>
            <a:r>
              <a:rPr sz="2300" spc="110" dirty="0">
                <a:solidFill>
                  <a:srgbClr val="075493"/>
                </a:solidFill>
                <a:latin typeface="Arial"/>
                <a:cs typeface="Arial"/>
              </a:rPr>
              <a:t>de </a:t>
            </a:r>
            <a:r>
              <a:rPr sz="2300" spc="20" dirty="0">
                <a:solidFill>
                  <a:srgbClr val="075493"/>
                </a:solidFill>
                <a:latin typeface="Arial"/>
                <a:cs typeface="Arial"/>
              </a:rPr>
              <a:t>acogida </a:t>
            </a:r>
            <a:r>
              <a:rPr sz="2300" spc="60" dirty="0">
                <a:solidFill>
                  <a:srgbClr val="075493"/>
                </a:solidFill>
                <a:latin typeface="Arial"/>
                <a:cs typeface="Arial"/>
              </a:rPr>
              <a:t>recibe </a:t>
            </a:r>
            <a:r>
              <a:rPr sz="2300" spc="45" dirty="0">
                <a:solidFill>
                  <a:srgbClr val="075493"/>
                </a:solidFill>
                <a:latin typeface="Arial"/>
                <a:cs typeface="Arial"/>
              </a:rPr>
              <a:t>apoyo </a:t>
            </a:r>
            <a:r>
              <a:rPr sz="2300" spc="30" dirty="0">
                <a:solidFill>
                  <a:srgbClr val="075493"/>
                </a:solidFill>
                <a:latin typeface="Arial"/>
                <a:cs typeface="Arial"/>
              </a:rPr>
              <a:t>para </a:t>
            </a:r>
            <a:r>
              <a:rPr sz="2300" spc="100" dirty="0">
                <a:solidFill>
                  <a:srgbClr val="075493"/>
                </a:solidFill>
                <a:latin typeface="Arial"/>
                <a:cs typeface="Arial"/>
              </a:rPr>
              <a:t>poner </a:t>
            </a:r>
            <a:r>
              <a:rPr sz="2300" spc="110" dirty="0">
                <a:solidFill>
                  <a:srgbClr val="075493"/>
                </a:solidFill>
                <a:latin typeface="Arial"/>
                <a:cs typeface="Arial"/>
              </a:rPr>
              <a:t>en </a:t>
            </a:r>
            <a:r>
              <a:rPr sz="2300" spc="65" dirty="0">
                <a:solidFill>
                  <a:srgbClr val="075493"/>
                </a:solidFill>
                <a:latin typeface="Arial"/>
                <a:cs typeface="Arial"/>
              </a:rPr>
              <a:t>marcha </a:t>
            </a:r>
            <a:r>
              <a:rPr sz="2300" spc="15" dirty="0">
                <a:solidFill>
                  <a:srgbClr val="075493"/>
                </a:solidFill>
                <a:latin typeface="Arial"/>
                <a:cs typeface="Arial"/>
              </a:rPr>
              <a:t>la </a:t>
            </a:r>
            <a:r>
              <a:rPr sz="2300" spc="-5" dirty="0">
                <a:solidFill>
                  <a:srgbClr val="075493"/>
                </a:solidFill>
                <a:latin typeface="Arial"/>
                <a:cs typeface="Arial"/>
              </a:rPr>
              <a:t>act </a:t>
            </a:r>
            <a:r>
              <a:rPr sz="2300" spc="-20" dirty="0">
                <a:solidFill>
                  <a:srgbClr val="075493"/>
                </a:solidFill>
                <a:latin typeface="Arial"/>
                <a:cs typeface="Arial"/>
              </a:rPr>
              <a:t>ivi </a:t>
            </a:r>
            <a:r>
              <a:rPr sz="2300" spc="15" dirty="0">
                <a:solidFill>
                  <a:srgbClr val="075493"/>
                </a:solidFill>
                <a:latin typeface="Arial"/>
                <a:cs typeface="Arial"/>
              </a:rPr>
              <a:t>dad</a:t>
            </a:r>
            <a:r>
              <a:rPr sz="2300" spc="15" dirty="0">
                <a:solidFill>
                  <a:srgbClr val="2A64A1"/>
                </a:solidFill>
                <a:latin typeface="Arial"/>
                <a:cs typeface="Arial"/>
              </a:rPr>
              <a:t>, </a:t>
            </a:r>
            <a:r>
              <a:rPr sz="2300" spc="20" dirty="0">
                <a:solidFill>
                  <a:srgbClr val="2A64A1"/>
                </a:solidFill>
                <a:latin typeface="Arial"/>
                <a:cs typeface="Arial"/>
              </a:rPr>
              <a:t> </a:t>
            </a:r>
            <a:r>
              <a:rPr sz="2300" spc="110" dirty="0">
                <a:solidFill>
                  <a:srgbClr val="075493"/>
                </a:solidFill>
                <a:latin typeface="Arial"/>
                <a:cs typeface="Arial"/>
              </a:rPr>
              <a:t>pero </a:t>
            </a:r>
            <a:r>
              <a:rPr sz="2300" spc="85" dirty="0">
                <a:solidFill>
                  <a:srgbClr val="075493"/>
                </a:solidFill>
                <a:latin typeface="Arial"/>
                <a:cs typeface="Arial"/>
              </a:rPr>
              <a:t>el </a:t>
            </a:r>
            <a:r>
              <a:rPr sz="2300" spc="70" dirty="0">
                <a:solidFill>
                  <a:srgbClr val="075493"/>
                </a:solidFill>
                <a:latin typeface="Arial"/>
                <a:cs typeface="Arial"/>
              </a:rPr>
              <a:t>apoyo individual </a:t>
            </a:r>
            <a:r>
              <a:rPr sz="2300" spc="90" dirty="0">
                <a:solidFill>
                  <a:srgbClr val="075493"/>
                </a:solidFill>
                <a:latin typeface="Arial"/>
                <a:cs typeface="Arial"/>
              </a:rPr>
              <a:t>y </a:t>
            </a:r>
            <a:r>
              <a:rPr sz="2300" spc="30" dirty="0">
                <a:solidFill>
                  <a:srgbClr val="075493"/>
                </a:solidFill>
                <a:latin typeface="Arial"/>
                <a:cs typeface="Arial"/>
              </a:rPr>
              <a:t>para </a:t>
            </a:r>
            <a:r>
              <a:rPr sz="2300" spc="60" dirty="0">
                <a:solidFill>
                  <a:srgbClr val="075493"/>
                </a:solidFill>
                <a:latin typeface="Arial"/>
                <a:cs typeface="Arial"/>
              </a:rPr>
              <a:t>el </a:t>
            </a:r>
            <a:r>
              <a:rPr sz="2300" spc="65" dirty="0">
                <a:solidFill>
                  <a:srgbClr val="075493"/>
                </a:solidFill>
                <a:latin typeface="Arial"/>
                <a:cs typeface="Arial"/>
              </a:rPr>
              <a:t>desplazamiento </a:t>
            </a:r>
            <a:r>
              <a:rPr sz="2300" spc="75" dirty="0">
                <a:solidFill>
                  <a:srgbClr val="075493"/>
                </a:solidFill>
                <a:latin typeface="Arial"/>
                <a:cs typeface="Arial"/>
              </a:rPr>
              <a:t>debe </a:t>
            </a:r>
            <a:r>
              <a:rPr sz="2300" spc="20" dirty="0">
                <a:solidFill>
                  <a:srgbClr val="075493"/>
                </a:solidFill>
                <a:latin typeface="Arial"/>
                <a:cs typeface="Arial"/>
              </a:rPr>
              <a:t>ser </a:t>
            </a:r>
            <a:r>
              <a:rPr sz="2300" spc="60" dirty="0">
                <a:solidFill>
                  <a:srgbClr val="075493"/>
                </a:solidFill>
                <a:latin typeface="Arial"/>
                <a:cs typeface="Arial"/>
              </a:rPr>
              <a:t>prestado </a:t>
            </a:r>
            <a:r>
              <a:rPr sz="2300" spc="105" dirty="0">
                <a:solidFill>
                  <a:srgbClr val="075493"/>
                </a:solidFill>
                <a:latin typeface="Arial"/>
                <a:cs typeface="Arial"/>
              </a:rPr>
              <a:t>por </a:t>
            </a:r>
            <a:r>
              <a:rPr sz="2300" spc="55" dirty="0">
                <a:solidFill>
                  <a:srgbClr val="075493"/>
                </a:solidFill>
                <a:latin typeface="Arial"/>
                <a:cs typeface="Arial"/>
              </a:rPr>
              <a:t>la </a:t>
            </a:r>
            <a:r>
              <a:rPr sz="2300" spc="60" dirty="0">
                <a:solidFill>
                  <a:srgbClr val="075493"/>
                </a:solidFill>
                <a:latin typeface="Arial"/>
                <a:cs typeface="Arial"/>
              </a:rPr>
              <a:t> </a:t>
            </a:r>
            <a:r>
              <a:rPr sz="2300" spc="90" dirty="0">
                <a:solidFill>
                  <a:srgbClr val="075493"/>
                </a:solidFill>
                <a:latin typeface="Arial"/>
                <a:cs typeface="Arial"/>
              </a:rPr>
              <a:t>institución</a:t>
            </a:r>
            <a:r>
              <a:rPr sz="2300" spc="105" dirty="0">
                <a:solidFill>
                  <a:srgbClr val="075493"/>
                </a:solidFill>
                <a:latin typeface="Arial"/>
                <a:cs typeface="Arial"/>
              </a:rPr>
              <a:t> </a:t>
            </a:r>
            <a:r>
              <a:rPr sz="2300" spc="110" dirty="0">
                <a:solidFill>
                  <a:srgbClr val="075493"/>
                </a:solidFill>
                <a:latin typeface="Arial"/>
                <a:cs typeface="Arial"/>
              </a:rPr>
              <a:t>de</a:t>
            </a:r>
            <a:r>
              <a:rPr sz="2300" spc="-80" dirty="0">
                <a:solidFill>
                  <a:srgbClr val="075493"/>
                </a:solidFill>
                <a:latin typeface="Arial"/>
                <a:cs typeface="Arial"/>
              </a:rPr>
              <a:t> </a:t>
            </a:r>
            <a:r>
              <a:rPr sz="2300" spc="45" dirty="0">
                <a:solidFill>
                  <a:srgbClr val="075493"/>
                </a:solidFill>
                <a:latin typeface="Arial"/>
                <a:cs typeface="Arial"/>
              </a:rPr>
              <a:t>envío</a:t>
            </a:r>
            <a:r>
              <a:rPr sz="2300" spc="45" dirty="0">
                <a:solidFill>
                  <a:srgbClr val="2A64A1"/>
                </a:solidFill>
                <a:latin typeface="Arial"/>
                <a:cs typeface="Arial"/>
              </a:rPr>
              <a:t>.</a:t>
            </a:r>
            <a:endParaRPr sz="23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12752" cy="6857996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5573" cy="68273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95892" y="229750"/>
            <a:ext cx="1543088" cy="38269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76413" y="2250371"/>
            <a:ext cx="2918117" cy="1714466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634756" y="107288"/>
            <a:ext cx="1910080" cy="612775"/>
          </a:xfrm>
          <a:custGeom>
            <a:avLst/>
            <a:gdLst/>
            <a:ahLst/>
            <a:cxnLst/>
            <a:rect l="l" t="t" r="r" b="b"/>
            <a:pathLst>
              <a:path w="1910079" h="612775">
                <a:moveTo>
                  <a:pt x="15278" y="612309"/>
                </a:moveTo>
                <a:lnTo>
                  <a:pt x="15278" y="0"/>
                </a:lnTo>
              </a:path>
              <a:path w="1910079" h="612775">
                <a:moveTo>
                  <a:pt x="0" y="15307"/>
                </a:moveTo>
                <a:lnTo>
                  <a:pt x="1909762" y="15307"/>
                </a:lnTo>
              </a:path>
            </a:pathLst>
          </a:custGeom>
          <a:ln w="152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1594960" y="0"/>
            <a:ext cx="1050925" cy="7988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7575" spc="-1762" baseline="2750" dirty="0">
                <a:solidFill>
                  <a:srgbClr val="80492D"/>
                </a:solidFill>
                <a:latin typeface="Arial"/>
                <a:cs typeface="Arial"/>
              </a:rPr>
              <a:t>*</a:t>
            </a:r>
            <a:r>
              <a:rPr sz="1800" b="1" spc="-740" dirty="0">
                <a:solidFill>
                  <a:srgbClr val="80492D"/>
                </a:solidFill>
                <a:latin typeface="Times New Roman"/>
                <a:cs typeface="Times New Roman"/>
              </a:rPr>
              <a:t>1</a:t>
            </a:r>
            <a:r>
              <a:rPr sz="1350" b="1" spc="-254" baseline="15432" dirty="0">
                <a:solidFill>
                  <a:srgbClr val="745911"/>
                </a:solidFill>
                <a:latin typeface="Arial"/>
                <a:cs typeface="Arial"/>
              </a:rPr>
              <a:t>1</a:t>
            </a:r>
            <a:r>
              <a:rPr sz="1350" b="1" spc="-472" baseline="15432" dirty="0">
                <a:solidFill>
                  <a:srgbClr val="745911"/>
                </a:solidFill>
                <a:latin typeface="Arial"/>
                <a:cs typeface="Arial"/>
              </a:rPr>
              <a:t>1</a:t>
            </a:r>
            <a:r>
              <a:rPr sz="1800" b="1" spc="-210" dirty="0">
                <a:solidFill>
                  <a:srgbClr val="80492D"/>
                </a:solidFill>
                <a:latin typeface="Times New Roman"/>
                <a:cs typeface="Times New Roman"/>
              </a:rPr>
              <a:t>11</a:t>
            </a:r>
            <a:r>
              <a:rPr sz="1800" b="1" spc="-875" dirty="0">
                <a:solidFill>
                  <a:srgbClr val="80492D"/>
                </a:solidFill>
                <a:latin typeface="Times New Roman"/>
                <a:cs typeface="Times New Roman"/>
              </a:rPr>
              <a:t>1</a:t>
            </a:r>
            <a:r>
              <a:rPr sz="7575" spc="-1537" baseline="2750" dirty="0">
                <a:solidFill>
                  <a:srgbClr val="745911"/>
                </a:solidFill>
                <a:latin typeface="Arial"/>
                <a:cs typeface="Arial"/>
              </a:rPr>
              <a:t>·</a:t>
            </a:r>
            <a:r>
              <a:rPr sz="1800" b="1" spc="-165" dirty="0">
                <a:solidFill>
                  <a:srgbClr val="80492D"/>
                </a:solidFill>
                <a:latin typeface="Times New Roman"/>
                <a:cs typeface="Times New Roman"/>
              </a:rPr>
              <a:t>}</a:t>
            </a:r>
            <a:r>
              <a:rPr sz="1800" b="1" spc="35" dirty="0">
                <a:solidFill>
                  <a:srgbClr val="80492D"/>
                </a:solidFill>
                <a:latin typeface="Times New Roman"/>
                <a:cs typeface="Times New Roman"/>
              </a:rPr>
              <a:t> </a:t>
            </a:r>
            <a:r>
              <a:rPr sz="900" spc="-517" baseline="23148" dirty="0">
                <a:solidFill>
                  <a:srgbClr val="745911"/>
                </a:solidFill>
                <a:latin typeface="Arial"/>
                <a:cs typeface="Arial"/>
              </a:rPr>
              <a:t>&lt;</a:t>
            </a:r>
            <a:r>
              <a:rPr sz="600" spc="-120" dirty="0">
                <a:solidFill>
                  <a:srgbClr val="745911"/>
                </a:solidFill>
              </a:rPr>
              <a:t>O</a:t>
            </a:r>
            <a:r>
              <a:rPr sz="900" spc="-225" baseline="23148" dirty="0">
                <a:solidFill>
                  <a:srgbClr val="745911"/>
                </a:solidFill>
                <a:latin typeface="Arial"/>
                <a:cs typeface="Arial"/>
              </a:rPr>
              <a:t>;</a:t>
            </a:r>
            <a:r>
              <a:rPr sz="600" spc="-70" dirty="0">
                <a:solidFill>
                  <a:srgbClr val="745911"/>
                </a:solidFill>
              </a:rPr>
              <a:t>f</a:t>
            </a:r>
            <a:r>
              <a:rPr sz="900" spc="-37" baseline="23148" dirty="0">
                <a:solidFill>
                  <a:srgbClr val="745911"/>
                </a:solidFill>
                <a:latin typeface="Arial"/>
                <a:cs typeface="Arial"/>
              </a:rPr>
              <a:t>0</a:t>
            </a:r>
            <a:r>
              <a:rPr sz="900" spc="-322" baseline="23148" dirty="0">
                <a:solidFill>
                  <a:srgbClr val="745911"/>
                </a:solidFill>
                <a:latin typeface="Arial"/>
                <a:cs typeface="Arial"/>
              </a:rPr>
              <a:t>8</a:t>
            </a:r>
            <a:r>
              <a:rPr sz="600" spc="-185" dirty="0">
                <a:solidFill>
                  <a:srgbClr val="745911"/>
                </a:solidFill>
              </a:rPr>
              <a:t>E</a:t>
            </a:r>
            <a:r>
              <a:rPr sz="900" spc="-315" baseline="23148" dirty="0">
                <a:solidFill>
                  <a:srgbClr val="745911"/>
                </a:solidFill>
                <a:latin typeface="Arial"/>
                <a:cs typeface="Arial"/>
              </a:rPr>
              <a:t>1</a:t>
            </a:r>
            <a:r>
              <a:rPr sz="600" spc="-150" dirty="0">
                <a:solidFill>
                  <a:srgbClr val="745911"/>
                </a:solidFill>
              </a:rPr>
              <a:t>S</a:t>
            </a:r>
            <a:r>
              <a:rPr sz="900" spc="-457" baseline="23148" dirty="0">
                <a:solidFill>
                  <a:srgbClr val="745911"/>
                </a:solidFill>
                <a:latin typeface="Arial"/>
                <a:cs typeface="Arial"/>
              </a:rPr>
              <a:t>E</a:t>
            </a:r>
            <a:r>
              <a:rPr sz="600" spc="-60" dirty="0">
                <a:solidFill>
                  <a:srgbClr val="745911"/>
                </a:solidFill>
              </a:rPr>
              <a:t>P</a:t>
            </a:r>
            <a:r>
              <a:rPr sz="900" spc="-637" baseline="23148" dirty="0">
                <a:solidFill>
                  <a:srgbClr val="745911"/>
                </a:solidFill>
                <a:latin typeface="Arial"/>
                <a:cs typeface="Arial"/>
              </a:rPr>
              <a:t>R</a:t>
            </a:r>
            <a:r>
              <a:rPr sz="600" spc="-65" dirty="0">
                <a:solidFill>
                  <a:srgbClr val="745911"/>
                </a:solidFill>
              </a:rPr>
              <a:t>A</a:t>
            </a:r>
            <a:r>
              <a:rPr sz="600" spc="-130" dirty="0">
                <a:solidFill>
                  <a:srgbClr val="745911"/>
                </a:solidFill>
              </a:rPr>
              <a:t>.</a:t>
            </a:r>
            <a:r>
              <a:rPr sz="900" spc="-494" baseline="23148" dirty="0">
                <a:solidFill>
                  <a:srgbClr val="745911"/>
                </a:solidFill>
                <a:latin typeface="Arial"/>
                <a:cs typeface="Arial"/>
              </a:rPr>
              <a:t>N</a:t>
            </a:r>
            <a:r>
              <a:rPr sz="600" spc="-130" dirty="0">
                <a:solidFill>
                  <a:srgbClr val="745911"/>
                </a:solidFill>
              </a:rPr>
              <a:t>N</a:t>
            </a:r>
            <a:r>
              <a:rPr sz="900" spc="-607" baseline="23148" dirty="0">
                <a:solidFill>
                  <a:srgbClr val="745911"/>
                </a:solidFill>
                <a:latin typeface="Arial"/>
                <a:cs typeface="Arial"/>
              </a:rPr>
              <a:t>O</a:t>
            </a:r>
            <a:r>
              <a:rPr sz="600" spc="-65" dirty="0">
                <a:solidFill>
                  <a:srgbClr val="745911"/>
                </a:solidFill>
              </a:rPr>
              <a:t>A</a:t>
            </a:r>
            <a:endParaRPr sz="6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612572" y="0"/>
            <a:ext cx="2125345" cy="72199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50" b="1" spc="-160" dirty="0">
                <a:solidFill>
                  <a:srgbClr val="083D83"/>
                </a:solidFill>
                <a:latin typeface="Arial"/>
                <a:cs typeface="Arial"/>
              </a:rPr>
              <a:t>111</a:t>
            </a:r>
            <a:r>
              <a:rPr sz="2650" spc="-160" dirty="0">
                <a:solidFill>
                  <a:srgbClr val="083D83"/>
                </a:solidFill>
                <a:latin typeface="Times New Roman"/>
                <a:cs typeface="Times New Roman"/>
              </a:rPr>
              <a:t>Erasmus+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649284" y="561474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25" dirty="0">
                <a:solidFill>
                  <a:srgbClr val="415E80"/>
                </a:solidFill>
                <a:latin typeface="Arial"/>
                <a:cs typeface="Arial"/>
              </a:rPr>
              <a:t>Enriqueciend</a:t>
            </a:r>
            <a:r>
              <a:rPr sz="900" spc="35" dirty="0">
                <a:solidFill>
                  <a:srgbClr val="415E80"/>
                </a:solidFill>
                <a:latin typeface="Arial"/>
                <a:cs typeface="Arial"/>
              </a:rPr>
              <a:t>o</a:t>
            </a:r>
            <a:r>
              <a:rPr sz="900" spc="-3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415E80"/>
                </a:solidFill>
                <a:latin typeface="Arial"/>
                <a:cs typeface="Arial"/>
              </a:rPr>
              <a:t>vida</a:t>
            </a:r>
            <a:r>
              <a:rPr sz="850" b="1" spc="-180" dirty="0">
                <a:solidFill>
                  <a:srgbClr val="415E80"/>
                </a:solidFill>
                <a:latin typeface="Arial"/>
                <a:cs typeface="Arial"/>
              </a:rPr>
              <a:t>s</a:t>
            </a:r>
            <a:r>
              <a:rPr sz="850" b="1" dirty="0">
                <a:solidFill>
                  <a:srgbClr val="7E899A"/>
                </a:solidFill>
                <a:latin typeface="Arial"/>
                <a:cs typeface="Arial"/>
              </a:rPr>
              <a:t>,</a:t>
            </a:r>
            <a:r>
              <a:rPr sz="850" b="1" spc="85" dirty="0">
                <a:solidFill>
                  <a:srgbClr val="7E899A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415E80"/>
                </a:solidFill>
                <a:latin typeface="Arial"/>
                <a:cs typeface="Arial"/>
              </a:rPr>
              <a:t>abriend</a:t>
            </a:r>
            <a:r>
              <a:rPr sz="850" b="1" spc="35" dirty="0">
                <a:solidFill>
                  <a:srgbClr val="415E80"/>
                </a:solidFill>
                <a:latin typeface="Arial"/>
                <a:cs typeface="Arial"/>
              </a:rPr>
              <a:t>o</a:t>
            </a:r>
            <a:r>
              <a:rPr sz="850" b="1" spc="-8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850" b="1" spc="35" dirty="0">
                <a:solidFill>
                  <a:srgbClr val="415E80"/>
                </a:solidFill>
                <a:latin typeface="Arial"/>
                <a:cs typeface="Arial"/>
              </a:rPr>
              <a:t>me</a:t>
            </a:r>
            <a:r>
              <a:rPr sz="850" b="1" spc="5" dirty="0">
                <a:solidFill>
                  <a:srgbClr val="184672"/>
                </a:solidFill>
                <a:latin typeface="Arial"/>
                <a:cs typeface="Arial"/>
              </a:rPr>
              <a:t>n</a:t>
            </a:r>
            <a:r>
              <a:rPr sz="850" b="1" spc="20" dirty="0">
                <a:solidFill>
                  <a:srgbClr val="415E80"/>
                </a:solidFill>
                <a:latin typeface="Arial"/>
                <a:cs typeface="Arial"/>
              </a:rPr>
              <a:t>t</a:t>
            </a:r>
            <a:r>
              <a:rPr sz="850" b="1" spc="-13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415E80"/>
                </a:solidFill>
                <a:latin typeface="Arial"/>
                <a:cs typeface="Arial"/>
              </a:rPr>
              <a:t>e</a:t>
            </a:r>
            <a:r>
              <a:rPr sz="850" b="1" spc="-55" dirty="0">
                <a:solidFill>
                  <a:srgbClr val="415E80"/>
                </a:solidFill>
                <a:latin typeface="Arial"/>
                <a:cs typeface="Arial"/>
              </a:rPr>
              <a:t>s</a:t>
            </a:r>
            <a:r>
              <a:rPr sz="850" b="1" dirty="0">
                <a:solidFill>
                  <a:srgbClr val="7E899A"/>
                </a:solidFill>
                <a:latin typeface="Arial"/>
                <a:cs typeface="Arial"/>
              </a:rPr>
              <a:t>.</a:t>
            </a:r>
            <a:endParaRPr sz="8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83105" y="1395746"/>
            <a:ext cx="10737850" cy="482473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307715" marR="5080" indent="3810" algn="just">
              <a:lnSpc>
                <a:spcPct val="114399"/>
              </a:lnSpc>
              <a:spcBef>
                <a:spcPts val="95"/>
              </a:spcBef>
            </a:pPr>
            <a:r>
              <a:rPr sz="1800" spc="15" dirty="0">
                <a:solidFill>
                  <a:srgbClr val="415E80"/>
                </a:solidFill>
                <a:latin typeface="Arial"/>
                <a:cs typeface="Arial"/>
              </a:rPr>
              <a:t>Hacer </a:t>
            </a:r>
            <a:r>
              <a:rPr sz="1800" spc="25" dirty="0">
                <a:solidFill>
                  <a:srgbClr val="415E80"/>
                </a:solidFill>
                <a:latin typeface="Arial"/>
                <a:cs typeface="Arial"/>
              </a:rPr>
              <a:t>una </a:t>
            </a:r>
            <a:r>
              <a:rPr sz="1800" spc="20" dirty="0">
                <a:solidFill>
                  <a:srgbClr val="415E80"/>
                </a:solidFill>
                <a:latin typeface="Arial"/>
                <a:cs typeface="Arial"/>
              </a:rPr>
              <a:t>excursión</a:t>
            </a:r>
            <a:r>
              <a:rPr sz="1800" spc="2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-110" dirty="0">
                <a:solidFill>
                  <a:srgbClr val="415E80"/>
                </a:solidFill>
                <a:latin typeface="Arial"/>
                <a:cs typeface="Arial"/>
              </a:rPr>
              <a:t>a</a:t>
            </a:r>
            <a:r>
              <a:rPr sz="1800" spc="-10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-40" dirty="0">
                <a:solidFill>
                  <a:srgbClr val="415E80"/>
                </a:solidFill>
                <a:latin typeface="Arial"/>
                <a:cs typeface="Arial"/>
              </a:rPr>
              <a:t>París</a:t>
            </a:r>
            <a:r>
              <a:rPr sz="1800" spc="42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415E80"/>
                </a:solidFill>
                <a:latin typeface="Arial"/>
                <a:cs typeface="Arial"/>
              </a:rPr>
              <a:t>con </a:t>
            </a:r>
            <a:r>
              <a:rPr sz="1800" spc="75" dirty="0">
                <a:solidFill>
                  <a:srgbClr val="415E80"/>
                </a:solidFill>
                <a:latin typeface="Arial"/>
                <a:cs typeface="Arial"/>
              </a:rPr>
              <a:t>u</a:t>
            </a:r>
            <a:r>
              <a:rPr sz="1800" spc="75" dirty="0">
                <a:solidFill>
                  <a:srgbClr val="184672"/>
                </a:solidFill>
                <a:latin typeface="Arial"/>
                <a:cs typeface="Arial"/>
              </a:rPr>
              <a:t>n </a:t>
            </a:r>
            <a:r>
              <a:rPr sz="1800" spc="80" dirty="0">
                <a:solidFill>
                  <a:srgbClr val="415E80"/>
                </a:solidFill>
                <a:latin typeface="Arial"/>
                <a:cs typeface="Arial"/>
              </a:rPr>
              <a:t>grupo </a:t>
            </a:r>
            <a:r>
              <a:rPr sz="1800" spc="70" dirty="0">
                <a:solidFill>
                  <a:srgbClr val="415E80"/>
                </a:solidFill>
                <a:latin typeface="Arial"/>
                <a:cs typeface="Arial"/>
              </a:rPr>
              <a:t>de </a:t>
            </a:r>
            <a:r>
              <a:rPr sz="1800" spc="90" dirty="0">
                <a:solidFill>
                  <a:srgbClr val="415E80"/>
                </a:solidFill>
                <a:latin typeface="Arial"/>
                <a:cs typeface="Arial"/>
              </a:rPr>
              <a:t>30 </a:t>
            </a:r>
            <a:r>
              <a:rPr sz="1800" spc="65" dirty="0">
                <a:solidFill>
                  <a:srgbClr val="415E80"/>
                </a:solidFill>
                <a:latin typeface="Arial"/>
                <a:cs typeface="Arial"/>
              </a:rPr>
              <a:t>alumnos </a:t>
            </a:r>
            <a:r>
              <a:rPr sz="1800" spc="100" dirty="0">
                <a:solidFill>
                  <a:srgbClr val="415E80"/>
                </a:solidFill>
                <a:latin typeface="Arial"/>
                <a:cs typeface="Arial"/>
              </a:rPr>
              <a:t>p</a:t>
            </a:r>
            <a:r>
              <a:rPr sz="1800" spc="100" dirty="0">
                <a:solidFill>
                  <a:srgbClr val="184672"/>
                </a:solidFill>
                <a:latin typeface="Arial"/>
                <a:cs typeface="Arial"/>
              </a:rPr>
              <a:t>u</a:t>
            </a:r>
            <a:r>
              <a:rPr sz="1800" spc="100" dirty="0">
                <a:solidFill>
                  <a:srgbClr val="415E80"/>
                </a:solidFill>
                <a:latin typeface="Arial"/>
                <a:cs typeface="Arial"/>
              </a:rPr>
              <a:t>ede </a:t>
            </a:r>
            <a:r>
              <a:rPr sz="1800" spc="10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84672"/>
                </a:solidFill>
                <a:latin typeface="Arial"/>
                <a:cs typeface="Arial"/>
              </a:rPr>
              <a:t>r</a:t>
            </a:r>
            <a:r>
              <a:rPr sz="1800" spc="-10" dirty="0">
                <a:solidFill>
                  <a:srgbClr val="415E80"/>
                </a:solidFill>
                <a:latin typeface="Arial"/>
                <a:cs typeface="Arial"/>
              </a:rPr>
              <a:t>esult</a:t>
            </a:r>
            <a:r>
              <a:rPr sz="1800" dirty="0">
                <a:solidFill>
                  <a:srgbClr val="415E80"/>
                </a:solidFill>
                <a:latin typeface="Arial"/>
                <a:cs typeface="Arial"/>
              </a:rPr>
              <a:t> a</a:t>
            </a:r>
            <a:r>
              <a:rPr sz="1800" dirty="0">
                <a:solidFill>
                  <a:srgbClr val="184672"/>
                </a:solidFill>
                <a:latin typeface="Arial"/>
                <a:cs typeface="Arial"/>
              </a:rPr>
              <a:t>r</a:t>
            </a:r>
            <a:r>
              <a:rPr sz="1800" spc="120" dirty="0">
                <a:solidFill>
                  <a:srgbClr val="184672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415E80"/>
                </a:solidFill>
                <a:latin typeface="Arial"/>
                <a:cs typeface="Arial"/>
              </a:rPr>
              <a:t>muy</a:t>
            </a:r>
            <a:r>
              <a:rPr sz="1800" spc="2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415E80"/>
                </a:solidFill>
                <a:latin typeface="Arial"/>
                <a:cs typeface="Arial"/>
              </a:rPr>
              <a:t>enriquecedor,</a:t>
            </a:r>
            <a:r>
              <a:rPr sz="1800" spc="8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15E80"/>
                </a:solidFill>
                <a:latin typeface="Arial"/>
                <a:cs typeface="Arial"/>
              </a:rPr>
              <a:t>pero</a:t>
            </a:r>
            <a:r>
              <a:rPr sz="1800" spc="1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100" dirty="0">
                <a:solidFill>
                  <a:srgbClr val="415E80"/>
                </a:solidFill>
                <a:latin typeface="Arial"/>
                <a:cs typeface="Arial"/>
              </a:rPr>
              <a:t>no</a:t>
            </a:r>
            <a:r>
              <a:rPr sz="1800" spc="-7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415E80"/>
                </a:solidFill>
                <a:latin typeface="Arial"/>
                <a:cs typeface="Arial"/>
              </a:rPr>
              <a:t>es</a:t>
            </a:r>
            <a:r>
              <a:rPr sz="1800" spc="-7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415E80"/>
                </a:solidFill>
                <a:latin typeface="Arial"/>
                <a:cs typeface="Arial"/>
              </a:rPr>
              <a:t>Erasmus+</a:t>
            </a:r>
            <a:endParaRPr sz="1800">
              <a:latin typeface="Arial"/>
              <a:cs typeface="Arial"/>
            </a:endParaRPr>
          </a:p>
          <a:p>
            <a:pPr marL="3308985" marR="22860" indent="2540" algn="just">
              <a:lnSpc>
                <a:spcPct val="117200"/>
              </a:lnSpc>
              <a:spcBef>
                <a:spcPts val="785"/>
              </a:spcBef>
            </a:pPr>
            <a:r>
              <a:rPr sz="1800" spc="15" dirty="0">
                <a:solidFill>
                  <a:srgbClr val="415E80"/>
                </a:solidFill>
                <a:latin typeface="Arial"/>
                <a:cs typeface="Arial"/>
              </a:rPr>
              <a:t>Hacer </a:t>
            </a:r>
            <a:r>
              <a:rPr sz="1800" spc="20" dirty="0">
                <a:solidFill>
                  <a:srgbClr val="415E80"/>
                </a:solidFill>
                <a:latin typeface="Arial"/>
                <a:cs typeface="Arial"/>
              </a:rPr>
              <a:t>un </a:t>
            </a:r>
            <a:r>
              <a:rPr sz="1800" spc="25" dirty="0">
                <a:solidFill>
                  <a:srgbClr val="415E80"/>
                </a:solidFill>
                <a:latin typeface="Arial"/>
                <a:cs typeface="Arial"/>
              </a:rPr>
              <a:t>cu</a:t>
            </a:r>
            <a:r>
              <a:rPr sz="1800" spc="25" dirty="0">
                <a:solidFill>
                  <a:srgbClr val="184672"/>
                </a:solidFill>
                <a:latin typeface="Arial"/>
                <a:cs typeface="Arial"/>
              </a:rPr>
              <a:t>r</a:t>
            </a:r>
            <a:r>
              <a:rPr sz="1800" spc="25" dirty="0">
                <a:solidFill>
                  <a:srgbClr val="415E80"/>
                </a:solidFill>
                <a:latin typeface="Arial"/>
                <a:cs typeface="Arial"/>
              </a:rPr>
              <a:t>so </a:t>
            </a:r>
            <a:r>
              <a:rPr sz="1800" spc="70" dirty="0">
                <a:solidFill>
                  <a:srgbClr val="415E80"/>
                </a:solidFill>
                <a:latin typeface="Arial"/>
                <a:cs typeface="Arial"/>
              </a:rPr>
              <a:t>de </a:t>
            </a:r>
            <a:r>
              <a:rPr sz="1800" spc="65" dirty="0">
                <a:solidFill>
                  <a:srgbClr val="415E80"/>
                </a:solidFill>
                <a:latin typeface="Arial"/>
                <a:cs typeface="Arial"/>
              </a:rPr>
              <a:t>inmersión </a:t>
            </a:r>
            <a:r>
              <a:rPr sz="1800" spc="30" dirty="0">
                <a:solidFill>
                  <a:srgbClr val="184672"/>
                </a:solidFill>
                <a:latin typeface="Arial"/>
                <a:cs typeface="Arial"/>
              </a:rPr>
              <a:t>l</a:t>
            </a:r>
            <a:r>
              <a:rPr sz="1800" spc="30" dirty="0">
                <a:solidFill>
                  <a:srgbClr val="415E80"/>
                </a:solidFill>
                <a:latin typeface="Arial"/>
                <a:cs typeface="Arial"/>
              </a:rPr>
              <a:t>ingüística en </a:t>
            </a:r>
            <a:r>
              <a:rPr sz="1800" spc="20" dirty="0">
                <a:solidFill>
                  <a:srgbClr val="546E89"/>
                </a:solidFill>
                <a:latin typeface="Arial"/>
                <a:cs typeface="Arial"/>
              </a:rPr>
              <a:t>inglés </a:t>
            </a:r>
            <a:r>
              <a:rPr sz="1800" spc="40" dirty="0">
                <a:solidFill>
                  <a:srgbClr val="415E80"/>
                </a:solidFill>
                <a:latin typeface="Arial"/>
                <a:cs typeface="Arial"/>
              </a:rPr>
              <a:t>para </a:t>
            </a:r>
            <a:r>
              <a:rPr sz="1800" spc="65" dirty="0">
                <a:solidFill>
                  <a:srgbClr val="415E80"/>
                </a:solidFill>
                <a:latin typeface="Arial"/>
                <a:cs typeface="Arial"/>
              </a:rPr>
              <a:t>alumnado en </a:t>
            </a:r>
            <a:r>
              <a:rPr sz="1800" spc="7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65264"/>
                </a:solidFill>
                <a:latin typeface="Arial"/>
                <a:cs typeface="Arial"/>
              </a:rPr>
              <a:t>I</a:t>
            </a:r>
            <a:r>
              <a:rPr sz="1800" spc="65" dirty="0">
                <a:solidFill>
                  <a:srgbClr val="415E80"/>
                </a:solidFill>
                <a:latin typeface="Arial"/>
                <a:cs typeface="Arial"/>
              </a:rPr>
              <a:t>rlanda</a:t>
            </a:r>
            <a:r>
              <a:rPr sz="1800" spc="-5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15E80"/>
                </a:solidFill>
                <a:latin typeface="Arial"/>
                <a:cs typeface="Arial"/>
              </a:rPr>
              <a:t>mejora</a:t>
            </a:r>
            <a:r>
              <a:rPr sz="1800" spc="5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415E80"/>
                </a:solidFill>
                <a:latin typeface="Arial"/>
                <a:cs typeface="Arial"/>
              </a:rPr>
              <a:t>las</a:t>
            </a:r>
            <a:r>
              <a:rPr sz="1800" spc="-6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35" dirty="0">
                <a:solidFill>
                  <a:srgbClr val="415E80"/>
                </a:solidFill>
                <a:latin typeface="Arial"/>
                <a:cs typeface="Arial"/>
              </a:rPr>
              <a:t>competencias</a:t>
            </a:r>
            <a:r>
              <a:rPr sz="1800" spc="15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15" dirty="0">
                <a:solidFill>
                  <a:srgbClr val="415E80"/>
                </a:solidFill>
                <a:latin typeface="Arial"/>
                <a:cs typeface="Arial"/>
              </a:rPr>
              <a:t>lingüísticas,</a:t>
            </a:r>
            <a:r>
              <a:rPr sz="1800" spc="8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15E80"/>
                </a:solidFill>
                <a:latin typeface="Arial"/>
                <a:cs typeface="Arial"/>
              </a:rPr>
              <a:t>pero</a:t>
            </a:r>
            <a:r>
              <a:rPr sz="1800" spc="2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100" dirty="0">
                <a:solidFill>
                  <a:srgbClr val="415E80"/>
                </a:solidFill>
                <a:latin typeface="Arial"/>
                <a:cs typeface="Arial"/>
              </a:rPr>
              <a:t>no</a:t>
            </a:r>
            <a:r>
              <a:rPr sz="1800" spc="-6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415E80"/>
                </a:solidFill>
                <a:latin typeface="Arial"/>
                <a:cs typeface="Arial"/>
              </a:rPr>
              <a:t>es</a:t>
            </a:r>
            <a:r>
              <a:rPr sz="1800" spc="-15" dirty="0">
                <a:solidFill>
                  <a:srgbClr val="415E80"/>
                </a:solidFill>
                <a:latin typeface="Arial"/>
                <a:cs typeface="Arial"/>
              </a:rPr>
              <a:t> Erasmus+</a:t>
            </a:r>
            <a:endParaRPr sz="1800">
              <a:latin typeface="Arial"/>
              <a:cs typeface="Arial"/>
            </a:endParaRPr>
          </a:p>
          <a:p>
            <a:pPr marL="3314065" marR="19050" indent="-1905" algn="just">
              <a:lnSpc>
                <a:spcPct val="115799"/>
              </a:lnSpc>
              <a:spcBef>
                <a:spcPts val="815"/>
              </a:spcBef>
            </a:pPr>
            <a:r>
              <a:rPr sz="1800" spc="15" dirty="0">
                <a:solidFill>
                  <a:srgbClr val="415E80"/>
                </a:solidFill>
                <a:latin typeface="Arial"/>
                <a:cs typeface="Arial"/>
              </a:rPr>
              <a:t>Hacer </a:t>
            </a:r>
            <a:r>
              <a:rPr sz="1800" spc="100" dirty="0">
                <a:solidFill>
                  <a:srgbClr val="415E80"/>
                </a:solidFill>
                <a:latin typeface="Arial"/>
                <a:cs typeface="Arial"/>
              </a:rPr>
              <a:t>un </a:t>
            </a:r>
            <a:r>
              <a:rPr sz="1800" spc="70" dirty="0">
                <a:solidFill>
                  <a:srgbClr val="415E80"/>
                </a:solidFill>
                <a:latin typeface="Arial"/>
                <a:cs typeface="Arial"/>
              </a:rPr>
              <a:t>intercambio </a:t>
            </a:r>
            <a:r>
              <a:rPr sz="1800" spc="5" dirty="0">
                <a:solidFill>
                  <a:srgbClr val="415E80"/>
                </a:solidFill>
                <a:latin typeface="Arial"/>
                <a:cs typeface="Arial"/>
              </a:rPr>
              <a:t>escolar</a:t>
            </a:r>
            <a:r>
              <a:rPr sz="1800" spc="1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415E80"/>
                </a:solidFill>
                <a:latin typeface="Arial"/>
                <a:cs typeface="Arial"/>
              </a:rPr>
              <a:t>con un </a:t>
            </a:r>
            <a:r>
              <a:rPr sz="1800" spc="85" dirty="0">
                <a:solidFill>
                  <a:srgbClr val="415E80"/>
                </a:solidFill>
                <a:latin typeface="Arial"/>
                <a:cs typeface="Arial"/>
              </a:rPr>
              <a:t>centro </a:t>
            </a:r>
            <a:r>
              <a:rPr sz="1800" spc="65" dirty="0">
                <a:solidFill>
                  <a:srgbClr val="415E80"/>
                </a:solidFill>
                <a:latin typeface="Arial"/>
                <a:cs typeface="Arial"/>
              </a:rPr>
              <a:t>italiano</a:t>
            </a:r>
            <a:r>
              <a:rPr sz="1800" spc="7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415E80"/>
                </a:solidFill>
                <a:latin typeface="Arial"/>
                <a:cs typeface="Arial"/>
              </a:rPr>
              <a:t>enfocado </a:t>
            </a:r>
            <a:r>
              <a:rPr sz="1800" spc="30" dirty="0">
                <a:solidFill>
                  <a:srgbClr val="415E80"/>
                </a:solidFill>
                <a:latin typeface="Arial"/>
                <a:cs typeface="Arial"/>
              </a:rPr>
              <a:t>a </a:t>
            </a:r>
            <a:r>
              <a:rPr sz="1800" spc="3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15E80"/>
                </a:solidFill>
                <a:latin typeface="Arial"/>
                <a:cs typeface="Arial"/>
              </a:rPr>
              <a:t>contenidos </a:t>
            </a:r>
            <a:r>
              <a:rPr sz="1800" spc="40" dirty="0">
                <a:solidFill>
                  <a:srgbClr val="415E80"/>
                </a:solidFill>
                <a:latin typeface="Arial"/>
                <a:cs typeface="Arial"/>
              </a:rPr>
              <a:t>artísticos </a:t>
            </a:r>
            <a:r>
              <a:rPr sz="1800" spc="60" dirty="0">
                <a:solidFill>
                  <a:srgbClr val="415E80"/>
                </a:solidFill>
                <a:latin typeface="Arial"/>
                <a:cs typeface="Arial"/>
              </a:rPr>
              <a:t>o </a:t>
            </a:r>
            <a:r>
              <a:rPr sz="1800" spc="70" dirty="0">
                <a:solidFill>
                  <a:srgbClr val="415E80"/>
                </a:solidFill>
                <a:latin typeface="Arial"/>
                <a:cs typeface="Arial"/>
              </a:rPr>
              <a:t>de </a:t>
            </a:r>
            <a:r>
              <a:rPr sz="1800" spc="60" dirty="0">
                <a:solidFill>
                  <a:srgbClr val="415E80"/>
                </a:solidFill>
                <a:latin typeface="Arial"/>
                <a:cs typeface="Arial"/>
              </a:rPr>
              <a:t>cultura </a:t>
            </a:r>
            <a:r>
              <a:rPr sz="1800" spc="-15" dirty="0">
                <a:solidFill>
                  <a:srgbClr val="415E80"/>
                </a:solidFill>
                <a:latin typeface="Arial"/>
                <a:cs typeface="Arial"/>
              </a:rPr>
              <a:t>clásica </a:t>
            </a:r>
            <a:r>
              <a:rPr sz="1800" spc="75" dirty="0">
                <a:solidFill>
                  <a:srgbClr val="415E80"/>
                </a:solidFill>
                <a:latin typeface="Arial"/>
                <a:cs typeface="Arial"/>
              </a:rPr>
              <a:t>contribuye </a:t>
            </a:r>
            <a:r>
              <a:rPr sz="1800" spc="30" dirty="0">
                <a:solidFill>
                  <a:srgbClr val="415E80"/>
                </a:solidFill>
                <a:latin typeface="Arial"/>
                <a:cs typeface="Arial"/>
              </a:rPr>
              <a:t>a </a:t>
            </a:r>
            <a:r>
              <a:rPr sz="1800" spc="45" dirty="0">
                <a:solidFill>
                  <a:srgbClr val="415E80"/>
                </a:solidFill>
                <a:latin typeface="Arial"/>
                <a:cs typeface="Arial"/>
              </a:rPr>
              <a:t>la </a:t>
            </a:r>
            <a:r>
              <a:rPr sz="1800" spc="75" dirty="0">
                <a:solidFill>
                  <a:srgbClr val="415E80"/>
                </a:solidFill>
                <a:latin typeface="Arial"/>
                <a:cs typeface="Arial"/>
              </a:rPr>
              <a:t>formación </a:t>
            </a:r>
            <a:r>
              <a:rPr sz="1800" spc="8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85" dirty="0">
                <a:solidFill>
                  <a:srgbClr val="415E80"/>
                </a:solidFill>
                <a:latin typeface="Arial"/>
                <a:cs typeface="Arial"/>
              </a:rPr>
              <a:t>d</a:t>
            </a:r>
            <a:r>
              <a:rPr sz="1800" spc="10" dirty="0">
                <a:solidFill>
                  <a:srgbClr val="415E80"/>
                </a:solidFill>
                <a:latin typeface="Arial"/>
                <a:cs typeface="Arial"/>
              </a:rPr>
              <a:t>e</a:t>
            </a:r>
            <a:r>
              <a:rPr sz="1800" spc="40" dirty="0">
                <a:solidFill>
                  <a:srgbClr val="184672"/>
                </a:solidFill>
                <a:latin typeface="Arial"/>
                <a:cs typeface="Arial"/>
              </a:rPr>
              <a:t>l</a:t>
            </a:r>
            <a:r>
              <a:rPr sz="1800" spc="10" dirty="0">
                <a:solidFill>
                  <a:srgbClr val="184672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15E80"/>
                </a:solidFill>
                <a:latin typeface="Arial"/>
                <a:cs typeface="Arial"/>
              </a:rPr>
              <a:t>alumnado</a:t>
            </a:r>
            <a:r>
              <a:rPr sz="1800" spc="35" dirty="0">
                <a:solidFill>
                  <a:srgbClr val="415E80"/>
                </a:solidFill>
                <a:latin typeface="Arial"/>
                <a:cs typeface="Arial"/>
              </a:rPr>
              <a:t>,</a:t>
            </a:r>
            <a:r>
              <a:rPr sz="1800" spc="-6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100" dirty="0">
                <a:solidFill>
                  <a:srgbClr val="415E80"/>
                </a:solidFill>
                <a:latin typeface="Arial"/>
                <a:cs typeface="Arial"/>
              </a:rPr>
              <a:t>per</a:t>
            </a:r>
            <a:r>
              <a:rPr sz="1800" spc="120" dirty="0">
                <a:solidFill>
                  <a:srgbClr val="415E80"/>
                </a:solidFill>
                <a:latin typeface="Arial"/>
                <a:cs typeface="Arial"/>
              </a:rPr>
              <a:t>o</a:t>
            </a:r>
            <a:r>
              <a:rPr sz="1800" spc="-6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415E80"/>
                </a:solidFill>
                <a:latin typeface="Arial"/>
                <a:cs typeface="Arial"/>
              </a:rPr>
              <a:t>tampoc</a:t>
            </a:r>
            <a:r>
              <a:rPr sz="1800" spc="70" dirty="0">
                <a:solidFill>
                  <a:srgbClr val="415E80"/>
                </a:solidFill>
                <a:latin typeface="Arial"/>
                <a:cs typeface="Arial"/>
              </a:rPr>
              <a:t>o</a:t>
            </a:r>
            <a:r>
              <a:rPr sz="1800" spc="6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415E80"/>
                </a:solidFill>
                <a:latin typeface="Arial"/>
                <a:cs typeface="Arial"/>
              </a:rPr>
              <a:t>es</a:t>
            </a:r>
            <a:r>
              <a:rPr sz="1800" spc="-13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415E80"/>
                </a:solidFill>
                <a:latin typeface="Arial"/>
                <a:cs typeface="Arial"/>
              </a:rPr>
              <a:t>Erasmus+</a:t>
            </a:r>
            <a:endParaRPr sz="1800">
              <a:latin typeface="Arial"/>
              <a:cs typeface="Arial"/>
            </a:endParaRPr>
          </a:p>
          <a:p>
            <a:pPr marL="3312160" algn="just">
              <a:lnSpc>
                <a:spcPct val="100000"/>
              </a:lnSpc>
              <a:spcBef>
                <a:spcPts val="1155"/>
              </a:spcBef>
            </a:pPr>
            <a:r>
              <a:rPr sz="1800" spc="15" dirty="0">
                <a:solidFill>
                  <a:srgbClr val="415E80"/>
                </a:solidFill>
                <a:latin typeface="Arial"/>
                <a:cs typeface="Arial"/>
              </a:rPr>
              <a:t>Hacer</a:t>
            </a:r>
            <a:r>
              <a:rPr sz="1800" spc="3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100" dirty="0">
                <a:solidFill>
                  <a:srgbClr val="415E80"/>
                </a:solidFill>
                <a:latin typeface="Arial"/>
                <a:cs typeface="Arial"/>
              </a:rPr>
              <a:t>un</a:t>
            </a:r>
            <a:r>
              <a:rPr sz="1800" spc="-8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i="1" spc="65" dirty="0">
                <a:solidFill>
                  <a:srgbClr val="415E80"/>
                </a:solidFill>
                <a:latin typeface="Arial"/>
                <a:cs typeface="Arial"/>
              </a:rPr>
              <a:t>viaje</a:t>
            </a:r>
            <a:r>
              <a:rPr sz="1800" i="1" spc="-11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i="1" spc="70" dirty="0">
                <a:solidFill>
                  <a:srgbClr val="415E80"/>
                </a:solidFill>
                <a:latin typeface="Arial"/>
                <a:cs typeface="Arial"/>
              </a:rPr>
              <a:t>cultural</a:t>
            </a:r>
            <a:r>
              <a:rPr sz="1800" i="1" spc="17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-110" dirty="0">
                <a:solidFill>
                  <a:srgbClr val="415E80"/>
                </a:solidFill>
                <a:latin typeface="Arial"/>
                <a:cs typeface="Arial"/>
              </a:rPr>
              <a:t>a</a:t>
            </a:r>
            <a:r>
              <a:rPr sz="1800" spc="4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415E80"/>
                </a:solidFill>
                <a:latin typeface="Arial"/>
                <a:cs typeface="Arial"/>
              </a:rPr>
              <a:t>cualquier</a:t>
            </a:r>
            <a:r>
              <a:rPr sz="1800" spc="114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415E80"/>
                </a:solidFill>
                <a:latin typeface="Arial"/>
                <a:cs typeface="Arial"/>
              </a:rPr>
              <a:t>país</a:t>
            </a:r>
            <a:r>
              <a:rPr sz="1800" spc="-3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415E80"/>
                </a:solidFill>
                <a:latin typeface="Arial"/>
                <a:cs typeface="Arial"/>
              </a:rPr>
              <a:t>europeo</a:t>
            </a:r>
            <a:r>
              <a:rPr sz="1800" spc="12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100" dirty="0">
                <a:solidFill>
                  <a:srgbClr val="415E80"/>
                </a:solidFill>
                <a:latin typeface="Arial"/>
                <a:cs typeface="Arial"/>
              </a:rPr>
              <a:t>no</a:t>
            </a:r>
            <a:r>
              <a:rPr sz="1800" spc="-6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415E80"/>
                </a:solidFill>
                <a:latin typeface="Arial"/>
                <a:cs typeface="Arial"/>
              </a:rPr>
              <a:t>es</a:t>
            </a:r>
            <a:r>
              <a:rPr sz="1800" spc="-7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415E80"/>
                </a:solidFill>
                <a:latin typeface="Arial"/>
                <a:cs typeface="Arial"/>
              </a:rPr>
              <a:t>Erasmus+</a:t>
            </a: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450">
              <a:latin typeface="Arial"/>
              <a:cs typeface="Arial"/>
            </a:endParaRPr>
          </a:p>
          <a:p>
            <a:pPr marL="13970" marR="301625" indent="-1905" algn="just">
              <a:lnSpc>
                <a:spcPct val="116700"/>
              </a:lnSpc>
            </a:pPr>
            <a:r>
              <a:rPr sz="1750" b="1" spc="10" dirty="0">
                <a:solidFill>
                  <a:srgbClr val="184672"/>
                </a:solidFill>
                <a:latin typeface="Arial"/>
                <a:cs typeface="Arial"/>
              </a:rPr>
              <a:t>Con </a:t>
            </a:r>
            <a:r>
              <a:rPr sz="1750" b="1" spc="5" dirty="0">
                <a:solidFill>
                  <a:srgbClr val="184672"/>
                </a:solidFill>
                <a:latin typeface="Arial"/>
                <a:cs typeface="Arial"/>
              </a:rPr>
              <a:t>proyectos </a:t>
            </a:r>
            <a:r>
              <a:rPr sz="1750" b="1" spc="-35" dirty="0">
                <a:solidFill>
                  <a:srgbClr val="184672"/>
                </a:solidFill>
                <a:latin typeface="Arial"/>
                <a:cs typeface="Arial"/>
              </a:rPr>
              <a:t>Erasmus+</a:t>
            </a:r>
            <a:r>
              <a:rPr sz="1750" b="1" spc="-30" dirty="0">
                <a:solidFill>
                  <a:srgbClr val="184672"/>
                </a:solidFill>
                <a:latin typeface="Arial"/>
                <a:cs typeface="Arial"/>
              </a:rPr>
              <a:t> </a:t>
            </a:r>
            <a:r>
              <a:rPr sz="1750" b="1" spc="-10" dirty="0">
                <a:solidFill>
                  <a:srgbClr val="184672"/>
                </a:solidFill>
                <a:latin typeface="Arial"/>
                <a:cs typeface="Arial"/>
              </a:rPr>
              <a:t>se </a:t>
            </a:r>
            <a:r>
              <a:rPr sz="1750" b="1" spc="15" dirty="0">
                <a:solidFill>
                  <a:srgbClr val="184672"/>
                </a:solidFill>
                <a:latin typeface="Arial"/>
                <a:cs typeface="Arial"/>
              </a:rPr>
              <a:t>cubren </a:t>
            </a:r>
            <a:r>
              <a:rPr sz="1750" b="1" spc="-10" dirty="0">
                <a:solidFill>
                  <a:srgbClr val="184672"/>
                </a:solidFill>
                <a:latin typeface="Arial"/>
                <a:cs typeface="Arial"/>
              </a:rPr>
              <a:t>los </a:t>
            </a:r>
            <a:r>
              <a:rPr sz="1750" b="1" spc="20" dirty="0">
                <a:solidFill>
                  <a:srgbClr val="184672"/>
                </a:solidFill>
                <a:latin typeface="Arial"/>
                <a:cs typeface="Arial"/>
              </a:rPr>
              <a:t>objetivos </a:t>
            </a:r>
            <a:r>
              <a:rPr sz="1750" b="1" spc="25" dirty="0">
                <a:solidFill>
                  <a:srgbClr val="184672"/>
                </a:solidFill>
                <a:latin typeface="Arial"/>
                <a:cs typeface="Arial"/>
              </a:rPr>
              <a:t>planteados </a:t>
            </a:r>
            <a:r>
              <a:rPr sz="1750" b="1" spc="50" dirty="0">
                <a:solidFill>
                  <a:srgbClr val="184672"/>
                </a:solidFill>
                <a:latin typeface="Arial"/>
                <a:cs typeface="Arial"/>
              </a:rPr>
              <a:t>para </a:t>
            </a:r>
            <a:r>
              <a:rPr sz="1750" b="1" spc="20" dirty="0">
                <a:solidFill>
                  <a:srgbClr val="184672"/>
                </a:solidFill>
                <a:latin typeface="Arial"/>
                <a:cs typeface="Arial"/>
              </a:rPr>
              <a:t>las </a:t>
            </a:r>
            <a:r>
              <a:rPr sz="1750" b="1" spc="15" dirty="0">
                <a:solidFill>
                  <a:srgbClr val="184672"/>
                </a:solidFill>
                <a:latin typeface="Arial"/>
                <a:cs typeface="Arial"/>
              </a:rPr>
              <a:t>actividades </a:t>
            </a:r>
            <a:r>
              <a:rPr sz="1750" b="1" spc="25" dirty="0">
                <a:solidFill>
                  <a:srgbClr val="184672"/>
                </a:solidFill>
                <a:latin typeface="Arial"/>
                <a:cs typeface="Arial"/>
              </a:rPr>
              <a:t>anteriores, </a:t>
            </a:r>
            <a:r>
              <a:rPr sz="1750" b="1" spc="30" dirty="0">
                <a:solidFill>
                  <a:srgbClr val="184672"/>
                </a:solidFill>
                <a:latin typeface="Arial"/>
                <a:cs typeface="Arial"/>
              </a:rPr>
              <a:t> </a:t>
            </a:r>
            <a:r>
              <a:rPr sz="1750" b="1" spc="55" dirty="0">
                <a:solidFill>
                  <a:srgbClr val="184672"/>
                </a:solidFill>
                <a:latin typeface="Arial"/>
                <a:cs typeface="Arial"/>
              </a:rPr>
              <a:t>pero </a:t>
            </a:r>
            <a:r>
              <a:rPr sz="1750" b="1" spc="-35" dirty="0">
                <a:solidFill>
                  <a:srgbClr val="184672"/>
                </a:solidFill>
                <a:latin typeface="Arial"/>
                <a:cs typeface="Arial"/>
              </a:rPr>
              <a:t>Erasmus+ </a:t>
            </a:r>
            <a:r>
              <a:rPr sz="1750" b="1" spc="35" dirty="0">
                <a:solidFill>
                  <a:srgbClr val="184672"/>
                </a:solidFill>
                <a:latin typeface="Arial"/>
                <a:cs typeface="Arial"/>
              </a:rPr>
              <a:t>es </a:t>
            </a:r>
            <a:r>
              <a:rPr sz="1750" b="1" spc="30" dirty="0">
                <a:solidFill>
                  <a:srgbClr val="184672"/>
                </a:solidFill>
                <a:latin typeface="Arial"/>
                <a:cs typeface="Arial"/>
              </a:rPr>
              <a:t>mucho </a:t>
            </a:r>
            <a:r>
              <a:rPr sz="1750" b="1" spc="-10" dirty="0">
                <a:solidFill>
                  <a:srgbClr val="184672"/>
                </a:solidFill>
                <a:latin typeface="Arial"/>
                <a:cs typeface="Arial"/>
              </a:rPr>
              <a:t>más</a:t>
            </a:r>
            <a:r>
              <a:rPr sz="1750" b="1" spc="-10" dirty="0">
                <a:solidFill>
                  <a:srgbClr val="546E89"/>
                </a:solidFill>
                <a:latin typeface="Arial"/>
                <a:cs typeface="Arial"/>
              </a:rPr>
              <a:t>: </a:t>
            </a:r>
            <a:r>
              <a:rPr sz="1800" spc="25" dirty="0">
                <a:solidFill>
                  <a:srgbClr val="415E80"/>
                </a:solidFill>
                <a:latin typeface="Arial"/>
                <a:cs typeface="Arial"/>
              </a:rPr>
              <a:t>es </a:t>
            </a:r>
            <a:r>
              <a:rPr sz="1750" b="1" spc="-5" dirty="0">
                <a:solidFill>
                  <a:srgbClr val="184672"/>
                </a:solidFill>
                <a:latin typeface="Arial"/>
                <a:cs typeface="Arial"/>
              </a:rPr>
              <a:t>conocer </a:t>
            </a:r>
            <a:r>
              <a:rPr sz="1800" spc="85" dirty="0">
                <a:solidFill>
                  <a:srgbClr val="415E80"/>
                </a:solidFill>
                <a:latin typeface="Arial"/>
                <a:cs typeface="Arial"/>
              </a:rPr>
              <a:t>otros </a:t>
            </a:r>
            <a:r>
              <a:rPr sz="1800" spc="20" dirty="0">
                <a:solidFill>
                  <a:srgbClr val="546E89"/>
                </a:solidFill>
                <a:latin typeface="Arial"/>
                <a:cs typeface="Arial"/>
              </a:rPr>
              <a:t>sistemas </a:t>
            </a:r>
            <a:r>
              <a:rPr sz="1800" spc="35" dirty="0">
                <a:solidFill>
                  <a:srgbClr val="546E89"/>
                </a:solidFill>
                <a:latin typeface="Arial"/>
                <a:cs typeface="Arial"/>
              </a:rPr>
              <a:t>educativos, </a:t>
            </a:r>
            <a:r>
              <a:rPr sz="1800" spc="-30" dirty="0">
                <a:solidFill>
                  <a:srgbClr val="415E80"/>
                </a:solidFill>
                <a:latin typeface="Arial"/>
                <a:cs typeface="Arial"/>
              </a:rPr>
              <a:t>es </a:t>
            </a:r>
            <a:r>
              <a:rPr sz="1800" spc="65" dirty="0">
                <a:solidFill>
                  <a:srgbClr val="415E80"/>
                </a:solidFill>
                <a:latin typeface="Arial"/>
                <a:cs typeface="Arial"/>
              </a:rPr>
              <a:t>una </a:t>
            </a:r>
            <a:r>
              <a:rPr sz="1800" spc="15" dirty="0">
                <a:solidFill>
                  <a:srgbClr val="415E80"/>
                </a:solidFill>
                <a:latin typeface="Arial"/>
                <a:cs typeface="Arial"/>
              </a:rPr>
              <a:t>apuesta </a:t>
            </a:r>
            <a:r>
              <a:rPr sz="1800" spc="20" dirty="0">
                <a:solidFill>
                  <a:srgbClr val="415E80"/>
                </a:solidFill>
                <a:latin typeface="Arial"/>
                <a:cs typeface="Arial"/>
              </a:rPr>
              <a:t>estratégica </a:t>
            </a:r>
            <a:r>
              <a:rPr sz="1800" spc="2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415E80"/>
                </a:solidFill>
                <a:latin typeface="Arial"/>
                <a:cs typeface="Arial"/>
              </a:rPr>
              <a:t>(no puntual), </a:t>
            </a:r>
            <a:r>
              <a:rPr sz="1800" spc="-5" dirty="0">
                <a:solidFill>
                  <a:srgbClr val="546E89"/>
                </a:solidFill>
                <a:latin typeface="Arial"/>
                <a:cs typeface="Arial"/>
              </a:rPr>
              <a:t>es</a:t>
            </a:r>
            <a:r>
              <a:rPr sz="1800" dirty="0">
                <a:solidFill>
                  <a:srgbClr val="546E89"/>
                </a:solidFill>
                <a:latin typeface="Arial"/>
                <a:cs typeface="Arial"/>
              </a:rPr>
              <a:t> </a:t>
            </a:r>
            <a:r>
              <a:rPr sz="1750" b="1" spc="25" dirty="0">
                <a:solidFill>
                  <a:srgbClr val="184672"/>
                </a:solidFill>
                <a:latin typeface="Arial"/>
                <a:cs typeface="Arial"/>
              </a:rPr>
              <a:t>cooperar</a:t>
            </a:r>
            <a:r>
              <a:rPr sz="1750" b="1" spc="30" dirty="0">
                <a:solidFill>
                  <a:srgbClr val="184672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415E80"/>
                </a:solidFill>
                <a:latin typeface="Arial"/>
                <a:cs typeface="Arial"/>
              </a:rPr>
              <a:t>y</a:t>
            </a:r>
            <a:r>
              <a:rPr sz="1800" spc="3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750" b="1" spc="50" dirty="0">
                <a:solidFill>
                  <a:srgbClr val="415E80"/>
                </a:solidFill>
                <a:latin typeface="Arial"/>
                <a:cs typeface="Arial"/>
              </a:rPr>
              <a:t>c</a:t>
            </a:r>
            <a:r>
              <a:rPr sz="1750" b="1" spc="50" dirty="0">
                <a:solidFill>
                  <a:srgbClr val="184672"/>
                </a:solidFill>
                <a:latin typeface="Arial"/>
                <a:cs typeface="Arial"/>
              </a:rPr>
              <a:t>ompartir</a:t>
            </a:r>
            <a:r>
              <a:rPr sz="1750" b="1" spc="55" dirty="0">
                <a:solidFill>
                  <a:srgbClr val="184672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415E80"/>
                </a:solidFill>
                <a:latin typeface="Arial"/>
                <a:cs typeface="Arial"/>
              </a:rPr>
              <a:t>con </a:t>
            </a:r>
            <a:r>
              <a:rPr sz="1800" spc="85" dirty="0">
                <a:solidFill>
                  <a:srgbClr val="415E80"/>
                </a:solidFill>
                <a:latin typeface="Arial"/>
                <a:cs typeface="Arial"/>
              </a:rPr>
              <a:t>otros </a:t>
            </a:r>
            <a:r>
              <a:rPr sz="1800" spc="60" dirty="0">
                <a:solidFill>
                  <a:srgbClr val="415E80"/>
                </a:solidFill>
                <a:latin typeface="Arial"/>
                <a:cs typeface="Arial"/>
              </a:rPr>
              <a:t>centros </a:t>
            </a:r>
            <a:r>
              <a:rPr sz="1800" spc="45" dirty="0">
                <a:solidFill>
                  <a:srgbClr val="415E80"/>
                </a:solidFill>
                <a:latin typeface="Arial"/>
                <a:cs typeface="Arial"/>
              </a:rPr>
              <a:t>educativos </a:t>
            </a:r>
            <a:r>
              <a:rPr sz="1800" spc="50" dirty="0">
                <a:solidFill>
                  <a:srgbClr val="415E80"/>
                </a:solidFill>
                <a:latin typeface="Arial"/>
                <a:cs typeface="Arial"/>
              </a:rPr>
              <a:t>europeos, </a:t>
            </a:r>
            <a:r>
              <a:rPr sz="1800" spc="-5" dirty="0">
                <a:solidFill>
                  <a:srgbClr val="415E80"/>
                </a:solidFill>
                <a:latin typeface="Arial"/>
                <a:cs typeface="Arial"/>
              </a:rPr>
              <a:t>es</a:t>
            </a:r>
            <a:r>
              <a:rPr sz="180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415E80"/>
                </a:solidFill>
                <a:latin typeface="Arial"/>
                <a:cs typeface="Arial"/>
              </a:rPr>
              <a:t>generar </a:t>
            </a:r>
            <a:r>
              <a:rPr sz="1800" spc="3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415E80"/>
                </a:solidFill>
                <a:latin typeface="Arial"/>
                <a:cs typeface="Arial"/>
              </a:rPr>
              <a:t>resultados </a:t>
            </a:r>
            <a:r>
              <a:rPr sz="1800" spc="50" dirty="0">
                <a:solidFill>
                  <a:srgbClr val="415E80"/>
                </a:solidFill>
                <a:latin typeface="Arial"/>
                <a:cs typeface="Arial"/>
              </a:rPr>
              <a:t>de </a:t>
            </a:r>
            <a:r>
              <a:rPr sz="1800" spc="85" dirty="0">
                <a:solidFill>
                  <a:srgbClr val="184672"/>
                </a:solidFill>
                <a:latin typeface="Arial"/>
                <a:cs typeface="Arial"/>
              </a:rPr>
              <a:t>impacto</a:t>
            </a:r>
            <a:r>
              <a:rPr sz="1800" spc="85" dirty="0">
                <a:solidFill>
                  <a:srgbClr val="415E80"/>
                </a:solidFill>
                <a:latin typeface="Arial"/>
                <a:cs typeface="Arial"/>
              </a:rPr>
              <a:t>, </a:t>
            </a:r>
            <a:r>
              <a:rPr sz="1800" spc="-5" dirty="0">
                <a:solidFill>
                  <a:srgbClr val="415E80"/>
                </a:solidFill>
                <a:latin typeface="Arial"/>
                <a:cs typeface="Arial"/>
              </a:rPr>
              <a:t>es </a:t>
            </a:r>
            <a:r>
              <a:rPr sz="1800" spc="80" dirty="0">
                <a:solidFill>
                  <a:srgbClr val="415E80"/>
                </a:solidFill>
                <a:latin typeface="Arial"/>
                <a:cs typeface="Arial"/>
              </a:rPr>
              <a:t>contribuir </a:t>
            </a:r>
            <a:r>
              <a:rPr sz="1800" spc="-40" dirty="0">
                <a:solidFill>
                  <a:srgbClr val="415E80"/>
                </a:solidFill>
                <a:latin typeface="Arial"/>
                <a:cs typeface="Arial"/>
              </a:rPr>
              <a:t>a </a:t>
            </a:r>
            <a:r>
              <a:rPr sz="1800" spc="10" dirty="0">
                <a:solidFill>
                  <a:srgbClr val="415E80"/>
                </a:solidFill>
                <a:latin typeface="Arial"/>
                <a:cs typeface="Arial"/>
              </a:rPr>
              <a:t>la </a:t>
            </a:r>
            <a:r>
              <a:rPr sz="1800" spc="100" dirty="0">
                <a:solidFill>
                  <a:srgbClr val="184672"/>
                </a:solidFill>
                <a:latin typeface="Arial"/>
                <a:cs typeface="Arial"/>
              </a:rPr>
              <a:t>mejora </a:t>
            </a:r>
            <a:r>
              <a:rPr sz="1800" spc="70" dirty="0">
                <a:solidFill>
                  <a:srgbClr val="415E80"/>
                </a:solidFill>
                <a:latin typeface="Arial"/>
                <a:cs typeface="Arial"/>
              </a:rPr>
              <a:t>del </a:t>
            </a:r>
            <a:r>
              <a:rPr sz="1800" spc="75" dirty="0">
                <a:solidFill>
                  <a:srgbClr val="415E80"/>
                </a:solidFill>
                <a:latin typeface="Arial"/>
                <a:cs typeface="Arial"/>
              </a:rPr>
              <a:t>centro </a:t>
            </a:r>
            <a:r>
              <a:rPr sz="1800" spc="80" dirty="0">
                <a:solidFill>
                  <a:srgbClr val="415E80"/>
                </a:solidFill>
                <a:latin typeface="Times New Roman"/>
                <a:cs typeface="Times New Roman"/>
              </a:rPr>
              <a:t>y </a:t>
            </a:r>
            <a:r>
              <a:rPr sz="1800" spc="70" dirty="0">
                <a:solidFill>
                  <a:srgbClr val="415E80"/>
                </a:solidFill>
                <a:latin typeface="Arial"/>
                <a:cs typeface="Arial"/>
              </a:rPr>
              <a:t>de </a:t>
            </a:r>
            <a:r>
              <a:rPr sz="1800" spc="65" dirty="0">
                <a:solidFill>
                  <a:srgbClr val="415E80"/>
                </a:solidFill>
                <a:latin typeface="Arial"/>
                <a:cs typeface="Arial"/>
              </a:rPr>
              <a:t>los </a:t>
            </a:r>
            <a:r>
              <a:rPr sz="1800" spc="15" dirty="0">
                <a:solidFill>
                  <a:srgbClr val="415E80"/>
                </a:solidFill>
                <a:latin typeface="Arial"/>
                <a:cs typeface="Arial"/>
              </a:rPr>
              <a:t>sistemas, </a:t>
            </a:r>
            <a:r>
              <a:rPr sz="1800" spc="-5" dirty="0">
                <a:solidFill>
                  <a:srgbClr val="415E80"/>
                </a:solidFill>
                <a:latin typeface="Arial"/>
                <a:cs typeface="Arial"/>
              </a:rPr>
              <a:t>es </a:t>
            </a:r>
            <a:r>
              <a:rPr sz="1800" spc="80" dirty="0">
                <a:solidFill>
                  <a:srgbClr val="415E80"/>
                </a:solidFill>
                <a:latin typeface="Arial"/>
                <a:cs typeface="Arial"/>
              </a:rPr>
              <a:t>contribuir </a:t>
            </a:r>
            <a:r>
              <a:rPr sz="1800" spc="30" dirty="0">
                <a:solidFill>
                  <a:srgbClr val="415E80"/>
                </a:solidFill>
                <a:latin typeface="Arial"/>
                <a:cs typeface="Arial"/>
              </a:rPr>
              <a:t>a </a:t>
            </a:r>
            <a:r>
              <a:rPr sz="1800" spc="45" dirty="0">
                <a:solidFill>
                  <a:srgbClr val="415E80"/>
                </a:solidFill>
                <a:latin typeface="Arial"/>
                <a:cs typeface="Arial"/>
              </a:rPr>
              <a:t>la </a:t>
            </a:r>
            <a:r>
              <a:rPr sz="1800" spc="5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415E80"/>
                </a:solidFill>
                <a:latin typeface="Arial"/>
                <a:cs typeface="Arial"/>
              </a:rPr>
              <a:t>consecución</a:t>
            </a:r>
            <a:r>
              <a:rPr sz="1800" spc="12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415E80"/>
                </a:solidFill>
                <a:latin typeface="Arial"/>
                <a:cs typeface="Arial"/>
              </a:rPr>
              <a:t>de</a:t>
            </a:r>
            <a:r>
              <a:rPr sz="1800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20" dirty="0">
                <a:solidFill>
                  <a:srgbClr val="415E80"/>
                </a:solidFill>
                <a:latin typeface="Arial"/>
                <a:cs typeface="Arial"/>
              </a:rPr>
              <a:t>los</a:t>
            </a:r>
            <a:r>
              <a:rPr sz="1800" spc="-55" dirty="0">
                <a:solidFill>
                  <a:srgbClr val="415E80"/>
                </a:solidFill>
                <a:latin typeface="Arial"/>
                <a:cs typeface="Arial"/>
              </a:rPr>
              <a:t> </a:t>
            </a:r>
            <a:r>
              <a:rPr sz="1800" spc="90" dirty="0">
                <a:solidFill>
                  <a:srgbClr val="184672"/>
                </a:solidFill>
                <a:latin typeface="Arial"/>
                <a:cs typeface="Arial"/>
              </a:rPr>
              <a:t>objetivos</a:t>
            </a:r>
            <a:r>
              <a:rPr sz="1800" spc="-5" dirty="0">
                <a:solidFill>
                  <a:srgbClr val="184672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184672"/>
                </a:solidFill>
                <a:latin typeface="Arial"/>
                <a:cs typeface="Arial"/>
              </a:rPr>
              <a:t>educativos</a:t>
            </a:r>
            <a:r>
              <a:rPr sz="1800" spc="50" dirty="0">
                <a:solidFill>
                  <a:srgbClr val="184672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184672"/>
                </a:solidFill>
                <a:latin typeface="Arial"/>
                <a:cs typeface="Arial"/>
              </a:rPr>
              <a:t>europeos</a:t>
            </a:r>
            <a:r>
              <a:rPr sz="1800" spc="60" dirty="0">
                <a:solidFill>
                  <a:srgbClr val="465264"/>
                </a:solidFill>
                <a:latin typeface="Arial"/>
                <a:cs typeface="Arial"/>
              </a:rPr>
              <a:t>...</a:t>
            </a:r>
            <a:endParaRPr sz="1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5573" cy="68273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41703" y="260366"/>
            <a:ext cx="870851" cy="4286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95892" y="290981"/>
            <a:ext cx="1543088" cy="38269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62520" y="949214"/>
            <a:ext cx="11122456" cy="5158706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650034" y="199135"/>
            <a:ext cx="1894839" cy="0"/>
          </a:xfrm>
          <a:custGeom>
            <a:avLst/>
            <a:gdLst/>
            <a:ahLst/>
            <a:cxnLst/>
            <a:rect l="l" t="t" r="r" b="b"/>
            <a:pathLst>
              <a:path w="1894839">
                <a:moveTo>
                  <a:pt x="0" y="0"/>
                </a:moveTo>
                <a:lnTo>
                  <a:pt x="1894484" y="0"/>
                </a:lnTo>
              </a:path>
            </a:pathLst>
          </a:custGeom>
          <a:ln w="2296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50034" y="773174"/>
            <a:ext cx="1887220" cy="0"/>
          </a:xfrm>
          <a:custGeom>
            <a:avLst/>
            <a:gdLst/>
            <a:ahLst/>
            <a:cxnLst/>
            <a:rect l="l" t="t" r="r" b="b"/>
            <a:pathLst>
              <a:path w="1887220">
                <a:moveTo>
                  <a:pt x="0" y="0"/>
                </a:moveTo>
                <a:lnTo>
                  <a:pt x="1886845" y="0"/>
                </a:lnTo>
              </a:path>
            </a:pathLst>
          </a:custGeom>
          <a:ln w="153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613076" y="33358"/>
            <a:ext cx="2139950" cy="7143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500" b="1" spc="-580" dirty="0">
                <a:solidFill>
                  <a:srgbClr val="054190"/>
                </a:solidFill>
                <a:latin typeface="Arial"/>
                <a:cs typeface="Arial"/>
              </a:rPr>
              <a:t>11</a:t>
            </a:r>
            <a:r>
              <a:rPr sz="4500" b="1" spc="-525" dirty="0">
                <a:solidFill>
                  <a:srgbClr val="054190"/>
                </a:solidFill>
                <a:latin typeface="Arial"/>
                <a:cs typeface="Arial"/>
              </a:rPr>
              <a:t>1</a:t>
            </a:r>
            <a:r>
              <a:rPr sz="2200" b="1" spc="20" dirty="0">
                <a:solidFill>
                  <a:srgbClr val="054190"/>
                </a:solidFill>
                <a:latin typeface="Arial"/>
                <a:cs typeface="Arial"/>
              </a:rPr>
              <a:t>Erasmus+</a:t>
            </a:r>
            <a:endParaRPr sz="22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64786" y="623981"/>
            <a:ext cx="2110740" cy="171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50" b="1" spc="-155" dirty="0">
                <a:solidFill>
                  <a:srgbClr val="3866A3"/>
                </a:solidFill>
                <a:latin typeface="Arial"/>
                <a:cs typeface="Arial"/>
              </a:rPr>
              <a:t>E</a:t>
            </a:r>
            <a:r>
              <a:rPr sz="950" b="1" spc="-40" dirty="0">
                <a:solidFill>
                  <a:srgbClr val="5477AC"/>
                </a:solidFill>
                <a:latin typeface="Arial"/>
                <a:cs typeface="Arial"/>
              </a:rPr>
              <a:t>n</a:t>
            </a:r>
            <a:r>
              <a:rPr sz="950" b="1" spc="-40" dirty="0">
                <a:solidFill>
                  <a:srgbClr val="7589B5"/>
                </a:solidFill>
                <a:latin typeface="Arial"/>
                <a:cs typeface="Arial"/>
              </a:rPr>
              <a:t>r</a:t>
            </a:r>
            <a:r>
              <a:rPr sz="950" b="1" spc="15" dirty="0">
                <a:solidFill>
                  <a:srgbClr val="7589B5"/>
                </a:solidFill>
                <a:latin typeface="Arial"/>
                <a:cs typeface="Arial"/>
              </a:rPr>
              <a:t>i</a:t>
            </a:r>
            <a:r>
              <a:rPr sz="950" b="1" spc="-60" dirty="0">
                <a:solidFill>
                  <a:srgbClr val="3866A3"/>
                </a:solidFill>
                <a:latin typeface="Arial"/>
                <a:cs typeface="Arial"/>
              </a:rPr>
              <a:t>qu</a:t>
            </a:r>
            <a:r>
              <a:rPr sz="950" b="1" spc="-50" dirty="0">
                <a:solidFill>
                  <a:srgbClr val="3866A3"/>
                </a:solidFill>
                <a:latin typeface="Arial"/>
                <a:cs typeface="Arial"/>
              </a:rPr>
              <a:t>e</a:t>
            </a:r>
            <a:r>
              <a:rPr sz="950" b="1" spc="-180" dirty="0">
                <a:solidFill>
                  <a:srgbClr val="3866A3"/>
                </a:solidFill>
                <a:latin typeface="Arial"/>
                <a:cs typeface="Arial"/>
              </a:rPr>
              <a:t> </a:t>
            </a:r>
            <a:r>
              <a:rPr sz="950" b="1" spc="10" dirty="0">
                <a:solidFill>
                  <a:srgbClr val="5477AC"/>
                </a:solidFill>
                <a:latin typeface="Arial"/>
                <a:cs typeface="Arial"/>
              </a:rPr>
              <a:t>c</a:t>
            </a:r>
            <a:r>
              <a:rPr sz="950" b="1" spc="-85" dirty="0">
                <a:solidFill>
                  <a:srgbClr val="5477AC"/>
                </a:solidFill>
                <a:latin typeface="Arial"/>
                <a:cs typeface="Arial"/>
              </a:rPr>
              <a:t>i</a:t>
            </a:r>
            <a:r>
              <a:rPr sz="950" b="1" spc="5" dirty="0">
                <a:solidFill>
                  <a:srgbClr val="3866A3"/>
                </a:solidFill>
                <a:latin typeface="Arial"/>
                <a:cs typeface="Arial"/>
              </a:rPr>
              <a:t>en</a:t>
            </a:r>
            <a:r>
              <a:rPr sz="950" b="1" spc="-165" dirty="0">
                <a:solidFill>
                  <a:srgbClr val="3866A3"/>
                </a:solidFill>
                <a:latin typeface="Arial"/>
                <a:cs typeface="Arial"/>
              </a:rPr>
              <a:t>d</a:t>
            </a:r>
            <a:r>
              <a:rPr sz="950" b="1" spc="55" dirty="0">
                <a:solidFill>
                  <a:srgbClr val="5477AC"/>
                </a:solidFill>
                <a:latin typeface="Arial"/>
                <a:cs typeface="Arial"/>
              </a:rPr>
              <a:t>o</a:t>
            </a:r>
            <a:r>
              <a:rPr sz="950" b="1" spc="-90" dirty="0">
                <a:solidFill>
                  <a:srgbClr val="5477AC"/>
                </a:solidFill>
                <a:latin typeface="Arial"/>
                <a:cs typeface="Arial"/>
              </a:rPr>
              <a:t> </a:t>
            </a:r>
            <a:r>
              <a:rPr sz="950" b="1" spc="5" dirty="0">
                <a:solidFill>
                  <a:srgbClr val="5477AC"/>
                </a:solidFill>
                <a:latin typeface="Arial"/>
                <a:cs typeface="Arial"/>
              </a:rPr>
              <a:t>vi</a:t>
            </a:r>
            <a:r>
              <a:rPr sz="950" b="1" spc="-120" dirty="0">
                <a:solidFill>
                  <a:srgbClr val="5477AC"/>
                </a:solidFill>
                <a:latin typeface="Arial"/>
                <a:cs typeface="Arial"/>
              </a:rPr>
              <a:t>d</a:t>
            </a:r>
            <a:r>
              <a:rPr sz="950" b="1" spc="-540" dirty="0">
                <a:solidFill>
                  <a:srgbClr val="3866A3"/>
                </a:solidFill>
                <a:latin typeface="Arial"/>
                <a:cs typeface="Arial"/>
              </a:rPr>
              <a:t>a</a:t>
            </a:r>
            <a:r>
              <a:rPr sz="950" b="1" spc="10" dirty="0">
                <a:solidFill>
                  <a:srgbClr val="5477AC"/>
                </a:solidFill>
                <a:latin typeface="Arial"/>
                <a:cs typeface="Arial"/>
              </a:rPr>
              <a:t>,</a:t>
            </a:r>
            <a:r>
              <a:rPr sz="950" b="1" spc="-5" dirty="0">
                <a:solidFill>
                  <a:srgbClr val="5477AC"/>
                </a:solidFill>
                <a:latin typeface="Arial"/>
                <a:cs typeface="Arial"/>
              </a:rPr>
              <a:t> </a:t>
            </a:r>
            <a:r>
              <a:rPr sz="950" b="1" spc="10" dirty="0">
                <a:solidFill>
                  <a:srgbClr val="3866A3"/>
                </a:solidFill>
                <a:latin typeface="Arial"/>
                <a:cs typeface="Arial"/>
              </a:rPr>
              <a:t>s</a:t>
            </a:r>
            <a:r>
              <a:rPr sz="950" b="1" spc="-25" dirty="0">
                <a:solidFill>
                  <a:srgbClr val="3866A3"/>
                </a:solidFill>
                <a:latin typeface="Arial"/>
                <a:cs typeface="Arial"/>
              </a:rPr>
              <a:t> </a:t>
            </a:r>
            <a:r>
              <a:rPr sz="950" b="1" spc="-20" dirty="0">
                <a:solidFill>
                  <a:srgbClr val="5477AC"/>
                </a:solidFill>
                <a:latin typeface="Arial"/>
                <a:cs typeface="Arial"/>
              </a:rPr>
              <a:t>a</a:t>
            </a:r>
            <a:r>
              <a:rPr sz="950" b="1" spc="-45" dirty="0">
                <a:solidFill>
                  <a:srgbClr val="3866A3"/>
                </a:solidFill>
                <a:latin typeface="Arial"/>
                <a:cs typeface="Arial"/>
              </a:rPr>
              <a:t>b</a:t>
            </a:r>
            <a:r>
              <a:rPr sz="950" b="1" spc="30" dirty="0">
                <a:solidFill>
                  <a:srgbClr val="7589B5"/>
                </a:solidFill>
                <a:latin typeface="Arial"/>
                <a:cs typeface="Arial"/>
              </a:rPr>
              <a:t>r</a:t>
            </a:r>
            <a:r>
              <a:rPr sz="950" b="1" spc="-40" dirty="0">
                <a:solidFill>
                  <a:srgbClr val="7589B5"/>
                </a:solidFill>
                <a:latin typeface="Arial"/>
                <a:cs typeface="Arial"/>
              </a:rPr>
              <a:t>i</a:t>
            </a:r>
            <a:r>
              <a:rPr sz="950" b="1" spc="-30" dirty="0">
                <a:solidFill>
                  <a:srgbClr val="3866A3"/>
                </a:solidFill>
                <a:latin typeface="Arial"/>
                <a:cs typeface="Arial"/>
              </a:rPr>
              <a:t>e</a:t>
            </a:r>
            <a:r>
              <a:rPr sz="950" b="1" spc="-80" dirty="0">
                <a:solidFill>
                  <a:srgbClr val="5477AC"/>
                </a:solidFill>
                <a:latin typeface="Arial"/>
                <a:cs typeface="Arial"/>
              </a:rPr>
              <a:t>n</a:t>
            </a:r>
            <a:r>
              <a:rPr sz="950" b="1" spc="-45" dirty="0">
                <a:solidFill>
                  <a:srgbClr val="3866A3"/>
                </a:solidFill>
                <a:latin typeface="Arial"/>
                <a:cs typeface="Arial"/>
              </a:rPr>
              <a:t>d</a:t>
            </a:r>
            <a:r>
              <a:rPr sz="950" b="1" spc="55" dirty="0">
                <a:solidFill>
                  <a:srgbClr val="5477AC"/>
                </a:solidFill>
                <a:latin typeface="Arial"/>
                <a:cs typeface="Arial"/>
              </a:rPr>
              <a:t>o</a:t>
            </a:r>
            <a:r>
              <a:rPr sz="950" b="1" spc="-145" dirty="0">
                <a:solidFill>
                  <a:srgbClr val="5477AC"/>
                </a:solidFill>
                <a:latin typeface="Arial"/>
                <a:cs typeface="Arial"/>
              </a:rPr>
              <a:t> </a:t>
            </a:r>
            <a:r>
              <a:rPr sz="950" b="1" spc="20" dirty="0">
                <a:solidFill>
                  <a:srgbClr val="5477AC"/>
                </a:solidFill>
                <a:latin typeface="Arial"/>
                <a:cs typeface="Arial"/>
              </a:rPr>
              <a:t>m</a:t>
            </a:r>
            <a:r>
              <a:rPr sz="950" b="1" spc="5" dirty="0">
                <a:solidFill>
                  <a:srgbClr val="3866A3"/>
                </a:solidFill>
                <a:latin typeface="Arial"/>
                <a:cs typeface="Arial"/>
              </a:rPr>
              <a:t>e</a:t>
            </a:r>
            <a:r>
              <a:rPr sz="950" b="1" spc="-85" dirty="0">
                <a:solidFill>
                  <a:srgbClr val="3866A3"/>
                </a:solidFill>
                <a:latin typeface="Arial"/>
                <a:cs typeface="Arial"/>
              </a:rPr>
              <a:t>n</a:t>
            </a:r>
            <a:r>
              <a:rPr sz="950" b="1" spc="25" dirty="0">
                <a:solidFill>
                  <a:srgbClr val="5477AC"/>
                </a:solidFill>
                <a:latin typeface="Arial"/>
                <a:cs typeface="Arial"/>
              </a:rPr>
              <a:t>t</a:t>
            </a:r>
            <a:r>
              <a:rPr sz="950" b="1" spc="15" dirty="0">
                <a:solidFill>
                  <a:srgbClr val="3866A3"/>
                </a:solidFill>
                <a:latin typeface="Arial"/>
                <a:cs typeface="Arial"/>
              </a:rPr>
              <a:t>e</a:t>
            </a:r>
            <a:r>
              <a:rPr sz="950" b="1" spc="-160" dirty="0">
                <a:solidFill>
                  <a:srgbClr val="5477AC"/>
                </a:solidFill>
                <a:latin typeface="Arial"/>
                <a:cs typeface="Arial"/>
              </a:rPr>
              <a:t>s</a:t>
            </a:r>
            <a:r>
              <a:rPr sz="950" b="1" spc="-30" dirty="0">
                <a:solidFill>
                  <a:srgbClr val="7589B5"/>
                </a:solidFill>
                <a:latin typeface="Arial"/>
                <a:cs typeface="Arial"/>
              </a:rPr>
              <a:t>.</a:t>
            </a:r>
            <a:endParaRPr sz="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111" y="0"/>
            <a:ext cx="886680" cy="681566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393355" y="32007"/>
            <a:ext cx="10798644" cy="316429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0946283" y="4762577"/>
            <a:ext cx="1245716" cy="507980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417876" y="4847240"/>
            <a:ext cx="190500" cy="1376045"/>
            <a:chOff x="6417876" y="4847240"/>
            <a:chExt cx="190500" cy="1376045"/>
          </a:xfrm>
        </p:grpSpPr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428431" y="5672709"/>
              <a:ext cx="179447" cy="5503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6470654" y="4847240"/>
              <a:ext cx="0" cy="825500"/>
            </a:xfrm>
            <a:custGeom>
              <a:avLst/>
              <a:gdLst/>
              <a:ahLst/>
              <a:cxnLst/>
              <a:rect l="l" t="t" r="r" b="b"/>
              <a:pathLst>
                <a:path h="825500">
                  <a:moveTo>
                    <a:pt x="0" y="825468"/>
                  </a:moveTo>
                  <a:lnTo>
                    <a:pt x="0" y="0"/>
                  </a:lnTo>
                </a:path>
              </a:pathLst>
            </a:custGeom>
            <a:ln w="10555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/>
          <p:nvPr/>
        </p:nvSpPr>
        <p:spPr>
          <a:xfrm>
            <a:off x="12191855" y="5312890"/>
            <a:ext cx="0" cy="1376045"/>
          </a:xfrm>
          <a:custGeom>
            <a:avLst/>
            <a:gdLst/>
            <a:ahLst/>
            <a:cxnLst/>
            <a:rect l="l" t="t" r="r" b="b"/>
            <a:pathLst>
              <a:path h="1376045">
                <a:moveTo>
                  <a:pt x="0" y="1375780"/>
                </a:moveTo>
                <a:lnTo>
                  <a:pt x="0" y="0"/>
                </a:lnTo>
              </a:path>
            </a:pathLst>
          </a:custGeom>
          <a:ln w="422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6523434" y="4889572"/>
            <a:ext cx="3863975" cy="0"/>
          </a:xfrm>
          <a:custGeom>
            <a:avLst/>
            <a:gdLst/>
            <a:ahLst/>
            <a:cxnLst/>
            <a:rect l="l" t="t" r="r" b="b"/>
            <a:pathLst>
              <a:path w="3863975">
                <a:moveTo>
                  <a:pt x="0" y="0"/>
                </a:moveTo>
                <a:lnTo>
                  <a:pt x="3863392" y="0"/>
                </a:lnTo>
              </a:path>
            </a:pathLst>
          </a:custGeom>
          <a:ln w="529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8529021" y="6619881"/>
            <a:ext cx="3663315" cy="53340"/>
          </a:xfrm>
          <a:custGeom>
            <a:avLst/>
            <a:gdLst/>
            <a:ahLst/>
            <a:cxnLst/>
            <a:rect l="l" t="t" r="r" b="b"/>
            <a:pathLst>
              <a:path w="3663315" h="53340">
                <a:moveTo>
                  <a:pt x="0" y="0"/>
                </a:moveTo>
                <a:lnTo>
                  <a:pt x="3662979" y="0"/>
                </a:lnTo>
                <a:lnTo>
                  <a:pt x="3662979" y="52914"/>
                </a:lnTo>
                <a:lnTo>
                  <a:pt x="0" y="5291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169119" y="109703"/>
            <a:ext cx="560705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00" spc="-45" dirty="0">
                <a:solidFill>
                  <a:srgbClr val="A07524"/>
                </a:solidFill>
                <a:latin typeface="Arial"/>
                <a:cs typeface="Arial"/>
              </a:rPr>
              <a:t>a   </a:t>
            </a:r>
            <a:r>
              <a:rPr sz="700" spc="-55" dirty="0">
                <a:solidFill>
                  <a:srgbClr val="A07524"/>
                </a:solidFill>
                <a:latin typeface="Arial"/>
                <a:cs typeface="Arial"/>
              </a:rPr>
              <a:t> </a:t>
            </a:r>
            <a:r>
              <a:rPr sz="600" spc="-50" dirty="0">
                <a:solidFill>
                  <a:srgbClr val="7E691F"/>
                </a:solidFill>
                <a:latin typeface="Arial"/>
                <a:cs typeface="Arial"/>
              </a:rPr>
              <a:t>G</a:t>
            </a:r>
            <a:r>
              <a:rPr sz="600" spc="-85" dirty="0">
                <a:solidFill>
                  <a:srgbClr val="7E691F"/>
                </a:solidFill>
                <a:latin typeface="Arial"/>
                <a:cs typeface="Arial"/>
              </a:rPr>
              <a:t> </a:t>
            </a:r>
            <a:r>
              <a:rPr sz="600" spc="-50" dirty="0">
                <a:solidFill>
                  <a:srgbClr val="64521C"/>
                </a:solidFill>
                <a:latin typeface="Arial"/>
                <a:cs typeface="Arial"/>
              </a:rPr>
              <a:t>O</a:t>
            </a:r>
            <a:r>
              <a:rPr sz="600" spc="-95" dirty="0">
                <a:solidFill>
                  <a:srgbClr val="64521C"/>
                </a:solidFill>
                <a:latin typeface="Arial"/>
                <a:cs typeface="Arial"/>
              </a:rPr>
              <a:t> </a:t>
            </a:r>
            <a:r>
              <a:rPr sz="600" spc="5" dirty="0">
                <a:solidFill>
                  <a:srgbClr val="64521C"/>
                </a:solidFill>
                <a:latin typeface="Arial"/>
                <a:cs typeface="Arial"/>
              </a:rPr>
              <a:t>l!.IE</a:t>
            </a:r>
            <a:r>
              <a:rPr sz="600" spc="-30" dirty="0">
                <a:solidFill>
                  <a:srgbClr val="64521C"/>
                </a:solidFill>
                <a:latin typeface="Arial"/>
                <a:cs typeface="Arial"/>
              </a:rPr>
              <a:t>l</a:t>
            </a:r>
            <a:r>
              <a:rPr sz="600" spc="-135" dirty="0">
                <a:solidFill>
                  <a:srgbClr val="64521C"/>
                </a:solidFill>
                <a:latin typeface="Arial"/>
                <a:cs typeface="Arial"/>
              </a:rPr>
              <a:t>f</a:t>
            </a:r>
            <a:r>
              <a:rPr sz="600" spc="-30" dirty="0">
                <a:solidFill>
                  <a:srgbClr val="64521C"/>
                </a:solidFill>
                <a:latin typeface="Arial"/>
                <a:cs typeface="Arial"/>
              </a:rPr>
              <a:t>l</a:t>
            </a:r>
            <a:r>
              <a:rPr sz="600" spc="-40" dirty="0">
                <a:solidFill>
                  <a:srgbClr val="64521C"/>
                </a:solidFill>
                <a:latin typeface="Arial"/>
                <a:cs typeface="Arial"/>
              </a:rPr>
              <a:t>':10</a:t>
            </a:r>
            <a:endParaRPr sz="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135277" y="211343"/>
            <a:ext cx="452755" cy="125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50" spc="-55" dirty="0">
                <a:solidFill>
                  <a:srgbClr val="AC3F2F"/>
                </a:solidFill>
                <a:latin typeface="Times New Roman"/>
                <a:cs typeface="Times New Roman"/>
              </a:rPr>
              <a:t>";:::</a:t>
            </a:r>
            <a:r>
              <a:rPr sz="650" spc="-45" dirty="0">
                <a:solidFill>
                  <a:srgbClr val="AC3F2F"/>
                </a:solidFill>
                <a:latin typeface="Times New Roman"/>
                <a:cs typeface="Times New Roman"/>
              </a:rPr>
              <a:t>:</a:t>
            </a:r>
            <a:r>
              <a:rPr sz="650" dirty="0">
                <a:solidFill>
                  <a:srgbClr val="AC3F2F"/>
                </a:solidFill>
                <a:latin typeface="Times New Roman"/>
                <a:cs typeface="Times New Roman"/>
              </a:rPr>
              <a:t>  </a:t>
            </a:r>
            <a:r>
              <a:rPr sz="650" spc="65" dirty="0">
                <a:solidFill>
                  <a:srgbClr val="AC3F2F"/>
                </a:solidFill>
                <a:latin typeface="Times New Roman"/>
                <a:cs typeface="Times New Roman"/>
              </a:rPr>
              <a:t> </a:t>
            </a:r>
            <a:r>
              <a:rPr sz="650" spc="-15" dirty="0">
                <a:solidFill>
                  <a:srgbClr val="7E691F"/>
                </a:solidFill>
                <a:latin typeface="Times New Roman"/>
                <a:cs typeface="Times New Roman"/>
              </a:rPr>
              <a:t>O</a:t>
            </a:r>
            <a:r>
              <a:rPr sz="650" spc="-10" dirty="0">
                <a:solidFill>
                  <a:srgbClr val="7E691F"/>
                </a:solidFill>
                <a:latin typeface="Times New Roman"/>
                <a:cs typeface="Times New Roman"/>
              </a:rPr>
              <a:t>E</a:t>
            </a:r>
            <a:r>
              <a:rPr sz="650" spc="-105" dirty="0">
                <a:solidFill>
                  <a:srgbClr val="7E691F"/>
                </a:solidFill>
                <a:latin typeface="Times New Roman"/>
                <a:cs typeface="Times New Roman"/>
              </a:rPr>
              <a:t> </a:t>
            </a:r>
            <a:r>
              <a:rPr sz="650" spc="-35" dirty="0">
                <a:solidFill>
                  <a:srgbClr val="7E691F"/>
                </a:solidFill>
                <a:latin typeface="Times New Roman"/>
                <a:cs typeface="Times New Roman"/>
              </a:rPr>
              <a:t>CS</a:t>
            </a:r>
            <a:r>
              <a:rPr sz="650" spc="-75" dirty="0">
                <a:solidFill>
                  <a:srgbClr val="7E691F"/>
                </a:solidFill>
                <a:latin typeface="Times New Roman"/>
                <a:cs typeface="Times New Roman"/>
              </a:rPr>
              <a:t>l</a:t>
            </a:r>
            <a:r>
              <a:rPr sz="650" spc="-415" dirty="0">
                <a:solidFill>
                  <a:srgbClr val="64521C"/>
                </a:solidFill>
                <a:latin typeface="Times New Roman"/>
                <a:cs typeface="Times New Roman"/>
              </a:rPr>
              <a:t>A</a:t>
            </a:r>
            <a:r>
              <a:rPr sz="650" spc="-15" dirty="0">
                <a:solidFill>
                  <a:srgbClr val="7E691F"/>
                </a:solidFill>
                <a:latin typeface="Times New Roman"/>
                <a:cs typeface="Times New Roman"/>
              </a:rPr>
              <a:t>'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47397" y="212225"/>
            <a:ext cx="123825" cy="34036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050" spc="50" dirty="0">
                <a:solidFill>
                  <a:srgbClr val="8C825E"/>
                </a:solidFill>
                <a:latin typeface="Times New Roman"/>
                <a:cs typeface="Times New Roman"/>
              </a:rPr>
              <a:t>•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33062" y="0"/>
            <a:ext cx="506095" cy="3556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150" spc="-90" dirty="0">
                <a:solidFill>
                  <a:srgbClr val="7E691F"/>
                </a:solidFill>
                <a:latin typeface="Arial"/>
                <a:cs typeface="Arial"/>
              </a:rPr>
              <a:t>"</a:t>
            </a:r>
            <a:r>
              <a:rPr sz="2150" spc="-620" dirty="0">
                <a:solidFill>
                  <a:srgbClr val="7E691F"/>
                </a:solidFill>
                <a:latin typeface="Arial"/>
                <a:cs typeface="Arial"/>
              </a:rPr>
              <a:t>"</a:t>
            </a:r>
            <a:r>
              <a:rPr sz="2150" spc="-250" dirty="0">
                <a:solidFill>
                  <a:srgbClr val="7E691F"/>
                </a:solidFill>
                <a:latin typeface="Arial"/>
                <a:cs typeface="Arial"/>
              </a:rPr>
              <a:t>'</a:t>
            </a:r>
            <a:r>
              <a:rPr sz="2150" spc="-355" dirty="0">
                <a:solidFill>
                  <a:srgbClr val="7E691F"/>
                </a:solidFill>
                <a:latin typeface="Arial"/>
                <a:cs typeface="Arial"/>
              </a:rPr>
              <a:t>"</a:t>
            </a:r>
            <a:r>
              <a:rPr sz="2150" spc="-270" dirty="0">
                <a:solidFill>
                  <a:srgbClr val="64521C"/>
                </a:solidFill>
                <a:latin typeface="Arial"/>
                <a:cs typeface="Arial"/>
              </a:rPr>
              <a:t>"</a:t>
            </a:r>
            <a:r>
              <a:rPr sz="2150" spc="40" dirty="0">
                <a:solidFill>
                  <a:srgbClr val="7E691F"/>
                </a:solidFill>
                <a:latin typeface="Arial"/>
                <a:cs typeface="Arial"/>
              </a:rPr>
              <a:t>"</a:t>
            </a:r>
            <a:r>
              <a:rPr sz="2150" spc="-305" dirty="0">
                <a:solidFill>
                  <a:srgbClr val="7E691F"/>
                </a:solidFill>
                <a:latin typeface="Arial"/>
                <a:cs typeface="Arial"/>
              </a:rPr>
              <a:t> </a:t>
            </a:r>
            <a:r>
              <a:rPr sz="2150" spc="-204" dirty="0">
                <a:solidFill>
                  <a:srgbClr val="7E691F"/>
                </a:solidFill>
                <a:latin typeface="Arial"/>
                <a:cs typeface="Arial"/>
              </a:rPr>
              <a:t>"'</a:t>
            </a:r>
            <a:endParaRPr sz="21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747191" y="0"/>
            <a:ext cx="768350" cy="3784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150" u="sng" spc="-385" dirty="0">
                <a:solidFill>
                  <a:srgbClr val="3B5079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</a:t>
            </a:r>
            <a:r>
              <a:rPr sz="2150" u="sng" spc="105" dirty="0">
                <a:solidFill>
                  <a:srgbClr val="3B5079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150" spc="-240" dirty="0">
                <a:solidFill>
                  <a:srgbClr val="3B5079"/>
                </a:solidFill>
                <a:latin typeface="Arial"/>
                <a:cs typeface="Arial"/>
              </a:rPr>
              <a:t> </a:t>
            </a:r>
            <a:r>
              <a:rPr sz="2300" u="sng" spc="-390" dirty="0">
                <a:solidFill>
                  <a:srgbClr val="3B5079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p</a:t>
            </a:r>
            <a:r>
              <a:rPr sz="2300" u="sng" spc="-365" dirty="0">
                <a:solidFill>
                  <a:srgbClr val="3B5079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150" u="sng" spc="-750" dirty="0">
                <a:solidFill>
                  <a:srgbClr val="4D6287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</a:t>
            </a:r>
            <a:r>
              <a:rPr sz="2150" u="sng" spc="-385" dirty="0">
                <a:solidFill>
                  <a:srgbClr val="69A1C6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</a:t>
            </a:r>
            <a:r>
              <a:rPr sz="2150" u="sng" spc="-1085" dirty="0">
                <a:solidFill>
                  <a:srgbClr val="4D6287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</a:t>
            </a:r>
            <a:r>
              <a:rPr sz="2150" u="sng" spc="-640" dirty="0">
                <a:solidFill>
                  <a:srgbClr val="69A1C6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·</a:t>
            </a:r>
            <a:r>
              <a:rPr sz="2150" u="sng" spc="-415" dirty="0">
                <a:solidFill>
                  <a:srgbClr val="69A1C6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.·</a:t>
            </a:r>
            <a:r>
              <a:rPr sz="2150" spc="-370" dirty="0">
                <a:solidFill>
                  <a:srgbClr val="69A1C6"/>
                </a:solidFill>
                <a:latin typeface="Arial"/>
                <a:cs typeface="Arial"/>
              </a:rPr>
              <a:t>.·,</a:t>
            </a:r>
            <a:endParaRPr sz="2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908287" y="213547"/>
            <a:ext cx="690245" cy="1098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" spc="-140" dirty="0">
                <a:solidFill>
                  <a:srgbClr val="7E691F"/>
                </a:solidFill>
                <a:latin typeface="Arial"/>
                <a:cs typeface="Arial"/>
              </a:rPr>
              <a:t>0(</a:t>
            </a:r>
            <a:r>
              <a:rPr sz="550" spc="-130" dirty="0">
                <a:solidFill>
                  <a:srgbClr val="7E691F"/>
                </a:solidFill>
                <a:latin typeface="Arial"/>
                <a:cs typeface="Arial"/>
              </a:rPr>
              <a:t> </a:t>
            </a:r>
            <a:r>
              <a:rPr sz="550" spc="-245" dirty="0">
                <a:solidFill>
                  <a:srgbClr val="7E691F"/>
                </a:solidFill>
                <a:latin typeface="Arial"/>
                <a:cs typeface="Arial"/>
              </a:rPr>
              <a:t>UM</a:t>
            </a:r>
            <a:r>
              <a:rPr sz="550" spc="480" dirty="0">
                <a:solidFill>
                  <a:srgbClr val="7E691F"/>
                </a:solidFill>
                <a:latin typeface="Arial"/>
                <a:cs typeface="Arial"/>
              </a:rPr>
              <a:t> </a:t>
            </a:r>
            <a:r>
              <a:rPr sz="550" spc="-135" dirty="0">
                <a:solidFill>
                  <a:srgbClr val="7E691F"/>
                </a:solidFill>
                <a:latin typeface="Arial"/>
                <a:cs typeface="Arial"/>
              </a:rPr>
              <a:t>vtk</a:t>
            </a:r>
            <a:r>
              <a:rPr sz="550" spc="-130" dirty="0">
                <a:solidFill>
                  <a:srgbClr val="7E691F"/>
                </a:solidFill>
                <a:latin typeface="Arial"/>
                <a:cs typeface="Arial"/>
              </a:rPr>
              <a:t> </a:t>
            </a:r>
            <a:r>
              <a:rPr sz="550" spc="80" dirty="0">
                <a:solidFill>
                  <a:srgbClr val="7E691F"/>
                </a:solidFill>
                <a:latin typeface="Arial"/>
                <a:cs typeface="Arial"/>
              </a:rPr>
              <a:t>S</a:t>
            </a:r>
            <a:r>
              <a:rPr sz="550" spc="80" dirty="0">
                <a:solidFill>
                  <a:srgbClr val="64521C"/>
                </a:solidFill>
                <a:latin typeface="Arial"/>
                <a:cs typeface="Arial"/>
              </a:rPr>
              <a:t>l</a:t>
            </a:r>
            <a:r>
              <a:rPr sz="550" spc="80" dirty="0">
                <a:solidFill>
                  <a:srgbClr val="7E691F"/>
                </a:solidFill>
                <a:latin typeface="Arial"/>
                <a:cs typeface="Arial"/>
              </a:rPr>
              <a:t>!ll\00</a:t>
            </a:r>
            <a:endParaRPr sz="5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979739" y="6299"/>
            <a:ext cx="2172335" cy="44767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750" spc="550" dirty="0">
                <a:solidFill>
                  <a:srgbClr val="0A4D97"/>
                </a:solidFill>
                <a:latin typeface="Times New Roman"/>
                <a:cs typeface="Times New Roman"/>
              </a:rPr>
              <a:t>-Erasmus+</a:t>
            </a:r>
            <a:endParaRPr sz="2750">
              <a:latin typeface="Times New Roman"/>
              <a:cs typeface="Times New Roman"/>
            </a:endParaRPr>
          </a:p>
        </p:txBody>
      </p:sp>
      <p:graphicFrame>
        <p:nvGraphicFramePr>
          <p:cNvPr id="18" name="object 18"/>
          <p:cNvGraphicFramePr>
            <a:graphicFrameLocks noGrp="1"/>
          </p:cNvGraphicFramePr>
          <p:nvPr/>
        </p:nvGraphicFramePr>
        <p:xfrm>
          <a:off x="7320390" y="3180470"/>
          <a:ext cx="3098800" cy="146044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171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160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5155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21945">
                        <a:lnSpc>
                          <a:spcPct val="100000"/>
                        </a:lnSpc>
                        <a:spcBef>
                          <a:spcPts val="815"/>
                        </a:spcBef>
                      </a:pPr>
                      <a:r>
                        <a:rPr sz="2100" spc="-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Apoy</a:t>
                      </a:r>
                      <a:r>
                        <a:rPr sz="2100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2100" spc="-12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2100" spc="-204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65" dirty="0">
                          <a:solidFill>
                            <a:srgbClr val="163857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2100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2100" spc="-210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40" dirty="0">
                          <a:solidFill>
                            <a:srgbClr val="16385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2100" spc="-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2100" spc="-33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2100" spc="-70" dirty="0">
                          <a:solidFill>
                            <a:srgbClr val="163857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2100" spc="-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2100" spc="-34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2100" spc="-65" dirty="0">
                          <a:solidFill>
                            <a:srgbClr val="16385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2100" spc="-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ón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80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035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11658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4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223520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2100" spc="-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Coste</a:t>
                      </a:r>
                      <a:r>
                        <a:rPr sz="2100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2100" spc="-114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excep</a:t>
                      </a:r>
                      <a:r>
                        <a:rPr sz="2100" spc="-72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2100" spc="-40" dirty="0">
                          <a:solidFill>
                            <a:srgbClr val="5B380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2100" spc="-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on</a:t>
                      </a:r>
                      <a:r>
                        <a:rPr sz="2100" spc="-33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2100" spc="-70" dirty="0">
                          <a:solidFill>
                            <a:srgbClr val="163857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2100" spc="-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es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069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6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aphicFrame>
        <p:nvGraphicFramePr>
          <p:cNvPr id="19" name="object 19"/>
          <p:cNvGraphicFramePr>
            <a:graphicFrameLocks noGrp="1"/>
          </p:cNvGraphicFramePr>
          <p:nvPr/>
        </p:nvGraphicFramePr>
        <p:xfrm>
          <a:off x="3066436" y="3180470"/>
          <a:ext cx="3123564" cy="35558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97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09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286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04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369570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2100" spc="-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Apoy</a:t>
                      </a:r>
                      <a:r>
                        <a:rPr sz="2100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2100" spc="-200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organi</a:t>
                      </a:r>
                      <a:r>
                        <a:rPr sz="2100" spc="-110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z</a:t>
                      </a:r>
                      <a:r>
                        <a:rPr sz="2100" spc="-525" dirty="0">
                          <a:solidFill>
                            <a:srgbClr val="3F1F18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2100" spc="-840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2100" spc="-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ivo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4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825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577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7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4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71755" algn="ctr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2100" spc="-90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2100" spc="-90" dirty="0">
                          <a:solidFill>
                            <a:srgbClr val="3F1F18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2100" spc="-90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aje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80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6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6994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74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17525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2100" spc="-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Apoy</a:t>
                      </a:r>
                      <a:r>
                        <a:rPr sz="2100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2100" spc="-70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15" dirty="0">
                          <a:solidFill>
                            <a:srgbClr val="5B380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2100" spc="-204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2100" spc="-95" dirty="0">
                          <a:solidFill>
                            <a:srgbClr val="3F1F18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2100" spc="5" dirty="0">
                          <a:solidFill>
                            <a:srgbClr val="16385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2100" spc="-5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2100" spc="-15" dirty="0">
                          <a:solidFill>
                            <a:srgbClr val="3F1F18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2100" spc="-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du</a:t>
                      </a:r>
                      <a:r>
                        <a:rPr sz="2100" spc="-300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2100" dirty="0">
                          <a:solidFill>
                            <a:srgbClr val="163857"/>
                          </a:solidFill>
                          <a:latin typeface="Arial"/>
                          <a:cs typeface="Arial"/>
                        </a:rPr>
                        <a:t>l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74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6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16411"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6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74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53975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gridSpan="2">
                  <a:txBody>
                    <a:bodyPr/>
                    <a:lstStyle/>
                    <a:p>
                      <a:pPr marL="336550">
                        <a:lnSpc>
                          <a:spcPct val="100000"/>
                        </a:lnSpc>
                        <a:spcBef>
                          <a:spcPts val="1150"/>
                        </a:spcBef>
                      </a:pPr>
                      <a:r>
                        <a:rPr sz="2100" spc="-12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V</a:t>
                      </a:r>
                      <a:r>
                        <a:rPr sz="2100" spc="-10" dirty="0">
                          <a:solidFill>
                            <a:srgbClr val="16385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2100" spc="-12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2100" spc="-5" dirty="0">
                          <a:solidFill>
                            <a:srgbClr val="16385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2100" spc="-150" dirty="0">
                          <a:solidFill>
                            <a:srgbClr val="163857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2100" spc="-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2100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2100" spc="-31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spc="-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prep</a:t>
                      </a:r>
                      <a:r>
                        <a:rPr sz="2100" spc="-900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2100" spc="-130" dirty="0">
                          <a:solidFill>
                            <a:srgbClr val="163857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2100" spc="-18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2100" spc="-25" dirty="0">
                          <a:solidFill>
                            <a:srgbClr val="3F1F18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2100" spc="-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2100" spc="-190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2100" spc="-55" dirty="0">
                          <a:solidFill>
                            <a:srgbClr val="163857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2100" spc="-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as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46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8071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4605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95246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53975">
                      <a:solidFill>
                        <a:srgbClr val="000000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7486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381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 marL="510540">
                        <a:lnSpc>
                          <a:spcPct val="100000"/>
                        </a:lnSpc>
                        <a:spcBef>
                          <a:spcPts val="1230"/>
                        </a:spcBef>
                      </a:pPr>
                      <a:r>
                        <a:rPr sz="2100" spc="-254" dirty="0">
                          <a:solidFill>
                            <a:srgbClr val="3F1F18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2100" spc="-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asa</a:t>
                      </a:r>
                      <a:r>
                        <a:rPr sz="2100" spc="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2100" spc="-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2100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2100" spc="-195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dirty="0">
                          <a:solidFill>
                            <a:srgbClr val="231F2A"/>
                          </a:solidFill>
                          <a:latin typeface="Arial"/>
                          <a:cs typeface="Arial"/>
                        </a:rPr>
                        <a:t>cursos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562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807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562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20" name="object 20"/>
          <p:cNvSpPr txBox="1"/>
          <p:nvPr/>
        </p:nvSpPr>
        <p:spPr>
          <a:xfrm>
            <a:off x="7044101" y="5357734"/>
            <a:ext cx="4396740" cy="62103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marR="5080" indent="11430">
              <a:lnSpc>
                <a:spcPct val="100000"/>
              </a:lnSpc>
              <a:spcBef>
                <a:spcPts val="110"/>
              </a:spcBef>
              <a:tabLst>
                <a:tab pos="1102995" algn="l"/>
                <a:tab pos="2833370" algn="l"/>
                <a:tab pos="3230245" algn="l"/>
              </a:tabLst>
            </a:pPr>
            <a:r>
              <a:rPr sz="1950" b="1" i="1" spc="-10" dirty="0">
                <a:solidFill>
                  <a:srgbClr val="FF0F13"/>
                </a:solidFill>
                <a:latin typeface="Times New Roman"/>
                <a:cs typeface="Times New Roman"/>
              </a:rPr>
              <a:t>l-as</a:t>
            </a:r>
            <a:r>
              <a:rPr sz="1950" b="1" i="1" spc="315" dirty="0">
                <a:solidFill>
                  <a:srgbClr val="FF0F13"/>
                </a:solidFill>
                <a:latin typeface="Times New Roman"/>
                <a:cs typeface="Times New Roman"/>
              </a:rPr>
              <a:t> </a:t>
            </a:r>
            <a:r>
              <a:rPr sz="1950" b="1" i="1" spc="35" dirty="0">
                <a:solidFill>
                  <a:srgbClr val="FF0F13"/>
                </a:solidFill>
                <a:latin typeface="Times New Roman"/>
                <a:cs typeface="Times New Roman"/>
              </a:rPr>
              <a:t>siguientes</a:t>
            </a:r>
            <a:r>
              <a:rPr sz="1950" b="1" i="1" spc="440" dirty="0">
                <a:solidFill>
                  <a:srgbClr val="FF0F13"/>
                </a:solidFill>
                <a:latin typeface="Times New Roman"/>
                <a:cs typeface="Times New Roman"/>
              </a:rPr>
              <a:t> </a:t>
            </a:r>
            <a:r>
              <a:rPr sz="1950" b="1" i="1" spc="5" dirty="0">
                <a:solidFill>
                  <a:srgbClr val="FF0F13"/>
                </a:solidFill>
                <a:latin typeface="Times New Roman"/>
                <a:cs typeface="Times New Roman"/>
              </a:rPr>
              <a:t>reglas</a:t>
            </a:r>
            <a:r>
              <a:rPr sz="1950" b="1" i="1" spc="315" dirty="0">
                <a:solidFill>
                  <a:srgbClr val="FF0F13"/>
                </a:solidFill>
                <a:latin typeface="Times New Roman"/>
                <a:cs typeface="Times New Roman"/>
              </a:rPr>
              <a:t> </a:t>
            </a:r>
            <a:r>
              <a:rPr sz="1950" b="1" i="1" spc="10" dirty="0">
                <a:solidFill>
                  <a:srgbClr val="FF0F13"/>
                </a:solidFill>
                <a:latin typeface="Times New Roman"/>
                <a:cs typeface="Times New Roman"/>
              </a:rPr>
              <a:t>de	</a:t>
            </a:r>
            <a:r>
              <a:rPr sz="1950" b="1" i="1" spc="-60" dirty="0">
                <a:solidFill>
                  <a:srgbClr val="FF0F13"/>
                </a:solidFill>
                <a:latin typeface="Times New Roman"/>
                <a:cs typeface="Times New Roman"/>
              </a:rPr>
              <a:t>financiaci6n</a:t>
            </a:r>
            <a:r>
              <a:rPr sz="1950" b="1" i="1" spc="-55" dirty="0">
                <a:solidFill>
                  <a:srgbClr val="FF0F13"/>
                </a:solidFill>
                <a:latin typeface="Times New Roman"/>
                <a:cs typeface="Times New Roman"/>
              </a:rPr>
              <a:t> </a:t>
            </a:r>
            <a:r>
              <a:rPr sz="1950" b="1" i="1" spc="80" dirty="0">
                <a:solidFill>
                  <a:srgbClr val="FF0F13"/>
                </a:solidFill>
                <a:latin typeface="Times New Roman"/>
                <a:cs typeface="Times New Roman"/>
              </a:rPr>
              <a:t>se </a:t>
            </a:r>
            <a:r>
              <a:rPr sz="1950" b="1" i="1" spc="-475" dirty="0">
                <a:solidFill>
                  <a:srgbClr val="FF0F13"/>
                </a:solidFill>
                <a:latin typeface="Times New Roman"/>
                <a:cs typeface="Times New Roman"/>
              </a:rPr>
              <a:t> </a:t>
            </a:r>
            <a:r>
              <a:rPr sz="1950" b="1" i="1" spc="-25" dirty="0">
                <a:solidFill>
                  <a:srgbClr val="FF0F13"/>
                </a:solidFill>
                <a:latin typeface="Times New Roman"/>
                <a:cs typeface="Times New Roman"/>
              </a:rPr>
              <a:t>aplicarán	</a:t>
            </a:r>
            <a:r>
              <a:rPr sz="1950" b="1" i="1" dirty="0">
                <a:solidFill>
                  <a:srgbClr val="FF0F13"/>
                </a:solidFill>
                <a:latin typeface="Times New Roman"/>
                <a:cs typeface="Times New Roman"/>
              </a:rPr>
              <a:t>para</a:t>
            </a:r>
            <a:r>
              <a:rPr sz="1950" b="1" i="1" spc="490" dirty="0">
                <a:solidFill>
                  <a:srgbClr val="FF0F13"/>
                </a:solidFill>
                <a:latin typeface="Times New Roman"/>
                <a:cs typeface="Times New Roman"/>
              </a:rPr>
              <a:t> </a:t>
            </a:r>
            <a:r>
              <a:rPr sz="1950" b="1" i="1" dirty="0">
                <a:solidFill>
                  <a:srgbClr val="FF0F13"/>
                </a:solidFill>
                <a:latin typeface="Times New Roman"/>
                <a:cs typeface="Times New Roman"/>
              </a:rPr>
              <a:t>prof1ectos</a:t>
            </a:r>
            <a:r>
              <a:rPr sz="1950" b="1" i="1" spc="360" dirty="0">
                <a:solidFill>
                  <a:srgbClr val="FF0F13"/>
                </a:solidFill>
                <a:latin typeface="Times New Roman"/>
                <a:cs typeface="Times New Roman"/>
              </a:rPr>
              <a:t> </a:t>
            </a:r>
            <a:r>
              <a:rPr sz="1950" b="1" i="1" dirty="0">
                <a:solidFill>
                  <a:srgbClr val="FF0F13"/>
                </a:solidFill>
                <a:latin typeface="Times New Roman"/>
                <a:cs typeface="Times New Roman"/>
              </a:rPr>
              <a:t>de	</a:t>
            </a:r>
            <a:r>
              <a:rPr sz="1950" b="1" i="1" spc="105" dirty="0">
                <a:solidFill>
                  <a:srgbClr val="FF0F13"/>
                </a:solidFill>
                <a:latin typeface="Times New Roman"/>
                <a:cs typeface="Times New Roman"/>
              </a:rPr>
              <a:t>corta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44101" y="5960961"/>
            <a:ext cx="4385310" cy="3251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1314450" algn="l"/>
                <a:tab pos="1905635" algn="l"/>
              </a:tabLst>
            </a:pPr>
            <a:r>
              <a:rPr sz="1950" b="1" i="1" dirty="0">
                <a:solidFill>
                  <a:srgbClr val="FF0F13"/>
                </a:solidFill>
                <a:latin typeface="Times New Roman"/>
                <a:cs typeface="Times New Roman"/>
              </a:rPr>
              <a:t>duraci6n</a:t>
            </a:r>
            <a:r>
              <a:rPr sz="1950" b="1" i="1" spc="215" dirty="0">
                <a:solidFill>
                  <a:srgbClr val="FF0F13"/>
                </a:solidFill>
                <a:latin typeface="Times New Roman"/>
                <a:cs typeface="Times New Roman"/>
              </a:rPr>
              <a:t> </a:t>
            </a:r>
            <a:r>
              <a:rPr sz="1950" b="1" i="1" spc="-20" dirty="0">
                <a:solidFill>
                  <a:srgbClr val="FF0F13"/>
                </a:solidFill>
                <a:latin typeface="Arial"/>
                <a:cs typeface="Arial"/>
              </a:rPr>
              <a:t>!I	</a:t>
            </a:r>
            <a:r>
              <a:rPr sz="1950" b="1" i="1" spc="-15" dirty="0">
                <a:solidFill>
                  <a:srgbClr val="FF0F13"/>
                </a:solidFill>
                <a:latin typeface="Times New Roman"/>
                <a:cs typeface="Times New Roman"/>
              </a:rPr>
              <a:t>para	</a:t>
            </a:r>
            <a:r>
              <a:rPr sz="1950" b="1" i="1" spc="-5" dirty="0">
                <a:solidFill>
                  <a:srgbClr val="FF0F13"/>
                </a:solidFill>
                <a:latin typeface="Times New Roman"/>
                <a:cs typeface="Times New Roman"/>
              </a:rPr>
              <a:t>prof1ectos</a:t>
            </a:r>
            <a:r>
              <a:rPr sz="1950" b="1" i="1" spc="370" dirty="0">
                <a:solidFill>
                  <a:srgbClr val="FF0F13"/>
                </a:solidFill>
                <a:latin typeface="Times New Roman"/>
                <a:cs typeface="Times New Roman"/>
              </a:rPr>
              <a:t> </a:t>
            </a:r>
            <a:r>
              <a:rPr sz="1950" b="1" i="1" spc="40" dirty="0">
                <a:solidFill>
                  <a:srgbClr val="FF0F13"/>
                </a:solidFill>
                <a:latin typeface="Times New Roman"/>
                <a:cs typeface="Times New Roman"/>
              </a:rPr>
              <a:t>acreditados·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6364305" y="5998663"/>
            <a:ext cx="1149985" cy="11303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250" spc="190" dirty="0">
                <a:solidFill>
                  <a:srgbClr val="163857"/>
                </a:solidFill>
                <a:latin typeface="Arial"/>
                <a:cs typeface="Arial"/>
              </a:rPr>
              <a:t>&lt;&lt;</a:t>
            </a:r>
            <a:endParaRPr sz="7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1999" cy="6857996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378458" y="1708480"/>
            <a:ext cx="2319020" cy="13982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Calibri"/>
                <a:cs typeface="Calibri"/>
              </a:rPr>
              <a:t>La </a:t>
            </a:r>
            <a:r>
              <a:rPr sz="1800" spc="-10" dirty="0">
                <a:latin typeface="Calibri"/>
                <a:cs typeface="Calibri"/>
              </a:rPr>
              <a:t>acreditación</a:t>
            </a:r>
            <a:r>
              <a:rPr sz="1800" spc="2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Erasmus </a:t>
            </a:r>
            <a:r>
              <a:rPr sz="1800" spc="-5" dirty="0">
                <a:latin typeface="Calibri"/>
                <a:cs typeface="Calibri"/>
              </a:rPr>
              <a:t> </a:t>
            </a:r>
            <a:r>
              <a:rPr sz="1800" dirty="0">
                <a:latin typeface="Calibri"/>
                <a:cs typeface="Calibri"/>
              </a:rPr>
              <a:t>es </a:t>
            </a:r>
            <a:r>
              <a:rPr sz="1800" spc="-5" dirty="0">
                <a:latin typeface="Calibri"/>
                <a:cs typeface="Calibri"/>
              </a:rPr>
              <a:t>una </a:t>
            </a:r>
            <a:r>
              <a:rPr sz="1800" spc="-10" dirty="0">
                <a:latin typeface="Calibri"/>
                <a:cs typeface="Calibri"/>
              </a:rPr>
              <a:t>nueva forma </a:t>
            </a:r>
            <a:r>
              <a:rPr sz="1800" spc="-5" dirty="0">
                <a:latin typeface="Calibri"/>
                <a:cs typeface="Calibri"/>
              </a:rPr>
              <a:t>de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acceder </a:t>
            </a:r>
            <a:r>
              <a:rPr sz="1800" dirty="0">
                <a:latin typeface="Calibri"/>
                <a:cs typeface="Calibri"/>
              </a:rPr>
              <a:t>a las </a:t>
            </a:r>
            <a:r>
              <a:rPr sz="1800" spc="-5" dirty="0">
                <a:latin typeface="Calibri"/>
                <a:cs typeface="Calibri"/>
              </a:rPr>
              <a:t>actividades </a:t>
            </a:r>
            <a:r>
              <a:rPr sz="1800" spc="-395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movilidad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del</a:t>
            </a:r>
            <a:r>
              <a:rPr sz="1800" spc="-10" dirty="0">
                <a:latin typeface="Calibri"/>
                <a:cs typeface="Calibri"/>
              </a:rPr>
              <a:t> </a:t>
            </a:r>
            <a:r>
              <a:rPr sz="1800" spc="-5" dirty="0">
                <a:latin typeface="Calibri"/>
                <a:cs typeface="Calibri"/>
              </a:rPr>
              <a:t>nuevo </a:t>
            </a:r>
            <a:r>
              <a:rPr sz="1800" dirty="0">
                <a:latin typeface="Calibri"/>
                <a:cs typeface="Calibri"/>
              </a:rPr>
              <a:t> </a:t>
            </a:r>
            <a:r>
              <a:rPr sz="1800" spc="-10" dirty="0">
                <a:latin typeface="Calibri"/>
                <a:cs typeface="Calibri"/>
              </a:rPr>
              <a:t>programa.</a:t>
            </a:r>
            <a:endParaRPr sz="1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5834" y="0"/>
            <a:ext cx="947242" cy="68273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72259" y="275673"/>
            <a:ext cx="886129" cy="428616"/>
          </a:xfrm>
          <a:prstGeom prst="rect">
            <a:avLst/>
          </a:prstGeom>
        </p:spPr>
      </p:pic>
      <p:grpSp>
        <p:nvGrpSpPr>
          <p:cNvPr id="4" name="object 4"/>
          <p:cNvGrpSpPr/>
          <p:nvPr/>
        </p:nvGrpSpPr>
        <p:grpSpPr>
          <a:xfrm>
            <a:off x="1672951" y="0"/>
            <a:ext cx="9128760" cy="6245860"/>
            <a:chOff x="1672951" y="0"/>
            <a:chExt cx="9128760" cy="6245860"/>
          </a:xfrm>
        </p:grpSpPr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26448" y="0"/>
              <a:ext cx="7532103" cy="303106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711147" y="1301291"/>
              <a:ext cx="1756981" cy="4944397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163997" y="3819414"/>
              <a:ext cx="5637618" cy="864886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163997" y="4913917"/>
              <a:ext cx="5591784" cy="857233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672951" y="199135"/>
              <a:ext cx="603885" cy="612775"/>
            </a:xfrm>
            <a:custGeom>
              <a:avLst/>
              <a:gdLst/>
              <a:ahLst/>
              <a:cxnLst/>
              <a:rect l="l" t="t" r="r" b="b"/>
              <a:pathLst>
                <a:path w="603885" h="612775">
                  <a:moveTo>
                    <a:pt x="22917" y="612309"/>
                  </a:moveTo>
                  <a:lnTo>
                    <a:pt x="22917" y="0"/>
                  </a:lnTo>
                </a:path>
                <a:path w="603885" h="612775">
                  <a:moveTo>
                    <a:pt x="7639" y="15307"/>
                  </a:moveTo>
                  <a:lnTo>
                    <a:pt x="603484" y="15307"/>
                  </a:lnTo>
                </a:path>
                <a:path w="603885" h="612775">
                  <a:moveTo>
                    <a:pt x="0" y="581693"/>
                  </a:moveTo>
                  <a:lnTo>
                    <a:pt x="458343" y="581693"/>
                  </a:lnTo>
                </a:path>
              </a:pathLst>
            </a:custGeom>
            <a:ln w="1529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336118" y="6819727"/>
            <a:ext cx="389890" cy="0"/>
          </a:xfrm>
          <a:custGeom>
            <a:avLst/>
            <a:gdLst/>
            <a:ahLst/>
            <a:cxnLst/>
            <a:rect l="l" t="t" r="r" b="b"/>
            <a:pathLst>
              <a:path w="389890">
                <a:moveTo>
                  <a:pt x="0" y="0"/>
                </a:moveTo>
                <a:lnTo>
                  <a:pt x="389591" y="0"/>
                </a:lnTo>
              </a:path>
            </a:pathLst>
          </a:custGeom>
          <a:ln w="3061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755165" y="417326"/>
            <a:ext cx="191770" cy="171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50" spc="-10" dirty="0">
                <a:solidFill>
                  <a:srgbClr val="9E9E9E"/>
                </a:solidFill>
                <a:latin typeface="Arial"/>
                <a:cs typeface="Arial"/>
              </a:rPr>
              <a:t>_...</a:t>
            </a:r>
            <a:endParaRPr sz="95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3930036" y="638552"/>
            <a:ext cx="240665" cy="0"/>
          </a:xfrm>
          <a:custGeom>
            <a:avLst/>
            <a:gdLst/>
            <a:ahLst/>
            <a:cxnLst/>
            <a:rect l="l" t="t" r="r" b="b"/>
            <a:pathLst>
              <a:path w="240664">
                <a:moveTo>
                  <a:pt x="0" y="0"/>
                </a:moveTo>
                <a:lnTo>
                  <a:pt x="240630" y="0"/>
                </a:lnTo>
              </a:path>
            </a:pathLst>
          </a:custGeom>
          <a:ln w="17824">
            <a:solidFill>
              <a:srgbClr val="9D9D9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158629" y="436461"/>
            <a:ext cx="95250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800" spc="-65" dirty="0">
                <a:solidFill>
                  <a:srgbClr val="B3B3B5"/>
                </a:solidFill>
                <a:latin typeface="Times New Roman"/>
                <a:cs typeface="Times New Roman"/>
              </a:rPr>
              <a:t>....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630411" y="412223"/>
            <a:ext cx="1551940" cy="4159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803910" algn="l"/>
                <a:tab pos="975360" algn="l"/>
              </a:tabLst>
            </a:pPr>
            <a:r>
              <a:rPr sz="1200" u="sng" dirty="0">
                <a:solidFill>
                  <a:srgbClr val="7E7E80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200" dirty="0">
                <a:solidFill>
                  <a:srgbClr val="7E7E80"/>
                </a:solidFill>
                <a:latin typeface="Times New Roman"/>
                <a:cs typeface="Times New Roman"/>
              </a:rPr>
              <a:t>	</a:t>
            </a:r>
            <a:r>
              <a:rPr sz="2550" spc="-434" dirty="0">
                <a:solidFill>
                  <a:srgbClr val="626466"/>
                </a:solidFill>
                <a:latin typeface="Arial"/>
                <a:cs typeface="Arial"/>
              </a:rPr>
              <a:t>·</a:t>
            </a:r>
            <a:r>
              <a:rPr sz="2550" spc="-70" dirty="0">
                <a:solidFill>
                  <a:srgbClr val="9E9E9E"/>
                </a:solidFill>
                <a:latin typeface="Arial"/>
                <a:cs typeface="Arial"/>
              </a:rPr>
              <a:t>·-</a:t>
            </a:r>
            <a:r>
              <a:rPr sz="2550" spc="-380" dirty="0">
                <a:solidFill>
                  <a:srgbClr val="9E9E9E"/>
                </a:solidFill>
                <a:latin typeface="Arial"/>
                <a:cs typeface="Arial"/>
              </a:rPr>
              <a:t> </a:t>
            </a:r>
            <a:r>
              <a:rPr sz="1200" spc="-130" dirty="0">
                <a:solidFill>
                  <a:srgbClr val="7E7E80"/>
                </a:solidFill>
                <a:latin typeface="Times New Roman"/>
                <a:cs typeface="Times New Roman"/>
              </a:rPr>
              <a:t>.....</a:t>
            </a:r>
            <a:r>
              <a:rPr sz="1200" spc="-160" dirty="0">
                <a:solidFill>
                  <a:srgbClr val="7E7E80"/>
                </a:solidFill>
                <a:latin typeface="Times New Roman"/>
                <a:cs typeface="Times New Roman"/>
              </a:rPr>
              <a:t>.</a:t>
            </a:r>
            <a:r>
              <a:rPr sz="1950" spc="-630" dirty="0">
                <a:solidFill>
                  <a:srgbClr val="9E9E9E"/>
                </a:solidFill>
                <a:latin typeface="Times New Roman"/>
                <a:cs typeface="Times New Roman"/>
              </a:rPr>
              <a:t>·</a:t>
            </a:r>
            <a:r>
              <a:rPr sz="1200" spc="-130" dirty="0">
                <a:solidFill>
                  <a:srgbClr val="7E7E80"/>
                </a:solidFill>
                <a:latin typeface="Times New Roman"/>
                <a:cs typeface="Times New Roman"/>
              </a:rPr>
              <a:t>. </a:t>
            </a:r>
            <a:r>
              <a:rPr sz="1950" spc="-280" dirty="0">
                <a:solidFill>
                  <a:srgbClr val="9E9E9E"/>
                </a:solidFill>
                <a:latin typeface="Times New Roman"/>
                <a:cs typeface="Times New Roman"/>
              </a:rPr>
              <a:t>--</a:t>
            </a:r>
            <a:endParaRPr sz="19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9579808" y="10397"/>
            <a:ext cx="2150110" cy="7607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800" spc="-455" dirty="0">
                <a:solidFill>
                  <a:srgbClr val="033F90"/>
                </a:solidFill>
              </a:rPr>
              <a:t>11</a:t>
            </a:r>
            <a:r>
              <a:rPr sz="4800" spc="-335" dirty="0">
                <a:solidFill>
                  <a:srgbClr val="033F90"/>
                </a:solidFill>
              </a:rPr>
              <a:t>1</a:t>
            </a:r>
            <a:r>
              <a:rPr sz="2300" spc="-65" dirty="0">
                <a:solidFill>
                  <a:srgbClr val="033F90"/>
                </a:solidFill>
                <a:latin typeface="Arial"/>
                <a:cs typeface="Arial"/>
              </a:rPr>
              <a:t>E</a:t>
            </a:r>
            <a:r>
              <a:rPr sz="2300" spc="20" dirty="0">
                <a:solidFill>
                  <a:srgbClr val="033F90"/>
                </a:solidFill>
                <a:latin typeface="Arial"/>
                <a:cs typeface="Arial"/>
              </a:rPr>
              <a:t>ras</a:t>
            </a:r>
            <a:r>
              <a:rPr sz="2300" spc="40" dirty="0">
                <a:solidFill>
                  <a:srgbClr val="033F90"/>
                </a:solidFill>
                <a:latin typeface="Arial"/>
                <a:cs typeface="Arial"/>
              </a:rPr>
              <a:t>m</a:t>
            </a:r>
            <a:r>
              <a:rPr sz="2300" spc="80" dirty="0">
                <a:solidFill>
                  <a:srgbClr val="033F90"/>
                </a:solidFill>
                <a:latin typeface="Arial"/>
                <a:cs typeface="Arial"/>
              </a:rPr>
              <a:t>us</a:t>
            </a:r>
            <a:r>
              <a:rPr sz="2300" spc="95" dirty="0">
                <a:solidFill>
                  <a:srgbClr val="2F5EA0"/>
                </a:solidFill>
                <a:latin typeface="Arial"/>
                <a:cs typeface="Arial"/>
              </a:rPr>
              <a:t>+</a:t>
            </a:r>
            <a:endParaRPr sz="23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649284" y="653321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50" dirty="0">
                <a:solidFill>
                  <a:srgbClr val="2F5EA0"/>
                </a:solidFill>
                <a:latin typeface="Arial"/>
                <a:cs typeface="Arial"/>
              </a:rPr>
              <a:t>E</a:t>
            </a:r>
            <a:r>
              <a:rPr sz="900" spc="45" dirty="0">
                <a:solidFill>
                  <a:srgbClr val="4F74AA"/>
                </a:solidFill>
                <a:latin typeface="Arial"/>
                <a:cs typeface="Arial"/>
              </a:rPr>
              <a:t>n</a:t>
            </a:r>
            <a:r>
              <a:rPr sz="900" spc="-15" dirty="0">
                <a:solidFill>
                  <a:srgbClr val="4F74AA"/>
                </a:solidFill>
                <a:latin typeface="Arial"/>
                <a:cs typeface="Arial"/>
              </a:rPr>
              <a:t>r</a:t>
            </a:r>
            <a:r>
              <a:rPr sz="900" spc="65" dirty="0">
                <a:solidFill>
                  <a:srgbClr val="9AA7C6"/>
                </a:solidFill>
                <a:latin typeface="Arial"/>
                <a:cs typeface="Arial"/>
              </a:rPr>
              <a:t>i</a:t>
            </a:r>
            <a:r>
              <a:rPr sz="900" spc="45" dirty="0">
                <a:solidFill>
                  <a:srgbClr val="4F74AA"/>
                </a:solidFill>
                <a:latin typeface="Arial"/>
                <a:cs typeface="Arial"/>
              </a:rPr>
              <a:t>q</a:t>
            </a:r>
            <a:r>
              <a:rPr sz="900" spc="85" dirty="0">
                <a:solidFill>
                  <a:srgbClr val="4F74AA"/>
                </a:solidFill>
                <a:latin typeface="Arial"/>
                <a:cs typeface="Arial"/>
              </a:rPr>
              <a:t>u</a:t>
            </a:r>
            <a:r>
              <a:rPr sz="900" spc="-25" dirty="0">
                <a:solidFill>
                  <a:srgbClr val="2F5EA0"/>
                </a:solidFill>
                <a:latin typeface="Arial"/>
                <a:cs typeface="Arial"/>
              </a:rPr>
              <a:t>e</a:t>
            </a:r>
            <a:r>
              <a:rPr sz="900" spc="45" dirty="0">
                <a:solidFill>
                  <a:srgbClr val="4F74AA"/>
                </a:solidFill>
                <a:latin typeface="Arial"/>
                <a:cs typeface="Arial"/>
              </a:rPr>
              <a:t>c</a:t>
            </a:r>
            <a:r>
              <a:rPr sz="900" spc="25" dirty="0">
                <a:solidFill>
                  <a:srgbClr val="4F74AA"/>
                </a:solidFill>
                <a:latin typeface="Arial"/>
                <a:cs typeface="Arial"/>
              </a:rPr>
              <a:t>i</a:t>
            </a:r>
            <a:r>
              <a:rPr sz="900" spc="45" dirty="0">
                <a:solidFill>
                  <a:srgbClr val="2F5EA0"/>
                </a:solidFill>
                <a:latin typeface="Arial"/>
                <a:cs typeface="Arial"/>
              </a:rPr>
              <a:t>e</a:t>
            </a:r>
            <a:r>
              <a:rPr sz="900" spc="-30" dirty="0">
                <a:solidFill>
                  <a:srgbClr val="2F5EA0"/>
                </a:solidFill>
                <a:latin typeface="Arial"/>
                <a:cs typeface="Arial"/>
              </a:rPr>
              <a:t>n</a:t>
            </a:r>
            <a:r>
              <a:rPr sz="900" spc="45" dirty="0">
                <a:solidFill>
                  <a:srgbClr val="4F74AA"/>
                </a:solidFill>
                <a:latin typeface="Arial"/>
                <a:cs typeface="Arial"/>
              </a:rPr>
              <a:t>d</a:t>
            </a:r>
            <a:r>
              <a:rPr sz="900" spc="50" dirty="0">
                <a:solidFill>
                  <a:srgbClr val="4F74AA"/>
                </a:solidFill>
                <a:latin typeface="Arial"/>
                <a:cs typeface="Arial"/>
              </a:rPr>
              <a:t>o</a:t>
            </a:r>
            <a:r>
              <a:rPr sz="900" spc="-15" dirty="0">
                <a:solidFill>
                  <a:srgbClr val="4F74AA"/>
                </a:solidFill>
                <a:latin typeface="Arial"/>
                <a:cs typeface="Arial"/>
              </a:rPr>
              <a:t> </a:t>
            </a:r>
            <a:r>
              <a:rPr sz="900" spc="30" dirty="0">
                <a:solidFill>
                  <a:srgbClr val="4F74AA"/>
                </a:solidFill>
                <a:latin typeface="Arial"/>
                <a:cs typeface="Arial"/>
              </a:rPr>
              <a:t>vi</a:t>
            </a:r>
            <a:r>
              <a:rPr sz="900" spc="80" dirty="0">
                <a:solidFill>
                  <a:srgbClr val="4F74AA"/>
                </a:solidFill>
                <a:latin typeface="Arial"/>
                <a:cs typeface="Arial"/>
              </a:rPr>
              <a:t>d</a:t>
            </a:r>
            <a:r>
              <a:rPr sz="900" spc="-20" dirty="0">
                <a:solidFill>
                  <a:srgbClr val="2F5EA0"/>
                </a:solidFill>
                <a:latin typeface="Arial"/>
                <a:cs typeface="Arial"/>
              </a:rPr>
              <a:t>a</a:t>
            </a:r>
            <a:r>
              <a:rPr sz="900" spc="20" dirty="0">
                <a:solidFill>
                  <a:srgbClr val="4F74AA"/>
                </a:solidFill>
                <a:latin typeface="Arial"/>
                <a:cs typeface="Arial"/>
              </a:rPr>
              <a:t>s,</a:t>
            </a:r>
            <a:r>
              <a:rPr sz="900" spc="-160" dirty="0">
                <a:solidFill>
                  <a:srgbClr val="4F74AA"/>
                </a:solidFill>
                <a:latin typeface="Arial"/>
                <a:cs typeface="Arial"/>
              </a:rPr>
              <a:t> </a:t>
            </a:r>
            <a:r>
              <a:rPr sz="900" spc="45" dirty="0">
                <a:solidFill>
                  <a:srgbClr val="4F74AA"/>
                </a:solidFill>
                <a:latin typeface="Arial"/>
                <a:cs typeface="Arial"/>
              </a:rPr>
              <a:t>ab</a:t>
            </a:r>
            <a:r>
              <a:rPr sz="900" spc="-110" dirty="0">
                <a:solidFill>
                  <a:srgbClr val="4F74AA"/>
                </a:solidFill>
                <a:latin typeface="Arial"/>
                <a:cs typeface="Arial"/>
              </a:rPr>
              <a:t>r</a:t>
            </a:r>
            <a:r>
              <a:rPr sz="900" spc="20" dirty="0">
                <a:solidFill>
                  <a:srgbClr val="8395BA"/>
                </a:solidFill>
                <a:latin typeface="Arial"/>
                <a:cs typeface="Arial"/>
              </a:rPr>
              <a:t>i</a:t>
            </a:r>
            <a:r>
              <a:rPr sz="900" spc="-145" dirty="0">
                <a:solidFill>
                  <a:srgbClr val="8395BA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2F5EA0"/>
                </a:solidFill>
                <a:latin typeface="Arial"/>
                <a:cs typeface="Arial"/>
              </a:rPr>
              <a:t>e</a:t>
            </a:r>
            <a:r>
              <a:rPr sz="900" spc="5" dirty="0">
                <a:solidFill>
                  <a:srgbClr val="4F74AA"/>
                </a:solidFill>
                <a:latin typeface="Arial"/>
                <a:cs typeface="Arial"/>
              </a:rPr>
              <a:t>n</a:t>
            </a:r>
            <a:r>
              <a:rPr sz="900" spc="95" dirty="0">
                <a:solidFill>
                  <a:srgbClr val="2F5EA0"/>
                </a:solidFill>
                <a:latin typeface="Arial"/>
                <a:cs typeface="Arial"/>
              </a:rPr>
              <a:t>d</a:t>
            </a:r>
            <a:r>
              <a:rPr sz="900" spc="50" dirty="0">
                <a:solidFill>
                  <a:srgbClr val="4F74AA"/>
                </a:solidFill>
                <a:latin typeface="Arial"/>
                <a:cs typeface="Arial"/>
              </a:rPr>
              <a:t>o</a:t>
            </a:r>
            <a:r>
              <a:rPr sz="900" spc="-50" dirty="0">
                <a:solidFill>
                  <a:srgbClr val="4F74AA"/>
                </a:solidFill>
                <a:latin typeface="Arial"/>
                <a:cs typeface="Arial"/>
              </a:rPr>
              <a:t> </a:t>
            </a:r>
            <a:r>
              <a:rPr sz="900" spc="55" dirty="0">
                <a:solidFill>
                  <a:srgbClr val="4F74AA"/>
                </a:solidFill>
                <a:latin typeface="Arial"/>
                <a:cs typeface="Arial"/>
              </a:rPr>
              <a:t>m</a:t>
            </a:r>
            <a:r>
              <a:rPr sz="900" spc="-50" dirty="0">
                <a:solidFill>
                  <a:srgbClr val="2F5EA0"/>
                </a:solidFill>
                <a:latin typeface="Arial"/>
                <a:cs typeface="Arial"/>
              </a:rPr>
              <a:t>e</a:t>
            </a:r>
            <a:r>
              <a:rPr sz="900" spc="45" dirty="0">
                <a:solidFill>
                  <a:srgbClr val="4F74AA"/>
                </a:solidFill>
                <a:latin typeface="Arial"/>
                <a:cs typeface="Arial"/>
              </a:rPr>
              <a:t>n</a:t>
            </a:r>
            <a:r>
              <a:rPr sz="900" spc="25" dirty="0">
                <a:solidFill>
                  <a:srgbClr val="4F74AA"/>
                </a:solidFill>
                <a:latin typeface="Arial"/>
                <a:cs typeface="Arial"/>
              </a:rPr>
              <a:t>t</a:t>
            </a:r>
            <a:r>
              <a:rPr sz="900" spc="-150" dirty="0">
                <a:solidFill>
                  <a:srgbClr val="4F74AA"/>
                </a:solidFill>
                <a:latin typeface="Arial"/>
                <a:cs typeface="Arial"/>
              </a:rPr>
              <a:t> </a:t>
            </a:r>
            <a:r>
              <a:rPr sz="900" spc="40" dirty="0">
                <a:solidFill>
                  <a:srgbClr val="2F5EA0"/>
                </a:solidFill>
                <a:latin typeface="Arial"/>
                <a:cs typeface="Arial"/>
              </a:rPr>
              <a:t>e</a:t>
            </a:r>
            <a:r>
              <a:rPr sz="900" spc="20" dirty="0">
                <a:solidFill>
                  <a:srgbClr val="4F74AA"/>
                </a:solidFill>
                <a:latin typeface="Arial"/>
                <a:cs typeface="Arial"/>
              </a:rPr>
              <a:t>s.</a:t>
            </a:r>
            <a:endParaRPr sz="9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4521598" y="2818932"/>
            <a:ext cx="3679825" cy="409575"/>
          </a:xfrm>
          <a:prstGeom prst="rect">
            <a:avLst/>
          </a:prstGeom>
          <a:solidFill>
            <a:srgbClr val="03CA99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350" spc="30" dirty="0">
                <a:solidFill>
                  <a:srgbClr val="FBFDF9"/>
                </a:solidFill>
                <a:latin typeface="Arial"/>
                <a:cs typeface="Arial"/>
              </a:rPr>
              <a:t>Resolución</a:t>
            </a:r>
            <a:r>
              <a:rPr sz="2350" dirty="0">
                <a:solidFill>
                  <a:srgbClr val="FBFDF9"/>
                </a:solidFill>
                <a:latin typeface="Arial"/>
                <a:cs typeface="Arial"/>
              </a:rPr>
              <a:t> </a:t>
            </a:r>
            <a:r>
              <a:rPr sz="2350" spc="70" dirty="0">
                <a:solidFill>
                  <a:srgbClr val="FBFDF9"/>
                </a:solidFill>
                <a:latin typeface="Arial"/>
                <a:cs typeface="Arial"/>
              </a:rPr>
              <a:t>acreditaciones</a:t>
            </a:r>
            <a:endParaRPr sz="2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99130" cy="6730506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0714" y="223466"/>
            <a:ext cx="881092" cy="406690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671840" y="630156"/>
            <a:ext cx="4487424" cy="31315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95496" y="3904011"/>
            <a:ext cx="409810" cy="40669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5901272" y="5144415"/>
            <a:ext cx="1516298" cy="63036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598260" y="121794"/>
            <a:ext cx="1905635" cy="610235"/>
            <a:chOff x="1598260" y="121794"/>
            <a:chExt cx="1905635" cy="610235"/>
          </a:xfrm>
        </p:grpSpPr>
        <p:sp>
          <p:nvSpPr>
            <p:cNvPr id="8" name="object 8"/>
            <p:cNvSpPr/>
            <p:nvPr/>
          </p:nvSpPr>
          <p:spPr>
            <a:xfrm>
              <a:off x="1598260" y="121794"/>
              <a:ext cx="1905635" cy="610235"/>
            </a:xfrm>
            <a:custGeom>
              <a:avLst/>
              <a:gdLst/>
              <a:ahLst/>
              <a:cxnLst/>
              <a:rect l="l" t="t" r="r" b="b"/>
              <a:pathLst>
                <a:path w="1905635" h="610235">
                  <a:moveTo>
                    <a:pt x="20490" y="610035"/>
                  </a:moveTo>
                  <a:lnTo>
                    <a:pt x="20490" y="0"/>
                  </a:lnTo>
                </a:path>
                <a:path w="1905635" h="610235">
                  <a:moveTo>
                    <a:pt x="0" y="20334"/>
                  </a:moveTo>
                  <a:lnTo>
                    <a:pt x="1905618" y="20334"/>
                  </a:lnTo>
                </a:path>
              </a:pathLst>
            </a:custGeom>
            <a:ln w="2041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98260" y="701327"/>
              <a:ext cx="1885314" cy="0"/>
            </a:xfrm>
            <a:custGeom>
              <a:avLst/>
              <a:gdLst/>
              <a:ahLst/>
              <a:cxnLst/>
              <a:rect l="l" t="t" r="r" b="b"/>
              <a:pathLst>
                <a:path w="1885314">
                  <a:moveTo>
                    <a:pt x="0" y="0"/>
                  </a:moveTo>
                  <a:lnTo>
                    <a:pt x="1885128" y="0"/>
                  </a:lnTo>
                </a:path>
              </a:pathLst>
            </a:custGeom>
            <a:ln w="3050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/>
          <p:nvPr/>
        </p:nvSpPr>
        <p:spPr>
          <a:xfrm>
            <a:off x="4774292" y="3853176"/>
            <a:ext cx="4241800" cy="0"/>
          </a:xfrm>
          <a:custGeom>
            <a:avLst/>
            <a:gdLst/>
            <a:ahLst/>
            <a:cxnLst/>
            <a:rect l="l" t="t" r="r" b="b"/>
            <a:pathLst>
              <a:path w="4241800">
                <a:moveTo>
                  <a:pt x="0" y="0"/>
                </a:moveTo>
                <a:lnTo>
                  <a:pt x="4241538" y="0"/>
                </a:lnTo>
              </a:path>
            </a:pathLst>
          </a:custGeom>
          <a:ln w="3050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729630" y="163743"/>
            <a:ext cx="440690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spc="-215" dirty="0">
                <a:solidFill>
                  <a:srgbClr val="826B1F"/>
                </a:solidFill>
                <a:latin typeface="Arial"/>
                <a:cs typeface="Arial"/>
              </a:rPr>
              <a:t>........,</a:t>
            </a:r>
            <a:endParaRPr sz="20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554757" y="163743"/>
            <a:ext cx="686435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u="sng" spc="-200" dirty="0">
                <a:solidFill>
                  <a:srgbClr val="3D547C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se</a:t>
            </a:r>
            <a:r>
              <a:rPr sz="2050" u="sng" spc="-105" dirty="0">
                <a:solidFill>
                  <a:srgbClr val="3D547C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</a:t>
            </a:r>
            <a:r>
              <a:rPr sz="2050" u="sng" spc="-210" dirty="0">
                <a:solidFill>
                  <a:srgbClr val="3D547C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p</a:t>
            </a:r>
            <a:r>
              <a:rPr sz="2050" u="sng" spc="-420" dirty="0">
                <a:solidFill>
                  <a:srgbClr val="5085B6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·</a:t>
            </a:r>
            <a:r>
              <a:rPr sz="2050" u="sng" spc="-755" dirty="0">
                <a:solidFill>
                  <a:srgbClr val="3D547C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1</a:t>
            </a:r>
            <a:r>
              <a:rPr sz="2050" u="sng" spc="-640" dirty="0">
                <a:solidFill>
                  <a:srgbClr val="5085B6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·</a:t>
            </a:r>
            <a:r>
              <a:rPr sz="2050" u="sng" spc="-360" dirty="0">
                <a:solidFill>
                  <a:srgbClr val="72A7CA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</a:t>
            </a:r>
            <a:r>
              <a:rPr sz="2050" u="sng" spc="-955" dirty="0">
                <a:solidFill>
                  <a:srgbClr val="3D547C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e</a:t>
            </a:r>
            <a:r>
              <a:rPr sz="2050" u="sng" spc="-330" dirty="0">
                <a:solidFill>
                  <a:srgbClr val="72A7CA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.</a:t>
            </a:r>
            <a:r>
              <a:rPr sz="2050" spc="-160" dirty="0">
                <a:solidFill>
                  <a:srgbClr val="72A7CA"/>
                </a:solidFill>
                <a:latin typeface="Arial"/>
                <a:cs typeface="Arial"/>
              </a:rPr>
              <a:t>'</a:t>
            </a:r>
            <a:r>
              <a:rPr sz="2050" spc="-245" dirty="0">
                <a:solidFill>
                  <a:srgbClr val="5085B6"/>
                </a:solidFill>
                <a:latin typeface="Arial"/>
                <a:cs typeface="Arial"/>
              </a:rPr>
              <a:t>.</a:t>
            </a:r>
            <a:endParaRPr sz="20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782082" y="163743"/>
            <a:ext cx="4295775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282440" algn="l"/>
              </a:tabLst>
            </a:pPr>
            <a:r>
              <a:rPr sz="2050" u="heavy" dirty="0">
                <a:solidFill>
                  <a:srgbClr val="5085B6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endParaRPr sz="20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752214" y="398860"/>
            <a:ext cx="64706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80" dirty="0">
                <a:solidFill>
                  <a:srgbClr val="826B1F"/>
                </a:solidFill>
                <a:latin typeface="Times New Roman"/>
                <a:cs typeface="Times New Roman"/>
              </a:rPr>
              <a:t>Di</a:t>
            </a:r>
            <a:r>
              <a:rPr sz="600" spc="-45" dirty="0">
                <a:solidFill>
                  <a:srgbClr val="826B1F"/>
                </a:solidFill>
                <a:latin typeface="Times New Roman"/>
                <a:cs typeface="Times New Roman"/>
              </a:rPr>
              <a:t> </a:t>
            </a:r>
            <a:r>
              <a:rPr sz="600" spc="114" dirty="0">
                <a:solidFill>
                  <a:srgbClr val="826B1F"/>
                </a:solidFill>
                <a:latin typeface="Times New Roman"/>
                <a:cs typeface="Times New Roman"/>
              </a:rPr>
              <a:t>UN$S.0,.00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49244" y="297187"/>
            <a:ext cx="601345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spc="-495" dirty="0">
                <a:solidFill>
                  <a:srgbClr val="CCCCCD"/>
                </a:solidFill>
                <a:latin typeface="Times New Roman"/>
                <a:cs typeface="Times New Roman"/>
              </a:rPr>
              <a:t>---</a:t>
            </a:r>
            <a:r>
              <a:rPr sz="3825" spc="-742" baseline="3267" dirty="0">
                <a:solidFill>
                  <a:srgbClr val="BABABC"/>
                </a:solidFill>
                <a:latin typeface="Times New Roman"/>
                <a:cs typeface="Times New Roman"/>
              </a:rPr>
              <a:t>-</a:t>
            </a:r>
            <a:r>
              <a:rPr sz="2600" spc="-495" dirty="0">
                <a:solidFill>
                  <a:srgbClr val="CCCCCD"/>
                </a:solidFill>
                <a:latin typeface="Times New Roman"/>
                <a:cs typeface="Times New Roman"/>
              </a:rPr>
              <a:t>·</a:t>
            </a:r>
            <a:r>
              <a:rPr sz="3825" spc="-742" baseline="3267" dirty="0">
                <a:solidFill>
                  <a:srgbClr val="BABABC"/>
                </a:solidFill>
                <a:latin typeface="Times New Roman"/>
                <a:cs typeface="Times New Roman"/>
              </a:rPr>
              <a:t>-</a:t>
            </a:r>
            <a:r>
              <a:rPr sz="2600" spc="-495" dirty="0">
                <a:solidFill>
                  <a:srgbClr val="CCCCCD"/>
                </a:solidFill>
                <a:latin typeface="Times New Roman"/>
                <a:cs typeface="Times New Roman"/>
              </a:rPr>
              <a:t>-</a:t>
            </a:r>
            <a:r>
              <a:rPr sz="3825" spc="-742" baseline="3267" dirty="0">
                <a:solidFill>
                  <a:srgbClr val="BABABC"/>
                </a:solidFill>
                <a:latin typeface="Times New Roman"/>
                <a:cs typeface="Times New Roman"/>
              </a:rPr>
              <a:t>-</a:t>
            </a:r>
            <a:r>
              <a:rPr sz="2600" spc="-495" dirty="0">
                <a:solidFill>
                  <a:srgbClr val="CCCCCD"/>
                </a:solidFill>
                <a:latin typeface="Times New Roman"/>
                <a:cs typeface="Times New Roman"/>
              </a:rPr>
              <a:t>.,</a:t>
            </a:r>
            <a:r>
              <a:rPr sz="3825" spc="-742" baseline="3267" dirty="0">
                <a:solidFill>
                  <a:srgbClr val="BABABC"/>
                </a:solidFill>
                <a:latin typeface="Times New Roman"/>
                <a:cs typeface="Times New Roman"/>
              </a:rPr>
              <a:t>·</a:t>
            </a:r>
            <a:r>
              <a:rPr sz="2600" spc="-495" dirty="0">
                <a:solidFill>
                  <a:srgbClr val="CCCCCD"/>
                </a:solidFill>
                <a:latin typeface="Times New Roman"/>
                <a:cs typeface="Times New Roman"/>
              </a:rPr>
              <a:t>.</a:t>
            </a:r>
            <a:r>
              <a:rPr sz="3825" spc="-742" baseline="3267" dirty="0">
                <a:solidFill>
                  <a:srgbClr val="BABABC"/>
                </a:solidFill>
                <a:latin typeface="Times New Roman"/>
                <a:cs typeface="Times New Roman"/>
              </a:rPr>
              <a:t>·-</a:t>
            </a:r>
            <a:endParaRPr sz="3825" baseline="3267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034876" y="487823"/>
            <a:ext cx="268605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spc="-140" dirty="0">
                <a:solidFill>
                  <a:srgbClr val="A1A3A3"/>
                </a:solidFill>
                <a:latin typeface="Times New Roman"/>
                <a:cs typeface="Times New Roman"/>
              </a:rPr>
              <a:t>.</a:t>
            </a:r>
            <a:r>
              <a:rPr sz="1050" spc="-70" dirty="0">
                <a:solidFill>
                  <a:srgbClr val="A1A3A3"/>
                </a:solidFill>
                <a:latin typeface="Times New Roman"/>
                <a:cs typeface="Times New Roman"/>
              </a:rPr>
              <a:t> </a:t>
            </a:r>
            <a:r>
              <a:rPr sz="950" spc="-114" dirty="0">
                <a:solidFill>
                  <a:srgbClr val="CCCCCD"/>
                </a:solidFill>
                <a:latin typeface="Arial"/>
                <a:cs typeface="Arial"/>
              </a:rPr>
              <a:t>,.</a:t>
            </a:r>
            <a:r>
              <a:rPr sz="1100" spc="-114" dirty="0">
                <a:solidFill>
                  <a:srgbClr val="CCCCCD"/>
                </a:solidFill>
                <a:latin typeface="Times New Roman"/>
                <a:cs typeface="Times New Roman"/>
              </a:rPr>
              <a:t>......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603931" y="209494"/>
            <a:ext cx="2103120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spc="535" dirty="0">
                <a:solidFill>
                  <a:srgbClr val="0A4D97"/>
                </a:solidFill>
                <a:latin typeface="Times New Roman"/>
                <a:cs typeface="Times New Roman"/>
              </a:rPr>
              <a:t>-Erasmus+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615285" y="561536"/>
            <a:ext cx="212153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0" dirty="0">
                <a:solidFill>
                  <a:srgbClr val="2A64A5"/>
                </a:solidFill>
                <a:latin typeface="Times New Roman"/>
                <a:cs typeface="Times New Roman"/>
              </a:rPr>
              <a:t>En</a:t>
            </a:r>
            <a:r>
              <a:rPr sz="1000" spc="-60" dirty="0">
                <a:solidFill>
                  <a:srgbClr val="2A64A5"/>
                </a:solidFill>
                <a:latin typeface="Times New Roman"/>
                <a:cs typeface="Times New Roman"/>
              </a:rPr>
              <a:t>r</a:t>
            </a:r>
            <a:r>
              <a:rPr sz="1000" spc="-15" dirty="0">
                <a:solidFill>
                  <a:srgbClr val="5085B6"/>
                </a:solidFill>
                <a:latin typeface="Times New Roman"/>
                <a:cs typeface="Times New Roman"/>
              </a:rPr>
              <a:t>iqu</a:t>
            </a:r>
            <a:r>
              <a:rPr sz="1000" spc="-10" dirty="0">
                <a:solidFill>
                  <a:srgbClr val="5085B6"/>
                </a:solidFill>
                <a:latin typeface="Times New Roman"/>
                <a:cs typeface="Times New Roman"/>
              </a:rPr>
              <a:t>e</a:t>
            </a:r>
            <a:r>
              <a:rPr sz="1000" spc="-85" dirty="0">
                <a:solidFill>
                  <a:srgbClr val="5085B6"/>
                </a:solidFill>
                <a:latin typeface="Times New Roman"/>
                <a:cs typeface="Times New Roman"/>
              </a:rPr>
              <a:t> </a:t>
            </a:r>
            <a:r>
              <a:rPr sz="1000" spc="20" dirty="0">
                <a:solidFill>
                  <a:srgbClr val="5085B6"/>
                </a:solidFill>
                <a:latin typeface="Times New Roman"/>
                <a:cs typeface="Times New Roman"/>
              </a:rPr>
              <a:t>ci</a:t>
            </a:r>
            <a:r>
              <a:rPr sz="1000" spc="90" dirty="0">
                <a:solidFill>
                  <a:srgbClr val="5085B6"/>
                </a:solidFill>
                <a:latin typeface="Times New Roman"/>
                <a:cs typeface="Times New Roman"/>
              </a:rPr>
              <a:t>e</a:t>
            </a:r>
            <a:r>
              <a:rPr sz="1000" spc="-50" dirty="0">
                <a:solidFill>
                  <a:srgbClr val="5085B6"/>
                </a:solidFill>
                <a:latin typeface="Times New Roman"/>
                <a:cs typeface="Times New Roman"/>
              </a:rPr>
              <a:t>n</a:t>
            </a:r>
            <a:r>
              <a:rPr sz="1000" spc="35" dirty="0">
                <a:solidFill>
                  <a:srgbClr val="2A64A5"/>
                </a:solidFill>
                <a:latin typeface="Times New Roman"/>
                <a:cs typeface="Times New Roman"/>
              </a:rPr>
              <a:t>do</a:t>
            </a:r>
            <a:r>
              <a:rPr sz="1000" spc="-15" dirty="0">
                <a:solidFill>
                  <a:srgbClr val="2A64A5"/>
                </a:solidFill>
                <a:latin typeface="Times New Roman"/>
                <a:cs typeface="Times New Roman"/>
              </a:rPr>
              <a:t> </a:t>
            </a:r>
            <a:r>
              <a:rPr sz="1000" spc="25" dirty="0">
                <a:solidFill>
                  <a:srgbClr val="4175AF"/>
                </a:solidFill>
                <a:latin typeface="Times New Roman"/>
                <a:cs typeface="Times New Roman"/>
              </a:rPr>
              <a:t>vidas,</a:t>
            </a:r>
            <a:r>
              <a:rPr sz="1000" spc="-140" dirty="0">
                <a:solidFill>
                  <a:srgbClr val="4175AF"/>
                </a:solidFill>
                <a:latin typeface="Times New Roman"/>
                <a:cs typeface="Times New Roman"/>
              </a:rPr>
              <a:t> </a:t>
            </a:r>
            <a:r>
              <a:rPr sz="1000" spc="40" dirty="0">
                <a:solidFill>
                  <a:srgbClr val="4175AF"/>
                </a:solidFill>
                <a:latin typeface="Times New Roman"/>
                <a:cs typeface="Times New Roman"/>
              </a:rPr>
              <a:t>abriend</a:t>
            </a:r>
            <a:r>
              <a:rPr sz="1000" spc="50" dirty="0">
                <a:solidFill>
                  <a:srgbClr val="4175AF"/>
                </a:solidFill>
                <a:latin typeface="Times New Roman"/>
                <a:cs typeface="Times New Roman"/>
              </a:rPr>
              <a:t>o</a:t>
            </a:r>
            <a:r>
              <a:rPr sz="1000" spc="-65" dirty="0">
                <a:solidFill>
                  <a:srgbClr val="4175AF"/>
                </a:solidFill>
                <a:latin typeface="Times New Roman"/>
                <a:cs typeface="Times New Roman"/>
              </a:rPr>
              <a:t> </a:t>
            </a:r>
            <a:r>
              <a:rPr sz="1000" spc="55" dirty="0">
                <a:solidFill>
                  <a:srgbClr val="4175AF"/>
                </a:solidFill>
                <a:latin typeface="Times New Roman"/>
                <a:cs typeface="Times New Roman"/>
              </a:rPr>
              <a:t>mentes.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125891" y="4614568"/>
            <a:ext cx="1513840" cy="291465"/>
          </a:xfrm>
          <a:prstGeom prst="rect">
            <a:avLst/>
          </a:prstGeom>
          <a:solidFill>
            <a:srgbClr val="FF7069"/>
          </a:solidFill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600" b="1" spc="65" dirty="0">
                <a:solidFill>
                  <a:srgbClr val="EFF4ED"/>
                </a:solidFill>
                <a:latin typeface="Arial"/>
                <a:cs typeface="Arial"/>
              </a:rPr>
              <a:t>KA12</a:t>
            </a:r>
            <a:r>
              <a:rPr sz="1600" b="1" spc="60" dirty="0">
                <a:solidFill>
                  <a:srgbClr val="EFF4ED"/>
                </a:solidFill>
                <a:latin typeface="Arial"/>
                <a:cs typeface="Arial"/>
              </a:rPr>
              <a:t>1</a:t>
            </a:r>
            <a:r>
              <a:rPr sz="1600" b="1" spc="-245" dirty="0">
                <a:solidFill>
                  <a:srgbClr val="EFF4ED"/>
                </a:solidFill>
                <a:latin typeface="Arial"/>
                <a:cs typeface="Arial"/>
              </a:rPr>
              <a:t> </a:t>
            </a:r>
            <a:r>
              <a:rPr sz="1600" spc="30" dirty="0">
                <a:solidFill>
                  <a:srgbClr val="EFF4ED"/>
                </a:solidFill>
                <a:latin typeface="Arial"/>
                <a:cs typeface="Arial"/>
              </a:rPr>
              <a:t>/</a:t>
            </a:r>
            <a:r>
              <a:rPr sz="1600" dirty="0">
                <a:solidFill>
                  <a:srgbClr val="EFF4ED"/>
                </a:solidFill>
                <a:latin typeface="Arial"/>
                <a:cs typeface="Arial"/>
              </a:rPr>
              <a:t> </a:t>
            </a:r>
            <a:r>
              <a:rPr sz="1600" spc="-195" dirty="0">
                <a:solidFill>
                  <a:srgbClr val="EFF4ED"/>
                </a:solidFill>
                <a:latin typeface="Arial"/>
                <a:cs typeface="Arial"/>
              </a:rPr>
              <a:t> </a:t>
            </a:r>
            <a:r>
              <a:rPr sz="1600" b="1" spc="20" dirty="0">
                <a:solidFill>
                  <a:srgbClr val="EFF4ED"/>
                </a:solidFill>
                <a:latin typeface="Arial"/>
                <a:cs typeface="Arial"/>
              </a:rPr>
              <a:t>KA122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646559" y="4601151"/>
            <a:ext cx="455930" cy="309880"/>
          </a:xfrm>
          <a:prstGeom prst="rect">
            <a:avLst/>
          </a:prstGeom>
          <a:solidFill>
            <a:srgbClr val="FF7069"/>
          </a:solidFill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700" b="1" spc="-25" dirty="0">
                <a:solidFill>
                  <a:srgbClr val="EFF4ED"/>
                </a:solidFill>
                <a:latin typeface="Arial"/>
                <a:cs typeface="Arial"/>
              </a:rPr>
              <a:t>Tipo</a:t>
            </a:r>
            <a:endParaRPr sz="17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6000022" y="4601151"/>
            <a:ext cx="1221740" cy="309880"/>
          </a:xfrm>
          <a:prstGeom prst="rect">
            <a:avLst/>
          </a:prstGeom>
          <a:solidFill>
            <a:srgbClr val="FF7069"/>
          </a:solidFill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700" b="1" spc="-75" dirty="0">
                <a:solidFill>
                  <a:srgbClr val="EFF4ED"/>
                </a:solidFill>
                <a:latin typeface="Arial"/>
                <a:cs typeface="Arial"/>
              </a:rPr>
              <a:t>Justificación</a:t>
            </a:r>
            <a:endParaRPr sz="17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555355" y="4458810"/>
            <a:ext cx="1131570" cy="594360"/>
          </a:xfrm>
          <a:prstGeom prst="rect">
            <a:avLst/>
          </a:prstGeom>
          <a:solidFill>
            <a:srgbClr val="FF7069"/>
          </a:solidFill>
        </p:spPr>
        <p:txBody>
          <a:bodyPr vert="horz" wrap="square" lIns="0" tIns="0" rIns="0" bIns="0" rtlCol="0">
            <a:spAutoFit/>
          </a:bodyPr>
          <a:lstStyle/>
          <a:p>
            <a:pPr marL="635" indent="-1270">
              <a:lnSpc>
                <a:spcPts val="2240"/>
              </a:lnSpc>
            </a:pPr>
            <a:r>
              <a:rPr sz="1700" b="1" spc="-20" dirty="0">
                <a:solidFill>
                  <a:srgbClr val="EFF4ED"/>
                </a:solidFill>
                <a:latin typeface="Arial"/>
                <a:cs typeface="Arial"/>
              </a:rPr>
              <a:t>Númer</a:t>
            </a:r>
            <a:r>
              <a:rPr sz="1700" b="1" spc="-15" dirty="0">
                <a:solidFill>
                  <a:srgbClr val="EFF4ED"/>
                </a:solidFill>
                <a:latin typeface="Arial"/>
                <a:cs typeface="Arial"/>
              </a:rPr>
              <a:t>o</a:t>
            </a:r>
            <a:r>
              <a:rPr sz="1700" b="1" spc="-70" dirty="0">
                <a:solidFill>
                  <a:srgbClr val="EFF4ED"/>
                </a:solidFill>
                <a:latin typeface="Arial"/>
                <a:cs typeface="Arial"/>
              </a:rPr>
              <a:t> </a:t>
            </a:r>
            <a:r>
              <a:rPr sz="1700" b="1" spc="15" dirty="0">
                <a:solidFill>
                  <a:srgbClr val="EFF4ED"/>
                </a:solidFill>
                <a:latin typeface="Arial"/>
                <a:cs typeface="Arial"/>
              </a:rPr>
              <a:t>de  </a:t>
            </a:r>
            <a:r>
              <a:rPr sz="1700" b="1" spc="-60" dirty="0">
                <a:solidFill>
                  <a:srgbClr val="EFF4ED"/>
                </a:solidFill>
                <a:latin typeface="Arial"/>
                <a:cs typeface="Arial"/>
              </a:rPr>
              <a:t>solicitudes</a:t>
            </a:r>
            <a:endParaRPr sz="170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297050" y="4601151"/>
            <a:ext cx="1511300" cy="309880"/>
          </a:xfrm>
          <a:prstGeom prst="rect">
            <a:avLst/>
          </a:prstGeom>
          <a:solidFill>
            <a:srgbClr val="FF7069"/>
          </a:solidFill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1700" b="1" spc="-80" dirty="0">
                <a:solidFill>
                  <a:srgbClr val="EFF4ED"/>
                </a:solidFill>
                <a:latin typeface="Arial"/>
                <a:cs typeface="Arial"/>
              </a:rPr>
              <a:t>N!</a:t>
            </a:r>
            <a:r>
              <a:rPr sz="1700" b="1" spc="-50" dirty="0">
                <a:solidFill>
                  <a:srgbClr val="EFF4ED"/>
                </a:solidFill>
                <a:latin typeface="Arial"/>
                <a:cs typeface="Arial"/>
              </a:rPr>
              <a:t>!</a:t>
            </a:r>
            <a:r>
              <a:rPr sz="1700" b="1" spc="-200" dirty="0">
                <a:solidFill>
                  <a:srgbClr val="EFF4ED"/>
                </a:solidFill>
                <a:latin typeface="Arial"/>
                <a:cs typeface="Arial"/>
              </a:rPr>
              <a:t> </a:t>
            </a:r>
            <a:r>
              <a:rPr sz="1700" b="1" spc="-45" dirty="0">
                <a:solidFill>
                  <a:srgbClr val="EFF4ED"/>
                </a:solidFill>
                <a:latin typeface="Arial"/>
                <a:cs typeface="Arial"/>
              </a:rPr>
              <a:t>movilidades</a:t>
            </a:r>
            <a:endParaRPr sz="17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2133652" y="5160270"/>
            <a:ext cx="869950" cy="286385"/>
          </a:xfrm>
          <a:prstGeom prst="rect">
            <a:avLst/>
          </a:prstGeom>
          <a:solidFill>
            <a:srgbClr val="70A589"/>
          </a:solidFill>
        </p:spPr>
        <p:txBody>
          <a:bodyPr vert="horz" wrap="square" lIns="0" tIns="8255" rIns="0" bIns="0" rtlCol="0">
            <a:spAutoFit/>
          </a:bodyPr>
          <a:lstStyle/>
          <a:p>
            <a:pPr marL="1270">
              <a:lnSpc>
                <a:spcPct val="100000"/>
              </a:lnSpc>
              <a:spcBef>
                <a:spcPts val="65"/>
              </a:spcBef>
            </a:pPr>
            <a:r>
              <a:rPr sz="1650" spc="15" dirty="0">
                <a:solidFill>
                  <a:srgbClr val="EFF4ED"/>
                </a:solidFill>
                <a:latin typeface="Arial"/>
                <a:cs typeface="Arial"/>
              </a:rPr>
              <a:t>Proyecto</a:t>
            </a:r>
            <a:endParaRPr sz="1650">
              <a:latin typeface="Arial"/>
              <a:cs typeface="Arial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133652" y="5446355"/>
            <a:ext cx="1864360" cy="285115"/>
          </a:xfrm>
          <a:prstGeom prst="rect">
            <a:avLst/>
          </a:prstGeom>
          <a:solidFill>
            <a:srgbClr val="70A589"/>
          </a:solidFill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r>
              <a:rPr sz="1650" spc="40" dirty="0">
                <a:solidFill>
                  <a:srgbClr val="EFF4ED"/>
                </a:solidFill>
                <a:latin typeface="Arial"/>
                <a:cs typeface="Arial"/>
              </a:rPr>
              <a:t>acreditado</a:t>
            </a:r>
            <a:r>
              <a:rPr sz="1650" spc="-10" dirty="0">
                <a:solidFill>
                  <a:srgbClr val="EFF4ED"/>
                </a:solidFill>
                <a:latin typeface="Arial"/>
                <a:cs typeface="Arial"/>
              </a:rPr>
              <a:t> </a:t>
            </a:r>
            <a:r>
              <a:rPr sz="1650" spc="-25" dirty="0">
                <a:solidFill>
                  <a:srgbClr val="EFF4ED"/>
                </a:solidFill>
                <a:latin typeface="Arial"/>
                <a:cs typeface="Arial"/>
              </a:rPr>
              <a:t>(KA121)</a:t>
            </a:r>
            <a:endParaRPr sz="165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4651028" y="5160270"/>
            <a:ext cx="1102360" cy="286385"/>
          </a:xfrm>
          <a:prstGeom prst="rect">
            <a:avLst/>
          </a:prstGeom>
          <a:solidFill>
            <a:srgbClr val="70A589"/>
          </a:solidFill>
        </p:spPr>
        <p:txBody>
          <a:bodyPr vert="horz" wrap="square" lIns="0" tIns="8255" rIns="0" bIns="0" rtlCol="0">
            <a:spAutoFit/>
          </a:bodyPr>
          <a:lstStyle/>
          <a:p>
            <a:pPr marL="635">
              <a:lnSpc>
                <a:spcPct val="100000"/>
              </a:lnSpc>
              <a:spcBef>
                <a:spcPts val="65"/>
              </a:spcBef>
            </a:pPr>
            <a:r>
              <a:rPr sz="1650" spc="100" dirty="0">
                <a:solidFill>
                  <a:srgbClr val="EFF4ED"/>
                </a:solidFill>
                <a:latin typeface="Arial"/>
                <a:cs typeface="Arial"/>
              </a:rPr>
              <a:t>Individual/</a:t>
            </a:r>
            <a:endParaRPr sz="165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651028" y="5446355"/>
            <a:ext cx="955675" cy="285115"/>
          </a:xfrm>
          <a:prstGeom prst="rect">
            <a:avLst/>
          </a:prstGeom>
          <a:solidFill>
            <a:srgbClr val="70A589"/>
          </a:solidFill>
        </p:spPr>
        <p:txBody>
          <a:bodyPr vert="horz" wrap="square" lIns="0" tIns="69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5"/>
              </a:spcBef>
            </a:pPr>
            <a:r>
              <a:rPr sz="1650" dirty="0">
                <a:solidFill>
                  <a:srgbClr val="EFF4ED"/>
                </a:solidFill>
                <a:latin typeface="Arial"/>
                <a:cs typeface="Arial"/>
              </a:rPr>
              <a:t>Consorcio</a:t>
            </a:r>
            <a:endParaRPr sz="16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2137558" y="5851643"/>
            <a:ext cx="866140" cy="285115"/>
          </a:xfrm>
          <a:prstGeom prst="rect">
            <a:avLst/>
          </a:prstGeom>
          <a:solidFill>
            <a:srgbClr val="70A589"/>
          </a:solidFill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1650" spc="15" dirty="0">
                <a:solidFill>
                  <a:srgbClr val="EFF4ED"/>
                </a:solidFill>
                <a:latin typeface="Arial"/>
                <a:cs typeface="Arial"/>
              </a:rPr>
              <a:t>Proyecto</a:t>
            </a:r>
            <a:endParaRPr sz="16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137558" y="6136326"/>
            <a:ext cx="2180590" cy="286385"/>
          </a:xfrm>
          <a:prstGeom prst="rect">
            <a:avLst/>
          </a:prstGeom>
          <a:solidFill>
            <a:srgbClr val="70A589"/>
          </a:solidFill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1650" spc="85" dirty="0">
                <a:solidFill>
                  <a:srgbClr val="EFF4ED"/>
                </a:solidFill>
                <a:latin typeface="Arial"/>
                <a:cs typeface="Arial"/>
              </a:rPr>
              <a:t>n</a:t>
            </a:r>
            <a:r>
              <a:rPr sz="1650" spc="90" dirty="0">
                <a:solidFill>
                  <a:srgbClr val="EFF4ED"/>
                </a:solidFill>
                <a:latin typeface="Arial"/>
                <a:cs typeface="Arial"/>
              </a:rPr>
              <a:t>o</a:t>
            </a:r>
            <a:r>
              <a:rPr sz="1650" spc="-90" dirty="0">
                <a:solidFill>
                  <a:srgbClr val="EFF4ED"/>
                </a:solidFill>
                <a:latin typeface="Arial"/>
                <a:cs typeface="Arial"/>
              </a:rPr>
              <a:t> </a:t>
            </a:r>
            <a:r>
              <a:rPr sz="1650" spc="35" dirty="0">
                <a:solidFill>
                  <a:srgbClr val="EFF4ED"/>
                </a:solidFill>
                <a:latin typeface="Arial"/>
                <a:cs typeface="Arial"/>
              </a:rPr>
              <a:t>acreditad</a:t>
            </a:r>
            <a:r>
              <a:rPr sz="1650" spc="50" dirty="0">
                <a:solidFill>
                  <a:srgbClr val="EFF4ED"/>
                </a:solidFill>
                <a:latin typeface="Arial"/>
                <a:cs typeface="Arial"/>
              </a:rPr>
              <a:t>o</a:t>
            </a:r>
            <a:r>
              <a:rPr sz="1650" spc="-25" dirty="0">
                <a:solidFill>
                  <a:srgbClr val="EFF4ED"/>
                </a:solidFill>
                <a:latin typeface="Arial"/>
                <a:cs typeface="Arial"/>
              </a:rPr>
              <a:t> </a:t>
            </a:r>
            <a:r>
              <a:rPr sz="1650" spc="-5" dirty="0">
                <a:solidFill>
                  <a:srgbClr val="EFF4ED"/>
                </a:solidFill>
                <a:latin typeface="Arial"/>
                <a:cs typeface="Arial"/>
              </a:rPr>
              <a:t>(</a:t>
            </a:r>
            <a:r>
              <a:rPr sz="1650" spc="-10" dirty="0">
                <a:solidFill>
                  <a:srgbClr val="EFF4ED"/>
                </a:solidFill>
                <a:latin typeface="Arial"/>
                <a:cs typeface="Arial"/>
              </a:rPr>
              <a:t>KA122</a:t>
            </a:r>
            <a:r>
              <a:rPr sz="1650" spc="-5" dirty="0">
                <a:solidFill>
                  <a:srgbClr val="EFF4ED"/>
                </a:solidFill>
                <a:latin typeface="Arial"/>
                <a:cs typeface="Arial"/>
              </a:rPr>
              <a:t>)</a:t>
            </a:r>
            <a:endParaRPr sz="1650">
              <a:latin typeface="Arial"/>
              <a:cs typeface="Arial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4652188" y="5993985"/>
            <a:ext cx="949960" cy="286385"/>
          </a:xfrm>
          <a:prstGeom prst="rect">
            <a:avLst/>
          </a:prstGeom>
          <a:solidFill>
            <a:srgbClr val="70A589"/>
          </a:solidFill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1650" spc="35" dirty="0">
                <a:solidFill>
                  <a:srgbClr val="EFF4ED"/>
                </a:solidFill>
                <a:latin typeface="Arial"/>
                <a:cs typeface="Arial"/>
              </a:rPr>
              <a:t>Individual</a:t>
            </a:r>
            <a:endParaRPr sz="16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7554030" y="5160270"/>
            <a:ext cx="1323340" cy="285115"/>
          </a:xfrm>
          <a:prstGeom prst="rect">
            <a:avLst/>
          </a:prstGeom>
          <a:solidFill>
            <a:srgbClr val="70A589"/>
          </a:solidFill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1650" spc="50" dirty="0">
                <a:solidFill>
                  <a:srgbClr val="EFF4ED"/>
                </a:solidFill>
                <a:latin typeface="Arial"/>
                <a:cs typeface="Arial"/>
              </a:rPr>
              <a:t>1</a:t>
            </a:r>
            <a:r>
              <a:rPr sz="1650" spc="-20" dirty="0">
                <a:solidFill>
                  <a:srgbClr val="EFF4ED"/>
                </a:solidFill>
                <a:latin typeface="Arial"/>
                <a:cs typeface="Arial"/>
              </a:rPr>
              <a:t> </a:t>
            </a:r>
            <a:r>
              <a:rPr sz="1650" spc="75" dirty="0">
                <a:solidFill>
                  <a:srgbClr val="EFF4ED"/>
                </a:solidFill>
                <a:latin typeface="Arial"/>
                <a:cs typeface="Arial"/>
              </a:rPr>
              <a:t>por</a:t>
            </a:r>
            <a:r>
              <a:rPr sz="1650" spc="-70" dirty="0">
                <a:solidFill>
                  <a:srgbClr val="EFF4ED"/>
                </a:solidFill>
                <a:latin typeface="Arial"/>
                <a:cs typeface="Arial"/>
              </a:rPr>
              <a:t> </a:t>
            </a:r>
            <a:r>
              <a:rPr sz="1650" spc="65" dirty="0">
                <a:solidFill>
                  <a:srgbClr val="EFF4ED"/>
                </a:solidFill>
                <a:latin typeface="Arial"/>
                <a:cs typeface="Arial"/>
              </a:rPr>
              <a:t>año</a:t>
            </a:r>
            <a:r>
              <a:rPr sz="1650" spc="-105" dirty="0">
                <a:solidFill>
                  <a:srgbClr val="EFF4ED"/>
                </a:solidFill>
                <a:latin typeface="Arial"/>
                <a:cs typeface="Arial"/>
              </a:rPr>
              <a:t> </a:t>
            </a:r>
            <a:r>
              <a:rPr sz="1650" spc="50" dirty="0">
                <a:solidFill>
                  <a:srgbClr val="EFF4ED"/>
                </a:solidFill>
                <a:latin typeface="Arial"/>
                <a:cs typeface="Arial"/>
              </a:rPr>
              <a:t>(no</a:t>
            </a:r>
            <a:endParaRPr sz="16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7554030" y="5444953"/>
            <a:ext cx="1119505" cy="286385"/>
          </a:xfrm>
          <a:prstGeom prst="rect">
            <a:avLst/>
          </a:prstGeom>
          <a:solidFill>
            <a:srgbClr val="70A589"/>
          </a:solidFill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1650" spc="40" dirty="0">
                <a:solidFill>
                  <a:srgbClr val="EFF4ED"/>
                </a:solidFill>
                <a:latin typeface="Arial"/>
                <a:cs typeface="Arial"/>
              </a:rPr>
              <a:t>obligatorio)</a:t>
            </a:r>
            <a:endParaRPr sz="16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6007418" y="5851643"/>
            <a:ext cx="1040765" cy="285115"/>
          </a:xfrm>
          <a:prstGeom prst="rect">
            <a:avLst/>
          </a:prstGeom>
          <a:solidFill>
            <a:srgbClr val="70A589"/>
          </a:solidFill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1650" spc="-65" dirty="0">
                <a:solidFill>
                  <a:srgbClr val="EFF4ED"/>
                </a:solidFill>
                <a:latin typeface="Arial"/>
                <a:cs typeface="Arial"/>
              </a:rPr>
              <a:t>Sí</a:t>
            </a:r>
            <a:r>
              <a:rPr sz="1650" spc="-35" dirty="0">
                <a:solidFill>
                  <a:srgbClr val="EFF4ED"/>
                </a:solidFill>
                <a:latin typeface="Arial"/>
                <a:cs typeface="Arial"/>
              </a:rPr>
              <a:t>,</a:t>
            </a:r>
            <a:r>
              <a:rPr sz="1650" spc="-135" dirty="0">
                <a:solidFill>
                  <a:srgbClr val="EFF4ED"/>
                </a:solidFill>
                <a:latin typeface="Arial"/>
                <a:cs typeface="Arial"/>
              </a:rPr>
              <a:t> </a:t>
            </a:r>
            <a:r>
              <a:rPr sz="1650" spc="85" dirty="0">
                <a:solidFill>
                  <a:srgbClr val="EFF4ED"/>
                </a:solidFill>
                <a:latin typeface="Arial"/>
                <a:cs typeface="Arial"/>
              </a:rPr>
              <a:t>e</a:t>
            </a:r>
            <a:r>
              <a:rPr sz="1650" spc="90" dirty="0">
                <a:solidFill>
                  <a:srgbClr val="EFF4ED"/>
                </a:solidFill>
                <a:latin typeface="Arial"/>
                <a:cs typeface="Arial"/>
              </a:rPr>
              <a:t>n</a:t>
            </a:r>
            <a:r>
              <a:rPr sz="1650" spc="-145" dirty="0">
                <a:solidFill>
                  <a:srgbClr val="EFF4ED"/>
                </a:solidFill>
                <a:latin typeface="Arial"/>
                <a:cs typeface="Arial"/>
              </a:rPr>
              <a:t> </a:t>
            </a:r>
            <a:r>
              <a:rPr sz="1650" spc="-15" dirty="0">
                <a:solidFill>
                  <a:srgbClr val="EFF4ED"/>
                </a:solidFill>
                <a:latin typeface="Arial"/>
                <a:cs typeface="Arial"/>
              </a:rPr>
              <a:t>cada</a:t>
            </a:r>
            <a:endParaRPr sz="16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007418" y="6136326"/>
            <a:ext cx="824865" cy="286385"/>
          </a:xfrm>
          <a:prstGeom prst="rect">
            <a:avLst/>
          </a:prstGeom>
          <a:solidFill>
            <a:srgbClr val="70A589"/>
          </a:solidFill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1650" spc="50" dirty="0">
                <a:solidFill>
                  <a:srgbClr val="EFF4ED"/>
                </a:solidFill>
                <a:latin typeface="Arial"/>
                <a:cs typeface="Arial"/>
              </a:rPr>
              <a:t>solicitud</a:t>
            </a:r>
            <a:endParaRPr sz="16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9296884" y="5302611"/>
            <a:ext cx="1301115" cy="286385"/>
          </a:xfrm>
          <a:prstGeom prst="rect">
            <a:avLst/>
          </a:prstGeom>
          <a:solidFill>
            <a:srgbClr val="70A589"/>
          </a:solidFill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1650" spc="75" dirty="0">
                <a:solidFill>
                  <a:srgbClr val="EFF4ED"/>
                </a:solidFill>
                <a:latin typeface="Arial"/>
                <a:cs typeface="Arial"/>
              </a:rPr>
              <a:t>N</a:t>
            </a:r>
            <a:r>
              <a:rPr sz="1650" spc="60" dirty="0">
                <a:solidFill>
                  <a:srgbClr val="EFF4ED"/>
                </a:solidFill>
                <a:latin typeface="Arial"/>
                <a:cs typeface="Arial"/>
              </a:rPr>
              <a:t>o</a:t>
            </a:r>
            <a:r>
              <a:rPr sz="1650" spc="-114" dirty="0">
                <a:solidFill>
                  <a:srgbClr val="EFF4ED"/>
                </a:solidFill>
                <a:latin typeface="Arial"/>
                <a:cs typeface="Arial"/>
              </a:rPr>
              <a:t> </a:t>
            </a:r>
            <a:r>
              <a:rPr sz="1650" spc="20" dirty="0">
                <a:solidFill>
                  <a:srgbClr val="EFF4ED"/>
                </a:solidFill>
                <a:latin typeface="Arial"/>
                <a:cs typeface="Arial"/>
              </a:rPr>
              <a:t>hay</a:t>
            </a:r>
            <a:r>
              <a:rPr sz="1650" spc="-45" dirty="0">
                <a:solidFill>
                  <a:srgbClr val="EFF4ED"/>
                </a:solidFill>
                <a:latin typeface="Arial"/>
                <a:cs typeface="Arial"/>
              </a:rPr>
              <a:t> </a:t>
            </a:r>
            <a:r>
              <a:rPr sz="1650" spc="70" dirty="0">
                <a:solidFill>
                  <a:srgbClr val="EFF4ED"/>
                </a:solidFill>
                <a:latin typeface="Arial"/>
                <a:cs typeface="Arial"/>
              </a:rPr>
              <a:t>límite</a:t>
            </a:r>
            <a:endParaRPr sz="16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7555400" y="5851643"/>
            <a:ext cx="1080770" cy="570865"/>
          </a:xfrm>
          <a:prstGeom prst="rect">
            <a:avLst/>
          </a:prstGeom>
          <a:solidFill>
            <a:srgbClr val="70A589"/>
          </a:solidFill>
        </p:spPr>
        <p:txBody>
          <a:bodyPr vert="horz" wrap="square" lIns="0" tIns="8255" rIns="0" bIns="0" rtlCol="0">
            <a:spAutoFit/>
          </a:bodyPr>
          <a:lstStyle/>
          <a:p>
            <a:pPr marR="12065">
              <a:lnSpc>
                <a:spcPct val="100000"/>
              </a:lnSpc>
              <a:spcBef>
                <a:spcPts val="65"/>
              </a:spcBef>
            </a:pPr>
            <a:r>
              <a:rPr sz="1650" spc="75" dirty="0">
                <a:solidFill>
                  <a:srgbClr val="EFF4ED"/>
                </a:solidFill>
                <a:latin typeface="Arial"/>
                <a:cs typeface="Arial"/>
              </a:rPr>
              <a:t>Máximo</a:t>
            </a:r>
            <a:r>
              <a:rPr sz="1650" spc="-65" dirty="0">
                <a:solidFill>
                  <a:srgbClr val="EFF4ED"/>
                </a:solidFill>
                <a:latin typeface="Arial"/>
                <a:cs typeface="Arial"/>
              </a:rPr>
              <a:t> </a:t>
            </a:r>
            <a:r>
              <a:rPr sz="1650" spc="70" dirty="0">
                <a:solidFill>
                  <a:srgbClr val="EFF4ED"/>
                </a:solidFill>
                <a:latin typeface="Arial"/>
                <a:cs typeface="Arial"/>
              </a:rPr>
              <a:t>3</a:t>
            </a:r>
            <a:endParaRPr sz="1650">
              <a:latin typeface="Arial"/>
              <a:cs typeface="Arial"/>
            </a:endParaRPr>
          </a:p>
          <a:p>
            <a:pPr marL="1270">
              <a:lnSpc>
                <a:spcPct val="100000"/>
              </a:lnSpc>
              <a:spcBef>
                <a:spcPts val="260"/>
              </a:spcBef>
            </a:pPr>
            <a:r>
              <a:rPr sz="1650" dirty="0">
                <a:solidFill>
                  <a:srgbClr val="EFF4ED"/>
                </a:solidFill>
                <a:latin typeface="Arial"/>
                <a:cs typeface="Arial"/>
              </a:rPr>
              <a:t>hasta</a:t>
            </a:r>
            <a:r>
              <a:rPr sz="1650" spc="-15" dirty="0">
                <a:solidFill>
                  <a:srgbClr val="EFF4ED"/>
                </a:solidFill>
                <a:latin typeface="Arial"/>
                <a:cs typeface="Arial"/>
              </a:rPr>
              <a:t> </a:t>
            </a:r>
            <a:r>
              <a:rPr sz="1650" spc="35" dirty="0">
                <a:solidFill>
                  <a:srgbClr val="EFF4ED"/>
                </a:solidFill>
                <a:latin typeface="Arial"/>
                <a:cs typeface="Arial"/>
              </a:rPr>
              <a:t>2027</a:t>
            </a:r>
            <a:endParaRPr sz="16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293823" y="5993985"/>
            <a:ext cx="1098550" cy="286385"/>
          </a:xfrm>
          <a:prstGeom prst="rect">
            <a:avLst/>
          </a:prstGeom>
          <a:solidFill>
            <a:srgbClr val="70A589"/>
          </a:solidFill>
        </p:spPr>
        <p:txBody>
          <a:bodyPr vert="horz" wrap="square" lIns="0" tIns="825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5"/>
              </a:spcBef>
            </a:pPr>
            <a:r>
              <a:rPr sz="1650" spc="40" dirty="0">
                <a:solidFill>
                  <a:srgbClr val="EFF4ED"/>
                </a:solidFill>
                <a:latin typeface="Arial"/>
                <a:cs typeface="Arial"/>
              </a:rPr>
              <a:t>30</a:t>
            </a:r>
            <a:r>
              <a:rPr sz="1650" spc="-80" dirty="0">
                <a:solidFill>
                  <a:srgbClr val="EFF4ED"/>
                </a:solidFill>
                <a:latin typeface="Arial"/>
                <a:cs typeface="Arial"/>
              </a:rPr>
              <a:t> </a:t>
            </a:r>
            <a:r>
              <a:rPr sz="1650" spc="55" dirty="0">
                <a:solidFill>
                  <a:srgbClr val="EFF4ED"/>
                </a:solidFill>
                <a:latin typeface="Arial"/>
                <a:cs typeface="Arial"/>
              </a:rPr>
              <a:t>máximo</a:t>
            </a:r>
            <a:endParaRPr sz="16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32688" y="1780032"/>
            <a:ext cx="8590915" cy="2057400"/>
            <a:chOff x="932688" y="1780032"/>
            <a:chExt cx="8590915" cy="2057400"/>
          </a:xfrm>
        </p:grpSpPr>
        <p:sp>
          <p:nvSpPr>
            <p:cNvPr id="3" name="object 3"/>
            <p:cNvSpPr/>
            <p:nvPr/>
          </p:nvSpPr>
          <p:spPr>
            <a:xfrm>
              <a:off x="938784" y="1786128"/>
              <a:ext cx="7339965" cy="1022985"/>
            </a:xfrm>
            <a:custGeom>
              <a:avLst/>
              <a:gdLst/>
              <a:ahLst/>
              <a:cxnLst/>
              <a:rect l="l" t="t" r="r" b="b"/>
              <a:pathLst>
                <a:path w="7339965" h="1022985">
                  <a:moveTo>
                    <a:pt x="7169150" y="0"/>
                  </a:moveTo>
                  <a:lnTo>
                    <a:pt x="170434" y="0"/>
                  </a:lnTo>
                  <a:lnTo>
                    <a:pt x="125124" y="6089"/>
                  </a:lnTo>
                  <a:lnTo>
                    <a:pt x="84410" y="23273"/>
                  </a:lnTo>
                  <a:lnTo>
                    <a:pt x="49917" y="49926"/>
                  </a:lnTo>
                  <a:lnTo>
                    <a:pt x="23268" y="84422"/>
                  </a:lnTo>
                  <a:lnTo>
                    <a:pt x="6087" y="125133"/>
                  </a:lnTo>
                  <a:lnTo>
                    <a:pt x="0" y="170434"/>
                  </a:lnTo>
                  <a:lnTo>
                    <a:pt x="0" y="852170"/>
                  </a:lnTo>
                  <a:lnTo>
                    <a:pt x="6087" y="897470"/>
                  </a:lnTo>
                  <a:lnTo>
                    <a:pt x="23268" y="938181"/>
                  </a:lnTo>
                  <a:lnTo>
                    <a:pt x="49917" y="972677"/>
                  </a:lnTo>
                  <a:lnTo>
                    <a:pt x="84410" y="999330"/>
                  </a:lnTo>
                  <a:lnTo>
                    <a:pt x="125124" y="1016514"/>
                  </a:lnTo>
                  <a:lnTo>
                    <a:pt x="170434" y="1022604"/>
                  </a:lnTo>
                  <a:lnTo>
                    <a:pt x="7169150" y="1022604"/>
                  </a:lnTo>
                  <a:lnTo>
                    <a:pt x="7214450" y="1016514"/>
                  </a:lnTo>
                  <a:lnTo>
                    <a:pt x="7255161" y="999330"/>
                  </a:lnTo>
                  <a:lnTo>
                    <a:pt x="7289657" y="972677"/>
                  </a:lnTo>
                  <a:lnTo>
                    <a:pt x="7316310" y="938181"/>
                  </a:lnTo>
                  <a:lnTo>
                    <a:pt x="7333494" y="897470"/>
                  </a:lnTo>
                  <a:lnTo>
                    <a:pt x="7339584" y="852170"/>
                  </a:lnTo>
                  <a:lnTo>
                    <a:pt x="7339584" y="170434"/>
                  </a:lnTo>
                  <a:lnTo>
                    <a:pt x="7333494" y="125133"/>
                  </a:lnTo>
                  <a:lnTo>
                    <a:pt x="7316310" y="84422"/>
                  </a:lnTo>
                  <a:lnTo>
                    <a:pt x="7289657" y="49926"/>
                  </a:lnTo>
                  <a:lnTo>
                    <a:pt x="7255161" y="23273"/>
                  </a:lnTo>
                  <a:lnTo>
                    <a:pt x="7214450" y="6089"/>
                  </a:lnTo>
                  <a:lnTo>
                    <a:pt x="7169150" y="0"/>
                  </a:lnTo>
                  <a:close/>
                </a:path>
              </a:pathLst>
            </a:custGeom>
            <a:solidFill>
              <a:srgbClr val="A9D1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" name="object 4"/>
            <p:cNvSpPr/>
            <p:nvPr/>
          </p:nvSpPr>
          <p:spPr>
            <a:xfrm>
              <a:off x="938784" y="1786128"/>
              <a:ext cx="7339965" cy="1022985"/>
            </a:xfrm>
            <a:custGeom>
              <a:avLst/>
              <a:gdLst/>
              <a:ahLst/>
              <a:cxnLst/>
              <a:rect l="l" t="t" r="r" b="b"/>
              <a:pathLst>
                <a:path w="7339965" h="1022985">
                  <a:moveTo>
                    <a:pt x="0" y="170434"/>
                  </a:moveTo>
                  <a:lnTo>
                    <a:pt x="6087" y="125133"/>
                  </a:lnTo>
                  <a:lnTo>
                    <a:pt x="23268" y="84422"/>
                  </a:lnTo>
                  <a:lnTo>
                    <a:pt x="49917" y="49926"/>
                  </a:lnTo>
                  <a:lnTo>
                    <a:pt x="84410" y="23273"/>
                  </a:lnTo>
                  <a:lnTo>
                    <a:pt x="125124" y="6089"/>
                  </a:lnTo>
                  <a:lnTo>
                    <a:pt x="170434" y="0"/>
                  </a:lnTo>
                  <a:lnTo>
                    <a:pt x="7169150" y="0"/>
                  </a:lnTo>
                  <a:lnTo>
                    <a:pt x="7214450" y="6089"/>
                  </a:lnTo>
                  <a:lnTo>
                    <a:pt x="7255161" y="23273"/>
                  </a:lnTo>
                  <a:lnTo>
                    <a:pt x="7289657" y="49926"/>
                  </a:lnTo>
                  <a:lnTo>
                    <a:pt x="7316310" y="84422"/>
                  </a:lnTo>
                  <a:lnTo>
                    <a:pt x="7333494" y="125133"/>
                  </a:lnTo>
                  <a:lnTo>
                    <a:pt x="7339584" y="170434"/>
                  </a:lnTo>
                  <a:lnTo>
                    <a:pt x="7339584" y="852170"/>
                  </a:lnTo>
                  <a:lnTo>
                    <a:pt x="7333494" y="897470"/>
                  </a:lnTo>
                  <a:lnTo>
                    <a:pt x="7316310" y="938181"/>
                  </a:lnTo>
                  <a:lnTo>
                    <a:pt x="7289657" y="972677"/>
                  </a:lnTo>
                  <a:lnTo>
                    <a:pt x="7255161" y="999330"/>
                  </a:lnTo>
                  <a:lnTo>
                    <a:pt x="7214450" y="1016514"/>
                  </a:lnTo>
                  <a:lnTo>
                    <a:pt x="7169150" y="1022604"/>
                  </a:lnTo>
                  <a:lnTo>
                    <a:pt x="170434" y="1022604"/>
                  </a:lnTo>
                  <a:lnTo>
                    <a:pt x="125124" y="1016514"/>
                  </a:lnTo>
                  <a:lnTo>
                    <a:pt x="84410" y="999330"/>
                  </a:lnTo>
                  <a:lnTo>
                    <a:pt x="49917" y="972677"/>
                  </a:lnTo>
                  <a:lnTo>
                    <a:pt x="23268" y="938181"/>
                  </a:lnTo>
                  <a:lnTo>
                    <a:pt x="6087" y="897470"/>
                  </a:lnTo>
                  <a:lnTo>
                    <a:pt x="0" y="852170"/>
                  </a:lnTo>
                  <a:lnTo>
                    <a:pt x="0" y="170434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177796" y="2808732"/>
              <a:ext cx="7339965" cy="1022985"/>
            </a:xfrm>
            <a:custGeom>
              <a:avLst/>
              <a:gdLst/>
              <a:ahLst/>
              <a:cxnLst/>
              <a:rect l="l" t="t" r="r" b="b"/>
              <a:pathLst>
                <a:path w="7339965" h="1022985">
                  <a:moveTo>
                    <a:pt x="7169150" y="0"/>
                  </a:moveTo>
                  <a:lnTo>
                    <a:pt x="170434" y="0"/>
                  </a:lnTo>
                  <a:lnTo>
                    <a:pt x="125133" y="6089"/>
                  </a:lnTo>
                  <a:lnTo>
                    <a:pt x="84422" y="23273"/>
                  </a:lnTo>
                  <a:lnTo>
                    <a:pt x="49926" y="49926"/>
                  </a:lnTo>
                  <a:lnTo>
                    <a:pt x="23273" y="84422"/>
                  </a:lnTo>
                  <a:lnTo>
                    <a:pt x="6089" y="125133"/>
                  </a:lnTo>
                  <a:lnTo>
                    <a:pt x="0" y="170433"/>
                  </a:lnTo>
                  <a:lnTo>
                    <a:pt x="0" y="852169"/>
                  </a:lnTo>
                  <a:lnTo>
                    <a:pt x="6089" y="897470"/>
                  </a:lnTo>
                  <a:lnTo>
                    <a:pt x="23273" y="938181"/>
                  </a:lnTo>
                  <a:lnTo>
                    <a:pt x="49926" y="972677"/>
                  </a:lnTo>
                  <a:lnTo>
                    <a:pt x="84422" y="999330"/>
                  </a:lnTo>
                  <a:lnTo>
                    <a:pt x="125133" y="1016514"/>
                  </a:lnTo>
                  <a:lnTo>
                    <a:pt x="170434" y="1022603"/>
                  </a:lnTo>
                  <a:lnTo>
                    <a:pt x="7169150" y="1022603"/>
                  </a:lnTo>
                  <a:lnTo>
                    <a:pt x="7214450" y="1016514"/>
                  </a:lnTo>
                  <a:lnTo>
                    <a:pt x="7255161" y="999330"/>
                  </a:lnTo>
                  <a:lnTo>
                    <a:pt x="7289657" y="972677"/>
                  </a:lnTo>
                  <a:lnTo>
                    <a:pt x="7316310" y="938181"/>
                  </a:lnTo>
                  <a:lnTo>
                    <a:pt x="7333494" y="897470"/>
                  </a:lnTo>
                  <a:lnTo>
                    <a:pt x="7339583" y="852169"/>
                  </a:lnTo>
                  <a:lnTo>
                    <a:pt x="7339583" y="170433"/>
                  </a:lnTo>
                  <a:lnTo>
                    <a:pt x="7333494" y="125133"/>
                  </a:lnTo>
                  <a:lnTo>
                    <a:pt x="7316310" y="84422"/>
                  </a:lnTo>
                  <a:lnTo>
                    <a:pt x="7289657" y="49926"/>
                  </a:lnTo>
                  <a:lnTo>
                    <a:pt x="7255161" y="23273"/>
                  </a:lnTo>
                  <a:lnTo>
                    <a:pt x="7214450" y="6089"/>
                  </a:lnTo>
                  <a:lnTo>
                    <a:pt x="7169150" y="0"/>
                  </a:lnTo>
                  <a:close/>
                </a:path>
              </a:pathLst>
            </a:custGeom>
            <a:solidFill>
              <a:srgbClr val="A9D1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177796" y="2808732"/>
              <a:ext cx="7339965" cy="1022985"/>
            </a:xfrm>
            <a:custGeom>
              <a:avLst/>
              <a:gdLst/>
              <a:ahLst/>
              <a:cxnLst/>
              <a:rect l="l" t="t" r="r" b="b"/>
              <a:pathLst>
                <a:path w="7339965" h="1022985">
                  <a:moveTo>
                    <a:pt x="0" y="170433"/>
                  </a:moveTo>
                  <a:lnTo>
                    <a:pt x="6089" y="125133"/>
                  </a:lnTo>
                  <a:lnTo>
                    <a:pt x="23273" y="84422"/>
                  </a:lnTo>
                  <a:lnTo>
                    <a:pt x="49926" y="49926"/>
                  </a:lnTo>
                  <a:lnTo>
                    <a:pt x="84422" y="23273"/>
                  </a:lnTo>
                  <a:lnTo>
                    <a:pt x="125133" y="6089"/>
                  </a:lnTo>
                  <a:lnTo>
                    <a:pt x="170434" y="0"/>
                  </a:lnTo>
                  <a:lnTo>
                    <a:pt x="7169150" y="0"/>
                  </a:lnTo>
                  <a:lnTo>
                    <a:pt x="7214450" y="6089"/>
                  </a:lnTo>
                  <a:lnTo>
                    <a:pt x="7255161" y="23273"/>
                  </a:lnTo>
                  <a:lnTo>
                    <a:pt x="7289657" y="49926"/>
                  </a:lnTo>
                  <a:lnTo>
                    <a:pt x="7316310" y="84422"/>
                  </a:lnTo>
                  <a:lnTo>
                    <a:pt x="7333494" y="125133"/>
                  </a:lnTo>
                  <a:lnTo>
                    <a:pt x="7339583" y="170433"/>
                  </a:lnTo>
                  <a:lnTo>
                    <a:pt x="7339583" y="852169"/>
                  </a:lnTo>
                  <a:lnTo>
                    <a:pt x="7333494" y="897470"/>
                  </a:lnTo>
                  <a:lnTo>
                    <a:pt x="7316310" y="938181"/>
                  </a:lnTo>
                  <a:lnTo>
                    <a:pt x="7289657" y="972677"/>
                  </a:lnTo>
                  <a:lnTo>
                    <a:pt x="7255161" y="999330"/>
                  </a:lnTo>
                  <a:lnTo>
                    <a:pt x="7214450" y="1016514"/>
                  </a:lnTo>
                  <a:lnTo>
                    <a:pt x="7169150" y="1022603"/>
                  </a:lnTo>
                  <a:lnTo>
                    <a:pt x="170434" y="1022603"/>
                  </a:lnTo>
                  <a:lnTo>
                    <a:pt x="125133" y="1016514"/>
                  </a:lnTo>
                  <a:lnTo>
                    <a:pt x="84422" y="999330"/>
                  </a:lnTo>
                  <a:lnTo>
                    <a:pt x="49926" y="972677"/>
                  </a:lnTo>
                  <a:lnTo>
                    <a:pt x="23273" y="938181"/>
                  </a:lnTo>
                  <a:lnTo>
                    <a:pt x="6089" y="897470"/>
                  </a:lnTo>
                  <a:lnTo>
                    <a:pt x="0" y="852169"/>
                  </a:lnTo>
                  <a:lnTo>
                    <a:pt x="0" y="170433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/>
          <p:nvPr/>
        </p:nvSpPr>
        <p:spPr>
          <a:xfrm>
            <a:off x="2763773" y="2049272"/>
            <a:ext cx="5603240" cy="147447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0" dirty="0">
                <a:solidFill>
                  <a:srgbClr val="FFFFFF"/>
                </a:solidFill>
                <a:latin typeface="Calibri"/>
                <a:cs typeface="Calibri"/>
              </a:rPr>
              <a:t>ACREDITACIONES</a:t>
            </a:r>
            <a:r>
              <a:rPr sz="2800" b="1" spc="4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KA</a:t>
            </a:r>
            <a:r>
              <a:rPr sz="2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120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3800">
              <a:latin typeface="Calibri"/>
              <a:cs typeface="Calibri"/>
            </a:endParaRPr>
          </a:p>
          <a:p>
            <a:pPr marL="576580">
              <a:lnSpc>
                <a:spcPct val="100000"/>
              </a:lnSpc>
            </a:pPr>
            <a:r>
              <a:rPr sz="2800" b="1" spc="-30" dirty="0">
                <a:solidFill>
                  <a:srgbClr val="FFFFFF"/>
                </a:solidFill>
                <a:latin typeface="Calibri"/>
                <a:cs typeface="Calibri"/>
              </a:rPr>
              <a:t>PROYECTOS</a:t>
            </a:r>
            <a:r>
              <a:rPr sz="2800" b="1" spc="-2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30" dirty="0">
                <a:solidFill>
                  <a:srgbClr val="FFFFFF"/>
                </a:solidFill>
                <a:latin typeface="Calibri"/>
                <a:cs typeface="Calibri"/>
              </a:rPr>
              <a:t>ACREDITADOS</a:t>
            </a:r>
            <a:r>
              <a:rPr sz="2800" b="1" spc="2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KA</a:t>
            </a:r>
            <a:r>
              <a:rPr sz="2800" b="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121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932688" y="5102352"/>
            <a:ext cx="7352030" cy="1035050"/>
            <a:chOff x="932688" y="5102352"/>
            <a:chExt cx="7352030" cy="1035050"/>
          </a:xfrm>
        </p:grpSpPr>
        <p:sp>
          <p:nvSpPr>
            <p:cNvPr id="9" name="object 9"/>
            <p:cNvSpPr/>
            <p:nvPr/>
          </p:nvSpPr>
          <p:spPr>
            <a:xfrm>
              <a:off x="938784" y="5108448"/>
              <a:ext cx="7339965" cy="1022985"/>
            </a:xfrm>
            <a:custGeom>
              <a:avLst/>
              <a:gdLst/>
              <a:ahLst/>
              <a:cxnLst/>
              <a:rect l="l" t="t" r="r" b="b"/>
              <a:pathLst>
                <a:path w="7339965" h="1022985">
                  <a:moveTo>
                    <a:pt x="7169150" y="0"/>
                  </a:moveTo>
                  <a:lnTo>
                    <a:pt x="170434" y="0"/>
                  </a:lnTo>
                  <a:lnTo>
                    <a:pt x="125124" y="6089"/>
                  </a:lnTo>
                  <a:lnTo>
                    <a:pt x="84410" y="23273"/>
                  </a:lnTo>
                  <a:lnTo>
                    <a:pt x="49917" y="49926"/>
                  </a:lnTo>
                  <a:lnTo>
                    <a:pt x="23268" y="84422"/>
                  </a:lnTo>
                  <a:lnTo>
                    <a:pt x="6087" y="125133"/>
                  </a:lnTo>
                  <a:lnTo>
                    <a:pt x="0" y="170433"/>
                  </a:lnTo>
                  <a:lnTo>
                    <a:pt x="0" y="852169"/>
                  </a:lnTo>
                  <a:lnTo>
                    <a:pt x="6087" y="897475"/>
                  </a:lnTo>
                  <a:lnTo>
                    <a:pt x="23268" y="938187"/>
                  </a:lnTo>
                  <a:lnTo>
                    <a:pt x="49917" y="972681"/>
                  </a:lnTo>
                  <a:lnTo>
                    <a:pt x="84410" y="999332"/>
                  </a:lnTo>
                  <a:lnTo>
                    <a:pt x="125124" y="1016515"/>
                  </a:lnTo>
                  <a:lnTo>
                    <a:pt x="170434" y="1022603"/>
                  </a:lnTo>
                  <a:lnTo>
                    <a:pt x="7169150" y="1022603"/>
                  </a:lnTo>
                  <a:lnTo>
                    <a:pt x="7214450" y="1016515"/>
                  </a:lnTo>
                  <a:lnTo>
                    <a:pt x="7255161" y="999332"/>
                  </a:lnTo>
                  <a:lnTo>
                    <a:pt x="7289657" y="972681"/>
                  </a:lnTo>
                  <a:lnTo>
                    <a:pt x="7316310" y="938187"/>
                  </a:lnTo>
                  <a:lnTo>
                    <a:pt x="7333494" y="897475"/>
                  </a:lnTo>
                  <a:lnTo>
                    <a:pt x="7339584" y="852169"/>
                  </a:lnTo>
                  <a:lnTo>
                    <a:pt x="7339584" y="170433"/>
                  </a:lnTo>
                  <a:lnTo>
                    <a:pt x="7333494" y="125133"/>
                  </a:lnTo>
                  <a:lnTo>
                    <a:pt x="7316310" y="84422"/>
                  </a:lnTo>
                  <a:lnTo>
                    <a:pt x="7289657" y="49926"/>
                  </a:lnTo>
                  <a:lnTo>
                    <a:pt x="7255161" y="23273"/>
                  </a:lnTo>
                  <a:lnTo>
                    <a:pt x="7214450" y="6089"/>
                  </a:lnTo>
                  <a:lnTo>
                    <a:pt x="7169150" y="0"/>
                  </a:lnTo>
                  <a:close/>
                </a:path>
              </a:pathLst>
            </a:custGeom>
            <a:solidFill>
              <a:srgbClr val="A9D18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38784" y="5108448"/>
              <a:ext cx="7339965" cy="1022985"/>
            </a:xfrm>
            <a:custGeom>
              <a:avLst/>
              <a:gdLst/>
              <a:ahLst/>
              <a:cxnLst/>
              <a:rect l="l" t="t" r="r" b="b"/>
              <a:pathLst>
                <a:path w="7339965" h="1022985">
                  <a:moveTo>
                    <a:pt x="0" y="170433"/>
                  </a:moveTo>
                  <a:lnTo>
                    <a:pt x="6087" y="125133"/>
                  </a:lnTo>
                  <a:lnTo>
                    <a:pt x="23268" y="84422"/>
                  </a:lnTo>
                  <a:lnTo>
                    <a:pt x="49917" y="49926"/>
                  </a:lnTo>
                  <a:lnTo>
                    <a:pt x="84410" y="23273"/>
                  </a:lnTo>
                  <a:lnTo>
                    <a:pt x="125124" y="6089"/>
                  </a:lnTo>
                  <a:lnTo>
                    <a:pt x="170434" y="0"/>
                  </a:lnTo>
                  <a:lnTo>
                    <a:pt x="7169150" y="0"/>
                  </a:lnTo>
                  <a:lnTo>
                    <a:pt x="7214450" y="6089"/>
                  </a:lnTo>
                  <a:lnTo>
                    <a:pt x="7255161" y="23273"/>
                  </a:lnTo>
                  <a:lnTo>
                    <a:pt x="7289657" y="49926"/>
                  </a:lnTo>
                  <a:lnTo>
                    <a:pt x="7316310" y="84422"/>
                  </a:lnTo>
                  <a:lnTo>
                    <a:pt x="7333494" y="125133"/>
                  </a:lnTo>
                  <a:lnTo>
                    <a:pt x="7339584" y="170433"/>
                  </a:lnTo>
                  <a:lnTo>
                    <a:pt x="7339584" y="852169"/>
                  </a:lnTo>
                  <a:lnTo>
                    <a:pt x="7333494" y="897475"/>
                  </a:lnTo>
                  <a:lnTo>
                    <a:pt x="7316310" y="938187"/>
                  </a:lnTo>
                  <a:lnTo>
                    <a:pt x="7289657" y="972681"/>
                  </a:lnTo>
                  <a:lnTo>
                    <a:pt x="7255161" y="999332"/>
                  </a:lnTo>
                  <a:lnTo>
                    <a:pt x="7214450" y="1016515"/>
                  </a:lnTo>
                  <a:lnTo>
                    <a:pt x="7169150" y="1022603"/>
                  </a:lnTo>
                  <a:lnTo>
                    <a:pt x="170434" y="1022603"/>
                  </a:lnTo>
                  <a:lnTo>
                    <a:pt x="125124" y="1016515"/>
                  </a:lnTo>
                  <a:lnTo>
                    <a:pt x="84410" y="999332"/>
                  </a:lnTo>
                  <a:lnTo>
                    <a:pt x="49917" y="972681"/>
                  </a:lnTo>
                  <a:lnTo>
                    <a:pt x="23268" y="938187"/>
                  </a:lnTo>
                  <a:lnTo>
                    <a:pt x="6087" y="897475"/>
                  </a:lnTo>
                  <a:lnTo>
                    <a:pt x="0" y="852169"/>
                  </a:lnTo>
                  <a:lnTo>
                    <a:pt x="0" y="170433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1547622" y="5372201"/>
            <a:ext cx="611886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sz="2800" b="1" spc="-30" dirty="0">
                <a:solidFill>
                  <a:srgbClr val="FFFFFF"/>
                </a:solidFill>
                <a:latin typeface="Calibri"/>
                <a:cs typeface="Calibri"/>
              </a:rPr>
              <a:t>PROYECTOS</a:t>
            </a:r>
            <a:r>
              <a:rPr sz="2800" b="1" spc="-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DE</a:t>
            </a:r>
            <a:r>
              <a:rPr sz="2800" b="1" spc="-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60" dirty="0">
                <a:solidFill>
                  <a:srgbClr val="FFFFFF"/>
                </a:solidFill>
                <a:latin typeface="Calibri"/>
                <a:cs typeface="Calibri"/>
              </a:rPr>
              <a:t>CORTA</a:t>
            </a:r>
            <a:r>
              <a:rPr sz="2800" b="1" spc="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FFFFFF"/>
                </a:solidFill>
                <a:latin typeface="Calibri"/>
                <a:cs typeface="Calibri"/>
              </a:rPr>
              <a:t>DURACIÓN</a:t>
            </a:r>
            <a:r>
              <a:rPr sz="2800" b="1" spc="1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KA</a:t>
            </a:r>
            <a:r>
              <a:rPr sz="2800" b="1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FFFFFF"/>
                </a:solidFill>
                <a:latin typeface="Calibri"/>
                <a:cs typeface="Calibri"/>
              </a:rPr>
              <a:t>122</a:t>
            </a:r>
            <a:endParaRPr sz="2800">
              <a:latin typeface="Calibri"/>
              <a:cs typeface="Calibri"/>
            </a:endParaRPr>
          </a:p>
        </p:txBody>
      </p:sp>
      <p:grpSp>
        <p:nvGrpSpPr>
          <p:cNvPr id="12" name="object 12"/>
          <p:cNvGrpSpPr/>
          <p:nvPr/>
        </p:nvGrpSpPr>
        <p:grpSpPr>
          <a:xfrm>
            <a:off x="4101084" y="649223"/>
            <a:ext cx="3717290" cy="828040"/>
            <a:chOff x="4101084" y="649223"/>
            <a:chExt cx="3717290" cy="828040"/>
          </a:xfrm>
        </p:grpSpPr>
        <p:sp>
          <p:nvSpPr>
            <p:cNvPr id="13" name="object 13"/>
            <p:cNvSpPr/>
            <p:nvPr/>
          </p:nvSpPr>
          <p:spPr>
            <a:xfrm>
              <a:off x="4107180" y="655319"/>
              <a:ext cx="3705225" cy="815340"/>
            </a:xfrm>
            <a:custGeom>
              <a:avLst/>
              <a:gdLst/>
              <a:ahLst/>
              <a:cxnLst/>
              <a:rect l="l" t="t" r="r" b="b"/>
              <a:pathLst>
                <a:path w="3705225" h="815340">
                  <a:moveTo>
                    <a:pt x="3568954" y="0"/>
                  </a:moveTo>
                  <a:lnTo>
                    <a:pt x="135890" y="0"/>
                  </a:lnTo>
                  <a:lnTo>
                    <a:pt x="92935" y="6927"/>
                  </a:lnTo>
                  <a:lnTo>
                    <a:pt x="55632" y="26216"/>
                  </a:lnTo>
                  <a:lnTo>
                    <a:pt x="26216" y="55632"/>
                  </a:lnTo>
                  <a:lnTo>
                    <a:pt x="6927" y="92935"/>
                  </a:lnTo>
                  <a:lnTo>
                    <a:pt x="0" y="135889"/>
                  </a:lnTo>
                  <a:lnTo>
                    <a:pt x="0" y="679450"/>
                  </a:lnTo>
                  <a:lnTo>
                    <a:pt x="6927" y="722404"/>
                  </a:lnTo>
                  <a:lnTo>
                    <a:pt x="26216" y="759707"/>
                  </a:lnTo>
                  <a:lnTo>
                    <a:pt x="55632" y="789123"/>
                  </a:lnTo>
                  <a:lnTo>
                    <a:pt x="92935" y="808412"/>
                  </a:lnTo>
                  <a:lnTo>
                    <a:pt x="135890" y="815339"/>
                  </a:lnTo>
                  <a:lnTo>
                    <a:pt x="3568954" y="815339"/>
                  </a:lnTo>
                  <a:lnTo>
                    <a:pt x="3611908" y="808412"/>
                  </a:lnTo>
                  <a:lnTo>
                    <a:pt x="3649211" y="789123"/>
                  </a:lnTo>
                  <a:lnTo>
                    <a:pt x="3678627" y="759707"/>
                  </a:lnTo>
                  <a:lnTo>
                    <a:pt x="3697916" y="722404"/>
                  </a:lnTo>
                  <a:lnTo>
                    <a:pt x="3704844" y="679450"/>
                  </a:lnTo>
                  <a:lnTo>
                    <a:pt x="3704844" y="135889"/>
                  </a:lnTo>
                  <a:lnTo>
                    <a:pt x="3697916" y="92935"/>
                  </a:lnTo>
                  <a:lnTo>
                    <a:pt x="3678627" y="55632"/>
                  </a:lnTo>
                  <a:lnTo>
                    <a:pt x="3649211" y="26216"/>
                  </a:lnTo>
                  <a:lnTo>
                    <a:pt x="3611908" y="6927"/>
                  </a:lnTo>
                  <a:lnTo>
                    <a:pt x="3568954" y="0"/>
                  </a:lnTo>
                  <a:close/>
                </a:path>
              </a:pathLst>
            </a:custGeom>
            <a:solidFill>
              <a:srgbClr val="ED6B4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4107180" y="655319"/>
              <a:ext cx="3705225" cy="815340"/>
            </a:xfrm>
            <a:custGeom>
              <a:avLst/>
              <a:gdLst/>
              <a:ahLst/>
              <a:cxnLst/>
              <a:rect l="l" t="t" r="r" b="b"/>
              <a:pathLst>
                <a:path w="3705225" h="815340">
                  <a:moveTo>
                    <a:pt x="0" y="135889"/>
                  </a:moveTo>
                  <a:lnTo>
                    <a:pt x="6927" y="92935"/>
                  </a:lnTo>
                  <a:lnTo>
                    <a:pt x="26216" y="55632"/>
                  </a:lnTo>
                  <a:lnTo>
                    <a:pt x="55632" y="26216"/>
                  </a:lnTo>
                  <a:lnTo>
                    <a:pt x="92935" y="6927"/>
                  </a:lnTo>
                  <a:lnTo>
                    <a:pt x="135890" y="0"/>
                  </a:lnTo>
                  <a:lnTo>
                    <a:pt x="3568954" y="0"/>
                  </a:lnTo>
                  <a:lnTo>
                    <a:pt x="3611908" y="6927"/>
                  </a:lnTo>
                  <a:lnTo>
                    <a:pt x="3649211" y="26216"/>
                  </a:lnTo>
                  <a:lnTo>
                    <a:pt x="3678627" y="55632"/>
                  </a:lnTo>
                  <a:lnTo>
                    <a:pt x="3697916" y="92935"/>
                  </a:lnTo>
                  <a:lnTo>
                    <a:pt x="3704844" y="135889"/>
                  </a:lnTo>
                  <a:lnTo>
                    <a:pt x="3704844" y="679450"/>
                  </a:lnTo>
                  <a:lnTo>
                    <a:pt x="3697916" y="722404"/>
                  </a:lnTo>
                  <a:lnTo>
                    <a:pt x="3678627" y="759707"/>
                  </a:lnTo>
                  <a:lnTo>
                    <a:pt x="3649211" y="789123"/>
                  </a:lnTo>
                  <a:lnTo>
                    <a:pt x="3611908" y="808412"/>
                  </a:lnTo>
                  <a:lnTo>
                    <a:pt x="3568954" y="815339"/>
                  </a:lnTo>
                  <a:lnTo>
                    <a:pt x="135890" y="815339"/>
                  </a:lnTo>
                  <a:lnTo>
                    <a:pt x="92935" y="808412"/>
                  </a:lnTo>
                  <a:lnTo>
                    <a:pt x="55632" y="789123"/>
                  </a:lnTo>
                  <a:lnTo>
                    <a:pt x="26216" y="759707"/>
                  </a:lnTo>
                  <a:lnTo>
                    <a:pt x="6927" y="722404"/>
                  </a:lnTo>
                  <a:lnTo>
                    <a:pt x="0" y="679450"/>
                  </a:lnTo>
                  <a:lnTo>
                    <a:pt x="0" y="135889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>
            <a:spLocks noGrp="1"/>
          </p:cNvSpPr>
          <p:nvPr>
            <p:ph type="title"/>
          </p:nvPr>
        </p:nvSpPr>
        <p:spPr>
          <a:xfrm>
            <a:off x="4558029" y="746582"/>
            <a:ext cx="2800985" cy="574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spc="-10" dirty="0">
                <a:solidFill>
                  <a:srgbClr val="FFFFFF"/>
                </a:solidFill>
                <a:latin typeface="Calibri"/>
                <a:cs typeface="Calibri"/>
              </a:rPr>
              <a:t>FORMULARIOS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16" name="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94003" cy="6857996"/>
          </a:xfrm>
          <a:prstGeom prst="rect">
            <a:avLst/>
          </a:prstGeom>
        </p:spPr>
      </p:pic>
      <p:pic>
        <p:nvPicPr>
          <p:cNvPr id="17" name="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0655" y="258358"/>
            <a:ext cx="2765452" cy="594552"/>
          </a:xfrm>
          <a:prstGeom prst="rect">
            <a:avLst/>
          </a:prstGeom>
        </p:spPr>
      </p:pic>
      <p:pic>
        <p:nvPicPr>
          <p:cNvPr id="18" name="object 1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60635" y="189570"/>
            <a:ext cx="2531363" cy="6668426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67667" cy="68133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35334" y="246004"/>
            <a:ext cx="889915" cy="44675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03232" y="290678"/>
            <a:ext cx="1535103" cy="37974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470669" y="804448"/>
            <a:ext cx="6741109" cy="5919520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635220" y="178990"/>
            <a:ext cx="1902460" cy="603250"/>
            <a:chOff x="1635220" y="178990"/>
            <a:chExt cx="1902460" cy="603250"/>
          </a:xfrm>
        </p:grpSpPr>
        <p:sp>
          <p:nvSpPr>
            <p:cNvPr id="7" name="object 7"/>
            <p:cNvSpPr/>
            <p:nvPr/>
          </p:nvSpPr>
          <p:spPr>
            <a:xfrm>
              <a:off x="1668591" y="178990"/>
              <a:ext cx="0" cy="603250"/>
            </a:xfrm>
            <a:custGeom>
              <a:avLst/>
              <a:gdLst/>
              <a:ahLst/>
              <a:cxnLst/>
              <a:rect l="l" t="t" r="r" b="b"/>
              <a:pathLst>
                <a:path h="603250">
                  <a:moveTo>
                    <a:pt x="0" y="603120"/>
                  </a:moveTo>
                  <a:lnTo>
                    <a:pt x="0" y="0"/>
                  </a:lnTo>
                </a:path>
              </a:pathLst>
            </a:custGeom>
            <a:ln w="2224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46343" y="201327"/>
              <a:ext cx="1891664" cy="0"/>
            </a:xfrm>
            <a:custGeom>
              <a:avLst/>
              <a:gdLst/>
              <a:ahLst/>
              <a:cxnLst/>
              <a:rect l="l" t="t" r="r" b="b"/>
              <a:pathLst>
                <a:path w="1891664">
                  <a:moveTo>
                    <a:pt x="0" y="0"/>
                  </a:moveTo>
                  <a:lnTo>
                    <a:pt x="1891070" y="0"/>
                  </a:lnTo>
                </a:path>
              </a:pathLst>
            </a:custGeom>
            <a:ln w="3350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35220" y="748604"/>
              <a:ext cx="1891664" cy="0"/>
            </a:xfrm>
            <a:custGeom>
              <a:avLst/>
              <a:gdLst/>
              <a:ahLst/>
              <a:cxnLst/>
              <a:rect l="l" t="t" r="r" b="b"/>
              <a:pathLst>
                <a:path w="1891664">
                  <a:moveTo>
                    <a:pt x="0" y="0"/>
                  </a:moveTo>
                  <a:lnTo>
                    <a:pt x="1891070" y="0"/>
                  </a:lnTo>
                </a:path>
              </a:pathLst>
            </a:custGeom>
            <a:ln w="4467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9359589" y="264793"/>
            <a:ext cx="2370455" cy="4298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89965" algn="l"/>
              </a:tabLst>
            </a:pPr>
            <a:r>
              <a:rPr sz="2650" spc="40" dirty="0">
                <a:solidFill>
                  <a:srgbClr val="0C4B95"/>
                </a:solidFill>
                <a:latin typeface="Times New Roman"/>
                <a:cs typeface="Times New Roman"/>
              </a:rPr>
              <a:t>-	</a:t>
            </a:r>
            <a:r>
              <a:rPr sz="2650" spc="-275" dirty="0">
                <a:solidFill>
                  <a:srgbClr val="0C4B95"/>
                </a:solidFill>
                <a:latin typeface="Times New Roman"/>
                <a:cs typeface="Times New Roman"/>
              </a:rPr>
              <a:t>E</a:t>
            </a:r>
            <a:r>
              <a:rPr sz="2650" spc="-25" dirty="0">
                <a:solidFill>
                  <a:srgbClr val="0C4B95"/>
                </a:solidFill>
                <a:latin typeface="Times New Roman"/>
                <a:cs typeface="Times New Roman"/>
              </a:rPr>
              <a:t>ra</a:t>
            </a:r>
            <a:r>
              <a:rPr sz="2650" spc="185" dirty="0">
                <a:solidFill>
                  <a:srgbClr val="0C4B95"/>
                </a:solidFill>
                <a:latin typeface="Times New Roman"/>
                <a:cs typeface="Times New Roman"/>
              </a:rPr>
              <a:t>s</a:t>
            </a:r>
            <a:r>
              <a:rPr sz="2650" spc="-114" dirty="0">
                <a:solidFill>
                  <a:srgbClr val="0C4B95"/>
                </a:solidFill>
                <a:latin typeface="Times New Roman"/>
                <a:cs typeface="Times New Roman"/>
              </a:rPr>
              <a:t>mu</a:t>
            </a:r>
            <a:r>
              <a:rPr sz="2650" spc="-65" dirty="0">
                <a:solidFill>
                  <a:srgbClr val="0C4B95"/>
                </a:solidFill>
                <a:latin typeface="Times New Roman"/>
                <a:cs typeface="Times New Roman"/>
              </a:rPr>
              <a:t>s</a:t>
            </a:r>
            <a:r>
              <a:rPr sz="2650" spc="-185" dirty="0">
                <a:solidFill>
                  <a:srgbClr val="0C4B95"/>
                </a:solidFill>
                <a:latin typeface="Times New Roman"/>
                <a:cs typeface="Times New Roman"/>
              </a:rPr>
              <a:t> </a:t>
            </a:r>
            <a:r>
              <a:rPr sz="2650" spc="70" dirty="0">
                <a:solidFill>
                  <a:srgbClr val="2D5D9E"/>
                </a:solidFill>
                <a:latin typeface="Times New Roman"/>
                <a:cs typeface="Times New Roman"/>
              </a:rPr>
              <a:t>+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629222" y="608702"/>
            <a:ext cx="204597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0C4B95"/>
                </a:solidFill>
                <a:latin typeface="Times New Roman"/>
                <a:cs typeface="Times New Roman"/>
              </a:rPr>
              <a:t>E</a:t>
            </a:r>
            <a:r>
              <a:rPr sz="1000" spc="-5" dirty="0">
                <a:solidFill>
                  <a:srgbClr val="426BA5"/>
                </a:solidFill>
                <a:latin typeface="Times New Roman"/>
                <a:cs typeface="Times New Roman"/>
              </a:rPr>
              <a:t>nl'i</a:t>
            </a:r>
            <a:r>
              <a:rPr sz="1000" spc="10" dirty="0">
                <a:solidFill>
                  <a:srgbClr val="426BA5"/>
                </a:solidFill>
                <a:latin typeface="Times New Roman"/>
                <a:cs typeface="Times New Roman"/>
              </a:rPr>
              <a:t>q</a:t>
            </a:r>
            <a:r>
              <a:rPr sz="1000" spc="15" dirty="0">
                <a:solidFill>
                  <a:srgbClr val="426BA5"/>
                </a:solidFill>
                <a:latin typeface="Times New Roman"/>
                <a:cs typeface="Times New Roman"/>
              </a:rPr>
              <a:t>ued</a:t>
            </a:r>
            <a:r>
              <a:rPr sz="1000" spc="-120" dirty="0">
                <a:solidFill>
                  <a:srgbClr val="426BA5"/>
                </a:solidFill>
                <a:latin typeface="Times New Roman"/>
                <a:cs typeface="Times New Roman"/>
              </a:rPr>
              <a:t> </a:t>
            </a:r>
            <a:r>
              <a:rPr sz="1000" spc="105" dirty="0">
                <a:solidFill>
                  <a:srgbClr val="426BA5"/>
                </a:solidFill>
                <a:latin typeface="Times New Roman"/>
                <a:cs typeface="Times New Roman"/>
              </a:rPr>
              <a:t>c</a:t>
            </a:r>
            <a:r>
              <a:rPr sz="1000" spc="15" dirty="0">
                <a:solidFill>
                  <a:srgbClr val="426BA5"/>
                </a:solidFill>
                <a:latin typeface="Times New Roman"/>
                <a:cs typeface="Times New Roman"/>
              </a:rPr>
              <a:t>n</a:t>
            </a:r>
            <a:r>
              <a:rPr sz="1000" spc="85" dirty="0">
                <a:solidFill>
                  <a:srgbClr val="426BA5"/>
                </a:solidFill>
                <a:latin typeface="Times New Roman"/>
                <a:cs typeface="Times New Roman"/>
              </a:rPr>
              <a:t>d</a:t>
            </a:r>
            <a:r>
              <a:rPr sz="1000" spc="15" dirty="0">
                <a:solidFill>
                  <a:srgbClr val="426BA5"/>
                </a:solidFill>
                <a:latin typeface="Times New Roman"/>
                <a:cs typeface="Times New Roman"/>
              </a:rPr>
              <a:t>o</a:t>
            </a:r>
            <a:r>
              <a:rPr sz="1000" spc="-45" dirty="0">
                <a:solidFill>
                  <a:srgbClr val="426BA5"/>
                </a:solidFill>
                <a:latin typeface="Times New Roman"/>
                <a:cs typeface="Times New Roman"/>
              </a:rPr>
              <a:t> </a:t>
            </a:r>
            <a:r>
              <a:rPr sz="1000" spc="35" dirty="0">
                <a:solidFill>
                  <a:srgbClr val="426BA5"/>
                </a:solidFill>
                <a:latin typeface="Times New Roman"/>
                <a:cs typeface="Times New Roman"/>
              </a:rPr>
              <a:t>vidas</a:t>
            </a:r>
            <a:r>
              <a:rPr sz="1000" spc="50" dirty="0">
                <a:solidFill>
                  <a:srgbClr val="426BA5"/>
                </a:solidFill>
                <a:latin typeface="Times New Roman"/>
                <a:cs typeface="Times New Roman"/>
              </a:rPr>
              <a:t>,</a:t>
            </a:r>
            <a:r>
              <a:rPr sz="1000" spc="114" dirty="0">
                <a:solidFill>
                  <a:srgbClr val="2D5D9E"/>
                </a:solidFill>
                <a:latin typeface="Times New Roman"/>
                <a:cs typeface="Times New Roman"/>
              </a:rPr>
              <a:t>a</a:t>
            </a:r>
            <a:r>
              <a:rPr sz="1000" spc="95" dirty="0">
                <a:solidFill>
                  <a:srgbClr val="2D5D9E"/>
                </a:solidFill>
                <a:latin typeface="Times New Roman"/>
                <a:cs typeface="Times New Roman"/>
              </a:rPr>
              <a:t>b</a:t>
            </a:r>
            <a:r>
              <a:rPr sz="1000" spc="10" dirty="0">
                <a:solidFill>
                  <a:srgbClr val="7287B3"/>
                </a:solidFill>
                <a:latin typeface="Times New Roman"/>
                <a:cs typeface="Times New Roman"/>
              </a:rPr>
              <a:t>r</a:t>
            </a:r>
            <a:r>
              <a:rPr sz="1000" spc="-130" dirty="0">
                <a:solidFill>
                  <a:srgbClr val="7287B3"/>
                </a:solidFill>
                <a:latin typeface="Times New Roman"/>
                <a:cs typeface="Times New Roman"/>
              </a:rPr>
              <a:t>i</a:t>
            </a:r>
            <a:r>
              <a:rPr sz="1000" spc="15" dirty="0">
                <a:solidFill>
                  <a:srgbClr val="2D5D9E"/>
                </a:solidFill>
                <a:latin typeface="Times New Roman"/>
                <a:cs typeface="Times New Roman"/>
              </a:rPr>
              <a:t>e</a:t>
            </a:r>
            <a:r>
              <a:rPr sz="1000" spc="-155" dirty="0">
                <a:solidFill>
                  <a:srgbClr val="2D5D9E"/>
                </a:solidFill>
                <a:latin typeface="Times New Roman"/>
                <a:cs typeface="Times New Roman"/>
              </a:rPr>
              <a:t> </a:t>
            </a:r>
            <a:r>
              <a:rPr sz="1000" spc="-10" dirty="0">
                <a:solidFill>
                  <a:srgbClr val="5677AC"/>
                </a:solidFill>
                <a:latin typeface="Times New Roman"/>
                <a:cs typeface="Times New Roman"/>
              </a:rPr>
              <a:t>n</a:t>
            </a:r>
            <a:r>
              <a:rPr sz="1000" spc="105" dirty="0">
                <a:solidFill>
                  <a:srgbClr val="2D5D9E"/>
                </a:solidFill>
                <a:latin typeface="Times New Roman"/>
                <a:cs typeface="Times New Roman"/>
              </a:rPr>
              <a:t>d</a:t>
            </a:r>
            <a:r>
              <a:rPr sz="1000" spc="15" dirty="0">
                <a:solidFill>
                  <a:srgbClr val="5677AC"/>
                </a:solidFill>
                <a:latin typeface="Times New Roman"/>
                <a:cs typeface="Times New Roman"/>
              </a:rPr>
              <a:t>o</a:t>
            </a:r>
            <a:r>
              <a:rPr sz="1000" spc="-45" dirty="0">
                <a:solidFill>
                  <a:srgbClr val="5677AC"/>
                </a:solidFill>
                <a:latin typeface="Times New Roman"/>
                <a:cs typeface="Times New Roman"/>
              </a:rPr>
              <a:t> </a:t>
            </a:r>
            <a:r>
              <a:rPr sz="1000" spc="10" dirty="0">
                <a:solidFill>
                  <a:srgbClr val="426BA5"/>
                </a:solidFill>
                <a:latin typeface="Times New Roman"/>
                <a:cs typeface="Times New Roman"/>
              </a:rPr>
              <a:t>ment</a:t>
            </a:r>
            <a:r>
              <a:rPr sz="1000" spc="-295" dirty="0">
                <a:solidFill>
                  <a:srgbClr val="426BA5"/>
                </a:solidFill>
                <a:latin typeface="Times New Roman"/>
                <a:cs typeface="Times New Roman"/>
              </a:rPr>
              <a:t>e</a:t>
            </a:r>
            <a:r>
              <a:rPr sz="1000" spc="50" dirty="0">
                <a:solidFill>
                  <a:srgbClr val="7287B3"/>
                </a:solidFill>
                <a:latin typeface="Times New Roman"/>
                <a:cs typeface="Times New Roman"/>
              </a:rPr>
              <a:t>,</a:t>
            </a:r>
            <a:r>
              <a:rPr sz="1000" spc="5" dirty="0">
                <a:solidFill>
                  <a:srgbClr val="426BA5"/>
                </a:solidFill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38200" y="1007362"/>
            <a:ext cx="10515600" cy="574243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25423" cy="685799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300849" y="196614"/>
            <a:ext cx="7931633" cy="558799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832103" y="1001267"/>
            <a:ext cx="607060" cy="601980"/>
            <a:chOff x="832103" y="1001267"/>
            <a:chExt cx="607060" cy="601980"/>
          </a:xfrm>
        </p:grpSpPr>
        <p:sp>
          <p:nvSpPr>
            <p:cNvPr id="6" name="object 6"/>
            <p:cNvSpPr/>
            <p:nvPr/>
          </p:nvSpPr>
          <p:spPr>
            <a:xfrm>
              <a:off x="838199" y="1007363"/>
              <a:ext cx="594360" cy="589915"/>
            </a:xfrm>
            <a:custGeom>
              <a:avLst/>
              <a:gdLst/>
              <a:ahLst/>
              <a:cxnLst/>
              <a:rect l="l" t="t" r="r" b="b"/>
              <a:pathLst>
                <a:path w="594360" h="589915">
                  <a:moveTo>
                    <a:pt x="299466" y="0"/>
                  </a:moveTo>
                  <a:lnTo>
                    <a:pt x="299466" y="147447"/>
                  </a:lnTo>
                  <a:lnTo>
                    <a:pt x="0" y="147447"/>
                  </a:lnTo>
                  <a:lnTo>
                    <a:pt x="0" y="442340"/>
                  </a:lnTo>
                  <a:lnTo>
                    <a:pt x="299466" y="442340"/>
                  </a:lnTo>
                  <a:lnTo>
                    <a:pt x="299466" y="589788"/>
                  </a:lnTo>
                  <a:lnTo>
                    <a:pt x="594360" y="294894"/>
                  </a:lnTo>
                  <a:lnTo>
                    <a:pt x="299466" y="0"/>
                  </a:lnTo>
                  <a:close/>
                </a:path>
              </a:pathLst>
            </a:custGeom>
            <a:solidFill>
              <a:srgbClr val="5B9B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38199" y="1007363"/>
              <a:ext cx="594360" cy="589915"/>
            </a:xfrm>
            <a:custGeom>
              <a:avLst/>
              <a:gdLst/>
              <a:ahLst/>
              <a:cxnLst/>
              <a:rect l="l" t="t" r="r" b="b"/>
              <a:pathLst>
                <a:path w="594360" h="589915">
                  <a:moveTo>
                    <a:pt x="0" y="147447"/>
                  </a:moveTo>
                  <a:lnTo>
                    <a:pt x="299466" y="147447"/>
                  </a:lnTo>
                  <a:lnTo>
                    <a:pt x="299466" y="0"/>
                  </a:lnTo>
                  <a:lnTo>
                    <a:pt x="594360" y="294894"/>
                  </a:lnTo>
                  <a:lnTo>
                    <a:pt x="299466" y="589788"/>
                  </a:lnTo>
                  <a:lnTo>
                    <a:pt x="299466" y="442340"/>
                  </a:lnTo>
                  <a:lnTo>
                    <a:pt x="0" y="442340"/>
                  </a:lnTo>
                  <a:lnTo>
                    <a:pt x="0" y="147447"/>
                  </a:lnTo>
                  <a:close/>
                </a:path>
              </a:pathLst>
            </a:custGeom>
            <a:ln w="12192">
              <a:solidFill>
                <a:srgbClr val="41709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8622" cy="673944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34962" y="170679"/>
            <a:ext cx="886339" cy="43665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91026" y="208649"/>
            <a:ext cx="1546379" cy="39868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183987" y="5571873"/>
            <a:ext cx="1734962" cy="114858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640670" y="94740"/>
            <a:ext cx="1885950" cy="626745"/>
            <a:chOff x="1640670" y="94740"/>
            <a:chExt cx="1885950" cy="626745"/>
          </a:xfrm>
        </p:grpSpPr>
        <p:sp>
          <p:nvSpPr>
            <p:cNvPr id="7" name="object 7"/>
            <p:cNvSpPr/>
            <p:nvPr/>
          </p:nvSpPr>
          <p:spPr>
            <a:xfrm>
              <a:off x="1659529" y="94740"/>
              <a:ext cx="0" cy="626745"/>
            </a:xfrm>
            <a:custGeom>
              <a:avLst/>
              <a:gdLst/>
              <a:ahLst/>
              <a:cxnLst/>
              <a:rect l="l" t="t" r="r" b="b"/>
              <a:pathLst>
                <a:path h="626745">
                  <a:moveTo>
                    <a:pt x="0" y="626500"/>
                  </a:moveTo>
                  <a:lnTo>
                    <a:pt x="0" y="0"/>
                  </a:lnTo>
                </a:path>
              </a:pathLst>
            </a:custGeom>
            <a:ln w="2828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40670" y="113725"/>
              <a:ext cx="1885950" cy="0"/>
            </a:xfrm>
            <a:custGeom>
              <a:avLst/>
              <a:gdLst/>
              <a:ahLst/>
              <a:cxnLst/>
              <a:rect l="l" t="t" r="r" b="b"/>
              <a:pathLst>
                <a:path w="1885950">
                  <a:moveTo>
                    <a:pt x="0" y="0"/>
                  </a:moveTo>
                  <a:lnTo>
                    <a:pt x="1885828" y="0"/>
                  </a:lnTo>
                </a:path>
              </a:pathLst>
            </a:custGeom>
            <a:ln w="1898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40670" y="692763"/>
              <a:ext cx="1885950" cy="0"/>
            </a:xfrm>
            <a:custGeom>
              <a:avLst/>
              <a:gdLst/>
              <a:ahLst/>
              <a:cxnLst/>
              <a:rect l="l" t="t" r="r" b="b"/>
              <a:pathLst>
                <a:path w="1885950">
                  <a:moveTo>
                    <a:pt x="0" y="0"/>
                  </a:moveTo>
                  <a:lnTo>
                    <a:pt x="1885828" y="0"/>
                  </a:lnTo>
                </a:path>
              </a:pathLst>
            </a:custGeom>
            <a:ln w="2847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628941" y="189290"/>
            <a:ext cx="2115185" cy="4324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pc="550" dirty="0">
                <a:solidFill>
                  <a:srgbClr val="0C5697"/>
                </a:solidFill>
              </a:rPr>
              <a:t>-Erasmus+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9649632" y="542687"/>
            <a:ext cx="210756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55" dirty="0">
                <a:solidFill>
                  <a:srgbClr val="0C5697"/>
                </a:solidFill>
                <a:latin typeface="Times New Roman"/>
                <a:cs typeface="Times New Roman"/>
              </a:rPr>
              <a:t>Enriq</a:t>
            </a:r>
            <a:r>
              <a:rPr sz="1000" spc="20" dirty="0">
                <a:solidFill>
                  <a:srgbClr val="0C5697"/>
                </a:solidFill>
                <a:latin typeface="Times New Roman"/>
                <a:cs typeface="Times New Roman"/>
              </a:rPr>
              <a:t> </a:t>
            </a:r>
            <a:r>
              <a:rPr sz="1000" spc="5" dirty="0">
                <a:solidFill>
                  <a:srgbClr val="0C5697"/>
                </a:solidFill>
                <a:latin typeface="Times New Roman"/>
                <a:cs typeface="Times New Roman"/>
              </a:rPr>
              <a:t>ueci</a:t>
            </a:r>
            <a:r>
              <a:rPr sz="1000" spc="75" dirty="0">
                <a:solidFill>
                  <a:srgbClr val="0C5697"/>
                </a:solidFill>
                <a:latin typeface="Times New Roman"/>
                <a:cs typeface="Times New Roman"/>
              </a:rPr>
              <a:t>e</a:t>
            </a:r>
            <a:r>
              <a:rPr sz="1000" spc="-10" dirty="0">
                <a:solidFill>
                  <a:srgbClr val="496EA7"/>
                </a:solidFill>
                <a:latin typeface="Times New Roman"/>
                <a:cs typeface="Times New Roman"/>
              </a:rPr>
              <a:t>n</a:t>
            </a:r>
            <a:r>
              <a:rPr sz="1000" spc="10" dirty="0">
                <a:solidFill>
                  <a:srgbClr val="0C5697"/>
                </a:solidFill>
                <a:latin typeface="Times New Roman"/>
                <a:cs typeface="Times New Roman"/>
              </a:rPr>
              <a:t>do</a:t>
            </a:r>
            <a:r>
              <a:rPr sz="1000" spc="90" dirty="0">
                <a:solidFill>
                  <a:srgbClr val="0C5697"/>
                </a:solidFill>
                <a:latin typeface="Times New Roman"/>
                <a:cs typeface="Times New Roman"/>
              </a:rPr>
              <a:t> </a:t>
            </a:r>
            <a:r>
              <a:rPr sz="1000" spc="5" dirty="0">
                <a:solidFill>
                  <a:srgbClr val="0C5697"/>
                </a:solidFill>
                <a:latin typeface="Times New Roman"/>
                <a:cs typeface="Times New Roman"/>
              </a:rPr>
              <a:t>vida</a:t>
            </a:r>
            <a:r>
              <a:rPr sz="1000" spc="-45" dirty="0">
                <a:solidFill>
                  <a:srgbClr val="0C5697"/>
                </a:solidFill>
                <a:latin typeface="Times New Roman"/>
                <a:cs typeface="Times New Roman"/>
              </a:rPr>
              <a:t>s</a:t>
            </a:r>
            <a:r>
              <a:rPr sz="1000" spc="15" dirty="0">
                <a:solidFill>
                  <a:srgbClr val="496EA7"/>
                </a:solidFill>
                <a:latin typeface="Times New Roman"/>
                <a:cs typeface="Times New Roman"/>
              </a:rPr>
              <a:t>,</a:t>
            </a:r>
            <a:r>
              <a:rPr sz="1000" spc="20" dirty="0">
                <a:solidFill>
                  <a:srgbClr val="496EA7"/>
                </a:solidFill>
                <a:latin typeface="Times New Roman"/>
                <a:cs typeface="Times New Roman"/>
              </a:rPr>
              <a:t> </a:t>
            </a:r>
            <a:r>
              <a:rPr sz="1000" spc="40" dirty="0">
                <a:solidFill>
                  <a:srgbClr val="0C5697"/>
                </a:solidFill>
                <a:latin typeface="Times New Roman"/>
                <a:cs typeface="Times New Roman"/>
              </a:rPr>
              <a:t>abriend</a:t>
            </a:r>
            <a:r>
              <a:rPr sz="1000" spc="55" dirty="0">
                <a:solidFill>
                  <a:srgbClr val="0C5697"/>
                </a:solidFill>
                <a:latin typeface="Times New Roman"/>
                <a:cs typeface="Times New Roman"/>
              </a:rPr>
              <a:t>o</a:t>
            </a:r>
            <a:r>
              <a:rPr sz="1000" spc="-95" dirty="0">
                <a:solidFill>
                  <a:srgbClr val="0C5697"/>
                </a:solidFill>
                <a:latin typeface="Times New Roman"/>
                <a:cs typeface="Times New Roman"/>
              </a:rPr>
              <a:t> </a:t>
            </a:r>
            <a:r>
              <a:rPr sz="1000" spc="15" dirty="0">
                <a:solidFill>
                  <a:srgbClr val="0C5697"/>
                </a:solidFill>
                <a:latin typeface="Times New Roman"/>
                <a:cs typeface="Times New Roman"/>
              </a:rPr>
              <a:t>mentes</a:t>
            </a:r>
            <a:r>
              <a:rPr sz="1000" spc="-90" dirty="0">
                <a:solidFill>
                  <a:srgbClr val="0C5697"/>
                </a:solidFill>
                <a:latin typeface="Times New Roman"/>
                <a:cs typeface="Times New Roman"/>
              </a:rPr>
              <a:t> </a:t>
            </a:r>
            <a:r>
              <a:rPr sz="1000" spc="10" dirty="0">
                <a:solidFill>
                  <a:srgbClr val="677EAF"/>
                </a:solidFill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088201" y="1030598"/>
            <a:ext cx="10672445" cy="41522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6510" marR="22225" indent="635">
              <a:lnSpc>
                <a:spcPct val="124600"/>
              </a:lnSpc>
              <a:spcBef>
                <a:spcPts val="95"/>
              </a:spcBef>
              <a:buAutoNum type="arabicPeriod" startAt="2"/>
              <a:tabLst>
                <a:tab pos="472440" algn="l"/>
                <a:tab pos="473075" algn="l"/>
                <a:tab pos="1136015" algn="l"/>
                <a:tab pos="2702560" algn="l"/>
                <a:tab pos="3606800" algn="l"/>
                <a:tab pos="5323205" algn="l"/>
                <a:tab pos="6162040" algn="l"/>
                <a:tab pos="7727950" algn="l"/>
                <a:tab pos="8283575" algn="l"/>
                <a:tab pos="8849360" algn="l"/>
                <a:tab pos="10299700" algn="l"/>
              </a:tabLst>
            </a:pPr>
            <a:r>
              <a:rPr sz="2200" b="1" spc="-135" dirty="0">
                <a:solidFill>
                  <a:srgbClr val="0C5697"/>
                </a:solidFill>
                <a:latin typeface="Arial"/>
                <a:cs typeface="Arial"/>
              </a:rPr>
              <a:t>¿E</a:t>
            </a:r>
            <a:r>
              <a:rPr sz="2200" b="1" spc="-110" dirty="0">
                <a:solidFill>
                  <a:srgbClr val="0C5697"/>
                </a:solidFill>
                <a:latin typeface="Arial"/>
                <a:cs typeface="Arial"/>
              </a:rPr>
              <a:t>s</a:t>
            </a:r>
            <a:r>
              <a:rPr sz="2200" b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200" b="1" spc="35" dirty="0">
                <a:solidFill>
                  <a:srgbClr val="0C5697"/>
                </a:solidFill>
                <a:latin typeface="Arial"/>
                <a:cs typeface="Arial"/>
              </a:rPr>
              <a:t>necesari</a:t>
            </a:r>
            <a:r>
              <a:rPr sz="2200" b="1" spc="50" dirty="0">
                <a:solidFill>
                  <a:srgbClr val="0C5697"/>
                </a:solidFill>
                <a:latin typeface="Arial"/>
                <a:cs typeface="Arial"/>
              </a:rPr>
              <a:t>o</a:t>
            </a:r>
            <a:r>
              <a:rPr sz="2200" b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200" b="1" spc="25" dirty="0">
                <a:solidFill>
                  <a:srgbClr val="0C5697"/>
                </a:solidFill>
                <a:latin typeface="Arial"/>
                <a:cs typeface="Arial"/>
              </a:rPr>
              <a:t>estar</a:t>
            </a:r>
            <a:r>
              <a:rPr sz="2200" b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200" b="1" spc="60" dirty="0">
                <a:solidFill>
                  <a:srgbClr val="0C5697"/>
                </a:solidFill>
                <a:latin typeface="Arial"/>
                <a:cs typeface="Arial"/>
              </a:rPr>
              <a:t>acreditad</a:t>
            </a:r>
            <a:r>
              <a:rPr sz="2200" b="1" spc="80" dirty="0">
                <a:solidFill>
                  <a:srgbClr val="0C5697"/>
                </a:solidFill>
                <a:latin typeface="Arial"/>
                <a:cs typeface="Arial"/>
              </a:rPr>
              <a:t>o</a:t>
            </a:r>
            <a:r>
              <a:rPr sz="2200" b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200" b="1" spc="75" dirty="0">
                <a:solidFill>
                  <a:srgbClr val="0C5697"/>
                </a:solidFill>
                <a:latin typeface="Arial"/>
                <a:cs typeface="Arial"/>
              </a:rPr>
              <a:t>par</a:t>
            </a:r>
            <a:r>
              <a:rPr sz="2200" b="1" spc="85" dirty="0">
                <a:solidFill>
                  <a:srgbClr val="0C5697"/>
                </a:solidFill>
                <a:latin typeface="Arial"/>
                <a:cs typeface="Arial"/>
              </a:rPr>
              <a:t>a</a:t>
            </a:r>
            <a:r>
              <a:rPr sz="2200" b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200" b="1" spc="45" dirty="0">
                <a:solidFill>
                  <a:srgbClr val="0C5697"/>
                </a:solidFill>
                <a:latin typeface="Arial"/>
                <a:cs typeface="Arial"/>
              </a:rPr>
              <a:t>participa</a:t>
            </a:r>
            <a:r>
              <a:rPr sz="2200" b="1" spc="40" dirty="0">
                <a:solidFill>
                  <a:srgbClr val="0C5697"/>
                </a:solidFill>
                <a:latin typeface="Arial"/>
                <a:cs typeface="Arial"/>
              </a:rPr>
              <a:t>r</a:t>
            </a:r>
            <a:r>
              <a:rPr sz="2200" b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200" b="1" spc="55" dirty="0">
                <a:solidFill>
                  <a:srgbClr val="0C5697"/>
                </a:solidFill>
                <a:latin typeface="Arial"/>
                <a:cs typeface="Arial"/>
              </a:rPr>
              <a:t>e</a:t>
            </a:r>
            <a:r>
              <a:rPr sz="2200" b="1" spc="65" dirty="0">
                <a:solidFill>
                  <a:srgbClr val="0C5697"/>
                </a:solidFill>
                <a:latin typeface="Arial"/>
                <a:cs typeface="Arial"/>
              </a:rPr>
              <a:t>n</a:t>
            </a:r>
            <a:r>
              <a:rPr sz="2200" b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200" b="1" spc="85" dirty="0">
                <a:solidFill>
                  <a:srgbClr val="0C5697"/>
                </a:solidFill>
                <a:latin typeface="Arial"/>
                <a:cs typeface="Arial"/>
              </a:rPr>
              <a:t>u</a:t>
            </a:r>
            <a:r>
              <a:rPr sz="2200" b="1" spc="90" dirty="0">
                <a:solidFill>
                  <a:srgbClr val="0C5697"/>
                </a:solidFill>
                <a:latin typeface="Arial"/>
                <a:cs typeface="Arial"/>
              </a:rPr>
              <a:t>n</a:t>
            </a:r>
            <a:r>
              <a:rPr sz="2200" b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200" b="1" spc="50" dirty="0">
                <a:solidFill>
                  <a:srgbClr val="0C5697"/>
                </a:solidFill>
                <a:latin typeface="Arial"/>
                <a:cs typeface="Arial"/>
              </a:rPr>
              <a:t>proyect</a:t>
            </a:r>
            <a:r>
              <a:rPr sz="2200" b="1" spc="65" dirty="0">
                <a:solidFill>
                  <a:srgbClr val="0C5697"/>
                </a:solidFill>
                <a:latin typeface="Arial"/>
                <a:cs typeface="Arial"/>
              </a:rPr>
              <a:t>o</a:t>
            </a:r>
            <a:r>
              <a:rPr sz="2200" b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200" b="1" spc="40" dirty="0">
                <a:solidFill>
                  <a:srgbClr val="0C5697"/>
                </a:solidFill>
                <a:latin typeface="Arial"/>
                <a:cs typeface="Arial"/>
              </a:rPr>
              <a:t>de  </a:t>
            </a:r>
            <a:r>
              <a:rPr sz="2200" b="1" spc="50" dirty="0">
                <a:solidFill>
                  <a:srgbClr val="0C5697"/>
                </a:solidFill>
                <a:latin typeface="Arial"/>
                <a:cs typeface="Arial"/>
              </a:rPr>
              <a:t>movilidad?</a:t>
            </a:r>
            <a:endParaRPr sz="2200">
              <a:latin typeface="Arial"/>
              <a:cs typeface="Arial"/>
            </a:endParaRPr>
          </a:p>
          <a:p>
            <a:pPr marL="496570" marR="624205" indent="-635">
              <a:lnSpc>
                <a:spcPct val="118500"/>
              </a:lnSpc>
              <a:spcBef>
                <a:spcPts val="865"/>
              </a:spcBef>
              <a:tabLst>
                <a:tab pos="4589145" algn="l"/>
              </a:tabLst>
            </a:pPr>
            <a:r>
              <a:rPr sz="2000" b="1" spc="90" dirty="0">
                <a:solidFill>
                  <a:srgbClr val="0C5697"/>
                </a:solidFill>
                <a:latin typeface="Arial"/>
                <a:cs typeface="Arial"/>
              </a:rPr>
              <a:t>No. </a:t>
            </a:r>
            <a:r>
              <a:rPr sz="2050" spc="-80" dirty="0">
                <a:solidFill>
                  <a:srgbClr val="0C5697"/>
                </a:solidFill>
                <a:latin typeface="Arial"/>
                <a:cs typeface="Arial"/>
              </a:rPr>
              <a:t>Se</a:t>
            </a:r>
            <a:r>
              <a:rPr sz="2050" spc="40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85" dirty="0">
                <a:solidFill>
                  <a:srgbClr val="0C5697"/>
                </a:solidFill>
                <a:latin typeface="Arial"/>
                <a:cs typeface="Arial"/>
              </a:rPr>
              <a:t>puede participar </a:t>
            </a:r>
            <a:r>
              <a:rPr sz="2050" spc="120" dirty="0">
                <a:solidFill>
                  <a:srgbClr val="0C5697"/>
                </a:solidFill>
                <a:latin typeface="Arial"/>
                <a:cs typeface="Arial"/>
              </a:rPr>
              <a:t>también </a:t>
            </a:r>
            <a:r>
              <a:rPr sz="2050" spc="-50" dirty="0">
                <a:solidFill>
                  <a:srgbClr val="0C5697"/>
                </a:solidFill>
                <a:latin typeface="Arial"/>
                <a:cs typeface="Arial"/>
              </a:rPr>
              <a:t>a </a:t>
            </a:r>
            <a:r>
              <a:rPr sz="2050" spc="70" dirty="0">
                <a:solidFill>
                  <a:srgbClr val="0C5697"/>
                </a:solidFill>
                <a:latin typeface="Arial"/>
                <a:cs typeface="Arial"/>
              </a:rPr>
              <a:t>través </a:t>
            </a:r>
            <a:r>
              <a:rPr sz="2050" spc="110" dirty="0">
                <a:solidFill>
                  <a:srgbClr val="0C5697"/>
                </a:solidFill>
                <a:latin typeface="Arial"/>
                <a:cs typeface="Arial"/>
              </a:rPr>
              <a:t>de un </a:t>
            </a:r>
            <a:r>
              <a:rPr sz="2050" spc="80" dirty="0">
                <a:solidFill>
                  <a:srgbClr val="0C5697"/>
                </a:solidFill>
                <a:latin typeface="Arial"/>
                <a:cs typeface="Arial"/>
              </a:rPr>
              <a:t>proyecto </a:t>
            </a:r>
            <a:r>
              <a:rPr sz="2050" spc="110" dirty="0">
                <a:solidFill>
                  <a:srgbClr val="0C5697"/>
                </a:solidFill>
                <a:latin typeface="Arial"/>
                <a:cs typeface="Arial"/>
              </a:rPr>
              <a:t>de </a:t>
            </a:r>
            <a:r>
              <a:rPr sz="2050" spc="90" dirty="0">
                <a:solidFill>
                  <a:srgbClr val="0C5697"/>
                </a:solidFill>
                <a:latin typeface="Arial"/>
                <a:cs typeface="Arial"/>
              </a:rPr>
              <a:t>corta </a:t>
            </a:r>
            <a:r>
              <a:rPr sz="2050" spc="80" dirty="0">
                <a:solidFill>
                  <a:srgbClr val="0C5697"/>
                </a:solidFill>
                <a:latin typeface="Arial"/>
                <a:cs typeface="Arial"/>
              </a:rPr>
              <a:t>duración </a:t>
            </a:r>
            <a:r>
              <a:rPr sz="2050" spc="8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100" dirty="0">
                <a:solidFill>
                  <a:srgbClr val="0C5697"/>
                </a:solidFill>
                <a:latin typeface="Arial"/>
                <a:cs typeface="Arial"/>
              </a:rPr>
              <a:t>o</a:t>
            </a:r>
            <a:r>
              <a:rPr sz="2050" spc="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114" dirty="0">
                <a:solidFill>
                  <a:srgbClr val="0C5697"/>
                </a:solidFill>
                <a:latin typeface="Arial"/>
                <a:cs typeface="Arial"/>
              </a:rPr>
              <a:t>tener</a:t>
            </a:r>
            <a:r>
              <a:rPr sz="2050" spc="8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50" dirty="0">
                <a:solidFill>
                  <a:srgbClr val="0C5697"/>
                </a:solidFill>
                <a:latin typeface="Arial"/>
                <a:cs typeface="Arial"/>
              </a:rPr>
              <a:t>una</a:t>
            </a:r>
            <a:r>
              <a:rPr sz="2050" spc="15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85" dirty="0">
                <a:solidFill>
                  <a:srgbClr val="0C5697"/>
                </a:solidFill>
                <a:latin typeface="Arial"/>
                <a:cs typeface="Arial"/>
              </a:rPr>
              <a:t>primera</a:t>
            </a:r>
            <a:r>
              <a:rPr sz="2050" spc="16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-95" dirty="0">
                <a:solidFill>
                  <a:srgbClr val="0C5697"/>
                </a:solidFill>
                <a:latin typeface="Arial"/>
                <a:cs typeface="Arial"/>
              </a:rPr>
              <a:t>exp</a:t>
            </a:r>
            <a:r>
              <a:rPr sz="2050" spc="-95" dirty="0">
                <a:latin typeface="Arial"/>
                <a:cs typeface="Arial"/>
              </a:rPr>
              <a:t>¡</a:t>
            </a:r>
            <a:r>
              <a:rPr sz="2050" spc="-95" dirty="0">
                <a:solidFill>
                  <a:srgbClr val="0C5697"/>
                </a:solidFill>
                <a:latin typeface="Arial"/>
                <a:cs typeface="Arial"/>
              </a:rPr>
              <a:t>er</a:t>
            </a:r>
            <a:r>
              <a:rPr sz="2050" spc="-34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dirty="0">
                <a:solidFill>
                  <a:srgbClr val="0C5697"/>
                </a:solidFill>
                <a:latin typeface="Arial"/>
                <a:cs typeface="Arial"/>
              </a:rPr>
              <a:t>iencia	</a:t>
            </a:r>
            <a:r>
              <a:rPr sz="2050" spc="60" dirty="0">
                <a:solidFill>
                  <a:srgbClr val="0C5697"/>
                </a:solidFill>
                <a:latin typeface="Arial"/>
                <a:cs typeface="Arial"/>
              </a:rPr>
              <a:t>siendo </a:t>
            </a:r>
            <a:r>
              <a:rPr sz="2050" spc="125" dirty="0">
                <a:solidFill>
                  <a:srgbClr val="0C5697"/>
                </a:solidFill>
                <a:latin typeface="Arial"/>
                <a:cs typeface="Arial"/>
              </a:rPr>
              <a:t>anfitrión</a:t>
            </a:r>
            <a:r>
              <a:rPr sz="2050" spc="3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180" dirty="0">
                <a:solidFill>
                  <a:srgbClr val="0C5697"/>
                </a:solidFill>
                <a:latin typeface="Arial"/>
                <a:cs typeface="Arial"/>
              </a:rPr>
              <a:t>o</a:t>
            </a:r>
            <a:r>
              <a:rPr sz="2050" spc="-11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135" dirty="0">
                <a:solidFill>
                  <a:srgbClr val="0C5697"/>
                </a:solidFill>
                <a:latin typeface="Arial"/>
                <a:cs typeface="Arial"/>
              </a:rPr>
              <a:t>miembro</a:t>
            </a:r>
            <a:r>
              <a:rPr sz="2050" spc="6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110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r>
              <a:rPr sz="2050" spc="-3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110" dirty="0">
                <a:solidFill>
                  <a:srgbClr val="0C5697"/>
                </a:solidFill>
                <a:latin typeface="Arial"/>
                <a:cs typeface="Arial"/>
              </a:rPr>
              <a:t>un</a:t>
            </a:r>
            <a:r>
              <a:rPr sz="2050" spc="1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55" dirty="0">
                <a:solidFill>
                  <a:srgbClr val="0C5697"/>
                </a:solidFill>
                <a:latin typeface="Arial"/>
                <a:cs typeface="Arial"/>
              </a:rPr>
              <a:t>consorcio</a:t>
            </a:r>
            <a:endParaRPr sz="2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550">
              <a:latin typeface="Arial"/>
              <a:cs typeface="Arial"/>
            </a:endParaRPr>
          </a:p>
          <a:p>
            <a:pPr marL="12700" marR="6350" indent="635">
              <a:lnSpc>
                <a:spcPct val="127400"/>
              </a:lnSpc>
              <a:buAutoNum type="arabicPeriod" startAt="3"/>
              <a:tabLst>
                <a:tab pos="360045" algn="l"/>
              </a:tabLst>
            </a:pPr>
            <a:r>
              <a:rPr sz="2200" b="1" spc="-125" dirty="0">
                <a:solidFill>
                  <a:srgbClr val="0C5697"/>
                </a:solidFill>
                <a:latin typeface="Arial"/>
                <a:cs typeface="Arial"/>
              </a:rPr>
              <a:t>¿Es</a:t>
            </a:r>
            <a:r>
              <a:rPr sz="2200" b="1" spc="5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200" b="1" spc="40" dirty="0">
                <a:solidFill>
                  <a:srgbClr val="0C5697"/>
                </a:solidFill>
                <a:latin typeface="Arial"/>
                <a:cs typeface="Arial"/>
              </a:rPr>
              <a:t>necesario</a:t>
            </a:r>
            <a:r>
              <a:rPr sz="2200" b="1" spc="12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200" b="1" spc="105" dirty="0">
                <a:solidFill>
                  <a:srgbClr val="0C5697"/>
                </a:solidFill>
                <a:latin typeface="Arial"/>
                <a:cs typeface="Arial"/>
              </a:rPr>
              <a:t>tener</a:t>
            </a:r>
            <a:r>
              <a:rPr sz="2200" b="1" spc="18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200" b="1" spc="50" dirty="0">
                <a:solidFill>
                  <a:srgbClr val="0C5697"/>
                </a:solidFill>
                <a:latin typeface="Arial"/>
                <a:cs typeface="Arial"/>
              </a:rPr>
              <a:t>experiencia</a:t>
            </a:r>
            <a:r>
              <a:rPr sz="2200" b="1" spc="254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200" b="1" spc="60" dirty="0">
                <a:solidFill>
                  <a:srgbClr val="0C5697"/>
                </a:solidFill>
                <a:latin typeface="Arial"/>
                <a:cs typeface="Arial"/>
              </a:rPr>
              <a:t>previa</a:t>
            </a:r>
            <a:r>
              <a:rPr sz="2200" b="1" spc="17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200" b="1" spc="110" dirty="0">
                <a:solidFill>
                  <a:srgbClr val="0C5697"/>
                </a:solidFill>
                <a:latin typeface="Arial"/>
                <a:cs typeface="Arial"/>
              </a:rPr>
              <a:t>en</a:t>
            </a:r>
            <a:r>
              <a:rPr sz="2200" b="1" spc="6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200" b="1" spc="-20" dirty="0">
                <a:solidFill>
                  <a:srgbClr val="0C5697"/>
                </a:solidFill>
                <a:latin typeface="Arial"/>
                <a:cs typeface="Arial"/>
              </a:rPr>
              <a:t>Erasmus+</a:t>
            </a:r>
            <a:r>
              <a:rPr sz="2200" b="1" spc="22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200" b="1" spc="75" dirty="0">
                <a:solidFill>
                  <a:srgbClr val="0C5697"/>
                </a:solidFill>
                <a:latin typeface="Arial"/>
                <a:cs typeface="Arial"/>
              </a:rPr>
              <a:t>para</a:t>
            </a:r>
            <a:r>
              <a:rPr sz="2200" b="1" spc="13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200" b="1" spc="55" dirty="0">
                <a:solidFill>
                  <a:srgbClr val="0C5697"/>
                </a:solidFill>
                <a:latin typeface="Arial"/>
                <a:cs typeface="Arial"/>
              </a:rPr>
              <a:t>participar</a:t>
            </a:r>
            <a:r>
              <a:rPr sz="2200" b="1" spc="21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200" b="1" spc="70" dirty="0">
                <a:solidFill>
                  <a:srgbClr val="0C5697"/>
                </a:solidFill>
                <a:latin typeface="Arial"/>
                <a:cs typeface="Arial"/>
              </a:rPr>
              <a:t>en</a:t>
            </a:r>
            <a:r>
              <a:rPr sz="2200" b="1" spc="14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200" b="1" spc="75" dirty="0">
                <a:solidFill>
                  <a:srgbClr val="0C5697"/>
                </a:solidFill>
                <a:latin typeface="Arial"/>
                <a:cs typeface="Arial"/>
              </a:rPr>
              <a:t>la </a:t>
            </a:r>
            <a:r>
              <a:rPr sz="2200" b="1" spc="-59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200" b="1" spc="25" dirty="0">
                <a:solidFill>
                  <a:srgbClr val="0C5697"/>
                </a:solidFill>
                <a:latin typeface="Arial"/>
                <a:cs typeface="Arial"/>
              </a:rPr>
              <a:t>convocatoria</a:t>
            </a:r>
            <a:r>
              <a:rPr sz="2200" b="1" spc="27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200" b="1" spc="125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r>
              <a:rPr sz="2200" b="1" spc="-1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200" b="1" spc="40" dirty="0">
                <a:solidFill>
                  <a:srgbClr val="0C5697"/>
                </a:solidFill>
                <a:latin typeface="Arial"/>
                <a:cs typeface="Arial"/>
              </a:rPr>
              <a:t>acreditaciones?</a:t>
            </a:r>
            <a:endParaRPr sz="2200">
              <a:latin typeface="Arial"/>
              <a:cs typeface="Arial"/>
            </a:endParaRPr>
          </a:p>
          <a:p>
            <a:pPr marL="495300">
              <a:lnSpc>
                <a:spcPct val="100000"/>
              </a:lnSpc>
              <a:spcBef>
                <a:spcPts val="1320"/>
              </a:spcBef>
            </a:pPr>
            <a:r>
              <a:rPr sz="2050" spc="-95" dirty="0">
                <a:solidFill>
                  <a:srgbClr val="0C5697"/>
                </a:solidFill>
                <a:latin typeface="Arial"/>
                <a:cs typeface="Arial"/>
              </a:rPr>
              <a:t>La</a:t>
            </a:r>
            <a:r>
              <a:rPr sz="2050" spc="15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50" dirty="0">
                <a:solidFill>
                  <a:srgbClr val="0C5697"/>
                </a:solidFill>
                <a:latin typeface="Arial"/>
                <a:cs typeface="Arial"/>
              </a:rPr>
              <a:t>experiencia</a:t>
            </a:r>
            <a:r>
              <a:rPr sz="2050" spc="29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50" dirty="0">
                <a:solidFill>
                  <a:srgbClr val="0C5697"/>
                </a:solidFill>
                <a:latin typeface="Arial"/>
                <a:cs typeface="Arial"/>
              </a:rPr>
              <a:t>previa</a:t>
            </a:r>
            <a:r>
              <a:rPr sz="2050" spc="19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00" b="1" spc="55" dirty="0">
                <a:solidFill>
                  <a:srgbClr val="0C5697"/>
                </a:solidFill>
                <a:latin typeface="Arial"/>
                <a:cs typeface="Arial"/>
              </a:rPr>
              <a:t>no</a:t>
            </a:r>
            <a:r>
              <a:rPr sz="2000" b="1" spc="7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C5697"/>
                </a:solidFill>
                <a:latin typeface="Arial"/>
                <a:cs typeface="Arial"/>
              </a:rPr>
              <a:t>es</a:t>
            </a:r>
            <a:r>
              <a:rPr sz="2000" b="1" spc="-1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0C5697"/>
                </a:solidFill>
                <a:latin typeface="Arial"/>
                <a:cs typeface="Arial"/>
              </a:rPr>
              <a:t>un</a:t>
            </a:r>
            <a:r>
              <a:rPr sz="2000" b="1" spc="229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0C5697"/>
                </a:solidFill>
                <a:latin typeface="Arial"/>
                <a:cs typeface="Arial"/>
              </a:rPr>
              <a:t>requisito</a:t>
            </a:r>
            <a:r>
              <a:rPr sz="2000" b="1" spc="24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110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r>
              <a:rPr sz="2050" spc="5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-5" dirty="0">
                <a:solidFill>
                  <a:srgbClr val="0C5697"/>
                </a:solidFill>
                <a:latin typeface="Arial"/>
                <a:cs typeface="Arial"/>
              </a:rPr>
              <a:t>la</a:t>
            </a:r>
            <a:r>
              <a:rPr sz="2050" spc="114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75" dirty="0">
                <a:solidFill>
                  <a:srgbClr val="0C5697"/>
                </a:solidFill>
                <a:latin typeface="Arial"/>
                <a:cs typeface="Arial"/>
              </a:rPr>
              <a:t>convocatoria.</a:t>
            </a:r>
            <a:r>
              <a:rPr sz="2050" spc="8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-95" dirty="0">
                <a:solidFill>
                  <a:srgbClr val="0C5697"/>
                </a:solidFill>
                <a:latin typeface="Arial"/>
                <a:cs typeface="Arial"/>
              </a:rPr>
              <a:t>La</a:t>
            </a:r>
            <a:r>
              <a:rPr sz="2050" spc="16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65" dirty="0">
                <a:solidFill>
                  <a:srgbClr val="0C5697"/>
                </a:solidFill>
                <a:latin typeface="Arial"/>
                <a:cs typeface="Arial"/>
              </a:rPr>
              <a:t>pregunta</a:t>
            </a:r>
            <a:r>
              <a:rPr sz="2050" spc="254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35" dirty="0">
                <a:solidFill>
                  <a:srgbClr val="0C5697"/>
                </a:solidFill>
                <a:latin typeface="Arial"/>
                <a:cs typeface="Arial"/>
              </a:rPr>
              <a:t>clave</a:t>
            </a:r>
            <a:r>
              <a:rPr sz="2050" spc="3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20" dirty="0">
                <a:solidFill>
                  <a:srgbClr val="0C5697"/>
                </a:solidFill>
                <a:latin typeface="Arial"/>
                <a:cs typeface="Arial"/>
              </a:rPr>
              <a:t>es:</a:t>
            </a:r>
            <a:endParaRPr sz="2050">
              <a:latin typeface="Arial"/>
              <a:cs typeface="Arial"/>
            </a:endParaRPr>
          </a:p>
          <a:p>
            <a:pPr marL="490220" marR="7620" indent="-4445">
              <a:lnSpc>
                <a:spcPts val="2920"/>
              </a:lnSpc>
              <a:spcBef>
                <a:spcPts val="30"/>
              </a:spcBef>
              <a:tabLst>
                <a:tab pos="1272540" algn="l"/>
                <a:tab pos="1943100" algn="l"/>
                <a:tab pos="2430780" algn="l"/>
                <a:tab pos="4225290" algn="l"/>
                <a:tab pos="5202555" algn="l"/>
                <a:tab pos="5965190" algn="l"/>
                <a:tab pos="6449060" algn="l"/>
                <a:tab pos="7421245" algn="l"/>
                <a:tab pos="7904480" algn="l"/>
                <a:tab pos="9361170" algn="l"/>
                <a:tab pos="10495915" algn="l"/>
              </a:tabLst>
            </a:pPr>
            <a:r>
              <a:rPr sz="2150" i="1" spc="150" dirty="0">
                <a:solidFill>
                  <a:srgbClr val="0C5697"/>
                </a:solidFill>
                <a:latin typeface="Times New Roman"/>
                <a:cs typeface="Times New Roman"/>
              </a:rPr>
              <a:t>¿</a:t>
            </a:r>
            <a:r>
              <a:rPr sz="2100" i="1" spc="40" dirty="0">
                <a:solidFill>
                  <a:srgbClr val="0C5697"/>
                </a:solidFill>
                <a:latin typeface="Arial"/>
                <a:cs typeface="Arial"/>
              </a:rPr>
              <a:t>qu</a:t>
            </a:r>
            <a:r>
              <a:rPr sz="2100" i="1" spc="45" dirty="0">
                <a:solidFill>
                  <a:srgbClr val="0C5697"/>
                </a:solidFill>
                <a:latin typeface="Arial"/>
                <a:cs typeface="Arial"/>
              </a:rPr>
              <a:t>é</a:t>
            </a:r>
            <a:r>
              <a:rPr sz="2100" i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100" i="1" spc="120" dirty="0">
                <a:solidFill>
                  <a:srgbClr val="0C5697"/>
                </a:solidFill>
                <a:latin typeface="Arial"/>
                <a:cs typeface="Arial"/>
              </a:rPr>
              <a:t>tip</a:t>
            </a:r>
            <a:r>
              <a:rPr sz="2100" i="1" spc="195" dirty="0">
                <a:solidFill>
                  <a:srgbClr val="0C5697"/>
                </a:solidFill>
                <a:latin typeface="Arial"/>
                <a:cs typeface="Arial"/>
              </a:rPr>
              <a:t>o</a:t>
            </a:r>
            <a:r>
              <a:rPr sz="2100" i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100" i="1" spc="75" dirty="0">
                <a:solidFill>
                  <a:srgbClr val="0C5697"/>
                </a:solidFill>
                <a:latin typeface="Arial"/>
                <a:cs typeface="Arial"/>
              </a:rPr>
              <a:t>d</a:t>
            </a:r>
            <a:r>
              <a:rPr sz="2100" i="1" spc="80" dirty="0">
                <a:solidFill>
                  <a:srgbClr val="0C5697"/>
                </a:solidFill>
                <a:latin typeface="Arial"/>
                <a:cs typeface="Arial"/>
              </a:rPr>
              <a:t>e</a:t>
            </a:r>
            <a:r>
              <a:rPr sz="2100" i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100" i="1" spc="55" dirty="0">
                <a:solidFill>
                  <a:srgbClr val="0C5697"/>
                </a:solidFill>
                <a:latin typeface="Arial"/>
                <a:cs typeface="Arial"/>
              </a:rPr>
              <a:t>participació</a:t>
            </a:r>
            <a:r>
              <a:rPr sz="2100" i="1" spc="80" dirty="0">
                <a:solidFill>
                  <a:srgbClr val="0C5697"/>
                </a:solidFill>
                <a:latin typeface="Arial"/>
                <a:cs typeface="Arial"/>
              </a:rPr>
              <a:t>n</a:t>
            </a:r>
            <a:r>
              <a:rPr sz="2100" i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100" i="1" spc="60" dirty="0">
                <a:solidFill>
                  <a:srgbClr val="0C5697"/>
                </a:solidFill>
                <a:latin typeface="Arial"/>
                <a:cs typeface="Arial"/>
              </a:rPr>
              <a:t>quier</a:t>
            </a:r>
            <a:r>
              <a:rPr sz="2100" i="1" spc="80" dirty="0">
                <a:solidFill>
                  <a:srgbClr val="0C5697"/>
                </a:solidFill>
                <a:latin typeface="Arial"/>
                <a:cs typeface="Arial"/>
              </a:rPr>
              <a:t>o</a:t>
            </a:r>
            <a:r>
              <a:rPr sz="2100" i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100" i="1" spc="85" dirty="0">
                <a:solidFill>
                  <a:srgbClr val="0C5697"/>
                </a:solidFill>
                <a:latin typeface="Arial"/>
                <a:cs typeface="Arial"/>
              </a:rPr>
              <a:t>par</a:t>
            </a:r>
            <a:r>
              <a:rPr sz="2100" i="1" spc="105" dirty="0">
                <a:solidFill>
                  <a:srgbClr val="0C5697"/>
                </a:solidFill>
                <a:latin typeface="Arial"/>
                <a:cs typeface="Arial"/>
              </a:rPr>
              <a:t>a</a:t>
            </a:r>
            <a:r>
              <a:rPr sz="2100" i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100" i="1" spc="75" dirty="0">
                <a:solidFill>
                  <a:srgbClr val="0C5697"/>
                </a:solidFill>
                <a:latin typeface="Arial"/>
                <a:cs typeface="Arial"/>
              </a:rPr>
              <a:t>mi</a:t>
            </a:r>
            <a:r>
              <a:rPr sz="2100" i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100" i="1" spc="55" dirty="0">
                <a:solidFill>
                  <a:srgbClr val="0C5697"/>
                </a:solidFill>
                <a:latin typeface="Arial"/>
                <a:cs typeface="Arial"/>
              </a:rPr>
              <a:t>centro</a:t>
            </a:r>
            <a:r>
              <a:rPr sz="2100" i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100" i="1" spc="-5" dirty="0">
                <a:solidFill>
                  <a:srgbClr val="0C5697"/>
                </a:solidFill>
                <a:latin typeface="Arial"/>
                <a:cs typeface="Arial"/>
              </a:rPr>
              <a:t>e</a:t>
            </a:r>
            <a:r>
              <a:rPr sz="2100" i="1" dirty="0">
                <a:solidFill>
                  <a:srgbClr val="0C5697"/>
                </a:solidFill>
                <a:latin typeface="Arial"/>
                <a:cs typeface="Arial"/>
              </a:rPr>
              <a:t>n	</a:t>
            </a:r>
            <a:r>
              <a:rPr sz="2100" i="1" spc="-30" dirty="0">
                <a:solidFill>
                  <a:srgbClr val="0C5697"/>
                </a:solidFill>
                <a:latin typeface="Arial"/>
                <a:cs typeface="Arial"/>
              </a:rPr>
              <a:t>Erasmus+</a:t>
            </a:r>
            <a:r>
              <a:rPr sz="2100" i="1" spc="-15" dirty="0">
                <a:solidFill>
                  <a:srgbClr val="0C5697"/>
                </a:solidFill>
                <a:latin typeface="Arial"/>
                <a:cs typeface="Arial"/>
              </a:rPr>
              <a:t>,</a:t>
            </a:r>
            <a:r>
              <a:rPr sz="2100" i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100" i="1" spc="80" dirty="0">
                <a:solidFill>
                  <a:srgbClr val="0C5697"/>
                </a:solidFill>
                <a:latin typeface="Arial"/>
                <a:cs typeface="Arial"/>
              </a:rPr>
              <a:t>puntua</a:t>
            </a:r>
            <a:r>
              <a:rPr sz="2100" i="1" spc="35" dirty="0">
                <a:solidFill>
                  <a:srgbClr val="0C5697"/>
                </a:solidFill>
                <a:latin typeface="Arial"/>
                <a:cs typeface="Arial"/>
              </a:rPr>
              <a:t>l</a:t>
            </a:r>
            <a:r>
              <a:rPr sz="2100" i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100" i="1" spc="70" dirty="0">
                <a:solidFill>
                  <a:srgbClr val="0C5697"/>
                </a:solidFill>
                <a:latin typeface="Arial"/>
                <a:cs typeface="Arial"/>
              </a:rPr>
              <a:t>o </a:t>
            </a:r>
            <a:r>
              <a:rPr sz="2100" i="1" spc="4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100" i="1" spc="50" dirty="0">
                <a:solidFill>
                  <a:srgbClr val="0C5697"/>
                </a:solidFill>
                <a:latin typeface="Arial"/>
                <a:cs typeface="Arial"/>
              </a:rPr>
              <a:t>continuada?</a:t>
            </a:r>
            <a:r>
              <a:rPr sz="2100" i="1" spc="21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-130" dirty="0">
                <a:solidFill>
                  <a:srgbClr val="0C5697"/>
                </a:solidFill>
                <a:latin typeface="Arial"/>
                <a:cs typeface="Arial"/>
              </a:rPr>
              <a:t>La</a:t>
            </a:r>
            <a:r>
              <a:rPr sz="2050" spc="7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65" dirty="0">
                <a:solidFill>
                  <a:srgbClr val="0C5697"/>
                </a:solidFill>
                <a:latin typeface="Arial"/>
                <a:cs typeface="Arial"/>
              </a:rPr>
              <a:t>convocatoria</a:t>
            </a:r>
            <a:r>
              <a:rPr sz="2050" spc="22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110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r>
              <a:rPr sz="2050" spc="-3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70" dirty="0">
                <a:solidFill>
                  <a:srgbClr val="0C5697"/>
                </a:solidFill>
                <a:latin typeface="Arial"/>
                <a:cs typeface="Arial"/>
              </a:rPr>
              <a:t>Acreditaciones</a:t>
            </a:r>
            <a:r>
              <a:rPr sz="2050" spc="-6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10" dirty="0">
                <a:solidFill>
                  <a:srgbClr val="0C5697"/>
                </a:solidFill>
                <a:latin typeface="Arial"/>
                <a:cs typeface="Arial"/>
              </a:rPr>
              <a:t>se</a:t>
            </a:r>
            <a:r>
              <a:rPr sz="2050" spc="-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75" dirty="0">
                <a:solidFill>
                  <a:srgbClr val="0C5697"/>
                </a:solidFill>
                <a:latin typeface="Arial"/>
                <a:cs typeface="Arial"/>
              </a:rPr>
              <a:t>repetirá</a:t>
            </a:r>
            <a:r>
              <a:rPr sz="2050" spc="114" dirty="0">
                <a:solidFill>
                  <a:srgbClr val="0C5697"/>
                </a:solidFill>
                <a:latin typeface="Arial"/>
                <a:cs typeface="Arial"/>
              </a:rPr>
              <a:t> todos</a:t>
            </a:r>
            <a:r>
              <a:rPr sz="2050" spc="3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45" dirty="0">
                <a:solidFill>
                  <a:srgbClr val="0C5697"/>
                </a:solidFill>
                <a:latin typeface="Arial"/>
                <a:cs typeface="Arial"/>
              </a:rPr>
              <a:t>los</a:t>
            </a:r>
            <a:r>
              <a:rPr sz="2050" spc="-10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050" spc="55" dirty="0">
                <a:solidFill>
                  <a:srgbClr val="0C5697"/>
                </a:solidFill>
                <a:latin typeface="Arial"/>
                <a:cs typeface="Arial"/>
              </a:rPr>
              <a:t>años.</a:t>
            </a:r>
            <a:endParaRPr sz="2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69268" cy="673970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91469" y="226367"/>
            <a:ext cx="1729479" cy="415343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01499" y="292444"/>
            <a:ext cx="712697" cy="349266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5549539" y="1642310"/>
            <a:ext cx="1083300" cy="71741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42621" y="3067693"/>
            <a:ext cx="893247" cy="1255469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490911" y="3454718"/>
            <a:ext cx="1007279" cy="623015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988884" y="5701348"/>
            <a:ext cx="503639" cy="132154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371213" y="6060054"/>
            <a:ext cx="1273352" cy="528618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1460180" y="5946778"/>
            <a:ext cx="731819" cy="792928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1415891" y="1717828"/>
            <a:ext cx="0" cy="868680"/>
          </a:xfrm>
          <a:custGeom>
            <a:avLst/>
            <a:gdLst/>
            <a:ahLst/>
            <a:cxnLst/>
            <a:rect l="l" t="t" r="r" b="b"/>
            <a:pathLst>
              <a:path h="868680">
                <a:moveTo>
                  <a:pt x="0" y="868446"/>
                </a:moveTo>
                <a:lnTo>
                  <a:pt x="0" y="0"/>
                </a:lnTo>
              </a:path>
            </a:pathLst>
          </a:custGeom>
          <a:ln w="190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15448" y="150850"/>
            <a:ext cx="0" cy="604520"/>
          </a:xfrm>
          <a:custGeom>
            <a:avLst/>
            <a:gdLst/>
            <a:ahLst/>
            <a:cxnLst/>
            <a:rect l="l" t="t" r="r" b="b"/>
            <a:pathLst>
              <a:path h="604520">
                <a:moveTo>
                  <a:pt x="0" y="604135"/>
                </a:moveTo>
                <a:lnTo>
                  <a:pt x="0" y="0"/>
                </a:lnTo>
              </a:path>
            </a:pathLst>
          </a:custGeom>
          <a:ln w="190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87466" y="207488"/>
            <a:ext cx="0" cy="548005"/>
          </a:xfrm>
          <a:custGeom>
            <a:avLst/>
            <a:gdLst/>
            <a:ahLst/>
            <a:cxnLst/>
            <a:rect l="l" t="t" r="r" b="b"/>
            <a:pathLst>
              <a:path h="548005">
                <a:moveTo>
                  <a:pt x="0" y="547498"/>
                </a:moveTo>
                <a:lnTo>
                  <a:pt x="0" y="0"/>
                </a:lnTo>
              </a:path>
            </a:pathLst>
          </a:custGeom>
          <a:ln w="285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5844118" y="4795146"/>
            <a:ext cx="0" cy="1151890"/>
          </a:xfrm>
          <a:custGeom>
            <a:avLst/>
            <a:gdLst/>
            <a:ahLst/>
            <a:cxnLst/>
            <a:rect l="l" t="t" r="r" b="b"/>
            <a:pathLst>
              <a:path h="1151889">
                <a:moveTo>
                  <a:pt x="0" y="1151634"/>
                </a:moveTo>
                <a:lnTo>
                  <a:pt x="0" y="0"/>
                </a:lnTo>
              </a:path>
            </a:pathLst>
          </a:custGeom>
          <a:ln w="190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27864" y="4814025"/>
            <a:ext cx="0" cy="1586230"/>
          </a:xfrm>
          <a:custGeom>
            <a:avLst/>
            <a:gdLst/>
            <a:ahLst/>
            <a:cxnLst/>
            <a:rect l="l" t="t" r="r" b="b"/>
            <a:pathLst>
              <a:path h="1586229">
                <a:moveTo>
                  <a:pt x="0" y="1585856"/>
                </a:moveTo>
                <a:lnTo>
                  <a:pt x="0" y="0"/>
                </a:lnTo>
              </a:path>
            </a:pathLst>
          </a:custGeom>
          <a:ln w="190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7374043" y="3096013"/>
            <a:ext cx="0" cy="1227455"/>
          </a:xfrm>
          <a:custGeom>
            <a:avLst/>
            <a:gdLst/>
            <a:ahLst/>
            <a:cxnLst/>
            <a:rect l="l" t="t" r="r" b="b"/>
            <a:pathLst>
              <a:path h="1227454">
                <a:moveTo>
                  <a:pt x="0" y="1227151"/>
                </a:moveTo>
                <a:lnTo>
                  <a:pt x="0" y="0"/>
                </a:lnTo>
              </a:path>
            </a:pathLst>
          </a:custGeom>
          <a:ln w="190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8001217" y="1963259"/>
            <a:ext cx="0" cy="1586230"/>
          </a:xfrm>
          <a:custGeom>
            <a:avLst/>
            <a:gdLst/>
            <a:ahLst/>
            <a:cxnLst/>
            <a:rect l="l" t="t" r="r" b="b"/>
            <a:pathLst>
              <a:path h="1586229">
                <a:moveTo>
                  <a:pt x="0" y="1585856"/>
                </a:moveTo>
                <a:lnTo>
                  <a:pt x="0" y="0"/>
                </a:lnTo>
              </a:path>
            </a:pathLst>
          </a:custGeom>
          <a:ln w="190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992323" y="4814025"/>
            <a:ext cx="0" cy="1132840"/>
          </a:xfrm>
          <a:custGeom>
            <a:avLst/>
            <a:gdLst/>
            <a:ahLst/>
            <a:cxnLst/>
            <a:rect l="l" t="t" r="r" b="b"/>
            <a:pathLst>
              <a:path h="1132839">
                <a:moveTo>
                  <a:pt x="0" y="1132755"/>
                </a:moveTo>
                <a:lnTo>
                  <a:pt x="0" y="0"/>
                </a:lnTo>
              </a:path>
            </a:pathLst>
          </a:custGeom>
          <a:ln w="190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11992323" y="1963259"/>
            <a:ext cx="0" cy="1057275"/>
          </a:xfrm>
          <a:custGeom>
            <a:avLst/>
            <a:gdLst/>
            <a:ahLst/>
            <a:cxnLst/>
            <a:rect l="l" t="t" r="r" b="b"/>
            <a:pathLst>
              <a:path h="1057275">
                <a:moveTo>
                  <a:pt x="0" y="1057237"/>
                </a:moveTo>
                <a:lnTo>
                  <a:pt x="0" y="0"/>
                </a:lnTo>
              </a:path>
            </a:pathLst>
          </a:custGeom>
          <a:ln w="1900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596441" y="169729"/>
            <a:ext cx="1919605" cy="0"/>
          </a:xfrm>
          <a:custGeom>
            <a:avLst/>
            <a:gdLst/>
            <a:ahLst/>
            <a:cxnLst/>
            <a:rect l="l" t="t" r="r" b="b"/>
            <a:pathLst>
              <a:path w="1919604">
                <a:moveTo>
                  <a:pt x="0" y="0"/>
                </a:moveTo>
                <a:lnTo>
                  <a:pt x="1919532" y="0"/>
                </a:lnTo>
              </a:path>
            </a:pathLst>
          </a:custGeom>
          <a:ln w="283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1596441" y="726667"/>
            <a:ext cx="1919605" cy="0"/>
          </a:xfrm>
          <a:custGeom>
            <a:avLst/>
            <a:gdLst/>
            <a:ahLst/>
            <a:cxnLst/>
            <a:rect l="l" t="t" r="r" b="b"/>
            <a:pathLst>
              <a:path w="1919604">
                <a:moveTo>
                  <a:pt x="0" y="0"/>
                </a:moveTo>
                <a:lnTo>
                  <a:pt x="1919532" y="0"/>
                </a:lnTo>
              </a:path>
            </a:pathLst>
          </a:custGeom>
          <a:ln w="283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406390" y="1736707"/>
            <a:ext cx="4010660" cy="0"/>
          </a:xfrm>
          <a:custGeom>
            <a:avLst/>
            <a:gdLst/>
            <a:ahLst/>
            <a:cxnLst/>
            <a:rect l="l" t="t" r="r" b="b"/>
            <a:pathLst>
              <a:path w="4010660">
                <a:moveTo>
                  <a:pt x="0" y="0"/>
                </a:moveTo>
                <a:lnTo>
                  <a:pt x="4010111" y="0"/>
                </a:lnTo>
              </a:path>
            </a:pathLst>
          </a:custGeom>
          <a:ln w="188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7982212" y="1982137"/>
            <a:ext cx="4029710" cy="0"/>
          </a:xfrm>
          <a:custGeom>
            <a:avLst/>
            <a:gdLst/>
            <a:ahLst/>
            <a:cxnLst/>
            <a:rect l="l" t="t" r="r" b="b"/>
            <a:pathLst>
              <a:path w="4029709">
                <a:moveTo>
                  <a:pt x="0" y="0"/>
                </a:moveTo>
                <a:lnTo>
                  <a:pt x="4029115" y="0"/>
                </a:lnTo>
              </a:path>
            </a:pathLst>
          </a:custGeom>
          <a:ln w="188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135869" y="3114893"/>
            <a:ext cx="4257675" cy="0"/>
          </a:xfrm>
          <a:custGeom>
            <a:avLst/>
            <a:gdLst/>
            <a:ahLst/>
            <a:cxnLst/>
            <a:rect l="l" t="t" r="r" b="b"/>
            <a:pathLst>
              <a:path w="4257675">
                <a:moveTo>
                  <a:pt x="0" y="0"/>
                </a:moveTo>
                <a:lnTo>
                  <a:pt x="4257178" y="0"/>
                </a:lnTo>
              </a:path>
            </a:pathLst>
          </a:custGeom>
          <a:ln w="188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2945816" y="4294846"/>
            <a:ext cx="4447540" cy="0"/>
          </a:xfrm>
          <a:custGeom>
            <a:avLst/>
            <a:gdLst/>
            <a:ahLst/>
            <a:cxnLst/>
            <a:rect l="l" t="t" r="r" b="b"/>
            <a:pathLst>
              <a:path w="4447540">
                <a:moveTo>
                  <a:pt x="0" y="0"/>
                </a:moveTo>
                <a:lnTo>
                  <a:pt x="4447231" y="0"/>
                </a:lnTo>
              </a:path>
            </a:pathLst>
          </a:custGeom>
          <a:ln w="2831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969268" y="4804585"/>
            <a:ext cx="4903470" cy="0"/>
          </a:xfrm>
          <a:custGeom>
            <a:avLst/>
            <a:gdLst/>
            <a:ahLst/>
            <a:cxnLst/>
            <a:rect l="l" t="t" r="r" b="b"/>
            <a:pathLst>
              <a:path w="4903470">
                <a:moveTo>
                  <a:pt x="0" y="0"/>
                </a:moveTo>
                <a:lnTo>
                  <a:pt x="4903358" y="0"/>
                </a:lnTo>
              </a:path>
            </a:pathLst>
          </a:custGeom>
          <a:ln w="188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6708858" y="4832904"/>
            <a:ext cx="5302885" cy="0"/>
          </a:xfrm>
          <a:custGeom>
            <a:avLst/>
            <a:gdLst/>
            <a:ahLst/>
            <a:cxnLst/>
            <a:rect l="l" t="t" r="r" b="b"/>
            <a:pathLst>
              <a:path w="5302884">
                <a:moveTo>
                  <a:pt x="0" y="0"/>
                </a:moveTo>
                <a:lnTo>
                  <a:pt x="5302469" y="0"/>
                </a:lnTo>
              </a:path>
            </a:pathLst>
          </a:custGeom>
          <a:ln w="188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6708858" y="6371563"/>
            <a:ext cx="4751705" cy="0"/>
          </a:xfrm>
          <a:custGeom>
            <a:avLst/>
            <a:gdLst/>
            <a:ahLst/>
            <a:cxnLst/>
            <a:rect l="l" t="t" r="r" b="b"/>
            <a:pathLst>
              <a:path w="4751705">
                <a:moveTo>
                  <a:pt x="0" y="0"/>
                </a:moveTo>
                <a:lnTo>
                  <a:pt x="4751317" y="0"/>
                </a:lnTo>
              </a:path>
            </a:pathLst>
          </a:custGeom>
          <a:ln w="1887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9656577" y="235364"/>
            <a:ext cx="2131695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spc="560" dirty="0">
                <a:solidFill>
                  <a:srgbClr val="0F5697"/>
                </a:solidFill>
                <a:latin typeface="Times New Roman"/>
                <a:cs typeface="Times New Roman"/>
              </a:rPr>
              <a:t>-Erasmus+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677429" y="586794"/>
            <a:ext cx="212407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50" dirty="0">
                <a:solidFill>
                  <a:srgbClr val="0F5697"/>
                </a:solidFill>
                <a:latin typeface="Times New Roman"/>
                <a:cs typeface="Times New Roman"/>
              </a:rPr>
              <a:t>Enriq</a:t>
            </a:r>
            <a:r>
              <a:rPr sz="1000" spc="20" dirty="0">
                <a:solidFill>
                  <a:srgbClr val="0F5697"/>
                </a:solidFill>
                <a:latin typeface="Times New Roman"/>
                <a:cs typeface="Times New Roman"/>
              </a:rPr>
              <a:t> </a:t>
            </a:r>
            <a:r>
              <a:rPr sz="1000" spc="15" dirty="0">
                <a:solidFill>
                  <a:srgbClr val="0F5697"/>
                </a:solidFill>
                <a:latin typeface="Times New Roman"/>
                <a:cs typeface="Times New Roman"/>
              </a:rPr>
              <a:t>uecie</a:t>
            </a:r>
            <a:r>
              <a:rPr sz="1000" spc="15" dirty="0">
                <a:solidFill>
                  <a:srgbClr val="496EA7"/>
                </a:solidFill>
                <a:latin typeface="Times New Roman"/>
                <a:cs typeface="Times New Roman"/>
              </a:rPr>
              <a:t>n</a:t>
            </a:r>
            <a:r>
              <a:rPr sz="1000" spc="15" dirty="0">
                <a:solidFill>
                  <a:srgbClr val="0F5697"/>
                </a:solidFill>
                <a:latin typeface="Times New Roman"/>
                <a:cs typeface="Times New Roman"/>
              </a:rPr>
              <a:t>do</a:t>
            </a:r>
            <a:r>
              <a:rPr sz="1000" spc="90" dirty="0">
                <a:solidFill>
                  <a:srgbClr val="0F5697"/>
                </a:solidFill>
                <a:latin typeface="Times New Roman"/>
                <a:cs typeface="Times New Roman"/>
              </a:rPr>
              <a:t> </a:t>
            </a:r>
            <a:r>
              <a:rPr sz="1000" dirty="0">
                <a:solidFill>
                  <a:srgbClr val="0F5697"/>
                </a:solidFill>
                <a:latin typeface="Times New Roman"/>
                <a:cs typeface="Times New Roman"/>
              </a:rPr>
              <a:t>vidas</a:t>
            </a:r>
            <a:r>
              <a:rPr sz="1000" dirty="0">
                <a:solidFill>
                  <a:srgbClr val="496EA7"/>
                </a:solidFill>
                <a:latin typeface="Times New Roman"/>
                <a:cs typeface="Times New Roman"/>
              </a:rPr>
              <a:t>,</a:t>
            </a:r>
            <a:r>
              <a:rPr sz="1000" spc="20" dirty="0">
                <a:solidFill>
                  <a:srgbClr val="496EA7"/>
                </a:solidFill>
                <a:latin typeface="Times New Roman"/>
                <a:cs typeface="Times New Roman"/>
              </a:rPr>
              <a:t> </a:t>
            </a:r>
            <a:r>
              <a:rPr sz="1000" spc="45" dirty="0">
                <a:solidFill>
                  <a:srgbClr val="0F5697"/>
                </a:solidFill>
                <a:latin typeface="Times New Roman"/>
                <a:cs typeface="Times New Roman"/>
              </a:rPr>
              <a:t>abriendo</a:t>
            </a:r>
            <a:r>
              <a:rPr sz="1000" spc="-95" dirty="0">
                <a:solidFill>
                  <a:srgbClr val="0F5697"/>
                </a:solidFill>
                <a:latin typeface="Times New Roman"/>
                <a:cs typeface="Times New Roman"/>
              </a:rPr>
              <a:t> </a:t>
            </a:r>
            <a:r>
              <a:rPr sz="1000" spc="20" dirty="0">
                <a:solidFill>
                  <a:srgbClr val="0F5697"/>
                </a:solidFill>
                <a:latin typeface="Times New Roman"/>
                <a:cs typeface="Times New Roman"/>
              </a:rPr>
              <a:t>mentes</a:t>
            </a:r>
            <a:r>
              <a:rPr sz="1000" spc="-85" dirty="0">
                <a:solidFill>
                  <a:srgbClr val="0F5697"/>
                </a:solidFill>
                <a:latin typeface="Times New Roman"/>
                <a:cs typeface="Times New Roman"/>
              </a:rPr>
              <a:t> </a:t>
            </a:r>
            <a:r>
              <a:rPr sz="1000" spc="10" dirty="0">
                <a:solidFill>
                  <a:srgbClr val="677EAF"/>
                </a:solidFill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1046122" y="599974"/>
            <a:ext cx="9077325" cy="995680"/>
          </a:xfrm>
          <a:prstGeom prst="rect">
            <a:avLst/>
          </a:prstGeom>
        </p:spPr>
        <p:txBody>
          <a:bodyPr vert="horz" wrap="square" lIns="0" tIns="1714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0"/>
              </a:spcBef>
            </a:pPr>
            <a:r>
              <a:rPr sz="2250" b="1" spc="40" dirty="0">
                <a:solidFill>
                  <a:srgbClr val="0F5697"/>
                </a:solidFill>
                <a:latin typeface="Arial"/>
                <a:cs typeface="Arial"/>
              </a:rPr>
              <a:t>4.</a:t>
            </a:r>
            <a:r>
              <a:rPr sz="2250" b="1" spc="11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250" b="1" spc="35" dirty="0">
                <a:solidFill>
                  <a:srgbClr val="0F5697"/>
                </a:solidFill>
                <a:latin typeface="Arial"/>
                <a:cs typeface="Arial"/>
              </a:rPr>
              <a:t>¿Qué</a:t>
            </a:r>
            <a:r>
              <a:rPr sz="2250" b="1" spc="8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250" b="1" spc="25" dirty="0">
                <a:solidFill>
                  <a:srgbClr val="0F5697"/>
                </a:solidFill>
                <a:latin typeface="Arial"/>
                <a:cs typeface="Arial"/>
              </a:rPr>
              <a:t>ventajas</a:t>
            </a:r>
            <a:r>
              <a:rPr sz="2250" b="1" spc="12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250" b="1" spc="100" dirty="0">
                <a:solidFill>
                  <a:srgbClr val="0F5697"/>
                </a:solidFill>
                <a:latin typeface="Arial"/>
                <a:cs typeface="Arial"/>
              </a:rPr>
              <a:t>tiene</a:t>
            </a:r>
            <a:r>
              <a:rPr sz="2250" b="1" spc="7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250" b="1" spc="40" dirty="0">
                <a:solidFill>
                  <a:srgbClr val="0F5697"/>
                </a:solidFill>
                <a:latin typeface="Arial"/>
                <a:cs typeface="Arial"/>
              </a:rPr>
              <a:t>para</a:t>
            </a:r>
            <a:r>
              <a:rPr sz="2250" b="1" spc="5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250" b="1" spc="70" dirty="0">
                <a:solidFill>
                  <a:srgbClr val="0F5697"/>
                </a:solidFill>
                <a:latin typeface="Arial"/>
                <a:cs typeface="Arial"/>
              </a:rPr>
              <a:t>una</a:t>
            </a:r>
            <a:r>
              <a:rPr sz="2250" b="1" spc="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250" b="1" dirty="0">
                <a:solidFill>
                  <a:srgbClr val="0F5697"/>
                </a:solidFill>
                <a:latin typeface="Arial"/>
                <a:cs typeface="Arial"/>
              </a:rPr>
              <a:t>organización</a:t>
            </a:r>
            <a:r>
              <a:rPr sz="2250" b="1" spc="25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250" b="1" spc="15" dirty="0">
                <a:solidFill>
                  <a:srgbClr val="0F5697"/>
                </a:solidFill>
                <a:latin typeface="Arial"/>
                <a:cs typeface="Arial"/>
              </a:rPr>
              <a:t>estar</a:t>
            </a:r>
            <a:r>
              <a:rPr sz="2250" b="1" spc="10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250" b="1" spc="25" dirty="0">
                <a:solidFill>
                  <a:srgbClr val="0F5697"/>
                </a:solidFill>
                <a:latin typeface="Arial"/>
                <a:cs typeface="Arial"/>
              </a:rPr>
              <a:t>acreditada?</a:t>
            </a:r>
            <a:endParaRPr sz="2250">
              <a:latin typeface="Arial"/>
              <a:cs typeface="Arial"/>
            </a:endParaRPr>
          </a:p>
          <a:p>
            <a:pPr marL="513080">
              <a:lnSpc>
                <a:spcPct val="100000"/>
              </a:lnSpc>
              <a:spcBef>
                <a:spcPts val="1165"/>
              </a:spcBef>
            </a:pPr>
            <a:r>
              <a:rPr sz="1950" spc="-105" dirty="0">
                <a:solidFill>
                  <a:srgbClr val="0F5697"/>
                </a:solidFill>
                <a:latin typeface="Arial"/>
                <a:cs typeface="Arial"/>
              </a:rPr>
              <a:t>La</a:t>
            </a:r>
            <a:r>
              <a:rPr sz="1950" spc="3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35" dirty="0">
                <a:solidFill>
                  <a:srgbClr val="0F5697"/>
                </a:solidFill>
                <a:latin typeface="Arial"/>
                <a:cs typeface="Arial"/>
              </a:rPr>
              <a:t>acred</a:t>
            </a:r>
            <a:r>
              <a:rPr sz="1950" spc="35" dirty="0">
                <a:solidFill>
                  <a:srgbClr val="415693"/>
                </a:solidFill>
                <a:latin typeface="Arial"/>
                <a:cs typeface="Arial"/>
              </a:rPr>
              <a:t>i</a:t>
            </a:r>
            <a:r>
              <a:rPr sz="1950" spc="35" dirty="0">
                <a:solidFill>
                  <a:srgbClr val="0F5697"/>
                </a:solidFill>
                <a:latin typeface="Arial"/>
                <a:cs typeface="Arial"/>
              </a:rPr>
              <a:t>tació</a:t>
            </a:r>
            <a:r>
              <a:rPr sz="1950" spc="-10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-5" dirty="0">
                <a:solidFill>
                  <a:srgbClr val="0F5697"/>
                </a:solidFill>
                <a:latin typeface="Arial"/>
                <a:cs typeface="Arial"/>
              </a:rPr>
              <a:t>n</a:t>
            </a:r>
            <a:r>
              <a:rPr sz="1950" spc="8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-5" dirty="0">
                <a:solidFill>
                  <a:srgbClr val="0F5697"/>
                </a:solidFill>
                <a:latin typeface="Arial"/>
                <a:cs typeface="Arial"/>
              </a:rPr>
              <a:t>es</a:t>
            </a:r>
            <a:r>
              <a:rPr sz="1950" spc="-5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100" b="1" spc="-70" dirty="0">
                <a:solidFill>
                  <a:srgbClr val="0F5697"/>
                </a:solidFill>
                <a:latin typeface="Arial"/>
                <a:cs typeface="Arial"/>
              </a:rPr>
              <a:t>exigente,</a:t>
            </a:r>
            <a:r>
              <a:rPr sz="2100" b="1" spc="10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80" dirty="0">
                <a:solidFill>
                  <a:srgbClr val="0F5697"/>
                </a:solidFill>
                <a:latin typeface="Arial"/>
                <a:cs typeface="Arial"/>
              </a:rPr>
              <a:t>pero</a:t>
            </a:r>
            <a:r>
              <a:rPr sz="195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90" dirty="0">
                <a:solidFill>
                  <a:srgbClr val="0F5697"/>
                </a:solidFill>
                <a:latin typeface="Arial"/>
                <a:cs typeface="Arial"/>
              </a:rPr>
              <a:t>una</a:t>
            </a:r>
            <a:r>
              <a:rPr sz="1950" spc="-9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15" dirty="0">
                <a:solidFill>
                  <a:srgbClr val="0F5697"/>
                </a:solidFill>
                <a:latin typeface="Arial"/>
                <a:cs typeface="Arial"/>
              </a:rPr>
              <a:t>vez</a:t>
            </a:r>
            <a:r>
              <a:rPr sz="1950" spc="-1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45" dirty="0">
                <a:solidFill>
                  <a:srgbClr val="0F5697"/>
                </a:solidFill>
                <a:latin typeface="Arial"/>
                <a:cs typeface="Arial"/>
              </a:rPr>
              <a:t>conseguida,</a:t>
            </a:r>
            <a:r>
              <a:rPr sz="1950" spc="11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-5" dirty="0">
                <a:solidFill>
                  <a:srgbClr val="0F5697"/>
                </a:solidFill>
                <a:latin typeface="Arial"/>
                <a:cs typeface="Arial"/>
              </a:rPr>
              <a:t>es</a:t>
            </a:r>
            <a:r>
              <a:rPr sz="1950" spc="-3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120" dirty="0">
                <a:solidFill>
                  <a:srgbClr val="0F5697"/>
                </a:solidFill>
                <a:latin typeface="Arial"/>
                <a:cs typeface="Arial"/>
              </a:rPr>
              <a:t>muy</a:t>
            </a:r>
            <a:r>
              <a:rPr sz="1950" spc="2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100" b="1" spc="-70" dirty="0">
                <a:solidFill>
                  <a:srgbClr val="0F5697"/>
                </a:solidFill>
                <a:latin typeface="Arial"/>
                <a:cs typeface="Arial"/>
              </a:rPr>
              <a:t>ventajosa:</a:t>
            </a:r>
            <a:endParaRPr sz="21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761190" y="1825285"/>
            <a:ext cx="283210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spc="-210" dirty="0">
                <a:solidFill>
                  <a:srgbClr val="0A0A0A"/>
                </a:solidFill>
                <a:latin typeface="Arial"/>
                <a:cs typeface="Arial"/>
              </a:rPr>
              <a:t>....,,</a:t>
            </a:r>
            <a:endParaRPr sz="19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535513" y="1779520"/>
            <a:ext cx="4087495" cy="744855"/>
          </a:xfrm>
          <a:prstGeom prst="rect">
            <a:avLst/>
          </a:prstGeom>
        </p:spPr>
        <p:txBody>
          <a:bodyPr vert="horz" wrap="square" lIns="0" tIns="393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310"/>
              </a:spcBef>
            </a:pPr>
            <a:r>
              <a:rPr sz="1950" spc="65" dirty="0">
                <a:solidFill>
                  <a:srgbClr val="0F5697"/>
                </a:solidFill>
                <a:latin typeface="Arial"/>
                <a:cs typeface="Arial"/>
              </a:rPr>
              <a:t>Un</a:t>
            </a:r>
            <a:r>
              <a:rPr sz="1950" spc="60" dirty="0">
                <a:solidFill>
                  <a:srgbClr val="0F5697"/>
                </a:solidFill>
                <a:latin typeface="Arial"/>
                <a:cs typeface="Arial"/>
              </a:rPr>
              <a:t>a</a:t>
            </a:r>
            <a:r>
              <a:rPr sz="1950" spc="-1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100" b="1" spc="-65" dirty="0">
                <a:solidFill>
                  <a:srgbClr val="0F5697"/>
                </a:solidFill>
                <a:latin typeface="Arial"/>
                <a:cs typeface="Arial"/>
              </a:rPr>
              <a:t>financiación</a:t>
            </a:r>
            <a:r>
              <a:rPr sz="2100" b="1" spc="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100" b="1" spc="-60" dirty="0">
                <a:solidFill>
                  <a:srgbClr val="0F5697"/>
                </a:solidFill>
                <a:latin typeface="Arial"/>
                <a:cs typeface="Arial"/>
              </a:rPr>
              <a:t>establ</a:t>
            </a:r>
            <a:r>
              <a:rPr sz="2100" b="1" spc="-65" dirty="0">
                <a:solidFill>
                  <a:srgbClr val="0F5697"/>
                </a:solidFill>
                <a:latin typeface="Arial"/>
                <a:cs typeface="Arial"/>
              </a:rPr>
              <a:t>e</a:t>
            </a:r>
            <a:r>
              <a:rPr sz="2100" b="1" spc="-2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45" dirty="0">
                <a:solidFill>
                  <a:srgbClr val="0F5697"/>
                </a:solidFill>
                <a:latin typeface="Arial"/>
                <a:cs typeface="Arial"/>
              </a:rPr>
              <a:t>par</a:t>
            </a:r>
            <a:r>
              <a:rPr sz="1950" spc="-155" dirty="0">
                <a:solidFill>
                  <a:srgbClr val="0F5697"/>
                </a:solidFill>
                <a:latin typeface="Arial"/>
                <a:cs typeface="Arial"/>
              </a:rPr>
              <a:t>a</a:t>
            </a:r>
            <a:r>
              <a:rPr sz="1950" spc="-50" dirty="0">
                <a:solidFill>
                  <a:srgbClr val="31C4AF"/>
                </a:solidFill>
                <a:latin typeface="Arial"/>
                <a:cs typeface="Arial"/>
              </a:rPr>
              <a:t>•</a:t>
            </a:r>
            <a:r>
              <a:rPr sz="1950" spc="-55" dirty="0">
                <a:solidFill>
                  <a:srgbClr val="31C4AF"/>
                </a:solidFill>
                <a:latin typeface="Arial"/>
                <a:cs typeface="Arial"/>
              </a:rPr>
              <a:t>•</a:t>
            </a:r>
            <a:r>
              <a:rPr sz="1950" spc="-45" dirty="0">
                <a:solidFill>
                  <a:srgbClr val="52CAB5"/>
                </a:solidFill>
                <a:latin typeface="Arial"/>
                <a:cs typeface="Arial"/>
              </a:rPr>
              <a:t>•</a:t>
            </a:r>
            <a:r>
              <a:rPr sz="1950" spc="-135" dirty="0">
                <a:solidFill>
                  <a:srgbClr val="52CAB5"/>
                </a:solidFill>
                <a:latin typeface="Arial"/>
                <a:cs typeface="Arial"/>
              </a:rPr>
              <a:t> </a:t>
            </a:r>
            <a:r>
              <a:rPr sz="1950" spc="-170" dirty="0">
                <a:solidFill>
                  <a:srgbClr val="99BDCA"/>
                </a:solidFill>
                <a:latin typeface="Arial"/>
                <a:cs typeface="Arial"/>
              </a:rPr>
              <a:t>.</a:t>
            </a:r>
            <a:r>
              <a:rPr sz="1950" spc="-10" dirty="0">
                <a:solidFill>
                  <a:srgbClr val="31C4AF"/>
                </a:solidFill>
                <a:latin typeface="Arial"/>
                <a:cs typeface="Arial"/>
              </a:rPr>
              <a:t>:</a:t>
            </a:r>
            <a:r>
              <a:rPr sz="1950" spc="-555" dirty="0">
                <a:solidFill>
                  <a:srgbClr val="31C4AF"/>
                </a:solidFill>
                <a:latin typeface="Arial"/>
                <a:cs typeface="Arial"/>
              </a:rPr>
              <a:t>•</a:t>
            </a:r>
            <a:r>
              <a:rPr sz="1950" spc="-100" dirty="0">
                <a:solidFill>
                  <a:srgbClr val="52CAB5"/>
                </a:solidFill>
                <a:latin typeface="Arial"/>
                <a:cs typeface="Arial"/>
              </a:rPr>
              <a:t>.</a:t>
            </a:r>
            <a:r>
              <a:rPr sz="1950" spc="-114" dirty="0">
                <a:solidFill>
                  <a:srgbClr val="52CAB5"/>
                </a:solidFill>
                <a:latin typeface="Arial"/>
                <a:cs typeface="Arial"/>
              </a:rPr>
              <a:t>.</a:t>
            </a:r>
            <a:endParaRPr sz="1950">
              <a:latin typeface="Arial"/>
              <a:cs typeface="Arial"/>
            </a:endParaRPr>
          </a:p>
          <a:p>
            <a:pPr marL="30480">
              <a:lnSpc>
                <a:spcPct val="100000"/>
              </a:lnSpc>
              <a:spcBef>
                <a:spcPts val="229"/>
              </a:spcBef>
            </a:pPr>
            <a:r>
              <a:rPr sz="2250" u="heavy" spc="25" dirty="0">
                <a:solidFill>
                  <a:srgbClr val="0F5697"/>
                </a:solidFill>
                <a:uFill>
                  <a:solidFill>
                    <a:srgbClr val="212F2F"/>
                  </a:solidFill>
                </a:uFill>
                <a:latin typeface="Times New Roman"/>
                <a:cs typeface="Times New Roman"/>
              </a:rPr>
              <a:t>nuevas</a:t>
            </a:r>
            <a:r>
              <a:rPr sz="2250" u="heavy" spc="125" dirty="0">
                <a:solidFill>
                  <a:srgbClr val="0F5697"/>
                </a:solidFill>
                <a:uFill>
                  <a:solidFill>
                    <a:srgbClr val="212F2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50" u="heavy" spc="-10" dirty="0">
                <a:solidFill>
                  <a:srgbClr val="0F5697"/>
                </a:solidFill>
                <a:uFill>
                  <a:solidFill>
                    <a:srgbClr val="212F2F"/>
                  </a:solidFill>
                </a:uFill>
                <a:latin typeface="Times New Roman"/>
                <a:cs typeface="Times New Roman"/>
              </a:rPr>
              <a:t>movilidades</a:t>
            </a:r>
            <a:r>
              <a:rPr sz="2250" u="heavy" spc="85" dirty="0">
                <a:solidFill>
                  <a:srgbClr val="0F5697"/>
                </a:solidFill>
                <a:uFill>
                  <a:solidFill>
                    <a:srgbClr val="212F2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50" u="heavy" spc="10" dirty="0">
                <a:solidFill>
                  <a:srgbClr val="0F5697"/>
                </a:solidFill>
                <a:uFill>
                  <a:solidFill>
                    <a:srgbClr val="212F2F"/>
                  </a:solidFill>
                </a:uFill>
                <a:latin typeface="Times New Roman"/>
                <a:cs typeface="Times New Roman"/>
              </a:rPr>
              <a:t>cada</a:t>
            </a:r>
            <a:r>
              <a:rPr sz="2250" u="heavy" spc="114" dirty="0">
                <a:solidFill>
                  <a:srgbClr val="0F5697"/>
                </a:solidFill>
                <a:uFill>
                  <a:solidFill>
                    <a:srgbClr val="212F2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50" u="heavy" spc="-45" dirty="0">
                <a:solidFill>
                  <a:srgbClr val="0F5697"/>
                </a:solidFill>
                <a:uFill>
                  <a:solidFill>
                    <a:srgbClr val="212F2F"/>
                  </a:solidFill>
                </a:uFill>
                <a:latin typeface="Times New Roman"/>
                <a:cs typeface="Times New Roman"/>
              </a:rPr>
              <a:t>a</a:t>
            </a:r>
            <a:r>
              <a:rPr sz="2250" u="heavy" spc="-275" dirty="0">
                <a:solidFill>
                  <a:srgbClr val="0F5697"/>
                </a:solidFill>
                <a:uFill>
                  <a:solidFill>
                    <a:srgbClr val="212F2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50" u="heavy" spc="-105" dirty="0">
                <a:solidFill>
                  <a:srgbClr val="0F5697"/>
                </a:solidFill>
                <a:uFill>
                  <a:solidFill>
                    <a:srgbClr val="212F2F"/>
                  </a:solidFill>
                </a:uFill>
                <a:latin typeface="Times New Roman"/>
                <a:cs typeface="Times New Roman"/>
              </a:rPr>
              <a:t>ño</a:t>
            </a:r>
            <a:r>
              <a:rPr sz="2250" u="heavy" spc="-105" dirty="0">
                <a:solidFill>
                  <a:srgbClr val="31C4AF"/>
                </a:solidFill>
                <a:uFill>
                  <a:solidFill>
                    <a:srgbClr val="212F2F"/>
                  </a:solidFill>
                </a:uFill>
                <a:latin typeface="Times New Roman"/>
                <a:cs typeface="Times New Roman"/>
              </a:rPr>
              <a:t>/</a:t>
            </a:r>
            <a:r>
              <a:rPr sz="2250" u="heavy" spc="155" dirty="0">
                <a:solidFill>
                  <a:srgbClr val="31C4AF"/>
                </a:solidFill>
                <a:uFill>
                  <a:solidFill>
                    <a:srgbClr val="212F2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250" u="heavy" spc="-85" dirty="0">
                <a:solidFill>
                  <a:srgbClr val="31C4AF"/>
                </a:solidFill>
                <a:uFill>
                  <a:solidFill>
                    <a:srgbClr val="212F2F"/>
                  </a:solidFill>
                </a:uFill>
                <a:latin typeface="Times New Roman"/>
                <a:cs typeface="Times New Roman"/>
              </a:rPr>
              <a:t>:</a:t>
            </a:r>
            <a:r>
              <a:rPr sz="2250" u="heavy" spc="-60" dirty="0">
                <a:solidFill>
                  <a:srgbClr val="31C4AF"/>
                </a:solidFill>
                <a:uFill>
                  <a:solidFill>
                    <a:srgbClr val="212F2F"/>
                  </a:solidFill>
                </a:uFill>
                <a:latin typeface="Times New Roman"/>
                <a:cs typeface="Times New Roman"/>
              </a:rPr>
              <a:t> 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502992" y="2890718"/>
            <a:ext cx="591185" cy="834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5300" i="1" spc="-575" dirty="0">
                <a:solidFill>
                  <a:srgbClr val="0F1F23"/>
                </a:solidFill>
                <a:latin typeface="Times New Roman"/>
                <a:cs typeface="Times New Roman"/>
              </a:rPr>
              <a:t>QÍ</a:t>
            </a:r>
            <a:endParaRPr sz="53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2918887" y="3113241"/>
            <a:ext cx="4349750" cy="1102360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79070" marR="5080" indent="-167005" algn="just">
              <a:lnSpc>
                <a:spcPct val="116199"/>
              </a:lnSpc>
              <a:spcBef>
                <a:spcPts val="180"/>
              </a:spcBef>
            </a:pPr>
            <a:r>
              <a:rPr sz="1950" i="1" spc="-155" dirty="0">
                <a:solidFill>
                  <a:srgbClr val="212F2F"/>
                </a:solidFill>
                <a:latin typeface="Arial"/>
                <a:cs typeface="Arial"/>
              </a:rPr>
              <a:t>:</a:t>
            </a:r>
            <a:r>
              <a:rPr sz="1950" i="1" spc="229" dirty="0">
                <a:solidFill>
                  <a:srgbClr val="212F2F"/>
                </a:solidFill>
                <a:latin typeface="Arial"/>
                <a:cs typeface="Arial"/>
              </a:rPr>
              <a:t> </a:t>
            </a:r>
            <a:r>
              <a:rPr sz="1950" spc="45" dirty="0">
                <a:solidFill>
                  <a:srgbClr val="0F5697"/>
                </a:solidFill>
                <a:latin typeface="Arial"/>
                <a:cs typeface="Arial"/>
              </a:rPr>
              <a:t>Desarrollar  </a:t>
            </a:r>
            <a:r>
              <a:rPr sz="1950" spc="60" dirty="0">
                <a:solidFill>
                  <a:srgbClr val="0F5697"/>
                </a:solidFill>
                <a:latin typeface="Arial"/>
                <a:cs typeface="Arial"/>
              </a:rPr>
              <a:t>una </a:t>
            </a:r>
            <a:r>
              <a:rPr sz="2100" b="1" spc="-80" dirty="0">
                <a:solidFill>
                  <a:srgbClr val="0F5697"/>
                </a:solidFill>
                <a:latin typeface="Arial"/>
                <a:cs typeface="Arial"/>
              </a:rPr>
              <a:t>estrategia</a:t>
            </a:r>
            <a:r>
              <a:rPr sz="2100" b="1" spc="42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100" b="1" spc="-40" dirty="0">
                <a:solidFill>
                  <a:srgbClr val="0F5697"/>
                </a:solidFill>
                <a:latin typeface="Arial"/>
                <a:cs typeface="Arial"/>
              </a:rPr>
              <a:t>propia, </a:t>
            </a:r>
            <a:r>
              <a:rPr sz="2100" b="1" spc="-3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-60" dirty="0">
                <a:solidFill>
                  <a:srgbClr val="0F5697"/>
                </a:solidFill>
                <a:latin typeface="Arial"/>
                <a:cs typeface="Arial"/>
              </a:rPr>
              <a:t>a</a:t>
            </a:r>
            <a:r>
              <a:rPr sz="1950" spc="9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45" dirty="0">
                <a:solidFill>
                  <a:srgbClr val="415693"/>
                </a:solidFill>
                <a:latin typeface="Arial"/>
                <a:cs typeface="Arial"/>
              </a:rPr>
              <a:t>l</a:t>
            </a:r>
            <a:r>
              <a:rPr sz="1950" spc="45" dirty="0">
                <a:solidFill>
                  <a:srgbClr val="0F5697"/>
                </a:solidFill>
                <a:latin typeface="Arial"/>
                <a:cs typeface="Arial"/>
              </a:rPr>
              <a:t>a</a:t>
            </a:r>
            <a:r>
              <a:rPr sz="1950" spc="-4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70" dirty="0">
                <a:solidFill>
                  <a:srgbClr val="0F5697"/>
                </a:solidFill>
                <a:latin typeface="Arial"/>
                <a:cs typeface="Arial"/>
              </a:rPr>
              <a:t>velocidad</a:t>
            </a:r>
            <a:r>
              <a:rPr sz="1950" spc="2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90" dirty="0">
                <a:solidFill>
                  <a:srgbClr val="0F5697"/>
                </a:solidFill>
                <a:latin typeface="Arial"/>
                <a:cs typeface="Arial"/>
              </a:rPr>
              <a:t>que</a:t>
            </a:r>
            <a:r>
              <a:rPr sz="1950" spc="4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105" dirty="0">
                <a:solidFill>
                  <a:srgbClr val="0F5697"/>
                </a:solidFill>
                <a:latin typeface="Arial"/>
                <a:cs typeface="Arial"/>
              </a:rPr>
              <a:t>me</a:t>
            </a:r>
            <a:r>
              <a:rPr sz="1950" spc="105" dirty="0">
                <a:solidFill>
                  <a:srgbClr val="415693"/>
                </a:solidFill>
                <a:latin typeface="Arial"/>
                <a:cs typeface="Arial"/>
              </a:rPr>
              <a:t>j</a:t>
            </a:r>
            <a:r>
              <a:rPr sz="1950" spc="105" dirty="0">
                <a:solidFill>
                  <a:srgbClr val="0F5697"/>
                </a:solidFill>
                <a:latin typeface="Arial"/>
                <a:cs typeface="Arial"/>
              </a:rPr>
              <a:t>or</a:t>
            </a:r>
            <a:r>
              <a:rPr sz="1950" spc="7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-5" dirty="0">
                <a:solidFill>
                  <a:srgbClr val="0F5697"/>
                </a:solidFill>
                <a:latin typeface="Arial"/>
                <a:cs typeface="Arial"/>
              </a:rPr>
              <a:t>se</a:t>
            </a:r>
            <a:r>
              <a:rPr sz="1950" spc="-6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55" dirty="0">
                <a:solidFill>
                  <a:srgbClr val="0F5697"/>
                </a:solidFill>
                <a:latin typeface="Arial"/>
                <a:cs typeface="Arial"/>
              </a:rPr>
              <a:t>adecúe </a:t>
            </a:r>
            <a:r>
              <a:rPr sz="1950" spc="-53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-60" dirty="0">
                <a:solidFill>
                  <a:srgbClr val="0F5697"/>
                </a:solidFill>
                <a:latin typeface="Arial"/>
                <a:cs typeface="Arial"/>
              </a:rPr>
              <a:t>a</a:t>
            </a:r>
            <a:r>
              <a:rPr sz="1950" spc="9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-15" dirty="0">
                <a:solidFill>
                  <a:srgbClr val="415693"/>
                </a:solidFill>
                <a:latin typeface="Arial"/>
                <a:cs typeface="Arial"/>
              </a:rPr>
              <a:t>l</a:t>
            </a:r>
            <a:r>
              <a:rPr sz="1950" spc="-15" dirty="0">
                <a:solidFill>
                  <a:srgbClr val="0F5697"/>
                </a:solidFill>
                <a:latin typeface="Arial"/>
                <a:cs typeface="Arial"/>
              </a:rPr>
              <a:t>os</a:t>
            </a:r>
            <a:r>
              <a:rPr sz="1950" spc="13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120" dirty="0">
                <a:solidFill>
                  <a:srgbClr val="0F5697"/>
                </a:solidFill>
                <a:latin typeface="Arial"/>
                <a:cs typeface="Arial"/>
              </a:rPr>
              <a:t>ritmos</a:t>
            </a:r>
            <a:r>
              <a:rPr sz="1950" spc="-2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90" dirty="0">
                <a:solidFill>
                  <a:srgbClr val="0F5697"/>
                </a:solidFill>
                <a:latin typeface="Arial"/>
                <a:cs typeface="Arial"/>
              </a:rPr>
              <a:t>de</a:t>
            </a:r>
            <a:r>
              <a:rPr sz="1950" spc="2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0F5697"/>
                </a:solidFill>
                <a:latin typeface="Arial"/>
                <a:cs typeface="Arial"/>
              </a:rPr>
              <a:t>la</a:t>
            </a:r>
            <a:r>
              <a:rPr sz="1950" spc="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35" dirty="0">
                <a:solidFill>
                  <a:srgbClr val="0F5697"/>
                </a:solidFill>
                <a:latin typeface="Arial"/>
                <a:cs typeface="Arial"/>
              </a:rPr>
              <a:t>organización</a:t>
            </a:r>
            <a:endParaRPr sz="19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8130842" y="2042200"/>
            <a:ext cx="3757929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7094" algn="l"/>
                <a:tab pos="2301240" algn="l"/>
                <a:tab pos="3594735" algn="l"/>
              </a:tabLst>
            </a:pPr>
            <a:r>
              <a:rPr sz="1950" spc="35" dirty="0">
                <a:solidFill>
                  <a:srgbClr val="0F5697"/>
                </a:solidFill>
                <a:latin typeface="Arial"/>
                <a:cs typeface="Arial"/>
              </a:rPr>
              <a:t>Pode</a:t>
            </a:r>
            <a:r>
              <a:rPr sz="1950" spc="20" dirty="0">
                <a:solidFill>
                  <a:srgbClr val="0F5697"/>
                </a:solidFill>
                <a:latin typeface="Arial"/>
                <a:cs typeface="Arial"/>
              </a:rPr>
              <a:t>r</a:t>
            </a:r>
            <a:r>
              <a:rPr sz="1950" dirty="0">
                <a:solidFill>
                  <a:srgbClr val="0F5697"/>
                </a:solidFill>
                <a:latin typeface="Arial"/>
                <a:cs typeface="Arial"/>
              </a:rPr>
              <a:t>	</a:t>
            </a:r>
            <a:r>
              <a:rPr sz="1950" spc="55" dirty="0">
                <a:solidFill>
                  <a:srgbClr val="0F5697"/>
                </a:solidFill>
                <a:latin typeface="Arial"/>
                <a:cs typeface="Arial"/>
              </a:rPr>
              <a:t>establece</a:t>
            </a:r>
            <a:r>
              <a:rPr sz="1950" spc="40" dirty="0">
                <a:solidFill>
                  <a:srgbClr val="0F5697"/>
                </a:solidFill>
                <a:latin typeface="Arial"/>
                <a:cs typeface="Arial"/>
              </a:rPr>
              <a:t>r</a:t>
            </a:r>
            <a:r>
              <a:rPr sz="1950" dirty="0">
                <a:solidFill>
                  <a:srgbClr val="0F5697"/>
                </a:solidFill>
                <a:latin typeface="Arial"/>
                <a:cs typeface="Arial"/>
              </a:rPr>
              <a:t>	</a:t>
            </a:r>
            <a:r>
              <a:rPr sz="2100" b="1" spc="-60" dirty="0">
                <a:solidFill>
                  <a:srgbClr val="0F5697"/>
                </a:solidFill>
                <a:latin typeface="Arial"/>
                <a:cs typeface="Arial"/>
              </a:rPr>
              <a:t>objetivo</a:t>
            </a:r>
            <a:r>
              <a:rPr sz="2100" b="1" spc="-65" dirty="0">
                <a:solidFill>
                  <a:srgbClr val="0F5697"/>
                </a:solidFill>
                <a:latin typeface="Arial"/>
                <a:cs typeface="Arial"/>
              </a:rPr>
              <a:t>s</a:t>
            </a:r>
            <a:r>
              <a:rPr sz="2100" b="1" dirty="0">
                <a:solidFill>
                  <a:srgbClr val="0F5697"/>
                </a:solidFill>
                <a:latin typeface="Arial"/>
                <a:cs typeface="Arial"/>
              </a:rPr>
              <a:t>	</a:t>
            </a:r>
            <a:r>
              <a:rPr sz="2100" b="1" spc="5" dirty="0">
                <a:solidFill>
                  <a:srgbClr val="0F5697"/>
                </a:solidFill>
                <a:latin typeface="Arial"/>
                <a:cs typeface="Arial"/>
              </a:rPr>
              <a:t>a</a:t>
            </a:r>
            <a:endParaRPr sz="21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8121205" y="2391466"/>
            <a:ext cx="376999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-80" dirty="0">
                <a:solidFill>
                  <a:srgbClr val="0F5697"/>
                </a:solidFill>
                <a:latin typeface="Arial"/>
                <a:cs typeface="Arial"/>
              </a:rPr>
              <a:t>largo</a:t>
            </a:r>
            <a:r>
              <a:rPr sz="2100" b="1" spc="12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100" b="1" spc="-60" dirty="0">
                <a:solidFill>
                  <a:srgbClr val="0F5697"/>
                </a:solidFill>
                <a:latin typeface="Arial"/>
                <a:cs typeface="Arial"/>
              </a:rPr>
              <a:t>plazo,</a:t>
            </a:r>
            <a:r>
              <a:rPr sz="2100" b="1" spc="7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70" dirty="0">
                <a:solidFill>
                  <a:srgbClr val="0F5697"/>
                </a:solidFill>
                <a:latin typeface="Arial"/>
                <a:cs typeface="Arial"/>
              </a:rPr>
              <a:t>sin</a:t>
            </a:r>
            <a:r>
              <a:rPr sz="1950" spc="10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75" dirty="0">
                <a:solidFill>
                  <a:srgbClr val="0F5697"/>
                </a:solidFill>
                <a:latin typeface="Arial"/>
                <a:cs typeface="Arial"/>
              </a:rPr>
              <a:t>depender</a:t>
            </a:r>
            <a:r>
              <a:rPr sz="1950" spc="29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90" dirty="0">
                <a:solidFill>
                  <a:srgbClr val="0F5697"/>
                </a:solidFill>
                <a:latin typeface="Arial"/>
                <a:cs typeface="Arial"/>
              </a:rPr>
              <a:t>de </a:t>
            </a:r>
            <a:r>
              <a:rPr sz="1950" spc="45" dirty="0">
                <a:solidFill>
                  <a:srgbClr val="0F5697"/>
                </a:solidFill>
                <a:latin typeface="Arial"/>
                <a:cs typeface="Arial"/>
              </a:rPr>
              <a:t>la</a:t>
            </a:r>
            <a:endParaRPr sz="19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8130576" y="2750368"/>
            <a:ext cx="3775075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34770" algn="l"/>
                <a:tab pos="1764030" algn="l"/>
                <a:tab pos="2209165" algn="l"/>
              </a:tabLst>
            </a:pPr>
            <a:r>
              <a:rPr sz="1950" spc="55" dirty="0">
                <a:solidFill>
                  <a:srgbClr val="0F5697"/>
                </a:solidFill>
                <a:latin typeface="Arial"/>
                <a:cs typeface="Arial"/>
              </a:rPr>
              <a:t>concesión	</a:t>
            </a:r>
            <a:r>
              <a:rPr sz="1950" spc="90" dirty="0">
                <a:solidFill>
                  <a:srgbClr val="0F5697"/>
                </a:solidFill>
                <a:latin typeface="Arial"/>
                <a:cs typeface="Arial"/>
              </a:rPr>
              <a:t>de	un	</a:t>
            </a:r>
            <a:r>
              <a:rPr sz="1950" u="heavy" spc="120" dirty="0">
                <a:solidFill>
                  <a:srgbClr val="0F5697"/>
                </a:solidFill>
                <a:uFill>
                  <a:solidFill>
                    <a:srgbClr val="0F5697"/>
                  </a:solidFill>
                </a:uFill>
                <a:latin typeface="Arial"/>
                <a:cs typeface="Arial"/>
              </a:rPr>
              <a:t>determ</a:t>
            </a:r>
            <a:r>
              <a:rPr sz="1950" u="heavy" spc="120" dirty="0">
                <a:solidFill>
                  <a:srgbClr val="415693"/>
                </a:solidFill>
                <a:uFill>
                  <a:solidFill>
                    <a:srgbClr val="0F5697"/>
                  </a:solidFill>
                </a:uFill>
                <a:latin typeface="Arial"/>
                <a:cs typeface="Arial"/>
              </a:rPr>
              <a:t>i</a:t>
            </a:r>
            <a:r>
              <a:rPr sz="1950" u="heavy" spc="120" dirty="0">
                <a:solidFill>
                  <a:srgbClr val="0F5697"/>
                </a:solidFill>
                <a:uFill>
                  <a:solidFill>
                    <a:srgbClr val="0F5697"/>
                  </a:solidFill>
                </a:uFill>
                <a:latin typeface="Arial"/>
                <a:cs typeface="Arial"/>
              </a:rPr>
              <a:t>nado</a:t>
            </a:r>
            <a:endParaRPr sz="19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133589" y="3269548"/>
            <a:ext cx="1059180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u="heavy" spc="75" dirty="0">
                <a:solidFill>
                  <a:srgbClr val="0F5697"/>
                </a:solidFill>
                <a:uFill>
                  <a:solidFill>
                    <a:srgbClr val="0F5697"/>
                  </a:solidFill>
                </a:uFill>
                <a:latin typeface="Arial"/>
                <a:cs typeface="Arial"/>
              </a:rPr>
              <a:t>proyecto</a:t>
            </a:r>
            <a:endParaRPr sz="19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0469270" y="2970692"/>
            <a:ext cx="1607820" cy="6819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69925" algn="l"/>
                <a:tab pos="1182370" algn="l"/>
              </a:tabLst>
            </a:pPr>
            <a:r>
              <a:rPr sz="4300" b="1" i="1" spc="-740" dirty="0">
                <a:solidFill>
                  <a:srgbClr val="0F1F23"/>
                </a:solidFill>
                <a:latin typeface="Arial"/>
                <a:cs typeface="Arial"/>
              </a:rPr>
              <a:t>:</a:t>
            </a:r>
            <a:r>
              <a:rPr sz="4300" b="1" i="1" spc="-380" dirty="0">
                <a:solidFill>
                  <a:srgbClr val="0F1F23"/>
                </a:solidFill>
                <a:latin typeface="Arial"/>
                <a:cs typeface="Arial"/>
              </a:rPr>
              <a:t> </a:t>
            </a:r>
            <a:r>
              <a:rPr sz="4300" b="1" i="1" spc="-1010" dirty="0">
                <a:solidFill>
                  <a:srgbClr val="0A0A0A"/>
                </a:solidFill>
                <a:latin typeface="Arial"/>
                <a:cs typeface="Arial"/>
              </a:rPr>
              <a:t>"</a:t>
            </a:r>
            <a:r>
              <a:rPr sz="4300" b="1" i="1" spc="-1010" dirty="0">
                <a:solidFill>
                  <a:srgbClr val="0F1F23"/>
                </a:solidFill>
                <a:latin typeface="Arial"/>
                <a:cs typeface="Arial"/>
              </a:rPr>
              <a:t>:</a:t>
            </a:r>
            <a:r>
              <a:rPr sz="4300" b="1" i="1" spc="-1010" dirty="0">
                <a:solidFill>
                  <a:srgbClr val="0A0A0A"/>
                </a:solidFill>
                <a:latin typeface="Arial"/>
                <a:cs typeface="Arial"/>
              </a:rPr>
              <a:t>'	</a:t>
            </a:r>
            <a:r>
              <a:rPr sz="4300" b="1" i="1" spc="-885" dirty="0">
                <a:solidFill>
                  <a:srgbClr val="0A0A0A"/>
                </a:solidFill>
                <a:latin typeface="Arial"/>
                <a:cs typeface="Arial"/>
              </a:rPr>
              <a:t>'.'fl	</a:t>
            </a:r>
            <a:r>
              <a:rPr sz="4300" spc="-944" dirty="0">
                <a:solidFill>
                  <a:srgbClr val="2F799A"/>
                </a:solidFill>
                <a:latin typeface="Arial"/>
                <a:cs typeface="Arial"/>
              </a:rPr>
              <a:t>,,_.....</a:t>
            </a:r>
            <a:endParaRPr sz="43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060880" y="4864648"/>
            <a:ext cx="413829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spc="45" dirty="0">
                <a:solidFill>
                  <a:srgbClr val="0F5697"/>
                </a:solidFill>
                <a:latin typeface="Arial"/>
                <a:cs typeface="Arial"/>
              </a:rPr>
              <a:t>Desarrolla</a:t>
            </a:r>
            <a:r>
              <a:rPr sz="1950" spc="35" dirty="0">
                <a:solidFill>
                  <a:srgbClr val="0F5697"/>
                </a:solidFill>
                <a:latin typeface="Arial"/>
                <a:cs typeface="Arial"/>
              </a:rPr>
              <a:t>r</a:t>
            </a:r>
            <a:r>
              <a:rPr sz="1950" spc="7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100" b="1" spc="-85" dirty="0">
                <a:solidFill>
                  <a:srgbClr val="0F5697"/>
                </a:solidFill>
                <a:latin typeface="Arial"/>
                <a:cs typeface="Arial"/>
              </a:rPr>
              <a:t>nueva</a:t>
            </a:r>
            <a:r>
              <a:rPr sz="2100" b="1" spc="-75" dirty="0">
                <a:solidFill>
                  <a:srgbClr val="0F5697"/>
                </a:solidFill>
                <a:latin typeface="Arial"/>
                <a:cs typeface="Arial"/>
              </a:rPr>
              <a:t>s</a:t>
            </a:r>
            <a:r>
              <a:rPr sz="2100" b="1" spc="-12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100" b="1" spc="-75" dirty="0">
                <a:solidFill>
                  <a:srgbClr val="0F5697"/>
                </a:solidFill>
                <a:latin typeface="Arial"/>
                <a:cs typeface="Arial"/>
              </a:rPr>
              <a:t>colaboraciones</a:t>
            </a:r>
            <a:endParaRPr sz="21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1054124" y="5242430"/>
            <a:ext cx="3851910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50" spc="80" dirty="0">
                <a:solidFill>
                  <a:srgbClr val="0F5697"/>
                </a:solidFill>
                <a:latin typeface="Arial"/>
                <a:cs typeface="Arial"/>
              </a:rPr>
              <a:t>internacionale</a:t>
            </a:r>
            <a:r>
              <a:rPr sz="1950" spc="95" dirty="0">
                <a:solidFill>
                  <a:srgbClr val="0F5697"/>
                </a:solidFill>
                <a:latin typeface="Arial"/>
                <a:cs typeface="Arial"/>
              </a:rPr>
              <a:t>s</a:t>
            </a:r>
            <a:r>
              <a:rPr sz="1950" spc="-14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70" dirty="0">
                <a:solidFill>
                  <a:srgbClr val="0F5697"/>
                </a:solidFill>
                <a:latin typeface="Arial"/>
                <a:cs typeface="Arial"/>
              </a:rPr>
              <a:t>sin</a:t>
            </a:r>
            <a:r>
              <a:rPr sz="1950" spc="-3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30" dirty="0">
                <a:solidFill>
                  <a:srgbClr val="0F5697"/>
                </a:solidFill>
                <a:latin typeface="Arial"/>
                <a:cs typeface="Arial"/>
              </a:rPr>
              <a:t>necesida</a:t>
            </a:r>
            <a:r>
              <a:rPr sz="1950" spc="40" dirty="0">
                <a:solidFill>
                  <a:srgbClr val="0F5697"/>
                </a:solidFill>
                <a:latin typeface="Arial"/>
                <a:cs typeface="Arial"/>
              </a:rPr>
              <a:t>d</a:t>
            </a:r>
            <a:r>
              <a:rPr sz="1950" spc="9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35" dirty="0">
                <a:solidFill>
                  <a:srgbClr val="0F5697"/>
                </a:solidFill>
                <a:latin typeface="Arial"/>
                <a:cs typeface="Arial"/>
              </a:rPr>
              <a:t>d</a:t>
            </a:r>
            <a:r>
              <a:rPr sz="1950" spc="-300" dirty="0">
                <a:solidFill>
                  <a:srgbClr val="0F5697"/>
                </a:solidFill>
                <a:latin typeface="Arial"/>
                <a:cs typeface="Arial"/>
              </a:rPr>
              <a:t>e</a:t>
            </a:r>
            <a:r>
              <a:rPr sz="1950" b="1" spc="-340" dirty="0">
                <a:solidFill>
                  <a:srgbClr val="F6C318"/>
                </a:solidFill>
                <a:latin typeface="Arial"/>
                <a:cs typeface="Arial"/>
              </a:rPr>
              <a:t>t</a:t>
            </a:r>
            <a:endParaRPr sz="19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055271" y="5352427"/>
            <a:ext cx="88900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i="1" spc="-530" dirty="0">
                <a:solidFill>
                  <a:srgbClr val="F6C318"/>
                </a:solidFill>
                <a:latin typeface="Times New Roman"/>
                <a:cs typeface="Times New Roman"/>
              </a:rPr>
              <a:t>1</a:t>
            </a:r>
            <a:endParaRPr sz="205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1051861" y="5591695"/>
            <a:ext cx="4854575" cy="4756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2190"/>
              </a:lnSpc>
              <a:spcBef>
                <a:spcPts val="100"/>
              </a:spcBef>
              <a:tabLst>
                <a:tab pos="3589654" algn="l"/>
              </a:tabLst>
            </a:pPr>
            <a:r>
              <a:rPr sz="1950" spc="55" dirty="0">
                <a:solidFill>
                  <a:srgbClr val="0F5697"/>
                </a:solidFill>
                <a:latin typeface="Arial"/>
                <a:cs typeface="Arial"/>
              </a:rPr>
              <a:t>escribir</a:t>
            </a:r>
            <a:r>
              <a:rPr sz="1950" spc="12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45" dirty="0">
                <a:solidFill>
                  <a:srgbClr val="0F5697"/>
                </a:solidFill>
                <a:latin typeface="Arial"/>
                <a:cs typeface="Arial"/>
              </a:rPr>
              <a:t>nuevos</a:t>
            </a:r>
            <a:r>
              <a:rPr sz="1950" spc="7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65" dirty="0">
                <a:solidFill>
                  <a:srgbClr val="0F5697"/>
                </a:solidFill>
                <a:latin typeface="Arial"/>
                <a:cs typeface="Arial"/>
              </a:rPr>
              <a:t>proyectos	</a:t>
            </a:r>
            <a:r>
              <a:rPr sz="1950" spc="25" dirty="0">
                <a:solidFill>
                  <a:srgbClr val="F6C318"/>
                </a:solidFill>
                <a:latin typeface="Arial"/>
                <a:cs typeface="Arial"/>
              </a:rPr>
              <a:t>'</a:t>
            </a:r>
            <a:endParaRPr sz="1950">
              <a:latin typeface="Arial"/>
              <a:cs typeface="Arial"/>
            </a:endParaRPr>
          </a:p>
          <a:p>
            <a:pPr marL="160020">
              <a:lnSpc>
                <a:spcPts val="1350"/>
              </a:lnSpc>
              <a:tabLst>
                <a:tab pos="464184" algn="l"/>
                <a:tab pos="768350" algn="l"/>
                <a:tab pos="1072515" algn="l"/>
                <a:tab pos="1376680" algn="l"/>
                <a:tab pos="1680845" algn="l"/>
                <a:tab pos="1985010" algn="l"/>
                <a:tab pos="2288540" algn="l"/>
                <a:tab pos="2592705" algn="l"/>
                <a:tab pos="2896870" algn="l"/>
                <a:tab pos="3183255" algn="l"/>
                <a:tab pos="3418204" algn="l"/>
              </a:tabLst>
            </a:pPr>
            <a:r>
              <a:rPr sz="1250" b="1" spc="30" dirty="0">
                <a:solidFill>
                  <a:srgbClr val="5B97AC"/>
                </a:solidFill>
                <a:latin typeface="Times New Roman"/>
                <a:cs typeface="Times New Roman"/>
              </a:rPr>
              <a:t>-	-	-	-	-	-	-	-	-	-	</a:t>
            </a:r>
            <a:r>
              <a:rPr sz="1250" b="1" spc="-180" dirty="0">
                <a:solidFill>
                  <a:srgbClr val="0A0A0A"/>
                </a:solidFill>
                <a:latin typeface="Times New Roman"/>
                <a:cs typeface="Times New Roman"/>
              </a:rPr>
              <a:t>,</a:t>
            </a:r>
            <a:r>
              <a:rPr sz="1250" b="1" spc="30" dirty="0">
                <a:solidFill>
                  <a:srgbClr val="5B97AC"/>
                </a:solidFill>
                <a:latin typeface="Times New Roman"/>
                <a:cs typeface="Times New Roman"/>
              </a:rPr>
              <a:t>-</a:t>
            </a:r>
            <a:r>
              <a:rPr sz="1250" b="1" dirty="0">
                <a:solidFill>
                  <a:srgbClr val="5B97AC"/>
                </a:solidFill>
                <a:latin typeface="Times New Roman"/>
                <a:cs typeface="Times New Roman"/>
              </a:rPr>
              <a:t>	</a:t>
            </a:r>
            <a:r>
              <a:rPr sz="1250" b="1" spc="-60" dirty="0">
                <a:solidFill>
                  <a:srgbClr val="0A0A0A"/>
                </a:solidFill>
                <a:latin typeface="Times New Roman"/>
                <a:cs typeface="Times New Roman"/>
              </a:rPr>
              <a:t>,.</a:t>
            </a:r>
            <a:r>
              <a:rPr sz="1250" b="1" spc="-270" dirty="0">
                <a:solidFill>
                  <a:srgbClr val="0A0A0A"/>
                </a:solidFill>
                <a:latin typeface="Times New Roman"/>
                <a:cs typeface="Times New Roman"/>
              </a:rPr>
              <a:t>j</a:t>
            </a:r>
            <a:r>
              <a:rPr sz="1250" b="1" spc="15" dirty="0">
                <a:solidFill>
                  <a:srgbClr val="0A0A0A"/>
                </a:solidFill>
                <a:latin typeface="Times New Roman"/>
                <a:cs typeface="Times New Roman"/>
              </a:rPr>
              <a:t>s].</a:t>
            </a:r>
            <a:r>
              <a:rPr sz="1250" b="1" spc="20" dirty="0">
                <a:solidFill>
                  <a:srgbClr val="0A0A0A"/>
                </a:solidFill>
                <a:latin typeface="Times New Roman"/>
                <a:cs typeface="Times New Roman"/>
              </a:rPr>
              <a:t>\</a:t>
            </a:r>
            <a:r>
              <a:rPr sz="1250" b="1" dirty="0">
                <a:solidFill>
                  <a:srgbClr val="0A0A0A"/>
                </a:solidFill>
                <a:latin typeface="Times New Roman"/>
                <a:cs typeface="Times New Roman"/>
              </a:rPr>
              <a:t>  </a:t>
            </a:r>
            <a:r>
              <a:rPr sz="1250" b="1" spc="-15" dirty="0">
                <a:solidFill>
                  <a:srgbClr val="0A0A0A"/>
                </a:solidFill>
                <a:latin typeface="Times New Roman"/>
                <a:cs typeface="Times New Roman"/>
              </a:rPr>
              <a:t> </a:t>
            </a:r>
            <a:r>
              <a:rPr sz="1250" spc="-5" dirty="0">
                <a:solidFill>
                  <a:srgbClr val="5B97AC"/>
                </a:solidFill>
                <a:latin typeface="Times New Roman"/>
                <a:cs typeface="Times New Roman"/>
              </a:rPr>
              <a:t>..</a:t>
            </a:r>
            <a:r>
              <a:rPr sz="1250" spc="-150" dirty="0">
                <a:solidFill>
                  <a:srgbClr val="5B97AC"/>
                </a:solidFill>
                <a:latin typeface="Times New Roman"/>
                <a:cs typeface="Times New Roman"/>
              </a:rPr>
              <a:t> </a:t>
            </a:r>
            <a:r>
              <a:rPr sz="1250" b="1" spc="-5" dirty="0">
                <a:solidFill>
                  <a:srgbClr val="5B97AC"/>
                </a:solidFill>
                <a:latin typeface="Times New Roman"/>
                <a:cs typeface="Times New Roman"/>
              </a:rPr>
              <a:t>.</a:t>
            </a:r>
            <a:r>
              <a:rPr sz="1250" b="1" spc="-105" dirty="0">
                <a:solidFill>
                  <a:srgbClr val="5B97AC"/>
                </a:solidFill>
                <a:latin typeface="Times New Roman"/>
                <a:cs typeface="Times New Roman"/>
              </a:rPr>
              <a:t> </a:t>
            </a:r>
            <a:r>
              <a:rPr sz="1250" b="1" u="heavy" spc="-295" dirty="0">
                <a:solidFill>
                  <a:srgbClr val="212F2F"/>
                </a:solidFill>
                <a:uFill>
                  <a:solidFill>
                    <a:srgbClr val="212F2F"/>
                  </a:solidFill>
                </a:uFill>
                <a:latin typeface="Arial"/>
                <a:cs typeface="Arial"/>
              </a:rPr>
              <a:t>C:</a:t>
            </a:r>
            <a:r>
              <a:rPr sz="1250" b="1" u="heavy" spc="-535" dirty="0">
                <a:solidFill>
                  <a:srgbClr val="212F2F"/>
                </a:solidFill>
                <a:uFill>
                  <a:solidFill>
                    <a:srgbClr val="212F2F"/>
                  </a:solidFill>
                </a:uFill>
                <a:latin typeface="Arial"/>
                <a:cs typeface="Arial"/>
              </a:rPr>
              <a:t>&gt;</a:t>
            </a:r>
            <a:r>
              <a:rPr sz="1250" b="1" u="heavy" spc="-155" dirty="0">
                <a:solidFill>
                  <a:srgbClr val="5B97AC"/>
                </a:solidFill>
                <a:uFill>
                  <a:solidFill>
                    <a:srgbClr val="212F2F"/>
                  </a:solidFill>
                </a:uFill>
                <a:latin typeface="Arial"/>
                <a:cs typeface="Arial"/>
              </a:rPr>
              <a:t>.</a:t>
            </a:r>
            <a:r>
              <a:rPr sz="1250" b="1" u="heavy" spc="-235" dirty="0">
                <a:solidFill>
                  <a:srgbClr val="5B97AC"/>
                </a:solidFill>
                <a:uFill>
                  <a:solidFill>
                    <a:srgbClr val="212F2F"/>
                  </a:solidFill>
                </a:uFill>
                <a:latin typeface="Arial"/>
                <a:cs typeface="Arial"/>
              </a:rPr>
              <a:t> </a:t>
            </a:r>
            <a:r>
              <a:rPr sz="1250" b="1" u="heavy" spc="-250" dirty="0">
                <a:solidFill>
                  <a:srgbClr val="212F2F"/>
                </a:solidFill>
                <a:uFill>
                  <a:solidFill>
                    <a:srgbClr val="212F2F"/>
                  </a:solidFill>
                </a:uFill>
                <a:latin typeface="Arial"/>
                <a:cs typeface="Arial"/>
              </a:rPr>
              <a:t>(µ</a:t>
            </a:r>
            <a:r>
              <a:rPr sz="1250" b="1" u="heavy" spc="45" dirty="0">
                <a:solidFill>
                  <a:srgbClr val="212F2F"/>
                </a:solidFill>
                <a:uFill>
                  <a:solidFill>
                    <a:srgbClr val="212F2F"/>
                  </a:solidFill>
                </a:uFill>
                <a:latin typeface="Arial"/>
                <a:cs typeface="Arial"/>
              </a:rPr>
              <a:t> </a:t>
            </a:r>
            <a:r>
              <a:rPr sz="1250" b="1" spc="10" dirty="0">
                <a:solidFill>
                  <a:srgbClr val="212F2F"/>
                </a:solidFill>
                <a:latin typeface="Arial"/>
                <a:cs typeface="Arial"/>
              </a:rPr>
              <a:t> </a:t>
            </a:r>
            <a:r>
              <a:rPr sz="1250" b="1" spc="-110" dirty="0">
                <a:solidFill>
                  <a:srgbClr val="72A5B6"/>
                </a:solidFill>
                <a:latin typeface="Arial"/>
                <a:cs typeface="Arial"/>
              </a:rPr>
              <a:t>.</a:t>
            </a:r>
            <a:r>
              <a:rPr sz="1250" b="1" spc="-300" dirty="0">
                <a:solidFill>
                  <a:srgbClr val="72A5B6"/>
                </a:solidFill>
                <a:latin typeface="Arial"/>
                <a:cs typeface="Arial"/>
              </a:rPr>
              <a:t>.</a:t>
            </a:r>
            <a:r>
              <a:rPr sz="1250" b="1" spc="225" dirty="0">
                <a:solidFill>
                  <a:srgbClr val="3F6977"/>
                </a:solidFill>
                <a:latin typeface="Arial"/>
                <a:cs typeface="Arial"/>
              </a:rPr>
              <a:t>.--..,</a:t>
            </a:r>
            <a:endParaRPr sz="12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848120" y="4876971"/>
            <a:ext cx="5047615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b="1" spc="5" dirty="0">
                <a:solidFill>
                  <a:srgbClr val="0F5697"/>
                </a:solidFill>
                <a:latin typeface="Arial"/>
                <a:cs typeface="Arial"/>
              </a:rPr>
              <a:t>Mejorar</a:t>
            </a:r>
            <a:r>
              <a:rPr sz="2100" b="1" spc="21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100" b="1" spc="-80" dirty="0">
                <a:solidFill>
                  <a:srgbClr val="0F5697"/>
                </a:solidFill>
                <a:latin typeface="Arial"/>
                <a:cs typeface="Arial"/>
              </a:rPr>
              <a:t>los</a:t>
            </a:r>
            <a:r>
              <a:rPr sz="2100" b="1" spc="12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100" b="1" spc="-125" dirty="0">
                <a:solidFill>
                  <a:srgbClr val="0F5697"/>
                </a:solidFill>
                <a:latin typeface="Arial"/>
                <a:cs typeface="Arial"/>
              </a:rPr>
              <a:t>procesos</a:t>
            </a:r>
            <a:r>
              <a:rPr sz="2100" b="1" spc="229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100" b="1" spc="30" dirty="0">
                <a:solidFill>
                  <a:srgbClr val="0F5697"/>
                </a:solidFill>
                <a:latin typeface="Arial"/>
                <a:cs typeface="Arial"/>
              </a:rPr>
              <a:t>de</a:t>
            </a:r>
            <a:r>
              <a:rPr sz="2100" b="1" spc="13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100" b="1" spc="-105" dirty="0">
                <a:solidFill>
                  <a:srgbClr val="0F5697"/>
                </a:solidFill>
                <a:latin typeface="Arial"/>
                <a:cs typeface="Arial"/>
              </a:rPr>
              <a:t>enseñanza</a:t>
            </a:r>
            <a:r>
              <a:rPr sz="2100" b="1" spc="-9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2300" b="1" spc="-5" dirty="0">
                <a:solidFill>
                  <a:srgbClr val="0F5697"/>
                </a:solidFill>
                <a:latin typeface="Times New Roman"/>
                <a:cs typeface="Times New Roman"/>
              </a:rPr>
              <a:t>y</a:t>
            </a:r>
            <a:r>
              <a:rPr sz="2300" b="1" spc="150" dirty="0">
                <a:solidFill>
                  <a:srgbClr val="0F5697"/>
                </a:solidFill>
                <a:latin typeface="Times New Roman"/>
                <a:cs typeface="Times New Roman"/>
              </a:rPr>
              <a:t> </a:t>
            </a:r>
            <a:r>
              <a:rPr sz="2100" b="1" spc="-10" dirty="0">
                <a:solidFill>
                  <a:srgbClr val="0F5697"/>
                </a:solidFill>
                <a:latin typeface="Arial"/>
                <a:cs typeface="Arial"/>
              </a:rPr>
              <a:t>de</a:t>
            </a:r>
            <a:endParaRPr sz="21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6848027" y="5251672"/>
            <a:ext cx="5039995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666239" algn="l"/>
                <a:tab pos="2200910" algn="l"/>
                <a:tab pos="2637790" algn="l"/>
                <a:tab pos="4205605" algn="l"/>
              </a:tabLst>
            </a:pPr>
            <a:r>
              <a:rPr sz="2100" b="1" spc="-60" dirty="0">
                <a:solidFill>
                  <a:srgbClr val="0F5697"/>
                </a:solidFill>
                <a:latin typeface="Arial"/>
                <a:cs typeface="Arial"/>
              </a:rPr>
              <a:t>aprendizaje	</a:t>
            </a:r>
            <a:r>
              <a:rPr sz="1950" spc="90" dirty="0">
                <a:solidFill>
                  <a:srgbClr val="0F5697"/>
                </a:solidFill>
                <a:latin typeface="Arial"/>
                <a:cs typeface="Arial"/>
              </a:rPr>
              <a:t>en	</a:t>
            </a:r>
            <a:r>
              <a:rPr sz="1950" spc="45" dirty="0">
                <a:solidFill>
                  <a:srgbClr val="415693"/>
                </a:solidFill>
                <a:latin typeface="Arial"/>
                <a:cs typeface="Arial"/>
              </a:rPr>
              <a:t>l</a:t>
            </a:r>
            <a:r>
              <a:rPr sz="1950" spc="45" dirty="0">
                <a:solidFill>
                  <a:srgbClr val="0F5697"/>
                </a:solidFill>
                <a:latin typeface="Arial"/>
                <a:cs typeface="Arial"/>
              </a:rPr>
              <a:t>a	</a:t>
            </a:r>
            <a:r>
              <a:rPr sz="1950" spc="15" dirty="0">
                <a:solidFill>
                  <a:srgbClr val="0F5697"/>
                </a:solidFill>
                <a:latin typeface="Arial"/>
                <a:cs typeface="Arial"/>
              </a:rPr>
              <a:t>inst</a:t>
            </a:r>
            <a:r>
              <a:rPr sz="1950" spc="-29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65" dirty="0">
                <a:solidFill>
                  <a:srgbClr val="415693"/>
                </a:solidFill>
                <a:latin typeface="Arial"/>
                <a:cs typeface="Arial"/>
              </a:rPr>
              <a:t>i</a:t>
            </a:r>
            <a:r>
              <a:rPr sz="1950" spc="65" dirty="0">
                <a:solidFill>
                  <a:srgbClr val="0F5697"/>
                </a:solidFill>
                <a:latin typeface="Arial"/>
                <a:cs typeface="Arial"/>
              </a:rPr>
              <a:t>t</a:t>
            </a:r>
            <a:r>
              <a:rPr sz="1950" spc="-30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70" dirty="0">
                <a:solidFill>
                  <a:srgbClr val="0F5697"/>
                </a:solidFill>
                <a:latin typeface="Arial"/>
                <a:cs typeface="Arial"/>
              </a:rPr>
              <a:t>ución:	</a:t>
            </a:r>
            <a:r>
              <a:rPr sz="1950" spc="20" dirty="0">
                <a:solidFill>
                  <a:srgbClr val="0F5697"/>
                </a:solidFill>
                <a:latin typeface="Arial"/>
                <a:cs typeface="Arial"/>
              </a:rPr>
              <a:t>nuevas</a:t>
            </a:r>
            <a:endParaRPr sz="19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849467" y="5568332"/>
            <a:ext cx="5031105" cy="724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270">
              <a:lnSpc>
                <a:spcPct val="117500"/>
              </a:lnSpc>
              <a:spcBef>
                <a:spcPts val="100"/>
              </a:spcBef>
              <a:tabLst>
                <a:tab pos="1827530" algn="l"/>
                <a:tab pos="3138805" algn="l"/>
              </a:tabLst>
            </a:pPr>
            <a:r>
              <a:rPr sz="1950" spc="70" dirty="0">
                <a:solidFill>
                  <a:srgbClr val="0F5697"/>
                </a:solidFill>
                <a:latin typeface="Arial"/>
                <a:cs typeface="Arial"/>
              </a:rPr>
              <a:t>metodologías,	</a:t>
            </a:r>
            <a:r>
              <a:rPr sz="1950" spc="60" dirty="0">
                <a:solidFill>
                  <a:srgbClr val="0F5697"/>
                </a:solidFill>
                <a:latin typeface="Arial"/>
                <a:cs typeface="Arial"/>
              </a:rPr>
              <a:t>desarrollo	</a:t>
            </a:r>
            <a:r>
              <a:rPr sz="1950" spc="90" dirty="0">
                <a:solidFill>
                  <a:srgbClr val="0F5697"/>
                </a:solidFill>
                <a:latin typeface="Arial"/>
                <a:cs typeface="Arial"/>
              </a:rPr>
              <a:t>de</a:t>
            </a:r>
            <a:r>
              <a:rPr sz="1950" spc="254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u="heavy" spc="45" dirty="0">
                <a:solidFill>
                  <a:srgbClr val="0F5697"/>
                </a:solidFill>
                <a:uFill>
                  <a:solidFill>
                    <a:srgbClr val="0F5697"/>
                  </a:solidFill>
                </a:uFill>
                <a:latin typeface="Arial"/>
                <a:cs typeface="Arial"/>
              </a:rPr>
              <a:t>experiencias </a:t>
            </a:r>
            <a:r>
              <a:rPr sz="1950" spc="-525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60" dirty="0">
                <a:solidFill>
                  <a:srgbClr val="0F5697"/>
                </a:solidFill>
                <a:latin typeface="Arial"/>
                <a:cs typeface="Arial"/>
              </a:rPr>
              <a:t>de</a:t>
            </a:r>
            <a:r>
              <a:rPr sz="195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60" dirty="0">
                <a:solidFill>
                  <a:srgbClr val="0F5697"/>
                </a:solidFill>
                <a:latin typeface="Arial"/>
                <a:cs typeface="Arial"/>
              </a:rPr>
              <a:t>gran</a:t>
            </a:r>
            <a:r>
              <a:rPr sz="1950" spc="10" dirty="0">
                <a:solidFill>
                  <a:srgbClr val="0F5697"/>
                </a:solidFill>
                <a:latin typeface="Arial"/>
                <a:cs typeface="Arial"/>
              </a:rPr>
              <a:t> </a:t>
            </a:r>
            <a:r>
              <a:rPr sz="1950" spc="65" dirty="0">
                <a:solidFill>
                  <a:srgbClr val="0F5697"/>
                </a:solidFill>
                <a:latin typeface="Arial"/>
                <a:cs typeface="Arial"/>
              </a:rPr>
              <a:t>impacto,...</a:t>
            </a:r>
            <a:endParaRPr sz="19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3879" cy="673069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753711" y="242502"/>
            <a:ext cx="1554515" cy="39723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376856" y="2294892"/>
            <a:ext cx="2198528" cy="105929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210300" y="4943135"/>
            <a:ext cx="3142340" cy="134619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63679" y="5936226"/>
            <a:ext cx="710635" cy="319996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6306889" y="3001090"/>
            <a:ext cx="2087491" cy="2118594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751036" y="5605196"/>
            <a:ext cx="399732" cy="331030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836521" y="3387292"/>
            <a:ext cx="355478" cy="1180675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1643344" y="132159"/>
            <a:ext cx="0" cy="618490"/>
          </a:xfrm>
          <a:custGeom>
            <a:avLst/>
            <a:gdLst/>
            <a:ahLst/>
            <a:cxnLst/>
            <a:rect l="l" t="t" r="r" b="b"/>
            <a:pathLst>
              <a:path h="618490">
                <a:moveTo>
                  <a:pt x="0" y="617923"/>
                </a:moveTo>
                <a:lnTo>
                  <a:pt x="0" y="0"/>
                </a:lnTo>
              </a:path>
            </a:pathLst>
          </a:custGeom>
          <a:ln w="333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808562" y="2361098"/>
            <a:ext cx="0" cy="883285"/>
          </a:xfrm>
          <a:custGeom>
            <a:avLst/>
            <a:gdLst/>
            <a:ahLst/>
            <a:cxnLst/>
            <a:rect l="l" t="t" r="r" b="b"/>
            <a:pathLst>
              <a:path h="883285">
                <a:moveTo>
                  <a:pt x="0" y="882748"/>
                </a:moveTo>
                <a:lnTo>
                  <a:pt x="0" y="0"/>
                </a:lnTo>
              </a:path>
            </a:pathLst>
          </a:custGeom>
          <a:ln w="3331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6995317" y="2316960"/>
            <a:ext cx="0" cy="684530"/>
          </a:xfrm>
          <a:custGeom>
            <a:avLst/>
            <a:gdLst/>
            <a:ahLst/>
            <a:cxnLst/>
            <a:rect l="l" t="t" r="r" b="b"/>
            <a:pathLst>
              <a:path h="684530">
                <a:moveTo>
                  <a:pt x="0" y="684129"/>
                </a:moveTo>
                <a:lnTo>
                  <a:pt x="0" y="0"/>
                </a:lnTo>
              </a:path>
            </a:pathLst>
          </a:custGeom>
          <a:ln w="44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250702" y="4921067"/>
            <a:ext cx="0" cy="1390650"/>
          </a:xfrm>
          <a:custGeom>
            <a:avLst/>
            <a:gdLst/>
            <a:ahLst/>
            <a:cxnLst/>
            <a:rect l="l" t="t" r="r" b="b"/>
            <a:pathLst>
              <a:path h="1390650">
                <a:moveTo>
                  <a:pt x="0" y="1390328"/>
                </a:moveTo>
                <a:lnTo>
                  <a:pt x="0" y="0"/>
                </a:lnTo>
              </a:path>
            </a:pathLst>
          </a:custGeom>
          <a:ln w="7772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2069700" y="4943136"/>
            <a:ext cx="0" cy="1456690"/>
          </a:xfrm>
          <a:custGeom>
            <a:avLst/>
            <a:gdLst/>
            <a:ahLst/>
            <a:cxnLst/>
            <a:rect l="l" t="t" r="r" b="b"/>
            <a:pathLst>
              <a:path h="1456689">
                <a:moveTo>
                  <a:pt x="0" y="1456534"/>
                </a:moveTo>
                <a:lnTo>
                  <a:pt x="0" y="0"/>
                </a:lnTo>
              </a:path>
            </a:pathLst>
          </a:custGeom>
          <a:ln w="666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21137" y="154227"/>
            <a:ext cx="1887855" cy="0"/>
          </a:xfrm>
          <a:custGeom>
            <a:avLst/>
            <a:gdLst/>
            <a:ahLst/>
            <a:cxnLst/>
            <a:rect l="l" t="t" r="r" b="b"/>
            <a:pathLst>
              <a:path w="1887854">
                <a:moveTo>
                  <a:pt x="0" y="0"/>
                </a:moveTo>
                <a:lnTo>
                  <a:pt x="1887625" y="0"/>
                </a:lnTo>
              </a:path>
            </a:pathLst>
          </a:custGeom>
          <a:ln w="220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621137" y="705945"/>
            <a:ext cx="1887855" cy="0"/>
          </a:xfrm>
          <a:custGeom>
            <a:avLst/>
            <a:gdLst/>
            <a:ahLst/>
            <a:cxnLst/>
            <a:rect l="l" t="t" r="r" b="b"/>
            <a:pathLst>
              <a:path w="1887854">
                <a:moveTo>
                  <a:pt x="0" y="0"/>
                </a:moveTo>
                <a:lnTo>
                  <a:pt x="1887625" y="0"/>
                </a:lnTo>
              </a:path>
            </a:pathLst>
          </a:custGeom>
          <a:ln w="220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864080" y="2195582"/>
            <a:ext cx="555625" cy="0"/>
          </a:xfrm>
          <a:custGeom>
            <a:avLst/>
            <a:gdLst/>
            <a:ahLst/>
            <a:cxnLst/>
            <a:rect l="l" t="t" r="r" b="b"/>
            <a:pathLst>
              <a:path w="555625">
                <a:moveTo>
                  <a:pt x="0" y="0"/>
                </a:moveTo>
                <a:lnTo>
                  <a:pt x="555184" y="0"/>
                </a:lnTo>
              </a:path>
            </a:pathLst>
          </a:custGeom>
          <a:ln w="331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463679" y="2283858"/>
            <a:ext cx="2620645" cy="0"/>
          </a:xfrm>
          <a:custGeom>
            <a:avLst/>
            <a:gdLst/>
            <a:ahLst/>
            <a:cxnLst/>
            <a:rect l="l" t="t" r="r" b="b"/>
            <a:pathLst>
              <a:path w="2620645">
                <a:moveTo>
                  <a:pt x="0" y="0"/>
                </a:moveTo>
                <a:lnTo>
                  <a:pt x="2620468" y="0"/>
                </a:lnTo>
              </a:path>
            </a:pathLst>
          </a:custGeom>
          <a:ln w="220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730836" y="3210743"/>
            <a:ext cx="1421765" cy="44450"/>
          </a:xfrm>
          <a:custGeom>
            <a:avLst/>
            <a:gdLst/>
            <a:ahLst/>
            <a:cxnLst/>
            <a:rect l="l" t="t" r="r" b="b"/>
            <a:pathLst>
              <a:path w="1421764" h="44450">
                <a:moveTo>
                  <a:pt x="0" y="0"/>
                </a:moveTo>
                <a:lnTo>
                  <a:pt x="399732" y="0"/>
                </a:lnTo>
              </a:path>
              <a:path w="1421764" h="44450">
                <a:moveTo>
                  <a:pt x="444147" y="44136"/>
                </a:moveTo>
                <a:lnTo>
                  <a:pt x="1421270" y="44136"/>
                </a:lnTo>
              </a:path>
            </a:pathLst>
          </a:custGeom>
          <a:ln w="332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394381" y="3365224"/>
            <a:ext cx="3797935" cy="88900"/>
          </a:xfrm>
          <a:custGeom>
            <a:avLst/>
            <a:gdLst/>
            <a:ahLst/>
            <a:cxnLst/>
            <a:rect l="l" t="t" r="r" b="b"/>
            <a:pathLst>
              <a:path w="3797934" h="88900">
                <a:moveTo>
                  <a:pt x="0" y="0"/>
                </a:moveTo>
                <a:lnTo>
                  <a:pt x="3797617" y="0"/>
                </a:lnTo>
                <a:lnTo>
                  <a:pt x="3797617" y="88274"/>
                </a:lnTo>
                <a:lnTo>
                  <a:pt x="0" y="88274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5263143" y="3321087"/>
            <a:ext cx="843915" cy="0"/>
          </a:xfrm>
          <a:custGeom>
            <a:avLst/>
            <a:gdLst/>
            <a:ahLst/>
            <a:cxnLst/>
            <a:rect l="l" t="t" r="r" b="b"/>
            <a:pathLst>
              <a:path w="843914">
                <a:moveTo>
                  <a:pt x="0" y="0"/>
                </a:moveTo>
                <a:lnTo>
                  <a:pt x="843879" y="0"/>
                </a:lnTo>
              </a:path>
            </a:pathLst>
          </a:custGeom>
          <a:ln w="331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11081472" y="3994182"/>
            <a:ext cx="711200" cy="0"/>
          </a:xfrm>
          <a:custGeom>
            <a:avLst/>
            <a:gdLst/>
            <a:ahLst/>
            <a:cxnLst/>
            <a:rect l="l" t="t" r="r" b="b"/>
            <a:pathLst>
              <a:path w="711200">
                <a:moveTo>
                  <a:pt x="0" y="0"/>
                </a:moveTo>
                <a:lnTo>
                  <a:pt x="710635" y="0"/>
                </a:lnTo>
              </a:path>
            </a:pathLst>
          </a:custGeom>
          <a:ln w="882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394381" y="4551416"/>
            <a:ext cx="3797935" cy="33655"/>
          </a:xfrm>
          <a:custGeom>
            <a:avLst/>
            <a:gdLst/>
            <a:ahLst/>
            <a:cxnLst/>
            <a:rect l="l" t="t" r="r" b="b"/>
            <a:pathLst>
              <a:path w="3797934" h="33654">
                <a:moveTo>
                  <a:pt x="0" y="0"/>
                </a:moveTo>
                <a:lnTo>
                  <a:pt x="3797617" y="0"/>
                </a:lnTo>
                <a:lnTo>
                  <a:pt x="3797617" y="33103"/>
                </a:lnTo>
                <a:lnTo>
                  <a:pt x="0" y="33103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3397726" y="4832792"/>
            <a:ext cx="3375660" cy="0"/>
          </a:xfrm>
          <a:custGeom>
            <a:avLst/>
            <a:gdLst/>
            <a:ahLst/>
            <a:cxnLst/>
            <a:rect l="l" t="t" r="r" b="b"/>
            <a:pathLst>
              <a:path w="3375659">
                <a:moveTo>
                  <a:pt x="0" y="0"/>
                </a:moveTo>
                <a:lnTo>
                  <a:pt x="3375518" y="0"/>
                </a:lnTo>
              </a:path>
            </a:pathLst>
          </a:custGeom>
          <a:ln w="331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7350636" y="4843827"/>
            <a:ext cx="4641850" cy="0"/>
          </a:xfrm>
          <a:custGeom>
            <a:avLst/>
            <a:gdLst/>
            <a:ahLst/>
            <a:cxnLst/>
            <a:rect l="l" t="t" r="r" b="b"/>
            <a:pathLst>
              <a:path w="4641850">
                <a:moveTo>
                  <a:pt x="0" y="0"/>
                </a:moveTo>
                <a:lnTo>
                  <a:pt x="4641338" y="0"/>
                </a:lnTo>
              </a:path>
            </a:pathLst>
          </a:custGeom>
          <a:ln w="77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174315" y="5925193"/>
            <a:ext cx="1577340" cy="0"/>
          </a:xfrm>
          <a:custGeom>
            <a:avLst/>
            <a:gdLst/>
            <a:ahLst/>
            <a:cxnLst/>
            <a:rect l="l" t="t" r="r" b="b"/>
            <a:pathLst>
              <a:path w="1577340">
                <a:moveTo>
                  <a:pt x="0" y="0"/>
                </a:moveTo>
                <a:lnTo>
                  <a:pt x="1576722" y="0"/>
                </a:lnTo>
              </a:path>
            </a:pathLst>
          </a:custGeom>
          <a:ln w="331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7350636" y="6388636"/>
            <a:ext cx="4641850" cy="0"/>
          </a:xfrm>
          <a:custGeom>
            <a:avLst/>
            <a:gdLst/>
            <a:ahLst/>
            <a:cxnLst/>
            <a:rect l="l" t="t" r="r" b="b"/>
            <a:pathLst>
              <a:path w="4641850">
                <a:moveTo>
                  <a:pt x="0" y="0"/>
                </a:moveTo>
                <a:lnTo>
                  <a:pt x="4641338" y="0"/>
                </a:lnTo>
              </a:path>
            </a:pathLst>
          </a:custGeom>
          <a:ln w="772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>
            <a:spLocks noGrp="1"/>
          </p:cNvSpPr>
          <p:nvPr>
            <p:ph type="title"/>
          </p:nvPr>
        </p:nvSpPr>
        <p:spPr>
          <a:xfrm>
            <a:off x="1522842" y="1913"/>
            <a:ext cx="556260" cy="5905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700" spc="-295" dirty="0">
                <a:solidFill>
                  <a:srgbClr val="836E2D"/>
                </a:solidFill>
              </a:rPr>
              <a:t>'</a:t>
            </a:r>
            <a:r>
              <a:rPr sz="3700" spc="-140" dirty="0">
                <a:solidFill>
                  <a:srgbClr val="836E2D"/>
                </a:solidFill>
              </a:rPr>
              <a:t> </a:t>
            </a:r>
            <a:r>
              <a:rPr sz="4050" b="1" spc="-1635" baseline="-7201" dirty="0">
                <a:solidFill>
                  <a:srgbClr val="835934"/>
                </a:solidFill>
                <a:latin typeface="Arial"/>
                <a:cs typeface="Arial"/>
              </a:rPr>
              <a:t>a</a:t>
            </a:r>
            <a:r>
              <a:rPr sz="3700" spc="-1185" dirty="0">
                <a:solidFill>
                  <a:srgbClr val="908785"/>
                </a:solidFill>
              </a:rPr>
              <a:t>•</a:t>
            </a:r>
            <a:r>
              <a:rPr sz="3700" spc="-1500" dirty="0">
                <a:solidFill>
                  <a:srgbClr val="773D2D"/>
                </a:solidFill>
              </a:rPr>
              <a:t>*</a:t>
            </a:r>
            <a:r>
              <a:rPr sz="3700" spc="-180" dirty="0">
                <a:solidFill>
                  <a:srgbClr val="773D2D"/>
                </a:solidFill>
              </a:rPr>
              <a:t> </a:t>
            </a:r>
            <a:r>
              <a:rPr sz="4050" b="1" spc="104" baseline="-7201" dirty="0">
                <a:solidFill>
                  <a:srgbClr val="835934"/>
                </a:solidFill>
                <a:latin typeface="Arial"/>
                <a:cs typeface="Arial"/>
              </a:rPr>
              <a:t>!</a:t>
            </a:r>
            <a:endParaRPr sz="4050" baseline="-7201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156844" y="414935"/>
            <a:ext cx="422275" cy="1479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1200" spc="-869" baseline="24305" dirty="0">
                <a:solidFill>
                  <a:srgbClr val="72601C"/>
                </a:solidFill>
                <a:latin typeface="Times New Roman"/>
                <a:cs typeface="Times New Roman"/>
              </a:rPr>
              <a:t>G</a:t>
            </a:r>
            <a:r>
              <a:rPr sz="600" spc="20" dirty="0">
                <a:solidFill>
                  <a:srgbClr val="836E2D"/>
                </a:solidFill>
                <a:latin typeface="Arial"/>
                <a:cs typeface="Arial"/>
              </a:rPr>
              <a:t>Q</a:t>
            </a:r>
            <a:r>
              <a:rPr sz="1200" spc="-855" baseline="24305" dirty="0">
                <a:solidFill>
                  <a:srgbClr val="72601C"/>
                </a:solidFill>
                <a:latin typeface="Times New Roman"/>
                <a:cs typeface="Times New Roman"/>
              </a:rPr>
              <a:t>O</a:t>
            </a:r>
            <a:r>
              <a:rPr sz="600" spc="-75" dirty="0">
                <a:solidFill>
                  <a:srgbClr val="836E2D"/>
                </a:solidFill>
                <a:latin typeface="Arial"/>
                <a:cs typeface="Arial"/>
              </a:rPr>
              <a:t>t</a:t>
            </a:r>
            <a:r>
              <a:rPr sz="1200" spc="-750" baseline="24305" dirty="0">
                <a:solidFill>
                  <a:srgbClr val="463601"/>
                </a:solidFill>
                <a:latin typeface="Times New Roman"/>
                <a:cs typeface="Times New Roman"/>
              </a:rPr>
              <a:t>O</a:t>
            </a:r>
            <a:r>
              <a:rPr sz="600" dirty="0">
                <a:solidFill>
                  <a:srgbClr val="72601C"/>
                </a:solidFill>
                <a:latin typeface="Times New Roman"/>
                <a:cs typeface="Times New Roman"/>
              </a:rPr>
              <a:t>l </a:t>
            </a:r>
            <a:r>
              <a:rPr sz="600" spc="-40" dirty="0">
                <a:solidFill>
                  <a:srgbClr val="72601C"/>
                </a:solidFill>
                <a:latin typeface="Times New Roman"/>
                <a:cs typeface="Times New Roman"/>
              </a:rPr>
              <a:t> </a:t>
            </a:r>
            <a:r>
              <a:rPr sz="600" spc="-229" dirty="0">
                <a:solidFill>
                  <a:srgbClr val="72601C"/>
                </a:solidFill>
                <a:latin typeface="Times New Roman"/>
                <a:cs typeface="Times New Roman"/>
              </a:rPr>
              <a:t>S</a:t>
            </a:r>
            <a:r>
              <a:rPr sz="1200" spc="-232" baseline="24305" dirty="0">
                <a:solidFill>
                  <a:srgbClr val="463601"/>
                </a:solidFill>
                <a:latin typeface="Times New Roman"/>
                <a:cs typeface="Times New Roman"/>
              </a:rPr>
              <a:t>"</a:t>
            </a:r>
            <a:r>
              <a:rPr sz="600" spc="-185" dirty="0">
                <a:solidFill>
                  <a:srgbClr val="72601C"/>
                </a:solidFill>
                <a:latin typeface="Times New Roman"/>
                <a:cs typeface="Times New Roman"/>
              </a:rPr>
              <a:t>J</a:t>
            </a:r>
            <a:r>
              <a:rPr sz="600" spc="-285" dirty="0">
                <a:solidFill>
                  <a:srgbClr val="463601"/>
                </a:solidFill>
                <a:latin typeface="Times New Roman"/>
                <a:cs typeface="Times New Roman"/>
              </a:rPr>
              <a:t>A</a:t>
            </a:r>
            <a:r>
              <a:rPr sz="600" spc="-30" dirty="0">
                <a:solidFill>
                  <a:srgbClr val="72601C"/>
                </a:solidFill>
                <a:latin typeface="Times New Roman"/>
                <a:cs typeface="Times New Roman"/>
              </a:rPr>
              <a:t>l</a:t>
            </a:r>
            <a:r>
              <a:rPr sz="600" spc="-70" dirty="0">
                <a:solidFill>
                  <a:srgbClr val="72601C"/>
                </a:solidFill>
                <a:latin typeface="Times New Roman"/>
                <a:cs typeface="Times New Roman"/>
              </a:rPr>
              <a:t>'</a:t>
            </a:r>
            <a:r>
              <a:rPr sz="1200" spc="-352" baseline="24305" dirty="0">
                <a:solidFill>
                  <a:srgbClr val="72601C"/>
                </a:solidFill>
                <a:latin typeface="Times New Roman"/>
                <a:cs typeface="Times New Roman"/>
              </a:rPr>
              <a:t>"</a:t>
            </a:r>
            <a:r>
              <a:rPr sz="600" spc="-80" dirty="0">
                <a:solidFill>
                  <a:srgbClr val="72601C"/>
                </a:solidFill>
                <a:latin typeface="Times New Roman"/>
                <a:cs typeface="Times New Roman"/>
              </a:rPr>
              <a:t>S</a:t>
            </a:r>
            <a:r>
              <a:rPr sz="1200" baseline="24305" dirty="0">
                <a:solidFill>
                  <a:srgbClr val="72601C"/>
                </a:solidFill>
                <a:latin typeface="Times New Roman"/>
                <a:cs typeface="Times New Roman"/>
              </a:rPr>
              <a:t>'</a:t>
            </a:r>
            <a:r>
              <a:rPr sz="1200" spc="-465" baseline="24305" dirty="0">
                <a:solidFill>
                  <a:srgbClr val="72601C"/>
                </a:solidFill>
                <a:latin typeface="Times New Roman"/>
                <a:cs typeface="Times New Roman"/>
              </a:rPr>
              <a:t>°</a:t>
            </a:r>
            <a:r>
              <a:rPr sz="600" spc="-55" dirty="0">
                <a:solidFill>
                  <a:srgbClr val="463601"/>
                </a:solidFill>
                <a:latin typeface="Times New Roman"/>
                <a:cs typeface="Times New Roman"/>
              </a:rPr>
              <a:t>A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3269441" y="722871"/>
            <a:ext cx="6534150" cy="501015"/>
          </a:xfrm>
          <a:prstGeom prst="rect">
            <a:avLst/>
          </a:prstGeom>
          <a:solidFill>
            <a:srgbClr val="015290"/>
          </a:solidFill>
        </p:spPr>
        <p:txBody>
          <a:bodyPr vert="horz" wrap="square" lIns="0" tIns="1968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55"/>
              </a:spcBef>
              <a:tabLst>
                <a:tab pos="1447165" algn="l"/>
              </a:tabLst>
            </a:pPr>
            <a:r>
              <a:rPr sz="2750" b="1" spc="5" dirty="0">
                <a:solidFill>
                  <a:srgbClr val="FDFDFD"/>
                </a:solidFill>
                <a:latin typeface="Arial"/>
                <a:cs typeface="Arial"/>
              </a:rPr>
              <a:t>¿Quién	</a:t>
            </a:r>
            <a:r>
              <a:rPr sz="2750" b="1" spc="200" dirty="0">
                <a:solidFill>
                  <a:srgbClr val="FDFDFD"/>
                </a:solidFill>
                <a:latin typeface="Arial"/>
                <a:cs typeface="Arial"/>
              </a:rPr>
              <a:t>uede</a:t>
            </a:r>
            <a:r>
              <a:rPr sz="2750" b="1" spc="8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2750" b="1" spc="-35" dirty="0">
                <a:solidFill>
                  <a:srgbClr val="FDFDFD"/>
                </a:solidFill>
                <a:latin typeface="Arial"/>
                <a:cs typeface="Arial"/>
              </a:rPr>
              <a:t>solicitar</a:t>
            </a:r>
            <a:r>
              <a:rPr sz="2750" b="1" spc="7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2750" b="1" spc="25" dirty="0">
                <a:solidFill>
                  <a:srgbClr val="FDFDFD"/>
                </a:solidFill>
                <a:latin typeface="Arial"/>
                <a:cs typeface="Arial"/>
              </a:rPr>
              <a:t>la</a:t>
            </a:r>
            <a:r>
              <a:rPr sz="2750" b="1" spc="-5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2750" b="1" spc="-25" dirty="0">
                <a:solidFill>
                  <a:srgbClr val="FDFDFD"/>
                </a:solidFill>
                <a:latin typeface="Arial"/>
                <a:cs typeface="Arial"/>
              </a:rPr>
              <a:t>acreditación?</a:t>
            </a:r>
            <a:endParaRPr sz="27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9555867" y="223749"/>
            <a:ext cx="2116455" cy="4298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650" spc="550" dirty="0">
                <a:solidFill>
                  <a:srgbClr val="054995"/>
                </a:solidFill>
                <a:latin typeface="Times New Roman"/>
                <a:cs typeface="Times New Roman"/>
              </a:rPr>
              <a:t>-Erasmus+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9578318" y="566044"/>
            <a:ext cx="210756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20" dirty="0">
                <a:solidFill>
                  <a:srgbClr val="2D67A7"/>
                </a:solidFill>
                <a:latin typeface="Times New Roman"/>
                <a:cs typeface="Times New Roman"/>
              </a:rPr>
              <a:t>Enriqueciend</a:t>
            </a:r>
            <a:r>
              <a:rPr sz="1000" spc="25" dirty="0">
                <a:solidFill>
                  <a:srgbClr val="2D67A7"/>
                </a:solidFill>
                <a:latin typeface="Times New Roman"/>
                <a:cs typeface="Times New Roman"/>
              </a:rPr>
              <a:t>o</a:t>
            </a:r>
            <a:r>
              <a:rPr sz="1000" spc="-105" dirty="0">
                <a:solidFill>
                  <a:srgbClr val="2D67A7"/>
                </a:solidFill>
                <a:latin typeface="Times New Roman"/>
                <a:cs typeface="Times New Roman"/>
              </a:rPr>
              <a:t> </a:t>
            </a:r>
            <a:r>
              <a:rPr sz="1000" spc="30" dirty="0">
                <a:solidFill>
                  <a:srgbClr val="2D67A7"/>
                </a:solidFill>
                <a:latin typeface="Times New Roman"/>
                <a:cs typeface="Times New Roman"/>
              </a:rPr>
              <a:t>vidas</a:t>
            </a:r>
            <a:r>
              <a:rPr sz="1000" spc="65" dirty="0">
                <a:solidFill>
                  <a:srgbClr val="2D67A7"/>
                </a:solidFill>
                <a:latin typeface="Times New Roman"/>
                <a:cs typeface="Times New Roman"/>
              </a:rPr>
              <a:t>,</a:t>
            </a:r>
            <a:r>
              <a:rPr sz="1000" spc="50" dirty="0">
                <a:solidFill>
                  <a:srgbClr val="2D67A7"/>
                </a:solidFill>
                <a:latin typeface="Times New Roman"/>
                <a:cs typeface="Times New Roman"/>
              </a:rPr>
              <a:t>abriend</a:t>
            </a:r>
            <a:r>
              <a:rPr sz="1000" spc="60" dirty="0">
                <a:solidFill>
                  <a:srgbClr val="2D67A7"/>
                </a:solidFill>
                <a:latin typeface="Times New Roman"/>
                <a:cs typeface="Times New Roman"/>
              </a:rPr>
              <a:t>o</a:t>
            </a:r>
            <a:r>
              <a:rPr sz="1000" spc="-145" dirty="0">
                <a:solidFill>
                  <a:srgbClr val="2D67A7"/>
                </a:solidFill>
                <a:latin typeface="Times New Roman"/>
                <a:cs typeface="Times New Roman"/>
              </a:rPr>
              <a:t> </a:t>
            </a:r>
            <a:r>
              <a:rPr sz="1000" spc="45" dirty="0">
                <a:solidFill>
                  <a:srgbClr val="2D67A7"/>
                </a:solidFill>
                <a:latin typeface="Times New Roman"/>
                <a:cs typeface="Times New Roman"/>
              </a:rPr>
              <a:t>mentes.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411527" y="1161301"/>
            <a:ext cx="9992995" cy="84201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6985">
              <a:lnSpc>
                <a:spcPct val="113999"/>
              </a:lnSpc>
              <a:spcBef>
                <a:spcPts val="100"/>
              </a:spcBef>
            </a:pPr>
            <a:r>
              <a:rPr sz="2350" spc="45" dirty="0">
                <a:solidFill>
                  <a:srgbClr val="012160"/>
                </a:solidFill>
                <a:latin typeface="Arial"/>
                <a:cs typeface="Arial"/>
              </a:rPr>
              <a:t>Pueden</a:t>
            </a:r>
            <a:r>
              <a:rPr sz="2350" spc="-15" dirty="0">
                <a:solidFill>
                  <a:srgbClr val="012160"/>
                </a:solidFill>
                <a:latin typeface="Arial"/>
                <a:cs typeface="Arial"/>
              </a:rPr>
              <a:t> </a:t>
            </a:r>
            <a:r>
              <a:rPr sz="2350" spc="90" dirty="0">
                <a:solidFill>
                  <a:srgbClr val="012160"/>
                </a:solidFill>
                <a:latin typeface="Arial"/>
                <a:cs typeface="Arial"/>
              </a:rPr>
              <a:t>participar</a:t>
            </a:r>
            <a:r>
              <a:rPr sz="2350" spc="20" dirty="0">
                <a:solidFill>
                  <a:srgbClr val="012160"/>
                </a:solidFill>
                <a:latin typeface="Arial"/>
                <a:cs typeface="Arial"/>
              </a:rPr>
              <a:t> </a:t>
            </a:r>
            <a:r>
              <a:rPr sz="2350" spc="90" dirty="0">
                <a:solidFill>
                  <a:srgbClr val="012160"/>
                </a:solidFill>
                <a:latin typeface="Arial"/>
                <a:cs typeface="Arial"/>
              </a:rPr>
              <a:t>muchos</a:t>
            </a:r>
            <a:r>
              <a:rPr sz="2350" spc="-140" dirty="0">
                <a:solidFill>
                  <a:srgbClr val="012160"/>
                </a:solidFill>
                <a:latin typeface="Arial"/>
                <a:cs typeface="Arial"/>
              </a:rPr>
              <a:t> </a:t>
            </a:r>
            <a:r>
              <a:rPr sz="2350" spc="130" dirty="0">
                <a:solidFill>
                  <a:srgbClr val="012160"/>
                </a:solidFill>
                <a:latin typeface="Arial"/>
                <a:cs typeface="Arial"/>
              </a:rPr>
              <a:t>tipos</a:t>
            </a:r>
            <a:r>
              <a:rPr sz="2350" spc="-130" dirty="0">
                <a:solidFill>
                  <a:srgbClr val="012160"/>
                </a:solidFill>
                <a:latin typeface="Arial"/>
                <a:cs typeface="Arial"/>
              </a:rPr>
              <a:t> </a:t>
            </a:r>
            <a:r>
              <a:rPr sz="2350" spc="75" dirty="0">
                <a:solidFill>
                  <a:srgbClr val="012160"/>
                </a:solidFill>
                <a:latin typeface="Arial"/>
                <a:cs typeface="Arial"/>
              </a:rPr>
              <a:t>diferentes</a:t>
            </a:r>
            <a:r>
              <a:rPr sz="2350" spc="35" dirty="0">
                <a:solidFill>
                  <a:srgbClr val="012160"/>
                </a:solidFill>
                <a:latin typeface="Arial"/>
                <a:cs typeface="Arial"/>
              </a:rPr>
              <a:t> </a:t>
            </a:r>
            <a:r>
              <a:rPr sz="2350" spc="110" dirty="0">
                <a:solidFill>
                  <a:srgbClr val="012160"/>
                </a:solidFill>
                <a:latin typeface="Arial"/>
                <a:cs typeface="Arial"/>
              </a:rPr>
              <a:t>de</a:t>
            </a:r>
            <a:r>
              <a:rPr sz="2350" spc="-80" dirty="0">
                <a:solidFill>
                  <a:srgbClr val="012160"/>
                </a:solidFill>
                <a:latin typeface="Arial"/>
                <a:cs typeface="Arial"/>
              </a:rPr>
              <a:t> </a:t>
            </a:r>
            <a:r>
              <a:rPr sz="2350" spc="45" dirty="0">
                <a:solidFill>
                  <a:srgbClr val="012160"/>
                </a:solidFill>
                <a:latin typeface="Arial"/>
                <a:cs typeface="Arial"/>
              </a:rPr>
              <a:t>organizaciones,</a:t>
            </a:r>
            <a:r>
              <a:rPr sz="2350" spc="-229" dirty="0">
                <a:solidFill>
                  <a:srgbClr val="012160"/>
                </a:solidFill>
                <a:latin typeface="Arial"/>
                <a:cs typeface="Arial"/>
              </a:rPr>
              <a:t> </a:t>
            </a:r>
            <a:r>
              <a:rPr sz="2350" spc="60" dirty="0">
                <a:solidFill>
                  <a:srgbClr val="012160"/>
                </a:solidFill>
                <a:latin typeface="Arial"/>
                <a:cs typeface="Arial"/>
              </a:rPr>
              <a:t>incluidas </a:t>
            </a:r>
            <a:r>
              <a:rPr sz="2350" spc="-635" dirty="0">
                <a:solidFill>
                  <a:srgbClr val="012160"/>
                </a:solidFill>
                <a:latin typeface="Arial"/>
                <a:cs typeface="Arial"/>
              </a:rPr>
              <a:t> </a:t>
            </a:r>
            <a:r>
              <a:rPr sz="2350" spc="55" dirty="0">
                <a:solidFill>
                  <a:srgbClr val="012160"/>
                </a:solidFill>
                <a:latin typeface="Arial"/>
                <a:cs typeface="Arial"/>
              </a:rPr>
              <a:t>las</a:t>
            </a:r>
            <a:r>
              <a:rPr sz="2350" spc="-175" dirty="0">
                <a:solidFill>
                  <a:srgbClr val="012160"/>
                </a:solidFill>
                <a:latin typeface="Arial"/>
                <a:cs typeface="Arial"/>
              </a:rPr>
              <a:t> </a:t>
            </a:r>
            <a:r>
              <a:rPr sz="2350" spc="55" dirty="0">
                <a:solidFill>
                  <a:srgbClr val="012160"/>
                </a:solidFill>
                <a:latin typeface="Arial"/>
                <a:cs typeface="Arial"/>
              </a:rPr>
              <a:t>siguientes:</a:t>
            </a:r>
            <a:endParaRPr sz="23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3929764" y="2372305"/>
            <a:ext cx="2829560" cy="7385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marR="5080" indent="3810">
              <a:lnSpc>
                <a:spcPct val="99600"/>
              </a:lnSpc>
              <a:spcBef>
                <a:spcPts val="105"/>
              </a:spcBef>
            </a:pPr>
            <a:r>
              <a:rPr sz="1200" b="1" spc="50" dirty="0">
                <a:solidFill>
                  <a:srgbClr val="463601"/>
                </a:solidFill>
                <a:latin typeface="Arial"/>
                <a:cs typeface="Arial"/>
              </a:rPr>
              <a:t>O</a:t>
            </a:r>
            <a:r>
              <a:rPr sz="1200" b="1" spc="-125" dirty="0">
                <a:solidFill>
                  <a:srgbClr val="463601"/>
                </a:solidFill>
                <a:latin typeface="Arial"/>
                <a:cs typeface="Arial"/>
              </a:rPr>
              <a:t> </a:t>
            </a:r>
            <a:r>
              <a:rPr sz="1200" b="1" spc="170" dirty="0">
                <a:solidFill>
                  <a:srgbClr val="463601"/>
                </a:solidFill>
                <a:latin typeface="Arial"/>
                <a:cs typeface="Arial"/>
              </a:rPr>
              <a:t>r</a:t>
            </a:r>
            <a:r>
              <a:rPr sz="1200" b="1" spc="140" dirty="0">
                <a:solidFill>
                  <a:srgbClr val="463601"/>
                </a:solidFill>
                <a:latin typeface="Arial"/>
                <a:cs typeface="Arial"/>
              </a:rPr>
              <a:t>g</a:t>
            </a:r>
            <a:r>
              <a:rPr sz="1200" b="1" spc="35" dirty="0">
                <a:solidFill>
                  <a:srgbClr val="463601"/>
                </a:solidFill>
                <a:latin typeface="Arial"/>
                <a:cs typeface="Arial"/>
              </a:rPr>
              <a:t>a</a:t>
            </a:r>
            <a:r>
              <a:rPr sz="1200" b="1" spc="-120" dirty="0">
                <a:solidFill>
                  <a:srgbClr val="463601"/>
                </a:solidFill>
                <a:latin typeface="Arial"/>
                <a:cs typeface="Arial"/>
              </a:rPr>
              <a:t> </a:t>
            </a:r>
            <a:r>
              <a:rPr sz="1200" b="1" spc="40" dirty="0">
                <a:solidFill>
                  <a:srgbClr val="463601"/>
                </a:solidFill>
                <a:latin typeface="Arial"/>
                <a:cs typeface="Arial"/>
              </a:rPr>
              <a:t>n</a:t>
            </a:r>
            <a:r>
              <a:rPr sz="1200" b="1" spc="-150" dirty="0">
                <a:solidFill>
                  <a:srgbClr val="463601"/>
                </a:solidFill>
                <a:latin typeface="Arial"/>
                <a:cs typeface="Arial"/>
              </a:rPr>
              <a:t> </a:t>
            </a:r>
            <a:r>
              <a:rPr sz="1200" b="1" spc="20" dirty="0">
                <a:solidFill>
                  <a:srgbClr val="463601"/>
                </a:solidFill>
                <a:latin typeface="Arial"/>
                <a:cs typeface="Arial"/>
              </a:rPr>
              <a:t>iz</a:t>
            </a:r>
            <a:r>
              <a:rPr sz="1200" b="1" spc="35" dirty="0">
                <a:solidFill>
                  <a:srgbClr val="463601"/>
                </a:solidFill>
                <a:latin typeface="Arial"/>
                <a:cs typeface="Arial"/>
              </a:rPr>
              <a:t>a</a:t>
            </a:r>
            <a:r>
              <a:rPr sz="1200" b="1" spc="20" dirty="0">
                <a:solidFill>
                  <a:srgbClr val="463601"/>
                </a:solidFill>
                <a:latin typeface="Arial"/>
                <a:cs typeface="Arial"/>
              </a:rPr>
              <a:t> </a:t>
            </a:r>
            <a:r>
              <a:rPr sz="1200" b="1" spc="165" dirty="0">
                <a:solidFill>
                  <a:srgbClr val="463601"/>
                </a:solidFill>
                <a:latin typeface="Arial"/>
                <a:cs typeface="Arial"/>
              </a:rPr>
              <a:t>c</a:t>
            </a:r>
            <a:r>
              <a:rPr sz="1200" b="1" spc="15" dirty="0">
                <a:solidFill>
                  <a:srgbClr val="5B5700"/>
                </a:solidFill>
                <a:latin typeface="Arial"/>
                <a:cs typeface="Arial"/>
              </a:rPr>
              <a:t>i</a:t>
            </a:r>
            <a:r>
              <a:rPr sz="1200" b="1" spc="-215" dirty="0">
                <a:solidFill>
                  <a:srgbClr val="5B5700"/>
                </a:solidFill>
                <a:latin typeface="Arial"/>
                <a:cs typeface="Arial"/>
              </a:rPr>
              <a:t> </a:t>
            </a:r>
            <a:r>
              <a:rPr sz="1200" b="1" spc="35" dirty="0">
                <a:solidFill>
                  <a:srgbClr val="463601"/>
                </a:solidFill>
                <a:latin typeface="Arial"/>
                <a:cs typeface="Arial"/>
              </a:rPr>
              <a:t>o</a:t>
            </a:r>
            <a:r>
              <a:rPr sz="1200" b="1" spc="40" dirty="0">
                <a:solidFill>
                  <a:srgbClr val="463601"/>
                </a:solidFill>
                <a:latin typeface="Arial"/>
                <a:cs typeface="Arial"/>
              </a:rPr>
              <a:t>n</a:t>
            </a:r>
            <a:r>
              <a:rPr sz="1200" b="1" spc="-40" dirty="0">
                <a:solidFill>
                  <a:srgbClr val="463601"/>
                </a:solidFill>
                <a:latin typeface="Arial"/>
                <a:cs typeface="Arial"/>
              </a:rPr>
              <a:t> </a:t>
            </a:r>
            <a:r>
              <a:rPr sz="1200" b="1" spc="35" dirty="0">
                <a:solidFill>
                  <a:srgbClr val="463601"/>
                </a:solidFill>
                <a:latin typeface="Arial"/>
                <a:cs typeface="Arial"/>
              </a:rPr>
              <a:t>e</a:t>
            </a:r>
            <a:r>
              <a:rPr sz="1200" b="1" spc="-155" dirty="0">
                <a:solidFill>
                  <a:srgbClr val="463601"/>
                </a:solidFill>
                <a:latin typeface="Arial"/>
                <a:cs typeface="Arial"/>
              </a:rPr>
              <a:t> </a:t>
            </a:r>
            <a:r>
              <a:rPr sz="1200" b="1" spc="35" dirty="0">
                <a:solidFill>
                  <a:srgbClr val="463601"/>
                </a:solidFill>
                <a:latin typeface="Arial"/>
                <a:cs typeface="Arial"/>
              </a:rPr>
              <a:t>s</a:t>
            </a:r>
            <a:r>
              <a:rPr sz="1200" b="1" spc="155" dirty="0">
                <a:solidFill>
                  <a:srgbClr val="463601"/>
                </a:solidFill>
                <a:latin typeface="Arial"/>
                <a:cs typeface="Arial"/>
              </a:rPr>
              <a:t> </a:t>
            </a:r>
            <a:r>
              <a:rPr sz="1200" b="1" spc="35" dirty="0">
                <a:solidFill>
                  <a:srgbClr val="463601"/>
                </a:solidFill>
                <a:latin typeface="Arial"/>
                <a:cs typeface="Arial"/>
              </a:rPr>
              <a:t>que</a:t>
            </a:r>
            <a:r>
              <a:rPr sz="1200" b="1" dirty="0">
                <a:solidFill>
                  <a:srgbClr val="463601"/>
                </a:solidFill>
                <a:latin typeface="Arial"/>
                <a:cs typeface="Arial"/>
              </a:rPr>
              <a:t>  </a:t>
            </a:r>
            <a:r>
              <a:rPr sz="1200" b="1" spc="-140" dirty="0">
                <a:solidFill>
                  <a:srgbClr val="463601"/>
                </a:solidFill>
                <a:latin typeface="Arial"/>
                <a:cs typeface="Arial"/>
              </a:rPr>
              <a:t> </a:t>
            </a:r>
            <a:r>
              <a:rPr sz="1200" b="1" spc="215" dirty="0">
                <a:solidFill>
                  <a:srgbClr val="5B4400"/>
                </a:solidFill>
                <a:latin typeface="Arial"/>
                <a:cs typeface="Arial"/>
              </a:rPr>
              <a:t>Imparten  </a:t>
            </a:r>
            <a:r>
              <a:rPr sz="1200" b="1" spc="170" dirty="0">
                <a:solidFill>
                  <a:srgbClr val="463601"/>
                </a:solidFill>
                <a:latin typeface="Arial"/>
                <a:cs typeface="Arial"/>
              </a:rPr>
              <a:t>educació</a:t>
            </a:r>
            <a:r>
              <a:rPr sz="1200" b="1" spc="195" dirty="0">
                <a:solidFill>
                  <a:srgbClr val="463601"/>
                </a:solidFill>
                <a:latin typeface="Arial"/>
                <a:cs typeface="Arial"/>
              </a:rPr>
              <a:t>n</a:t>
            </a:r>
            <a:r>
              <a:rPr sz="1200" b="1" spc="85" dirty="0">
                <a:solidFill>
                  <a:srgbClr val="463601"/>
                </a:solidFill>
                <a:latin typeface="Arial"/>
                <a:cs typeface="Arial"/>
              </a:rPr>
              <a:t> </a:t>
            </a:r>
            <a:r>
              <a:rPr sz="1200" b="1" spc="215" dirty="0">
                <a:solidFill>
                  <a:srgbClr val="463601"/>
                </a:solidFill>
                <a:latin typeface="Arial"/>
                <a:cs typeface="Arial"/>
              </a:rPr>
              <a:t>e</a:t>
            </a:r>
            <a:r>
              <a:rPr sz="1200" b="1" spc="175" dirty="0">
                <a:solidFill>
                  <a:srgbClr val="463601"/>
                </a:solidFill>
                <a:latin typeface="Arial"/>
                <a:cs typeface="Arial"/>
              </a:rPr>
              <a:t>sc</a:t>
            </a:r>
            <a:r>
              <a:rPr sz="1200" b="1" spc="45" dirty="0">
                <a:solidFill>
                  <a:srgbClr val="463601"/>
                </a:solidFill>
                <a:latin typeface="Arial"/>
                <a:cs typeface="Arial"/>
              </a:rPr>
              <a:t>o</a:t>
            </a:r>
            <a:r>
              <a:rPr sz="1200" b="1" spc="85" dirty="0">
                <a:solidFill>
                  <a:srgbClr val="463601"/>
                </a:solidFill>
                <a:latin typeface="Arial"/>
                <a:cs typeface="Arial"/>
              </a:rPr>
              <a:t>l</a:t>
            </a:r>
            <a:r>
              <a:rPr sz="1200" b="1" spc="180" dirty="0">
                <a:solidFill>
                  <a:srgbClr val="463601"/>
                </a:solidFill>
                <a:latin typeface="Arial"/>
                <a:cs typeface="Arial"/>
              </a:rPr>
              <a:t>a</a:t>
            </a:r>
            <a:r>
              <a:rPr sz="1200" b="1" spc="-200" dirty="0">
                <a:solidFill>
                  <a:srgbClr val="463601"/>
                </a:solidFill>
                <a:latin typeface="Arial"/>
                <a:cs typeface="Arial"/>
              </a:rPr>
              <a:t> </a:t>
            </a:r>
            <a:r>
              <a:rPr sz="1200" b="1" spc="-20" dirty="0">
                <a:solidFill>
                  <a:srgbClr val="463601"/>
                </a:solidFill>
                <a:latin typeface="Arial"/>
                <a:cs typeface="Arial"/>
              </a:rPr>
              <a:t>r</a:t>
            </a:r>
            <a:r>
              <a:rPr sz="1200" b="1" spc="90" dirty="0">
                <a:solidFill>
                  <a:srgbClr val="8C6B00"/>
                </a:solidFill>
                <a:latin typeface="Arial"/>
                <a:cs typeface="Arial"/>
              </a:rPr>
              <a:t>,</a:t>
            </a:r>
            <a:r>
              <a:rPr sz="1200" b="1" dirty="0">
                <a:solidFill>
                  <a:srgbClr val="8C6B00"/>
                </a:solidFill>
                <a:latin typeface="Arial"/>
                <a:cs typeface="Arial"/>
              </a:rPr>
              <a:t> </a:t>
            </a:r>
            <a:r>
              <a:rPr sz="1200" b="1" spc="-165" dirty="0">
                <a:solidFill>
                  <a:srgbClr val="8C6B00"/>
                </a:solidFill>
                <a:latin typeface="Arial"/>
                <a:cs typeface="Arial"/>
              </a:rPr>
              <a:t> </a:t>
            </a:r>
            <a:r>
              <a:rPr sz="1200" b="1" spc="175" dirty="0">
                <a:solidFill>
                  <a:srgbClr val="463601"/>
                </a:solidFill>
                <a:latin typeface="Arial"/>
                <a:cs typeface="Arial"/>
              </a:rPr>
              <a:t>f</a:t>
            </a:r>
            <a:r>
              <a:rPr sz="1200" b="1" spc="155" dirty="0">
                <a:solidFill>
                  <a:srgbClr val="463601"/>
                </a:solidFill>
                <a:latin typeface="Arial"/>
                <a:cs typeface="Arial"/>
              </a:rPr>
              <a:t>or</a:t>
            </a:r>
            <a:r>
              <a:rPr sz="1200" b="1" spc="380" dirty="0">
                <a:solidFill>
                  <a:srgbClr val="463601"/>
                </a:solidFill>
                <a:latin typeface="Arial"/>
                <a:cs typeface="Arial"/>
              </a:rPr>
              <a:t>m</a:t>
            </a:r>
            <a:r>
              <a:rPr sz="1200" b="1" spc="285" dirty="0">
                <a:solidFill>
                  <a:srgbClr val="463601"/>
                </a:solidFill>
                <a:latin typeface="Arial"/>
                <a:cs typeface="Arial"/>
              </a:rPr>
              <a:t>a</a:t>
            </a:r>
            <a:r>
              <a:rPr sz="1200" b="1" spc="175" dirty="0">
                <a:solidFill>
                  <a:srgbClr val="463601"/>
                </a:solidFill>
                <a:latin typeface="Arial"/>
                <a:cs typeface="Arial"/>
              </a:rPr>
              <a:t>c</a:t>
            </a:r>
            <a:r>
              <a:rPr sz="1200" b="1" spc="45" dirty="0">
                <a:solidFill>
                  <a:srgbClr val="463601"/>
                </a:solidFill>
                <a:latin typeface="Arial"/>
                <a:cs typeface="Arial"/>
              </a:rPr>
              <a:t>i</a:t>
            </a:r>
            <a:r>
              <a:rPr sz="1200" b="1" spc="100" dirty="0">
                <a:solidFill>
                  <a:srgbClr val="463601"/>
                </a:solidFill>
                <a:latin typeface="Arial"/>
                <a:cs typeface="Arial"/>
              </a:rPr>
              <a:t>ó</a:t>
            </a:r>
            <a:r>
              <a:rPr sz="1200" b="1" spc="125" dirty="0">
                <a:solidFill>
                  <a:srgbClr val="341A00"/>
                </a:solidFill>
                <a:latin typeface="Arial"/>
                <a:cs typeface="Arial"/>
              </a:rPr>
              <a:t>n  </a:t>
            </a:r>
            <a:r>
              <a:rPr sz="1200" b="1" spc="185" dirty="0">
                <a:solidFill>
                  <a:srgbClr val="463601"/>
                </a:solidFill>
                <a:latin typeface="Arial"/>
                <a:cs typeface="Arial"/>
              </a:rPr>
              <a:t>profesional</a:t>
            </a:r>
            <a:r>
              <a:rPr sz="1200" b="1" spc="-25" dirty="0">
                <a:solidFill>
                  <a:srgbClr val="463601"/>
                </a:solidFill>
                <a:latin typeface="Arial"/>
                <a:cs typeface="Arial"/>
              </a:rPr>
              <a:t> </a:t>
            </a:r>
            <a:r>
              <a:rPr sz="1150" b="1" spc="210" dirty="0">
                <a:solidFill>
                  <a:srgbClr val="463601"/>
                </a:solidFill>
                <a:latin typeface="Arial"/>
                <a:cs typeface="Arial"/>
              </a:rPr>
              <a:t>y</a:t>
            </a:r>
            <a:r>
              <a:rPr sz="1150" b="1" spc="105" dirty="0">
                <a:solidFill>
                  <a:srgbClr val="463601"/>
                </a:solidFill>
                <a:latin typeface="Arial"/>
                <a:cs typeface="Arial"/>
              </a:rPr>
              <a:t> </a:t>
            </a:r>
            <a:r>
              <a:rPr sz="1200" b="1" spc="170" dirty="0">
                <a:solidFill>
                  <a:srgbClr val="463601"/>
                </a:solidFill>
                <a:latin typeface="Arial"/>
                <a:cs typeface="Arial"/>
              </a:rPr>
              <a:t>educación</a:t>
            </a:r>
            <a:endParaRPr sz="1200">
              <a:latin typeface="Arial"/>
              <a:cs typeface="Arial"/>
            </a:endParaRPr>
          </a:p>
          <a:p>
            <a:pPr marL="16510">
              <a:lnSpc>
                <a:spcPts val="1305"/>
              </a:lnSpc>
            </a:pPr>
            <a:r>
              <a:rPr sz="1200" b="1" spc="185" dirty="0">
                <a:solidFill>
                  <a:srgbClr val="463601"/>
                </a:solidFill>
                <a:latin typeface="Arial"/>
                <a:cs typeface="Arial"/>
              </a:rPr>
              <a:t>de</a:t>
            </a:r>
            <a:r>
              <a:rPr sz="1200" b="1" spc="114" dirty="0">
                <a:solidFill>
                  <a:srgbClr val="463601"/>
                </a:solidFill>
                <a:latin typeface="Arial"/>
                <a:cs typeface="Arial"/>
              </a:rPr>
              <a:t> </a:t>
            </a:r>
            <a:r>
              <a:rPr sz="1200" b="1" spc="185" dirty="0">
                <a:solidFill>
                  <a:srgbClr val="463601"/>
                </a:solidFill>
                <a:latin typeface="Arial"/>
                <a:cs typeface="Arial"/>
              </a:rPr>
              <a:t>personas</a:t>
            </a:r>
            <a:r>
              <a:rPr sz="1200" b="1" spc="-5" dirty="0">
                <a:solidFill>
                  <a:srgbClr val="463601"/>
                </a:solidFill>
                <a:latin typeface="Arial"/>
                <a:cs typeface="Arial"/>
              </a:rPr>
              <a:t> </a:t>
            </a:r>
            <a:r>
              <a:rPr sz="1200" b="1" spc="215" dirty="0">
                <a:solidFill>
                  <a:srgbClr val="463601"/>
                </a:solidFill>
                <a:latin typeface="Arial"/>
                <a:cs typeface="Arial"/>
              </a:rPr>
              <a:t>adultas</a:t>
            </a:r>
            <a:endParaRPr sz="12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494916" y="4922542"/>
            <a:ext cx="312547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000125" algn="l"/>
                <a:tab pos="2197100" algn="l"/>
                <a:tab pos="2540635" algn="l"/>
              </a:tabLst>
            </a:pPr>
            <a:r>
              <a:rPr sz="1450" b="1" u="heavy" spc="-20" dirty="0">
                <a:solidFill>
                  <a:srgbClr val="113A36"/>
                </a:solidFill>
                <a:uFill>
                  <a:solidFill>
                    <a:srgbClr val="113A36"/>
                  </a:solidFill>
                </a:uFill>
                <a:latin typeface="Times New Roman"/>
                <a:cs typeface="Times New Roman"/>
              </a:rPr>
              <a:t>1!11..p:cs</a:t>
            </a:r>
            <a:r>
              <a:rPr sz="1450" b="1" spc="-20" dirty="0">
                <a:solidFill>
                  <a:srgbClr val="113A36"/>
                </a:solidFill>
                <a:latin typeface="Times New Roman"/>
                <a:cs typeface="Times New Roman"/>
              </a:rPr>
              <a:t>	</a:t>
            </a:r>
            <a:r>
              <a:rPr sz="1450" b="1" u="heavy" spc="335" dirty="0">
                <a:solidFill>
                  <a:srgbClr val="113A36"/>
                </a:solidFill>
                <a:uFill>
                  <a:solidFill>
                    <a:srgbClr val="113A36"/>
                  </a:solidFill>
                </a:uFill>
                <a:latin typeface="Times New Roman"/>
                <a:cs typeface="Times New Roman"/>
              </a:rPr>
              <a:t>ytltnlsrc</a:t>
            </a:r>
            <a:r>
              <a:rPr sz="1450" b="1" spc="335" dirty="0">
                <a:solidFill>
                  <a:srgbClr val="113A36"/>
                </a:solidFill>
                <a:latin typeface="Times New Roman"/>
                <a:cs typeface="Times New Roman"/>
              </a:rPr>
              <a:t>	</a:t>
            </a:r>
            <a:r>
              <a:rPr sz="1400" b="1" u="heavy" spc="459" dirty="0">
                <a:solidFill>
                  <a:srgbClr val="113A36"/>
                </a:solidFill>
                <a:uFill>
                  <a:solidFill>
                    <a:srgbClr val="113A36"/>
                  </a:solidFill>
                </a:uFill>
                <a:latin typeface="Times New Roman"/>
                <a:cs typeface="Times New Roman"/>
              </a:rPr>
              <a:t>h</a:t>
            </a:r>
            <a:r>
              <a:rPr sz="1400" b="1" spc="459" dirty="0">
                <a:solidFill>
                  <a:srgbClr val="113A36"/>
                </a:solidFill>
                <a:latin typeface="Times New Roman"/>
                <a:cs typeface="Times New Roman"/>
              </a:rPr>
              <a:t>	</a:t>
            </a:r>
            <a:r>
              <a:rPr sz="1400" u="heavy" spc="220" dirty="0">
                <a:solidFill>
                  <a:srgbClr val="113A36"/>
                </a:solidFill>
                <a:uFill>
                  <a:solidFill>
                    <a:srgbClr val="113A36"/>
                  </a:solidFill>
                </a:uFill>
                <a:latin typeface="Times New Roman"/>
                <a:cs typeface="Times New Roman"/>
              </a:rPr>
              <a:t>:</a:t>
            </a:r>
            <a:r>
              <a:rPr sz="1400" u="heavy" spc="220" dirty="0">
                <a:solidFill>
                  <a:srgbClr val="18544F"/>
                </a:solidFill>
                <a:uFill>
                  <a:solidFill>
                    <a:srgbClr val="113A36"/>
                  </a:solidFill>
                </a:uFill>
                <a:latin typeface="Times New Roman"/>
                <a:cs typeface="Times New Roman"/>
              </a:rPr>
              <a:t>•</a:t>
            </a:r>
            <a:r>
              <a:rPr sz="1400" u="heavy" spc="220" dirty="0">
                <a:solidFill>
                  <a:srgbClr val="113A36"/>
                </a:solidFill>
                <a:uFill>
                  <a:solidFill>
                    <a:srgbClr val="113A36"/>
                  </a:solidFill>
                </a:uFill>
                <a:latin typeface="Times New Roman"/>
                <a:cs typeface="Times New Roman"/>
              </a:rPr>
              <a:t>•-</a:t>
            </a:r>
            <a:r>
              <a:rPr sz="1400" spc="545" dirty="0">
                <a:solidFill>
                  <a:srgbClr val="113A36"/>
                </a:solidFill>
                <a:latin typeface="Times New Roman"/>
                <a:cs typeface="Times New Roman"/>
              </a:rPr>
              <a:t> </a:t>
            </a:r>
            <a:r>
              <a:rPr sz="1400" u="heavy" spc="290" dirty="0">
                <a:solidFill>
                  <a:srgbClr val="113A36"/>
                </a:solidFill>
                <a:uFill>
                  <a:solidFill>
                    <a:srgbClr val="113A36"/>
                  </a:solidFill>
                </a:uFill>
                <a:latin typeface="Times New Roman"/>
                <a:cs typeface="Times New Roman"/>
              </a:rPr>
              <a:t>•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3493988" y="5077024"/>
            <a:ext cx="282956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765175" algn="l"/>
              </a:tabLst>
            </a:pPr>
            <a:r>
              <a:rPr sz="1450" u="heavy" spc="265" dirty="0">
                <a:solidFill>
                  <a:srgbClr val="113A36"/>
                </a:solidFill>
                <a:uFill>
                  <a:solidFill>
                    <a:srgbClr val="113A36"/>
                  </a:solidFill>
                </a:uFill>
                <a:latin typeface="Times New Roman"/>
                <a:cs typeface="Times New Roman"/>
              </a:rPr>
              <a:t>.-•	</a:t>
            </a:r>
            <a:r>
              <a:rPr sz="1450" b="1" u="heavy" spc="240" dirty="0">
                <a:solidFill>
                  <a:srgbClr val="113A36"/>
                </a:solidFill>
                <a:uFill>
                  <a:solidFill>
                    <a:srgbClr val="113A36"/>
                  </a:solidFill>
                </a:uFill>
                <a:latin typeface="Times New Roman"/>
                <a:cs typeface="Times New Roman"/>
              </a:rPr>
              <a:t>21.foann:-•trrh:&gt;j</a:t>
            </a:r>
            <a:r>
              <a:rPr sz="1450" b="1" u="heavy" spc="55" dirty="0">
                <a:solidFill>
                  <a:srgbClr val="113A36"/>
                </a:solidFill>
                <a:uFill>
                  <a:solidFill>
                    <a:srgbClr val="113A36"/>
                  </a:solidFill>
                </a:uFill>
                <a:latin typeface="Times New Roman"/>
                <a:cs typeface="Times New Roman"/>
              </a:rPr>
              <a:t>s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4241996" y="5439682"/>
            <a:ext cx="737870" cy="0"/>
          </a:xfrm>
          <a:custGeom>
            <a:avLst/>
            <a:gdLst/>
            <a:ahLst/>
            <a:cxnLst/>
            <a:rect l="l" t="t" r="r" b="b"/>
            <a:pathLst>
              <a:path w="737870">
                <a:moveTo>
                  <a:pt x="0" y="0"/>
                </a:moveTo>
                <a:lnTo>
                  <a:pt x="737335" y="0"/>
                </a:lnTo>
              </a:path>
            </a:pathLst>
          </a:custGeom>
          <a:ln w="12720">
            <a:solidFill>
              <a:srgbClr val="113A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626224" y="5439682"/>
            <a:ext cx="677545" cy="0"/>
          </a:xfrm>
          <a:custGeom>
            <a:avLst/>
            <a:gdLst/>
            <a:ahLst/>
            <a:cxnLst/>
            <a:rect l="l" t="t" r="r" b="b"/>
            <a:pathLst>
              <a:path w="677545">
                <a:moveTo>
                  <a:pt x="0" y="0"/>
                </a:moveTo>
                <a:lnTo>
                  <a:pt x="677324" y="0"/>
                </a:lnTo>
              </a:path>
            </a:pathLst>
          </a:custGeom>
          <a:ln w="12720">
            <a:solidFill>
              <a:srgbClr val="113A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3499818" y="5242538"/>
            <a:ext cx="2827020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125980" algn="l"/>
              </a:tabLst>
            </a:pPr>
            <a:r>
              <a:rPr sz="1400" b="1" spc="75" dirty="0">
                <a:solidFill>
                  <a:srgbClr val="113A36"/>
                </a:solidFill>
                <a:latin typeface="Arial"/>
                <a:cs typeface="Arial"/>
              </a:rPr>
              <a:t>de</a:t>
            </a:r>
            <a:r>
              <a:rPr sz="1400" b="1" dirty="0">
                <a:solidFill>
                  <a:srgbClr val="113A36"/>
                </a:solidFill>
                <a:latin typeface="Arial"/>
                <a:cs typeface="Arial"/>
              </a:rPr>
              <a:t> </a:t>
            </a:r>
            <a:r>
              <a:rPr sz="1300" b="1" spc="250" dirty="0">
                <a:solidFill>
                  <a:srgbClr val="113A36"/>
                </a:solidFill>
                <a:latin typeface="Times New Roman"/>
                <a:cs typeface="Times New Roman"/>
              </a:rPr>
              <a:t>a1r-</a:t>
            </a:r>
            <a:r>
              <a:rPr sz="1300" b="1" spc="-95" dirty="0">
                <a:solidFill>
                  <a:srgbClr val="113A36"/>
                </a:solidFill>
                <a:latin typeface="Times New Roman"/>
                <a:cs typeface="Times New Roman"/>
              </a:rPr>
              <a:t> </a:t>
            </a:r>
            <a:r>
              <a:rPr sz="1350" b="1" spc="525" dirty="0">
                <a:solidFill>
                  <a:srgbClr val="113A36"/>
                </a:solidFill>
                <a:latin typeface="Arial"/>
                <a:cs typeface="Arial"/>
              </a:rPr>
              <a:t>m</a:t>
            </a:r>
            <a:r>
              <a:rPr sz="1350" b="1" dirty="0">
                <a:solidFill>
                  <a:srgbClr val="113A36"/>
                </a:solidFill>
                <a:latin typeface="Arial"/>
                <a:cs typeface="Arial"/>
              </a:rPr>
              <a:t> </a:t>
            </a:r>
            <a:r>
              <a:rPr sz="1350" b="1" spc="-135" dirty="0">
                <a:solidFill>
                  <a:srgbClr val="113A36"/>
                </a:solidFill>
                <a:latin typeface="Arial"/>
                <a:cs typeface="Arial"/>
              </a:rPr>
              <a:t> </a:t>
            </a:r>
            <a:r>
              <a:rPr sz="1350" b="1" spc="355" dirty="0">
                <a:solidFill>
                  <a:srgbClr val="113A36"/>
                </a:solidFill>
                <a:latin typeface="Arial"/>
                <a:cs typeface="Arial"/>
              </a:rPr>
              <a:t>n</a:t>
            </a:r>
            <a:r>
              <a:rPr sz="1350" b="1" spc="390" dirty="0">
                <a:solidFill>
                  <a:srgbClr val="113A36"/>
                </a:solidFill>
                <a:latin typeface="Arial"/>
                <a:cs typeface="Arial"/>
              </a:rPr>
              <a:t>o</a:t>
            </a:r>
            <a:r>
              <a:rPr sz="1350" b="1" spc="330" dirty="0">
                <a:solidFill>
                  <a:srgbClr val="113A36"/>
                </a:solidFill>
                <a:latin typeface="Arial"/>
                <a:cs typeface="Arial"/>
              </a:rPr>
              <a:t>a</a:t>
            </a:r>
            <a:r>
              <a:rPr sz="1350" b="1" spc="-95" dirty="0">
                <a:solidFill>
                  <a:srgbClr val="113A36"/>
                </a:solidFill>
                <a:latin typeface="Arial"/>
                <a:cs typeface="Arial"/>
              </a:rPr>
              <a:t> </a:t>
            </a:r>
            <a:r>
              <a:rPr sz="1350" b="1" spc="520" dirty="0">
                <a:solidFill>
                  <a:srgbClr val="113A36"/>
                </a:solidFill>
                <a:latin typeface="Arial"/>
                <a:cs typeface="Arial"/>
              </a:rPr>
              <a:t>m</a:t>
            </a:r>
            <a:r>
              <a:rPr sz="1350" b="1" spc="360" dirty="0">
                <a:solidFill>
                  <a:srgbClr val="113A36"/>
                </a:solidFill>
                <a:latin typeface="Arial"/>
                <a:cs typeface="Arial"/>
              </a:rPr>
              <a:t>n</a:t>
            </a:r>
            <a:r>
              <a:rPr sz="1350" b="1" dirty="0">
                <a:solidFill>
                  <a:srgbClr val="113A36"/>
                </a:solidFill>
                <a:latin typeface="Arial"/>
                <a:cs typeface="Arial"/>
              </a:rPr>
              <a:t>	</a:t>
            </a:r>
            <a:r>
              <a:rPr sz="1450" b="1" spc="280" dirty="0">
                <a:solidFill>
                  <a:srgbClr val="113A36"/>
                </a:solidFill>
                <a:latin typeface="Times New Roman"/>
                <a:cs typeface="Times New Roman"/>
              </a:rPr>
              <a:t>tu•rnt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3798706" y="5638300"/>
            <a:ext cx="44450" cy="0"/>
          </a:xfrm>
          <a:custGeom>
            <a:avLst/>
            <a:gdLst/>
            <a:ahLst/>
            <a:cxnLst/>
            <a:rect l="l" t="t" r="r" b="b"/>
            <a:pathLst>
              <a:path w="44450">
                <a:moveTo>
                  <a:pt x="0" y="0"/>
                </a:moveTo>
                <a:lnTo>
                  <a:pt x="44413" y="0"/>
                </a:lnTo>
              </a:path>
            </a:pathLst>
          </a:custGeom>
          <a:ln w="12720">
            <a:solidFill>
              <a:srgbClr val="113A3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3505603" y="5167673"/>
            <a:ext cx="866140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92735" algn="l"/>
              </a:tabLst>
            </a:pPr>
            <a:r>
              <a:rPr sz="1400" b="1" spc="45" dirty="0">
                <a:solidFill>
                  <a:srgbClr val="113A36"/>
                </a:solidFill>
                <a:latin typeface="Times New Roman"/>
                <a:cs typeface="Times New Roman"/>
              </a:rPr>
              <a:t>Y	</a:t>
            </a:r>
            <a:r>
              <a:rPr sz="1400" spc="20" dirty="0">
                <a:solidFill>
                  <a:srgbClr val="113A36"/>
                </a:solidFill>
                <a:latin typeface="Times New Roman"/>
                <a:cs typeface="Times New Roman"/>
              </a:rPr>
              <a:t>•</a:t>
            </a:r>
            <a:r>
              <a:rPr sz="1400" spc="110" dirty="0">
                <a:solidFill>
                  <a:srgbClr val="113A36"/>
                </a:solidFill>
                <a:latin typeface="Times New Roman"/>
                <a:cs typeface="Times New Roman"/>
              </a:rPr>
              <a:t> </a:t>
            </a:r>
            <a:r>
              <a:rPr sz="3600" b="1" u="heavy" spc="60" dirty="0">
                <a:solidFill>
                  <a:srgbClr val="113A36"/>
                </a:solidFill>
                <a:uFill>
                  <a:solidFill>
                    <a:srgbClr val="113A36"/>
                  </a:solidFill>
                </a:uFill>
                <a:latin typeface="Times New Roman"/>
                <a:cs typeface="Times New Roman"/>
              </a:rPr>
              <a:t>e•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743041" y="5428436"/>
            <a:ext cx="1524635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50" b="1" u="heavy" spc="165" dirty="0">
                <a:solidFill>
                  <a:srgbClr val="113A36"/>
                </a:solidFill>
                <a:uFill>
                  <a:solidFill>
                    <a:srgbClr val="113A36"/>
                  </a:solidFill>
                </a:uFill>
                <a:latin typeface="Times New Roman"/>
                <a:cs typeface="Times New Roman"/>
              </a:rPr>
              <a:t>dal-lu.1</a:t>
            </a:r>
            <a:r>
              <a:rPr sz="1550" b="1" u="heavy" spc="204" dirty="0">
                <a:solidFill>
                  <a:srgbClr val="113A36"/>
                </a:solidFill>
                <a:uFill>
                  <a:solidFill>
                    <a:srgbClr val="113A36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1550" b="1" spc="-70" dirty="0">
                <a:solidFill>
                  <a:srgbClr val="113A36"/>
                </a:solidFill>
                <a:latin typeface="Times New Roman"/>
                <a:cs typeface="Times New Roman"/>
              </a:rPr>
              <a:t> </a:t>
            </a:r>
            <a:r>
              <a:rPr sz="1400" b="1" u="heavy" spc="225" dirty="0">
                <a:solidFill>
                  <a:srgbClr val="113A36"/>
                </a:solidFill>
                <a:uFill>
                  <a:solidFill>
                    <a:srgbClr val="113A36"/>
                  </a:solidFill>
                </a:uFill>
                <a:latin typeface="Times New Roman"/>
                <a:cs typeface="Times New Roman"/>
              </a:rPr>
              <a:t>cdics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503826" y="5595637"/>
            <a:ext cx="1078865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908685" algn="l"/>
              </a:tabLst>
            </a:pPr>
            <a:r>
              <a:rPr sz="1450" b="1" u="heavy" spc="40" dirty="0">
                <a:solidFill>
                  <a:srgbClr val="113A36"/>
                </a:solidFill>
                <a:uFill>
                  <a:solidFill>
                    <a:srgbClr val="18544F"/>
                  </a:solidFill>
                </a:uFill>
                <a:latin typeface="Times New Roman"/>
                <a:cs typeface="Times New Roman"/>
              </a:rPr>
              <a:t>pau</a:t>
            </a:r>
            <a:r>
              <a:rPr sz="1450" b="1" u="heavy" spc="50" dirty="0">
                <a:solidFill>
                  <a:srgbClr val="113A36"/>
                </a:solidFill>
                <a:uFill>
                  <a:solidFill>
                    <a:srgbClr val="18544F"/>
                  </a:solidFill>
                </a:uFill>
                <a:latin typeface="Times New Roman"/>
                <a:cs typeface="Times New Roman"/>
              </a:rPr>
              <a:t>P</a:t>
            </a:r>
            <a:r>
              <a:rPr sz="1450" b="1" u="heavy" dirty="0">
                <a:solidFill>
                  <a:srgbClr val="113A36"/>
                </a:solidFill>
                <a:uFill>
                  <a:solidFill>
                    <a:srgbClr val="18544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b="1" u="heavy" spc="-20" dirty="0">
                <a:solidFill>
                  <a:srgbClr val="113A36"/>
                </a:solidFill>
                <a:uFill>
                  <a:solidFill>
                    <a:srgbClr val="18544F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1450" b="1" u="heavy" spc="75" dirty="0">
                <a:solidFill>
                  <a:srgbClr val="113A36"/>
                </a:solidFill>
                <a:uFill>
                  <a:solidFill>
                    <a:srgbClr val="18544F"/>
                  </a:solidFill>
                </a:uFill>
                <a:latin typeface="Times New Roman"/>
                <a:cs typeface="Times New Roman"/>
              </a:rPr>
              <a:t>r</a:t>
            </a:r>
            <a:r>
              <a:rPr sz="1450" b="1" u="heavy" spc="20" dirty="0">
                <a:solidFill>
                  <a:srgbClr val="18544F"/>
                </a:solidFill>
                <a:uFill>
                  <a:solidFill>
                    <a:srgbClr val="18544F"/>
                  </a:solidFill>
                </a:uFill>
                <a:latin typeface="Times New Roman"/>
                <a:cs typeface="Times New Roman"/>
              </a:rPr>
              <a:t>l</a:t>
            </a:r>
            <a:r>
              <a:rPr sz="1450" b="1" dirty="0">
                <a:solidFill>
                  <a:srgbClr val="18544F"/>
                </a:solidFill>
                <a:latin typeface="Times New Roman"/>
                <a:cs typeface="Times New Roman"/>
              </a:rPr>
              <a:t>	</a:t>
            </a:r>
            <a:r>
              <a:rPr sz="1400" b="1" u="heavy" spc="25" dirty="0">
                <a:solidFill>
                  <a:srgbClr val="113A36"/>
                </a:solidFill>
                <a:uFill>
                  <a:solidFill>
                    <a:srgbClr val="113A36"/>
                  </a:solidFill>
                </a:uFill>
                <a:latin typeface="Times New Roman"/>
                <a:cs typeface="Times New Roman"/>
              </a:rPr>
              <a:t>ni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8607238" y="3530739"/>
            <a:ext cx="155575" cy="0"/>
          </a:xfrm>
          <a:custGeom>
            <a:avLst/>
            <a:gdLst/>
            <a:ahLst/>
            <a:cxnLst/>
            <a:rect l="l" t="t" r="r" b="b"/>
            <a:pathLst>
              <a:path w="155575">
                <a:moveTo>
                  <a:pt x="0" y="0"/>
                </a:moveTo>
                <a:lnTo>
                  <a:pt x="155451" y="0"/>
                </a:lnTo>
              </a:path>
            </a:pathLst>
          </a:custGeom>
          <a:ln w="12720">
            <a:solidFill>
              <a:srgbClr val="133F5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 txBox="1"/>
          <p:nvPr/>
        </p:nvSpPr>
        <p:spPr>
          <a:xfrm>
            <a:off x="8594539" y="3289075"/>
            <a:ext cx="173355" cy="3003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60" dirty="0">
                <a:solidFill>
                  <a:srgbClr val="133F56"/>
                </a:solidFill>
                <a:latin typeface="Arial"/>
                <a:cs typeface="Arial"/>
              </a:rPr>
              <a:t>o</a:t>
            </a:r>
            <a:endParaRPr sz="18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9170532" y="3530739"/>
            <a:ext cx="55880" cy="0"/>
          </a:xfrm>
          <a:custGeom>
            <a:avLst/>
            <a:gdLst/>
            <a:ahLst/>
            <a:cxnLst/>
            <a:rect l="l" t="t" r="r" b="b"/>
            <a:pathLst>
              <a:path w="55879">
                <a:moveTo>
                  <a:pt x="0" y="0"/>
                </a:moveTo>
                <a:lnTo>
                  <a:pt x="55517" y="0"/>
                </a:lnTo>
              </a:path>
            </a:pathLst>
          </a:custGeom>
          <a:ln w="12720">
            <a:solidFill>
              <a:srgbClr val="1A4F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730311" y="3530739"/>
            <a:ext cx="466725" cy="0"/>
          </a:xfrm>
          <a:custGeom>
            <a:avLst/>
            <a:gdLst/>
            <a:ahLst/>
            <a:cxnLst/>
            <a:rect l="l" t="t" r="r" b="b"/>
            <a:pathLst>
              <a:path w="466725">
                <a:moveTo>
                  <a:pt x="0" y="0"/>
                </a:moveTo>
                <a:lnTo>
                  <a:pt x="466354" y="0"/>
                </a:lnTo>
              </a:path>
            </a:pathLst>
          </a:custGeom>
          <a:ln w="12720">
            <a:solidFill>
              <a:srgbClr val="133F5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10514927" y="3530739"/>
            <a:ext cx="66675" cy="0"/>
          </a:xfrm>
          <a:custGeom>
            <a:avLst/>
            <a:gdLst/>
            <a:ahLst/>
            <a:cxnLst/>
            <a:rect l="l" t="t" r="r" b="b"/>
            <a:pathLst>
              <a:path w="66675">
                <a:moveTo>
                  <a:pt x="0" y="0"/>
                </a:moveTo>
                <a:lnTo>
                  <a:pt x="66621" y="0"/>
                </a:lnTo>
              </a:path>
            </a:pathLst>
          </a:custGeom>
          <a:ln w="12720">
            <a:solidFill>
              <a:srgbClr val="133F5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10892453" y="3530739"/>
            <a:ext cx="66675" cy="0"/>
          </a:xfrm>
          <a:custGeom>
            <a:avLst/>
            <a:gdLst/>
            <a:ahLst/>
            <a:cxnLst/>
            <a:rect l="l" t="t" r="r" b="b"/>
            <a:pathLst>
              <a:path w="66675">
                <a:moveTo>
                  <a:pt x="0" y="0"/>
                </a:moveTo>
                <a:lnTo>
                  <a:pt x="66621" y="0"/>
                </a:lnTo>
              </a:path>
            </a:pathLst>
          </a:custGeom>
          <a:ln w="12720">
            <a:solidFill>
              <a:srgbClr val="1A4F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9157831" y="3269995"/>
            <a:ext cx="1820545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72135" indent="-560070">
              <a:lnSpc>
                <a:spcPct val="100000"/>
              </a:lnSpc>
              <a:spcBef>
                <a:spcPts val="100"/>
              </a:spcBef>
              <a:buClr>
                <a:srgbClr val="1A4F6D"/>
              </a:buClr>
              <a:buSzPct val="92307"/>
              <a:buFont typeface="Arial"/>
              <a:buChar char="•"/>
              <a:tabLst>
                <a:tab pos="572135" algn="l"/>
                <a:tab pos="572770" algn="l"/>
                <a:tab pos="1356995" algn="l"/>
                <a:tab pos="1734185" algn="l"/>
              </a:tabLst>
            </a:pPr>
            <a:r>
              <a:rPr sz="1950" b="1" i="1" spc="60" dirty="0">
                <a:solidFill>
                  <a:srgbClr val="133F56"/>
                </a:solidFill>
                <a:latin typeface="Arial"/>
                <a:cs typeface="Arial"/>
              </a:rPr>
              <a:t>vn</a:t>
            </a:r>
            <a:r>
              <a:rPr sz="1950" b="1" i="1" spc="55" dirty="0">
                <a:solidFill>
                  <a:srgbClr val="133F56"/>
                </a:solidFill>
                <a:latin typeface="Arial"/>
                <a:cs typeface="Arial"/>
              </a:rPr>
              <a:t>z</a:t>
            </a:r>
            <a:r>
              <a:rPr sz="1950" b="1" i="1" dirty="0">
                <a:solidFill>
                  <a:srgbClr val="133F56"/>
                </a:solidFill>
                <a:latin typeface="Arial"/>
                <a:cs typeface="Arial"/>
              </a:rPr>
              <a:t>	</a:t>
            </a:r>
            <a:r>
              <a:rPr sz="1950" spc="30" dirty="0">
                <a:solidFill>
                  <a:srgbClr val="133F56"/>
                </a:solidFill>
                <a:latin typeface="Arial"/>
                <a:cs typeface="Arial"/>
              </a:rPr>
              <a:t>:</a:t>
            </a:r>
            <a:r>
              <a:rPr sz="1950" dirty="0">
                <a:solidFill>
                  <a:srgbClr val="133F56"/>
                </a:solidFill>
                <a:latin typeface="Arial"/>
                <a:cs typeface="Arial"/>
              </a:rPr>
              <a:t>	</a:t>
            </a:r>
            <a:r>
              <a:rPr sz="1950" spc="30" dirty="0">
                <a:solidFill>
                  <a:srgbClr val="1A4F6D"/>
                </a:solidFill>
                <a:latin typeface="Arial"/>
                <a:cs typeface="Arial"/>
              </a:rPr>
              <a:t>:</a:t>
            </a:r>
            <a:endParaRPr sz="195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8838275" y="3260416"/>
            <a:ext cx="728980" cy="560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07060" algn="l"/>
              </a:tabLst>
            </a:pPr>
            <a:r>
              <a:rPr sz="3500" u="heavy" spc="50" dirty="0">
                <a:solidFill>
                  <a:srgbClr val="133F56"/>
                </a:solidFill>
                <a:uFill>
                  <a:solidFill>
                    <a:srgbClr val="133F56"/>
                  </a:solidFill>
                </a:uFill>
                <a:latin typeface="Times New Roman"/>
                <a:cs typeface="Times New Roman"/>
              </a:rPr>
              <a:t>ª</a:t>
            </a:r>
            <a:r>
              <a:rPr sz="3500" u="heavy" spc="65" dirty="0">
                <a:solidFill>
                  <a:srgbClr val="133F56"/>
                </a:solidFill>
                <a:uFill>
                  <a:solidFill>
                    <a:srgbClr val="133F56"/>
                  </a:solidFill>
                </a:uFill>
                <a:latin typeface="Times New Roman"/>
                <a:cs typeface="Times New Roman"/>
              </a:rPr>
              <a:t>·</a:t>
            </a:r>
            <a:r>
              <a:rPr sz="3500" dirty="0">
                <a:solidFill>
                  <a:srgbClr val="133F56"/>
                </a:solidFill>
                <a:latin typeface="Times New Roman"/>
                <a:cs typeface="Times New Roman"/>
              </a:rPr>
              <a:t>	</a:t>
            </a:r>
            <a:r>
              <a:rPr sz="1450" b="1" u="dbl" spc="45" dirty="0">
                <a:solidFill>
                  <a:srgbClr val="1A4F6D"/>
                </a:solidFill>
                <a:uFill>
                  <a:solidFill>
                    <a:srgbClr val="1A4F6D"/>
                  </a:solidFill>
                </a:uFill>
                <a:latin typeface="Arial"/>
                <a:cs typeface="Arial"/>
              </a:rPr>
              <a:t>1</a:t>
            </a:r>
            <a:endParaRPr sz="1450">
              <a:latin typeface="Arial"/>
              <a:cs typeface="Arial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8604705" y="3696254"/>
            <a:ext cx="666750" cy="0"/>
          </a:xfrm>
          <a:custGeom>
            <a:avLst/>
            <a:gdLst/>
            <a:ahLst/>
            <a:cxnLst/>
            <a:rect l="l" t="t" r="r" b="b"/>
            <a:pathLst>
              <a:path w="666750">
                <a:moveTo>
                  <a:pt x="0" y="0"/>
                </a:moveTo>
                <a:lnTo>
                  <a:pt x="666220" y="0"/>
                </a:lnTo>
              </a:path>
            </a:pathLst>
          </a:custGeom>
          <a:ln w="12720">
            <a:solidFill>
              <a:srgbClr val="133F56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10725846" y="3145935"/>
            <a:ext cx="1158875" cy="6972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56590" algn="l"/>
                <a:tab pos="1145540" algn="l"/>
              </a:tabLst>
            </a:pPr>
            <a:r>
              <a:rPr sz="4400" u="dbl" spc="-175" dirty="0">
                <a:solidFill>
                  <a:srgbClr val="133F56"/>
                </a:solidFill>
                <a:uFill>
                  <a:solidFill>
                    <a:srgbClr val="133F56"/>
                  </a:solidFill>
                </a:uFill>
                <a:latin typeface="Times New Roman"/>
                <a:cs typeface="Times New Roman"/>
              </a:rPr>
              <a:t>1•</a:t>
            </a:r>
            <a:r>
              <a:rPr sz="4400" spc="-175" dirty="0">
                <a:solidFill>
                  <a:srgbClr val="133F56"/>
                </a:solidFill>
                <a:latin typeface="Times New Roman"/>
                <a:cs typeface="Times New Roman"/>
              </a:rPr>
              <a:t>	</a:t>
            </a:r>
            <a:r>
              <a:rPr sz="4400" u="sng" spc="-170" dirty="0">
                <a:solidFill>
                  <a:srgbClr val="133F56"/>
                </a:solidFill>
                <a:uFill>
                  <a:solidFill>
                    <a:srgbClr val="123E55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4400" u="sng" spc="-175" dirty="0">
                <a:solidFill>
                  <a:srgbClr val="133F56"/>
                </a:solidFill>
                <a:uFill>
                  <a:solidFill>
                    <a:srgbClr val="123E55"/>
                  </a:solidFill>
                </a:uFill>
                <a:latin typeface="Times New Roman"/>
                <a:cs typeface="Times New Roman"/>
              </a:rPr>
              <a:t>	</a:t>
            </a:r>
            <a:endParaRPr sz="44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8592005" y="3511831"/>
            <a:ext cx="858519" cy="2317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45185" algn="l"/>
              </a:tabLst>
            </a:pPr>
            <a:r>
              <a:rPr sz="1350" b="1" u="heavy" spc="125" dirty="0">
                <a:solidFill>
                  <a:srgbClr val="133F56"/>
                </a:solidFill>
                <a:uFill>
                  <a:solidFill>
                    <a:srgbClr val="133F56"/>
                  </a:solidFill>
                </a:uFill>
                <a:latin typeface="Times New Roman"/>
                <a:cs typeface="Times New Roman"/>
              </a:rPr>
              <a:t>'Jll&amp;rfl	</a:t>
            </a:r>
            <a:endParaRPr sz="13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695415" y="3505471"/>
            <a:ext cx="72834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21030" algn="l"/>
              </a:tabLst>
            </a:pPr>
            <a:r>
              <a:rPr sz="1350" b="1" u="dbl" spc="210" dirty="0">
                <a:solidFill>
                  <a:srgbClr val="133F56"/>
                </a:solidFill>
                <a:uFill>
                  <a:solidFill>
                    <a:srgbClr val="133F56"/>
                  </a:solidFill>
                </a:uFill>
                <a:latin typeface="Times New Roman"/>
                <a:cs typeface="Times New Roman"/>
              </a:rPr>
              <a:t>.WU</a:t>
            </a:r>
            <a:r>
              <a:rPr sz="1350" b="1" spc="210" dirty="0">
                <a:solidFill>
                  <a:srgbClr val="133F56"/>
                </a:solidFill>
                <a:latin typeface="Times New Roman"/>
                <a:cs typeface="Times New Roman"/>
              </a:rPr>
              <a:t>	</a:t>
            </a:r>
            <a:r>
              <a:rPr sz="2100" u="dbl" spc="60" baseline="3968" dirty="0">
                <a:solidFill>
                  <a:srgbClr val="133F56"/>
                </a:solidFill>
                <a:uFill>
                  <a:solidFill>
                    <a:srgbClr val="133F56"/>
                  </a:solidFill>
                </a:uFill>
                <a:latin typeface="Times New Roman"/>
                <a:cs typeface="Times New Roman"/>
              </a:rPr>
              <a:t>1</a:t>
            </a:r>
            <a:endParaRPr sz="2100" baseline="3968">
              <a:latin typeface="Times New Roman"/>
              <a:cs typeface="Times New Roman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11359455" y="3828667"/>
            <a:ext cx="66675" cy="0"/>
          </a:xfrm>
          <a:custGeom>
            <a:avLst/>
            <a:gdLst/>
            <a:ahLst/>
            <a:cxnLst/>
            <a:rect l="l" t="t" r="r" b="b"/>
            <a:pathLst>
              <a:path w="66675">
                <a:moveTo>
                  <a:pt x="0" y="0"/>
                </a:moveTo>
                <a:lnTo>
                  <a:pt x="66621" y="0"/>
                </a:lnTo>
              </a:path>
            </a:pathLst>
          </a:custGeom>
          <a:ln w="12720">
            <a:solidFill>
              <a:srgbClr val="1A4F6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8605540" y="3618803"/>
            <a:ext cx="3253740" cy="2622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90195" algn="l"/>
                <a:tab pos="589915" algn="l"/>
                <a:tab pos="3184525" algn="l"/>
              </a:tabLst>
            </a:pPr>
            <a:r>
              <a:rPr sz="1550" b="1" spc="185" dirty="0">
                <a:solidFill>
                  <a:srgbClr val="133F56"/>
                </a:solidFill>
                <a:latin typeface="Times New Roman"/>
                <a:cs typeface="Times New Roman"/>
              </a:rPr>
              <a:t>_	</a:t>
            </a:r>
            <a:r>
              <a:rPr sz="1550" b="1" spc="90" dirty="0">
                <a:solidFill>
                  <a:srgbClr val="133F56"/>
                </a:solidFill>
                <a:latin typeface="Times New Roman"/>
                <a:cs typeface="Times New Roman"/>
              </a:rPr>
              <a:t>..	</a:t>
            </a:r>
            <a:r>
              <a:rPr sz="1550" b="1" spc="-325" dirty="0">
                <a:solidFill>
                  <a:srgbClr val="133F56"/>
                </a:solidFill>
                <a:latin typeface="Times New Roman"/>
                <a:cs typeface="Times New Roman"/>
              </a:rPr>
              <a:t>_1111,11111</a:t>
            </a:r>
            <a:r>
              <a:rPr sz="1550" b="1" spc="-125" dirty="0">
                <a:solidFill>
                  <a:srgbClr val="133F56"/>
                </a:solidFill>
                <a:latin typeface="Times New Roman"/>
                <a:cs typeface="Times New Roman"/>
              </a:rPr>
              <a:t> </a:t>
            </a:r>
            <a:r>
              <a:rPr sz="1550" spc="300" dirty="0">
                <a:solidFill>
                  <a:srgbClr val="133F56"/>
                </a:solidFill>
                <a:latin typeface="Times New Roman"/>
                <a:cs typeface="Times New Roman"/>
              </a:rPr>
              <a:t>.............</a:t>
            </a:r>
            <a:r>
              <a:rPr sz="1550" spc="-75" dirty="0">
                <a:solidFill>
                  <a:srgbClr val="133F56"/>
                </a:solidFill>
                <a:latin typeface="Times New Roman"/>
                <a:cs typeface="Times New Roman"/>
              </a:rPr>
              <a:t>.</a:t>
            </a:r>
            <a:r>
              <a:rPr sz="1550" spc="-525" dirty="0">
                <a:solidFill>
                  <a:srgbClr val="1A4F6D"/>
                </a:solidFill>
                <a:latin typeface="Times New Roman"/>
                <a:cs typeface="Times New Roman"/>
              </a:rPr>
              <a:t>,</a:t>
            </a:r>
            <a:r>
              <a:rPr sz="1550" spc="-365" dirty="0">
                <a:solidFill>
                  <a:srgbClr val="133F56"/>
                </a:solidFill>
                <a:latin typeface="Times New Roman"/>
                <a:cs typeface="Times New Roman"/>
              </a:rPr>
              <a:t>.</a:t>
            </a:r>
            <a:r>
              <a:rPr sz="1550" spc="300" dirty="0">
                <a:solidFill>
                  <a:srgbClr val="133F56"/>
                </a:solidFill>
                <a:latin typeface="Times New Roman"/>
                <a:cs typeface="Times New Roman"/>
              </a:rPr>
              <a:t>..</a:t>
            </a:r>
            <a:r>
              <a:rPr sz="1550" dirty="0">
                <a:solidFill>
                  <a:srgbClr val="133F56"/>
                </a:solidFill>
                <a:latin typeface="Times New Roman"/>
                <a:cs typeface="Times New Roman"/>
              </a:rPr>
              <a:t> </a:t>
            </a:r>
            <a:r>
              <a:rPr sz="1550" spc="140" dirty="0">
                <a:solidFill>
                  <a:srgbClr val="133F56"/>
                </a:solidFill>
                <a:latin typeface="Times New Roman"/>
                <a:cs typeface="Times New Roman"/>
              </a:rPr>
              <a:t> </a:t>
            </a:r>
            <a:r>
              <a:rPr sz="1550" spc="300" dirty="0">
                <a:solidFill>
                  <a:srgbClr val="1A4F6D"/>
                </a:solidFill>
                <a:latin typeface="Times New Roman"/>
                <a:cs typeface="Times New Roman"/>
              </a:rPr>
              <a:t>,</a:t>
            </a:r>
            <a:r>
              <a:rPr sz="1550" dirty="0">
                <a:solidFill>
                  <a:srgbClr val="1A4F6D"/>
                </a:solidFill>
                <a:latin typeface="Times New Roman"/>
                <a:cs typeface="Times New Roman"/>
              </a:rPr>
              <a:t>	</a:t>
            </a:r>
            <a:r>
              <a:rPr sz="1550" spc="5" dirty="0">
                <a:solidFill>
                  <a:srgbClr val="369ED8"/>
                </a:solidFill>
                <a:latin typeface="Times New Roman"/>
                <a:cs typeface="Times New Roman"/>
              </a:rPr>
              <a:t>/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8590577" y="3841177"/>
            <a:ext cx="1505585" cy="247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470534" algn="l"/>
                <a:tab pos="641350" algn="l"/>
                <a:tab pos="1022985" algn="l"/>
                <a:tab pos="1492250" algn="l"/>
              </a:tabLst>
            </a:pPr>
            <a:r>
              <a:rPr sz="1450" u="heavy" spc="5" dirty="0">
                <a:solidFill>
                  <a:srgbClr val="133F56"/>
                </a:solidFill>
                <a:uFill>
                  <a:solidFill>
                    <a:srgbClr val="133F56"/>
                  </a:solidFill>
                </a:uFill>
                <a:latin typeface="Times New Roman"/>
                <a:cs typeface="Times New Roman"/>
              </a:rPr>
              <a:t>...	</a:t>
            </a:r>
            <a:r>
              <a:rPr sz="1450" spc="5" dirty="0">
                <a:solidFill>
                  <a:srgbClr val="133F56"/>
                </a:solidFill>
                <a:latin typeface="Times New Roman"/>
                <a:cs typeface="Times New Roman"/>
              </a:rPr>
              <a:t>	</a:t>
            </a:r>
            <a:r>
              <a:rPr sz="1450" b="1" u="heavy" spc="10" dirty="0">
                <a:solidFill>
                  <a:srgbClr val="133F56"/>
                </a:solidFill>
                <a:uFill>
                  <a:solidFill>
                    <a:srgbClr val="133F56"/>
                  </a:solidFill>
                </a:uFill>
                <a:latin typeface="Times New Roman"/>
                <a:cs typeface="Times New Roman"/>
              </a:rPr>
              <a:t>57</a:t>
            </a:r>
            <a:r>
              <a:rPr sz="1450" b="1" spc="10" dirty="0">
                <a:solidFill>
                  <a:srgbClr val="133F56"/>
                </a:solidFill>
                <a:latin typeface="Times New Roman"/>
                <a:cs typeface="Times New Roman"/>
              </a:rPr>
              <a:t>	</a:t>
            </a:r>
            <a:r>
              <a:rPr sz="1450" u="heavy" spc="5" dirty="0">
                <a:solidFill>
                  <a:srgbClr val="133F56"/>
                </a:solidFill>
                <a:uFill>
                  <a:solidFill>
                    <a:srgbClr val="133F56"/>
                  </a:solidFill>
                </a:uFill>
                <a:latin typeface="Times New Roman"/>
                <a:cs typeface="Times New Roman"/>
              </a:rPr>
              <a:t>...	</a:t>
            </a:r>
            <a:endParaRPr sz="1450">
              <a:latin typeface="Times New Roman"/>
              <a:cs typeface="Times New Roman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8599914" y="4022399"/>
            <a:ext cx="2652395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883285" algn="l"/>
                <a:tab pos="1771014" algn="l"/>
                <a:tab pos="2160270" algn="l"/>
              </a:tabLst>
            </a:pPr>
            <a:r>
              <a:rPr sz="2250" b="1" u="heavy" spc="337" baseline="3703" dirty="0">
                <a:solidFill>
                  <a:srgbClr val="133F56"/>
                </a:solidFill>
                <a:uFill>
                  <a:solidFill>
                    <a:srgbClr val="133F56"/>
                  </a:solidFill>
                </a:uFill>
                <a:latin typeface="Times New Roman"/>
                <a:cs typeface="Times New Roman"/>
              </a:rPr>
              <a:t>LIiac</a:t>
            </a:r>
            <a:r>
              <a:rPr sz="2250" b="1" baseline="3703" dirty="0">
                <a:solidFill>
                  <a:srgbClr val="133F56"/>
                </a:solidFill>
                <a:latin typeface="Times New Roman"/>
                <a:cs typeface="Times New Roman"/>
              </a:rPr>
              <a:t>	</a:t>
            </a:r>
            <a:r>
              <a:rPr sz="2250" b="1" u="heavy" spc="165" baseline="3703" dirty="0">
                <a:solidFill>
                  <a:srgbClr val="1A4F6D"/>
                </a:solidFill>
                <a:uFill>
                  <a:solidFill>
                    <a:srgbClr val="1A4F6D"/>
                  </a:solidFill>
                </a:uFill>
                <a:latin typeface="Times New Roman"/>
                <a:cs typeface="Times New Roman"/>
              </a:rPr>
              <a:t>SS1pr</a:t>
            </a:r>
            <a:r>
              <a:rPr sz="2250" b="1" u="heavy" spc="277" baseline="3703" dirty="0">
                <a:solidFill>
                  <a:srgbClr val="1A4F6D"/>
                </a:solidFill>
                <a:uFill>
                  <a:solidFill>
                    <a:srgbClr val="1A4F6D"/>
                  </a:solidFill>
                </a:uFill>
                <a:latin typeface="Times New Roman"/>
                <a:cs typeface="Times New Roman"/>
              </a:rPr>
              <a:t>&amp;</a:t>
            </a:r>
            <a:r>
              <a:rPr sz="2250" b="1" baseline="3703" dirty="0">
                <a:solidFill>
                  <a:srgbClr val="1A4F6D"/>
                </a:solidFill>
                <a:latin typeface="Times New Roman"/>
                <a:cs typeface="Times New Roman"/>
              </a:rPr>
              <a:t>	</a:t>
            </a:r>
            <a:r>
              <a:rPr sz="1450" u="heavy" spc="105" dirty="0">
                <a:solidFill>
                  <a:srgbClr val="133F56"/>
                </a:solidFill>
                <a:uFill>
                  <a:solidFill>
                    <a:srgbClr val="133F56"/>
                  </a:solidFill>
                </a:uFill>
                <a:latin typeface="Times New Roman"/>
                <a:cs typeface="Times New Roman"/>
              </a:rPr>
              <a:t>1</a:t>
            </a:r>
            <a:r>
              <a:rPr sz="1450" dirty="0">
                <a:solidFill>
                  <a:srgbClr val="133F56"/>
                </a:solidFill>
                <a:latin typeface="Times New Roman"/>
                <a:cs typeface="Times New Roman"/>
              </a:rPr>
              <a:t>	</a:t>
            </a:r>
            <a:r>
              <a:rPr sz="2250" b="1" u="heavy" spc="375" baseline="3703" dirty="0">
                <a:solidFill>
                  <a:srgbClr val="133F56"/>
                </a:solidFill>
                <a:uFill>
                  <a:solidFill>
                    <a:srgbClr val="133F56"/>
                  </a:solidFill>
                </a:uFill>
                <a:latin typeface="Times New Roman"/>
                <a:cs typeface="Times New Roman"/>
              </a:rPr>
              <a:t>Sola</a:t>
            </a:r>
            <a:endParaRPr sz="2250" baseline="3703">
              <a:latin typeface="Times New Roman"/>
              <a:cs typeface="Times New Roman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8609991" y="4178183"/>
            <a:ext cx="2867660" cy="2927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1605" indent="-129539">
              <a:lnSpc>
                <a:spcPct val="100000"/>
              </a:lnSpc>
              <a:spcBef>
                <a:spcPts val="100"/>
              </a:spcBef>
              <a:buSzPct val="110000"/>
              <a:buFont typeface="Arial"/>
              <a:buChar char="■"/>
              <a:tabLst>
                <a:tab pos="142240" algn="l"/>
                <a:tab pos="654685" algn="l"/>
                <a:tab pos="2283460" algn="l"/>
              </a:tabLst>
            </a:pPr>
            <a:r>
              <a:rPr sz="1500" b="1" u="heavy" spc="-50" dirty="0">
                <a:solidFill>
                  <a:srgbClr val="133F56"/>
                </a:solidFill>
                <a:uFill>
                  <a:solidFill>
                    <a:srgbClr val="133F56"/>
                  </a:solidFill>
                </a:uFill>
                <a:latin typeface="Times New Roman"/>
                <a:cs typeface="Times New Roman"/>
              </a:rPr>
              <a:t>O</a:t>
            </a:r>
            <a:r>
              <a:rPr sz="1500" b="1" dirty="0">
                <a:solidFill>
                  <a:srgbClr val="133F56"/>
                </a:solidFill>
                <a:latin typeface="Times New Roman"/>
                <a:cs typeface="Times New Roman"/>
              </a:rPr>
              <a:t>	</a:t>
            </a:r>
            <a:r>
              <a:rPr sz="1500" b="1" u="heavy" spc="840" dirty="0">
                <a:solidFill>
                  <a:srgbClr val="1A4F6D"/>
                </a:solidFill>
                <a:uFill>
                  <a:solidFill>
                    <a:srgbClr val="1A4F6D"/>
                  </a:solidFill>
                </a:uFill>
                <a:latin typeface="Times New Roman"/>
                <a:cs typeface="Times New Roman"/>
              </a:rPr>
              <a:t>751•,---</a:t>
            </a:r>
            <a:r>
              <a:rPr sz="1500" b="1" dirty="0">
                <a:solidFill>
                  <a:srgbClr val="1A4F6D"/>
                </a:solidFill>
                <a:latin typeface="Times New Roman"/>
                <a:cs typeface="Times New Roman"/>
              </a:rPr>
              <a:t>	</a:t>
            </a:r>
            <a:r>
              <a:rPr sz="1500" b="1" u="heavy" spc="1320" dirty="0">
                <a:solidFill>
                  <a:srgbClr val="133F56"/>
                </a:solidFill>
                <a:uFill>
                  <a:solidFill>
                    <a:srgbClr val="133F56"/>
                  </a:solidFill>
                </a:uFill>
                <a:latin typeface="Times New Roman"/>
                <a:cs typeface="Times New Roman"/>
              </a:rPr>
              <a:t>SE</a:t>
            </a:r>
            <a:endParaRPr sz="15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7727607" y="4899814"/>
            <a:ext cx="3687445" cy="1471295"/>
          </a:xfrm>
          <a:prstGeom prst="rect">
            <a:avLst/>
          </a:prstGeom>
        </p:spPr>
        <p:txBody>
          <a:bodyPr vert="horz" wrap="square" lIns="0" tIns="1270" rIns="0" bIns="0" rtlCol="0">
            <a:spAutoFit/>
          </a:bodyPr>
          <a:lstStyle/>
          <a:p>
            <a:pPr marL="38100" marR="30480" indent="13970" algn="just">
              <a:lnSpc>
                <a:spcPct val="118000"/>
              </a:lnSpc>
              <a:spcBef>
                <a:spcPts val="10"/>
              </a:spcBef>
              <a:tabLst>
                <a:tab pos="2068195" algn="l"/>
              </a:tabLst>
            </a:pPr>
            <a:r>
              <a:rPr sz="2700" i="1" spc="185" dirty="0">
                <a:solidFill>
                  <a:srgbClr val="FD0001"/>
                </a:solidFill>
                <a:latin typeface="Arial"/>
                <a:cs typeface="Arial"/>
              </a:rPr>
              <a:t>N</a:t>
            </a:r>
            <a:r>
              <a:rPr sz="2700" i="1" spc="145" dirty="0">
                <a:solidFill>
                  <a:srgbClr val="FD0001"/>
                </a:solidFill>
                <a:latin typeface="Arial"/>
                <a:cs typeface="Arial"/>
              </a:rPr>
              <a:t>o</a:t>
            </a:r>
            <a:r>
              <a:rPr sz="2700" i="1" spc="-195" dirty="0">
                <a:solidFill>
                  <a:srgbClr val="FD0001"/>
                </a:solidFill>
                <a:latin typeface="Arial"/>
                <a:cs typeface="Arial"/>
              </a:rPr>
              <a:t> </a:t>
            </a:r>
            <a:r>
              <a:rPr sz="2700" i="1" spc="50" dirty="0">
                <a:solidFill>
                  <a:srgbClr val="FD0001"/>
                </a:solidFill>
                <a:latin typeface="Arial"/>
                <a:cs typeface="Arial"/>
              </a:rPr>
              <a:t>es</a:t>
            </a:r>
            <a:r>
              <a:rPr sz="2700" i="1" spc="-75" dirty="0">
                <a:solidFill>
                  <a:srgbClr val="FD0001"/>
                </a:solidFill>
                <a:latin typeface="Arial"/>
                <a:cs typeface="Arial"/>
              </a:rPr>
              <a:t> </a:t>
            </a:r>
            <a:r>
              <a:rPr sz="2700" i="1" spc="95" dirty="0">
                <a:solidFill>
                  <a:srgbClr val="FD0001"/>
                </a:solidFill>
                <a:latin typeface="Arial"/>
                <a:cs typeface="Arial"/>
              </a:rPr>
              <a:t>necesari</a:t>
            </a:r>
            <a:r>
              <a:rPr sz="2700" i="1" spc="114" dirty="0">
                <a:solidFill>
                  <a:srgbClr val="FD0001"/>
                </a:solidFill>
                <a:latin typeface="Arial"/>
                <a:cs typeface="Arial"/>
              </a:rPr>
              <a:t>o</a:t>
            </a:r>
            <a:r>
              <a:rPr sz="2700" i="1" spc="25" dirty="0">
                <a:solidFill>
                  <a:srgbClr val="FD0001"/>
                </a:solidFill>
                <a:latin typeface="Arial"/>
                <a:cs typeface="Arial"/>
              </a:rPr>
              <a:t> </a:t>
            </a:r>
            <a:r>
              <a:rPr sz="2700" i="1" spc="140" dirty="0">
                <a:solidFill>
                  <a:srgbClr val="FD0001"/>
                </a:solidFill>
                <a:latin typeface="Arial"/>
                <a:cs typeface="Arial"/>
              </a:rPr>
              <a:t>tener </a:t>
            </a:r>
            <a:r>
              <a:rPr sz="2700" i="1" spc="90" dirty="0">
                <a:solidFill>
                  <a:srgbClr val="FD0001"/>
                </a:solidFill>
                <a:latin typeface="Arial"/>
                <a:cs typeface="Arial"/>
              </a:rPr>
              <a:t> </a:t>
            </a:r>
            <a:r>
              <a:rPr sz="2700" i="1" spc="-85" dirty="0">
                <a:solidFill>
                  <a:srgbClr val="FD0001"/>
                </a:solidFill>
                <a:latin typeface="Arial"/>
                <a:cs typeface="Arial"/>
              </a:rPr>
              <a:t>exper,enc,a</a:t>
            </a:r>
            <a:r>
              <a:rPr sz="2550" spc="-127" baseline="42483" dirty="0">
                <a:solidFill>
                  <a:srgbClr val="FD0001"/>
                </a:solidFill>
                <a:latin typeface="Times New Roman"/>
                <a:cs typeface="Times New Roman"/>
              </a:rPr>
              <a:t>••	</a:t>
            </a:r>
            <a:r>
              <a:rPr sz="2700" i="1" spc="-95" dirty="0">
                <a:solidFill>
                  <a:srgbClr val="FD0001"/>
                </a:solidFill>
                <a:latin typeface="Arial"/>
                <a:cs typeface="Arial"/>
              </a:rPr>
              <a:t>previa</a:t>
            </a:r>
            <a:r>
              <a:rPr sz="2550" spc="-142" baseline="42483" dirty="0">
                <a:solidFill>
                  <a:srgbClr val="FD0001"/>
                </a:solidFill>
                <a:latin typeface="Times New Roman"/>
                <a:cs typeface="Times New Roman"/>
              </a:rPr>
              <a:t>•</a:t>
            </a:r>
            <a:r>
              <a:rPr sz="2550" spc="359" baseline="42483" dirty="0">
                <a:solidFill>
                  <a:srgbClr val="FD0001"/>
                </a:solidFill>
                <a:latin typeface="Times New Roman"/>
                <a:cs typeface="Times New Roman"/>
              </a:rPr>
              <a:t> </a:t>
            </a:r>
            <a:r>
              <a:rPr sz="2700" i="1" dirty="0">
                <a:solidFill>
                  <a:srgbClr val="FD0001"/>
                </a:solidFill>
                <a:latin typeface="Arial"/>
                <a:cs typeface="Arial"/>
              </a:rPr>
              <a:t>en </a:t>
            </a:r>
            <a:r>
              <a:rPr sz="2700" i="1" spc="-740" dirty="0">
                <a:solidFill>
                  <a:srgbClr val="FD0001"/>
                </a:solidFill>
                <a:latin typeface="Arial"/>
                <a:cs typeface="Arial"/>
              </a:rPr>
              <a:t> </a:t>
            </a:r>
            <a:r>
              <a:rPr sz="2700" i="1" spc="35" dirty="0">
                <a:solidFill>
                  <a:srgbClr val="FD0001"/>
                </a:solidFill>
                <a:latin typeface="Arial"/>
                <a:cs typeface="Arial"/>
              </a:rPr>
              <a:t>Erasmus+</a:t>
            </a:r>
            <a:endParaRPr sz="2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19621" cy="680705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0714" y="183654"/>
            <a:ext cx="1721204" cy="44835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06332" y="265173"/>
            <a:ext cx="717168" cy="346454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1003413" y="1650991"/>
            <a:ext cx="1126978" cy="1732272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639241" y="122516"/>
            <a:ext cx="0" cy="611505"/>
          </a:xfrm>
          <a:custGeom>
            <a:avLst/>
            <a:gdLst/>
            <a:ahLst/>
            <a:cxnLst/>
            <a:rect l="l" t="t" r="r" b="b"/>
            <a:pathLst>
              <a:path h="611505">
                <a:moveTo>
                  <a:pt x="0" y="611390"/>
                </a:moveTo>
                <a:lnTo>
                  <a:pt x="0" y="0"/>
                </a:lnTo>
              </a:path>
            </a:pathLst>
          </a:custGeom>
          <a:ln w="3073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18751" y="142896"/>
            <a:ext cx="1905635" cy="591185"/>
          </a:xfrm>
          <a:custGeom>
            <a:avLst/>
            <a:gdLst/>
            <a:ahLst/>
            <a:cxnLst/>
            <a:rect l="l" t="t" r="r" b="b"/>
            <a:pathLst>
              <a:path w="1905635" h="591185">
                <a:moveTo>
                  <a:pt x="1874883" y="591010"/>
                </a:moveTo>
                <a:lnTo>
                  <a:pt x="1874883" y="40759"/>
                </a:lnTo>
              </a:path>
              <a:path w="1905635" h="591185">
                <a:moveTo>
                  <a:pt x="0" y="0"/>
                </a:moveTo>
                <a:lnTo>
                  <a:pt x="1905618" y="0"/>
                </a:lnTo>
              </a:path>
              <a:path w="1905635" h="591185">
                <a:moveTo>
                  <a:pt x="0" y="560441"/>
                </a:moveTo>
                <a:lnTo>
                  <a:pt x="1905618" y="560441"/>
                </a:lnTo>
              </a:path>
            </a:pathLst>
          </a:custGeom>
          <a:ln w="306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9410799" y="216808"/>
            <a:ext cx="2376805" cy="42290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81075" algn="l"/>
              </a:tabLst>
            </a:pPr>
            <a:r>
              <a:rPr sz="2600" b="1" spc="20" dirty="0">
                <a:solidFill>
                  <a:srgbClr val="035291"/>
                </a:solidFill>
                <a:latin typeface="Times New Roman"/>
                <a:cs typeface="Times New Roman"/>
              </a:rPr>
              <a:t>-	</a:t>
            </a:r>
            <a:r>
              <a:rPr sz="2600" b="1" spc="-490" dirty="0">
                <a:solidFill>
                  <a:srgbClr val="035291"/>
                </a:solidFill>
                <a:latin typeface="Times New Roman"/>
                <a:cs typeface="Times New Roman"/>
              </a:rPr>
              <a:t>E</a:t>
            </a:r>
            <a:r>
              <a:rPr sz="2600" b="1" spc="-90" dirty="0">
                <a:solidFill>
                  <a:srgbClr val="035291"/>
                </a:solidFill>
                <a:latin typeface="Times New Roman"/>
                <a:cs typeface="Times New Roman"/>
              </a:rPr>
              <a:t>r</a:t>
            </a:r>
            <a:r>
              <a:rPr sz="2600" b="1" spc="-204" dirty="0">
                <a:solidFill>
                  <a:srgbClr val="035291"/>
                </a:solidFill>
                <a:latin typeface="Times New Roman"/>
                <a:cs typeface="Times New Roman"/>
              </a:rPr>
              <a:t>a</a:t>
            </a:r>
            <a:r>
              <a:rPr sz="2600" b="1" spc="200" dirty="0">
                <a:solidFill>
                  <a:srgbClr val="1D5D9E"/>
                </a:solidFill>
                <a:latin typeface="Times New Roman"/>
                <a:cs typeface="Times New Roman"/>
              </a:rPr>
              <a:t>s</a:t>
            </a:r>
            <a:r>
              <a:rPr sz="2600" b="1" spc="-114" dirty="0">
                <a:solidFill>
                  <a:srgbClr val="035291"/>
                </a:solidFill>
                <a:latin typeface="Times New Roman"/>
                <a:cs typeface="Times New Roman"/>
              </a:rPr>
              <a:t>m</a:t>
            </a:r>
            <a:r>
              <a:rPr sz="2600" b="1" spc="-204" dirty="0">
                <a:solidFill>
                  <a:srgbClr val="035291"/>
                </a:solidFill>
                <a:latin typeface="Times New Roman"/>
                <a:cs typeface="Times New Roman"/>
              </a:rPr>
              <a:t>u</a:t>
            </a:r>
            <a:r>
              <a:rPr sz="2600" b="1" spc="-75" dirty="0">
                <a:solidFill>
                  <a:srgbClr val="1D5D9E"/>
                </a:solidFill>
                <a:latin typeface="Times New Roman"/>
                <a:cs typeface="Times New Roman"/>
              </a:rPr>
              <a:t>s</a:t>
            </a:r>
            <a:r>
              <a:rPr sz="2600" b="1" spc="-165" dirty="0">
                <a:solidFill>
                  <a:srgbClr val="1D5D9E"/>
                </a:solidFill>
                <a:latin typeface="Times New Roman"/>
                <a:cs typeface="Times New Roman"/>
              </a:rPr>
              <a:t> </a:t>
            </a:r>
            <a:r>
              <a:rPr sz="2600" b="1" spc="40" dirty="0">
                <a:solidFill>
                  <a:srgbClr val="035291"/>
                </a:solidFill>
                <a:latin typeface="Times New Roman"/>
                <a:cs typeface="Times New Roman"/>
              </a:rPr>
              <a:t>+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670905" y="565811"/>
            <a:ext cx="211963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b="1" spc="-114" dirty="0">
                <a:solidFill>
                  <a:srgbClr val="5979AC"/>
                </a:solidFill>
                <a:latin typeface="Arial"/>
                <a:cs typeface="Arial"/>
              </a:rPr>
              <a:t>E</a:t>
            </a:r>
            <a:r>
              <a:rPr sz="900" b="1" spc="-20" dirty="0">
                <a:solidFill>
                  <a:srgbClr val="1D5D9E"/>
                </a:solidFill>
                <a:latin typeface="Arial"/>
                <a:cs typeface="Arial"/>
              </a:rPr>
              <a:t>nriqu</a:t>
            </a:r>
            <a:r>
              <a:rPr sz="900" b="1" spc="-135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900" b="1" spc="-30" dirty="0">
                <a:solidFill>
                  <a:srgbClr val="3D67A3"/>
                </a:solidFill>
                <a:latin typeface="Arial"/>
                <a:cs typeface="Arial"/>
              </a:rPr>
              <a:t>e</a:t>
            </a:r>
            <a:r>
              <a:rPr sz="900" b="1" spc="30" dirty="0">
                <a:solidFill>
                  <a:srgbClr val="1D5D9E"/>
                </a:solidFill>
                <a:latin typeface="Arial"/>
                <a:cs typeface="Arial"/>
              </a:rPr>
              <a:t>ci</a:t>
            </a:r>
            <a:r>
              <a:rPr sz="900" b="1" spc="-65" dirty="0">
                <a:solidFill>
                  <a:srgbClr val="1D5D9E"/>
                </a:solidFill>
                <a:latin typeface="Arial"/>
                <a:cs typeface="Arial"/>
              </a:rPr>
              <a:t>e</a:t>
            </a:r>
            <a:r>
              <a:rPr sz="900" b="1" spc="-45" dirty="0">
                <a:solidFill>
                  <a:srgbClr val="5979AC"/>
                </a:solidFill>
                <a:latin typeface="Arial"/>
                <a:cs typeface="Arial"/>
              </a:rPr>
              <a:t>n</a:t>
            </a:r>
            <a:r>
              <a:rPr sz="900" b="1" spc="10" dirty="0">
                <a:solidFill>
                  <a:srgbClr val="1D5D9E"/>
                </a:solidFill>
                <a:latin typeface="Arial"/>
                <a:cs typeface="Arial"/>
              </a:rPr>
              <a:t>d</a:t>
            </a:r>
            <a:r>
              <a:rPr sz="900" b="1" spc="50" dirty="0">
                <a:solidFill>
                  <a:srgbClr val="3D67A3"/>
                </a:solidFill>
                <a:latin typeface="Arial"/>
                <a:cs typeface="Arial"/>
              </a:rPr>
              <a:t>o</a:t>
            </a:r>
            <a:r>
              <a:rPr sz="900" b="1" spc="-100" dirty="0">
                <a:solidFill>
                  <a:srgbClr val="3D67A3"/>
                </a:solidFill>
                <a:latin typeface="Arial"/>
                <a:cs typeface="Arial"/>
              </a:rPr>
              <a:t> </a:t>
            </a:r>
            <a:r>
              <a:rPr sz="900" b="1" spc="-5" dirty="0">
                <a:solidFill>
                  <a:srgbClr val="3D67A3"/>
                </a:solidFill>
                <a:latin typeface="Arial"/>
                <a:cs typeface="Arial"/>
              </a:rPr>
              <a:t>v</a:t>
            </a:r>
            <a:r>
              <a:rPr sz="900" b="1" spc="15" dirty="0">
                <a:solidFill>
                  <a:srgbClr val="1D5D9E"/>
                </a:solidFill>
                <a:latin typeface="Arial"/>
                <a:cs typeface="Arial"/>
              </a:rPr>
              <a:t>i</a:t>
            </a:r>
            <a:r>
              <a:rPr sz="900" b="1" spc="10" dirty="0">
                <a:solidFill>
                  <a:srgbClr val="1D5D9E"/>
                </a:solidFill>
                <a:latin typeface="Arial"/>
                <a:cs typeface="Arial"/>
              </a:rPr>
              <a:t>d</a:t>
            </a:r>
            <a:r>
              <a:rPr sz="900" b="1" spc="-10" dirty="0">
                <a:solidFill>
                  <a:srgbClr val="5979AC"/>
                </a:solidFill>
                <a:latin typeface="Arial"/>
                <a:cs typeface="Arial"/>
              </a:rPr>
              <a:t>a</a:t>
            </a:r>
            <a:r>
              <a:rPr sz="900" b="1" spc="-135" dirty="0">
                <a:solidFill>
                  <a:srgbClr val="3D67A3"/>
                </a:solidFill>
                <a:latin typeface="Arial"/>
                <a:cs typeface="Arial"/>
              </a:rPr>
              <a:t>s</a:t>
            </a:r>
            <a:r>
              <a:rPr sz="900" b="1" spc="-25" dirty="0">
                <a:solidFill>
                  <a:srgbClr val="5979AC"/>
                </a:solidFill>
                <a:latin typeface="Arial"/>
                <a:cs typeface="Arial"/>
              </a:rPr>
              <a:t>,</a:t>
            </a:r>
            <a:r>
              <a:rPr sz="900" b="1" spc="25" dirty="0">
                <a:solidFill>
                  <a:srgbClr val="5979AC"/>
                </a:solidFill>
                <a:latin typeface="Arial"/>
                <a:cs typeface="Arial"/>
              </a:rPr>
              <a:t> </a:t>
            </a:r>
            <a:r>
              <a:rPr sz="900" b="1" spc="-50" dirty="0">
                <a:solidFill>
                  <a:srgbClr val="3D67A3"/>
                </a:solidFill>
                <a:latin typeface="Arial"/>
                <a:cs typeface="Arial"/>
              </a:rPr>
              <a:t>a</a:t>
            </a:r>
            <a:r>
              <a:rPr sz="900" b="1" spc="25" dirty="0">
                <a:solidFill>
                  <a:srgbClr val="1D5D9E"/>
                </a:solidFill>
                <a:latin typeface="Arial"/>
                <a:cs typeface="Arial"/>
              </a:rPr>
              <a:t>bri</a:t>
            </a:r>
            <a:r>
              <a:rPr sz="900" b="1" spc="-65" dirty="0">
                <a:solidFill>
                  <a:srgbClr val="1D5D9E"/>
                </a:solidFill>
                <a:latin typeface="Arial"/>
                <a:cs typeface="Arial"/>
              </a:rPr>
              <a:t>e</a:t>
            </a:r>
            <a:r>
              <a:rPr sz="900" b="1" spc="-45" dirty="0">
                <a:solidFill>
                  <a:srgbClr val="3D67A3"/>
                </a:solidFill>
                <a:latin typeface="Arial"/>
                <a:cs typeface="Arial"/>
              </a:rPr>
              <a:t>n</a:t>
            </a:r>
            <a:r>
              <a:rPr sz="900" b="1" spc="40" dirty="0">
                <a:solidFill>
                  <a:srgbClr val="1D5D9E"/>
                </a:solidFill>
                <a:latin typeface="Arial"/>
                <a:cs typeface="Arial"/>
              </a:rPr>
              <a:t>d</a:t>
            </a:r>
            <a:r>
              <a:rPr sz="900" b="1" spc="45" dirty="0">
                <a:solidFill>
                  <a:srgbClr val="1D5D9E"/>
                </a:solidFill>
                <a:latin typeface="Arial"/>
                <a:cs typeface="Arial"/>
              </a:rPr>
              <a:t>o</a:t>
            </a:r>
            <a:r>
              <a:rPr sz="900" b="1" spc="-95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900" b="1" spc="30" dirty="0">
                <a:solidFill>
                  <a:srgbClr val="1D5D9E"/>
                </a:solidFill>
                <a:latin typeface="Arial"/>
                <a:cs typeface="Arial"/>
              </a:rPr>
              <a:t>m</a:t>
            </a:r>
            <a:r>
              <a:rPr sz="900" b="1" spc="-60" dirty="0">
                <a:solidFill>
                  <a:srgbClr val="3D67A3"/>
                </a:solidFill>
                <a:latin typeface="Arial"/>
                <a:cs typeface="Arial"/>
              </a:rPr>
              <a:t>e</a:t>
            </a:r>
            <a:r>
              <a:rPr sz="900" b="1" spc="30" dirty="0">
                <a:solidFill>
                  <a:srgbClr val="1D5D9E"/>
                </a:solidFill>
                <a:latin typeface="Arial"/>
                <a:cs typeface="Arial"/>
              </a:rPr>
              <a:t>nt</a:t>
            </a:r>
            <a:r>
              <a:rPr sz="900" b="1" spc="35" dirty="0">
                <a:solidFill>
                  <a:srgbClr val="3D67A3"/>
                </a:solidFill>
                <a:latin typeface="Arial"/>
                <a:cs typeface="Arial"/>
              </a:rPr>
              <a:t>e</a:t>
            </a:r>
            <a:r>
              <a:rPr sz="900" b="1" spc="-120" dirty="0">
                <a:solidFill>
                  <a:srgbClr val="3D67A3"/>
                </a:solidFill>
                <a:latin typeface="Arial"/>
                <a:cs typeface="Arial"/>
              </a:rPr>
              <a:t>s</a:t>
            </a:r>
            <a:r>
              <a:rPr sz="900" b="1" spc="20" dirty="0">
                <a:solidFill>
                  <a:srgbClr val="5979AC"/>
                </a:solidFill>
                <a:latin typeface="Arial"/>
                <a:cs typeface="Arial"/>
              </a:rPr>
              <a:t>.</a:t>
            </a:r>
            <a:endParaRPr sz="9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96708" y="1026900"/>
            <a:ext cx="9305290" cy="102425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3970" marR="5080" indent="-1905">
              <a:lnSpc>
                <a:spcPct val="117000"/>
              </a:lnSpc>
              <a:spcBef>
                <a:spcPts val="95"/>
              </a:spcBef>
            </a:pPr>
            <a:r>
              <a:rPr sz="2800" b="1" spc="-145" dirty="0">
                <a:solidFill>
                  <a:srgbClr val="1D5D9E"/>
                </a:solidFill>
                <a:latin typeface="Arial"/>
                <a:cs typeface="Arial"/>
              </a:rPr>
              <a:t>¿</a:t>
            </a:r>
            <a:r>
              <a:rPr sz="2800" b="1" spc="-145" dirty="0">
                <a:solidFill>
                  <a:srgbClr val="035291"/>
                </a:solidFill>
                <a:latin typeface="Arial"/>
                <a:cs typeface="Arial"/>
              </a:rPr>
              <a:t>Soli</a:t>
            </a:r>
            <a:r>
              <a:rPr sz="2800" b="1" spc="-145" dirty="0">
                <a:solidFill>
                  <a:srgbClr val="1D5D9E"/>
                </a:solidFill>
                <a:latin typeface="Arial"/>
                <a:cs typeface="Arial"/>
              </a:rPr>
              <a:t>c</a:t>
            </a:r>
            <a:r>
              <a:rPr sz="2800" b="1" spc="-145" dirty="0">
                <a:solidFill>
                  <a:srgbClr val="035291"/>
                </a:solidFill>
                <a:latin typeface="Arial"/>
                <a:cs typeface="Arial"/>
              </a:rPr>
              <a:t>it</a:t>
            </a:r>
            <a:r>
              <a:rPr sz="2800" b="1" spc="-484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035291"/>
                </a:solidFill>
                <a:latin typeface="Arial"/>
                <a:cs typeface="Arial"/>
              </a:rPr>
              <a:t>o</a:t>
            </a:r>
            <a:r>
              <a:rPr sz="2800" b="1" spc="5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800" b="1" spc="-135" dirty="0">
                <a:solidFill>
                  <a:srgbClr val="035291"/>
                </a:solidFill>
                <a:latin typeface="Arial"/>
                <a:cs typeface="Arial"/>
              </a:rPr>
              <a:t>la</a:t>
            </a:r>
            <a:r>
              <a:rPr sz="2800" b="1" spc="95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800" b="1" spc="-65" dirty="0">
                <a:solidFill>
                  <a:srgbClr val="035291"/>
                </a:solidFill>
                <a:latin typeface="Arial"/>
                <a:cs typeface="Arial"/>
              </a:rPr>
              <a:t>Acreditación</a:t>
            </a:r>
            <a:r>
              <a:rPr sz="2800" b="1" spc="280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800" b="1" spc="-135" dirty="0">
                <a:solidFill>
                  <a:srgbClr val="035291"/>
                </a:solidFill>
                <a:latin typeface="Arial"/>
                <a:cs typeface="Arial"/>
              </a:rPr>
              <a:t>Erasmus</a:t>
            </a:r>
            <a:r>
              <a:rPr sz="2800" b="1" spc="10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800" b="1" spc="25" dirty="0">
                <a:solidFill>
                  <a:srgbClr val="035291"/>
                </a:solidFill>
                <a:latin typeface="Arial"/>
                <a:cs typeface="Arial"/>
              </a:rPr>
              <a:t>de</a:t>
            </a:r>
            <a:r>
              <a:rPr sz="2800" b="1" spc="5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800" b="1" spc="-135" dirty="0">
                <a:solidFill>
                  <a:srgbClr val="035291"/>
                </a:solidFill>
                <a:latin typeface="Arial"/>
                <a:cs typeface="Arial"/>
              </a:rPr>
              <a:t>Educación</a:t>
            </a:r>
            <a:r>
              <a:rPr sz="2800" b="1" spc="320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800" b="1" spc="80" dirty="0">
                <a:solidFill>
                  <a:srgbClr val="035291"/>
                </a:solidFill>
                <a:latin typeface="Arial"/>
                <a:cs typeface="Arial"/>
              </a:rPr>
              <a:t>escalar/ </a:t>
            </a:r>
            <a:r>
              <a:rPr sz="2800" b="1" spc="-760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800" b="1" spc="-135" dirty="0">
                <a:solidFill>
                  <a:srgbClr val="035291"/>
                </a:solidFill>
                <a:latin typeface="Arial"/>
                <a:cs typeface="Arial"/>
              </a:rPr>
              <a:t>Educación</a:t>
            </a:r>
            <a:r>
              <a:rPr sz="2800" b="1" spc="210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800" b="1" spc="60" dirty="0">
                <a:solidFill>
                  <a:srgbClr val="035291"/>
                </a:solidFill>
                <a:latin typeface="Arial"/>
                <a:cs typeface="Arial"/>
              </a:rPr>
              <a:t>de</a:t>
            </a:r>
            <a:r>
              <a:rPr sz="2800" b="1" spc="30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800" b="1" spc="-120" dirty="0">
                <a:solidFill>
                  <a:srgbClr val="035291"/>
                </a:solidFill>
                <a:latin typeface="Arial"/>
                <a:cs typeface="Arial"/>
              </a:rPr>
              <a:t>personas</a:t>
            </a:r>
            <a:r>
              <a:rPr sz="2800" b="1" spc="200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800" b="1" spc="-50" dirty="0">
                <a:solidFill>
                  <a:srgbClr val="035291"/>
                </a:solidFill>
                <a:latin typeface="Arial"/>
                <a:cs typeface="Arial"/>
              </a:rPr>
              <a:t>adultas</a:t>
            </a:r>
            <a:r>
              <a:rPr sz="2800" b="1" spc="70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800" b="1" spc="10" dirty="0">
                <a:solidFill>
                  <a:srgbClr val="035291"/>
                </a:solidFill>
                <a:latin typeface="Arial"/>
                <a:cs typeface="Arial"/>
              </a:rPr>
              <a:t>en</a:t>
            </a:r>
            <a:r>
              <a:rPr sz="2800" b="1" spc="-45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800" b="1" spc="-105" dirty="0">
                <a:solidFill>
                  <a:srgbClr val="035291"/>
                </a:solidFill>
                <a:latin typeface="Arial"/>
                <a:cs typeface="Arial"/>
              </a:rPr>
              <a:t>esta</a:t>
            </a:r>
            <a:r>
              <a:rPr sz="2800" b="1" spc="204" dirty="0">
                <a:solidFill>
                  <a:srgbClr val="035291"/>
                </a:solidFill>
                <a:latin typeface="Arial"/>
                <a:cs typeface="Arial"/>
              </a:rPr>
              <a:t> </a:t>
            </a:r>
            <a:r>
              <a:rPr sz="2800" b="1" spc="-85" dirty="0">
                <a:solidFill>
                  <a:srgbClr val="035291"/>
                </a:solidFill>
                <a:latin typeface="Arial"/>
                <a:cs typeface="Arial"/>
              </a:rPr>
              <a:t>convocatoria?</a:t>
            </a:r>
            <a:endParaRPr sz="28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536472" y="2322282"/>
            <a:ext cx="8963025" cy="359219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661670" marR="495934" indent="-649605">
              <a:lnSpc>
                <a:spcPct val="120700"/>
              </a:lnSpc>
              <a:spcBef>
                <a:spcPts val="95"/>
              </a:spcBef>
              <a:buAutoNum type="arabicPeriod"/>
              <a:tabLst>
                <a:tab pos="652145" algn="l"/>
                <a:tab pos="652780" algn="l"/>
              </a:tabLst>
            </a:pPr>
            <a:r>
              <a:rPr sz="2050" i="1" spc="50" dirty="0">
                <a:solidFill>
                  <a:srgbClr val="1D5D9E"/>
                </a:solidFill>
                <a:latin typeface="Arial"/>
                <a:cs typeface="Arial"/>
              </a:rPr>
              <a:t>Queremos</a:t>
            </a:r>
            <a:r>
              <a:rPr sz="2050" i="1" spc="180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85" dirty="0">
                <a:solidFill>
                  <a:srgbClr val="1D5D9E"/>
                </a:solidFill>
                <a:latin typeface="Arial"/>
                <a:cs typeface="Arial"/>
              </a:rPr>
              <a:t>participar</a:t>
            </a:r>
            <a:r>
              <a:rPr sz="2050" i="1" spc="204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40" dirty="0">
                <a:solidFill>
                  <a:srgbClr val="1D5D9E"/>
                </a:solidFill>
                <a:latin typeface="Arial"/>
                <a:cs typeface="Arial"/>
              </a:rPr>
              <a:t>en</a:t>
            </a:r>
            <a:r>
              <a:rPr sz="2050" i="1" spc="70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5" dirty="0">
                <a:solidFill>
                  <a:srgbClr val="1D5D9E"/>
                </a:solidFill>
                <a:latin typeface="Arial"/>
                <a:cs typeface="Arial"/>
              </a:rPr>
              <a:t>Erasmus+</a:t>
            </a:r>
            <a:r>
              <a:rPr sz="2050" i="1" spc="65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85" dirty="0">
                <a:solidFill>
                  <a:srgbClr val="1D5D9E"/>
                </a:solidFill>
                <a:latin typeface="Arial"/>
                <a:cs typeface="Arial"/>
              </a:rPr>
              <a:t>de</a:t>
            </a:r>
            <a:r>
              <a:rPr sz="2050" i="1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100" dirty="0">
                <a:solidFill>
                  <a:srgbClr val="1D5D9E"/>
                </a:solidFill>
                <a:latin typeface="Arial"/>
                <a:cs typeface="Arial"/>
              </a:rPr>
              <a:t>manera</a:t>
            </a:r>
            <a:r>
              <a:rPr sz="2050" i="1" spc="45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95" dirty="0">
                <a:solidFill>
                  <a:srgbClr val="1D5D9E"/>
                </a:solidFill>
                <a:latin typeface="Arial"/>
                <a:cs typeface="Arial"/>
              </a:rPr>
              <a:t>continuada</a:t>
            </a:r>
            <a:r>
              <a:rPr sz="2050" i="1" spc="35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85" dirty="0">
                <a:solidFill>
                  <a:srgbClr val="1D5D9E"/>
                </a:solidFill>
                <a:latin typeface="Arial"/>
                <a:cs typeface="Arial"/>
              </a:rPr>
              <a:t>en</a:t>
            </a:r>
            <a:r>
              <a:rPr sz="2050" i="1" spc="-40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80" dirty="0">
                <a:solidFill>
                  <a:srgbClr val="1D5D9E"/>
                </a:solidFill>
                <a:latin typeface="Arial"/>
                <a:cs typeface="Arial"/>
              </a:rPr>
              <a:t>el </a:t>
            </a:r>
            <a:r>
              <a:rPr sz="2050" i="1" spc="-555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90" dirty="0">
                <a:solidFill>
                  <a:srgbClr val="1D5D9E"/>
                </a:solidFill>
                <a:latin typeface="Arial"/>
                <a:cs typeface="Arial"/>
              </a:rPr>
              <a:t>tiempo,</a:t>
            </a:r>
            <a:r>
              <a:rPr sz="2050" i="1" spc="80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95" dirty="0">
                <a:solidFill>
                  <a:srgbClr val="1D5D9E"/>
                </a:solidFill>
                <a:latin typeface="Arial"/>
                <a:cs typeface="Arial"/>
              </a:rPr>
              <a:t>no</a:t>
            </a:r>
            <a:r>
              <a:rPr sz="2050" i="1" spc="15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105" dirty="0">
                <a:solidFill>
                  <a:srgbClr val="1D5D9E"/>
                </a:solidFill>
                <a:latin typeface="Arial"/>
                <a:cs typeface="Arial"/>
              </a:rPr>
              <a:t>puntual</a:t>
            </a:r>
            <a:endParaRPr sz="2050">
              <a:latin typeface="Arial"/>
              <a:cs typeface="Arial"/>
            </a:endParaRPr>
          </a:p>
          <a:p>
            <a:pPr>
              <a:lnSpc>
                <a:spcPct val="100000"/>
              </a:lnSpc>
              <a:buClr>
                <a:srgbClr val="1D5D9E"/>
              </a:buClr>
              <a:buFont typeface="Arial"/>
              <a:buAutoNum type="arabicPeriod"/>
            </a:pPr>
            <a:endParaRPr sz="2000">
              <a:latin typeface="Arial"/>
              <a:cs typeface="Arial"/>
            </a:endParaRPr>
          </a:p>
          <a:p>
            <a:pPr marL="652145" marR="309880" indent="-626745" algn="just">
              <a:lnSpc>
                <a:spcPct val="118500"/>
              </a:lnSpc>
              <a:buAutoNum type="arabicPeriod"/>
              <a:tabLst>
                <a:tab pos="652780" algn="l"/>
              </a:tabLst>
            </a:pPr>
            <a:r>
              <a:rPr sz="2050" i="1" spc="50" dirty="0">
                <a:solidFill>
                  <a:srgbClr val="1D5D9E"/>
                </a:solidFill>
                <a:latin typeface="Arial"/>
                <a:cs typeface="Arial"/>
              </a:rPr>
              <a:t>Queremos </a:t>
            </a:r>
            <a:r>
              <a:rPr sz="2050" i="1" spc="80" dirty="0">
                <a:solidFill>
                  <a:srgbClr val="1D5D9E"/>
                </a:solidFill>
                <a:latin typeface="Arial"/>
                <a:cs typeface="Arial"/>
              </a:rPr>
              <a:t>internacionalizar </a:t>
            </a:r>
            <a:r>
              <a:rPr sz="2050" i="1" spc="70" dirty="0">
                <a:solidFill>
                  <a:srgbClr val="1D5D9E"/>
                </a:solidFill>
                <a:latin typeface="Arial"/>
                <a:cs typeface="Arial"/>
              </a:rPr>
              <a:t>nuestro </a:t>
            </a:r>
            <a:r>
              <a:rPr sz="2050" i="1" spc="90" dirty="0">
                <a:solidFill>
                  <a:srgbClr val="1D5D9E"/>
                </a:solidFill>
                <a:latin typeface="Arial"/>
                <a:cs typeface="Arial"/>
              </a:rPr>
              <a:t>centro </a:t>
            </a:r>
            <a:r>
              <a:rPr sz="2050" i="1" spc="70" dirty="0">
                <a:solidFill>
                  <a:srgbClr val="1D5D9E"/>
                </a:solidFill>
                <a:latin typeface="Arial"/>
                <a:cs typeface="Arial"/>
              </a:rPr>
              <a:t>educativo </a:t>
            </a:r>
            <a:r>
              <a:rPr sz="2050" i="1" spc="25" dirty="0">
                <a:solidFill>
                  <a:srgbClr val="1D5D9E"/>
                </a:solidFill>
                <a:latin typeface="Arial"/>
                <a:cs typeface="Arial"/>
              </a:rPr>
              <a:t>y </a:t>
            </a:r>
            <a:r>
              <a:rPr sz="2050" i="1" spc="60" dirty="0">
                <a:solidFill>
                  <a:srgbClr val="1D5D9E"/>
                </a:solidFill>
                <a:latin typeface="Arial"/>
                <a:cs typeface="Arial"/>
              </a:rPr>
              <a:t>estamos </a:t>
            </a:r>
            <a:r>
              <a:rPr sz="2050" i="1" spc="-555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30" dirty="0">
                <a:solidFill>
                  <a:srgbClr val="1D5D9E"/>
                </a:solidFill>
                <a:latin typeface="Arial"/>
                <a:cs typeface="Arial"/>
              </a:rPr>
              <a:t>dispuestos </a:t>
            </a:r>
            <a:r>
              <a:rPr sz="2050" i="1" spc="40" dirty="0">
                <a:solidFill>
                  <a:srgbClr val="1D5D9E"/>
                </a:solidFill>
                <a:latin typeface="Arial"/>
                <a:cs typeface="Arial"/>
              </a:rPr>
              <a:t>a </a:t>
            </a:r>
            <a:r>
              <a:rPr sz="2050" i="1" spc="65" dirty="0">
                <a:solidFill>
                  <a:srgbClr val="1D5D9E"/>
                </a:solidFill>
                <a:latin typeface="Arial"/>
                <a:cs typeface="Arial"/>
              </a:rPr>
              <a:t>analizar </a:t>
            </a:r>
            <a:r>
              <a:rPr sz="2050" i="1" spc="40" dirty="0">
                <a:solidFill>
                  <a:srgbClr val="1D5D9E"/>
                </a:solidFill>
                <a:latin typeface="Arial"/>
                <a:cs typeface="Arial"/>
              </a:rPr>
              <a:t>nuestras </a:t>
            </a:r>
            <a:r>
              <a:rPr sz="2050" i="1" spc="10" dirty="0">
                <a:solidFill>
                  <a:srgbClr val="1D5D9E"/>
                </a:solidFill>
                <a:latin typeface="Arial"/>
                <a:cs typeface="Arial"/>
              </a:rPr>
              <a:t>necesidades </a:t>
            </a:r>
            <a:r>
              <a:rPr sz="2050" i="1" spc="25" dirty="0">
                <a:solidFill>
                  <a:srgbClr val="1D5D9E"/>
                </a:solidFill>
                <a:latin typeface="Arial"/>
                <a:cs typeface="Arial"/>
              </a:rPr>
              <a:t>y </a:t>
            </a:r>
            <a:r>
              <a:rPr sz="2050" i="1" spc="50" dirty="0">
                <a:solidFill>
                  <a:srgbClr val="1D5D9E"/>
                </a:solidFill>
                <a:latin typeface="Arial"/>
                <a:cs typeface="Arial"/>
              </a:rPr>
              <a:t>diseñar </a:t>
            </a:r>
            <a:r>
              <a:rPr sz="2050" i="1" spc="40" dirty="0">
                <a:solidFill>
                  <a:srgbClr val="1D5D9E"/>
                </a:solidFill>
                <a:latin typeface="Arial"/>
                <a:cs typeface="Arial"/>
              </a:rPr>
              <a:t>propuestas </a:t>
            </a:r>
            <a:r>
              <a:rPr sz="2050" i="1" spc="45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85" dirty="0">
                <a:solidFill>
                  <a:srgbClr val="1D5D9E"/>
                </a:solidFill>
                <a:latin typeface="Arial"/>
                <a:cs typeface="Arial"/>
              </a:rPr>
              <a:t>de</a:t>
            </a:r>
            <a:r>
              <a:rPr sz="2050" i="1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110" dirty="0">
                <a:solidFill>
                  <a:srgbClr val="1D5D9E"/>
                </a:solidFill>
                <a:latin typeface="Arial"/>
                <a:cs typeface="Arial"/>
              </a:rPr>
              <a:t>mejora</a:t>
            </a:r>
            <a:r>
              <a:rPr sz="2050" i="1" spc="-55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95" dirty="0">
                <a:solidFill>
                  <a:srgbClr val="1D5D9E"/>
                </a:solidFill>
                <a:latin typeface="Arial"/>
                <a:cs typeface="Arial"/>
              </a:rPr>
              <a:t>del</a:t>
            </a:r>
            <a:r>
              <a:rPr sz="2050" i="1" spc="-55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90" dirty="0">
                <a:solidFill>
                  <a:srgbClr val="1D5D9E"/>
                </a:solidFill>
                <a:latin typeface="Arial"/>
                <a:cs typeface="Arial"/>
              </a:rPr>
              <a:t>centro</a:t>
            </a:r>
            <a:r>
              <a:rPr sz="2050" i="1" spc="50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110" dirty="0">
                <a:solidFill>
                  <a:srgbClr val="1D5D9E"/>
                </a:solidFill>
                <a:latin typeface="Arial"/>
                <a:cs typeface="Arial"/>
              </a:rPr>
              <a:t>a</a:t>
            </a:r>
            <a:r>
              <a:rPr sz="2050" i="1" spc="-25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85" dirty="0">
                <a:solidFill>
                  <a:srgbClr val="1D5D9E"/>
                </a:solidFill>
                <a:latin typeface="Arial"/>
                <a:cs typeface="Arial"/>
              </a:rPr>
              <a:t>medio</a:t>
            </a:r>
            <a:r>
              <a:rPr sz="2050" i="1" spc="175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-45" dirty="0">
                <a:solidFill>
                  <a:srgbClr val="1D5D9E"/>
                </a:solidFill>
                <a:latin typeface="Arial"/>
                <a:cs typeface="Arial"/>
              </a:rPr>
              <a:t>y</a:t>
            </a:r>
            <a:r>
              <a:rPr sz="2050" i="1" spc="90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100" dirty="0">
                <a:solidFill>
                  <a:srgbClr val="1D5D9E"/>
                </a:solidFill>
                <a:latin typeface="Arial"/>
                <a:cs typeface="Arial"/>
              </a:rPr>
              <a:t>largo</a:t>
            </a:r>
            <a:r>
              <a:rPr sz="2050" i="1" spc="-30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40" dirty="0">
                <a:solidFill>
                  <a:srgbClr val="1D5D9E"/>
                </a:solidFill>
                <a:latin typeface="Arial"/>
                <a:cs typeface="Arial"/>
              </a:rPr>
              <a:t>plazo,</a:t>
            </a:r>
            <a:r>
              <a:rPr sz="2050" i="1" spc="50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30" dirty="0">
                <a:solidFill>
                  <a:srgbClr val="1D5D9E"/>
                </a:solidFill>
                <a:latin typeface="Arial"/>
                <a:cs typeface="Arial"/>
              </a:rPr>
              <a:t>alcanzables</a:t>
            </a:r>
            <a:r>
              <a:rPr sz="2050" i="1" spc="130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40" dirty="0">
                <a:solidFill>
                  <a:srgbClr val="1D5D9E"/>
                </a:solidFill>
                <a:latin typeface="Arial"/>
                <a:cs typeface="Arial"/>
              </a:rPr>
              <a:t>a</a:t>
            </a:r>
            <a:r>
              <a:rPr sz="2050" i="1" spc="80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75" dirty="0">
                <a:solidFill>
                  <a:srgbClr val="1D5D9E"/>
                </a:solidFill>
                <a:latin typeface="Arial"/>
                <a:cs typeface="Arial"/>
              </a:rPr>
              <a:t>través </a:t>
            </a:r>
            <a:r>
              <a:rPr sz="2050" i="1" spc="-555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85" dirty="0">
                <a:solidFill>
                  <a:srgbClr val="1D5D9E"/>
                </a:solidFill>
                <a:latin typeface="Arial"/>
                <a:cs typeface="Arial"/>
              </a:rPr>
              <a:t>de</a:t>
            </a:r>
            <a:r>
              <a:rPr sz="2050" i="1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60" dirty="0">
                <a:solidFill>
                  <a:srgbClr val="1D5D9E"/>
                </a:solidFill>
                <a:latin typeface="Arial"/>
                <a:cs typeface="Arial"/>
              </a:rPr>
              <a:t>la</a:t>
            </a:r>
            <a:r>
              <a:rPr sz="2050" i="1" spc="35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80" dirty="0">
                <a:solidFill>
                  <a:srgbClr val="1D5D9E"/>
                </a:solidFill>
                <a:latin typeface="Arial"/>
                <a:cs typeface="Arial"/>
              </a:rPr>
              <a:t>internacionalización</a:t>
            </a:r>
            <a:endParaRPr sz="20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Clr>
                <a:srgbClr val="1D5D9E"/>
              </a:buClr>
              <a:buFont typeface="Arial"/>
              <a:buAutoNum type="arabicPeriod"/>
            </a:pPr>
            <a:endParaRPr sz="2050">
              <a:latin typeface="Arial"/>
              <a:cs typeface="Arial"/>
            </a:endParaRPr>
          </a:p>
          <a:p>
            <a:pPr marL="652145" marR="5080" indent="-626110">
              <a:lnSpc>
                <a:spcPct val="117400"/>
              </a:lnSpc>
              <a:buClr>
                <a:srgbClr val="1D5D9E"/>
              </a:buClr>
              <a:buAutoNum type="arabicPeriod"/>
              <a:tabLst>
                <a:tab pos="654685" algn="l"/>
                <a:tab pos="655320" algn="l"/>
              </a:tabLst>
            </a:pPr>
            <a:r>
              <a:rPr sz="2050" i="1" spc="70" dirty="0">
                <a:solidFill>
                  <a:srgbClr val="035291"/>
                </a:solidFill>
                <a:latin typeface="Arial"/>
                <a:cs typeface="Arial"/>
              </a:rPr>
              <a:t>E</a:t>
            </a:r>
            <a:r>
              <a:rPr sz="2050" i="1" spc="70" dirty="0">
                <a:solidFill>
                  <a:srgbClr val="1D5D9E"/>
                </a:solidFill>
                <a:latin typeface="Arial"/>
                <a:cs typeface="Arial"/>
              </a:rPr>
              <a:t>ntendemos </a:t>
            </a:r>
            <a:r>
              <a:rPr sz="2050" i="1" spc="95" dirty="0">
                <a:solidFill>
                  <a:srgbClr val="1D5D9E"/>
                </a:solidFill>
                <a:latin typeface="Arial"/>
                <a:cs typeface="Arial"/>
              </a:rPr>
              <a:t>que </a:t>
            </a:r>
            <a:r>
              <a:rPr sz="2050" i="1" spc="65" dirty="0">
                <a:solidFill>
                  <a:srgbClr val="1D5D9E"/>
                </a:solidFill>
                <a:latin typeface="Arial"/>
                <a:cs typeface="Arial"/>
              </a:rPr>
              <a:t>la acreditación </a:t>
            </a:r>
            <a:r>
              <a:rPr sz="2050" i="1" spc="-5" dirty="0">
                <a:solidFill>
                  <a:srgbClr val="1D5D9E"/>
                </a:solidFill>
                <a:latin typeface="Arial"/>
                <a:cs typeface="Arial"/>
              </a:rPr>
              <a:t>es </a:t>
            </a:r>
            <a:r>
              <a:rPr sz="2050" i="1" spc="105" dirty="0">
                <a:solidFill>
                  <a:srgbClr val="1D5D9E"/>
                </a:solidFill>
                <a:latin typeface="Arial"/>
                <a:cs typeface="Arial"/>
              </a:rPr>
              <a:t>una </a:t>
            </a:r>
            <a:r>
              <a:rPr sz="2050" i="1" spc="65" dirty="0">
                <a:solidFill>
                  <a:srgbClr val="1D5D9E"/>
                </a:solidFill>
                <a:latin typeface="Arial"/>
                <a:cs typeface="Arial"/>
              </a:rPr>
              <a:t>propuesta </a:t>
            </a:r>
            <a:r>
              <a:rPr sz="2050" i="1" spc="85" dirty="0">
                <a:solidFill>
                  <a:srgbClr val="1D5D9E"/>
                </a:solidFill>
                <a:latin typeface="Arial"/>
                <a:cs typeface="Arial"/>
              </a:rPr>
              <a:t>de </a:t>
            </a:r>
            <a:r>
              <a:rPr sz="2050" i="1" spc="110" dirty="0">
                <a:solidFill>
                  <a:srgbClr val="1D5D9E"/>
                </a:solidFill>
                <a:latin typeface="Arial"/>
                <a:cs typeface="Arial"/>
              </a:rPr>
              <a:t>mejora </a:t>
            </a:r>
            <a:r>
              <a:rPr sz="2050" i="1" spc="114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75" dirty="0">
                <a:solidFill>
                  <a:srgbClr val="1D5D9E"/>
                </a:solidFill>
                <a:latin typeface="Arial"/>
                <a:cs typeface="Arial"/>
              </a:rPr>
              <a:t>estratégica</a:t>
            </a:r>
            <a:r>
              <a:rPr sz="2050" i="1" spc="45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85" dirty="0">
                <a:solidFill>
                  <a:srgbClr val="1D5D9E"/>
                </a:solidFill>
                <a:latin typeface="Arial"/>
                <a:cs typeface="Arial"/>
              </a:rPr>
              <a:t>de</a:t>
            </a:r>
            <a:r>
              <a:rPr sz="2050" i="1" spc="-50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90" dirty="0">
                <a:solidFill>
                  <a:srgbClr val="1D5D9E"/>
                </a:solidFill>
                <a:latin typeface="Arial"/>
                <a:cs typeface="Arial"/>
              </a:rPr>
              <a:t>centro</a:t>
            </a:r>
            <a:r>
              <a:rPr sz="2050" i="1" spc="65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25" dirty="0">
                <a:solidFill>
                  <a:srgbClr val="1D5D9E"/>
                </a:solidFill>
                <a:latin typeface="Arial"/>
                <a:cs typeface="Arial"/>
              </a:rPr>
              <a:t>y</a:t>
            </a:r>
            <a:r>
              <a:rPr sz="2050" i="1" spc="-45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85" dirty="0">
                <a:solidFill>
                  <a:srgbClr val="1D5D9E"/>
                </a:solidFill>
                <a:latin typeface="Arial"/>
                <a:cs typeface="Arial"/>
              </a:rPr>
              <a:t>contamos</a:t>
            </a:r>
            <a:r>
              <a:rPr sz="2050" i="1" spc="10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60" dirty="0">
                <a:solidFill>
                  <a:srgbClr val="1D5D9E"/>
                </a:solidFill>
                <a:latin typeface="Arial"/>
                <a:cs typeface="Arial"/>
              </a:rPr>
              <a:t>con</a:t>
            </a:r>
            <a:r>
              <a:rPr sz="2050" i="1" spc="-30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80" dirty="0">
                <a:solidFill>
                  <a:srgbClr val="1D5D9E"/>
                </a:solidFill>
                <a:latin typeface="Arial"/>
                <a:cs typeface="Arial"/>
              </a:rPr>
              <a:t>el</a:t>
            </a:r>
            <a:r>
              <a:rPr sz="2050" i="1" spc="-60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95" dirty="0">
                <a:solidFill>
                  <a:srgbClr val="1D5D9E"/>
                </a:solidFill>
                <a:latin typeface="Arial"/>
                <a:cs typeface="Arial"/>
              </a:rPr>
              <a:t>apoyo</a:t>
            </a:r>
            <a:r>
              <a:rPr sz="2050" i="1" spc="-50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95" dirty="0">
                <a:solidFill>
                  <a:srgbClr val="1D5D9E"/>
                </a:solidFill>
                <a:latin typeface="Arial"/>
                <a:cs typeface="Arial"/>
              </a:rPr>
              <a:t>del</a:t>
            </a:r>
            <a:r>
              <a:rPr sz="2050" i="1" spc="-50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85" dirty="0">
                <a:solidFill>
                  <a:srgbClr val="1D5D9E"/>
                </a:solidFill>
                <a:latin typeface="Arial"/>
                <a:cs typeface="Arial"/>
              </a:rPr>
              <a:t>equipo</a:t>
            </a:r>
            <a:r>
              <a:rPr sz="2050" i="1" spc="-15" dirty="0">
                <a:solidFill>
                  <a:srgbClr val="1D5D9E"/>
                </a:solidFill>
                <a:latin typeface="Arial"/>
                <a:cs typeface="Arial"/>
              </a:rPr>
              <a:t> </a:t>
            </a:r>
            <a:r>
              <a:rPr sz="2050" i="1" spc="85" dirty="0">
                <a:solidFill>
                  <a:srgbClr val="1D5D9E"/>
                </a:solidFill>
                <a:latin typeface="Arial"/>
                <a:cs typeface="Arial"/>
              </a:rPr>
              <a:t>directivo</a:t>
            </a:r>
            <a:endParaRPr sz="2050">
              <a:latin typeface="Arial"/>
              <a:cs typeface="Arial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1230004" y="815462"/>
            <a:ext cx="390525" cy="7442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4700" spc="254" dirty="0">
                <a:solidFill>
                  <a:srgbClr val="49D8AF"/>
                </a:solidFill>
                <a:latin typeface="Arial"/>
                <a:cs typeface="Arial"/>
              </a:rPr>
              <a:t>?</a:t>
            </a:r>
            <a:endParaRPr sz="47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373725" y="1298204"/>
            <a:ext cx="140335" cy="3848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350" spc="80" dirty="0">
                <a:solidFill>
                  <a:srgbClr val="49D8AF"/>
                </a:solidFill>
                <a:latin typeface="Times New Roman"/>
                <a:cs typeface="Times New Roman"/>
              </a:rPr>
              <a:t>•</a:t>
            </a:r>
            <a:endParaRPr sz="235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074651" cy="6857997"/>
          </a:xfrm>
          <a:prstGeom prst="rect">
            <a:avLst/>
          </a:prstGeom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19367" y="94625"/>
            <a:ext cx="397333" cy="40894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785122" y="419688"/>
            <a:ext cx="669192" cy="83886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714807" y="253"/>
            <a:ext cx="1924050" cy="629285"/>
          </a:xfrm>
          <a:custGeom>
            <a:avLst/>
            <a:gdLst/>
            <a:ahLst/>
            <a:cxnLst/>
            <a:rect l="l" t="t" r="r" b="b"/>
            <a:pathLst>
              <a:path w="1924050" h="629285">
                <a:moveTo>
                  <a:pt x="20912" y="629150"/>
                </a:moveTo>
                <a:lnTo>
                  <a:pt x="20912" y="0"/>
                </a:lnTo>
              </a:path>
              <a:path w="1924050" h="629285">
                <a:moveTo>
                  <a:pt x="0" y="20971"/>
                </a:moveTo>
                <a:lnTo>
                  <a:pt x="1923931" y="20971"/>
                </a:lnTo>
              </a:path>
            </a:pathLst>
          </a:custGeom>
          <a:ln w="3141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526234" y="283995"/>
            <a:ext cx="188595" cy="474980"/>
          </a:xfrm>
          <a:custGeom>
            <a:avLst/>
            <a:gdLst/>
            <a:ahLst/>
            <a:cxnLst/>
            <a:rect l="l" t="t" r="r" b="b"/>
            <a:pathLst>
              <a:path w="188595" h="474980">
                <a:moveTo>
                  <a:pt x="188210" y="474452"/>
                </a:moveTo>
                <a:lnTo>
                  <a:pt x="0" y="474452"/>
                </a:lnTo>
                <a:lnTo>
                  <a:pt x="0" y="0"/>
                </a:lnTo>
                <a:lnTo>
                  <a:pt x="188210" y="0"/>
                </a:lnTo>
                <a:lnTo>
                  <a:pt x="188210" y="474452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526234" y="336311"/>
            <a:ext cx="172085" cy="3905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025"/>
              </a:lnSpc>
            </a:pPr>
            <a:r>
              <a:rPr sz="2750" spc="130" dirty="0">
                <a:solidFill>
                  <a:srgbClr val="FDFDFD"/>
                </a:solidFill>
                <a:latin typeface="Times New Roman"/>
                <a:cs typeface="Times New Roman"/>
              </a:rPr>
              <a:t>z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448960" y="517770"/>
            <a:ext cx="262255" cy="655955"/>
          </a:xfrm>
          <a:custGeom>
            <a:avLst/>
            <a:gdLst/>
            <a:ahLst/>
            <a:cxnLst/>
            <a:rect l="l" t="t" r="r" b="b"/>
            <a:pathLst>
              <a:path w="262255" h="655955">
                <a:moveTo>
                  <a:pt x="261969" y="655663"/>
                </a:moveTo>
                <a:lnTo>
                  <a:pt x="0" y="655663"/>
                </a:lnTo>
                <a:lnTo>
                  <a:pt x="0" y="0"/>
                </a:lnTo>
                <a:lnTo>
                  <a:pt x="261969" y="0"/>
                </a:lnTo>
                <a:lnTo>
                  <a:pt x="261969" y="655663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36260" y="524079"/>
            <a:ext cx="126364" cy="60261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3750" spc="75" dirty="0">
                <a:solidFill>
                  <a:srgbClr val="E1F4F9"/>
                </a:solidFill>
                <a:latin typeface="Arial"/>
                <a:cs typeface="Arial"/>
              </a:rPr>
              <a:t>'</a:t>
            </a:r>
            <a:endParaRPr sz="375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12263" y="582305"/>
            <a:ext cx="193040" cy="5372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175"/>
              </a:lnSpc>
            </a:pPr>
            <a:r>
              <a:rPr sz="3750" spc="145" dirty="0">
                <a:solidFill>
                  <a:srgbClr val="FDFDFD"/>
                </a:solidFill>
                <a:latin typeface="Arial"/>
                <a:cs typeface="Arial"/>
              </a:rPr>
              <a:t>º</a:t>
            </a:r>
            <a:endParaRPr sz="375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501062" y="474964"/>
            <a:ext cx="198755" cy="716280"/>
          </a:xfrm>
          <a:custGeom>
            <a:avLst/>
            <a:gdLst/>
            <a:ahLst/>
            <a:cxnLst/>
            <a:rect l="l" t="t" r="r" b="b"/>
            <a:pathLst>
              <a:path w="198754" h="716280">
                <a:moveTo>
                  <a:pt x="198666" y="715992"/>
                </a:moveTo>
                <a:lnTo>
                  <a:pt x="0" y="715992"/>
                </a:lnTo>
                <a:lnTo>
                  <a:pt x="0" y="0"/>
                </a:lnTo>
                <a:lnTo>
                  <a:pt x="198666" y="0"/>
                </a:lnTo>
                <a:lnTo>
                  <a:pt x="198666" y="715992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501062" y="553914"/>
            <a:ext cx="194310" cy="58928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560"/>
              </a:lnSpc>
            </a:pPr>
            <a:r>
              <a:rPr sz="4150" spc="145" dirty="0">
                <a:solidFill>
                  <a:srgbClr val="FDFDFD"/>
                </a:solidFill>
                <a:latin typeface="Times New Roman"/>
                <a:cs typeface="Times New Roman"/>
              </a:rPr>
              <a:t>-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32969" y="784353"/>
            <a:ext cx="188595" cy="396875"/>
          </a:xfrm>
          <a:custGeom>
            <a:avLst/>
            <a:gdLst/>
            <a:ahLst/>
            <a:cxnLst/>
            <a:rect l="l" t="t" r="r" b="b"/>
            <a:pathLst>
              <a:path w="188595" h="396875">
                <a:moveTo>
                  <a:pt x="188210" y="396814"/>
                </a:moveTo>
                <a:lnTo>
                  <a:pt x="0" y="396814"/>
                </a:lnTo>
                <a:lnTo>
                  <a:pt x="0" y="0"/>
                </a:lnTo>
                <a:lnTo>
                  <a:pt x="188210" y="0"/>
                </a:lnTo>
                <a:lnTo>
                  <a:pt x="188210" y="396814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32969" y="828109"/>
            <a:ext cx="161925" cy="327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30"/>
              </a:lnSpc>
            </a:pPr>
            <a:r>
              <a:rPr sz="2300" spc="120" dirty="0">
                <a:solidFill>
                  <a:srgbClr val="FDFDFD"/>
                </a:solidFill>
                <a:latin typeface="Times New Roman"/>
                <a:cs typeface="Times New Roman"/>
              </a:rPr>
              <a:t>u</a:t>
            </a:r>
            <a:endParaRPr sz="23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511179" y="946702"/>
            <a:ext cx="188595" cy="334010"/>
          </a:xfrm>
          <a:custGeom>
            <a:avLst/>
            <a:gdLst/>
            <a:ahLst/>
            <a:cxnLst/>
            <a:rect l="l" t="t" r="r" b="b"/>
            <a:pathLst>
              <a:path w="188595" h="334009">
                <a:moveTo>
                  <a:pt x="0" y="333571"/>
                </a:moveTo>
                <a:lnTo>
                  <a:pt x="188210" y="333571"/>
                </a:lnTo>
                <a:lnTo>
                  <a:pt x="188210" y="0"/>
                </a:lnTo>
                <a:lnTo>
                  <a:pt x="0" y="0"/>
                </a:lnTo>
                <a:lnTo>
                  <a:pt x="0" y="333571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98479" y="952252"/>
            <a:ext cx="278765" cy="579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600" spc="190" dirty="0">
                <a:solidFill>
                  <a:srgbClr val="FDFDFD"/>
                </a:solidFill>
                <a:latin typeface="Times New Roman"/>
                <a:cs typeface="Times New Roman"/>
              </a:rPr>
              <a:t>5</a:t>
            </a:r>
            <a:endParaRPr sz="36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164668" y="1280286"/>
            <a:ext cx="544195" cy="577215"/>
          </a:xfrm>
          <a:custGeom>
            <a:avLst/>
            <a:gdLst/>
            <a:ahLst/>
            <a:cxnLst/>
            <a:rect l="l" t="t" r="r" b="b"/>
            <a:pathLst>
              <a:path w="544195" h="577214">
                <a:moveTo>
                  <a:pt x="543725" y="0"/>
                </a:moveTo>
                <a:lnTo>
                  <a:pt x="0" y="0"/>
                </a:lnTo>
                <a:lnTo>
                  <a:pt x="0" y="453885"/>
                </a:lnTo>
                <a:lnTo>
                  <a:pt x="0" y="576973"/>
                </a:lnTo>
                <a:lnTo>
                  <a:pt x="543725" y="576973"/>
                </a:lnTo>
                <a:lnTo>
                  <a:pt x="543725" y="453885"/>
                </a:lnTo>
                <a:lnTo>
                  <a:pt x="543725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151980" y="1284304"/>
            <a:ext cx="515620" cy="53340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300" spc="185" dirty="0">
                <a:solidFill>
                  <a:srgbClr val="FDFDFD"/>
                </a:solidFill>
                <a:latin typeface="Arial"/>
                <a:cs typeface="Arial"/>
              </a:rPr>
              <a:t>sg</a:t>
            </a:r>
            <a:endParaRPr sz="330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167019" y="1732116"/>
            <a:ext cx="188595" cy="381635"/>
          </a:xfrm>
          <a:custGeom>
            <a:avLst/>
            <a:gdLst/>
            <a:ahLst/>
            <a:cxnLst/>
            <a:rect l="l" t="t" r="r" b="b"/>
            <a:pathLst>
              <a:path w="188595" h="381635">
                <a:moveTo>
                  <a:pt x="188210" y="381430"/>
                </a:moveTo>
                <a:lnTo>
                  <a:pt x="0" y="381430"/>
                </a:lnTo>
                <a:lnTo>
                  <a:pt x="0" y="0"/>
                </a:lnTo>
                <a:lnTo>
                  <a:pt x="188210" y="0"/>
                </a:lnTo>
                <a:lnTo>
                  <a:pt x="188210" y="38143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167019" y="1774389"/>
            <a:ext cx="11557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20"/>
              </a:lnSpc>
            </a:pPr>
            <a:r>
              <a:rPr sz="1750" spc="-145" dirty="0">
                <a:solidFill>
                  <a:srgbClr val="FDFDFD"/>
                </a:solidFill>
                <a:latin typeface="Courier New"/>
                <a:cs typeface="Courier New"/>
              </a:rPr>
              <a:t>&lt;</a:t>
            </a:r>
            <a:endParaRPr sz="1750">
              <a:latin typeface="Courier New"/>
              <a:cs typeface="Courier New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527333" y="1734168"/>
            <a:ext cx="188595" cy="359410"/>
          </a:xfrm>
          <a:custGeom>
            <a:avLst/>
            <a:gdLst/>
            <a:ahLst/>
            <a:cxnLst/>
            <a:rect l="l" t="t" r="r" b="b"/>
            <a:pathLst>
              <a:path w="188595" h="359410">
                <a:moveTo>
                  <a:pt x="188210" y="358961"/>
                </a:moveTo>
                <a:lnTo>
                  <a:pt x="0" y="358961"/>
                </a:lnTo>
                <a:lnTo>
                  <a:pt x="0" y="0"/>
                </a:lnTo>
                <a:lnTo>
                  <a:pt x="188210" y="0"/>
                </a:lnTo>
                <a:lnTo>
                  <a:pt x="188210" y="358961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269720" y="1724126"/>
            <a:ext cx="470534" cy="2946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750" spc="-145" dirty="0">
                <a:solidFill>
                  <a:srgbClr val="FDFDFD"/>
                </a:solidFill>
                <a:latin typeface="Courier New"/>
                <a:cs typeface="Courier New"/>
              </a:rPr>
              <a:t>(</a:t>
            </a:r>
            <a:r>
              <a:rPr sz="1750" spc="-120" dirty="0">
                <a:solidFill>
                  <a:srgbClr val="FDFDFD"/>
                </a:solidFill>
                <a:latin typeface="Courier New"/>
                <a:cs typeface="Courier New"/>
              </a:rPr>
              <a:t> </a:t>
            </a:r>
            <a:r>
              <a:rPr sz="1450" b="1" spc="-90" dirty="0">
                <a:solidFill>
                  <a:srgbClr val="FDFDFD"/>
                </a:solidFill>
                <a:latin typeface="Courier New"/>
                <a:cs typeface="Courier New"/>
              </a:rPr>
              <a:t>LU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22" name="object 22"/>
          <p:cNvGrpSpPr/>
          <p:nvPr/>
        </p:nvGrpSpPr>
        <p:grpSpPr>
          <a:xfrm>
            <a:off x="168361" y="1891041"/>
            <a:ext cx="542925" cy="432434"/>
            <a:chOff x="168361" y="1891041"/>
            <a:chExt cx="542925" cy="432434"/>
          </a:xfrm>
        </p:grpSpPr>
        <p:sp>
          <p:nvSpPr>
            <p:cNvPr id="23" name="object 23"/>
            <p:cNvSpPr/>
            <p:nvPr/>
          </p:nvSpPr>
          <p:spPr>
            <a:xfrm>
              <a:off x="168361" y="1891041"/>
              <a:ext cx="188595" cy="362585"/>
            </a:xfrm>
            <a:custGeom>
              <a:avLst/>
              <a:gdLst/>
              <a:ahLst/>
              <a:cxnLst/>
              <a:rect l="l" t="t" r="r" b="b"/>
              <a:pathLst>
                <a:path w="188595" h="362585">
                  <a:moveTo>
                    <a:pt x="188210" y="362309"/>
                  </a:moveTo>
                  <a:lnTo>
                    <a:pt x="0" y="362309"/>
                  </a:lnTo>
                  <a:lnTo>
                    <a:pt x="0" y="0"/>
                  </a:lnTo>
                  <a:lnTo>
                    <a:pt x="188210" y="0"/>
                  </a:lnTo>
                  <a:lnTo>
                    <a:pt x="188210" y="362309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522528" y="1941832"/>
              <a:ext cx="188595" cy="381635"/>
            </a:xfrm>
            <a:custGeom>
              <a:avLst/>
              <a:gdLst/>
              <a:ahLst/>
              <a:cxnLst/>
              <a:rect l="l" t="t" r="r" b="b"/>
              <a:pathLst>
                <a:path w="188595" h="381635">
                  <a:moveTo>
                    <a:pt x="188210" y="381430"/>
                  </a:moveTo>
                  <a:lnTo>
                    <a:pt x="0" y="381430"/>
                  </a:lnTo>
                  <a:lnTo>
                    <a:pt x="0" y="0"/>
                  </a:lnTo>
                  <a:lnTo>
                    <a:pt x="188210" y="0"/>
                  </a:lnTo>
                  <a:lnTo>
                    <a:pt x="188210" y="381430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522528" y="1984105"/>
            <a:ext cx="23114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20"/>
              </a:lnSpc>
            </a:pPr>
            <a:r>
              <a:rPr sz="1750" spc="-150" dirty="0">
                <a:solidFill>
                  <a:srgbClr val="FDFDFD"/>
                </a:solidFill>
                <a:latin typeface="Courier New"/>
                <a:cs typeface="Courier New"/>
              </a:rPr>
              <a:t>&lt;</a:t>
            </a:r>
            <a:r>
              <a:rPr sz="1750" spc="-145" dirty="0">
                <a:solidFill>
                  <a:srgbClr val="FDFDFD"/>
                </a:solidFill>
                <a:latin typeface="Courier New"/>
                <a:cs typeface="Courier New"/>
              </a:rPr>
              <a:t>(</a:t>
            </a:r>
            <a:endParaRPr sz="1750">
              <a:latin typeface="Courier New"/>
              <a:cs typeface="Courier New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74533" y="2099645"/>
            <a:ext cx="188595" cy="241935"/>
          </a:xfrm>
          <a:custGeom>
            <a:avLst/>
            <a:gdLst/>
            <a:ahLst/>
            <a:cxnLst/>
            <a:rect l="l" t="t" r="r" b="b"/>
            <a:pathLst>
              <a:path w="188595" h="241935">
                <a:moveTo>
                  <a:pt x="188210" y="241539"/>
                </a:moveTo>
                <a:lnTo>
                  <a:pt x="0" y="241539"/>
                </a:lnTo>
                <a:lnTo>
                  <a:pt x="0" y="0"/>
                </a:lnTo>
                <a:lnTo>
                  <a:pt x="188210" y="0"/>
                </a:lnTo>
                <a:lnTo>
                  <a:pt x="188210" y="241539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22290" y="1888987"/>
            <a:ext cx="314325" cy="3486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2100" spc="-285" dirty="0">
                <a:solidFill>
                  <a:srgbClr val="FDFDFD"/>
                </a:solidFill>
                <a:latin typeface="Times New Roman"/>
                <a:cs typeface="Times New Roman"/>
              </a:rPr>
              <a:t>o</a:t>
            </a:r>
            <a:r>
              <a:rPr sz="2100" spc="-427" baseline="-35714" dirty="0">
                <a:solidFill>
                  <a:srgbClr val="FDFDFD"/>
                </a:solidFill>
                <a:latin typeface="Times New Roman"/>
                <a:cs typeface="Times New Roman"/>
              </a:rPr>
              <a:t>&lt;(</a:t>
            </a:r>
            <a:r>
              <a:rPr sz="2100" spc="-285" dirty="0">
                <a:solidFill>
                  <a:srgbClr val="FDFDFD"/>
                </a:solidFill>
                <a:latin typeface="Times New Roman"/>
                <a:cs typeface="Times New Roman"/>
              </a:rPr>
              <a:t>:</a:t>
            </a:r>
            <a:endParaRPr sz="21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524238" y="2099645"/>
            <a:ext cx="198755" cy="241935"/>
          </a:xfrm>
          <a:custGeom>
            <a:avLst/>
            <a:gdLst/>
            <a:ahLst/>
            <a:cxnLst/>
            <a:rect l="l" t="t" r="r" b="b"/>
            <a:pathLst>
              <a:path w="198754" h="241935">
                <a:moveTo>
                  <a:pt x="198666" y="241539"/>
                </a:moveTo>
                <a:lnTo>
                  <a:pt x="0" y="241539"/>
                </a:lnTo>
                <a:lnTo>
                  <a:pt x="0" y="0"/>
                </a:lnTo>
                <a:lnTo>
                  <a:pt x="198666" y="0"/>
                </a:lnTo>
                <a:lnTo>
                  <a:pt x="198666" y="241539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511538" y="2094043"/>
            <a:ext cx="140970" cy="2413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00" spc="-75" dirty="0">
                <a:solidFill>
                  <a:srgbClr val="FDFDFD"/>
                </a:solidFill>
                <a:latin typeface="Times New Roman"/>
                <a:cs typeface="Times New Roman"/>
              </a:rPr>
              <a:t>_,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0" name="object 30"/>
          <p:cNvGrpSpPr/>
          <p:nvPr/>
        </p:nvGrpSpPr>
        <p:grpSpPr>
          <a:xfrm>
            <a:off x="170335" y="2279432"/>
            <a:ext cx="545465" cy="359410"/>
            <a:chOff x="170335" y="2279432"/>
            <a:chExt cx="545465" cy="359410"/>
          </a:xfrm>
        </p:grpSpPr>
        <p:sp>
          <p:nvSpPr>
            <p:cNvPr id="31" name="object 31"/>
            <p:cNvSpPr/>
            <p:nvPr/>
          </p:nvSpPr>
          <p:spPr>
            <a:xfrm>
              <a:off x="170335" y="2323722"/>
              <a:ext cx="188595" cy="248285"/>
            </a:xfrm>
            <a:custGeom>
              <a:avLst/>
              <a:gdLst/>
              <a:ahLst/>
              <a:cxnLst/>
              <a:rect l="l" t="t" r="r" b="b"/>
              <a:pathLst>
                <a:path w="188595" h="248285">
                  <a:moveTo>
                    <a:pt x="188210" y="247781"/>
                  </a:moveTo>
                  <a:lnTo>
                    <a:pt x="0" y="247781"/>
                  </a:lnTo>
                  <a:lnTo>
                    <a:pt x="0" y="0"/>
                  </a:lnTo>
                  <a:lnTo>
                    <a:pt x="188210" y="0"/>
                  </a:lnTo>
                  <a:lnTo>
                    <a:pt x="188210" y="247781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27329" y="2279433"/>
              <a:ext cx="188595" cy="359410"/>
            </a:xfrm>
            <a:custGeom>
              <a:avLst/>
              <a:gdLst/>
              <a:ahLst/>
              <a:cxnLst/>
              <a:rect l="l" t="t" r="r" b="b"/>
              <a:pathLst>
                <a:path w="188595" h="359410">
                  <a:moveTo>
                    <a:pt x="188214" y="0"/>
                  </a:moveTo>
                  <a:lnTo>
                    <a:pt x="0" y="0"/>
                  </a:lnTo>
                  <a:lnTo>
                    <a:pt x="0" y="142773"/>
                  </a:lnTo>
                  <a:lnTo>
                    <a:pt x="0" y="358965"/>
                  </a:lnTo>
                  <a:lnTo>
                    <a:pt x="188214" y="358965"/>
                  </a:lnTo>
                  <a:lnTo>
                    <a:pt x="188214" y="142773"/>
                  </a:lnTo>
                  <a:lnTo>
                    <a:pt x="188214" y="0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3" name="object 33"/>
          <p:cNvSpPr txBox="1"/>
          <p:nvPr/>
        </p:nvSpPr>
        <p:spPr>
          <a:xfrm>
            <a:off x="170335" y="2349744"/>
            <a:ext cx="215265" cy="1936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05"/>
              </a:lnSpc>
            </a:pPr>
            <a:r>
              <a:rPr sz="1350" b="1" spc="-65" dirty="0">
                <a:solidFill>
                  <a:srgbClr val="FDFDFD"/>
                </a:solidFill>
                <a:latin typeface="Arial"/>
                <a:cs typeface="Arial"/>
              </a:rPr>
              <a:t>O.:</a:t>
            </a:r>
            <a:endParaRPr sz="13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635900" y="2422202"/>
            <a:ext cx="98425" cy="216535"/>
          </a:xfrm>
          <a:prstGeom prst="rect">
            <a:avLst/>
          </a:prstGeom>
          <a:solidFill>
            <a:srgbClr val="0185D1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55"/>
              </a:lnSpc>
            </a:pPr>
            <a:r>
              <a:rPr sz="1450" b="1" spc="-90" dirty="0">
                <a:solidFill>
                  <a:srgbClr val="FDFDFD"/>
                </a:solidFill>
                <a:latin typeface="Courier New"/>
                <a:cs typeface="Courier New"/>
              </a:rPr>
              <a:t>U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27333" y="2351662"/>
            <a:ext cx="100330" cy="2108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10"/>
              </a:lnSpc>
            </a:pPr>
            <a:r>
              <a:rPr sz="1450" b="1" spc="-90" dirty="0">
                <a:solidFill>
                  <a:srgbClr val="FDFDFD"/>
                </a:solidFill>
                <a:latin typeface="Courier New"/>
                <a:cs typeface="Courier New"/>
              </a:rPr>
              <a:t>L</a:t>
            </a:r>
            <a:endParaRPr sz="1450">
              <a:latin typeface="Courier New"/>
              <a:cs typeface="Courier New"/>
            </a:endParaRPr>
          </a:p>
        </p:txBody>
      </p:sp>
      <p:grpSp>
        <p:nvGrpSpPr>
          <p:cNvPr id="36" name="object 36"/>
          <p:cNvGrpSpPr/>
          <p:nvPr/>
        </p:nvGrpSpPr>
        <p:grpSpPr>
          <a:xfrm>
            <a:off x="177754" y="2310358"/>
            <a:ext cx="522605" cy="588645"/>
            <a:chOff x="177754" y="2310358"/>
            <a:chExt cx="522605" cy="588645"/>
          </a:xfrm>
        </p:grpSpPr>
        <p:sp>
          <p:nvSpPr>
            <p:cNvPr id="37" name="object 37"/>
            <p:cNvSpPr/>
            <p:nvPr/>
          </p:nvSpPr>
          <p:spPr>
            <a:xfrm>
              <a:off x="177754" y="2310358"/>
              <a:ext cx="188595" cy="588645"/>
            </a:xfrm>
            <a:custGeom>
              <a:avLst/>
              <a:gdLst/>
              <a:ahLst/>
              <a:cxnLst/>
              <a:rect l="l" t="t" r="r" b="b"/>
              <a:pathLst>
                <a:path w="188595" h="588644">
                  <a:moveTo>
                    <a:pt x="188210" y="588492"/>
                  </a:moveTo>
                  <a:lnTo>
                    <a:pt x="0" y="588492"/>
                  </a:lnTo>
                  <a:lnTo>
                    <a:pt x="0" y="0"/>
                  </a:lnTo>
                  <a:lnTo>
                    <a:pt x="188210" y="0"/>
                  </a:lnTo>
                  <a:lnTo>
                    <a:pt x="188210" y="588492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11517" y="2310371"/>
              <a:ext cx="188595" cy="588645"/>
            </a:xfrm>
            <a:custGeom>
              <a:avLst/>
              <a:gdLst/>
              <a:ahLst/>
              <a:cxnLst/>
              <a:rect l="l" t="t" r="r" b="b"/>
              <a:pathLst>
                <a:path w="188595" h="588644">
                  <a:moveTo>
                    <a:pt x="188214" y="0"/>
                  </a:moveTo>
                  <a:lnTo>
                    <a:pt x="0" y="0"/>
                  </a:lnTo>
                  <a:lnTo>
                    <a:pt x="0" y="111836"/>
                  </a:lnTo>
                  <a:lnTo>
                    <a:pt x="0" y="588479"/>
                  </a:lnTo>
                  <a:lnTo>
                    <a:pt x="188214" y="588479"/>
                  </a:lnTo>
                  <a:lnTo>
                    <a:pt x="188214" y="111836"/>
                  </a:lnTo>
                  <a:lnTo>
                    <a:pt x="188214" y="0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9" name="object 39"/>
          <p:cNvSpPr txBox="1"/>
          <p:nvPr/>
        </p:nvSpPr>
        <p:spPr>
          <a:xfrm>
            <a:off x="177754" y="2375579"/>
            <a:ext cx="456565" cy="392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10"/>
              </a:lnSpc>
            </a:pPr>
            <a:r>
              <a:rPr sz="2700" spc="-665" dirty="0">
                <a:solidFill>
                  <a:srgbClr val="FDFDFD"/>
                </a:solidFill>
                <a:latin typeface="Courier New"/>
                <a:cs typeface="Courier New"/>
              </a:rPr>
              <a:t>_</a:t>
            </a:r>
            <a:r>
              <a:rPr sz="2700" spc="-660" dirty="0">
                <a:solidFill>
                  <a:srgbClr val="FDFDFD"/>
                </a:solidFill>
                <a:latin typeface="Courier New"/>
                <a:cs typeface="Courier New"/>
              </a:rPr>
              <a:t>,</a:t>
            </a:r>
            <a:r>
              <a:rPr sz="2700" spc="-919" dirty="0">
                <a:solidFill>
                  <a:srgbClr val="FDFDFD"/>
                </a:solidFill>
                <a:latin typeface="Courier New"/>
                <a:cs typeface="Courier New"/>
              </a:rPr>
              <a:t> </a:t>
            </a:r>
            <a:r>
              <a:rPr sz="2700" spc="-660" dirty="0">
                <a:solidFill>
                  <a:srgbClr val="FDFDFD"/>
                </a:solidFill>
                <a:latin typeface="Courier New"/>
                <a:cs typeface="Courier New"/>
              </a:rPr>
              <a:t>e</a:t>
            </a:r>
            <a:endParaRPr sz="2700">
              <a:latin typeface="Courier New"/>
              <a:cs typeface="Courier New"/>
            </a:endParaRPr>
          </a:p>
        </p:txBody>
      </p:sp>
      <p:sp>
        <p:nvSpPr>
          <p:cNvPr id="40" name="object 40"/>
          <p:cNvSpPr/>
          <p:nvPr/>
        </p:nvSpPr>
        <p:spPr>
          <a:xfrm>
            <a:off x="92176" y="2422207"/>
            <a:ext cx="544195" cy="1014094"/>
          </a:xfrm>
          <a:custGeom>
            <a:avLst/>
            <a:gdLst/>
            <a:ahLst/>
            <a:cxnLst/>
            <a:rect l="l" t="t" r="r" b="b"/>
            <a:pathLst>
              <a:path w="544195" h="1014095">
                <a:moveTo>
                  <a:pt x="543712" y="0"/>
                </a:moveTo>
                <a:lnTo>
                  <a:pt x="0" y="0"/>
                </a:lnTo>
                <a:lnTo>
                  <a:pt x="0" y="899845"/>
                </a:lnTo>
                <a:lnTo>
                  <a:pt x="0" y="1013510"/>
                </a:lnTo>
                <a:lnTo>
                  <a:pt x="543712" y="1013510"/>
                </a:lnTo>
                <a:lnTo>
                  <a:pt x="543712" y="899845"/>
                </a:lnTo>
                <a:lnTo>
                  <a:pt x="543712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79481" y="2422017"/>
            <a:ext cx="710565" cy="74104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700" spc="-130" dirty="0">
                <a:solidFill>
                  <a:srgbClr val="FDFDFD"/>
                </a:solidFill>
                <a:latin typeface="Courier New"/>
                <a:cs typeface="Courier New"/>
              </a:rPr>
              <a:t>ºz</a:t>
            </a:r>
            <a:endParaRPr sz="4700">
              <a:latin typeface="Courier New"/>
              <a:cs typeface="Courier New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112470" y="2871898"/>
            <a:ext cx="600710" cy="328295"/>
            <a:chOff x="112470" y="2871898"/>
            <a:chExt cx="600710" cy="328295"/>
          </a:xfrm>
        </p:grpSpPr>
        <p:sp>
          <p:nvSpPr>
            <p:cNvPr id="43" name="object 43"/>
            <p:cNvSpPr/>
            <p:nvPr/>
          </p:nvSpPr>
          <p:spPr>
            <a:xfrm>
              <a:off x="112470" y="2878559"/>
              <a:ext cx="240665" cy="319405"/>
            </a:xfrm>
            <a:custGeom>
              <a:avLst/>
              <a:gdLst/>
              <a:ahLst/>
              <a:cxnLst/>
              <a:rect l="l" t="t" r="r" b="b"/>
              <a:pathLst>
                <a:path w="240665" h="319405">
                  <a:moveTo>
                    <a:pt x="240491" y="319177"/>
                  </a:moveTo>
                  <a:lnTo>
                    <a:pt x="0" y="319177"/>
                  </a:lnTo>
                  <a:lnTo>
                    <a:pt x="0" y="0"/>
                  </a:lnTo>
                  <a:lnTo>
                    <a:pt x="240491" y="0"/>
                  </a:lnTo>
                  <a:lnTo>
                    <a:pt x="240491" y="319177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457161" y="2871901"/>
              <a:ext cx="255904" cy="328295"/>
            </a:xfrm>
            <a:custGeom>
              <a:avLst/>
              <a:gdLst/>
              <a:ahLst/>
              <a:cxnLst/>
              <a:rect l="l" t="t" r="r" b="b"/>
              <a:pathLst>
                <a:path w="255904" h="328294">
                  <a:moveTo>
                    <a:pt x="255803" y="0"/>
                  </a:moveTo>
                  <a:lnTo>
                    <a:pt x="0" y="0"/>
                  </a:lnTo>
                  <a:lnTo>
                    <a:pt x="0" y="54711"/>
                  </a:lnTo>
                  <a:lnTo>
                    <a:pt x="0" y="327812"/>
                  </a:lnTo>
                  <a:lnTo>
                    <a:pt x="255803" y="327812"/>
                  </a:lnTo>
                  <a:lnTo>
                    <a:pt x="255803" y="54711"/>
                  </a:lnTo>
                  <a:lnTo>
                    <a:pt x="255803" y="0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112470" y="2908045"/>
            <a:ext cx="593090" cy="26987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90"/>
              </a:lnSpc>
            </a:pPr>
            <a:r>
              <a:rPr sz="1850" spc="-35" dirty="0">
                <a:solidFill>
                  <a:srgbClr val="FDFDFD"/>
                </a:solidFill>
                <a:latin typeface="Times New Roman"/>
                <a:cs typeface="Times New Roman"/>
              </a:rPr>
              <a:t>•Z</a:t>
            </a:r>
            <a:r>
              <a:rPr sz="1850" spc="15" dirty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1900" spc="-45" dirty="0">
                <a:solidFill>
                  <a:srgbClr val="E1F4F9"/>
                </a:solidFill>
                <a:latin typeface="Times New Roman"/>
                <a:cs typeface="Times New Roman"/>
              </a:rPr>
              <a:t>•</a:t>
            </a:r>
            <a:r>
              <a:rPr sz="1900" spc="-45" dirty="0">
                <a:solidFill>
                  <a:srgbClr val="FDFDFD"/>
                </a:solidFill>
                <a:latin typeface="Times New Roman"/>
                <a:cs typeface="Times New Roman"/>
              </a:rPr>
              <a:t>O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128981" y="2926613"/>
            <a:ext cx="544195" cy="784860"/>
          </a:xfrm>
          <a:custGeom>
            <a:avLst/>
            <a:gdLst/>
            <a:ahLst/>
            <a:cxnLst/>
            <a:rect l="l" t="t" r="r" b="b"/>
            <a:pathLst>
              <a:path w="544195" h="784860">
                <a:moveTo>
                  <a:pt x="543725" y="0"/>
                </a:moveTo>
                <a:lnTo>
                  <a:pt x="0" y="0"/>
                </a:lnTo>
                <a:lnTo>
                  <a:pt x="0" y="395439"/>
                </a:lnTo>
                <a:lnTo>
                  <a:pt x="0" y="762203"/>
                </a:lnTo>
                <a:lnTo>
                  <a:pt x="0" y="784644"/>
                </a:lnTo>
                <a:lnTo>
                  <a:pt x="543725" y="784644"/>
                </a:lnTo>
                <a:lnTo>
                  <a:pt x="543725" y="762203"/>
                </a:lnTo>
                <a:lnTo>
                  <a:pt x="543725" y="395439"/>
                </a:lnTo>
                <a:lnTo>
                  <a:pt x="543725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116286" y="2923590"/>
            <a:ext cx="594360" cy="57912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3600" spc="70" dirty="0">
                <a:solidFill>
                  <a:srgbClr val="FDFDFD"/>
                </a:solidFill>
                <a:latin typeface="Courier New"/>
                <a:cs typeface="Courier New"/>
              </a:rPr>
              <a:t>fu</a:t>
            </a:r>
            <a:endParaRPr sz="3600">
              <a:latin typeface="Courier New"/>
              <a:cs typeface="Courier New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500483" y="3322052"/>
            <a:ext cx="188595" cy="498475"/>
          </a:xfrm>
          <a:custGeom>
            <a:avLst/>
            <a:gdLst/>
            <a:ahLst/>
            <a:cxnLst/>
            <a:rect l="l" t="t" r="r" b="b"/>
            <a:pathLst>
              <a:path w="188595" h="498475">
                <a:moveTo>
                  <a:pt x="188210" y="498304"/>
                </a:moveTo>
                <a:lnTo>
                  <a:pt x="0" y="498304"/>
                </a:lnTo>
                <a:lnTo>
                  <a:pt x="0" y="0"/>
                </a:lnTo>
                <a:lnTo>
                  <a:pt x="188210" y="0"/>
                </a:lnTo>
                <a:lnTo>
                  <a:pt x="188210" y="498304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512151" y="3435717"/>
            <a:ext cx="209550" cy="2755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70"/>
              </a:lnSpc>
            </a:pPr>
            <a:r>
              <a:rPr sz="2850" spc="-490" dirty="0">
                <a:solidFill>
                  <a:srgbClr val="FDFDFD"/>
                </a:solidFill>
                <a:latin typeface="Arial"/>
                <a:cs typeface="Arial"/>
              </a:rPr>
              <a:t>::5</a:t>
            </a:r>
            <a:endParaRPr sz="285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165006" y="3542254"/>
            <a:ext cx="188595" cy="492125"/>
          </a:xfrm>
          <a:custGeom>
            <a:avLst/>
            <a:gdLst/>
            <a:ahLst/>
            <a:cxnLst/>
            <a:rect l="l" t="t" r="r" b="b"/>
            <a:pathLst>
              <a:path w="188595" h="492125">
                <a:moveTo>
                  <a:pt x="188210" y="491705"/>
                </a:moveTo>
                <a:lnTo>
                  <a:pt x="0" y="491705"/>
                </a:lnTo>
                <a:lnTo>
                  <a:pt x="0" y="0"/>
                </a:lnTo>
                <a:lnTo>
                  <a:pt x="188210" y="0"/>
                </a:lnTo>
                <a:lnTo>
                  <a:pt x="188210" y="491705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152306" y="3544003"/>
            <a:ext cx="12382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spc="-655" dirty="0">
                <a:solidFill>
                  <a:srgbClr val="FDFDFD"/>
                </a:solidFill>
                <a:latin typeface="Times New Roman"/>
                <a:cs typeface="Times New Roman"/>
              </a:rPr>
              <a:t>o</a:t>
            </a:r>
            <a:endParaRPr sz="2850">
              <a:latin typeface="Times New Roman"/>
              <a:cs typeface="Times New Roman"/>
            </a:endParaRPr>
          </a:p>
        </p:txBody>
      </p:sp>
      <p:sp>
        <p:nvSpPr>
          <p:cNvPr id="52" name="object 52"/>
          <p:cNvSpPr/>
          <p:nvPr/>
        </p:nvSpPr>
        <p:spPr>
          <a:xfrm>
            <a:off x="502679" y="3688807"/>
            <a:ext cx="198755" cy="236854"/>
          </a:xfrm>
          <a:custGeom>
            <a:avLst/>
            <a:gdLst/>
            <a:ahLst/>
            <a:cxnLst/>
            <a:rect l="l" t="t" r="r" b="b"/>
            <a:pathLst>
              <a:path w="198754" h="236854">
                <a:moveTo>
                  <a:pt x="0" y="236371"/>
                </a:moveTo>
                <a:lnTo>
                  <a:pt x="198666" y="236371"/>
                </a:lnTo>
                <a:lnTo>
                  <a:pt x="198666" y="0"/>
                </a:lnTo>
                <a:lnTo>
                  <a:pt x="0" y="0"/>
                </a:lnTo>
                <a:lnTo>
                  <a:pt x="0" y="236371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512151" y="3711257"/>
            <a:ext cx="234950" cy="213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85"/>
              </a:lnSpc>
            </a:pPr>
            <a:r>
              <a:rPr sz="1750" spc="-140" dirty="0">
                <a:solidFill>
                  <a:srgbClr val="FDFDFD"/>
                </a:solidFill>
                <a:latin typeface="Arial"/>
                <a:cs typeface="Arial"/>
              </a:rPr>
              <a:t>::::¡</a:t>
            </a:r>
            <a:endParaRPr sz="175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8734" y="3913170"/>
            <a:ext cx="198755" cy="381635"/>
          </a:xfrm>
          <a:custGeom>
            <a:avLst/>
            <a:gdLst/>
            <a:ahLst/>
            <a:cxnLst/>
            <a:rect l="l" t="t" r="r" b="b"/>
            <a:pathLst>
              <a:path w="198754" h="381635">
                <a:moveTo>
                  <a:pt x="198666" y="381430"/>
                </a:moveTo>
                <a:lnTo>
                  <a:pt x="0" y="381430"/>
                </a:lnTo>
                <a:lnTo>
                  <a:pt x="0" y="0"/>
                </a:lnTo>
                <a:lnTo>
                  <a:pt x="198666" y="0"/>
                </a:lnTo>
                <a:lnTo>
                  <a:pt x="198666" y="38143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8734" y="3925178"/>
            <a:ext cx="198755" cy="369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60"/>
              </a:lnSpc>
            </a:pPr>
            <a:r>
              <a:rPr sz="1750" spc="-280" dirty="0">
                <a:solidFill>
                  <a:srgbClr val="FDFDFD"/>
                </a:solidFill>
                <a:latin typeface="Courier New"/>
                <a:cs typeface="Courier New"/>
              </a:rPr>
              <a:t>-</a:t>
            </a:r>
            <a:endParaRPr sz="1750">
              <a:latin typeface="Courier New"/>
              <a:cs typeface="Courier New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522528" y="3955445"/>
            <a:ext cx="23114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20"/>
              </a:lnSpc>
            </a:pPr>
            <a:r>
              <a:rPr sz="1750" spc="-150" dirty="0">
                <a:solidFill>
                  <a:srgbClr val="FDFDFD"/>
                </a:solidFill>
                <a:latin typeface="Courier New"/>
                <a:cs typeface="Courier New"/>
              </a:rPr>
              <a:t>&lt;</a:t>
            </a:r>
            <a:r>
              <a:rPr sz="1750" spc="-145" dirty="0">
                <a:solidFill>
                  <a:srgbClr val="FDFDFD"/>
                </a:solidFill>
                <a:latin typeface="Courier New"/>
                <a:cs typeface="Courier New"/>
              </a:rPr>
              <a:t>(</a:t>
            </a:r>
            <a:endParaRPr sz="1750">
              <a:latin typeface="Courier New"/>
              <a:cs typeface="Courier New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77749" y="3925188"/>
            <a:ext cx="544195" cy="588645"/>
          </a:xfrm>
          <a:custGeom>
            <a:avLst/>
            <a:gdLst/>
            <a:ahLst/>
            <a:cxnLst/>
            <a:rect l="l" t="t" r="r" b="b"/>
            <a:pathLst>
              <a:path w="544195" h="588645">
                <a:moveTo>
                  <a:pt x="543712" y="0"/>
                </a:moveTo>
                <a:lnTo>
                  <a:pt x="0" y="0"/>
                </a:lnTo>
                <a:lnTo>
                  <a:pt x="0" y="477647"/>
                </a:lnTo>
                <a:lnTo>
                  <a:pt x="0" y="588492"/>
                </a:lnTo>
                <a:lnTo>
                  <a:pt x="543712" y="588492"/>
                </a:lnTo>
                <a:lnTo>
                  <a:pt x="543712" y="477647"/>
                </a:lnTo>
                <a:lnTo>
                  <a:pt x="543712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355801" y="3990399"/>
            <a:ext cx="178435" cy="3924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10"/>
              </a:lnSpc>
            </a:pPr>
            <a:r>
              <a:rPr sz="2700" spc="-220" dirty="0">
                <a:solidFill>
                  <a:srgbClr val="FDFDFD"/>
                </a:solidFill>
                <a:latin typeface="Courier New"/>
                <a:cs typeface="Courier New"/>
              </a:rPr>
              <a:t>z</a:t>
            </a:r>
            <a:endParaRPr sz="2700">
              <a:latin typeface="Courier New"/>
              <a:cs typeface="Courier New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159854" y="4165612"/>
            <a:ext cx="544195" cy="437515"/>
          </a:xfrm>
          <a:custGeom>
            <a:avLst/>
            <a:gdLst/>
            <a:ahLst/>
            <a:cxnLst/>
            <a:rect l="l" t="t" r="r" b="b"/>
            <a:pathLst>
              <a:path w="544195" h="437514">
                <a:moveTo>
                  <a:pt x="543725" y="0"/>
                </a:moveTo>
                <a:lnTo>
                  <a:pt x="0" y="0"/>
                </a:lnTo>
                <a:lnTo>
                  <a:pt x="0" y="237223"/>
                </a:lnTo>
                <a:lnTo>
                  <a:pt x="0" y="368261"/>
                </a:lnTo>
                <a:lnTo>
                  <a:pt x="0" y="437108"/>
                </a:lnTo>
                <a:lnTo>
                  <a:pt x="543725" y="437108"/>
                </a:lnTo>
                <a:lnTo>
                  <a:pt x="543725" y="368261"/>
                </a:lnTo>
                <a:lnTo>
                  <a:pt x="543725" y="237223"/>
                </a:lnTo>
                <a:lnTo>
                  <a:pt x="543725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147162" y="4165581"/>
            <a:ext cx="338455" cy="41020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500" spc="-200" dirty="0">
                <a:solidFill>
                  <a:srgbClr val="FDFDFD"/>
                </a:solidFill>
                <a:latin typeface="Arial"/>
                <a:cs typeface="Arial"/>
              </a:rPr>
              <a:t>&gt;o</a:t>
            </a:r>
            <a:endParaRPr sz="2500">
              <a:latin typeface="Arial"/>
              <a:cs typeface="Arial"/>
            </a:endParaRPr>
          </a:p>
        </p:txBody>
      </p:sp>
      <p:grpSp>
        <p:nvGrpSpPr>
          <p:cNvPr id="61" name="object 61"/>
          <p:cNvGrpSpPr/>
          <p:nvPr/>
        </p:nvGrpSpPr>
        <p:grpSpPr>
          <a:xfrm>
            <a:off x="168041" y="4398907"/>
            <a:ext cx="546100" cy="349250"/>
            <a:chOff x="168041" y="4398907"/>
            <a:chExt cx="546100" cy="349250"/>
          </a:xfrm>
        </p:grpSpPr>
        <p:sp>
          <p:nvSpPr>
            <p:cNvPr id="62" name="object 62"/>
            <p:cNvSpPr/>
            <p:nvPr/>
          </p:nvSpPr>
          <p:spPr>
            <a:xfrm>
              <a:off x="168041" y="4398907"/>
              <a:ext cx="188595" cy="349250"/>
            </a:xfrm>
            <a:custGeom>
              <a:avLst/>
              <a:gdLst/>
              <a:ahLst/>
              <a:cxnLst/>
              <a:rect l="l" t="t" r="r" b="b"/>
              <a:pathLst>
                <a:path w="188595" h="349250">
                  <a:moveTo>
                    <a:pt x="188210" y="348729"/>
                  </a:moveTo>
                  <a:lnTo>
                    <a:pt x="0" y="348729"/>
                  </a:lnTo>
                  <a:lnTo>
                    <a:pt x="0" y="0"/>
                  </a:lnTo>
                  <a:lnTo>
                    <a:pt x="188210" y="0"/>
                  </a:lnTo>
                  <a:lnTo>
                    <a:pt x="188210" y="348729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525736" y="4402831"/>
              <a:ext cx="188595" cy="332740"/>
            </a:xfrm>
            <a:custGeom>
              <a:avLst/>
              <a:gdLst/>
              <a:ahLst/>
              <a:cxnLst/>
              <a:rect l="l" t="t" r="r" b="b"/>
              <a:pathLst>
                <a:path w="188595" h="332739">
                  <a:moveTo>
                    <a:pt x="188210" y="332202"/>
                  </a:moveTo>
                  <a:lnTo>
                    <a:pt x="0" y="332202"/>
                  </a:lnTo>
                  <a:lnTo>
                    <a:pt x="0" y="0"/>
                  </a:lnTo>
                  <a:lnTo>
                    <a:pt x="188210" y="0"/>
                  </a:lnTo>
                  <a:lnTo>
                    <a:pt x="188210" y="332202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4" name="object 64"/>
          <p:cNvSpPr txBox="1"/>
          <p:nvPr/>
        </p:nvSpPr>
        <p:spPr>
          <a:xfrm>
            <a:off x="168041" y="4435531"/>
            <a:ext cx="148590" cy="272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15"/>
              </a:lnSpc>
            </a:pPr>
            <a:r>
              <a:rPr sz="1900" b="1" dirty="0">
                <a:solidFill>
                  <a:srgbClr val="FDFDFD"/>
                </a:solidFill>
                <a:latin typeface="Arial"/>
                <a:cs typeface="Arial"/>
              </a:rPr>
              <a:t>o</a:t>
            </a:r>
            <a:endParaRPr sz="19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25735" y="4435531"/>
            <a:ext cx="81280" cy="2724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15"/>
              </a:lnSpc>
            </a:pPr>
            <a:r>
              <a:rPr sz="1900" dirty="0">
                <a:solidFill>
                  <a:srgbClr val="FDFDFD"/>
                </a:solidFill>
                <a:latin typeface="Arial"/>
                <a:cs typeface="Arial"/>
              </a:rPr>
              <a:t>-</a:t>
            </a:r>
            <a:endParaRPr sz="1900">
              <a:latin typeface="Arial"/>
              <a:cs typeface="Arial"/>
            </a:endParaRPr>
          </a:p>
        </p:txBody>
      </p:sp>
      <p:grpSp>
        <p:nvGrpSpPr>
          <p:cNvPr id="66" name="object 66"/>
          <p:cNvGrpSpPr/>
          <p:nvPr/>
        </p:nvGrpSpPr>
        <p:grpSpPr>
          <a:xfrm>
            <a:off x="171824" y="4523402"/>
            <a:ext cx="545465" cy="359410"/>
            <a:chOff x="171824" y="4523402"/>
            <a:chExt cx="545465" cy="359410"/>
          </a:xfrm>
        </p:grpSpPr>
        <p:sp>
          <p:nvSpPr>
            <p:cNvPr id="67" name="object 67"/>
            <p:cNvSpPr/>
            <p:nvPr/>
          </p:nvSpPr>
          <p:spPr>
            <a:xfrm>
              <a:off x="171824" y="4523402"/>
              <a:ext cx="188595" cy="359410"/>
            </a:xfrm>
            <a:custGeom>
              <a:avLst/>
              <a:gdLst/>
              <a:ahLst/>
              <a:cxnLst/>
              <a:rect l="l" t="t" r="r" b="b"/>
              <a:pathLst>
                <a:path w="188595" h="359410">
                  <a:moveTo>
                    <a:pt x="188210" y="358961"/>
                  </a:moveTo>
                  <a:lnTo>
                    <a:pt x="0" y="358961"/>
                  </a:lnTo>
                  <a:lnTo>
                    <a:pt x="0" y="0"/>
                  </a:lnTo>
                  <a:lnTo>
                    <a:pt x="188210" y="0"/>
                  </a:lnTo>
                  <a:lnTo>
                    <a:pt x="188210" y="358961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528560" y="4533867"/>
              <a:ext cx="188595" cy="283845"/>
            </a:xfrm>
            <a:custGeom>
              <a:avLst/>
              <a:gdLst/>
              <a:ahLst/>
              <a:cxnLst/>
              <a:rect l="l" t="t" r="r" b="b"/>
              <a:pathLst>
                <a:path w="188595" h="283845">
                  <a:moveTo>
                    <a:pt x="188210" y="283654"/>
                  </a:moveTo>
                  <a:lnTo>
                    <a:pt x="0" y="283654"/>
                  </a:lnTo>
                  <a:lnTo>
                    <a:pt x="0" y="0"/>
                  </a:lnTo>
                  <a:lnTo>
                    <a:pt x="188210" y="0"/>
                  </a:lnTo>
                  <a:lnTo>
                    <a:pt x="188210" y="283654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9" name="object 69"/>
          <p:cNvSpPr txBox="1"/>
          <p:nvPr/>
        </p:nvSpPr>
        <p:spPr>
          <a:xfrm>
            <a:off x="133724" y="4494137"/>
            <a:ext cx="301625" cy="3181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1450" b="1" spc="-204" dirty="0">
                <a:solidFill>
                  <a:srgbClr val="FDFDFD"/>
                </a:solidFill>
                <a:latin typeface="Courier New"/>
                <a:cs typeface="Courier New"/>
              </a:rPr>
              <a:t>LU</a:t>
            </a:r>
            <a:r>
              <a:rPr sz="2850" b="1" spc="-307" baseline="21929" dirty="0">
                <a:solidFill>
                  <a:srgbClr val="FDFDFD"/>
                </a:solidFill>
                <a:latin typeface="Arial"/>
                <a:cs typeface="Arial"/>
              </a:rPr>
              <a:t>:</a:t>
            </a:r>
            <a:endParaRPr sz="2850" baseline="21929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28560" y="4567613"/>
            <a:ext cx="133350" cy="2273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60"/>
              </a:lnSpc>
            </a:pPr>
            <a:r>
              <a:rPr sz="1600" b="1" spc="-110" dirty="0">
                <a:solidFill>
                  <a:srgbClr val="FDFDFD"/>
                </a:solidFill>
                <a:latin typeface="Times New Roman"/>
                <a:cs typeface="Times New Roman"/>
              </a:rPr>
              <a:t>U</a:t>
            </a:r>
            <a:endParaRPr sz="1600">
              <a:latin typeface="Times New Roman"/>
              <a:cs typeface="Times New Roman"/>
            </a:endParaRPr>
          </a:p>
        </p:txBody>
      </p:sp>
      <p:grpSp>
        <p:nvGrpSpPr>
          <p:cNvPr id="71" name="object 71"/>
          <p:cNvGrpSpPr/>
          <p:nvPr/>
        </p:nvGrpSpPr>
        <p:grpSpPr>
          <a:xfrm>
            <a:off x="176342" y="4678636"/>
            <a:ext cx="534670" cy="381635"/>
            <a:chOff x="176342" y="4678636"/>
            <a:chExt cx="534670" cy="381635"/>
          </a:xfrm>
        </p:grpSpPr>
        <p:sp>
          <p:nvSpPr>
            <p:cNvPr id="72" name="object 72"/>
            <p:cNvSpPr/>
            <p:nvPr/>
          </p:nvSpPr>
          <p:spPr>
            <a:xfrm>
              <a:off x="176342" y="4731743"/>
              <a:ext cx="188595" cy="230504"/>
            </a:xfrm>
            <a:custGeom>
              <a:avLst/>
              <a:gdLst/>
              <a:ahLst/>
              <a:cxnLst/>
              <a:rect l="l" t="t" r="r" b="b"/>
              <a:pathLst>
                <a:path w="188595" h="230504">
                  <a:moveTo>
                    <a:pt x="188210" y="230469"/>
                  </a:moveTo>
                  <a:lnTo>
                    <a:pt x="0" y="230469"/>
                  </a:lnTo>
                  <a:lnTo>
                    <a:pt x="0" y="0"/>
                  </a:lnTo>
                  <a:lnTo>
                    <a:pt x="188210" y="0"/>
                  </a:lnTo>
                  <a:lnTo>
                    <a:pt x="188210" y="230469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522528" y="4678636"/>
              <a:ext cx="188595" cy="381635"/>
            </a:xfrm>
            <a:custGeom>
              <a:avLst/>
              <a:gdLst/>
              <a:ahLst/>
              <a:cxnLst/>
              <a:rect l="l" t="t" r="r" b="b"/>
              <a:pathLst>
                <a:path w="188595" h="381635">
                  <a:moveTo>
                    <a:pt x="188210" y="381430"/>
                  </a:moveTo>
                  <a:lnTo>
                    <a:pt x="0" y="381430"/>
                  </a:lnTo>
                  <a:lnTo>
                    <a:pt x="0" y="0"/>
                  </a:lnTo>
                  <a:lnTo>
                    <a:pt x="188210" y="0"/>
                  </a:lnTo>
                  <a:lnTo>
                    <a:pt x="188210" y="381430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4" name="object 74"/>
          <p:cNvSpPr txBox="1"/>
          <p:nvPr/>
        </p:nvSpPr>
        <p:spPr>
          <a:xfrm>
            <a:off x="522528" y="4720911"/>
            <a:ext cx="115570" cy="25463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20"/>
              </a:lnSpc>
            </a:pPr>
            <a:r>
              <a:rPr sz="1750" spc="-145" dirty="0">
                <a:solidFill>
                  <a:srgbClr val="FDFDFD"/>
                </a:solidFill>
                <a:latin typeface="Courier New"/>
                <a:cs typeface="Courier New"/>
              </a:rPr>
              <a:t>&lt;</a:t>
            </a:r>
            <a:endParaRPr sz="1750">
              <a:latin typeface="Courier New"/>
              <a:cs typeface="Courier New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519382" y="4789593"/>
            <a:ext cx="198755" cy="443230"/>
          </a:xfrm>
          <a:custGeom>
            <a:avLst/>
            <a:gdLst/>
            <a:ahLst/>
            <a:cxnLst/>
            <a:rect l="l" t="t" r="r" b="b"/>
            <a:pathLst>
              <a:path w="198754" h="443229">
                <a:moveTo>
                  <a:pt x="198666" y="443210"/>
                </a:moveTo>
                <a:lnTo>
                  <a:pt x="0" y="443210"/>
                </a:lnTo>
                <a:lnTo>
                  <a:pt x="0" y="0"/>
                </a:lnTo>
                <a:lnTo>
                  <a:pt x="198666" y="0"/>
                </a:lnTo>
                <a:lnTo>
                  <a:pt x="198666" y="443210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163642" y="4670649"/>
            <a:ext cx="615315" cy="5340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ts val="1540"/>
              </a:lnSpc>
              <a:spcBef>
                <a:spcPts val="114"/>
              </a:spcBef>
              <a:tabLst>
                <a:tab pos="473709" algn="l"/>
              </a:tabLst>
            </a:pPr>
            <a:r>
              <a:rPr sz="1300" b="1" spc="65" dirty="0">
                <a:solidFill>
                  <a:srgbClr val="FDFDFD"/>
                </a:solidFill>
                <a:latin typeface="Times New Roman"/>
                <a:cs typeface="Times New Roman"/>
              </a:rPr>
              <a:t>VI	</a:t>
            </a:r>
            <a:r>
              <a:rPr sz="1750" spc="-145" dirty="0">
                <a:solidFill>
                  <a:srgbClr val="FDFDFD"/>
                </a:solidFill>
                <a:latin typeface="Courier New"/>
                <a:cs typeface="Courier New"/>
              </a:rPr>
              <a:t>(</a:t>
            </a:r>
            <a:endParaRPr sz="1750">
              <a:latin typeface="Courier New"/>
              <a:cs typeface="Courier New"/>
            </a:endParaRPr>
          </a:p>
          <a:p>
            <a:pPr marL="355600">
              <a:lnSpc>
                <a:spcPts val="2440"/>
              </a:lnSpc>
            </a:pPr>
            <a:r>
              <a:rPr sz="2500" b="1" spc="-150" dirty="0">
                <a:solidFill>
                  <a:srgbClr val="FDFDFD"/>
                </a:solidFill>
                <a:latin typeface="Times New Roman"/>
                <a:cs typeface="Times New Roman"/>
              </a:rPr>
              <a:t>z</a:t>
            </a:r>
            <a:endParaRPr sz="2500">
              <a:latin typeface="Times New Roman"/>
              <a:cs typeface="Times New Roman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523550" y="5038543"/>
            <a:ext cx="188595" cy="349250"/>
          </a:xfrm>
          <a:custGeom>
            <a:avLst/>
            <a:gdLst/>
            <a:ahLst/>
            <a:cxnLst/>
            <a:rect l="l" t="t" r="r" b="b"/>
            <a:pathLst>
              <a:path w="188595" h="349250">
                <a:moveTo>
                  <a:pt x="188210" y="348729"/>
                </a:moveTo>
                <a:lnTo>
                  <a:pt x="0" y="348729"/>
                </a:lnTo>
                <a:lnTo>
                  <a:pt x="0" y="0"/>
                </a:lnTo>
                <a:lnTo>
                  <a:pt x="188210" y="0"/>
                </a:lnTo>
                <a:lnTo>
                  <a:pt x="188210" y="348729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510850" y="5039400"/>
            <a:ext cx="254635" cy="3181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b="1" dirty="0">
                <a:solidFill>
                  <a:srgbClr val="FDFDFD"/>
                </a:solidFill>
                <a:latin typeface="Arial"/>
                <a:cs typeface="Arial"/>
              </a:rPr>
              <a:t>o:</a:t>
            </a:r>
            <a:endParaRPr sz="1900">
              <a:latin typeface="Arial"/>
              <a:cs typeface="Arial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527333" y="5215467"/>
            <a:ext cx="188595" cy="359410"/>
          </a:xfrm>
          <a:custGeom>
            <a:avLst/>
            <a:gdLst/>
            <a:ahLst/>
            <a:cxnLst/>
            <a:rect l="l" t="t" r="r" b="b"/>
            <a:pathLst>
              <a:path w="188595" h="359410">
                <a:moveTo>
                  <a:pt x="188210" y="358961"/>
                </a:moveTo>
                <a:lnTo>
                  <a:pt x="0" y="358961"/>
                </a:lnTo>
                <a:lnTo>
                  <a:pt x="0" y="0"/>
                </a:lnTo>
                <a:lnTo>
                  <a:pt x="188210" y="0"/>
                </a:lnTo>
                <a:lnTo>
                  <a:pt x="188210" y="358961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614698" y="5243874"/>
            <a:ext cx="125730" cy="2489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450" b="1" spc="-90" dirty="0">
                <a:solidFill>
                  <a:srgbClr val="FDFDFD"/>
                </a:solidFill>
                <a:latin typeface="Courier New"/>
                <a:cs typeface="Courier New"/>
              </a:rPr>
              <a:t>U</a:t>
            </a:r>
            <a:endParaRPr sz="1450">
              <a:latin typeface="Courier New"/>
              <a:cs typeface="Courier New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511870" y="5403672"/>
            <a:ext cx="188595" cy="271145"/>
          </a:xfrm>
          <a:custGeom>
            <a:avLst/>
            <a:gdLst/>
            <a:ahLst/>
            <a:cxnLst/>
            <a:rect l="l" t="t" r="r" b="b"/>
            <a:pathLst>
              <a:path w="188595" h="271145">
                <a:moveTo>
                  <a:pt x="188210" y="271007"/>
                </a:moveTo>
                <a:lnTo>
                  <a:pt x="0" y="271007"/>
                </a:lnTo>
                <a:lnTo>
                  <a:pt x="0" y="0"/>
                </a:lnTo>
                <a:lnTo>
                  <a:pt x="188210" y="0"/>
                </a:lnTo>
                <a:lnTo>
                  <a:pt x="188210" y="271007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511869" y="5430350"/>
            <a:ext cx="158750" cy="2222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25"/>
              </a:lnSpc>
            </a:pPr>
            <a:r>
              <a:rPr sz="1550" spc="-70" dirty="0">
                <a:solidFill>
                  <a:srgbClr val="FDFDFD"/>
                </a:solidFill>
                <a:latin typeface="Arial"/>
                <a:cs typeface="Arial"/>
              </a:rPr>
              <a:t>1-</a:t>
            </a:r>
            <a:endParaRPr sz="155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527333" y="5287698"/>
            <a:ext cx="135255" cy="5734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425"/>
              </a:lnSpc>
            </a:pPr>
            <a:r>
              <a:rPr sz="1450" b="1" spc="-90" dirty="0">
                <a:solidFill>
                  <a:srgbClr val="FDFDFD"/>
                </a:solidFill>
                <a:latin typeface="Courier New"/>
                <a:cs typeface="Courier New"/>
              </a:rPr>
              <a:t>L</a:t>
            </a:r>
            <a:endParaRPr sz="1450">
              <a:latin typeface="Courier New"/>
              <a:cs typeface="Courier New"/>
            </a:endParaRPr>
          </a:p>
          <a:p>
            <a:pPr marL="1905">
              <a:lnSpc>
                <a:spcPts val="3035"/>
              </a:lnSpc>
            </a:pPr>
            <a:r>
              <a:rPr sz="2600" b="1" spc="-110" dirty="0">
                <a:solidFill>
                  <a:srgbClr val="FDFDFD"/>
                </a:solidFill>
                <a:latin typeface="Times New Roman"/>
                <a:cs typeface="Times New Roman"/>
              </a:rPr>
              <a:t>z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/>
          <p:nvPr/>
        </p:nvSpPr>
        <p:spPr>
          <a:xfrm>
            <a:off x="529701" y="5436672"/>
            <a:ext cx="188595" cy="461009"/>
          </a:xfrm>
          <a:custGeom>
            <a:avLst/>
            <a:gdLst/>
            <a:ahLst/>
            <a:cxnLst/>
            <a:rect l="l" t="t" r="r" b="b"/>
            <a:pathLst>
              <a:path w="188595" h="461010">
                <a:moveTo>
                  <a:pt x="188210" y="460938"/>
                </a:moveTo>
                <a:lnTo>
                  <a:pt x="0" y="460938"/>
                </a:lnTo>
                <a:lnTo>
                  <a:pt x="0" y="0"/>
                </a:lnTo>
                <a:lnTo>
                  <a:pt x="188210" y="0"/>
                </a:lnTo>
                <a:lnTo>
                  <a:pt x="188210" y="460938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5" name="object 85"/>
          <p:cNvSpPr txBox="1"/>
          <p:nvPr/>
        </p:nvSpPr>
        <p:spPr>
          <a:xfrm>
            <a:off x="2273129" y="193774"/>
            <a:ext cx="434340" cy="118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dirty="0">
                <a:solidFill>
                  <a:srgbClr val="75601D"/>
                </a:solidFill>
                <a:latin typeface="Arial"/>
                <a:cs typeface="Arial"/>
              </a:rPr>
              <a:t>G081EANO</a:t>
            </a:r>
            <a:endParaRPr sz="600">
              <a:latin typeface="Arial"/>
              <a:cs typeface="Arial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2877055" y="193774"/>
            <a:ext cx="425450" cy="118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spc="5" dirty="0">
                <a:solidFill>
                  <a:srgbClr val="75601D"/>
                </a:solidFill>
                <a:latin typeface="Arial"/>
                <a:cs typeface="Arial"/>
              </a:rPr>
              <a:t>!'IINISfbl.lO</a:t>
            </a:r>
            <a:endParaRPr sz="6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2280762" y="264846"/>
            <a:ext cx="1262380" cy="133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601980" algn="l"/>
              </a:tabLst>
            </a:pPr>
            <a:r>
              <a:rPr sz="700" spc="-60" dirty="0">
                <a:solidFill>
                  <a:srgbClr val="8A7421"/>
                </a:solidFill>
                <a:latin typeface="Arial"/>
                <a:cs typeface="Arial"/>
              </a:rPr>
              <a:t>DI</a:t>
            </a:r>
            <a:r>
              <a:rPr sz="700" spc="-15" dirty="0">
                <a:solidFill>
                  <a:srgbClr val="8A7421"/>
                </a:solidFill>
                <a:latin typeface="Arial"/>
                <a:cs typeface="Arial"/>
              </a:rPr>
              <a:t>J</a:t>
            </a:r>
            <a:r>
              <a:rPr sz="600" spc="35" dirty="0">
                <a:solidFill>
                  <a:srgbClr val="8A7421"/>
                </a:solidFill>
                <a:latin typeface="Times New Roman"/>
                <a:cs typeface="Times New Roman"/>
              </a:rPr>
              <a:t>OMÑot</a:t>
            </a:r>
            <a:r>
              <a:rPr sz="600" spc="15" dirty="0">
                <a:solidFill>
                  <a:srgbClr val="8A7421"/>
                </a:solidFill>
                <a:latin typeface="Times New Roman"/>
                <a:cs typeface="Times New Roman"/>
              </a:rPr>
              <a:t>.</a:t>
            </a:r>
            <a:r>
              <a:rPr sz="600" dirty="0">
                <a:solidFill>
                  <a:srgbClr val="8A7421"/>
                </a:solidFill>
                <a:latin typeface="Times New Roman"/>
                <a:cs typeface="Times New Roman"/>
              </a:rPr>
              <a:t>	</a:t>
            </a:r>
            <a:r>
              <a:rPr sz="650" spc="45" dirty="0">
                <a:solidFill>
                  <a:srgbClr val="75601D"/>
                </a:solidFill>
                <a:latin typeface="Times New Roman"/>
                <a:cs typeface="Times New Roman"/>
              </a:rPr>
              <a:t>O</a:t>
            </a:r>
            <a:r>
              <a:rPr sz="650" spc="25" dirty="0">
                <a:solidFill>
                  <a:srgbClr val="75601D"/>
                </a:solidFill>
                <a:latin typeface="Times New Roman"/>
                <a:cs typeface="Times New Roman"/>
              </a:rPr>
              <a:t>f</a:t>
            </a:r>
            <a:r>
              <a:rPr sz="650" spc="-5" dirty="0">
                <a:solidFill>
                  <a:srgbClr val="75601D"/>
                </a:solidFill>
                <a:latin typeface="Times New Roman"/>
                <a:cs typeface="Times New Roman"/>
              </a:rPr>
              <a:t> </a:t>
            </a:r>
            <a:r>
              <a:rPr sz="600" spc="30" dirty="0">
                <a:solidFill>
                  <a:srgbClr val="75601D"/>
                </a:solidFill>
                <a:latin typeface="Times New Roman"/>
                <a:cs typeface="Times New Roman"/>
              </a:rPr>
              <a:t>UNY14Uo,.otS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 txBox="1"/>
          <p:nvPr/>
        </p:nvSpPr>
        <p:spPr>
          <a:xfrm>
            <a:off x="1702107" y="308537"/>
            <a:ext cx="2106930" cy="2946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418465" algn="l"/>
                <a:tab pos="2093595" algn="l"/>
              </a:tabLst>
            </a:pPr>
            <a:r>
              <a:rPr sz="1750" u="heavy" dirty="0">
                <a:solidFill>
                  <a:srgbClr val="90855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 	</a:t>
            </a:r>
            <a:r>
              <a:rPr sz="1750" u="heavy" spc="70" dirty="0">
                <a:solidFill>
                  <a:srgbClr val="90855B"/>
                </a:solidFill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•	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89" name="object 89"/>
          <p:cNvSpPr txBox="1"/>
          <p:nvPr/>
        </p:nvSpPr>
        <p:spPr>
          <a:xfrm>
            <a:off x="3701365" y="53963"/>
            <a:ext cx="741680" cy="3486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100" u="heavy" spc="-20" dirty="0">
                <a:solidFill>
                  <a:srgbClr val="364D75"/>
                </a:solidFill>
                <a:uFill>
                  <a:solidFill>
                    <a:srgbClr val="364D75"/>
                  </a:solidFill>
                </a:uFill>
                <a:latin typeface="Arial"/>
                <a:cs typeface="Arial"/>
              </a:rPr>
              <a:t>sep1</a:t>
            </a:r>
            <a:r>
              <a:rPr sz="2100" u="heavy" spc="-95" dirty="0">
                <a:solidFill>
                  <a:srgbClr val="364D75"/>
                </a:solidFill>
                <a:uFill>
                  <a:solidFill>
                    <a:srgbClr val="364D75"/>
                  </a:solidFill>
                </a:uFill>
                <a:latin typeface="Arial"/>
                <a:cs typeface="Arial"/>
              </a:rPr>
              <a:t> </a:t>
            </a:r>
            <a:r>
              <a:rPr sz="2100" u="heavy" spc="-10" dirty="0">
                <a:solidFill>
                  <a:srgbClr val="364D75"/>
                </a:solidFill>
                <a:uFill>
                  <a:solidFill>
                    <a:srgbClr val="364D75"/>
                  </a:solidFill>
                </a:uFill>
                <a:latin typeface="Arial"/>
                <a:cs typeface="Arial"/>
              </a:rPr>
              <a:t>f</a:t>
            </a:r>
            <a:endParaRPr sz="210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9874853" y="86004"/>
            <a:ext cx="2146300" cy="4489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750" spc="525" dirty="0">
                <a:solidFill>
                  <a:srgbClr val="0C5697"/>
                </a:solidFill>
                <a:latin typeface="Times New Roman"/>
                <a:cs typeface="Times New Roman"/>
              </a:rPr>
              <a:t>-Erasmus+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9886579" y="440193"/>
            <a:ext cx="2157730" cy="1873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50" spc="-135" dirty="0">
                <a:solidFill>
                  <a:srgbClr val="4275AF"/>
                </a:solidFill>
                <a:latin typeface="Times New Roman"/>
                <a:cs typeface="Times New Roman"/>
              </a:rPr>
              <a:t>E</a:t>
            </a:r>
            <a:r>
              <a:rPr sz="1050" spc="55" dirty="0">
                <a:solidFill>
                  <a:srgbClr val="0C5697"/>
                </a:solidFill>
                <a:latin typeface="Times New Roman"/>
                <a:cs typeface="Times New Roman"/>
              </a:rPr>
              <a:t>n</a:t>
            </a:r>
            <a:r>
              <a:rPr sz="1050" spc="-55" dirty="0">
                <a:solidFill>
                  <a:srgbClr val="0C5697"/>
                </a:solidFill>
                <a:latin typeface="Times New Roman"/>
                <a:cs typeface="Times New Roman"/>
              </a:rPr>
              <a:t>r</a:t>
            </a:r>
            <a:r>
              <a:rPr sz="1050" spc="25" dirty="0">
                <a:solidFill>
                  <a:srgbClr val="5683B8"/>
                </a:solidFill>
                <a:latin typeface="Times New Roman"/>
                <a:cs typeface="Times New Roman"/>
              </a:rPr>
              <a:t>í</a:t>
            </a:r>
            <a:r>
              <a:rPr sz="1050" spc="85" dirty="0">
                <a:solidFill>
                  <a:srgbClr val="5683B8"/>
                </a:solidFill>
                <a:latin typeface="Times New Roman"/>
                <a:cs typeface="Times New Roman"/>
              </a:rPr>
              <a:t>q</a:t>
            </a:r>
            <a:r>
              <a:rPr sz="1050" spc="-40" dirty="0">
                <a:solidFill>
                  <a:srgbClr val="5683B8"/>
                </a:solidFill>
                <a:latin typeface="Times New Roman"/>
                <a:cs typeface="Times New Roman"/>
              </a:rPr>
              <a:t>ued</a:t>
            </a:r>
            <a:r>
              <a:rPr sz="1050" spc="20" dirty="0">
                <a:solidFill>
                  <a:srgbClr val="5683B8"/>
                </a:solidFill>
                <a:latin typeface="Times New Roman"/>
                <a:cs typeface="Times New Roman"/>
              </a:rPr>
              <a:t> </a:t>
            </a:r>
            <a:r>
              <a:rPr sz="1050" spc="-40" dirty="0">
                <a:solidFill>
                  <a:srgbClr val="5683B8"/>
                </a:solidFill>
                <a:latin typeface="Times New Roman"/>
                <a:cs typeface="Times New Roman"/>
              </a:rPr>
              <a:t>en</a:t>
            </a:r>
            <a:r>
              <a:rPr sz="1050" spc="-105" dirty="0">
                <a:solidFill>
                  <a:srgbClr val="5683B8"/>
                </a:solidFill>
                <a:latin typeface="Times New Roman"/>
                <a:cs typeface="Times New Roman"/>
              </a:rPr>
              <a:t> </a:t>
            </a:r>
            <a:r>
              <a:rPr sz="1050" spc="45" dirty="0">
                <a:solidFill>
                  <a:srgbClr val="0C5697"/>
                </a:solidFill>
                <a:latin typeface="Times New Roman"/>
                <a:cs typeface="Times New Roman"/>
              </a:rPr>
              <a:t>d</a:t>
            </a:r>
            <a:r>
              <a:rPr sz="1050" spc="-40" dirty="0">
                <a:solidFill>
                  <a:srgbClr val="4275AF"/>
                </a:solidFill>
                <a:latin typeface="Times New Roman"/>
                <a:cs typeface="Times New Roman"/>
              </a:rPr>
              <a:t>o</a:t>
            </a:r>
            <a:r>
              <a:rPr sz="1050" spc="20" dirty="0">
                <a:solidFill>
                  <a:srgbClr val="4275AF"/>
                </a:solidFill>
                <a:latin typeface="Times New Roman"/>
                <a:cs typeface="Times New Roman"/>
              </a:rPr>
              <a:t> </a:t>
            </a:r>
            <a:r>
              <a:rPr sz="1050" spc="15" dirty="0">
                <a:solidFill>
                  <a:srgbClr val="4275AF"/>
                </a:solidFill>
                <a:latin typeface="Times New Roman"/>
                <a:cs typeface="Times New Roman"/>
              </a:rPr>
              <a:t>vidas,</a:t>
            </a:r>
            <a:r>
              <a:rPr sz="1050" spc="-145" dirty="0">
                <a:solidFill>
                  <a:srgbClr val="4275AF"/>
                </a:solidFill>
                <a:latin typeface="Times New Roman"/>
                <a:cs typeface="Times New Roman"/>
              </a:rPr>
              <a:t> </a:t>
            </a:r>
            <a:r>
              <a:rPr sz="1050" spc="25" dirty="0">
                <a:solidFill>
                  <a:srgbClr val="5683B8"/>
                </a:solidFill>
                <a:latin typeface="Times New Roman"/>
                <a:cs typeface="Times New Roman"/>
              </a:rPr>
              <a:t>abriend</a:t>
            </a:r>
            <a:r>
              <a:rPr sz="1050" spc="40" dirty="0">
                <a:solidFill>
                  <a:srgbClr val="5683B8"/>
                </a:solidFill>
                <a:latin typeface="Times New Roman"/>
                <a:cs typeface="Times New Roman"/>
              </a:rPr>
              <a:t>o</a:t>
            </a:r>
            <a:r>
              <a:rPr sz="1050" spc="-70" dirty="0">
                <a:solidFill>
                  <a:srgbClr val="5683B8"/>
                </a:solidFill>
                <a:latin typeface="Times New Roman"/>
                <a:cs typeface="Times New Roman"/>
              </a:rPr>
              <a:t> </a:t>
            </a:r>
            <a:r>
              <a:rPr sz="1050" spc="80" dirty="0">
                <a:solidFill>
                  <a:srgbClr val="4275AF"/>
                </a:solidFill>
                <a:latin typeface="Times New Roman"/>
                <a:cs typeface="Times New Roman"/>
              </a:rPr>
              <a:t>m</a:t>
            </a:r>
            <a:r>
              <a:rPr sz="1050" spc="25" dirty="0">
                <a:solidFill>
                  <a:srgbClr val="4275AF"/>
                </a:solidFill>
                <a:latin typeface="Times New Roman"/>
                <a:cs typeface="Times New Roman"/>
              </a:rPr>
              <a:t>e</a:t>
            </a:r>
            <a:r>
              <a:rPr sz="1050" spc="45" dirty="0">
                <a:solidFill>
                  <a:srgbClr val="4275AF"/>
                </a:solidFill>
                <a:latin typeface="Times New Roman"/>
                <a:cs typeface="Times New Roman"/>
              </a:rPr>
              <a:t>nte</a:t>
            </a:r>
            <a:r>
              <a:rPr sz="1050" spc="-10" dirty="0">
                <a:solidFill>
                  <a:srgbClr val="4275AF"/>
                </a:solidFill>
                <a:latin typeface="Times New Roman"/>
                <a:cs typeface="Times New Roman"/>
              </a:rPr>
              <a:t>s</a:t>
            </a:r>
            <a:r>
              <a:rPr sz="1050" spc="25" dirty="0">
                <a:solidFill>
                  <a:srgbClr val="0C5697"/>
                </a:solidFill>
                <a:latin typeface="Times New Roman"/>
                <a:cs typeface="Times New Roman"/>
              </a:rPr>
              <a:t>.</a:t>
            </a:r>
            <a:endParaRPr sz="105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1001285" y="702338"/>
            <a:ext cx="5494655" cy="3257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50" b="1" spc="-150" dirty="0">
                <a:solidFill>
                  <a:srgbClr val="0C5697"/>
                </a:solidFill>
                <a:latin typeface="Arial"/>
                <a:cs typeface="Arial"/>
              </a:rPr>
              <a:t>OBJETIVOS</a:t>
            </a:r>
            <a:r>
              <a:rPr sz="1950" b="1" spc="7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180" dirty="0">
                <a:solidFill>
                  <a:srgbClr val="0C5697"/>
                </a:solidFill>
                <a:latin typeface="Arial"/>
                <a:cs typeface="Arial"/>
              </a:rPr>
              <a:t>ESPECÍFICOS</a:t>
            </a:r>
            <a:r>
              <a:rPr sz="1950" b="1" spc="3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spc="-95" dirty="0">
                <a:solidFill>
                  <a:srgbClr val="0C5697"/>
                </a:solidFill>
                <a:latin typeface="Arial"/>
                <a:cs typeface="Arial"/>
              </a:rPr>
              <a:t>-</a:t>
            </a:r>
            <a:r>
              <a:rPr sz="1950" spc="6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105" dirty="0">
                <a:solidFill>
                  <a:srgbClr val="0C5697"/>
                </a:solidFill>
                <a:latin typeface="Arial"/>
                <a:cs typeface="Arial"/>
              </a:rPr>
              <a:t>EDUCACIÓN</a:t>
            </a:r>
            <a:r>
              <a:rPr sz="1950" b="1" spc="15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220" dirty="0">
                <a:solidFill>
                  <a:srgbClr val="0C5697"/>
                </a:solidFill>
                <a:latin typeface="Arial"/>
                <a:cs typeface="Arial"/>
              </a:rPr>
              <a:t>ESCOLAR</a:t>
            </a:r>
            <a:endParaRPr sz="1950">
              <a:latin typeface="Arial"/>
              <a:cs typeface="Arial"/>
            </a:endParaRPr>
          </a:p>
        </p:txBody>
      </p:sp>
      <p:sp>
        <p:nvSpPr>
          <p:cNvPr id="93" name="object 93"/>
          <p:cNvSpPr/>
          <p:nvPr/>
        </p:nvSpPr>
        <p:spPr>
          <a:xfrm>
            <a:off x="508636" y="5361490"/>
            <a:ext cx="188595" cy="810895"/>
          </a:xfrm>
          <a:custGeom>
            <a:avLst/>
            <a:gdLst/>
            <a:ahLst/>
            <a:cxnLst/>
            <a:rect l="l" t="t" r="r" b="b"/>
            <a:pathLst>
              <a:path w="188595" h="810895">
                <a:moveTo>
                  <a:pt x="188210" y="810882"/>
                </a:moveTo>
                <a:lnTo>
                  <a:pt x="0" y="810882"/>
                </a:lnTo>
                <a:lnTo>
                  <a:pt x="0" y="0"/>
                </a:lnTo>
                <a:lnTo>
                  <a:pt x="188210" y="0"/>
                </a:lnTo>
                <a:lnTo>
                  <a:pt x="188210" y="810882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4" name="object 94"/>
          <p:cNvSpPr txBox="1"/>
          <p:nvPr/>
        </p:nvSpPr>
        <p:spPr>
          <a:xfrm>
            <a:off x="495936" y="5372618"/>
            <a:ext cx="193675" cy="74866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4750" spc="-260" dirty="0">
                <a:solidFill>
                  <a:srgbClr val="FDFDFD"/>
                </a:solidFill>
                <a:latin typeface="Times New Roman"/>
                <a:cs typeface="Times New Roman"/>
              </a:rPr>
              <a:t>-</a:t>
            </a:r>
            <a:endParaRPr sz="4750">
              <a:latin typeface="Times New Roman"/>
              <a:cs typeface="Times New Roman"/>
            </a:endParaRPr>
          </a:p>
        </p:txBody>
      </p:sp>
      <p:grpSp>
        <p:nvGrpSpPr>
          <p:cNvPr id="95" name="object 95"/>
          <p:cNvGrpSpPr/>
          <p:nvPr/>
        </p:nvGrpSpPr>
        <p:grpSpPr>
          <a:xfrm>
            <a:off x="149464" y="6294843"/>
            <a:ext cx="481330" cy="430530"/>
            <a:chOff x="149464" y="6294843"/>
            <a:chExt cx="481330" cy="430530"/>
          </a:xfrm>
        </p:grpSpPr>
        <p:sp>
          <p:nvSpPr>
            <p:cNvPr id="96" name="object 96"/>
            <p:cNvSpPr/>
            <p:nvPr/>
          </p:nvSpPr>
          <p:spPr>
            <a:xfrm>
              <a:off x="149453" y="6294843"/>
              <a:ext cx="366395" cy="175260"/>
            </a:xfrm>
            <a:custGeom>
              <a:avLst/>
              <a:gdLst/>
              <a:ahLst/>
              <a:cxnLst/>
              <a:rect l="l" t="t" r="r" b="b"/>
              <a:pathLst>
                <a:path w="366395" h="175260">
                  <a:moveTo>
                    <a:pt x="365963" y="0"/>
                  </a:moveTo>
                  <a:lnTo>
                    <a:pt x="0" y="0"/>
                  </a:lnTo>
                  <a:lnTo>
                    <a:pt x="0" y="63169"/>
                  </a:lnTo>
                  <a:lnTo>
                    <a:pt x="0" y="174853"/>
                  </a:lnTo>
                  <a:lnTo>
                    <a:pt x="365963" y="174853"/>
                  </a:lnTo>
                  <a:lnTo>
                    <a:pt x="365963" y="63169"/>
                  </a:lnTo>
                  <a:lnTo>
                    <a:pt x="365963" y="0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75069" y="6358013"/>
              <a:ext cx="355600" cy="367665"/>
            </a:xfrm>
            <a:custGeom>
              <a:avLst/>
              <a:gdLst/>
              <a:ahLst/>
              <a:cxnLst/>
              <a:rect l="l" t="t" r="r" b="b"/>
              <a:pathLst>
                <a:path w="355600" h="367665">
                  <a:moveTo>
                    <a:pt x="355511" y="0"/>
                  </a:moveTo>
                  <a:lnTo>
                    <a:pt x="0" y="0"/>
                  </a:lnTo>
                  <a:lnTo>
                    <a:pt x="0" y="274231"/>
                  </a:lnTo>
                  <a:lnTo>
                    <a:pt x="0" y="367169"/>
                  </a:lnTo>
                  <a:lnTo>
                    <a:pt x="355511" y="367169"/>
                  </a:lnTo>
                  <a:lnTo>
                    <a:pt x="355511" y="274231"/>
                  </a:lnTo>
                  <a:lnTo>
                    <a:pt x="355511" y="0"/>
                  </a:lnTo>
                  <a:close/>
                </a:path>
              </a:pathLst>
            </a:custGeom>
            <a:solidFill>
              <a:srgbClr val="49A8D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275080" y="6355957"/>
            <a:ext cx="406400" cy="3486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2100" spc="-135" dirty="0">
                <a:solidFill>
                  <a:srgbClr val="FDFDFD"/>
                </a:solidFill>
                <a:latin typeface="Arial"/>
                <a:cs typeface="Arial"/>
              </a:rPr>
              <a:t>me!</a:t>
            </a:r>
            <a:endParaRPr sz="2100">
              <a:latin typeface="Arial"/>
              <a:cs typeface="Arial"/>
            </a:endParaRPr>
          </a:p>
        </p:txBody>
      </p:sp>
      <p:sp>
        <p:nvSpPr>
          <p:cNvPr id="99" name="object 99"/>
          <p:cNvSpPr/>
          <p:nvPr/>
        </p:nvSpPr>
        <p:spPr>
          <a:xfrm>
            <a:off x="311671" y="6632240"/>
            <a:ext cx="159385" cy="129539"/>
          </a:xfrm>
          <a:custGeom>
            <a:avLst/>
            <a:gdLst/>
            <a:ahLst/>
            <a:cxnLst/>
            <a:rect l="l" t="t" r="r" b="b"/>
            <a:pathLst>
              <a:path w="159384" h="129540">
                <a:moveTo>
                  <a:pt x="158854" y="129396"/>
                </a:moveTo>
                <a:lnTo>
                  <a:pt x="0" y="129396"/>
                </a:lnTo>
                <a:lnTo>
                  <a:pt x="0" y="0"/>
                </a:lnTo>
                <a:lnTo>
                  <a:pt x="158854" y="0"/>
                </a:lnTo>
                <a:lnTo>
                  <a:pt x="158854" y="129396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0" name="object 100"/>
          <p:cNvSpPr txBox="1"/>
          <p:nvPr/>
        </p:nvSpPr>
        <p:spPr>
          <a:xfrm>
            <a:off x="311671" y="6623346"/>
            <a:ext cx="321945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750" spc="-50" dirty="0">
                <a:solidFill>
                  <a:srgbClr val="BFE2F4"/>
                </a:solidFill>
                <a:latin typeface="Times New Roman"/>
                <a:cs typeface="Times New Roman"/>
              </a:rPr>
              <a:t>2O0 </a:t>
            </a:r>
            <a:r>
              <a:rPr sz="750" spc="-10" dirty="0">
                <a:solidFill>
                  <a:srgbClr val="7CBFE4"/>
                </a:solidFill>
                <a:latin typeface="Times New Roman"/>
                <a:cs typeface="Times New Roman"/>
              </a:rPr>
              <a:t>"A"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1004764" y="1267992"/>
            <a:ext cx="8733155" cy="3638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950" b="1" spc="25" dirty="0">
                <a:solidFill>
                  <a:srgbClr val="0C5697"/>
                </a:solidFill>
                <a:latin typeface="Arial"/>
                <a:cs typeface="Arial"/>
              </a:rPr>
              <a:t>Mejorar</a:t>
            </a:r>
            <a:r>
              <a:rPr sz="1950" b="1" spc="5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15" dirty="0">
                <a:solidFill>
                  <a:srgbClr val="0C5697"/>
                </a:solidFill>
                <a:latin typeface="Arial"/>
                <a:cs typeface="Arial"/>
              </a:rPr>
              <a:t>la</a:t>
            </a:r>
            <a:r>
              <a:rPr sz="1950" b="1" spc="-9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40" dirty="0">
                <a:solidFill>
                  <a:srgbClr val="0C5697"/>
                </a:solidFill>
                <a:latin typeface="Arial"/>
                <a:cs typeface="Arial"/>
              </a:rPr>
              <a:t>calidad</a:t>
            </a:r>
            <a:r>
              <a:rPr sz="1950" b="1" spc="-3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70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r>
              <a:rPr sz="1950" b="1" spc="-14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15" dirty="0">
                <a:solidFill>
                  <a:srgbClr val="0C5697"/>
                </a:solidFill>
                <a:latin typeface="Arial"/>
                <a:cs typeface="Arial"/>
              </a:rPr>
              <a:t>la</a:t>
            </a:r>
            <a:r>
              <a:rPr sz="1950" b="1" spc="-15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65" dirty="0">
                <a:solidFill>
                  <a:srgbClr val="0C5697"/>
                </a:solidFill>
                <a:latin typeface="Arial"/>
                <a:cs typeface="Arial"/>
              </a:rPr>
              <a:t>enseñanza</a:t>
            </a:r>
            <a:r>
              <a:rPr sz="1950" b="1" spc="20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2200" b="1" spc="70" dirty="0">
                <a:solidFill>
                  <a:srgbClr val="0C5697"/>
                </a:solidFill>
                <a:latin typeface="Times New Roman"/>
                <a:cs typeface="Times New Roman"/>
              </a:rPr>
              <a:t>y</a:t>
            </a:r>
            <a:r>
              <a:rPr sz="2200" b="1" spc="-200" dirty="0">
                <a:solidFill>
                  <a:srgbClr val="0C5697"/>
                </a:solidFill>
                <a:latin typeface="Times New Roman"/>
                <a:cs typeface="Times New Roman"/>
              </a:rPr>
              <a:t> </a:t>
            </a:r>
            <a:r>
              <a:rPr sz="1950" b="1" spc="55" dirty="0">
                <a:solidFill>
                  <a:srgbClr val="0C5697"/>
                </a:solidFill>
                <a:latin typeface="Arial"/>
                <a:cs typeface="Arial"/>
              </a:rPr>
              <a:t>el</a:t>
            </a:r>
            <a:r>
              <a:rPr sz="1950" b="1" spc="-15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30" dirty="0">
                <a:solidFill>
                  <a:srgbClr val="0C5697"/>
                </a:solidFill>
                <a:latin typeface="Arial"/>
                <a:cs typeface="Arial"/>
              </a:rPr>
              <a:t>aprendizaje</a:t>
            </a:r>
            <a:r>
              <a:rPr sz="1950" b="1" spc="114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50" dirty="0">
                <a:solidFill>
                  <a:srgbClr val="0C5697"/>
                </a:solidFill>
                <a:latin typeface="Arial"/>
                <a:cs typeface="Arial"/>
              </a:rPr>
              <a:t>en</a:t>
            </a:r>
            <a:r>
              <a:rPr sz="1950" b="1" spc="-114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15" dirty="0">
                <a:solidFill>
                  <a:srgbClr val="0C5697"/>
                </a:solidFill>
                <a:latin typeface="Arial"/>
                <a:cs typeface="Arial"/>
              </a:rPr>
              <a:t>la</a:t>
            </a:r>
            <a:r>
              <a:rPr sz="1950" b="1" spc="-15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55" dirty="0">
                <a:solidFill>
                  <a:srgbClr val="0C5697"/>
                </a:solidFill>
                <a:latin typeface="Arial"/>
                <a:cs typeface="Arial"/>
              </a:rPr>
              <a:t>educación</a:t>
            </a:r>
            <a:r>
              <a:rPr sz="1950" b="1" spc="4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50" dirty="0">
                <a:solidFill>
                  <a:srgbClr val="0C5697"/>
                </a:solidFill>
                <a:latin typeface="Arial"/>
                <a:cs typeface="Arial"/>
              </a:rPr>
              <a:t>escolar:</a:t>
            </a:r>
            <a:endParaRPr sz="195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1626500" y="1688008"/>
            <a:ext cx="10621010" cy="3257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414020" indent="-401955">
              <a:lnSpc>
                <a:spcPct val="100000"/>
              </a:lnSpc>
              <a:spcBef>
                <a:spcPts val="114"/>
              </a:spcBef>
              <a:buChar char="•"/>
              <a:tabLst>
                <a:tab pos="414020" algn="l"/>
                <a:tab pos="414655" algn="l"/>
              </a:tabLst>
            </a:pPr>
            <a:r>
              <a:rPr sz="1900" spc="40" dirty="0">
                <a:solidFill>
                  <a:srgbClr val="0C5697"/>
                </a:solidFill>
                <a:latin typeface="Arial"/>
                <a:cs typeface="Arial"/>
              </a:rPr>
              <a:t>apoyando</a:t>
            </a:r>
            <a:r>
              <a:rPr sz="1900" spc="21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50" dirty="0">
                <a:solidFill>
                  <a:srgbClr val="0C5697"/>
                </a:solidFill>
                <a:latin typeface="Arial"/>
                <a:cs typeface="Arial"/>
              </a:rPr>
              <a:t>el</a:t>
            </a:r>
            <a:r>
              <a:rPr sz="1900" spc="2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30" dirty="0">
                <a:solidFill>
                  <a:srgbClr val="0C5697"/>
                </a:solidFill>
                <a:latin typeface="Arial"/>
                <a:cs typeface="Arial"/>
              </a:rPr>
              <a:t>desarrollo</a:t>
            </a:r>
            <a:r>
              <a:rPr sz="1950" b="1" spc="19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40" dirty="0">
                <a:solidFill>
                  <a:srgbClr val="0C5697"/>
                </a:solidFill>
                <a:latin typeface="Arial"/>
                <a:cs typeface="Arial"/>
              </a:rPr>
              <a:t>profesional</a:t>
            </a:r>
            <a:r>
              <a:rPr sz="1950" b="1" spc="26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110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r>
              <a:rPr sz="1900" spc="4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30" dirty="0">
                <a:solidFill>
                  <a:srgbClr val="0767AA"/>
                </a:solidFill>
                <a:latin typeface="Arial"/>
                <a:cs typeface="Arial"/>
              </a:rPr>
              <a:t>los</a:t>
            </a:r>
            <a:r>
              <a:rPr sz="1900" spc="70" dirty="0">
                <a:solidFill>
                  <a:srgbClr val="0767AA"/>
                </a:solidFill>
                <a:latin typeface="Arial"/>
                <a:cs typeface="Arial"/>
              </a:rPr>
              <a:t> </a:t>
            </a:r>
            <a:r>
              <a:rPr sz="1900" spc="40" dirty="0">
                <a:solidFill>
                  <a:srgbClr val="0C5697"/>
                </a:solidFill>
                <a:latin typeface="Arial"/>
                <a:cs typeface="Arial"/>
              </a:rPr>
              <a:t>profesores,</a:t>
            </a:r>
            <a:r>
              <a:rPr sz="1900" spc="204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50" dirty="0">
                <a:solidFill>
                  <a:srgbClr val="0C5697"/>
                </a:solidFill>
                <a:latin typeface="Arial"/>
                <a:cs typeface="Arial"/>
              </a:rPr>
              <a:t>directores</a:t>
            </a:r>
            <a:r>
              <a:rPr sz="1900" spc="22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65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r>
              <a:rPr sz="1900" spc="1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65" dirty="0">
                <a:solidFill>
                  <a:srgbClr val="0C5697"/>
                </a:solidFill>
                <a:latin typeface="Arial"/>
                <a:cs typeface="Arial"/>
              </a:rPr>
              <a:t>centros</a:t>
            </a:r>
            <a:r>
              <a:rPr sz="1900" spc="10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35" dirty="0">
                <a:solidFill>
                  <a:srgbClr val="0C5697"/>
                </a:solidFill>
                <a:latin typeface="Arial"/>
                <a:cs typeface="Arial"/>
              </a:rPr>
              <a:t>educativos</a:t>
            </a:r>
            <a:r>
              <a:rPr sz="1900" spc="22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70" dirty="0">
                <a:solidFill>
                  <a:srgbClr val="0C5697"/>
                </a:solidFill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3" name="object 103"/>
          <p:cNvSpPr txBox="1"/>
          <p:nvPr/>
        </p:nvSpPr>
        <p:spPr>
          <a:xfrm>
            <a:off x="1626500" y="1932406"/>
            <a:ext cx="10626725" cy="1576705"/>
          </a:xfrm>
          <a:prstGeom prst="rect">
            <a:avLst/>
          </a:prstGeom>
        </p:spPr>
        <p:txBody>
          <a:bodyPr vert="horz" wrap="square" lIns="0" tIns="101600" rIns="0" bIns="0" rtlCol="0">
            <a:spAutoFit/>
          </a:bodyPr>
          <a:lstStyle/>
          <a:p>
            <a:pPr marL="414655">
              <a:lnSpc>
                <a:spcPct val="100000"/>
              </a:lnSpc>
              <a:spcBef>
                <a:spcPts val="800"/>
              </a:spcBef>
            </a:pPr>
            <a:r>
              <a:rPr sz="1900" spc="25" dirty="0">
                <a:solidFill>
                  <a:srgbClr val="0C5697"/>
                </a:solidFill>
                <a:latin typeface="Arial"/>
                <a:cs typeface="Arial"/>
              </a:rPr>
              <a:t>demás</a:t>
            </a:r>
            <a:r>
              <a:rPr sz="1900" spc="-3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35" dirty="0">
                <a:solidFill>
                  <a:srgbClr val="0C5697"/>
                </a:solidFill>
                <a:latin typeface="Arial"/>
                <a:cs typeface="Arial"/>
              </a:rPr>
              <a:t>personal</a:t>
            </a:r>
            <a:r>
              <a:rPr sz="1900" spc="4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50" dirty="0">
                <a:solidFill>
                  <a:srgbClr val="0C5697"/>
                </a:solidFill>
                <a:latin typeface="Arial"/>
                <a:cs typeface="Arial"/>
              </a:rPr>
              <a:t>educativo;</a:t>
            </a:r>
            <a:endParaRPr sz="1900">
              <a:latin typeface="Arial"/>
              <a:cs typeface="Arial"/>
            </a:endParaRPr>
          </a:p>
          <a:p>
            <a:pPr marL="410209" indent="-398145">
              <a:lnSpc>
                <a:spcPct val="100000"/>
              </a:lnSpc>
              <a:spcBef>
                <a:spcPts val="725"/>
              </a:spcBef>
              <a:buChar char="•"/>
              <a:tabLst>
                <a:tab pos="410209" algn="l"/>
                <a:tab pos="410845" algn="l"/>
              </a:tabLst>
            </a:pPr>
            <a:r>
              <a:rPr sz="1900" spc="70" dirty="0">
                <a:solidFill>
                  <a:srgbClr val="0C5697"/>
                </a:solidFill>
                <a:latin typeface="Arial"/>
                <a:cs typeface="Arial"/>
              </a:rPr>
              <a:t>fomentando</a:t>
            </a:r>
            <a:r>
              <a:rPr sz="1900" spc="15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50" dirty="0">
                <a:solidFill>
                  <a:srgbClr val="0C5697"/>
                </a:solidFill>
                <a:latin typeface="Arial"/>
                <a:cs typeface="Arial"/>
              </a:rPr>
              <a:t>el</a:t>
            </a:r>
            <a:r>
              <a:rPr sz="1900" spc="-3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30" dirty="0">
                <a:solidFill>
                  <a:srgbClr val="0C5697"/>
                </a:solidFill>
                <a:latin typeface="Arial"/>
                <a:cs typeface="Arial"/>
              </a:rPr>
              <a:t>uso</a:t>
            </a:r>
            <a:r>
              <a:rPr sz="1900" spc="-2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110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r>
              <a:rPr sz="1900" spc="-14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55" dirty="0">
                <a:solidFill>
                  <a:srgbClr val="0C5697"/>
                </a:solidFill>
                <a:latin typeface="Arial"/>
                <a:cs typeface="Arial"/>
              </a:rPr>
              <a:t>nuevas</a:t>
            </a:r>
            <a:r>
              <a:rPr sz="1950" b="1" spc="-2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55" dirty="0">
                <a:solidFill>
                  <a:srgbClr val="0C5697"/>
                </a:solidFill>
                <a:latin typeface="Arial"/>
                <a:cs typeface="Arial"/>
              </a:rPr>
              <a:t>tecnologías</a:t>
            </a:r>
            <a:r>
              <a:rPr sz="1950" b="1" spc="8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-55" dirty="0">
                <a:solidFill>
                  <a:srgbClr val="0C5697"/>
                </a:solidFill>
                <a:latin typeface="Arial"/>
                <a:cs typeface="Arial"/>
              </a:rPr>
              <a:t>y</a:t>
            </a:r>
            <a:r>
              <a:rPr sz="1900" spc="4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25" dirty="0">
                <a:solidFill>
                  <a:srgbClr val="0C5697"/>
                </a:solidFill>
                <a:latin typeface="Arial"/>
                <a:cs typeface="Arial"/>
              </a:rPr>
              <a:t>métodos</a:t>
            </a:r>
            <a:r>
              <a:rPr sz="1950" b="1" spc="-3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25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r>
              <a:rPr sz="1950" b="1" spc="-5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65" dirty="0">
                <a:solidFill>
                  <a:srgbClr val="0C5697"/>
                </a:solidFill>
                <a:latin typeface="Arial"/>
                <a:cs typeface="Arial"/>
              </a:rPr>
              <a:t>enseñanza</a:t>
            </a:r>
            <a:r>
              <a:rPr sz="1950" b="1" spc="7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40" dirty="0">
                <a:solidFill>
                  <a:srgbClr val="0C5697"/>
                </a:solidFill>
                <a:latin typeface="Arial"/>
                <a:cs typeface="Arial"/>
              </a:rPr>
              <a:t>innovadores;</a:t>
            </a:r>
            <a:endParaRPr sz="1950">
              <a:latin typeface="Arial"/>
              <a:cs typeface="Arial"/>
            </a:endParaRPr>
          </a:p>
          <a:p>
            <a:pPr marL="406400" indent="-394335">
              <a:lnSpc>
                <a:spcPct val="100000"/>
              </a:lnSpc>
              <a:spcBef>
                <a:spcPts val="715"/>
              </a:spcBef>
              <a:buChar char="•"/>
              <a:tabLst>
                <a:tab pos="406400" algn="l"/>
                <a:tab pos="407034" algn="l"/>
              </a:tabLst>
            </a:pPr>
            <a:r>
              <a:rPr sz="1900" spc="75" dirty="0">
                <a:solidFill>
                  <a:srgbClr val="0C5697"/>
                </a:solidFill>
                <a:latin typeface="Arial"/>
                <a:cs typeface="Arial"/>
              </a:rPr>
              <a:t>mejorando</a:t>
            </a:r>
            <a:r>
              <a:rPr sz="1900" spc="15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50" dirty="0">
                <a:solidFill>
                  <a:srgbClr val="0C5697"/>
                </a:solidFill>
                <a:latin typeface="Arial"/>
                <a:cs typeface="Arial"/>
              </a:rPr>
              <a:t>el</a:t>
            </a:r>
            <a:r>
              <a:rPr sz="1900" spc="-6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30" dirty="0">
                <a:solidFill>
                  <a:srgbClr val="0C5697"/>
                </a:solidFill>
                <a:latin typeface="Arial"/>
                <a:cs typeface="Arial"/>
              </a:rPr>
              <a:t>aprendizaje</a:t>
            </a:r>
            <a:r>
              <a:rPr sz="1950" b="1" spc="9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25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r>
              <a:rPr sz="1950" b="1" spc="-13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20" dirty="0">
                <a:solidFill>
                  <a:srgbClr val="0C5697"/>
                </a:solidFill>
                <a:latin typeface="Arial"/>
                <a:cs typeface="Arial"/>
              </a:rPr>
              <a:t>idiomas</a:t>
            </a:r>
            <a:r>
              <a:rPr sz="1950" b="1" spc="-114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-15" dirty="0">
                <a:solidFill>
                  <a:srgbClr val="0C5697"/>
                </a:solidFill>
                <a:latin typeface="Arial"/>
                <a:cs typeface="Arial"/>
              </a:rPr>
              <a:t>y</a:t>
            </a:r>
            <a:r>
              <a:rPr sz="1900" spc="9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5" dirty="0">
                <a:solidFill>
                  <a:srgbClr val="0C5697"/>
                </a:solidFill>
                <a:latin typeface="Arial"/>
                <a:cs typeface="Arial"/>
              </a:rPr>
              <a:t>la </a:t>
            </a:r>
            <a:r>
              <a:rPr sz="1900" spc="35" dirty="0">
                <a:solidFill>
                  <a:srgbClr val="0C5697"/>
                </a:solidFill>
                <a:latin typeface="Arial"/>
                <a:cs typeface="Arial"/>
              </a:rPr>
              <a:t>diversidad</a:t>
            </a:r>
            <a:r>
              <a:rPr sz="1900" spc="7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20" dirty="0">
                <a:solidFill>
                  <a:srgbClr val="0C5697"/>
                </a:solidFill>
                <a:latin typeface="Arial"/>
                <a:cs typeface="Arial"/>
              </a:rPr>
              <a:t>lingüística</a:t>
            </a:r>
            <a:r>
              <a:rPr sz="1900" spc="-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95" dirty="0">
                <a:solidFill>
                  <a:srgbClr val="0C5697"/>
                </a:solidFill>
                <a:latin typeface="Arial"/>
                <a:cs typeface="Arial"/>
              </a:rPr>
              <a:t>en</a:t>
            </a:r>
            <a:r>
              <a:rPr sz="1900" spc="-9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65" dirty="0">
                <a:solidFill>
                  <a:srgbClr val="0C5697"/>
                </a:solidFill>
                <a:latin typeface="Arial"/>
                <a:cs typeface="Arial"/>
              </a:rPr>
              <a:t>los</a:t>
            </a:r>
            <a:r>
              <a:rPr sz="1900" spc="-15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55" dirty="0">
                <a:solidFill>
                  <a:srgbClr val="0C5697"/>
                </a:solidFill>
                <a:latin typeface="Arial"/>
                <a:cs typeface="Arial"/>
              </a:rPr>
              <a:t>centros</a:t>
            </a:r>
            <a:r>
              <a:rPr sz="1900" spc="8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35" dirty="0">
                <a:solidFill>
                  <a:srgbClr val="0C5697"/>
                </a:solidFill>
                <a:latin typeface="Arial"/>
                <a:cs typeface="Arial"/>
              </a:rPr>
              <a:t>educativos;</a:t>
            </a:r>
            <a:endParaRPr sz="1900">
              <a:latin typeface="Arial"/>
              <a:cs typeface="Arial"/>
            </a:endParaRPr>
          </a:p>
          <a:p>
            <a:pPr marL="406400" indent="-394335">
              <a:lnSpc>
                <a:spcPct val="100000"/>
              </a:lnSpc>
              <a:spcBef>
                <a:spcPts val="465"/>
              </a:spcBef>
              <a:buChar char="•"/>
              <a:tabLst>
                <a:tab pos="406400" algn="l"/>
                <a:tab pos="407034" algn="l"/>
                <a:tab pos="2075814" algn="l"/>
                <a:tab pos="2412365" algn="l"/>
                <a:tab pos="3943985" algn="l"/>
                <a:tab pos="4210685" algn="l"/>
                <a:tab pos="6215380" algn="l"/>
                <a:tab pos="7714615" algn="l"/>
                <a:tab pos="8883015" algn="l"/>
                <a:tab pos="9304655" algn="l"/>
                <a:tab pos="10316210" algn="l"/>
              </a:tabLst>
            </a:pPr>
            <a:r>
              <a:rPr sz="1900" spc="80" dirty="0">
                <a:solidFill>
                  <a:srgbClr val="0C5697"/>
                </a:solidFill>
                <a:latin typeface="Arial"/>
                <a:cs typeface="Arial"/>
              </a:rPr>
              <a:t>promoviend</a:t>
            </a:r>
            <a:r>
              <a:rPr sz="1900" spc="90" dirty="0">
                <a:solidFill>
                  <a:srgbClr val="0C5697"/>
                </a:solidFill>
                <a:latin typeface="Arial"/>
                <a:cs typeface="Arial"/>
              </a:rPr>
              <a:t>o</a:t>
            </a:r>
            <a:r>
              <a:rPr sz="1900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1900" spc="75" dirty="0">
                <a:solidFill>
                  <a:srgbClr val="0C5697"/>
                </a:solidFill>
                <a:latin typeface="Arial"/>
                <a:cs typeface="Arial"/>
              </a:rPr>
              <a:t>e</a:t>
            </a:r>
            <a:r>
              <a:rPr sz="1900" spc="30" dirty="0">
                <a:solidFill>
                  <a:srgbClr val="0C5697"/>
                </a:solidFill>
                <a:latin typeface="Arial"/>
                <a:cs typeface="Arial"/>
              </a:rPr>
              <a:t>l</a:t>
            </a:r>
            <a:r>
              <a:rPr sz="1900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1950" b="1" spc="-20" dirty="0">
                <a:solidFill>
                  <a:srgbClr val="0C5697"/>
                </a:solidFill>
                <a:latin typeface="Arial"/>
                <a:cs typeface="Arial"/>
              </a:rPr>
              <a:t>intercambio</a:t>
            </a:r>
            <a:r>
              <a:rPr sz="1950" b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2200" b="1" spc="-20" dirty="0">
                <a:solidFill>
                  <a:srgbClr val="0C5697"/>
                </a:solidFill>
                <a:latin typeface="Times New Roman"/>
                <a:cs typeface="Times New Roman"/>
              </a:rPr>
              <a:t>y</a:t>
            </a:r>
            <a:r>
              <a:rPr sz="2200" b="1" dirty="0">
                <a:solidFill>
                  <a:srgbClr val="0C5697"/>
                </a:solidFill>
                <a:latin typeface="Times New Roman"/>
                <a:cs typeface="Times New Roman"/>
              </a:rPr>
              <a:t>	</a:t>
            </a:r>
            <a:r>
              <a:rPr sz="1950" b="1" spc="5" dirty="0">
                <a:solidFill>
                  <a:srgbClr val="0C5697"/>
                </a:solidFill>
                <a:latin typeface="Arial"/>
                <a:cs typeface="Arial"/>
              </a:rPr>
              <a:t>l</a:t>
            </a:r>
            <a:r>
              <a:rPr sz="1950" b="1" spc="25" dirty="0">
                <a:solidFill>
                  <a:srgbClr val="0C5697"/>
                </a:solidFill>
                <a:latin typeface="Arial"/>
                <a:cs typeface="Arial"/>
              </a:rPr>
              <a:t>a</a:t>
            </a:r>
            <a:r>
              <a:rPr sz="1950" b="1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9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35" dirty="0">
                <a:solidFill>
                  <a:srgbClr val="0C5697"/>
                </a:solidFill>
                <a:latin typeface="Arial"/>
                <a:cs typeface="Arial"/>
              </a:rPr>
              <a:t>transferencia</a:t>
            </a:r>
            <a:r>
              <a:rPr sz="1950" b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1950" b="1" spc="25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r>
              <a:rPr sz="1950" b="1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8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20" dirty="0">
                <a:solidFill>
                  <a:srgbClr val="0C5697"/>
                </a:solidFill>
                <a:latin typeface="Arial"/>
                <a:cs typeface="Arial"/>
              </a:rPr>
              <a:t>mejore</a:t>
            </a:r>
            <a:r>
              <a:rPr sz="1950" b="1" spc="-15" dirty="0">
                <a:solidFill>
                  <a:srgbClr val="0C5697"/>
                </a:solidFill>
                <a:latin typeface="Arial"/>
                <a:cs typeface="Arial"/>
              </a:rPr>
              <a:t>s</a:t>
            </a:r>
            <a:r>
              <a:rPr sz="1950" b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1950" b="1" spc="-65" dirty="0">
                <a:solidFill>
                  <a:srgbClr val="0C5697"/>
                </a:solidFill>
                <a:latin typeface="Arial"/>
                <a:cs typeface="Arial"/>
              </a:rPr>
              <a:t>práctica</a:t>
            </a:r>
            <a:r>
              <a:rPr sz="1950" b="1" spc="-70" dirty="0">
                <a:solidFill>
                  <a:srgbClr val="0C5697"/>
                </a:solidFill>
                <a:latin typeface="Arial"/>
                <a:cs typeface="Arial"/>
              </a:rPr>
              <a:t>s</a:t>
            </a:r>
            <a:r>
              <a:rPr sz="1950" b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1900" spc="50" dirty="0">
                <a:solidFill>
                  <a:srgbClr val="0C5697"/>
                </a:solidFill>
                <a:latin typeface="Arial"/>
                <a:cs typeface="Arial"/>
              </a:rPr>
              <a:t>e</a:t>
            </a:r>
            <a:r>
              <a:rPr sz="1900" spc="55" dirty="0">
                <a:solidFill>
                  <a:srgbClr val="0C5697"/>
                </a:solidFill>
                <a:latin typeface="Arial"/>
                <a:cs typeface="Arial"/>
              </a:rPr>
              <a:t>n</a:t>
            </a:r>
            <a:r>
              <a:rPr sz="1900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1900" spc="65" dirty="0">
                <a:solidFill>
                  <a:srgbClr val="0C5697"/>
                </a:solidFill>
                <a:latin typeface="Arial"/>
                <a:cs typeface="Arial"/>
              </a:rPr>
              <a:t>materia</a:t>
            </a:r>
            <a:r>
              <a:rPr sz="1900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1900" spc="105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4" name="object 104"/>
          <p:cNvSpPr txBox="1"/>
          <p:nvPr/>
        </p:nvSpPr>
        <p:spPr>
          <a:xfrm>
            <a:off x="2027718" y="3518954"/>
            <a:ext cx="3479800" cy="3181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-10" dirty="0">
                <a:solidFill>
                  <a:srgbClr val="0C5697"/>
                </a:solidFill>
                <a:latin typeface="Arial"/>
                <a:cs typeface="Arial"/>
              </a:rPr>
              <a:t>enseñanza</a:t>
            </a:r>
            <a:r>
              <a:rPr sz="1900" spc="11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70" dirty="0">
                <a:solidFill>
                  <a:srgbClr val="0C5697"/>
                </a:solidFill>
                <a:latin typeface="Arial"/>
                <a:cs typeface="Arial"/>
              </a:rPr>
              <a:t>y</a:t>
            </a:r>
            <a:r>
              <a:rPr sz="1900" spc="-3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50" dirty="0">
                <a:solidFill>
                  <a:srgbClr val="0C5697"/>
                </a:solidFill>
                <a:latin typeface="Arial"/>
                <a:cs typeface="Arial"/>
              </a:rPr>
              <a:t>desarrollo</a:t>
            </a:r>
            <a:r>
              <a:rPr sz="1900" spc="2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15" dirty="0">
                <a:solidFill>
                  <a:srgbClr val="0C5697"/>
                </a:solidFill>
                <a:latin typeface="Arial"/>
                <a:cs typeface="Arial"/>
              </a:rPr>
              <a:t>escolar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5" name="object 105"/>
          <p:cNvSpPr txBox="1"/>
          <p:nvPr/>
        </p:nvSpPr>
        <p:spPr>
          <a:xfrm>
            <a:off x="1000288" y="4011671"/>
            <a:ext cx="11245850" cy="780415"/>
          </a:xfrm>
          <a:prstGeom prst="rect">
            <a:avLst/>
          </a:prstGeom>
        </p:spPr>
        <p:txBody>
          <a:bodyPr vert="horz" wrap="square" lIns="0" tIns="920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5"/>
              </a:spcBef>
            </a:pPr>
            <a:r>
              <a:rPr sz="1950" b="1" spc="-40" dirty="0">
                <a:solidFill>
                  <a:srgbClr val="0C5697"/>
                </a:solidFill>
                <a:latin typeface="Arial"/>
                <a:cs typeface="Arial"/>
              </a:rPr>
              <a:t>Contribuir</a:t>
            </a:r>
            <a:r>
              <a:rPr sz="1950" b="1" spc="17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25" dirty="0">
                <a:solidFill>
                  <a:srgbClr val="0C5697"/>
                </a:solidFill>
                <a:latin typeface="Arial"/>
                <a:cs typeface="Arial"/>
              </a:rPr>
              <a:t>a</a:t>
            </a:r>
            <a:r>
              <a:rPr sz="1950" b="1" spc="-16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65" dirty="0">
                <a:solidFill>
                  <a:srgbClr val="0C5697"/>
                </a:solidFill>
                <a:latin typeface="Arial"/>
                <a:cs typeface="Arial"/>
              </a:rPr>
              <a:t>la</a:t>
            </a:r>
            <a:r>
              <a:rPr sz="1950" b="1" spc="-19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40" dirty="0">
                <a:solidFill>
                  <a:srgbClr val="0C5697"/>
                </a:solidFill>
                <a:latin typeface="Arial"/>
                <a:cs typeface="Arial"/>
              </a:rPr>
              <a:t>creación</a:t>
            </a:r>
            <a:r>
              <a:rPr sz="1950" b="1" spc="-5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20" dirty="0">
                <a:solidFill>
                  <a:srgbClr val="0C5697"/>
                </a:solidFill>
                <a:latin typeface="Arial"/>
                <a:cs typeface="Arial"/>
              </a:rPr>
              <a:t>del</a:t>
            </a:r>
            <a:r>
              <a:rPr sz="1950" b="1" spc="-114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110" dirty="0">
                <a:solidFill>
                  <a:srgbClr val="0C5697"/>
                </a:solidFill>
                <a:latin typeface="Arial"/>
                <a:cs typeface="Arial"/>
              </a:rPr>
              <a:t>Espacio</a:t>
            </a:r>
            <a:r>
              <a:rPr sz="1950" b="1" spc="2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45" dirty="0">
                <a:solidFill>
                  <a:srgbClr val="0C5697"/>
                </a:solidFill>
                <a:latin typeface="Arial"/>
                <a:cs typeface="Arial"/>
              </a:rPr>
              <a:t>Europeo</a:t>
            </a:r>
            <a:r>
              <a:rPr sz="1950" b="1" spc="-3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70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r>
              <a:rPr sz="1950" b="1" spc="-14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85" dirty="0">
                <a:solidFill>
                  <a:srgbClr val="0C5697"/>
                </a:solidFill>
                <a:latin typeface="Arial"/>
                <a:cs typeface="Arial"/>
              </a:rPr>
              <a:t>Educación:</a:t>
            </a:r>
            <a:endParaRPr sz="1950">
              <a:latin typeface="Arial"/>
              <a:cs typeface="Arial"/>
            </a:endParaRPr>
          </a:p>
          <a:p>
            <a:pPr marL="1028065" indent="-390525">
              <a:lnSpc>
                <a:spcPct val="100000"/>
              </a:lnSpc>
              <a:spcBef>
                <a:spcPts val="635"/>
              </a:spcBef>
              <a:buFont typeface="Arial"/>
              <a:buChar char="•"/>
              <a:tabLst>
                <a:tab pos="1028065" algn="l"/>
                <a:tab pos="1028700" algn="l"/>
              </a:tabLst>
            </a:pPr>
            <a:r>
              <a:rPr sz="1950" b="1" spc="-30" dirty="0">
                <a:solidFill>
                  <a:srgbClr val="0C5697"/>
                </a:solidFill>
                <a:latin typeface="Arial"/>
                <a:cs typeface="Arial"/>
              </a:rPr>
              <a:t>desarrollando</a:t>
            </a:r>
            <a:r>
              <a:rPr sz="1950" b="1" spc="9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25" dirty="0">
                <a:solidFill>
                  <a:srgbClr val="0C5697"/>
                </a:solidFill>
                <a:latin typeface="Arial"/>
                <a:cs typeface="Arial"/>
              </a:rPr>
              <a:t>las</a:t>
            </a:r>
            <a:r>
              <a:rPr sz="1950" b="1" spc="-16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65" dirty="0">
                <a:solidFill>
                  <a:srgbClr val="0C5697"/>
                </a:solidFill>
                <a:latin typeface="Arial"/>
                <a:cs typeface="Arial"/>
              </a:rPr>
              <a:t>capacidades</a:t>
            </a:r>
            <a:r>
              <a:rPr sz="1950" b="1" spc="2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110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r>
              <a:rPr sz="1900" spc="-4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30" dirty="0">
                <a:solidFill>
                  <a:srgbClr val="0C5697"/>
                </a:solidFill>
                <a:latin typeface="Arial"/>
                <a:cs typeface="Arial"/>
              </a:rPr>
              <a:t>los</a:t>
            </a:r>
            <a:r>
              <a:rPr sz="1900" spc="-5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55" dirty="0">
                <a:solidFill>
                  <a:srgbClr val="0C5697"/>
                </a:solidFill>
                <a:latin typeface="Arial"/>
                <a:cs typeface="Arial"/>
              </a:rPr>
              <a:t>centros</a:t>
            </a:r>
            <a:r>
              <a:rPr sz="1900" spc="-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25" dirty="0">
                <a:solidFill>
                  <a:srgbClr val="0C5697"/>
                </a:solidFill>
                <a:latin typeface="Arial"/>
                <a:cs typeface="Arial"/>
              </a:rPr>
              <a:t>educativos</a:t>
            </a:r>
            <a:r>
              <a:rPr sz="1900" spc="14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30" dirty="0">
                <a:solidFill>
                  <a:srgbClr val="0C5697"/>
                </a:solidFill>
                <a:latin typeface="Arial"/>
                <a:cs typeface="Arial"/>
              </a:rPr>
              <a:t>para</a:t>
            </a:r>
            <a:r>
              <a:rPr sz="1900" spc="-2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60" dirty="0">
                <a:solidFill>
                  <a:srgbClr val="0C5697"/>
                </a:solidFill>
                <a:latin typeface="Arial"/>
                <a:cs typeface="Arial"/>
              </a:rPr>
              <a:t>participar</a:t>
            </a:r>
            <a:r>
              <a:rPr sz="1900" spc="18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55" dirty="0">
                <a:solidFill>
                  <a:srgbClr val="0C5697"/>
                </a:solidFill>
                <a:latin typeface="Arial"/>
                <a:cs typeface="Arial"/>
              </a:rPr>
              <a:t>en</a:t>
            </a:r>
            <a:r>
              <a:rPr sz="1900" spc="-9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55" dirty="0">
                <a:solidFill>
                  <a:srgbClr val="0C5697"/>
                </a:solidFill>
                <a:latin typeface="Arial"/>
                <a:cs typeface="Arial"/>
              </a:rPr>
              <a:t>intercambios</a:t>
            </a:r>
            <a:r>
              <a:rPr sz="1900" spc="11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60" dirty="0">
                <a:solidFill>
                  <a:srgbClr val="0C5697"/>
                </a:solidFill>
                <a:latin typeface="Arial"/>
                <a:cs typeface="Arial"/>
              </a:rPr>
              <a:t>y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2026991" y="4808712"/>
            <a:ext cx="9982200" cy="3181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40" dirty="0">
                <a:solidFill>
                  <a:srgbClr val="0C5697"/>
                </a:solidFill>
                <a:latin typeface="Arial"/>
                <a:cs typeface="Arial"/>
              </a:rPr>
              <a:t>cooperación</a:t>
            </a:r>
            <a:r>
              <a:rPr sz="1900" spc="13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65" dirty="0">
                <a:solidFill>
                  <a:srgbClr val="0C5697"/>
                </a:solidFill>
                <a:latin typeface="Arial"/>
                <a:cs typeface="Arial"/>
              </a:rPr>
              <a:t>transfronterizos</a:t>
            </a:r>
            <a:r>
              <a:rPr sz="1900" spc="-15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80" dirty="0">
                <a:solidFill>
                  <a:srgbClr val="0C5697"/>
                </a:solidFill>
                <a:latin typeface="Arial"/>
                <a:cs typeface="Arial"/>
              </a:rPr>
              <a:t>y</a:t>
            </a:r>
            <a:r>
              <a:rPr sz="190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30" dirty="0">
                <a:solidFill>
                  <a:srgbClr val="0C5697"/>
                </a:solidFill>
                <a:latin typeface="Arial"/>
                <a:cs typeface="Arial"/>
              </a:rPr>
              <a:t>para</a:t>
            </a:r>
            <a:r>
              <a:rPr sz="1900" spc="-1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50" dirty="0">
                <a:solidFill>
                  <a:srgbClr val="0767AA"/>
                </a:solidFill>
                <a:latin typeface="Arial"/>
                <a:cs typeface="Arial"/>
              </a:rPr>
              <a:t>llevar</a:t>
            </a:r>
            <a:r>
              <a:rPr sz="1900" spc="-85" dirty="0">
                <a:solidFill>
                  <a:srgbClr val="0767AA"/>
                </a:solidFill>
                <a:latin typeface="Arial"/>
                <a:cs typeface="Arial"/>
              </a:rPr>
              <a:t> </a:t>
            </a:r>
            <a:r>
              <a:rPr sz="1900" spc="70" dirty="0">
                <a:solidFill>
                  <a:srgbClr val="0C5697"/>
                </a:solidFill>
                <a:latin typeface="Arial"/>
                <a:cs typeface="Arial"/>
              </a:rPr>
              <a:t>a</a:t>
            </a:r>
            <a:r>
              <a:rPr sz="1900" spc="-9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55" dirty="0">
                <a:solidFill>
                  <a:srgbClr val="0C5697"/>
                </a:solidFill>
                <a:latin typeface="Arial"/>
                <a:cs typeface="Arial"/>
              </a:rPr>
              <a:t>cabo</a:t>
            </a:r>
            <a:r>
              <a:rPr sz="1900" spc="-6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35" dirty="0">
                <a:solidFill>
                  <a:srgbClr val="0C5697"/>
                </a:solidFill>
                <a:latin typeface="Arial"/>
                <a:cs typeface="Arial"/>
              </a:rPr>
              <a:t>proyectos</a:t>
            </a:r>
            <a:r>
              <a:rPr sz="1900" spc="14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65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r>
              <a:rPr sz="1900" spc="-4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75" dirty="0">
                <a:solidFill>
                  <a:srgbClr val="0C5697"/>
                </a:solidFill>
                <a:latin typeface="Arial"/>
                <a:cs typeface="Arial"/>
              </a:rPr>
              <a:t>movilidad</a:t>
            </a:r>
            <a:r>
              <a:rPr sz="1900" spc="4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65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r>
              <a:rPr sz="1900" spc="-15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75" dirty="0">
                <a:solidFill>
                  <a:srgbClr val="0C5697"/>
                </a:solidFill>
                <a:latin typeface="Arial"/>
                <a:cs typeface="Arial"/>
              </a:rPr>
              <a:t>alta</a:t>
            </a:r>
            <a:r>
              <a:rPr sz="1900" spc="-5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35" dirty="0">
                <a:solidFill>
                  <a:srgbClr val="0C5697"/>
                </a:solidFill>
                <a:latin typeface="Arial"/>
                <a:cs typeface="Arial"/>
              </a:rPr>
              <a:t>calidad;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7" name="object 107"/>
          <p:cNvSpPr txBox="1"/>
          <p:nvPr/>
        </p:nvSpPr>
        <p:spPr>
          <a:xfrm>
            <a:off x="1626500" y="5200767"/>
            <a:ext cx="10614025" cy="3257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406400" indent="-394335">
              <a:lnSpc>
                <a:spcPct val="100000"/>
              </a:lnSpc>
              <a:spcBef>
                <a:spcPts val="114"/>
              </a:spcBef>
              <a:buChar char="•"/>
              <a:tabLst>
                <a:tab pos="406400" algn="l"/>
                <a:tab pos="407034" algn="l"/>
              </a:tabLst>
            </a:pPr>
            <a:r>
              <a:rPr sz="1900" spc="50" dirty="0">
                <a:solidFill>
                  <a:srgbClr val="0C5697"/>
                </a:solidFill>
                <a:latin typeface="Arial"/>
                <a:cs typeface="Arial"/>
              </a:rPr>
              <a:t>haciendo</a:t>
            </a:r>
            <a:r>
              <a:rPr sz="1900" spc="19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65" dirty="0">
                <a:solidFill>
                  <a:srgbClr val="0C5697"/>
                </a:solidFill>
                <a:latin typeface="Arial"/>
                <a:cs typeface="Arial"/>
              </a:rPr>
              <a:t>que</a:t>
            </a:r>
            <a:r>
              <a:rPr sz="1900" spc="7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50" dirty="0">
                <a:solidFill>
                  <a:srgbClr val="0C5697"/>
                </a:solidFill>
                <a:latin typeface="Arial"/>
                <a:cs typeface="Arial"/>
              </a:rPr>
              <a:t>la</a:t>
            </a:r>
            <a:r>
              <a:rPr sz="1900" spc="10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20" dirty="0">
                <a:solidFill>
                  <a:srgbClr val="0C5697"/>
                </a:solidFill>
                <a:latin typeface="Arial"/>
                <a:cs typeface="Arial"/>
              </a:rPr>
              <a:t>movilidad</a:t>
            </a:r>
            <a:r>
              <a:rPr sz="1950" b="1" spc="18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40" dirty="0">
                <a:solidFill>
                  <a:srgbClr val="0C5697"/>
                </a:solidFill>
                <a:latin typeface="Arial"/>
                <a:cs typeface="Arial"/>
              </a:rPr>
              <a:t>educativa</a:t>
            </a:r>
            <a:r>
              <a:rPr sz="1950" b="1" spc="254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85" dirty="0">
                <a:solidFill>
                  <a:srgbClr val="0C5697"/>
                </a:solidFill>
                <a:latin typeface="Arial"/>
                <a:cs typeface="Arial"/>
              </a:rPr>
              <a:t>sea</a:t>
            </a:r>
            <a:r>
              <a:rPr sz="1950" b="1" spc="14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20" dirty="0">
                <a:solidFill>
                  <a:srgbClr val="0C5697"/>
                </a:solidFill>
                <a:latin typeface="Arial"/>
                <a:cs typeface="Arial"/>
              </a:rPr>
              <a:t>una</a:t>
            </a:r>
            <a:r>
              <a:rPr sz="1950" b="1" spc="8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40" dirty="0">
                <a:solidFill>
                  <a:srgbClr val="0C5697"/>
                </a:solidFill>
                <a:latin typeface="Arial"/>
                <a:cs typeface="Arial"/>
              </a:rPr>
              <a:t>posibilidad</a:t>
            </a:r>
            <a:r>
              <a:rPr sz="1950" b="1" spc="16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25" dirty="0">
                <a:solidFill>
                  <a:srgbClr val="0C5697"/>
                </a:solidFill>
                <a:latin typeface="Arial"/>
                <a:cs typeface="Arial"/>
              </a:rPr>
              <a:t>realista</a:t>
            </a:r>
            <a:r>
              <a:rPr sz="1950" b="1" spc="204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30" dirty="0">
                <a:solidFill>
                  <a:srgbClr val="0C5697"/>
                </a:solidFill>
                <a:latin typeface="Arial"/>
                <a:cs typeface="Arial"/>
              </a:rPr>
              <a:t>para</a:t>
            </a:r>
            <a:r>
              <a:rPr sz="1900" spc="10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55" dirty="0">
                <a:solidFill>
                  <a:srgbClr val="0C5697"/>
                </a:solidFill>
                <a:latin typeface="Arial"/>
                <a:cs typeface="Arial"/>
              </a:rPr>
              <a:t>cualquier</a:t>
            </a:r>
            <a:r>
              <a:rPr sz="1900" spc="14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85" dirty="0">
                <a:solidFill>
                  <a:srgbClr val="0C5697"/>
                </a:solidFill>
                <a:latin typeface="Arial"/>
                <a:cs typeface="Arial"/>
              </a:rPr>
              <a:t>alumno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8" name="object 108"/>
          <p:cNvSpPr txBox="1"/>
          <p:nvPr/>
        </p:nvSpPr>
        <p:spPr>
          <a:xfrm>
            <a:off x="1626500" y="5476353"/>
            <a:ext cx="10626090" cy="773430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414655">
              <a:lnSpc>
                <a:spcPct val="100000"/>
              </a:lnSpc>
              <a:spcBef>
                <a:spcPts val="720"/>
              </a:spcBef>
            </a:pPr>
            <a:r>
              <a:rPr sz="1900" spc="65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r>
              <a:rPr sz="1900" spc="-8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30" dirty="0">
                <a:solidFill>
                  <a:srgbClr val="0C5697"/>
                </a:solidFill>
                <a:latin typeface="Arial"/>
                <a:cs typeface="Arial"/>
              </a:rPr>
              <a:t>educación escolar;</a:t>
            </a:r>
            <a:endParaRPr sz="1900">
              <a:latin typeface="Arial"/>
              <a:cs typeface="Arial"/>
            </a:endParaRPr>
          </a:p>
          <a:p>
            <a:pPr marL="410209" indent="-398145">
              <a:lnSpc>
                <a:spcPct val="100000"/>
              </a:lnSpc>
              <a:spcBef>
                <a:spcPts val="645"/>
              </a:spcBef>
              <a:buChar char="•"/>
              <a:tabLst>
                <a:tab pos="410209" algn="l"/>
                <a:tab pos="410845" algn="l"/>
                <a:tab pos="1950720" algn="l"/>
                <a:tab pos="2298700" algn="l"/>
                <a:tab pos="4702175" algn="l"/>
                <a:tab pos="5173980" algn="l"/>
                <a:tab pos="6529070" algn="l"/>
                <a:tab pos="6969759" algn="l"/>
                <a:tab pos="8465820" algn="l"/>
                <a:tab pos="9744075" algn="l"/>
                <a:tab pos="10277475" algn="l"/>
              </a:tabLst>
            </a:pPr>
            <a:r>
              <a:rPr sz="1900" spc="70" dirty="0">
                <a:solidFill>
                  <a:srgbClr val="0C5697"/>
                </a:solidFill>
                <a:latin typeface="Arial"/>
                <a:cs typeface="Arial"/>
              </a:rPr>
              <a:t>fomentand</a:t>
            </a:r>
            <a:r>
              <a:rPr sz="1900" spc="80" dirty="0">
                <a:solidFill>
                  <a:srgbClr val="0C5697"/>
                </a:solidFill>
                <a:latin typeface="Arial"/>
                <a:cs typeface="Arial"/>
              </a:rPr>
              <a:t>o</a:t>
            </a:r>
            <a:r>
              <a:rPr sz="1900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1900" spc="75" dirty="0">
                <a:solidFill>
                  <a:srgbClr val="0C5697"/>
                </a:solidFill>
                <a:latin typeface="Arial"/>
                <a:cs typeface="Arial"/>
              </a:rPr>
              <a:t>e</a:t>
            </a:r>
            <a:r>
              <a:rPr sz="1900" spc="30" dirty="0">
                <a:solidFill>
                  <a:srgbClr val="0C5697"/>
                </a:solidFill>
                <a:latin typeface="Arial"/>
                <a:cs typeface="Arial"/>
              </a:rPr>
              <a:t>l</a:t>
            </a:r>
            <a:r>
              <a:rPr sz="1900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1950" b="1" spc="-10" dirty="0">
                <a:solidFill>
                  <a:srgbClr val="0C5697"/>
                </a:solidFill>
                <a:latin typeface="Arial"/>
                <a:cs typeface="Arial"/>
              </a:rPr>
              <a:t>reconocimient</a:t>
            </a:r>
            <a:r>
              <a:rPr sz="1950" b="1" spc="-5" dirty="0">
                <a:solidFill>
                  <a:srgbClr val="0C5697"/>
                </a:solidFill>
                <a:latin typeface="Arial"/>
                <a:cs typeface="Arial"/>
              </a:rPr>
              <a:t>o</a:t>
            </a:r>
            <a:r>
              <a:rPr sz="1950" b="1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-10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50" b="1" spc="25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r>
              <a:rPr sz="1950" b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1950" b="1" spc="-65" dirty="0">
                <a:solidFill>
                  <a:srgbClr val="0C5697"/>
                </a:solidFill>
                <a:latin typeface="Arial"/>
                <a:cs typeface="Arial"/>
              </a:rPr>
              <a:t>lo</a:t>
            </a:r>
            <a:r>
              <a:rPr sz="1950" b="1" spc="-70" dirty="0">
                <a:solidFill>
                  <a:srgbClr val="0C5697"/>
                </a:solidFill>
                <a:latin typeface="Arial"/>
                <a:cs typeface="Arial"/>
              </a:rPr>
              <a:t>s</a:t>
            </a:r>
            <a:r>
              <a:rPr sz="1950" b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1950" b="1" spc="-40" dirty="0">
                <a:solidFill>
                  <a:srgbClr val="0C5697"/>
                </a:solidFill>
                <a:latin typeface="Arial"/>
                <a:cs typeface="Arial"/>
              </a:rPr>
              <a:t>resultados</a:t>
            </a:r>
            <a:r>
              <a:rPr sz="1950" b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1950" b="1" spc="25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r>
              <a:rPr sz="1950" b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1950" b="1" spc="-30" dirty="0">
                <a:solidFill>
                  <a:srgbClr val="0C5697"/>
                </a:solidFill>
                <a:latin typeface="Arial"/>
                <a:cs typeface="Arial"/>
              </a:rPr>
              <a:t>aprendizaje</a:t>
            </a:r>
            <a:r>
              <a:rPr sz="1950" b="1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1900" spc="60" dirty="0">
                <a:solidFill>
                  <a:srgbClr val="0C5697"/>
                </a:solidFill>
                <a:latin typeface="Arial"/>
                <a:cs typeface="Arial"/>
              </a:rPr>
              <a:t>obtenido</a:t>
            </a:r>
            <a:r>
              <a:rPr sz="1900" spc="70" dirty="0">
                <a:solidFill>
                  <a:srgbClr val="0C5697"/>
                </a:solidFill>
                <a:latin typeface="Arial"/>
                <a:cs typeface="Arial"/>
              </a:rPr>
              <a:t>s</a:t>
            </a:r>
            <a:r>
              <a:rPr sz="1900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1900" spc="75" dirty="0">
                <a:solidFill>
                  <a:srgbClr val="0C5697"/>
                </a:solidFill>
                <a:latin typeface="Arial"/>
                <a:cs typeface="Arial"/>
              </a:rPr>
              <a:t>po</a:t>
            </a:r>
            <a:r>
              <a:rPr sz="1900" spc="45" dirty="0">
                <a:solidFill>
                  <a:srgbClr val="0C5697"/>
                </a:solidFill>
                <a:latin typeface="Arial"/>
                <a:cs typeface="Arial"/>
              </a:rPr>
              <a:t>r</a:t>
            </a:r>
            <a:r>
              <a:rPr sz="1900" dirty="0">
                <a:solidFill>
                  <a:srgbClr val="0C5697"/>
                </a:solidFill>
                <a:latin typeface="Arial"/>
                <a:cs typeface="Arial"/>
              </a:rPr>
              <a:t>	</a:t>
            </a:r>
            <a:r>
              <a:rPr sz="1900" spc="65" dirty="0">
                <a:solidFill>
                  <a:srgbClr val="0C5697"/>
                </a:solidFill>
                <a:latin typeface="Arial"/>
                <a:cs typeface="Arial"/>
              </a:rPr>
              <a:t>los</a:t>
            </a:r>
            <a:endParaRPr sz="1900">
              <a:latin typeface="Arial"/>
              <a:cs typeface="Arial"/>
            </a:endParaRPr>
          </a:p>
        </p:txBody>
      </p:sp>
      <p:sp>
        <p:nvSpPr>
          <p:cNvPr id="109" name="object 109"/>
          <p:cNvSpPr txBox="1"/>
          <p:nvPr/>
        </p:nvSpPr>
        <p:spPr>
          <a:xfrm>
            <a:off x="2027961" y="6266245"/>
            <a:ext cx="9022715" cy="3181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900" spc="50" dirty="0">
                <a:solidFill>
                  <a:srgbClr val="0C5697"/>
                </a:solidFill>
                <a:latin typeface="Arial"/>
                <a:cs typeface="Arial"/>
              </a:rPr>
              <a:t>alumnos</a:t>
            </a:r>
            <a:r>
              <a:rPr sz="1900" spc="-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70" dirty="0">
                <a:solidFill>
                  <a:srgbClr val="0C5697"/>
                </a:solidFill>
                <a:latin typeface="Arial"/>
                <a:cs typeface="Arial"/>
              </a:rPr>
              <a:t>y</a:t>
            </a:r>
            <a:r>
              <a:rPr sz="1900" spc="-10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50" dirty="0">
                <a:solidFill>
                  <a:srgbClr val="0C5697"/>
                </a:solidFill>
                <a:latin typeface="Arial"/>
                <a:cs typeface="Arial"/>
              </a:rPr>
              <a:t>el</a:t>
            </a:r>
            <a:r>
              <a:rPr sz="1900" spc="-2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35" dirty="0">
                <a:solidFill>
                  <a:srgbClr val="0C5697"/>
                </a:solidFill>
                <a:latin typeface="Arial"/>
                <a:cs typeface="Arial"/>
              </a:rPr>
              <a:t>personal</a:t>
            </a:r>
            <a:r>
              <a:rPr sz="1900" spc="55" dirty="0">
                <a:solidFill>
                  <a:srgbClr val="0C5697"/>
                </a:solidFill>
                <a:latin typeface="Arial"/>
                <a:cs typeface="Arial"/>
              </a:rPr>
              <a:t> educativo</a:t>
            </a:r>
            <a:r>
              <a:rPr sz="1900" spc="3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75" dirty="0">
                <a:solidFill>
                  <a:srgbClr val="0C5697"/>
                </a:solidFill>
                <a:latin typeface="Arial"/>
                <a:cs typeface="Arial"/>
              </a:rPr>
              <a:t>durante</a:t>
            </a:r>
            <a:r>
              <a:rPr sz="1900" spc="-1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45" dirty="0">
                <a:solidFill>
                  <a:srgbClr val="0C5697"/>
                </a:solidFill>
                <a:latin typeface="Arial"/>
                <a:cs typeface="Arial"/>
              </a:rPr>
              <a:t>períodos</a:t>
            </a:r>
            <a:r>
              <a:rPr sz="1900" spc="5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65" dirty="0">
                <a:solidFill>
                  <a:srgbClr val="0C5697"/>
                </a:solidFill>
                <a:latin typeface="Arial"/>
                <a:cs typeface="Arial"/>
              </a:rPr>
              <a:t>de</a:t>
            </a:r>
            <a:r>
              <a:rPr sz="1900" spc="-4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75" dirty="0">
                <a:solidFill>
                  <a:srgbClr val="0C5697"/>
                </a:solidFill>
                <a:latin typeface="Arial"/>
                <a:cs typeface="Arial"/>
              </a:rPr>
              <a:t>movilidad</a:t>
            </a:r>
            <a:r>
              <a:rPr sz="1900" spc="3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55" dirty="0">
                <a:solidFill>
                  <a:srgbClr val="0C5697"/>
                </a:solidFill>
                <a:latin typeface="Arial"/>
                <a:cs typeface="Arial"/>
              </a:rPr>
              <a:t>en</a:t>
            </a:r>
            <a:r>
              <a:rPr sz="1900" spc="-40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35" dirty="0">
                <a:solidFill>
                  <a:srgbClr val="0C5697"/>
                </a:solidFill>
                <a:latin typeface="Arial"/>
                <a:cs typeface="Arial"/>
              </a:rPr>
              <a:t>el</a:t>
            </a:r>
            <a:r>
              <a:rPr sz="1900" spc="-25" dirty="0">
                <a:solidFill>
                  <a:srgbClr val="0C5697"/>
                </a:solidFill>
                <a:latin typeface="Arial"/>
                <a:cs typeface="Arial"/>
              </a:rPr>
              <a:t> </a:t>
            </a:r>
            <a:r>
              <a:rPr sz="1900" spc="55" dirty="0">
                <a:solidFill>
                  <a:srgbClr val="0C5697"/>
                </a:solidFill>
                <a:latin typeface="Arial"/>
                <a:cs typeface="Arial"/>
              </a:rPr>
              <a:t>extranjero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0556" y="0"/>
            <a:ext cx="870851" cy="6812075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84745" y="5794111"/>
            <a:ext cx="565289" cy="589347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56981" y="260366"/>
            <a:ext cx="870851" cy="4133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2795892" y="290981"/>
            <a:ext cx="1527810" cy="24492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069466" y="910944"/>
            <a:ext cx="8127949" cy="92611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9869652" y="903291"/>
            <a:ext cx="2093099" cy="96438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366906" y="5763496"/>
            <a:ext cx="595845" cy="619963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054188" y="1837061"/>
            <a:ext cx="0" cy="3949700"/>
          </a:xfrm>
          <a:custGeom>
            <a:avLst/>
            <a:gdLst/>
            <a:ahLst/>
            <a:cxnLst/>
            <a:rect l="l" t="t" r="r" b="b"/>
            <a:pathLst>
              <a:path h="3949700">
                <a:moveTo>
                  <a:pt x="0" y="3949393"/>
                </a:moveTo>
                <a:lnTo>
                  <a:pt x="0" y="0"/>
                </a:lnTo>
              </a:path>
            </a:pathLst>
          </a:custGeom>
          <a:ln w="15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80591" y="183827"/>
            <a:ext cx="0" cy="582295"/>
          </a:xfrm>
          <a:custGeom>
            <a:avLst/>
            <a:gdLst/>
            <a:ahLst/>
            <a:cxnLst/>
            <a:rect l="l" t="t" r="r" b="b"/>
            <a:pathLst>
              <a:path h="582295">
                <a:moveTo>
                  <a:pt x="0" y="581693"/>
                </a:moveTo>
                <a:lnTo>
                  <a:pt x="0" y="0"/>
                </a:lnTo>
              </a:path>
            </a:pathLst>
          </a:custGeom>
          <a:ln w="229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1962752" y="1867677"/>
            <a:ext cx="0" cy="3888740"/>
          </a:xfrm>
          <a:custGeom>
            <a:avLst/>
            <a:gdLst/>
            <a:ahLst/>
            <a:cxnLst/>
            <a:rect l="l" t="t" r="r" b="b"/>
            <a:pathLst>
              <a:path h="3888740">
                <a:moveTo>
                  <a:pt x="0" y="3888162"/>
                </a:moveTo>
                <a:lnTo>
                  <a:pt x="0" y="0"/>
                </a:lnTo>
              </a:path>
            </a:pathLst>
          </a:custGeom>
          <a:ln w="15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65313" y="183827"/>
            <a:ext cx="1864360" cy="0"/>
          </a:xfrm>
          <a:custGeom>
            <a:avLst/>
            <a:gdLst/>
            <a:ahLst/>
            <a:cxnLst/>
            <a:rect l="l" t="t" r="r" b="b"/>
            <a:pathLst>
              <a:path w="1864360">
                <a:moveTo>
                  <a:pt x="0" y="0"/>
                </a:moveTo>
                <a:lnTo>
                  <a:pt x="1863928" y="0"/>
                </a:lnTo>
              </a:path>
            </a:pathLst>
          </a:custGeom>
          <a:ln w="153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9197416" y="941559"/>
            <a:ext cx="672465" cy="0"/>
          </a:xfrm>
          <a:custGeom>
            <a:avLst/>
            <a:gdLst/>
            <a:ahLst/>
            <a:cxnLst/>
            <a:rect l="l" t="t" r="r" b="b"/>
            <a:pathLst>
              <a:path w="672465">
                <a:moveTo>
                  <a:pt x="0" y="0"/>
                </a:moveTo>
                <a:lnTo>
                  <a:pt x="672236" y="0"/>
                </a:lnTo>
              </a:path>
            </a:pathLst>
          </a:custGeom>
          <a:ln w="995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9197416" y="1546215"/>
            <a:ext cx="672465" cy="0"/>
          </a:xfrm>
          <a:custGeom>
            <a:avLst/>
            <a:gdLst/>
            <a:ahLst/>
            <a:cxnLst/>
            <a:rect l="l" t="t" r="r" b="b"/>
            <a:pathLst>
              <a:path w="672465">
                <a:moveTo>
                  <a:pt x="0" y="0"/>
                </a:moveTo>
                <a:lnTo>
                  <a:pt x="672236" y="0"/>
                </a:lnTo>
              </a:path>
            </a:pathLst>
          </a:custGeom>
          <a:ln w="3826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50034" y="6398764"/>
            <a:ext cx="9717405" cy="0"/>
          </a:xfrm>
          <a:custGeom>
            <a:avLst/>
            <a:gdLst/>
            <a:ahLst/>
            <a:cxnLst/>
            <a:rect l="l" t="t" r="r" b="b"/>
            <a:pathLst>
              <a:path w="9717405">
                <a:moveTo>
                  <a:pt x="0" y="0"/>
                </a:moveTo>
                <a:lnTo>
                  <a:pt x="9716872" y="0"/>
                </a:lnTo>
              </a:path>
            </a:pathLst>
          </a:custGeom>
          <a:ln w="76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86129" y="6819727"/>
            <a:ext cx="11306175" cy="15875"/>
          </a:xfrm>
          <a:custGeom>
            <a:avLst/>
            <a:gdLst/>
            <a:ahLst/>
            <a:cxnLst/>
            <a:rect l="l" t="t" r="r" b="b"/>
            <a:pathLst>
              <a:path w="11306175" h="15875">
                <a:moveTo>
                  <a:pt x="0" y="0"/>
                </a:moveTo>
                <a:lnTo>
                  <a:pt x="11305870" y="0"/>
                </a:lnTo>
                <a:lnTo>
                  <a:pt x="11305870" y="15307"/>
                </a:lnTo>
                <a:lnTo>
                  <a:pt x="0" y="15307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9568113" y="254044"/>
            <a:ext cx="2075814" cy="431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pc="515" dirty="0">
                <a:solidFill>
                  <a:srgbClr val="034993"/>
                </a:solidFill>
              </a:rPr>
              <a:t>-Erasmus+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9580533" y="615052"/>
            <a:ext cx="2082164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15" dirty="0">
                <a:solidFill>
                  <a:srgbClr val="4D7EB3"/>
                </a:solidFill>
                <a:latin typeface="Arial"/>
                <a:cs typeface="Arial"/>
              </a:rPr>
              <a:t>Enriqueciend</a:t>
            </a:r>
            <a:r>
              <a:rPr sz="900" spc="25" dirty="0">
                <a:solidFill>
                  <a:srgbClr val="4D7EB3"/>
                </a:solidFill>
                <a:latin typeface="Arial"/>
                <a:cs typeface="Arial"/>
              </a:rPr>
              <a:t>o</a:t>
            </a:r>
            <a:r>
              <a:rPr sz="900" spc="-35" dirty="0">
                <a:solidFill>
                  <a:srgbClr val="4D7EB3"/>
                </a:solidFill>
                <a:latin typeface="Arial"/>
                <a:cs typeface="Arial"/>
              </a:rPr>
              <a:t> </a:t>
            </a:r>
            <a:r>
              <a:rPr sz="900" b="1" spc="-20" dirty="0">
                <a:solidFill>
                  <a:srgbClr val="4D7EB3"/>
                </a:solidFill>
                <a:latin typeface="Arial"/>
                <a:cs typeface="Arial"/>
              </a:rPr>
              <a:t>vidas</a:t>
            </a:r>
            <a:r>
              <a:rPr sz="900" b="1" spc="-10" dirty="0">
                <a:solidFill>
                  <a:srgbClr val="4D7EB3"/>
                </a:solidFill>
                <a:latin typeface="Arial"/>
                <a:cs typeface="Arial"/>
              </a:rPr>
              <a:t>,</a:t>
            </a:r>
            <a:r>
              <a:rPr sz="900" b="1" spc="-114" dirty="0">
                <a:solidFill>
                  <a:srgbClr val="4D7EB3"/>
                </a:solidFill>
                <a:latin typeface="Arial"/>
                <a:cs typeface="Arial"/>
              </a:rPr>
              <a:t> </a:t>
            </a:r>
            <a:r>
              <a:rPr sz="900" spc="30" dirty="0">
                <a:solidFill>
                  <a:srgbClr val="4D7EB3"/>
                </a:solidFill>
                <a:latin typeface="Arial"/>
                <a:cs typeface="Arial"/>
              </a:rPr>
              <a:t>abriend</a:t>
            </a:r>
            <a:r>
              <a:rPr sz="900" spc="40" dirty="0">
                <a:solidFill>
                  <a:srgbClr val="4D7EB3"/>
                </a:solidFill>
                <a:latin typeface="Arial"/>
                <a:cs typeface="Arial"/>
              </a:rPr>
              <a:t>o</a:t>
            </a:r>
            <a:r>
              <a:rPr sz="900" spc="-100" dirty="0">
                <a:solidFill>
                  <a:srgbClr val="4D7EB3"/>
                </a:solidFill>
                <a:latin typeface="Arial"/>
                <a:cs typeface="Arial"/>
              </a:rPr>
              <a:t> </a:t>
            </a:r>
            <a:r>
              <a:rPr sz="900" spc="114" dirty="0">
                <a:solidFill>
                  <a:srgbClr val="366DAA"/>
                </a:solidFill>
                <a:latin typeface="Arial"/>
                <a:cs typeface="Arial"/>
              </a:rPr>
              <a:t>m</a:t>
            </a:r>
            <a:r>
              <a:rPr sz="900" spc="40" dirty="0">
                <a:solidFill>
                  <a:srgbClr val="366DAA"/>
                </a:solidFill>
                <a:latin typeface="Arial"/>
                <a:cs typeface="Arial"/>
              </a:rPr>
              <a:t>ente</a:t>
            </a:r>
            <a:r>
              <a:rPr sz="900" spc="-150" dirty="0">
                <a:solidFill>
                  <a:srgbClr val="366DAA"/>
                </a:solidFill>
                <a:latin typeface="Arial"/>
                <a:cs typeface="Arial"/>
              </a:rPr>
              <a:t>s</a:t>
            </a:r>
            <a:r>
              <a:rPr sz="900" spc="15" dirty="0">
                <a:solidFill>
                  <a:srgbClr val="135795"/>
                </a:solidFill>
                <a:latin typeface="Arial"/>
                <a:cs typeface="Arial"/>
              </a:rPr>
              <a:t>.</a:t>
            </a:r>
            <a:endParaRPr sz="9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455442" y="1861356"/>
            <a:ext cx="10168255" cy="4418965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471805" indent="-459740">
              <a:lnSpc>
                <a:spcPct val="100000"/>
              </a:lnSpc>
              <a:spcBef>
                <a:spcPts val="530"/>
              </a:spcBef>
              <a:buChar char="•"/>
              <a:tabLst>
                <a:tab pos="471805" algn="l"/>
                <a:tab pos="472440" algn="l"/>
              </a:tabLst>
            </a:pPr>
            <a:r>
              <a:rPr sz="2050" spc="5" dirty="0">
                <a:solidFill>
                  <a:srgbClr val="135795"/>
                </a:solidFill>
                <a:latin typeface="Arial"/>
                <a:cs typeface="Arial"/>
              </a:rPr>
              <a:t>Reforzar</a:t>
            </a:r>
            <a:r>
              <a:rPr sz="2050" spc="10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20" dirty="0">
                <a:solidFill>
                  <a:srgbClr val="135795"/>
                </a:solidFill>
                <a:latin typeface="Arial"/>
                <a:cs typeface="Arial"/>
              </a:rPr>
              <a:t>la</a:t>
            </a:r>
            <a:r>
              <a:rPr sz="2050" spc="1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80" dirty="0">
                <a:solidFill>
                  <a:srgbClr val="135795"/>
                </a:solidFill>
                <a:latin typeface="Arial"/>
                <a:cs typeface="Arial"/>
              </a:rPr>
              <a:t>dimensión</a:t>
            </a:r>
            <a:r>
              <a:rPr sz="2050" spc="1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60" dirty="0">
                <a:solidFill>
                  <a:srgbClr val="135795"/>
                </a:solidFill>
                <a:latin typeface="Arial"/>
                <a:cs typeface="Arial"/>
              </a:rPr>
              <a:t>europea</a:t>
            </a:r>
            <a:r>
              <a:rPr sz="2050" spc="11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65" dirty="0">
                <a:solidFill>
                  <a:srgbClr val="135795"/>
                </a:solidFill>
                <a:latin typeface="Arial"/>
                <a:cs typeface="Arial"/>
              </a:rPr>
              <a:t>de</a:t>
            </a:r>
            <a:r>
              <a:rPr sz="2050" spc="1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55" dirty="0">
                <a:solidFill>
                  <a:srgbClr val="135795"/>
                </a:solidFill>
                <a:latin typeface="Arial"/>
                <a:cs typeface="Arial"/>
              </a:rPr>
              <a:t>la</a:t>
            </a:r>
            <a:r>
              <a:rPr sz="2050" spc="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-5" dirty="0">
                <a:solidFill>
                  <a:srgbClr val="135795"/>
                </a:solidFill>
                <a:latin typeface="Arial"/>
                <a:cs typeface="Arial"/>
              </a:rPr>
              <a:t>enseñanza</a:t>
            </a:r>
            <a:r>
              <a:rPr sz="2050" spc="19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95" dirty="0">
                <a:solidFill>
                  <a:srgbClr val="135795"/>
                </a:solidFill>
                <a:latin typeface="Arial"/>
                <a:cs typeface="Arial"/>
              </a:rPr>
              <a:t>y</a:t>
            </a:r>
            <a:r>
              <a:rPr sz="2050" spc="-4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70" dirty="0">
                <a:solidFill>
                  <a:srgbClr val="135795"/>
                </a:solidFill>
                <a:latin typeface="Arial"/>
                <a:cs typeface="Arial"/>
              </a:rPr>
              <a:t>el</a:t>
            </a:r>
            <a:r>
              <a:rPr sz="2050" spc="3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40" dirty="0">
                <a:solidFill>
                  <a:srgbClr val="135795"/>
                </a:solidFill>
                <a:latin typeface="Arial"/>
                <a:cs typeface="Arial"/>
              </a:rPr>
              <a:t>aprendizaje.</a:t>
            </a:r>
            <a:endParaRPr sz="2050">
              <a:latin typeface="Arial"/>
              <a:cs typeface="Arial"/>
            </a:endParaRPr>
          </a:p>
          <a:p>
            <a:pPr marL="467995" marR="800100" indent="-455930">
              <a:lnSpc>
                <a:spcPct val="117600"/>
              </a:lnSpc>
              <a:buChar char="•"/>
              <a:tabLst>
                <a:tab pos="470534" algn="l"/>
                <a:tab pos="471170" algn="l"/>
              </a:tabLst>
            </a:pPr>
            <a:r>
              <a:rPr sz="2050" spc="50" dirty="0">
                <a:solidFill>
                  <a:srgbClr val="135795"/>
                </a:solidFill>
                <a:latin typeface="Arial"/>
                <a:cs typeface="Arial"/>
              </a:rPr>
              <a:t>Fomentar </a:t>
            </a:r>
            <a:r>
              <a:rPr sz="2050" spc="40" dirty="0">
                <a:solidFill>
                  <a:srgbClr val="135795"/>
                </a:solidFill>
                <a:latin typeface="Arial"/>
                <a:cs typeface="Arial"/>
              </a:rPr>
              <a:t>los </a:t>
            </a:r>
            <a:r>
              <a:rPr sz="2050" spc="30" dirty="0">
                <a:solidFill>
                  <a:srgbClr val="135795"/>
                </a:solidFill>
                <a:latin typeface="Arial"/>
                <a:cs typeface="Arial"/>
              </a:rPr>
              <a:t>valores </a:t>
            </a:r>
            <a:r>
              <a:rPr sz="2050" spc="90" dirty="0">
                <a:solidFill>
                  <a:srgbClr val="135795"/>
                </a:solidFill>
                <a:latin typeface="Arial"/>
                <a:cs typeface="Arial"/>
              </a:rPr>
              <a:t>de </a:t>
            </a:r>
            <a:r>
              <a:rPr sz="2050" spc="50" dirty="0">
                <a:solidFill>
                  <a:srgbClr val="034993"/>
                </a:solidFill>
                <a:latin typeface="Arial"/>
                <a:cs typeface="Arial"/>
              </a:rPr>
              <a:t>inclusión </a:t>
            </a:r>
            <a:r>
              <a:rPr sz="2050" spc="95" dirty="0">
                <a:solidFill>
                  <a:srgbClr val="135795"/>
                </a:solidFill>
                <a:latin typeface="Arial"/>
                <a:cs typeface="Arial"/>
              </a:rPr>
              <a:t>y </a:t>
            </a:r>
            <a:r>
              <a:rPr sz="2050" spc="40" dirty="0">
                <a:solidFill>
                  <a:srgbClr val="135795"/>
                </a:solidFill>
                <a:latin typeface="Arial"/>
                <a:cs typeface="Arial"/>
              </a:rPr>
              <a:t>diversidad, </a:t>
            </a:r>
            <a:r>
              <a:rPr sz="2050" spc="60" dirty="0">
                <a:solidFill>
                  <a:srgbClr val="034993"/>
                </a:solidFill>
                <a:latin typeface="Arial"/>
                <a:cs typeface="Arial"/>
              </a:rPr>
              <a:t>tolerancia </a:t>
            </a:r>
            <a:r>
              <a:rPr sz="2050" spc="95" dirty="0">
                <a:solidFill>
                  <a:srgbClr val="135795"/>
                </a:solidFill>
                <a:latin typeface="Arial"/>
                <a:cs typeface="Arial"/>
              </a:rPr>
              <a:t>y </a:t>
            </a:r>
            <a:r>
              <a:rPr sz="2050" spc="65" dirty="0">
                <a:solidFill>
                  <a:srgbClr val="135795"/>
                </a:solidFill>
                <a:latin typeface="Arial"/>
                <a:cs typeface="Arial"/>
              </a:rPr>
              <a:t>participación </a:t>
            </a:r>
            <a:r>
              <a:rPr sz="2050" spc="-55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55" dirty="0">
                <a:solidFill>
                  <a:srgbClr val="135795"/>
                </a:solidFill>
                <a:latin typeface="Arial"/>
                <a:cs typeface="Arial"/>
              </a:rPr>
              <a:t>democrática.</a:t>
            </a:r>
            <a:endParaRPr sz="2050">
              <a:latin typeface="Arial"/>
              <a:cs typeface="Arial"/>
            </a:endParaRPr>
          </a:p>
          <a:p>
            <a:pPr marL="471805" indent="-459740">
              <a:lnSpc>
                <a:spcPct val="100000"/>
              </a:lnSpc>
              <a:spcBef>
                <a:spcPts val="370"/>
              </a:spcBef>
              <a:buChar char="•"/>
              <a:tabLst>
                <a:tab pos="471805" algn="l"/>
                <a:tab pos="472440" algn="l"/>
              </a:tabLst>
            </a:pPr>
            <a:r>
              <a:rPr sz="2050" spc="50" dirty="0">
                <a:solidFill>
                  <a:srgbClr val="135795"/>
                </a:solidFill>
                <a:latin typeface="Arial"/>
                <a:cs typeface="Arial"/>
              </a:rPr>
              <a:t>Promover</a:t>
            </a:r>
            <a:r>
              <a:rPr sz="2050" spc="16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35" dirty="0">
                <a:solidFill>
                  <a:srgbClr val="135795"/>
                </a:solidFill>
                <a:latin typeface="Arial"/>
                <a:cs typeface="Arial"/>
              </a:rPr>
              <a:t>el</a:t>
            </a:r>
            <a:r>
              <a:rPr sz="2050" spc="4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80" dirty="0">
                <a:solidFill>
                  <a:srgbClr val="135795"/>
                </a:solidFill>
                <a:latin typeface="Arial"/>
                <a:cs typeface="Arial"/>
              </a:rPr>
              <a:t>conocimiento</a:t>
            </a:r>
            <a:r>
              <a:rPr sz="2050" spc="15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50" dirty="0">
                <a:solidFill>
                  <a:srgbClr val="135795"/>
                </a:solidFill>
                <a:latin typeface="Arial"/>
                <a:cs typeface="Arial"/>
              </a:rPr>
              <a:t>sobre</a:t>
            </a:r>
            <a:r>
              <a:rPr sz="2050" spc="11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55" dirty="0">
                <a:solidFill>
                  <a:srgbClr val="135795"/>
                </a:solidFill>
                <a:latin typeface="Arial"/>
                <a:cs typeface="Arial"/>
              </a:rPr>
              <a:t>el</a:t>
            </a:r>
            <a:r>
              <a:rPr sz="2050" spc="-5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110" dirty="0">
                <a:solidFill>
                  <a:srgbClr val="135795"/>
                </a:solidFill>
                <a:latin typeface="Arial"/>
                <a:cs typeface="Arial"/>
              </a:rPr>
              <a:t>patrimonio</a:t>
            </a:r>
            <a:r>
              <a:rPr sz="2050" spc="6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80" dirty="0">
                <a:solidFill>
                  <a:srgbClr val="135795"/>
                </a:solidFill>
                <a:latin typeface="Arial"/>
                <a:cs typeface="Arial"/>
              </a:rPr>
              <a:t>europeo</a:t>
            </a:r>
            <a:r>
              <a:rPr sz="2050" spc="7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85" dirty="0">
                <a:solidFill>
                  <a:srgbClr val="135795"/>
                </a:solidFill>
                <a:latin typeface="Arial"/>
                <a:cs typeface="Arial"/>
              </a:rPr>
              <a:t>común</a:t>
            </a:r>
            <a:r>
              <a:rPr sz="2050" spc="11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95" dirty="0">
                <a:solidFill>
                  <a:srgbClr val="135795"/>
                </a:solidFill>
                <a:latin typeface="Arial"/>
                <a:cs typeface="Arial"/>
              </a:rPr>
              <a:t>y</a:t>
            </a:r>
            <a:r>
              <a:rPr sz="2050" spc="-4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20" dirty="0">
                <a:solidFill>
                  <a:srgbClr val="135795"/>
                </a:solidFill>
                <a:latin typeface="Arial"/>
                <a:cs typeface="Arial"/>
              </a:rPr>
              <a:t>la </a:t>
            </a:r>
            <a:r>
              <a:rPr sz="2050" spc="50" dirty="0">
                <a:solidFill>
                  <a:srgbClr val="135795"/>
                </a:solidFill>
                <a:latin typeface="Arial"/>
                <a:cs typeface="Arial"/>
              </a:rPr>
              <a:t>diversidad.</a:t>
            </a:r>
            <a:endParaRPr sz="2050">
              <a:latin typeface="Arial"/>
              <a:cs typeface="Arial"/>
            </a:endParaRPr>
          </a:p>
          <a:p>
            <a:pPr marL="467359" marR="689610" indent="-455295">
              <a:lnSpc>
                <a:spcPct val="117600"/>
              </a:lnSpc>
              <a:buChar char="•"/>
              <a:tabLst>
                <a:tab pos="472440" algn="l"/>
                <a:tab pos="473075" algn="l"/>
              </a:tabLst>
            </a:pPr>
            <a:r>
              <a:rPr sz="2050" spc="110" dirty="0">
                <a:solidFill>
                  <a:srgbClr val="135795"/>
                </a:solidFill>
                <a:latin typeface="Arial"/>
                <a:cs typeface="Arial"/>
              </a:rPr>
              <a:t>Mejorar</a:t>
            </a:r>
            <a:r>
              <a:rPr sz="2050" spc="2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55" dirty="0">
                <a:solidFill>
                  <a:srgbClr val="034993"/>
                </a:solidFill>
                <a:latin typeface="Arial"/>
                <a:cs typeface="Arial"/>
              </a:rPr>
              <a:t>la</a:t>
            </a:r>
            <a:r>
              <a:rPr sz="2050" spc="-5" dirty="0">
                <a:solidFill>
                  <a:srgbClr val="034993"/>
                </a:solidFill>
                <a:latin typeface="Arial"/>
                <a:cs typeface="Arial"/>
              </a:rPr>
              <a:t> </a:t>
            </a:r>
            <a:r>
              <a:rPr sz="2050" spc="35" dirty="0">
                <a:solidFill>
                  <a:srgbClr val="135795"/>
                </a:solidFill>
                <a:latin typeface="Arial"/>
                <a:cs typeface="Arial"/>
              </a:rPr>
              <a:t>calidad</a:t>
            </a:r>
            <a:r>
              <a:rPr sz="2050" spc="7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45" dirty="0">
                <a:solidFill>
                  <a:srgbClr val="135795"/>
                </a:solidFill>
                <a:latin typeface="Arial"/>
                <a:cs typeface="Arial"/>
              </a:rPr>
              <a:t>de</a:t>
            </a:r>
            <a:r>
              <a:rPr sz="2050" spc="12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20" dirty="0">
                <a:solidFill>
                  <a:srgbClr val="135795"/>
                </a:solidFill>
                <a:latin typeface="Arial"/>
                <a:cs typeface="Arial"/>
              </a:rPr>
              <a:t>la</a:t>
            </a:r>
            <a:r>
              <a:rPr sz="2050" spc="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50" dirty="0">
                <a:solidFill>
                  <a:srgbClr val="135795"/>
                </a:solidFill>
                <a:latin typeface="Arial"/>
                <a:cs typeface="Arial"/>
              </a:rPr>
              <a:t>educación</a:t>
            </a:r>
            <a:r>
              <a:rPr sz="2050" spc="5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95" dirty="0">
                <a:solidFill>
                  <a:srgbClr val="135795"/>
                </a:solidFill>
                <a:latin typeface="Arial"/>
                <a:cs typeface="Arial"/>
              </a:rPr>
              <a:t>formal,</a:t>
            </a:r>
            <a:r>
              <a:rPr sz="2050" spc="-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125" dirty="0">
                <a:solidFill>
                  <a:srgbClr val="135795"/>
                </a:solidFill>
                <a:latin typeface="Arial"/>
                <a:cs typeface="Arial"/>
              </a:rPr>
              <a:t>no</a:t>
            </a:r>
            <a:r>
              <a:rPr sz="2050" spc="-4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110" dirty="0">
                <a:solidFill>
                  <a:srgbClr val="135795"/>
                </a:solidFill>
                <a:latin typeface="Arial"/>
                <a:cs typeface="Arial"/>
              </a:rPr>
              <a:t>formal</a:t>
            </a:r>
            <a:r>
              <a:rPr sz="2050" spc="2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90" dirty="0">
                <a:solidFill>
                  <a:srgbClr val="135795"/>
                </a:solidFill>
                <a:latin typeface="Arial"/>
                <a:cs typeface="Arial"/>
              </a:rPr>
              <a:t>e</a:t>
            </a:r>
            <a:r>
              <a:rPr sz="2050" spc="-6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95" dirty="0">
                <a:solidFill>
                  <a:srgbClr val="135795"/>
                </a:solidFill>
                <a:latin typeface="Arial"/>
                <a:cs typeface="Arial"/>
              </a:rPr>
              <a:t>informal</a:t>
            </a:r>
            <a:r>
              <a:rPr sz="2050" spc="4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100" dirty="0">
                <a:solidFill>
                  <a:srgbClr val="135795"/>
                </a:solidFill>
                <a:latin typeface="Arial"/>
                <a:cs typeface="Arial"/>
              </a:rPr>
              <a:t>en</a:t>
            </a:r>
            <a:r>
              <a:rPr sz="2050" spc="-4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70" dirty="0">
                <a:solidFill>
                  <a:srgbClr val="034993"/>
                </a:solidFill>
                <a:latin typeface="Arial"/>
                <a:cs typeface="Arial"/>
              </a:rPr>
              <a:t>lo</a:t>
            </a:r>
            <a:r>
              <a:rPr sz="2050" spc="30" dirty="0">
                <a:solidFill>
                  <a:srgbClr val="034993"/>
                </a:solidFill>
                <a:latin typeface="Arial"/>
                <a:cs typeface="Arial"/>
              </a:rPr>
              <a:t> </a:t>
            </a:r>
            <a:r>
              <a:rPr sz="2050" spc="85" dirty="0">
                <a:solidFill>
                  <a:srgbClr val="135795"/>
                </a:solidFill>
                <a:latin typeface="Arial"/>
                <a:cs typeface="Arial"/>
              </a:rPr>
              <a:t>que </a:t>
            </a:r>
            <a:r>
              <a:rPr sz="2050" spc="-55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40" dirty="0">
                <a:solidFill>
                  <a:srgbClr val="135795"/>
                </a:solidFill>
                <a:latin typeface="Arial"/>
                <a:cs typeface="Arial"/>
              </a:rPr>
              <a:t>respecta</a:t>
            </a:r>
            <a:r>
              <a:rPr sz="2050" spc="13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-45" dirty="0">
                <a:solidFill>
                  <a:srgbClr val="135795"/>
                </a:solidFill>
                <a:latin typeface="Arial"/>
                <a:cs typeface="Arial"/>
              </a:rPr>
              <a:t>a</a:t>
            </a:r>
            <a:r>
              <a:rPr sz="2050" spc="2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-5" dirty="0">
                <a:solidFill>
                  <a:srgbClr val="135795"/>
                </a:solidFill>
                <a:latin typeface="Arial"/>
                <a:cs typeface="Arial"/>
              </a:rPr>
              <a:t>las</a:t>
            </a:r>
            <a:r>
              <a:rPr sz="2050" spc="-2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55" dirty="0">
                <a:solidFill>
                  <a:srgbClr val="135795"/>
                </a:solidFill>
                <a:latin typeface="Arial"/>
                <a:cs typeface="Arial"/>
              </a:rPr>
              <a:t>competencias</a:t>
            </a:r>
            <a:r>
              <a:rPr sz="2050" spc="7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35" dirty="0">
                <a:solidFill>
                  <a:srgbClr val="135795"/>
                </a:solidFill>
                <a:latin typeface="Arial"/>
                <a:cs typeface="Arial"/>
              </a:rPr>
              <a:t>clave,</a:t>
            </a:r>
            <a:r>
              <a:rPr sz="2050" spc="-1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40" dirty="0">
                <a:solidFill>
                  <a:srgbClr val="135795"/>
                </a:solidFill>
                <a:latin typeface="Arial"/>
                <a:cs typeface="Arial"/>
              </a:rPr>
              <a:t>incluidas</a:t>
            </a:r>
            <a:r>
              <a:rPr sz="2050" spc="12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-5" dirty="0">
                <a:solidFill>
                  <a:srgbClr val="135795"/>
                </a:solidFill>
                <a:latin typeface="Arial"/>
                <a:cs typeface="Arial"/>
              </a:rPr>
              <a:t>las</a:t>
            </a:r>
            <a:r>
              <a:rPr sz="2050" spc="-8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20" dirty="0">
                <a:solidFill>
                  <a:srgbClr val="135795"/>
                </a:solidFill>
                <a:latin typeface="Arial"/>
                <a:cs typeface="Arial"/>
              </a:rPr>
              <a:t>capacidades</a:t>
            </a:r>
            <a:r>
              <a:rPr sz="2050" spc="12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-5" dirty="0">
                <a:solidFill>
                  <a:srgbClr val="135795"/>
                </a:solidFill>
                <a:latin typeface="Arial"/>
                <a:cs typeface="Arial"/>
              </a:rPr>
              <a:t>básicas.</a:t>
            </a:r>
            <a:endParaRPr sz="2050">
              <a:latin typeface="Arial"/>
              <a:cs typeface="Arial"/>
            </a:endParaRPr>
          </a:p>
          <a:p>
            <a:pPr marL="469900" indent="-457834">
              <a:lnSpc>
                <a:spcPct val="100000"/>
              </a:lnSpc>
              <a:spcBef>
                <a:spcPts val="434"/>
              </a:spcBef>
              <a:buChar char="•"/>
              <a:tabLst>
                <a:tab pos="469900" algn="l"/>
                <a:tab pos="470534" algn="l"/>
              </a:tabLst>
            </a:pPr>
            <a:r>
              <a:rPr sz="2050" spc="65" dirty="0">
                <a:solidFill>
                  <a:srgbClr val="135795"/>
                </a:solidFill>
                <a:latin typeface="Arial"/>
                <a:cs typeface="Arial"/>
              </a:rPr>
              <a:t>Ampliar</a:t>
            </a:r>
            <a:r>
              <a:rPr sz="2050" spc="13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95" dirty="0">
                <a:solidFill>
                  <a:srgbClr val="135795"/>
                </a:solidFill>
                <a:latin typeface="Arial"/>
                <a:cs typeface="Arial"/>
              </a:rPr>
              <a:t>y</a:t>
            </a:r>
            <a:r>
              <a:rPr sz="2050" spc="-4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45" dirty="0">
                <a:solidFill>
                  <a:srgbClr val="135795"/>
                </a:solidFill>
                <a:latin typeface="Arial"/>
                <a:cs typeface="Arial"/>
              </a:rPr>
              <a:t>diversificar</a:t>
            </a:r>
            <a:r>
              <a:rPr sz="2050" spc="14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20" dirty="0">
                <a:solidFill>
                  <a:srgbClr val="135795"/>
                </a:solidFill>
                <a:latin typeface="Arial"/>
                <a:cs typeface="Arial"/>
              </a:rPr>
              <a:t>la</a:t>
            </a:r>
            <a:r>
              <a:rPr sz="2050" spc="1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85" dirty="0">
                <a:solidFill>
                  <a:srgbClr val="135795"/>
                </a:solidFill>
                <a:latin typeface="Arial"/>
                <a:cs typeface="Arial"/>
              </a:rPr>
              <a:t>oferta </a:t>
            </a:r>
            <a:r>
              <a:rPr sz="2050" spc="90" dirty="0">
                <a:solidFill>
                  <a:srgbClr val="135795"/>
                </a:solidFill>
                <a:latin typeface="Arial"/>
                <a:cs typeface="Arial"/>
              </a:rPr>
              <a:t>de</a:t>
            </a:r>
            <a:r>
              <a:rPr sz="2050" spc="-4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50" dirty="0">
                <a:solidFill>
                  <a:srgbClr val="135795"/>
                </a:solidFill>
                <a:latin typeface="Arial"/>
                <a:cs typeface="Arial"/>
              </a:rPr>
              <a:t>educación</a:t>
            </a:r>
            <a:r>
              <a:rPr sz="2050" spc="12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90" dirty="0">
                <a:solidFill>
                  <a:srgbClr val="135795"/>
                </a:solidFill>
                <a:latin typeface="Arial"/>
                <a:cs typeface="Arial"/>
              </a:rPr>
              <a:t>de</a:t>
            </a:r>
            <a:r>
              <a:rPr sz="2050" spc="-4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15" dirty="0">
                <a:solidFill>
                  <a:srgbClr val="135795"/>
                </a:solidFill>
                <a:latin typeface="Arial"/>
                <a:cs typeface="Arial"/>
              </a:rPr>
              <a:t>personas</a:t>
            </a:r>
            <a:r>
              <a:rPr sz="2050" spc="13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50" dirty="0">
                <a:solidFill>
                  <a:srgbClr val="135795"/>
                </a:solidFill>
                <a:latin typeface="Arial"/>
                <a:cs typeface="Arial"/>
              </a:rPr>
              <a:t>adultas.</a:t>
            </a:r>
            <a:endParaRPr sz="2050">
              <a:latin typeface="Arial"/>
              <a:cs typeface="Arial"/>
            </a:endParaRPr>
          </a:p>
          <a:p>
            <a:pPr marL="467995" marR="147955" indent="-455930">
              <a:lnSpc>
                <a:spcPct val="117600"/>
              </a:lnSpc>
              <a:buChar char="•"/>
              <a:tabLst>
                <a:tab pos="464820" algn="l"/>
                <a:tab pos="465455" algn="l"/>
              </a:tabLst>
            </a:pPr>
            <a:r>
              <a:rPr sz="2050" spc="40" dirty="0">
                <a:solidFill>
                  <a:srgbClr val="135795"/>
                </a:solidFill>
                <a:latin typeface="Arial"/>
                <a:cs typeface="Arial"/>
              </a:rPr>
              <a:t>Simplificar</a:t>
            </a:r>
            <a:r>
              <a:rPr sz="2050" spc="4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20" dirty="0">
                <a:solidFill>
                  <a:srgbClr val="135795"/>
                </a:solidFill>
                <a:latin typeface="Arial"/>
                <a:cs typeface="Arial"/>
              </a:rPr>
              <a:t>la </a:t>
            </a:r>
            <a:r>
              <a:rPr sz="2050" spc="25" dirty="0">
                <a:solidFill>
                  <a:srgbClr val="135795"/>
                </a:solidFill>
                <a:latin typeface="Arial"/>
                <a:cs typeface="Arial"/>
              </a:rPr>
              <a:t>puesta </a:t>
            </a:r>
            <a:r>
              <a:rPr sz="2050" spc="30" dirty="0">
                <a:solidFill>
                  <a:srgbClr val="135795"/>
                </a:solidFill>
                <a:latin typeface="Arial"/>
                <a:cs typeface="Arial"/>
              </a:rPr>
              <a:t>en </a:t>
            </a:r>
            <a:r>
              <a:rPr sz="2050" spc="40" dirty="0">
                <a:solidFill>
                  <a:srgbClr val="135795"/>
                </a:solidFill>
                <a:latin typeface="Arial"/>
                <a:cs typeface="Arial"/>
              </a:rPr>
              <a:t>práctica </a:t>
            </a:r>
            <a:r>
              <a:rPr sz="2050" spc="55" dirty="0">
                <a:solidFill>
                  <a:srgbClr val="135795"/>
                </a:solidFill>
                <a:latin typeface="Arial"/>
                <a:cs typeface="Arial"/>
              </a:rPr>
              <a:t>de </a:t>
            </a:r>
            <a:r>
              <a:rPr sz="2050" spc="40" dirty="0">
                <a:solidFill>
                  <a:srgbClr val="034993"/>
                </a:solidFill>
                <a:latin typeface="Arial"/>
                <a:cs typeface="Arial"/>
              </a:rPr>
              <a:t>los </a:t>
            </a:r>
            <a:r>
              <a:rPr sz="2050" spc="40" dirty="0">
                <a:solidFill>
                  <a:srgbClr val="135795"/>
                </a:solidFill>
                <a:latin typeface="Arial"/>
                <a:cs typeface="Arial"/>
              </a:rPr>
              <a:t>programas </a:t>
            </a:r>
            <a:r>
              <a:rPr sz="2050" spc="55" dirty="0">
                <a:solidFill>
                  <a:srgbClr val="135795"/>
                </a:solidFill>
                <a:latin typeface="Arial"/>
                <a:cs typeface="Arial"/>
              </a:rPr>
              <a:t>de </a:t>
            </a:r>
            <a:r>
              <a:rPr sz="2050" spc="5" dirty="0">
                <a:solidFill>
                  <a:srgbClr val="135795"/>
                </a:solidFill>
                <a:latin typeface="Arial"/>
                <a:cs typeface="Arial"/>
              </a:rPr>
              <a:t>enseñanza </a:t>
            </a:r>
            <a:r>
              <a:rPr sz="2050" spc="95" dirty="0">
                <a:solidFill>
                  <a:srgbClr val="135795"/>
                </a:solidFill>
                <a:latin typeface="Arial"/>
                <a:cs typeface="Arial"/>
              </a:rPr>
              <a:t>y </a:t>
            </a:r>
            <a:r>
              <a:rPr sz="2050" spc="45" dirty="0">
                <a:solidFill>
                  <a:srgbClr val="135795"/>
                </a:solidFill>
                <a:latin typeface="Arial"/>
                <a:cs typeface="Arial"/>
              </a:rPr>
              <a:t>aprendizaje </a:t>
            </a:r>
            <a:r>
              <a:rPr sz="2050" spc="-55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90" dirty="0">
                <a:solidFill>
                  <a:srgbClr val="135795"/>
                </a:solidFill>
                <a:latin typeface="Arial"/>
                <a:cs typeface="Arial"/>
              </a:rPr>
              <a:t>de</a:t>
            </a:r>
            <a:r>
              <a:rPr sz="2050" spc="-4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55" dirty="0">
                <a:solidFill>
                  <a:srgbClr val="135795"/>
                </a:solidFill>
                <a:latin typeface="Arial"/>
                <a:cs typeface="Arial"/>
              </a:rPr>
              <a:t>alta</a:t>
            </a:r>
            <a:r>
              <a:rPr sz="2050" spc="2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55" dirty="0">
                <a:solidFill>
                  <a:srgbClr val="135795"/>
                </a:solidFill>
                <a:latin typeface="Arial"/>
                <a:cs typeface="Arial"/>
              </a:rPr>
              <a:t>calidad.</a:t>
            </a:r>
            <a:endParaRPr sz="2050">
              <a:latin typeface="Arial"/>
              <a:cs typeface="Arial"/>
            </a:endParaRPr>
          </a:p>
          <a:p>
            <a:pPr marL="467359" marR="661035" indent="-455295">
              <a:lnSpc>
                <a:spcPts val="2890"/>
              </a:lnSpc>
              <a:spcBef>
                <a:spcPts val="50"/>
              </a:spcBef>
              <a:buChar char="•"/>
              <a:tabLst>
                <a:tab pos="471805" algn="l"/>
                <a:tab pos="472440" algn="l"/>
              </a:tabLst>
            </a:pPr>
            <a:r>
              <a:rPr sz="2050" spc="30" dirty="0">
                <a:solidFill>
                  <a:srgbClr val="135795"/>
                </a:solidFill>
                <a:latin typeface="Arial"/>
                <a:cs typeface="Arial"/>
              </a:rPr>
              <a:t>Desarrollar</a:t>
            </a:r>
            <a:r>
              <a:rPr sz="2050" spc="26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-5" dirty="0">
                <a:solidFill>
                  <a:srgbClr val="135795"/>
                </a:solidFill>
                <a:latin typeface="Arial"/>
                <a:cs typeface="Arial"/>
              </a:rPr>
              <a:t>las</a:t>
            </a:r>
            <a:r>
              <a:rPr sz="2050" spc="-7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20" dirty="0">
                <a:solidFill>
                  <a:srgbClr val="135795"/>
                </a:solidFill>
                <a:latin typeface="Arial"/>
                <a:cs typeface="Arial"/>
              </a:rPr>
              <a:t>capacidades</a:t>
            </a:r>
            <a:r>
              <a:rPr sz="2050" spc="13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90" dirty="0">
                <a:solidFill>
                  <a:srgbClr val="135795"/>
                </a:solidFill>
                <a:latin typeface="Arial"/>
                <a:cs typeface="Arial"/>
              </a:rPr>
              <a:t>de</a:t>
            </a:r>
            <a:r>
              <a:rPr sz="2050" spc="-3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40" dirty="0">
                <a:solidFill>
                  <a:srgbClr val="034993"/>
                </a:solidFill>
                <a:latin typeface="Arial"/>
                <a:cs typeface="Arial"/>
              </a:rPr>
              <a:t>los</a:t>
            </a:r>
            <a:r>
              <a:rPr sz="2050" spc="-20" dirty="0">
                <a:solidFill>
                  <a:srgbClr val="034993"/>
                </a:solidFill>
                <a:latin typeface="Arial"/>
                <a:cs typeface="Arial"/>
              </a:rPr>
              <a:t> </a:t>
            </a:r>
            <a:r>
              <a:rPr sz="2050" spc="50" dirty="0">
                <a:solidFill>
                  <a:srgbClr val="135795"/>
                </a:solidFill>
                <a:latin typeface="Arial"/>
                <a:cs typeface="Arial"/>
              </a:rPr>
              <a:t>proveedores</a:t>
            </a:r>
            <a:r>
              <a:rPr sz="2050" spc="20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90" dirty="0">
                <a:solidFill>
                  <a:srgbClr val="135795"/>
                </a:solidFill>
                <a:latin typeface="Arial"/>
                <a:cs typeface="Arial"/>
              </a:rPr>
              <a:t>de</a:t>
            </a:r>
            <a:r>
              <a:rPr sz="2050" spc="-3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50" dirty="0">
                <a:solidFill>
                  <a:srgbClr val="135795"/>
                </a:solidFill>
                <a:latin typeface="Arial"/>
                <a:cs typeface="Arial"/>
              </a:rPr>
              <a:t>educación</a:t>
            </a:r>
            <a:r>
              <a:rPr sz="2050" spc="7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55" dirty="0">
                <a:solidFill>
                  <a:srgbClr val="135795"/>
                </a:solidFill>
                <a:latin typeface="Arial"/>
                <a:cs typeface="Arial"/>
              </a:rPr>
              <a:t>de</a:t>
            </a:r>
            <a:r>
              <a:rPr sz="2050" spc="9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15" dirty="0">
                <a:solidFill>
                  <a:srgbClr val="135795"/>
                </a:solidFill>
                <a:latin typeface="Arial"/>
                <a:cs typeface="Arial"/>
              </a:rPr>
              <a:t>personas </a:t>
            </a:r>
            <a:r>
              <a:rPr sz="2050" spc="-55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50" dirty="0">
                <a:solidFill>
                  <a:srgbClr val="135795"/>
                </a:solidFill>
                <a:latin typeface="Arial"/>
                <a:cs typeface="Arial"/>
              </a:rPr>
              <a:t>adultas </a:t>
            </a:r>
            <a:r>
              <a:rPr sz="2050" spc="25" dirty="0">
                <a:solidFill>
                  <a:srgbClr val="135795"/>
                </a:solidFill>
                <a:latin typeface="Arial"/>
                <a:cs typeface="Arial"/>
              </a:rPr>
              <a:t>para </a:t>
            </a:r>
            <a:r>
              <a:rPr sz="2050" spc="55" dirty="0">
                <a:solidFill>
                  <a:srgbClr val="135795"/>
                </a:solidFill>
                <a:latin typeface="Arial"/>
                <a:cs typeface="Arial"/>
              </a:rPr>
              <a:t>llevar </a:t>
            </a:r>
            <a:r>
              <a:rPr sz="2050" spc="-45" dirty="0">
                <a:solidFill>
                  <a:srgbClr val="135795"/>
                </a:solidFill>
                <a:latin typeface="Arial"/>
                <a:cs typeface="Arial"/>
              </a:rPr>
              <a:t>a </a:t>
            </a:r>
            <a:r>
              <a:rPr sz="2050" spc="45" dirty="0">
                <a:solidFill>
                  <a:srgbClr val="135795"/>
                </a:solidFill>
                <a:latin typeface="Arial"/>
                <a:cs typeface="Arial"/>
              </a:rPr>
              <a:t>cabo </a:t>
            </a:r>
            <a:r>
              <a:rPr sz="2050" spc="55" dirty="0">
                <a:solidFill>
                  <a:srgbClr val="135795"/>
                </a:solidFill>
                <a:latin typeface="Arial"/>
                <a:cs typeface="Arial"/>
              </a:rPr>
              <a:t>proyectos de </a:t>
            </a:r>
            <a:r>
              <a:rPr sz="2050" spc="75" dirty="0">
                <a:solidFill>
                  <a:srgbClr val="135795"/>
                </a:solidFill>
                <a:latin typeface="Arial"/>
                <a:cs typeface="Arial"/>
              </a:rPr>
              <a:t>movilidad </a:t>
            </a:r>
            <a:r>
              <a:rPr sz="2050" spc="90" dirty="0">
                <a:solidFill>
                  <a:srgbClr val="135795"/>
                </a:solidFill>
                <a:latin typeface="Arial"/>
                <a:cs typeface="Arial"/>
              </a:rPr>
              <a:t>de </a:t>
            </a:r>
            <a:r>
              <a:rPr sz="2050" spc="60" dirty="0">
                <a:solidFill>
                  <a:srgbClr val="135795"/>
                </a:solidFill>
                <a:latin typeface="Arial"/>
                <a:cs typeface="Arial"/>
              </a:rPr>
              <a:t>gran </a:t>
            </a:r>
            <a:r>
              <a:rPr sz="2050" spc="55" dirty="0">
                <a:solidFill>
                  <a:srgbClr val="135795"/>
                </a:solidFill>
                <a:latin typeface="Arial"/>
                <a:cs typeface="Arial"/>
              </a:rPr>
              <a:t>calidad. </a:t>
            </a:r>
            <a:r>
              <a:rPr sz="2050" spc="6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65" dirty="0">
                <a:solidFill>
                  <a:srgbClr val="135795"/>
                </a:solidFill>
                <a:latin typeface="Arial"/>
                <a:cs typeface="Arial"/>
              </a:rPr>
              <a:t>Incrementar</a:t>
            </a:r>
            <a:r>
              <a:rPr sz="2050" spc="22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20" dirty="0">
                <a:solidFill>
                  <a:srgbClr val="034993"/>
                </a:solidFill>
                <a:latin typeface="Arial"/>
                <a:cs typeface="Arial"/>
              </a:rPr>
              <a:t>la</a:t>
            </a:r>
            <a:r>
              <a:rPr sz="2050" dirty="0">
                <a:solidFill>
                  <a:srgbClr val="034993"/>
                </a:solidFill>
                <a:latin typeface="Arial"/>
                <a:cs typeface="Arial"/>
              </a:rPr>
              <a:t> </a:t>
            </a:r>
            <a:r>
              <a:rPr sz="2050" spc="65" dirty="0">
                <a:solidFill>
                  <a:srgbClr val="135795"/>
                </a:solidFill>
                <a:latin typeface="Arial"/>
                <a:cs typeface="Arial"/>
              </a:rPr>
              <a:t>participación</a:t>
            </a:r>
            <a:r>
              <a:rPr sz="2050" spc="204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100" dirty="0">
                <a:solidFill>
                  <a:srgbClr val="135795"/>
                </a:solidFill>
                <a:latin typeface="Arial"/>
                <a:cs typeface="Arial"/>
              </a:rPr>
              <a:t>en</a:t>
            </a:r>
            <a:r>
              <a:rPr sz="2050" spc="-5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20" dirty="0">
                <a:solidFill>
                  <a:srgbClr val="135795"/>
                </a:solidFill>
                <a:latin typeface="Arial"/>
                <a:cs typeface="Arial"/>
              </a:rPr>
              <a:t>la</a:t>
            </a:r>
            <a:r>
              <a:rPr sz="205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50" dirty="0">
                <a:solidFill>
                  <a:srgbClr val="135795"/>
                </a:solidFill>
                <a:latin typeface="Arial"/>
                <a:cs typeface="Arial"/>
              </a:rPr>
              <a:t>educación</a:t>
            </a:r>
            <a:r>
              <a:rPr sz="2050" spc="125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55" dirty="0">
                <a:solidFill>
                  <a:srgbClr val="135795"/>
                </a:solidFill>
                <a:latin typeface="Arial"/>
                <a:cs typeface="Arial"/>
              </a:rPr>
              <a:t>de</a:t>
            </a:r>
            <a:r>
              <a:rPr sz="2050" spc="-30" dirty="0">
                <a:solidFill>
                  <a:srgbClr val="135795"/>
                </a:solidFill>
                <a:latin typeface="Arial"/>
                <a:cs typeface="Arial"/>
              </a:rPr>
              <a:t> </a:t>
            </a:r>
            <a:r>
              <a:rPr sz="2050" spc="30" dirty="0">
                <a:solidFill>
                  <a:srgbClr val="135795"/>
                </a:solidFill>
                <a:latin typeface="Arial"/>
                <a:cs typeface="Arial"/>
              </a:rPr>
              <a:t>personas</a:t>
            </a:r>
            <a:r>
              <a:rPr sz="2050" spc="50" dirty="0">
                <a:solidFill>
                  <a:srgbClr val="135795"/>
                </a:solidFill>
                <a:latin typeface="Arial"/>
                <a:cs typeface="Arial"/>
              </a:rPr>
              <a:t> adultas.</a:t>
            </a:r>
            <a:endParaRPr sz="2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169163"/>
            <a:ext cx="12192000" cy="6688833"/>
          </a:xfrm>
          <a:prstGeom prst="rect">
            <a:avLst/>
          </a:prstGeom>
        </p:spPr>
      </p:pic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58583" cy="681017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5325" y="153243"/>
            <a:ext cx="896742" cy="43996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23784" y="191502"/>
            <a:ext cx="1564529" cy="401711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659927" y="76727"/>
            <a:ext cx="1908175" cy="631825"/>
            <a:chOff x="1659927" y="76727"/>
            <a:chExt cx="1908175" cy="631825"/>
          </a:xfrm>
        </p:grpSpPr>
        <p:sp>
          <p:nvSpPr>
            <p:cNvPr id="6" name="object 6"/>
            <p:cNvSpPr/>
            <p:nvPr/>
          </p:nvSpPr>
          <p:spPr>
            <a:xfrm>
              <a:off x="1679006" y="76727"/>
              <a:ext cx="0" cy="631825"/>
            </a:xfrm>
            <a:custGeom>
              <a:avLst/>
              <a:gdLst/>
              <a:ahLst/>
              <a:cxnLst/>
              <a:rect l="l" t="t" r="r" b="b"/>
              <a:pathLst>
                <a:path h="631825">
                  <a:moveTo>
                    <a:pt x="0" y="631260"/>
                  </a:moveTo>
                  <a:lnTo>
                    <a:pt x="0" y="0"/>
                  </a:lnTo>
                </a:path>
              </a:pathLst>
            </a:custGeom>
            <a:ln w="2861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59927" y="95856"/>
              <a:ext cx="1908175" cy="0"/>
            </a:xfrm>
            <a:custGeom>
              <a:avLst/>
              <a:gdLst/>
              <a:ahLst/>
              <a:cxnLst/>
              <a:rect l="l" t="t" r="r" b="b"/>
              <a:pathLst>
                <a:path w="1908175">
                  <a:moveTo>
                    <a:pt x="0" y="0"/>
                  </a:moveTo>
                  <a:lnTo>
                    <a:pt x="1907962" y="0"/>
                  </a:lnTo>
                </a:path>
              </a:pathLst>
            </a:custGeom>
            <a:ln w="191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59927" y="679294"/>
              <a:ext cx="1908175" cy="0"/>
            </a:xfrm>
            <a:custGeom>
              <a:avLst/>
              <a:gdLst/>
              <a:ahLst/>
              <a:cxnLst/>
              <a:rect l="l" t="t" r="r" b="b"/>
              <a:pathLst>
                <a:path w="1908175">
                  <a:moveTo>
                    <a:pt x="0" y="0"/>
                  </a:moveTo>
                  <a:lnTo>
                    <a:pt x="1907962" y="0"/>
                  </a:lnTo>
                </a:path>
              </a:pathLst>
            </a:custGeom>
            <a:ln w="286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9748131" y="181989"/>
            <a:ext cx="2147570" cy="5226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3000"/>
              </a:lnSpc>
              <a:spcBef>
                <a:spcPts val="110"/>
              </a:spcBef>
            </a:pPr>
            <a:r>
              <a:rPr sz="2600" b="1" spc="475" dirty="0">
                <a:solidFill>
                  <a:srgbClr val="054893"/>
                </a:solidFill>
                <a:latin typeface="Times New Roman"/>
                <a:cs typeface="Times New Roman"/>
              </a:rPr>
              <a:t>-Erasmus+</a:t>
            </a:r>
            <a:endParaRPr sz="2600">
              <a:latin typeface="Times New Roman"/>
              <a:cs typeface="Times New Roman"/>
            </a:endParaRPr>
          </a:p>
          <a:p>
            <a:pPr marL="22225">
              <a:lnSpc>
                <a:spcPts val="900"/>
              </a:lnSpc>
            </a:pPr>
            <a:r>
              <a:rPr sz="850" b="1" spc="15" dirty="0">
                <a:solidFill>
                  <a:srgbClr val="054893"/>
                </a:solidFill>
                <a:latin typeface="Arial"/>
                <a:cs typeface="Arial"/>
              </a:rPr>
              <a:t>En</a:t>
            </a:r>
            <a:r>
              <a:rPr sz="850" b="1" spc="15" dirty="0">
                <a:solidFill>
                  <a:srgbClr val="21609C"/>
                </a:solidFill>
                <a:latin typeface="Arial"/>
                <a:cs typeface="Arial"/>
              </a:rPr>
              <a:t>i</a:t>
            </a:r>
            <a:r>
              <a:rPr sz="850" b="1" spc="15" dirty="0">
                <a:solidFill>
                  <a:srgbClr val="054893"/>
                </a:solidFill>
                <a:latin typeface="Arial"/>
                <a:cs typeface="Arial"/>
              </a:rPr>
              <a:t>r</a:t>
            </a:r>
            <a:r>
              <a:rPr sz="850" b="1" spc="15" dirty="0">
                <a:solidFill>
                  <a:srgbClr val="21609C"/>
                </a:solidFill>
                <a:latin typeface="Arial"/>
                <a:cs typeface="Arial"/>
              </a:rPr>
              <a:t>queci</a:t>
            </a:r>
            <a:r>
              <a:rPr sz="850" b="1" spc="15" dirty="0">
                <a:solidFill>
                  <a:srgbClr val="4B67A1"/>
                </a:solidFill>
                <a:latin typeface="Arial"/>
                <a:cs typeface="Arial"/>
              </a:rPr>
              <a:t>n</a:t>
            </a:r>
            <a:r>
              <a:rPr sz="850" b="1" spc="15" dirty="0">
                <a:solidFill>
                  <a:srgbClr val="21609C"/>
                </a:solidFill>
                <a:latin typeface="Arial"/>
                <a:cs typeface="Arial"/>
              </a:rPr>
              <a:t>edovidas</a:t>
            </a:r>
            <a:r>
              <a:rPr sz="850" b="1" spc="15" dirty="0">
                <a:solidFill>
                  <a:srgbClr val="4B67A1"/>
                </a:solidFill>
                <a:latin typeface="Arial"/>
                <a:cs typeface="Arial"/>
              </a:rPr>
              <a:t>,</a:t>
            </a:r>
            <a:r>
              <a:rPr sz="850" b="1" spc="45" dirty="0">
                <a:solidFill>
                  <a:srgbClr val="4B67A1"/>
                </a:solidFill>
                <a:latin typeface="Arial"/>
                <a:cs typeface="Arial"/>
              </a:rPr>
              <a:t> </a:t>
            </a:r>
            <a:r>
              <a:rPr sz="850" b="1" spc="25" dirty="0">
                <a:solidFill>
                  <a:srgbClr val="21609C"/>
                </a:solidFill>
                <a:latin typeface="Arial"/>
                <a:cs typeface="Arial"/>
              </a:rPr>
              <a:t>ab</a:t>
            </a:r>
            <a:r>
              <a:rPr sz="850" b="1" spc="25" dirty="0">
                <a:solidFill>
                  <a:srgbClr val="054893"/>
                </a:solidFill>
                <a:latin typeface="Arial"/>
                <a:cs typeface="Arial"/>
              </a:rPr>
              <a:t>r</a:t>
            </a:r>
            <a:r>
              <a:rPr sz="850" b="1" spc="25" dirty="0">
                <a:solidFill>
                  <a:srgbClr val="21609C"/>
                </a:solidFill>
                <a:latin typeface="Arial"/>
                <a:cs typeface="Arial"/>
              </a:rPr>
              <a:t>iendo</a:t>
            </a:r>
            <a:r>
              <a:rPr sz="850" b="1" spc="-3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850" b="1" spc="35" dirty="0">
                <a:solidFill>
                  <a:srgbClr val="21609C"/>
                </a:solidFill>
                <a:latin typeface="Arial"/>
                <a:cs typeface="Arial"/>
              </a:rPr>
              <a:t>me</a:t>
            </a:r>
            <a:r>
              <a:rPr sz="850" b="1" spc="35" dirty="0">
                <a:solidFill>
                  <a:srgbClr val="054893"/>
                </a:solidFill>
                <a:latin typeface="Arial"/>
                <a:cs typeface="Arial"/>
              </a:rPr>
              <a:t>n</a:t>
            </a:r>
            <a:r>
              <a:rPr sz="850" b="1" spc="35" dirty="0">
                <a:solidFill>
                  <a:srgbClr val="21609C"/>
                </a:solidFill>
                <a:latin typeface="Arial"/>
                <a:cs typeface="Arial"/>
              </a:rPr>
              <a:t>tes</a:t>
            </a:r>
            <a:r>
              <a:rPr sz="850" b="1" spc="35" dirty="0">
                <a:solidFill>
                  <a:srgbClr val="677EAF"/>
                </a:solidFill>
                <a:latin typeface="Arial"/>
                <a:cs typeface="Arial"/>
              </a:rPr>
              <a:t>.</a:t>
            </a:r>
            <a:endParaRPr sz="85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160696" y="749291"/>
            <a:ext cx="10988040" cy="3072765"/>
          </a:xfrm>
          <a:prstGeom prst="rect">
            <a:avLst/>
          </a:prstGeom>
        </p:spPr>
        <p:txBody>
          <a:bodyPr vert="horz" wrap="square" lIns="0" tIns="141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15"/>
              </a:spcBef>
            </a:pPr>
            <a:r>
              <a:rPr sz="2100" b="1" spc="-160" dirty="0">
                <a:solidFill>
                  <a:srgbClr val="21609C"/>
                </a:solidFill>
                <a:latin typeface="Arial"/>
                <a:cs typeface="Arial"/>
              </a:rPr>
              <a:t>VALIDEZ</a:t>
            </a:r>
            <a:endParaRPr sz="2100">
              <a:latin typeface="Arial"/>
              <a:cs typeface="Arial"/>
            </a:endParaRPr>
          </a:p>
          <a:p>
            <a:pPr marL="470534" marR="15240" indent="-452755" algn="just">
              <a:lnSpc>
                <a:spcPct val="106000"/>
              </a:lnSpc>
              <a:spcBef>
                <a:spcPts val="800"/>
              </a:spcBef>
              <a:buChar char="•"/>
              <a:tabLst>
                <a:tab pos="481330" algn="l"/>
              </a:tabLst>
            </a:pPr>
            <a:r>
              <a:rPr sz="1950" spc="-100" dirty="0">
                <a:solidFill>
                  <a:srgbClr val="21609C"/>
                </a:solidFill>
                <a:latin typeface="Arial"/>
                <a:cs typeface="Arial"/>
              </a:rPr>
              <a:t>La</a:t>
            </a:r>
            <a:r>
              <a:rPr sz="1950" spc="-9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-50" dirty="0">
                <a:solidFill>
                  <a:srgbClr val="21609C"/>
                </a:solidFill>
                <a:latin typeface="Arial"/>
                <a:cs typeface="Arial"/>
              </a:rPr>
              <a:t>acr </a:t>
            </a:r>
            <a:r>
              <a:rPr sz="1950" spc="70" dirty="0">
                <a:solidFill>
                  <a:srgbClr val="21609C"/>
                </a:solidFill>
                <a:latin typeface="Arial"/>
                <a:cs typeface="Arial"/>
              </a:rPr>
              <a:t>ed</a:t>
            </a:r>
            <a:r>
              <a:rPr sz="1950" spc="70" dirty="0">
                <a:solidFill>
                  <a:srgbClr val="4B67A1"/>
                </a:solidFill>
                <a:latin typeface="Arial"/>
                <a:cs typeface="Arial"/>
              </a:rPr>
              <a:t>i</a:t>
            </a:r>
            <a:r>
              <a:rPr sz="1950" spc="70" dirty="0">
                <a:solidFill>
                  <a:srgbClr val="21609C"/>
                </a:solidFill>
                <a:latin typeface="Arial"/>
                <a:cs typeface="Arial"/>
              </a:rPr>
              <a:t>t </a:t>
            </a:r>
            <a:r>
              <a:rPr sz="1950" spc="50" dirty="0">
                <a:solidFill>
                  <a:srgbClr val="21609C"/>
                </a:solidFill>
                <a:latin typeface="Arial"/>
                <a:cs typeface="Arial"/>
              </a:rPr>
              <a:t>ación</a:t>
            </a:r>
            <a:r>
              <a:rPr sz="1950" spc="5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15" dirty="0">
                <a:solidFill>
                  <a:srgbClr val="21609C"/>
                </a:solidFill>
                <a:latin typeface="Arial"/>
                <a:cs typeface="Arial"/>
              </a:rPr>
              <a:t>Erasmus</a:t>
            </a:r>
            <a:r>
              <a:rPr sz="1950" spc="2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dirty="0">
                <a:solidFill>
                  <a:srgbClr val="21609C"/>
                </a:solidFill>
                <a:latin typeface="Arial"/>
                <a:cs typeface="Arial"/>
              </a:rPr>
              <a:t>se</a:t>
            </a:r>
            <a:r>
              <a:rPr sz="1950" spc="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60" dirty="0">
                <a:solidFill>
                  <a:srgbClr val="21609C"/>
                </a:solidFill>
                <a:latin typeface="Arial"/>
                <a:cs typeface="Arial"/>
              </a:rPr>
              <a:t>concederá</a:t>
            </a:r>
            <a:r>
              <a:rPr sz="1950" spc="6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75" dirty="0">
                <a:solidFill>
                  <a:srgbClr val="21609C"/>
                </a:solidFill>
                <a:latin typeface="Arial"/>
                <a:cs typeface="Arial"/>
              </a:rPr>
              <a:t>para </a:t>
            </a:r>
            <a:r>
              <a:rPr sz="1950" spc="55" dirty="0">
                <a:solidFill>
                  <a:srgbClr val="21609C"/>
                </a:solidFill>
                <a:latin typeface="Arial"/>
                <a:cs typeface="Arial"/>
              </a:rPr>
              <a:t>el  </a:t>
            </a:r>
            <a:r>
              <a:rPr sz="1950" spc="90" dirty="0">
                <a:solidFill>
                  <a:srgbClr val="21609C"/>
                </a:solidFill>
                <a:latin typeface="Arial"/>
                <a:cs typeface="Arial"/>
              </a:rPr>
              <a:t>período </a:t>
            </a:r>
            <a:r>
              <a:rPr sz="1950" spc="120" dirty="0">
                <a:solidFill>
                  <a:srgbClr val="21609C"/>
                </a:solidFill>
                <a:latin typeface="Arial"/>
                <a:cs typeface="Arial"/>
              </a:rPr>
              <a:t>completo </a:t>
            </a:r>
            <a:r>
              <a:rPr sz="1950" spc="95" dirty="0">
                <a:solidFill>
                  <a:srgbClr val="21609C"/>
                </a:solidFill>
                <a:latin typeface="Arial"/>
                <a:cs typeface="Arial"/>
              </a:rPr>
              <a:t>de </a:t>
            </a:r>
            <a:r>
              <a:rPr sz="1950" spc="70" dirty="0">
                <a:solidFill>
                  <a:srgbClr val="21609C"/>
                </a:solidFill>
                <a:latin typeface="Arial"/>
                <a:cs typeface="Arial"/>
              </a:rPr>
              <a:t>programación, </a:t>
            </a:r>
            <a:r>
              <a:rPr sz="1950" spc="7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2100" b="1" spc="-60" dirty="0">
                <a:solidFill>
                  <a:srgbClr val="21609C"/>
                </a:solidFill>
                <a:latin typeface="Arial"/>
                <a:cs typeface="Arial"/>
              </a:rPr>
              <a:t>hasta </a:t>
            </a:r>
            <a:r>
              <a:rPr sz="2200" b="1" spc="60" dirty="0">
                <a:solidFill>
                  <a:srgbClr val="21609C"/>
                </a:solidFill>
                <a:latin typeface="Times New Roman"/>
                <a:cs typeface="Times New Roman"/>
              </a:rPr>
              <a:t>2027. </a:t>
            </a:r>
            <a:r>
              <a:rPr sz="1950" spc="-5" dirty="0">
                <a:solidFill>
                  <a:srgbClr val="21609C"/>
                </a:solidFill>
                <a:latin typeface="Arial"/>
                <a:cs typeface="Arial"/>
              </a:rPr>
              <a:t>Para </a:t>
            </a:r>
            <a:r>
              <a:rPr sz="1950" spc="55" dirty="0">
                <a:solidFill>
                  <a:srgbClr val="21609C"/>
                </a:solidFill>
                <a:latin typeface="Arial"/>
                <a:cs typeface="Arial"/>
              </a:rPr>
              <a:t>garantizar </a:t>
            </a:r>
            <a:r>
              <a:rPr sz="1950" spc="95" dirty="0">
                <a:solidFill>
                  <a:srgbClr val="21609C"/>
                </a:solidFill>
                <a:latin typeface="Arial"/>
                <a:cs typeface="Arial"/>
              </a:rPr>
              <a:t>que </a:t>
            </a:r>
            <a:r>
              <a:rPr sz="1950" spc="50" dirty="0">
                <a:solidFill>
                  <a:srgbClr val="21609C"/>
                </a:solidFill>
                <a:latin typeface="Arial"/>
                <a:cs typeface="Arial"/>
              </a:rPr>
              <a:t>la </a:t>
            </a:r>
            <a:r>
              <a:rPr sz="1950" spc="70" dirty="0">
                <a:solidFill>
                  <a:srgbClr val="21609C"/>
                </a:solidFill>
                <a:latin typeface="Arial"/>
                <a:cs typeface="Arial"/>
              </a:rPr>
              <a:t>planificación </a:t>
            </a:r>
            <a:r>
              <a:rPr sz="1950" spc="-20" dirty="0">
                <a:solidFill>
                  <a:srgbClr val="21609C"/>
                </a:solidFill>
                <a:latin typeface="Arial"/>
                <a:cs typeface="Arial"/>
              </a:rPr>
              <a:t>sea </a:t>
            </a:r>
            <a:r>
              <a:rPr sz="1950" spc="65" dirty="0">
                <a:solidFill>
                  <a:srgbClr val="21609C"/>
                </a:solidFill>
                <a:latin typeface="Arial"/>
                <a:cs typeface="Arial"/>
              </a:rPr>
              <a:t>realista, el </a:t>
            </a:r>
            <a:r>
              <a:rPr sz="1950" spc="90" dirty="0">
                <a:solidFill>
                  <a:srgbClr val="21609C"/>
                </a:solidFill>
                <a:latin typeface="Arial"/>
                <a:cs typeface="Arial"/>
              </a:rPr>
              <a:t>plan </a:t>
            </a:r>
            <a:r>
              <a:rPr sz="1950" spc="15" dirty="0">
                <a:solidFill>
                  <a:srgbClr val="21609C"/>
                </a:solidFill>
                <a:latin typeface="Arial"/>
                <a:cs typeface="Arial"/>
              </a:rPr>
              <a:t>Erasmus </a:t>
            </a:r>
            <a:r>
              <a:rPr sz="1950" spc="80" dirty="0">
                <a:solidFill>
                  <a:srgbClr val="21609C"/>
                </a:solidFill>
                <a:latin typeface="Arial"/>
                <a:cs typeface="Arial"/>
              </a:rPr>
              <a:t>presentado </a:t>
            </a:r>
            <a:r>
              <a:rPr sz="1950" spc="-53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35" dirty="0">
                <a:solidFill>
                  <a:srgbClr val="21609C"/>
                </a:solidFill>
                <a:latin typeface="Arial"/>
                <a:cs typeface="Arial"/>
              </a:rPr>
              <a:t>abarcará</a:t>
            </a:r>
            <a:r>
              <a:rPr sz="1950" spc="17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40" dirty="0">
                <a:solidFill>
                  <a:srgbClr val="21609C"/>
                </a:solidFill>
                <a:latin typeface="Arial"/>
                <a:cs typeface="Arial"/>
              </a:rPr>
              <a:t>un</a:t>
            </a:r>
            <a:r>
              <a:rPr sz="1950" spc="12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90" dirty="0">
                <a:solidFill>
                  <a:srgbClr val="21609C"/>
                </a:solidFill>
                <a:latin typeface="Arial"/>
                <a:cs typeface="Arial"/>
              </a:rPr>
              <a:t>período</a:t>
            </a:r>
            <a:r>
              <a:rPr sz="1950" spc="6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50" dirty="0">
                <a:solidFill>
                  <a:srgbClr val="21609C"/>
                </a:solidFill>
                <a:latin typeface="Arial"/>
                <a:cs typeface="Arial"/>
              </a:rPr>
              <a:t>más</a:t>
            </a:r>
            <a:r>
              <a:rPr sz="1950" spc="-4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120" dirty="0">
                <a:solidFill>
                  <a:srgbClr val="21609C"/>
                </a:solidFill>
                <a:latin typeface="Arial"/>
                <a:cs typeface="Arial"/>
              </a:rPr>
              <a:t>corto,</a:t>
            </a:r>
            <a:r>
              <a:rPr sz="1950" spc="1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95" dirty="0">
                <a:solidFill>
                  <a:srgbClr val="21609C"/>
                </a:solidFill>
                <a:latin typeface="Arial"/>
                <a:cs typeface="Arial"/>
              </a:rPr>
              <a:t>de</a:t>
            </a:r>
            <a:r>
              <a:rPr sz="1950" spc="-6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130" dirty="0">
                <a:solidFill>
                  <a:srgbClr val="21609C"/>
                </a:solidFill>
                <a:latin typeface="Arial"/>
                <a:cs typeface="Arial"/>
              </a:rPr>
              <a:t>entre</a:t>
            </a:r>
            <a:r>
              <a:rPr sz="1950" spc="-1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160" dirty="0">
                <a:solidFill>
                  <a:srgbClr val="21609C"/>
                </a:solidFill>
                <a:latin typeface="Arial"/>
                <a:cs typeface="Arial"/>
              </a:rPr>
              <a:t>2</a:t>
            </a:r>
            <a:r>
              <a:rPr sz="1950" spc="-9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2250" spc="-80" dirty="0">
                <a:solidFill>
                  <a:srgbClr val="21609C"/>
                </a:solidFill>
                <a:latin typeface="Times New Roman"/>
                <a:cs typeface="Times New Roman"/>
              </a:rPr>
              <a:t>y</a:t>
            </a:r>
            <a:r>
              <a:rPr sz="2250" spc="-30" dirty="0">
                <a:solidFill>
                  <a:srgbClr val="21609C"/>
                </a:solidFill>
                <a:latin typeface="Times New Roman"/>
                <a:cs typeface="Times New Roman"/>
              </a:rPr>
              <a:t> </a:t>
            </a:r>
            <a:r>
              <a:rPr sz="1950" spc="-75" dirty="0">
                <a:solidFill>
                  <a:srgbClr val="21609C"/>
                </a:solidFill>
                <a:latin typeface="Arial"/>
                <a:cs typeface="Arial"/>
              </a:rPr>
              <a:t>5</a:t>
            </a:r>
            <a:r>
              <a:rPr sz="1950" spc="11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50" dirty="0">
                <a:solidFill>
                  <a:srgbClr val="21609C"/>
                </a:solidFill>
                <a:latin typeface="Arial"/>
                <a:cs typeface="Arial"/>
              </a:rPr>
              <a:t>años,</a:t>
            </a:r>
            <a:r>
              <a:rPr sz="1950" spc="-6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2250" spc="-80" dirty="0">
                <a:solidFill>
                  <a:srgbClr val="21609C"/>
                </a:solidFill>
                <a:latin typeface="Times New Roman"/>
                <a:cs typeface="Times New Roman"/>
              </a:rPr>
              <a:t>y</a:t>
            </a:r>
            <a:r>
              <a:rPr sz="2250" spc="5" dirty="0">
                <a:solidFill>
                  <a:srgbClr val="21609C"/>
                </a:solidFill>
                <a:latin typeface="Times New Roman"/>
                <a:cs typeface="Times New Roman"/>
              </a:rPr>
              <a:t> </a:t>
            </a:r>
            <a:r>
              <a:rPr sz="2100" b="1" spc="-120" dirty="0">
                <a:solidFill>
                  <a:srgbClr val="21609C"/>
                </a:solidFill>
                <a:latin typeface="Arial"/>
                <a:cs typeface="Arial"/>
              </a:rPr>
              <a:t>se</a:t>
            </a:r>
            <a:r>
              <a:rPr sz="2100" b="1" spc="-16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2100" b="1" spc="-55" dirty="0">
                <a:solidFill>
                  <a:srgbClr val="21609C"/>
                </a:solidFill>
                <a:latin typeface="Arial"/>
                <a:cs typeface="Arial"/>
              </a:rPr>
              <a:t>actualizará</a:t>
            </a:r>
            <a:r>
              <a:rPr sz="2100" b="1" spc="6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2100" b="1" spc="-25" dirty="0">
                <a:solidFill>
                  <a:srgbClr val="21609C"/>
                </a:solidFill>
                <a:latin typeface="Arial"/>
                <a:cs typeface="Arial"/>
              </a:rPr>
              <a:t>periódicamente.</a:t>
            </a:r>
            <a:endParaRPr sz="2100">
              <a:latin typeface="Arial"/>
              <a:cs typeface="Arial"/>
            </a:endParaRPr>
          </a:p>
          <a:p>
            <a:pPr marL="476884" marR="5080" indent="-459105" algn="just">
              <a:lnSpc>
                <a:spcPct val="113100"/>
              </a:lnSpc>
              <a:spcBef>
                <a:spcPts val="610"/>
              </a:spcBef>
              <a:buChar char="•"/>
              <a:tabLst>
                <a:tab pos="480059" algn="l"/>
              </a:tabLst>
            </a:pPr>
            <a:r>
              <a:rPr sz="1950" spc="-65" dirty="0">
                <a:solidFill>
                  <a:srgbClr val="21609C"/>
                </a:solidFill>
                <a:latin typeface="Arial"/>
                <a:cs typeface="Arial"/>
              </a:rPr>
              <a:t>En </a:t>
            </a:r>
            <a:r>
              <a:rPr sz="1950" spc="20" dirty="0">
                <a:solidFill>
                  <a:srgbClr val="21609C"/>
                </a:solidFill>
                <a:latin typeface="Arial"/>
                <a:cs typeface="Arial"/>
              </a:rPr>
              <a:t>caso de </a:t>
            </a:r>
            <a:r>
              <a:rPr sz="1950" spc="95" dirty="0">
                <a:solidFill>
                  <a:srgbClr val="21609C"/>
                </a:solidFill>
                <a:latin typeface="Arial"/>
                <a:cs typeface="Arial"/>
              </a:rPr>
              <a:t>que </a:t>
            </a:r>
            <a:r>
              <a:rPr sz="1950" spc="-20" dirty="0">
                <a:solidFill>
                  <a:srgbClr val="21609C"/>
                </a:solidFill>
                <a:latin typeface="Arial"/>
                <a:cs typeface="Arial"/>
              </a:rPr>
              <a:t>sea </a:t>
            </a:r>
            <a:r>
              <a:rPr sz="1950" spc="40" dirty="0">
                <a:solidFill>
                  <a:srgbClr val="21609C"/>
                </a:solidFill>
                <a:latin typeface="Arial"/>
                <a:cs typeface="Arial"/>
              </a:rPr>
              <a:t>necesario </a:t>
            </a:r>
            <a:r>
              <a:rPr sz="1950" spc="80" dirty="0">
                <a:solidFill>
                  <a:srgbClr val="21609C"/>
                </a:solidFill>
                <a:latin typeface="Arial"/>
                <a:cs typeface="Arial"/>
              </a:rPr>
              <a:t>disponer </a:t>
            </a:r>
            <a:r>
              <a:rPr sz="1950" spc="95" dirty="0">
                <a:solidFill>
                  <a:srgbClr val="21609C"/>
                </a:solidFill>
                <a:latin typeface="Arial"/>
                <a:cs typeface="Arial"/>
              </a:rPr>
              <a:t>de </a:t>
            </a:r>
            <a:r>
              <a:rPr sz="1950" spc="50" dirty="0">
                <a:solidFill>
                  <a:srgbClr val="21609C"/>
                </a:solidFill>
                <a:latin typeface="Arial"/>
                <a:cs typeface="Arial"/>
              </a:rPr>
              <a:t>la </a:t>
            </a:r>
            <a:r>
              <a:rPr sz="1950" spc="75" dirty="0">
                <a:solidFill>
                  <a:srgbClr val="21609C"/>
                </a:solidFill>
                <a:latin typeface="Arial"/>
                <a:cs typeface="Arial"/>
              </a:rPr>
              <a:t>acreditación </a:t>
            </a:r>
            <a:r>
              <a:rPr sz="1950" spc="5" dirty="0">
                <a:solidFill>
                  <a:srgbClr val="21609C"/>
                </a:solidFill>
                <a:latin typeface="Arial"/>
                <a:cs typeface="Arial"/>
              </a:rPr>
              <a:t>Erasmus </a:t>
            </a:r>
            <a:r>
              <a:rPr sz="1950" spc="55" dirty="0">
                <a:solidFill>
                  <a:srgbClr val="21609C"/>
                </a:solidFill>
                <a:latin typeface="Arial"/>
                <a:cs typeface="Arial"/>
              </a:rPr>
              <a:t>para </a:t>
            </a:r>
            <a:r>
              <a:rPr sz="1950" spc="85" dirty="0">
                <a:solidFill>
                  <a:srgbClr val="21609C"/>
                </a:solidFill>
                <a:latin typeface="Arial"/>
                <a:cs typeface="Arial"/>
              </a:rPr>
              <a:t>participar </a:t>
            </a:r>
            <a:r>
              <a:rPr sz="1950" spc="114" dirty="0">
                <a:solidFill>
                  <a:srgbClr val="21609C"/>
                </a:solidFill>
                <a:latin typeface="Arial"/>
                <a:cs typeface="Arial"/>
              </a:rPr>
              <a:t>en </a:t>
            </a:r>
            <a:r>
              <a:rPr sz="1950" spc="12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70" dirty="0">
                <a:solidFill>
                  <a:srgbClr val="21609C"/>
                </a:solidFill>
                <a:latin typeface="Arial"/>
                <a:cs typeface="Arial"/>
              </a:rPr>
              <a:t>cualquier </a:t>
            </a:r>
            <a:r>
              <a:rPr sz="1950" spc="50" dirty="0">
                <a:solidFill>
                  <a:srgbClr val="21609C"/>
                </a:solidFill>
                <a:latin typeface="Arial"/>
                <a:cs typeface="Arial"/>
              </a:rPr>
              <a:t>acción </a:t>
            </a:r>
            <a:r>
              <a:rPr sz="2100" b="1" spc="-30" dirty="0">
                <a:solidFill>
                  <a:srgbClr val="21609C"/>
                </a:solidFill>
                <a:latin typeface="Arial"/>
                <a:cs typeface="Arial"/>
              </a:rPr>
              <a:t>tras </a:t>
            </a:r>
            <a:r>
              <a:rPr sz="2100" b="1" spc="-5" dirty="0">
                <a:solidFill>
                  <a:srgbClr val="21609C"/>
                </a:solidFill>
                <a:latin typeface="Arial"/>
                <a:cs typeface="Arial"/>
              </a:rPr>
              <a:t>el </a:t>
            </a:r>
            <a:r>
              <a:rPr sz="2100" b="1" spc="-50" dirty="0">
                <a:solidFill>
                  <a:srgbClr val="21609C"/>
                </a:solidFill>
                <a:latin typeface="Arial"/>
                <a:cs typeface="Arial"/>
              </a:rPr>
              <a:t>período </a:t>
            </a:r>
            <a:r>
              <a:rPr sz="2100" b="1" spc="-5" dirty="0">
                <a:solidFill>
                  <a:srgbClr val="21609C"/>
                </a:solidFill>
                <a:latin typeface="Arial"/>
                <a:cs typeface="Arial"/>
              </a:rPr>
              <a:t>de </a:t>
            </a:r>
            <a:r>
              <a:rPr sz="2100" b="1" spc="-75" dirty="0">
                <a:solidFill>
                  <a:srgbClr val="21609C"/>
                </a:solidFill>
                <a:latin typeface="Arial"/>
                <a:cs typeface="Arial"/>
              </a:rPr>
              <a:t>programación </a:t>
            </a:r>
            <a:r>
              <a:rPr sz="2200" b="1" spc="30" dirty="0">
                <a:solidFill>
                  <a:srgbClr val="21609C"/>
                </a:solidFill>
                <a:latin typeface="Times New Roman"/>
                <a:cs typeface="Times New Roman"/>
              </a:rPr>
              <a:t>2021-2027, </a:t>
            </a:r>
            <a:r>
              <a:rPr sz="1950" spc="5" dirty="0">
                <a:solidFill>
                  <a:srgbClr val="21609C"/>
                </a:solidFill>
                <a:latin typeface="Arial"/>
                <a:cs typeface="Arial"/>
              </a:rPr>
              <a:t>la </a:t>
            </a:r>
            <a:r>
              <a:rPr sz="1950" spc="15" dirty="0">
                <a:solidFill>
                  <a:srgbClr val="21609C"/>
                </a:solidFill>
                <a:latin typeface="Arial"/>
                <a:cs typeface="Arial"/>
              </a:rPr>
              <a:t>agencia </a:t>
            </a:r>
            <a:r>
              <a:rPr sz="1950" spc="60" dirty="0">
                <a:solidFill>
                  <a:srgbClr val="21609C"/>
                </a:solidFill>
                <a:latin typeface="Arial"/>
                <a:cs typeface="Arial"/>
              </a:rPr>
              <a:t>nacional </a:t>
            </a:r>
            <a:r>
              <a:rPr sz="1950" spc="95" dirty="0">
                <a:solidFill>
                  <a:srgbClr val="21609C"/>
                </a:solidFill>
                <a:latin typeface="Arial"/>
                <a:cs typeface="Arial"/>
              </a:rPr>
              <a:t>podrá </a:t>
            </a:r>
            <a:r>
              <a:rPr sz="1950" spc="10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75" dirty="0">
                <a:solidFill>
                  <a:srgbClr val="21609C"/>
                </a:solidFill>
                <a:latin typeface="Arial"/>
                <a:cs typeface="Arial"/>
              </a:rPr>
              <a:t>prolongar</a:t>
            </a:r>
            <a:r>
              <a:rPr sz="1950" spc="8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50" dirty="0">
                <a:solidFill>
                  <a:srgbClr val="21609C"/>
                </a:solidFill>
                <a:latin typeface="Arial"/>
                <a:cs typeface="Arial"/>
              </a:rPr>
              <a:t>la </a:t>
            </a:r>
            <a:r>
              <a:rPr sz="1950" spc="15" dirty="0">
                <a:solidFill>
                  <a:srgbClr val="21609C"/>
                </a:solidFill>
                <a:latin typeface="Arial"/>
                <a:cs typeface="Arial"/>
              </a:rPr>
              <a:t>va</a:t>
            </a:r>
            <a:r>
              <a:rPr sz="1950" spc="15" dirty="0">
                <a:solidFill>
                  <a:srgbClr val="4B67A1"/>
                </a:solidFill>
                <a:latin typeface="Arial"/>
                <a:cs typeface="Arial"/>
              </a:rPr>
              <a:t>l</a:t>
            </a:r>
            <a:r>
              <a:rPr sz="1950" spc="15" dirty="0">
                <a:solidFill>
                  <a:srgbClr val="21609C"/>
                </a:solidFill>
                <a:latin typeface="Arial"/>
                <a:cs typeface="Arial"/>
              </a:rPr>
              <a:t>id </a:t>
            </a:r>
            <a:r>
              <a:rPr sz="1950" spc="-55" dirty="0">
                <a:solidFill>
                  <a:srgbClr val="21609C"/>
                </a:solidFill>
                <a:latin typeface="Arial"/>
                <a:cs typeface="Arial"/>
              </a:rPr>
              <a:t>ez</a:t>
            </a:r>
            <a:r>
              <a:rPr sz="1950" spc="43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95" dirty="0">
                <a:solidFill>
                  <a:srgbClr val="21609C"/>
                </a:solidFill>
                <a:latin typeface="Arial"/>
                <a:cs typeface="Arial"/>
              </a:rPr>
              <a:t>de </a:t>
            </a:r>
            <a:r>
              <a:rPr sz="1950" spc="50" dirty="0">
                <a:solidFill>
                  <a:srgbClr val="21609C"/>
                </a:solidFill>
                <a:latin typeface="Arial"/>
                <a:cs typeface="Arial"/>
              </a:rPr>
              <a:t>la </a:t>
            </a:r>
            <a:r>
              <a:rPr sz="1950" spc="75" dirty="0">
                <a:solidFill>
                  <a:srgbClr val="21609C"/>
                </a:solidFill>
                <a:latin typeface="Arial"/>
                <a:cs typeface="Arial"/>
              </a:rPr>
              <a:t>acreditación  </a:t>
            </a:r>
            <a:r>
              <a:rPr sz="1950" spc="85" dirty="0">
                <a:solidFill>
                  <a:srgbClr val="21609C"/>
                </a:solidFill>
                <a:latin typeface="Arial"/>
                <a:cs typeface="Arial"/>
              </a:rPr>
              <a:t>con </a:t>
            </a:r>
            <a:r>
              <a:rPr sz="1950" spc="75" dirty="0">
                <a:solidFill>
                  <a:srgbClr val="21609C"/>
                </a:solidFill>
                <a:latin typeface="Arial"/>
                <a:cs typeface="Arial"/>
              </a:rPr>
              <a:t>arreglo </a:t>
            </a:r>
            <a:r>
              <a:rPr sz="1950" spc="-55" dirty="0">
                <a:solidFill>
                  <a:srgbClr val="21609C"/>
                </a:solidFill>
                <a:latin typeface="Arial"/>
                <a:cs typeface="Arial"/>
              </a:rPr>
              <a:t>a</a:t>
            </a:r>
            <a:r>
              <a:rPr sz="1950" spc="43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20" dirty="0">
                <a:solidFill>
                  <a:srgbClr val="21609C"/>
                </a:solidFill>
                <a:latin typeface="Arial"/>
                <a:cs typeface="Arial"/>
              </a:rPr>
              <a:t>las </a:t>
            </a:r>
            <a:r>
              <a:rPr sz="1950" spc="65" dirty="0">
                <a:solidFill>
                  <a:srgbClr val="21609C"/>
                </a:solidFill>
                <a:latin typeface="Arial"/>
                <a:cs typeface="Arial"/>
              </a:rPr>
              <a:t>condiciones  </a:t>
            </a:r>
            <a:r>
              <a:rPr sz="1950" spc="75" dirty="0">
                <a:solidFill>
                  <a:srgbClr val="21609C"/>
                </a:solidFill>
                <a:latin typeface="Arial"/>
                <a:cs typeface="Arial"/>
              </a:rPr>
              <a:t>definidas </a:t>
            </a:r>
            <a:r>
              <a:rPr sz="1950" spc="80" dirty="0">
                <a:solidFill>
                  <a:srgbClr val="21609C"/>
                </a:solidFill>
                <a:latin typeface="Arial"/>
                <a:cs typeface="Arial"/>
              </a:rPr>
              <a:t>por  </a:t>
            </a:r>
            <a:r>
              <a:rPr sz="1950" spc="45" dirty="0">
                <a:solidFill>
                  <a:srgbClr val="21609C"/>
                </a:solidFill>
                <a:latin typeface="Arial"/>
                <a:cs typeface="Arial"/>
              </a:rPr>
              <a:t>la </a:t>
            </a:r>
            <a:r>
              <a:rPr sz="1950" spc="5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-140" dirty="0">
                <a:solidFill>
                  <a:srgbClr val="21609C"/>
                </a:solidFill>
                <a:latin typeface="Arial"/>
                <a:cs typeface="Arial"/>
              </a:rPr>
              <a:t>Co</a:t>
            </a:r>
            <a:r>
              <a:rPr sz="1950" spc="-32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-180" dirty="0">
                <a:solidFill>
                  <a:srgbClr val="21609C"/>
                </a:solidFill>
                <a:latin typeface="Arial"/>
                <a:cs typeface="Arial"/>
              </a:rPr>
              <a:t>m</a:t>
            </a:r>
            <a:r>
              <a:rPr sz="1950" spc="-19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65" dirty="0">
                <a:solidFill>
                  <a:srgbClr val="21609C"/>
                </a:solidFill>
                <a:latin typeface="Arial"/>
                <a:cs typeface="Arial"/>
              </a:rPr>
              <a:t>is</a:t>
            </a:r>
            <a:r>
              <a:rPr sz="1950" spc="65" dirty="0">
                <a:solidFill>
                  <a:srgbClr val="4B67A1"/>
                </a:solidFill>
                <a:latin typeface="Arial"/>
                <a:cs typeface="Arial"/>
              </a:rPr>
              <a:t>i</a:t>
            </a:r>
            <a:r>
              <a:rPr sz="1950" spc="65" dirty="0">
                <a:solidFill>
                  <a:srgbClr val="21609C"/>
                </a:solidFill>
                <a:latin typeface="Arial"/>
                <a:cs typeface="Arial"/>
              </a:rPr>
              <a:t>ón</a:t>
            </a:r>
            <a:r>
              <a:rPr sz="1950" spc="9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45" dirty="0">
                <a:solidFill>
                  <a:srgbClr val="21609C"/>
                </a:solidFill>
                <a:latin typeface="Arial"/>
                <a:cs typeface="Arial"/>
              </a:rPr>
              <a:t>Europea.</a:t>
            </a:r>
            <a:endParaRPr sz="19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166630" y="3918542"/>
            <a:ext cx="8128634" cy="34734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474980" indent="-462915">
              <a:lnSpc>
                <a:spcPct val="100000"/>
              </a:lnSpc>
              <a:spcBef>
                <a:spcPts val="105"/>
              </a:spcBef>
              <a:buChar char="•"/>
              <a:tabLst>
                <a:tab pos="474980" algn="l"/>
                <a:tab pos="475615" algn="l"/>
                <a:tab pos="941705" algn="l"/>
                <a:tab pos="2621280" algn="l"/>
                <a:tab pos="3547110" algn="l"/>
                <a:tab pos="5073015" algn="l"/>
                <a:tab pos="5585460" algn="l"/>
                <a:tab pos="6925309" algn="l"/>
              </a:tabLst>
            </a:pPr>
            <a:r>
              <a:rPr sz="1950" spc="-100" dirty="0">
                <a:solidFill>
                  <a:srgbClr val="21609C"/>
                </a:solidFill>
                <a:latin typeface="Arial"/>
                <a:cs typeface="Arial"/>
              </a:rPr>
              <a:t>La	</a:t>
            </a:r>
            <a:r>
              <a:rPr sz="1950" spc="75" dirty="0">
                <a:solidFill>
                  <a:srgbClr val="21609C"/>
                </a:solidFill>
                <a:latin typeface="Arial"/>
                <a:cs typeface="Arial"/>
              </a:rPr>
              <a:t>acreditación	</a:t>
            </a:r>
            <a:r>
              <a:rPr sz="2100" b="1" spc="-50" dirty="0">
                <a:solidFill>
                  <a:srgbClr val="21609C"/>
                </a:solidFill>
                <a:latin typeface="Arial"/>
                <a:cs typeface="Arial"/>
              </a:rPr>
              <a:t>podrá	</a:t>
            </a:r>
            <a:r>
              <a:rPr sz="2100" b="1" spc="-85" dirty="0">
                <a:solidFill>
                  <a:srgbClr val="21609C"/>
                </a:solidFill>
                <a:latin typeface="Arial"/>
                <a:cs typeface="Arial"/>
              </a:rPr>
              <a:t>rescindirse	</a:t>
            </a:r>
            <a:r>
              <a:rPr sz="2100" b="1" spc="20" dirty="0">
                <a:solidFill>
                  <a:srgbClr val="21609C"/>
                </a:solidFill>
                <a:latin typeface="Arial"/>
                <a:cs typeface="Arial"/>
              </a:rPr>
              <a:t>en	</a:t>
            </a:r>
            <a:r>
              <a:rPr sz="2100" b="1" spc="-70" dirty="0">
                <a:solidFill>
                  <a:srgbClr val="21609C"/>
                </a:solidFill>
                <a:latin typeface="Arial"/>
                <a:cs typeface="Arial"/>
              </a:rPr>
              <a:t>cualquier	</a:t>
            </a:r>
            <a:r>
              <a:rPr sz="2100" b="1" spc="-20" dirty="0">
                <a:solidFill>
                  <a:srgbClr val="21609C"/>
                </a:solidFill>
                <a:latin typeface="Arial"/>
                <a:cs typeface="Arial"/>
              </a:rPr>
              <a:t>momento</a:t>
            </a:r>
            <a:endParaRPr sz="21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89315" y="3937672"/>
            <a:ext cx="2658110" cy="323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526415" algn="l"/>
                <a:tab pos="1263015" algn="l"/>
                <a:tab pos="1777364" algn="l"/>
                <a:tab pos="2438400" algn="l"/>
              </a:tabLst>
            </a:pPr>
            <a:r>
              <a:rPr sz="1950" spc="-15" dirty="0">
                <a:solidFill>
                  <a:srgbClr val="21609C"/>
                </a:solidFill>
                <a:latin typeface="Arial"/>
                <a:cs typeface="Arial"/>
              </a:rPr>
              <a:t>e</a:t>
            </a:r>
            <a:r>
              <a:rPr sz="1950" spc="-10" dirty="0">
                <a:solidFill>
                  <a:srgbClr val="21609C"/>
                </a:solidFill>
                <a:latin typeface="Arial"/>
                <a:cs typeface="Arial"/>
              </a:rPr>
              <a:t>n</a:t>
            </a:r>
            <a:r>
              <a:rPr sz="1950" dirty="0">
                <a:solidFill>
                  <a:srgbClr val="21609C"/>
                </a:solidFill>
                <a:latin typeface="Arial"/>
                <a:cs typeface="Arial"/>
              </a:rPr>
              <a:t>	caso	</a:t>
            </a:r>
            <a:r>
              <a:rPr sz="1950" spc="90" dirty="0">
                <a:solidFill>
                  <a:srgbClr val="21609C"/>
                </a:solidFill>
                <a:latin typeface="Arial"/>
                <a:cs typeface="Arial"/>
              </a:rPr>
              <a:t>d</a:t>
            </a:r>
            <a:r>
              <a:rPr sz="1950" spc="95" dirty="0">
                <a:solidFill>
                  <a:srgbClr val="21609C"/>
                </a:solidFill>
                <a:latin typeface="Arial"/>
                <a:cs typeface="Arial"/>
              </a:rPr>
              <a:t>e</a:t>
            </a:r>
            <a:r>
              <a:rPr sz="1950" dirty="0">
                <a:solidFill>
                  <a:srgbClr val="21609C"/>
                </a:solidFill>
                <a:latin typeface="Arial"/>
                <a:cs typeface="Arial"/>
              </a:rPr>
              <a:t>	</a:t>
            </a:r>
            <a:r>
              <a:rPr sz="1950" spc="90" dirty="0">
                <a:solidFill>
                  <a:srgbClr val="21609C"/>
                </a:solidFill>
                <a:latin typeface="Arial"/>
                <a:cs typeface="Arial"/>
              </a:rPr>
              <a:t>qu</a:t>
            </a:r>
            <a:r>
              <a:rPr sz="1950" spc="95" dirty="0">
                <a:solidFill>
                  <a:srgbClr val="21609C"/>
                </a:solidFill>
                <a:latin typeface="Arial"/>
                <a:cs typeface="Arial"/>
              </a:rPr>
              <a:t>e</a:t>
            </a:r>
            <a:r>
              <a:rPr sz="1950" dirty="0">
                <a:solidFill>
                  <a:srgbClr val="21609C"/>
                </a:solidFill>
                <a:latin typeface="Arial"/>
                <a:cs typeface="Arial"/>
              </a:rPr>
              <a:t>	</a:t>
            </a:r>
            <a:r>
              <a:rPr sz="1950" spc="45" dirty="0">
                <a:solidFill>
                  <a:srgbClr val="21609C"/>
                </a:solidFill>
                <a:latin typeface="Arial"/>
                <a:cs typeface="Arial"/>
              </a:rPr>
              <a:t>la</a:t>
            </a:r>
            <a:endParaRPr sz="19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166630" y="4216958"/>
            <a:ext cx="10977245" cy="237998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74345" marR="26034" indent="635" algn="just">
              <a:lnSpc>
                <a:spcPct val="119100"/>
              </a:lnSpc>
              <a:spcBef>
                <a:spcPts val="95"/>
              </a:spcBef>
            </a:pPr>
            <a:r>
              <a:rPr sz="1950" spc="50" dirty="0">
                <a:solidFill>
                  <a:srgbClr val="21609C"/>
                </a:solidFill>
                <a:latin typeface="Arial"/>
                <a:cs typeface="Arial"/>
              </a:rPr>
              <a:t>organización</a:t>
            </a:r>
            <a:r>
              <a:rPr sz="1950" spc="56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90" dirty="0">
                <a:solidFill>
                  <a:srgbClr val="21609C"/>
                </a:solidFill>
                <a:latin typeface="Arial"/>
                <a:cs typeface="Arial"/>
              </a:rPr>
              <a:t>deje</a:t>
            </a:r>
            <a:r>
              <a:rPr sz="1950" spc="50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95" dirty="0">
                <a:solidFill>
                  <a:srgbClr val="21609C"/>
                </a:solidFill>
                <a:latin typeface="Arial"/>
                <a:cs typeface="Arial"/>
              </a:rPr>
              <a:t>de</a:t>
            </a:r>
            <a:r>
              <a:rPr sz="1950" spc="39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75" dirty="0">
                <a:solidFill>
                  <a:srgbClr val="21609C"/>
                </a:solidFill>
                <a:latin typeface="Arial"/>
                <a:cs typeface="Arial"/>
              </a:rPr>
              <a:t>existir</a:t>
            </a:r>
            <a:r>
              <a:rPr sz="1950" spc="49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120" dirty="0">
                <a:solidFill>
                  <a:srgbClr val="21609C"/>
                </a:solidFill>
                <a:latin typeface="Arial"/>
                <a:cs typeface="Arial"/>
              </a:rPr>
              <a:t>o</a:t>
            </a:r>
            <a:r>
              <a:rPr sz="1950" spc="44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100" dirty="0">
                <a:solidFill>
                  <a:srgbClr val="21609C"/>
                </a:solidFill>
                <a:latin typeface="Arial"/>
                <a:cs typeface="Arial"/>
              </a:rPr>
              <a:t>por</a:t>
            </a:r>
            <a:r>
              <a:rPr sz="1950" spc="59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75" dirty="0">
                <a:solidFill>
                  <a:srgbClr val="21609C"/>
                </a:solidFill>
                <a:latin typeface="Arial"/>
                <a:cs typeface="Arial"/>
              </a:rPr>
              <a:t>acuerdo</a:t>
            </a:r>
            <a:r>
              <a:rPr sz="1950" spc="48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95" dirty="0">
                <a:solidFill>
                  <a:srgbClr val="21609C"/>
                </a:solidFill>
                <a:latin typeface="Arial"/>
                <a:cs typeface="Arial"/>
              </a:rPr>
              <a:t>de</a:t>
            </a:r>
            <a:r>
              <a:rPr sz="1950" spc="409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50" dirty="0">
                <a:solidFill>
                  <a:srgbClr val="21609C"/>
                </a:solidFill>
                <a:latin typeface="Arial"/>
                <a:cs typeface="Arial"/>
              </a:rPr>
              <a:t>la</a:t>
            </a:r>
            <a:r>
              <a:rPr sz="1950" spc="44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35" dirty="0">
                <a:solidFill>
                  <a:srgbClr val="21609C"/>
                </a:solidFill>
                <a:latin typeface="Arial"/>
                <a:cs typeface="Arial"/>
              </a:rPr>
              <a:t>agencia</a:t>
            </a:r>
            <a:r>
              <a:rPr sz="1950" spc="54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60" dirty="0">
                <a:solidFill>
                  <a:srgbClr val="21609C"/>
                </a:solidFill>
                <a:latin typeface="Arial"/>
                <a:cs typeface="Arial"/>
              </a:rPr>
              <a:t>nacional</a:t>
            </a:r>
            <a:r>
              <a:rPr sz="1950" spc="49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00" spc="65" dirty="0">
                <a:solidFill>
                  <a:srgbClr val="21609C"/>
                </a:solidFill>
                <a:latin typeface="Arial"/>
                <a:cs typeface="Arial"/>
              </a:rPr>
              <a:t>y</a:t>
            </a:r>
            <a:r>
              <a:rPr sz="1900" spc="54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50" dirty="0">
                <a:solidFill>
                  <a:srgbClr val="21609C"/>
                </a:solidFill>
                <a:latin typeface="Arial"/>
                <a:cs typeface="Arial"/>
              </a:rPr>
              <a:t>la</a:t>
            </a:r>
            <a:r>
              <a:rPr sz="1950" spc="44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50" dirty="0">
                <a:solidFill>
                  <a:srgbClr val="21609C"/>
                </a:solidFill>
                <a:latin typeface="Arial"/>
                <a:cs typeface="Arial"/>
              </a:rPr>
              <a:t>organización </a:t>
            </a:r>
            <a:r>
              <a:rPr sz="1950" spc="-53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-50" dirty="0">
                <a:solidFill>
                  <a:srgbClr val="21609C"/>
                </a:solidFill>
                <a:latin typeface="Arial"/>
                <a:cs typeface="Arial"/>
              </a:rPr>
              <a:t>acr</a:t>
            </a:r>
            <a:r>
              <a:rPr sz="1950" spc="-27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-5" dirty="0">
                <a:solidFill>
                  <a:srgbClr val="21609C"/>
                </a:solidFill>
                <a:latin typeface="Arial"/>
                <a:cs typeface="Arial"/>
              </a:rPr>
              <a:t>ed</a:t>
            </a:r>
            <a:r>
              <a:rPr sz="1950" spc="-37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55" dirty="0">
                <a:solidFill>
                  <a:srgbClr val="4B67A1"/>
                </a:solidFill>
                <a:latin typeface="Arial"/>
                <a:cs typeface="Arial"/>
              </a:rPr>
              <a:t>i</a:t>
            </a:r>
            <a:r>
              <a:rPr sz="1950" spc="55" dirty="0">
                <a:solidFill>
                  <a:srgbClr val="21609C"/>
                </a:solidFill>
                <a:latin typeface="Arial"/>
                <a:cs typeface="Arial"/>
              </a:rPr>
              <a:t>t</a:t>
            </a:r>
            <a:r>
              <a:rPr sz="1950" spc="-30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25" dirty="0">
                <a:solidFill>
                  <a:srgbClr val="21609C"/>
                </a:solidFill>
                <a:latin typeface="Arial"/>
                <a:cs typeface="Arial"/>
              </a:rPr>
              <a:t>ada.</a:t>
            </a:r>
            <a:endParaRPr sz="1950">
              <a:latin typeface="Arial"/>
              <a:cs typeface="Arial"/>
            </a:endParaRPr>
          </a:p>
          <a:p>
            <a:pPr marL="462915" marR="5080" indent="-450850" algn="just">
              <a:lnSpc>
                <a:spcPct val="111600"/>
              </a:lnSpc>
              <a:spcBef>
                <a:spcPts val="780"/>
              </a:spcBef>
              <a:buChar char="•"/>
              <a:tabLst>
                <a:tab pos="475615" algn="l"/>
              </a:tabLst>
            </a:pPr>
            <a:r>
              <a:rPr sz="1950" spc="-100" dirty="0">
                <a:solidFill>
                  <a:srgbClr val="21609C"/>
                </a:solidFill>
                <a:latin typeface="Arial"/>
                <a:cs typeface="Arial"/>
              </a:rPr>
              <a:t>La</a:t>
            </a:r>
            <a:r>
              <a:rPr sz="1950" spc="-9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35" dirty="0">
                <a:solidFill>
                  <a:srgbClr val="21609C"/>
                </a:solidFill>
                <a:latin typeface="Arial"/>
                <a:cs typeface="Arial"/>
              </a:rPr>
              <a:t>agencia  </a:t>
            </a:r>
            <a:r>
              <a:rPr sz="1950" spc="60" dirty="0">
                <a:solidFill>
                  <a:srgbClr val="21609C"/>
                </a:solidFill>
                <a:latin typeface="Arial"/>
                <a:cs typeface="Arial"/>
              </a:rPr>
              <a:t>nacional </a:t>
            </a:r>
            <a:r>
              <a:rPr sz="1950" spc="75" dirty="0">
                <a:solidFill>
                  <a:srgbClr val="21609C"/>
                </a:solidFill>
                <a:latin typeface="Arial"/>
                <a:cs typeface="Arial"/>
              </a:rPr>
              <a:t>o </a:t>
            </a:r>
            <a:r>
              <a:rPr sz="1950" spc="50" dirty="0">
                <a:solidFill>
                  <a:srgbClr val="21609C"/>
                </a:solidFill>
                <a:latin typeface="Arial"/>
                <a:cs typeface="Arial"/>
              </a:rPr>
              <a:t>la organización  </a:t>
            </a:r>
            <a:r>
              <a:rPr sz="1950" spc="60" dirty="0">
                <a:solidFill>
                  <a:srgbClr val="21609C"/>
                </a:solidFill>
                <a:latin typeface="Arial"/>
                <a:cs typeface="Arial"/>
              </a:rPr>
              <a:t>acreditada  </a:t>
            </a:r>
            <a:r>
              <a:rPr sz="1950" spc="85" dirty="0">
                <a:solidFill>
                  <a:srgbClr val="21609C"/>
                </a:solidFill>
                <a:latin typeface="Arial"/>
                <a:cs typeface="Arial"/>
              </a:rPr>
              <a:t>podrán </a:t>
            </a:r>
            <a:r>
              <a:rPr sz="1950" spc="55" dirty="0">
                <a:solidFill>
                  <a:srgbClr val="21609C"/>
                </a:solidFill>
                <a:latin typeface="Arial"/>
                <a:cs typeface="Arial"/>
              </a:rPr>
              <a:t>rescindir  </a:t>
            </a:r>
            <a:r>
              <a:rPr sz="1950" spc="120" dirty="0">
                <a:solidFill>
                  <a:srgbClr val="21609C"/>
                </a:solidFill>
                <a:latin typeface="Arial"/>
                <a:cs typeface="Arial"/>
              </a:rPr>
              <a:t>unilateralmente </a:t>
            </a:r>
            <a:r>
              <a:rPr sz="1950" dirty="0">
                <a:solidFill>
                  <a:srgbClr val="21609C"/>
                </a:solidFill>
                <a:latin typeface="Arial"/>
                <a:cs typeface="Arial"/>
              </a:rPr>
              <a:t>la </a:t>
            </a:r>
            <a:r>
              <a:rPr sz="1950" spc="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1950" spc="-50" dirty="0">
                <a:solidFill>
                  <a:srgbClr val="21609C"/>
                </a:solidFill>
                <a:latin typeface="Arial"/>
                <a:cs typeface="Arial"/>
              </a:rPr>
              <a:t>acr </a:t>
            </a:r>
            <a:r>
              <a:rPr sz="1950" spc="-5" dirty="0">
                <a:solidFill>
                  <a:srgbClr val="21609C"/>
                </a:solidFill>
                <a:latin typeface="Arial"/>
                <a:cs typeface="Arial"/>
              </a:rPr>
              <a:t>ed </a:t>
            </a:r>
            <a:r>
              <a:rPr sz="1950" spc="55" dirty="0">
                <a:solidFill>
                  <a:srgbClr val="4B67A1"/>
                </a:solidFill>
                <a:latin typeface="Arial"/>
                <a:cs typeface="Arial"/>
              </a:rPr>
              <a:t>i</a:t>
            </a:r>
            <a:r>
              <a:rPr sz="1950" spc="55" dirty="0">
                <a:solidFill>
                  <a:srgbClr val="21609C"/>
                </a:solidFill>
                <a:latin typeface="Arial"/>
                <a:cs typeface="Arial"/>
              </a:rPr>
              <a:t>t </a:t>
            </a:r>
            <a:r>
              <a:rPr sz="1950" spc="50" dirty="0">
                <a:solidFill>
                  <a:srgbClr val="21609C"/>
                </a:solidFill>
                <a:latin typeface="Arial"/>
                <a:cs typeface="Arial"/>
              </a:rPr>
              <a:t>ación </a:t>
            </a:r>
            <a:r>
              <a:rPr sz="2100" b="1" spc="-100" dirty="0">
                <a:solidFill>
                  <a:srgbClr val="21609C"/>
                </a:solidFill>
                <a:latin typeface="Arial"/>
                <a:cs typeface="Arial"/>
              </a:rPr>
              <a:t>si </a:t>
            </a:r>
            <a:r>
              <a:rPr sz="2100" b="1" spc="-40" dirty="0">
                <a:solidFill>
                  <a:srgbClr val="21609C"/>
                </a:solidFill>
                <a:latin typeface="Arial"/>
                <a:cs typeface="Arial"/>
              </a:rPr>
              <a:t>no </a:t>
            </a:r>
            <a:r>
              <a:rPr sz="2100" b="1" spc="-120" dirty="0">
                <a:solidFill>
                  <a:srgbClr val="21609C"/>
                </a:solidFill>
                <a:latin typeface="Arial"/>
                <a:cs typeface="Arial"/>
              </a:rPr>
              <a:t>se </a:t>
            </a:r>
            <a:r>
              <a:rPr sz="2100" b="1" spc="-50" dirty="0">
                <a:solidFill>
                  <a:srgbClr val="21609C"/>
                </a:solidFill>
                <a:latin typeface="Arial"/>
                <a:cs typeface="Arial"/>
              </a:rPr>
              <a:t>ha </a:t>
            </a:r>
            <a:r>
              <a:rPr sz="2100" b="1" spc="-60" dirty="0">
                <a:solidFill>
                  <a:srgbClr val="21609C"/>
                </a:solidFill>
                <a:latin typeface="Arial"/>
                <a:cs typeface="Arial"/>
              </a:rPr>
              <a:t>presentado </a:t>
            </a:r>
            <a:r>
              <a:rPr sz="2100" b="1" spc="-75" dirty="0">
                <a:solidFill>
                  <a:srgbClr val="21609C"/>
                </a:solidFill>
                <a:latin typeface="Arial"/>
                <a:cs typeface="Arial"/>
              </a:rPr>
              <a:t>ninguna solicitud </a:t>
            </a:r>
            <a:r>
              <a:rPr sz="2100" b="1" spc="-5" dirty="0">
                <a:solidFill>
                  <a:srgbClr val="21609C"/>
                </a:solidFill>
                <a:latin typeface="Arial"/>
                <a:cs typeface="Arial"/>
              </a:rPr>
              <a:t>de </a:t>
            </a:r>
            <a:r>
              <a:rPr sz="2100" b="1" spc="-70" dirty="0">
                <a:solidFill>
                  <a:srgbClr val="21609C"/>
                </a:solidFill>
                <a:latin typeface="Arial"/>
                <a:cs typeface="Arial"/>
              </a:rPr>
              <a:t>financiación </a:t>
            </a:r>
            <a:r>
              <a:rPr sz="2100" b="1" spc="-30" dirty="0">
                <a:solidFill>
                  <a:srgbClr val="21609C"/>
                </a:solidFill>
                <a:latin typeface="Arial"/>
                <a:cs typeface="Arial"/>
              </a:rPr>
              <a:t>en </a:t>
            </a:r>
            <a:r>
              <a:rPr sz="2100" b="1" spc="-45" dirty="0">
                <a:solidFill>
                  <a:srgbClr val="21609C"/>
                </a:solidFill>
                <a:latin typeface="Arial"/>
                <a:cs typeface="Arial"/>
              </a:rPr>
              <a:t>relación </a:t>
            </a:r>
            <a:r>
              <a:rPr sz="2100" b="1" spc="-80" dirty="0">
                <a:solidFill>
                  <a:srgbClr val="21609C"/>
                </a:solidFill>
                <a:latin typeface="Arial"/>
                <a:cs typeface="Arial"/>
              </a:rPr>
              <a:t>con </a:t>
            </a:r>
            <a:r>
              <a:rPr sz="2100" b="1" spc="-7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2100" b="1" spc="-70" dirty="0">
                <a:solidFill>
                  <a:srgbClr val="21609C"/>
                </a:solidFill>
                <a:latin typeface="Arial"/>
                <a:cs typeface="Arial"/>
              </a:rPr>
              <a:t>dicha</a:t>
            </a:r>
            <a:r>
              <a:rPr sz="2100" b="1" spc="-2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2100" b="1" spc="-65" dirty="0">
                <a:solidFill>
                  <a:srgbClr val="21609C"/>
                </a:solidFill>
                <a:latin typeface="Arial"/>
                <a:cs typeface="Arial"/>
              </a:rPr>
              <a:t>acreditació</a:t>
            </a:r>
            <a:r>
              <a:rPr sz="2100" b="1" spc="-80" dirty="0">
                <a:solidFill>
                  <a:srgbClr val="21609C"/>
                </a:solidFill>
                <a:latin typeface="Arial"/>
                <a:cs typeface="Arial"/>
              </a:rPr>
              <a:t>n</a:t>
            </a:r>
            <a:r>
              <a:rPr sz="2100" b="1" spc="8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2100" b="1" spc="-15" dirty="0">
                <a:solidFill>
                  <a:srgbClr val="21609C"/>
                </a:solidFill>
                <a:latin typeface="Arial"/>
                <a:cs typeface="Arial"/>
              </a:rPr>
              <a:t>durant</a:t>
            </a:r>
            <a:r>
              <a:rPr sz="2100" b="1" spc="-10" dirty="0">
                <a:solidFill>
                  <a:srgbClr val="21609C"/>
                </a:solidFill>
                <a:latin typeface="Arial"/>
                <a:cs typeface="Arial"/>
              </a:rPr>
              <a:t>e</a:t>
            </a:r>
            <a:r>
              <a:rPr sz="2100" b="1" spc="-1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2100" b="1" spc="5" dirty="0">
                <a:solidFill>
                  <a:srgbClr val="21609C"/>
                </a:solidFill>
                <a:latin typeface="Arial"/>
                <a:cs typeface="Arial"/>
              </a:rPr>
              <a:t>al</a:t>
            </a:r>
            <a:r>
              <a:rPr sz="2100" b="1" spc="-16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2100" b="1" spc="-60" dirty="0">
                <a:solidFill>
                  <a:srgbClr val="21609C"/>
                </a:solidFill>
                <a:latin typeface="Arial"/>
                <a:cs typeface="Arial"/>
              </a:rPr>
              <a:t>meno</a:t>
            </a:r>
            <a:r>
              <a:rPr sz="2100" b="1" spc="-45" dirty="0">
                <a:solidFill>
                  <a:srgbClr val="21609C"/>
                </a:solidFill>
                <a:latin typeface="Arial"/>
                <a:cs typeface="Arial"/>
              </a:rPr>
              <a:t>s</a:t>
            </a:r>
            <a:r>
              <a:rPr sz="2100" b="1" spc="-130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2100" b="1" spc="-45" dirty="0">
                <a:solidFill>
                  <a:srgbClr val="21609C"/>
                </a:solidFill>
                <a:latin typeface="Arial"/>
                <a:cs typeface="Arial"/>
              </a:rPr>
              <a:t>3</a:t>
            </a:r>
            <a:r>
              <a:rPr sz="2100" b="1" spc="25" dirty="0">
                <a:solidFill>
                  <a:srgbClr val="21609C"/>
                </a:solidFill>
                <a:latin typeface="Arial"/>
                <a:cs typeface="Arial"/>
              </a:rPr>
              <a:t> </a:t>
            </a:r>
            <a:r>
              <a:rPr sz="2100" b="1" spc="-95" dirty="0">
                <a:solidFill>
                  <a:srgbClr val="21609C"/>
                </a:solidFill>
                <a:latin typeface="Arial"/>
                <a:cs typeface="Arial"/>
              </a:rPr>
              <a:t>años.</a:t>
            </a:r>
            <a:endParaRPr sz="2100">
              <a:latin typeface="Arial"/>
              <a:cs typeface="Arial"/>
            </a:endParaRPr>
          </a:p>
          <a:p>
            <a:pPr marL="6177915">
              <a:lnSpc>
                <a:spcPct val="100000"/>
              </a:lnSpc>
              <a:spcBef>
                <a:spcPts val="1570"/>
              </a:spcBef>
            </a:pPr>
            <a:r>
              <a:rPr sz="1850" i="1" spc="25" dirty="0">
                <a:solidFill>
                  <a:srgbClr val="89878E"/>
                </a:solidFill>
                <a:latin typeface="Arial"/>
                <a:cs typeface="Arial"/>
              </a:rPr>
              <a:t>(Guía</a:t>
            </a:r>
            <a:r>
              <a:rPr sz="1850" i="1" spc="-50" dirty="0">
                <a:solidFill>
                  <a:srgbClr val="89878E"/>
                </a:solidFill>
                <a:latin typeface="Arial"/>
                <a:cs typeface="Arial"/>
              </a:rPr>
              <a:t> </a:t>
            </a:r>
            <a:r>
              <a:rPr sz="1850" i="1" spc="60" dirty="0">
                <a:solidFill>
                  <a:srgbClr val="89878E"/>
                </a:solidFill>
                <a:latin typeface="Arial"/>
                <a:cs typeface="Arial"/>
              </a:rPr>
              <a:t>del</a:t>
            </a:r>
            <a:r>
              <a:rPr sz="1850" i="1" spc="5" dirty="0">
                <a:solidFill>
                  <a:srgbClr val="89878E"/>
                </a:solidFill>
                <a:latin typeface="Arial"/>
                <a:cs typeface="Arial"/>
              </a:rPr>
              <a:t> </a:t>
            </a:r>
            <a:r>
              <a:rPr sz="1850" i="1" spc="95" dirty="0">
                <a:solidFill>
                  <a:srgbClr val="89878E"/>
                </a:solidFill>
                <a:latin typeface="Arial"/>
                <a:cs typeface="Arial"/>
              </a:rPr>
              <a:t>programa</a:t>
            </a:r>
            <a:r>
              <a:rPr sz="1850" i="1" spc="55" dirty="0">
                <a:solidFill>
                  <a:srgbClr val="89878E"/>
                </a:solidFill>
                <a:latin typeface="Arial"/>
                <a:cs typeface="Arial"/>
              </a:rPr>
              <a:t> </a:t>
            </a:r>
            <a:r>
              <a:rPr sz="1850" i="1" spc="5" dirty="0">
                <a:solidFill>
                  <a:srgbClr val="89878E"/>
                </a:solidFill>
                <a:latin typeface="Arial"/>
                <a:cs typeface="Arial"/>
              </a:rPr>
              <a:t>Erasmus+.</a:t>
            </a:r>
            <a:r>
              <a:rPr sz="1850" i="1" spc="155" dirty="0">
                <a:solidFill>
                  <a:srgbClr val="89878E"/>
                </a:solidFill>
                <a:latin typeface="Arial"/>
                <a:cs typeface="Arial"/>
              </a:rPr>
              <a:t> </a:t>
            </a:r>
            <a:r>
              <a:rPr sz="2000" spc="70" dirty="0">
                <a:solidFill>
                  <a:srgbClr val="89878E"/>
                </a:solidFill>
                <a:latin typeface="Times New Roman"/>
                <a:cs typeface="Times New Roman"/>
              </a:rPr>
              <a:t>2022,</a:t>
            </a:r>
            <a:r>
              <a:rPr sz="2000" spc="160" dirty="0">
                <a:solidFill>
                  <a:srgbClr val="89878E"/>
                </a:solidFill>
                <a:latin typeface="Times New Roman"/>
                <a:cs typeface="Times New Roman"/>
              </a:rPr>
              <a:t> </a:t>
            </a:r>
            <a:r>
              <a:rPr sz="2000" spc="30" dirty="0">
                <a:solidFill>
                  <a:srgbClr val="89878E"/>
                </a:solidFill>
                <a:latin typeface="Times New Roman"/>
                <a:cs typeface="Times New Roman"/>
              </a:rPr>
              <a:t>p.84)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370" y="0"/>
            <a:ext cx="872443" cy="681302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7257" y="225134"/>
            <a:ext cx="894813" cy="42720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41033" y="247618"/>
            <a:ext cx="1543554" cy="404717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666591" y="135197"/>
            <a:ext cx="1913255" cy="629920"/>
            <a:chOff x="1666591" y="135197"/>
            <a:chExt cx="1913255" cy="629920"/>
          </a:xfrm>
        </p:grpSpPr>
        <p:sp>
          <p:nvSpPr>
            <p:cNvPr id="6" name="object 6"/>
            <p:cNvSpPr/>
            <p:nvPr/>
          </p:nvSpPr>
          <p:spPr>
            <a:xfrm>
              <a:off x="1677776" y="135197"/>
              <a:ext cx="1901825" cy="629920"/>
            </a:xfrm>
            <a:custGeom>
              <a:avLst/>
              <a:gdLst/>
              <a:ahLst/>
              <a:cxnLst/>
              <a:rect l="l" t="t" r="r" b="b"/>
              <a:pathLst>
                <a:path w="1901825" h="629920">
                  <a:moveTo>
                    <a:pt x="22370" y="629559"/>
                  </a:moveTo>
                  <a:lnTo>
                    <a:pt x="22370" y="0"/>
                  </a:lnTo>
                </a:path>
                <a:path w="1901825" h="629920">
                  <a:moveTo>
                    <a:pt x="0" y="22484"/>
                  </a:moveTo>
                  <a:lnTo>
                    <a:pt x="1901479" y="22484"/>
                  </a:lnTo>
                </a:path>
              </a:pathLst>
            </a:custGeom>
            <a:ln w="2242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66591" y="731030"/>
              <a:ext cx="1901825" cy="0"/>
            </a:xfrm>
            <a:custGeom>
              <a:avLst/>
              <a:gdLst/>
              <a:ahLst/>
              <a:cxnLst/>
              <a:rect l="l" t="t" r="r" b="b"/>
              <a:pathLst>
                <a:path w="1901825">
                  <a:moveTo>
                    <a:pt x="0" y="0"/>
                  </a:moveTo>
                  <a:lnTo>
                    <a:pt x="1901479" y="0"/>
                  </a:lnTo>
                </a:path>
              </a:pathLst>
            </a:custGeom>
            <a:ln w="3372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433547" y="232888"/>
            <a:ext cx="2383790" cy="4330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  <a:tabLst>
                <a:tab pos="995044" algn="l"/>
              </a:tabLst>
            </a:pPr>
            <a:r>
              <a:rPr spc="35" dirty="0">
                <a:solidFill>
                  <a:srgbClr val="0C4B95"/>
                </a:solidFill>
              </a:rPr>
              <a:t>-	</a:t>
            </a:r>
            <a:r>
              <a:rPr spc="-265" dirty="0">
                <a:solidFill>
                  <a:srgbClr val="0C4B95"/>
                </a:solidFill>
              </a:rPr>
              <a:t>E</a:t>
            </a:r>
            <a:r>
              <a:rPr spc="-20" dirty="0">
                <a:solidFill>
                  <a:srgbClr val="0C4B95"/>
                </a:solidFill>
              </a:rPr>
              <a:t>ra</a:t>
            </a:r>
            <a:r>
              <a:rPr spc="195" dirty="0">
                <a:solidFill>
                  <a:srgbClr val="0C4B95"/>
                </a:solidFill>
              </a:rPr>
              <a:t>s</a:t>
            </a:r>
            <a:r>
              <a:rPr spc="-105" dirty="0">
                <a:solidFill>
                  <a:srgbClr val="0C4B95"/>
                </a:solidFill>
              </a:rPr>
              <a:t>mu</a:t>
            </a:r>
            <a:r>
              <a:rPr spc="-60" dirty="0">
                <a:solidFill>
                  <a:srgbClr val="0C4B95"/>
                </a:solidFill>
              </a:rPr>
              <a:t>s</a:t>
            </a:r>
            <a:r>
              <a:rPr spc="-180" dirty="0">
                <a:solidFill>
                  <a:srgbClr val="0C4B95"/>
                </a:solidFill>
              </a:rPr>
              <a:t> </a:t>
            </a:r>
            <a:r>
              <a:rPr spc="75" dirty="0">
                <a:solidFill>
                  <a:srgbClr val="2D5D9E"/>
                </a:solidFill>
              </a:rPr>
              <a:t>+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704666" y="579052"/>
            <a:ext cx="206438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75" dirty="0">
                <a:solidFill>
                  <a:srgbClr val="0C4B95"/>
                </a:solidFill>
                <a:latin typeface="Times New Roman"/>
                <a:cs typeface="Times New Roman"/>
              </a:rPr>
              <a:t>E</a:t>
            </a:r>
            <a:r>
              <a:rPr sz="1000" dirty="0">
                <a:solidFill>
                  <a:srgbClr val="4B70A8"/>
                </a:solidFill>
                <a:latin typeface="Times New Roman"/>
                <a:cs typeface="Times New Roman"/>
              </a:rPr>
              <a:t>n</a:t>
            </a:r>
            <a:r>
              <a:rPr sz="1000" spc="-5" dirty="0">
                <a:solidFill>
                  <a:srgbClr val="6782B1"/>
                </a:solidFill>
                <a:latin typeface="Times New Roman"/>
                <a:cs typeface="Times New Roman"/>
              </a:rPr>
              <a:t>l'</a:t>
            </a:r>
            <a:r>
              <a:rPr sz="1000" spc="-130" dirty="0">
                <a:solidFill>
                  <a:srgbClr val="6782B1"/>
                </a:solidFill>
                <a:latin typeface="Times New Roman"/>
                <a:cs typeface="Times New Roman"/>
              </a:rPr>
              <a:t>i</a:t>
            </a:r>
            <a:r>
              <a:rPr sz="1000" spc="5" dirty="0">
                <a:solidFill>
                  <a:srgbClr val="2D5D9E"/>
                </a:solidFill>
                <a:latin typeface="Times New Roman"/>
                <a:cs typeface="Times New Roman"/>
              </a:rPr>
              <a:t>q</a:t>
            </a:r>
            <a:r>
              <a:rPr sz="1000" spc="-110" dirty="0">
                <a:solidFill>
                  <a:srgbClr val="2D5D9E"/>
                </a:solidFill>
                <a:latin typeface="Times New Roman"/>
                <a:cs typeface="Times New Roman"/>
              </a:rPr>
              <a:t> </a:t>
            </a:r>
            <a:r>
              <a:rPr sz="1000" spc="20" dirty="0">
                <a:solidFill>
                  <a:srgbClr val="2D5D9E"/>
                </a:solidFill>
                <a:latin typeface="Times New Roman"/>
                <a:cs typeface="Times New Roman"/>
              </a:rPr>
              <a:t>u</a:t>
            </a:r>
            <a:r>
              <a:rPr sz="1000" spc="-35" dirty="0">
                <a:solidFill>
                  <a:srgbClr val="2D5D9E"/>
                </a:solidFill>
                <a:latin typeface="Times New Roman"/>
                <a:cs typeface="Times New Roman"/>
              </a:rPr>
              <a:t>e</a:t>
            </a:r>
            <a:r>
              <a:rPr sz="1000" spc="20" dirty="0">
                <a:solidFill>
                  <a:srgbClr val="4B70A8"/>
                </a:solidFill>
                <a:latin typeface="Times New Roman"/>
                <a:cs typeface="Times New Roman"/>
              </a:rPr>
              <a:t>d</a:t>
            </a:r>
            <a:r>
              <a:rPr sz="1000" spc="-70" dirty="0">
                <a:solidFill>
                  <a:srgbClr val="4B70A8"/>
                </a:solidFill>
                <a:latin typeface="Times New Roman"/>
                <a:cs typeface="Times New Roman"/>
              </a:rPr>
              <a:t> </a:t>
            </a:r>
            <a:r>
              <a:rPr sz="1000" spc="105" dirty="0">
                <a:solidFill>
                  <a:srgbClr val="2D5D9E"/>
                </a:solidFill>
                <a:latin typeface="Times New Roman"/>
                <a:cs typeface="Times New Roman"/>
              </a:rPr>
              <a:t>c</a:t>
            </a:r>
            <a:r>
              <a:rPr sz="1000" spc="20" dirty="0">
                <a:solidFill>
                  <a:srgbClr val="2D5D9E"/>
                </a:solidFill>
                <a:latin typeface="Times New Roman"/>
                <a:cs typeface="Times New Roman"/>
              </a:rPr>
              <a:t>n</a:t>
            </a:r>
            <a:r>
              <a:rPr sz="1000" spc="90" dirty="0">
                <a:solidFill>
                  <a:srgbClr val="2D5D9E"/>
                </a:solidFill>
                <a:latin typeface="Times New Roman"/>
                <a:cs typeface="Times New Roman"/>
              </a:rPr>
              <a:t>d</a:t>
            </a:r>
            <a:r>
              <a:rPr sz="1000" spc="20" dirty="0">
                <a:solidFill>
                  <a:srgbClr val="4B70A8"/>
                </a:solidFill>
                <a:latin typeface="Times New Roman"/>
                <a:cs typeface="Times New Roman"/>
              </a:rPr>
              <a:t>o</a:t>
            </a:r>
            <a:r>
              <a:rPr sz="1000" spc="-45" dirty="0">
                <a:solidFill>
                  <a:srgbClr val="4B70A8"/>
                </a:solidFill>
                <a:latin typeface="Times New Roman"/>
                <a:cs typeface="Times New Roman"/>
              </a:rPr>
              <a:t> </a:t>
            </a:r>
            <a:r>
              <a:rPr sz="1000" spc="5" dirty="0">
                <a:solidFill>
                  <a:srgbClr val="4B70A8"/>
                </a:solidFill>
                <a:latin typeface="Times New Roman"/>
                <a:cs typeface="Times New Roman"/>
              </a:rPr>
              <a:t>v</a:t>
            </a:r>
            <a:r>
              <a:rPr sz="1000" spc="-20" dirty="0">
                <a:solidFill>
                  <a:srgbClr val="2D5D9E"/>
                </a:solidFill>
                <a:latin typeface="Times New Roman"/>
                <a:cs typeface="Times New Roman"/>
              </a:rPr>
              <a:t>i</a:t>
            </a:r>
            <a:r>
              <a:rPr sz="1000" spc="-5" dirty="0">
                <a:solidFill>
                  <a:srgbClr val="4B70A8"/>
                </a:solidFill>
                <a:latin typeface="Times New Roman"/>
                <a:cs typeface="Times New Roman"/>
              </a:rPr>
              <a:t>d</a:t>
            </a:r>
            <a:r>
              <a:rPr sz="1000" spc="-225" dirty="0">
                <a:solidFill>
                  <a:srgbClr val="4B70A8"/>
                </a:solidFill>
                <a:latin typeface="Times New Roman"/>
                <a:cs typeface="Times New Roman"/>
              </a:rPr>
              <a:t>,</a:t>
            </a:r>
            <a:r>
              <a:rPr sz="1000" spc="10" dirty="0">
                <a:solidFill>
                  <a:srgbClr val="2D5D9E"/>
                </a:solidFill>
                <a:latin typeface="Times New Roman"/>
                <a:cs typeface="Times New Roman"/>
              </a:rPr>
              <a:t>a</a:t>
            </a:r>
            <a:r>
              <a:rPr sz="1000" spc="15" dirty="0">
                <a:solidFill>
                  <a:srgbClr val="2D5D9E"/>
                </a:solidFill>
                <a:latin typeface="Times New Roman"/>
                <a:cs typeface="Times New Roman"/>
              </a:rPr>
              <a:t>s</a:t>
            </a:r>
            <a:r>
              <a:rPr sz="1000" dirty="0">
                <a:solidFill>
                  <a:srgbClr val="2D5D9E"/>
                </a:solidFill>
                <a:latin typeface="Times New Roman"/>
                <a:cs typeface="Times New Roman"/>
              </a:rPr>
              <a:t> </a:t>
            </a:r>
            <a:r>
              <a:rPr sz="1000" spc="-50" dirty="0">
                <a:solidFill>
                  <a:srgbClr val="2D5D9E"/>
                </a:solidFill>
                <a:latin typeface="Times New Roman"/>
                <a:cs typeface="Times New Roman"/>
              </a:rPr>
              <a:t> </a:t>
            </a:r>
            <a:r>
              <a:rPr sz="1000" spc="114" dirty="0">
                <a:solidFill>
                  <a:srgbClr val="2D5D9E"/>
                </a:solidFill>
                <a:latin typeface="Times New Roman"/>
                <a:cs typeface="Times New Roman"/>
              </a:rPr>
              <a:t>a</a:t>
            </a:r>
            <a:r>
              <a:rPr sz="1000" spc="100" dirty="0">
                <a:solidFill>
                  <a:srgbClr val="2D5D9E"/>
                </a:solidFill>
                <a:latin typeface="Times New Roman"/>
                <a:cs typeface="Times New Roman"/>
              </a:rPr>
              <a:t>b</a:t>
            </a:r>
            <a:r>
              <a:rPr sz="1000" spc="10" dirty="0">
                <a:solidFill>
                  <a:srgbClr val="7C8EB6"/>
                </a:solidFill>
                <a:latin typeface="Times New Roman"/>
                <a:cs typeface="Times New Roman"/>
              </a:rPr>
              <a:t>r</a:t>
            </a:r>
            <a:r>
              <a:rPr sz="1000" spc="-130" dirty="0">
                <a:solidFill>
                  <a:srgbClr val="7C8EB6"/>
                </a:solidFill>
                <a:latin typeface="Times New Roman"/>
                <a:cs typeface="Times New Roman"/>
              </a:rPr>
              <a:t>i</a:t>
            </a:r>
            <a:r>
              <a:rPr sz="1000" spc="15" dirty="0">
                <a:solidFill>
                  <a:srgbClr val="2D5D9E"/>
                </a:solidFill>
                <a:latin typeface="Times New Roman"/>
                <a:cs typeface="Times New Roman"/>
              </a:rPr>
              <a:t>e</a:t>
            </a:r>
            <a:r>
              <a:rPr sz="1000" spc="-155" dirty="0">
                <a:solidFill>
                  <a:srgbClr val="2D5D9E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4B70A8"/>
                </a:solidFill>
                <a:latin typeface="Times New Roman"/>
                <a:cs typeface="Times New Roman"/>
              </a:rPr>
              <a:t>n</a:t>
            </a:r>
            <a:r>
              <a:rPr sz="1000" spc="110" dirty="0">
                <a:solidFill>
                  <a:srgbClr val="2D5D9E"/>
                </a:solidFill>
                <a:latin typeface="Times New Roman"/>
                <a:cs typeface="Times New Roman"/>
              </a:rPr>
              <a:t>d</a:t>
            </a:r>
            <a:r>
              <a:rPr sz="1000" spc="20" dirty="0">
                <a:solidFill>
                  <a:srgbClr val="4B70A8"/>
                </a:solidFill>
                <a:latin typeface="Times New Roman"/>
                <a:cs typeface="Times New Roman"/>
              </a:rPr>
              <a:t>o</a:t>
            </a:r>
            <a:r>
              <a:rPr sz="1000" spc="-45" dirty="0">
                <a:solidFill>
                  <a:srgbClr val="4B70A8"/>
                </a:solidFill>
                <a:latin typeface="Times New Roman"/>
                <a:cs typeface="Times New Roman"/>
              </a:rPr>
              <a:t> </a:t>
            </a:r>
            <a:r>
              <a:rPr sz="1000" spc="70" dirty="0">
                <a:solidFill>
                  <a:srgbClr val="4B70A8"/>
                </a:solidFill>
                <a:latin typeface="Times New Roman"/>
                <a:cs typeface="Times New Roman"/>
              </a:rPr>
              <a:t>m</a:t>
            </a:r>
            <a:r>
              <a:rPr sz="1000" spc="10" dirty="0">
                <a:solidFill>
                  <a:srgbClr val="2D5D9E"/>
                </a:solidFill>
                <a:latin typeface="Times New Roman"/>
                <a:cs typeface="Times New Roman"/>
              </a:rPr>
              <a:t>e</a:t>
            </a:r>
            <a:r>
              <a:rPr sz="1000" spc="30" dirty="0">
                <a:solidFill>
                  <a:srgbClr val="2D5D9E"/>
                </a:solidFill>
                <a:latin typeface="Times New Roman"/>
                <a:cs typeface="Times New Roman"/>
              </a:rPr>
              <a:t>n</a:t>
            </a:r>
            <a:r>
              <a:rPr sz="1000" spc="5" dirty="0">
                <a:solidFill>
                  <a:srgbClr val="4B70A8"/>
                </a:solidFill>
                <a:latin typeface="Times New Roman"/>
                <a:cs typeface="Times New Roman"/>
              </a:rPr>
              <a:t>t</a:t>
            </a:r>
            <a:r>
              <a:rPr sz="1000" spc="-355" dirty="0">
                <a:solidFill>
                  <a:srgbClr val="4B70A8"/>
                </a:solidFill>
                <a:latin typeface="Times New Roman"/>
                <a:cs typeface="Times New Roman"/>
              </a:rPr>
              <a:t>e</a:t>
            </a:r>
            <a:r>
              <a:rPr sz="1000" spc="-5" dirty="0">
                <a:solidFill>
                  <a:srgbClr val="6782B1"/>
                </a:solidFill>
                <a:latin typeface="Times New Roman"/>
                <a:cs typeface="Times New Roman"/>
              </a:rPr>
              <a:t>,</a:t>
            </a:r>
            <a:r>
              <a:rPr sz="1000" spc="-135" dirty="0">
                <a:solidFill>
                  <a:srgbClr val="6782B1"/>
                </a:solidFill>
                <a:latin typeface="Times New Roman"/>
                <a:cs typeface="Times New Roman"/>
              </a:rPr>
              <a:t> </a:t>
            </a:r>
            <a:r>
              <a:rPr sz="1000" spc="10" dirty="0">
                <a:solidFill>
                  <a:srgbClr val="4B70A8"/>
                </a:solidFill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785024" y="2905729"/>
            <a:ext cx="9719945" cy="494665"/>
          </a:xfrm>
          <a:prstGeom prst="rect">
            <a:avLst/>
          </a:prstGeom>
          <a:solidFill>
            <a:srgbClr val="015290"/>
          </a:solidFill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750" spc="-70" dirty="0">
                <a:solidFill>
                  <a:srgbClr val="FBFDFD"/>
                </a:solidFill>
                <a:latin typeface="Arial"/>
                <a:cs typeface="Arial"/>
              </a:rPr>
              <a:t>¿En</a:t>
            </a:r>
            <a:r>
              <a:rPr sz="2750" spc="45" dirty="0">
                <a:solidFill>
                  <a:srgbClr val="FBFDFD"/>
                </a:solidFill>
                <a:latin typeface="Arial"/>
                <a:cs typeface="Arial"/>
              </a:rPr>
              <a:t> </a:t>
            </a:r>
            <a:r>
              <a:rPr sz="2750" spc="150" dirty="0">
                <a:solidFill>
                  <a:srgbClr val="FBFDFD"/>
                </a:solidFill>
                <a:latin typeface="Arial"/>
                <a:cs typeface="Arial"/>
              </a:rPr>
              <a:t>qué</a:t>
            </a:r>
            <a:r>
              <a:rPr sz="2750" spc="-90" dirty="0">
                <a:solidFill>
                  <a:srgbClr val="FBFDFD"/>
                </a:solidFill>
                <a:latin typeface="Arial"/>
                <a:cs typeface="Arial"/>
              </a:rPr>
              <a:t> </a:t>
            </a:r>
            <a:r>
              <a:rPr sz="2750" spc="-15" dirty="0">
                <a:solidFill>
                  <a:srgbClr val="FBFDFD"/>
                </a:solidFill>
                <a:latin typeface="Arial"/>
                <a:cs typeface="Arial"/>
              </a:rPr>
              <a:t>se</a:t>
            </a:r>
            <a:r>
              <a:rPr sz="2750" spc="-45" dirty="0">
                <a:solidFill>
                  <a:srgbClr val="FBFDFD"/>
                </a:solidFill>
                <a:latin typeface="Arial"/>
                <a:cs typeface="Arial"/>
              </a:rPr>
              <a:t> </a:t>
            </a:r>
            <a:r>
              <a:rPr sz="2750" spc="80" dirty="0">
                <a:solidFill>
                  <a:srgbClr val="FBFDFD"/>
                </a:solidFill>
                <a:latin typeface="Arial"/>
                <a:cs typeface="Arial"/>
              </a:rPr>
              <a:t>diferencia</a:t>
            </a:r>
            <a:r>
              <a:rPr sz="2750" spc="180" dirty="0">
                <a:solidFill>
                  <a:srgbClr val="FBFDFD"/>
                </a:solidFill>
                <a:latin typeface="Arial"/>
                <a:cs typeface="Arial"/>
              </a:rPr>
              <a:t> </a:t>
            </a:r>
            <a:r>
              <a:rPr sz="2750" spc="105" dirty="0">
                <a:solidFill>
                  <a:srgbClr val="FBFDFD"/>
                </a:solidFill>
                <a:latin typeface="Arial"/>
                <a:cs typeface="Arial"/>
              </a:rPr>
              <a:t>un</a:t>
            </a:r>
            <a:r>
              <a:rPr sz="2750" spc="90" dirty="0">
                <a:solidFill>
                  <a:srgbClr val="FBFDFD"/>
                </a:solidFill>
                <a:latin typeface="Arial"/>
                <a:cs typeface="Arial"/>
              </a:rPr>
              <a:t> </a:t>
            </a:r>
            <a:r>
              <a:rPr sz="2750" spc="105" dirty="0">
                <a:solidFill>
                  <a:srgbClr val="FBFDFD"/>
                </a:solidFill>
                <a:latin typeface="Arial"/>
                <a:cs typeface="Arial"/>
              </a:rPr>
              <a:t>proyecto</a:t>
            </a:r>
            <a:r>
              <a:rPr sz="2750" spc="135" dirty="0">
                <a:solidFill>
                  <a:srgbClr val="FBFDFD"/>
                </a:solidFill>
                <a:latin typeface="Arial"/>
                <a:cs typeface="Arial"/>
              </a:rPr>
              <a:t> </a:t>
            </a:r>
            <a:r>
              <a:rPr sz="2750" spc="100" dirty="0">
                <a:solidFill>
                  <a:srgbClr val="FBFDFD"/>
                </a:solidFill>
                <a:latin typeface="Arial"/>
                <a:cs typeface="Arial"/>
              </a:rPr>
              <a:t>acreditado</a:t>
            </a:r>
            <a:r>
              <a:rPr sz="2750" spc="110" dirty="0">
                <a:solidFill>
                  <a:srgbClr val="FBFDFD"/>
                </a:solidFill>
                <a:latin typeface="Arial"/>
                <a:cs typeface="Arial"/>
              </a:rPr>
              <a:t> </a:t>
            </a:r>
            <a:r>
              <a:rPr sz="2750" spc="100" dirty="0">
                <a:solidFill>
                  <a:srgbClr val="FBFDFD"/>
                </a:solidFill>
                <a:latin typeface="Arial"/>
                <a:cs typeface="Arial"/>
              </a:rPr>
              <a:t>KA121</a:t>
            </a:r>
            <a:r>
              <a:rPr sz="2750" spc="-440" dirty="0">
                <a:solidFill>
                  <a:srgbClr val="FBFDFD"/>
                </a:solidFill>
                <a:latin typeface="Arial"/>
                <a:cs typeface="Arial"/>
              </a:rPr>
              <a:t> </a:t>
            </a:r>
            <a:r>
              <a:rPr sz="2750" spc="140" dirty="0">
                <a:solidFill>
                  <a:srgbClr val="FBFDFD"/>
                </a:solidFill>
                <a:latin typeface="Arial"/>
                <a:cs typeface="Arial"/>
              </a:rPr>
              <a:t>de</a:t>
            </a:r>
            <a:r>
              <a:rPr sz="2750" spc="-50" dirty="0">
                <a:solidFill>
                  <a:srgbClr val="FBFDFD"/>
                </a:solidFill>
                <a:latin typeface="Arial"/>
                <a:cs typeface="Arial"/>
              </a:rPr>
              <a:t> </a:t>
            </a:r>
            <a:r>
              <a:rPr sz="2750" spc="135" dirty="0">
                <a:solidFill>
                  <a:srgbClr val="FBFDFD"/>
                </a:solidFill>
                <a:latin typeface="Arial"/>
                <a:cs typeface="Arial"/>
              </a:rPr>
              <a:t>un</a:t>
            </a:r>
            <a:endParaRPr sz="275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43763" y="3400383"/>
            <a:ext cx="3223895" cy="480695"/>
          </a:xfrm>
          <a:prstGeom prst="rect">
            <a:avLst/>
          </a:prstGeom>
          <a:solidFill>
            <a:srgbClr val="015290"/>
          </a:solidFill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2750" spc="114" dirty="0">
                <a:solidFill>
                  <a:srgbClr val="FBFDFD"/>
                </a:solidFill>
                <a:latin typeface="Arial"/>
                <a:cs typeface="Arial"/>
              </a:rPr>
              <a:t>proyecto</a:t>
            </a:r>
            <a:r>
              <a:rPr sz="2750" spc="-35" dirty="0">
                <a:solidFill>
                  <a:srgbClr val="FBFDFD"/>
                </a:solidFill>
                <a:latin typeface="Arial"/>
                <a:cs typeface="Arial"/>
              </a:rPr>
              <a:t> </a:t>
            </a:r>
            <a:r>
              <a:rPr sz="2750" spc="80" dirty="0">
                <a:solidFill>
                  <a:srgbClr val="FBFDFD"/>
                </a:solidFill>
                <a:latin typeface="Arial"/>
                <a:cs typeface="Arial"/>
              </a:rPr>
              <a:t>estándar?</a:t>
            </a:r>
            <a:endParaRPr sz="2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28954"/>
            <a:ext cx="12163043" cy="6829041"/>
          </a:xfrm>
          <a:prstGeom prst="rect">
            <a:avLst/>
          </a:prstGeom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76463" cy="6812879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52927" y="225875"/>
            <a:ext cx="1730453" cy="42860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674405" y="564248"/>
            <a:ext cx="707912" cy="9023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596019" y="203317"/>
            <a:ext cx="809043" cy="1240702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685507" y="135641"/>
            <a:ext cx="0" cy="631825"/>
          </a:xfrm>
          <a:custGeom>
            <a:avLst/>
            <a:gdLst/>
            <a:ahLst/>
            <a:cxnLst/>
            <a:rect l="l" t="t" r="r" b="b"/>
            <a:pathLst>
              <a:path h="631825">
                <a:moveTo>
                  <a:pt x="0" y="631630"/>
                </a:moveTo>
                <a:lnTo>
                  <a:pt x="0" y="0"/>
                </a:lnTo>
              </a:path>
            </a:pathLst>
          </a:custGeom>
          <a:ln w="2247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663033" y="135641"/>
            <a:ext cx="1910714" cy="631825"/>
            <a:chOff x="1663033" y="135641"/>
            <a:chExt cx="1910714" cy="631825"/>
          </a:xfrm>
        </p:grpSpPr>
        <p:sp>
          <p:nvSpPr>
            <p:cNvPr id="8" name="object 8"/>
            <p:cNvSpPr/>
            <p:nvPr/>
          </p:nvSpPr>
          <p:spPr>
            <a:xfrm>
              <a:off x="3539565" y="135641"/>
              <a:ext cx="0" cy="631825"/>
            </a:xfrm>
            <a:custGeom>
              <a:avLst/>
              <a:gdLst/>
              <a:ahLst/>
              <a:cxnLst/>
              <a:rect l="l" t="t" r="r" b="b"/>
              <a:pathLst>
                <a:path h="631825">
                  <a:moveTo>
                    <a:pt x="0" y="631630"/>
                  </a:moveTo>
                  <a:lnTo>
                    <a:pt x="0" y="0"/>
                  </a:lnTo>
                </a:path>
              </a:pathLst>
            </a:custGeom>
            <a:ln w="3371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63033" y="158199"/>
              <a:ext cx="1910714" cy="0"/>
            </a:xfrm>
            <a:custGeom>
              <a:avLst/>
              <a:gdLst/>
              <a:ahLst/>
              <a:cxnLst/>
              <a:rect l="l" t="t" r="r" b="b"/>
              <a:pathLst>
                <a:path w="1910714">
                  <a:moveTo>
                    <a:pt x="0" y="0"/>
                  </a:moveTo>
                  <a:lnTo>
                    <a:pt x="1910241" y="0"/>
                  </a:lnTo>
                </a:path>
              </a:pathLst>
            </a:custGeom>
            <a:ln w="2255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63033" y="733434"/>
              <a:ext cx="1910714" cy="0"/>
            </a:xfrm>
            <a:custGeom>
              <a:avLst/>
              <a:gdLst/>
              <a:ahLst/>
              <a:cxnLst/>
              <a:rect l="l" t="t" r="r" b="b"/>
              <a:pathLst>
                <a:path w="1910714">
                  <a:moveTo>
                    <a:pt x="0" y="0"/>
                  </a:moveTo>
                  <a:lnTo>
                    <a:pt x="1910241" y="0"/>
                  </a:lnTo>
                </a:path>
              </a:pathLst>
            </a:custGeom>
            <a:ln w="3383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3625122" y="161008"/>
            <a:ext cx="764540" cy="372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250" u="heavy" spc="204" dirty="0">
                <a:solidFill>
                  <a:srgbClr val="2F466E"/>
                </a:solidFill>
                <a:uFill>
                  <a:solidFill>
                    <a:srgbClr val="7793BA"/>
                  </a:solidFill>
                </a:uFill>
              </a:rPr>
              <a:t>s</a:t>
            </a:r>
            <a:r>
              <a:rPr sz="2250" u="heavy" spc="65" dirty="0">
                <a:solidFill>
                  <a:srgbClr val="2F466E"/>
                </a:solidFill>
                <a:uFill>
                  <a:solidFill>
                    <a:srgbClr val="7793BA"/>
                  </a:solidFill>
                </a:uFill>
              </a:rPr>
              <a:t>e</a:t>
            </a:r>
            <a:r>
              <a:rPr sz="2250" u="heavy" spc="-95" dirty="0">
                <a:solidFill>
                  <a:srgbClr val="2F466E"/>
                </a:solidFill>
                <a:uFill>
                  <a:solidFill>
                    <a:srgbClr val="7793BA"/>
                  </a:solidFill>
                </a:uFill>
              </a:rPr>
              <a:t> </a:t>
            </a:r>
            <a:r>
              <a:rPr sz="2250" u="heavy" spc="-75" dirty="0">
                <a:solidFill>
                  <a:srgbClr val="2F466E"/>
                </a:solidFill>
                <a:uFill>
                  <a:solidFill>
                    <a:srgbClr val="7793BA"/>
                  </a:solidFill>
                </a:uFill>
              </a:rPr>
              <a:t>p</a:t>
            </a:r>
            <a:r>
              <a:rPr sz="2250" u="heavy" spc="-720" dirty="0">
                <a:solidFill>
                  <a:srgbClr val="2F466E"/>
                </a:solidFill>
                <a:uFill>
                  <a:solidFill>
                    <a:srgbClr val="7793BA"/>
                  </a:solidFill>
                </a:uFill>
              </a:rPr>
              <a:t>1</a:t>
            </a:r>
            <a:r>
              <a:rPr sz="2250" u="heavy" spc="-85" dirty="0">
                <a:solidFill>
                  <a:srgbClr val="3B62A0"/>
                </a:solidFill>
                <a:uFill>
                  <a:solidFill>
                    <a:srgbClr val="7793BA"/>
                  </a:solidFill>
                </a:uFill>
              </a:rPr>
              <a:t>$</a:t>
            </a:r>
            <a:r>
              <a:rPr sz="2250" u="heavy" spc="-375" dirty="0">
                <a:solidFill>
                  <a:srgbClr val="3B62A0"/>
                </a:solidFill>
                <a:uFill>
                  <a:solidFill>
                    <a:srgbClr val="7793BA"/>
                  </a:solidFill>
                </a:uFill>
              </a:rPr>
              <a:t>.</a:t>
            </a:r>
            <a:r>
              <a:rPr sz="2250" u="heavy" spc="-45" dirty="0">
                <a:solidFill>
                  <a:srgbClr val="7793BA"/>
                </a:solidFill>
                <a:uFill>
                  <a:solidFill>
                    <a:srgbClr val="7793BA"/>
                  </a:solidFill>
                </a:uFill>
              </a:rPr>
              <a:t>,</a:t>
            </a:r>
            <a:endParaRPr sz="2250"/>
          </a:p>
        </p:txBody>
      </p:sp>
      <p:sp>
        <p:nvSpPr>
          <p:cNvPr id="12" name="object 12"/>
          <p:cNvSpPr txBox="1"/>
          <p:nvPr/>
        </p:nvSpPr>
        <p:spPr>
          <a:xfrm>
            <a:off x="1054897" y="866581"/>
            <a:ext cx="11123295" cy="129095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b="1" spc="-40" dirty="0">
                <a:solidFill>
                  <a:srgbClr val="1F60A1"/>
                </a:solidFill>
                <a:latin typeface="Arial"/>
                <a:cs typeface="Arial"/>
              </a:rPr>
              <a:t>Co</a:t>
            </a:r>
            <a:r>
              <a:rPr sz="1850" b="1" spc="-40" dirty="0">
                <a:solidFill>
                  <a:srgbClr val="055295"/>
                </a:solidFill>
                <a:latin typeface="Arial"/>
                <a:cs typeface="Arial"/>
              </a:rPr>
              <a:t>n</a:t>
            </a:r>
            <a:r>
              <a:rPr sz="1850" b="1" spc="-40" dirty="0">
                <a:solidFill>
                  <a:srgbClr val="1F60A1"/>
                </a:solidFill>
                <a:latin typeface="Arial"/>
                <a:cs typeface="Arial"/>
              </a:rPr>
              <a:t>sejos</a:t>
            </a:r>
            <a:r>
              <a:rPr sz="1850" b="1" spc="-60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50" b="1" spc="-15" dirty="0">
                <a:solidFill>
                  <a:srgbClr val="055295"/>
                </a:solidFill>
                <a:latin typeface="Arial"/>
                <a:cs typeface="Arial"/>
              </a:rPr>
              <a:t>pr</a:t>
            </a:r>
            <a:r>
              <a:rPr sz="1850" b="1" spc="-15" dirty="0">
                <a:solidFill>
                  <a:srgbClr val="1F60A1"/>
                </a:solidFill>
                <a:latin typeface="Arial"/>
                <a:cs typeface="Arial"/>
              </a:rPr>
              <a:t>áct</a:t>
            </a:r>
            <a:r>
              <a:rPr sz="1850" b="1" spc="-15" dirty="0">
                <a:solidFill>
                  <a:srgbClr val="055295"/>
                </a:solidFill>
                <a:latin typeface="Arial"/>
                <a:cs typeface="Arial"/>
              </a:rPr>
              <a:t>i</a:t>
            </a:r>
            <a:r>
              <a:rPr sz="1850" b="1" spc="-15" dirty="0">
                <a:solidFill>
                  <a:srgbClr val="1F60A1"/>
                </a:solidFill>
                <a:latin typeface="Arial"/>
                <a:cs typeface="Arial"/>
              </a:rPr>
              <a:t>cos:</a:t>
            </a:r>
            <a:endParaRPr sz="185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000">
              <a:latin typeface="Arial"/>
              <a:cs typeface="Arial"/>
            </a:endParaRPr>
          </a:p>
          <a:p>
            <a:pPr marL="274955" marR="5080" indent="-241300">
              <a:lnSpc>
                <a:spcPct val="122300"/>
              </a:lnSpc>
              <a:buClr>
                <a:srgbClr val="055295"/>
              </a:buClr>
              <a:buChar char="•"/>
              <a:tabLst>
                <a:tab pos="276860" algn="l"/>
                <a:tab pos="277495" algn="l"/>
              </a:tabLst>
            </a:pPr>
            <a:r>
              <a:rPr sz="1800" spc="-20" dirty="0">
                <a:solidFill>
                  <a:srgbClr val="1F60A1"/>
                </a:solidFill>
                <a:latin typeface="Arial"/>
                <a:cs typeface="Arial"/>
              </a:rPr>
              <a:t>Tenga</a:t>
            </a:r>
            <a:r>
              <a:rPr sz="1800" spc="105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1F60A1"/>
                </a:solidFill>
                <a:latin typeface="Arial"/>
                <a:cs typeface="Arial"/>
              </a:rPr>
              <a:t>e</a:t>
            </a:r>
            <a:r>
              <a:rPr sz="1800" spc="55" dirty="0">
                <a:solidFill>
                  <a:srgbClr val="3B62A0"/>
                </a:solidFill>
                <a:latin typeface="Arial"/>
                <a:cs typeface="Arial"/>
              </a:rPr>
              <a:t>n</a:t>
            </a:r>
            <a:r>
              <a:rPr sz="1800" spc="35" dirty="0">
                <a:solidFill>
                  <a:srgbClr val="3B62A0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1F60A1"/>
                </a:solidFill>
                <a:latin typeface="Arial"/>
                <a:cs typeface="Arial"/>
              </a:rPr>
              <a:t>c</a:t>
            </a:r>
            <a:r>
              <a:rPr sz="1800" spc="105" dirty="0">
                <a:solidFill>
                  <a:srgbClr val="3B62A0"/>
                </a:solidFill>
                <a:latin typeface="Arial"/>
                <a:cs typeface="Arial"/>
              </a:rPr>
              <a:t>u</a:t>
            </a:r>
            <a:r>
              <a:rPr sz="1800" spc="105" dirty="0">
                <a:solidFill>
                  <a:srgbClr val="1F60A1"/>
                </a:solidFill>
                <a:latin typeface="Arial"/>
                <a:cs typeface="Arial"/>
              </a:rPr>
              <a:t>enta</a:t>
            </a:r>
            <a:r>
              <a:rPr sz="1800" spc="-15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1F60A1"/>
                </a:solidFill>
                <a:latin typeface="Arial"/>
                <a:cs typeface="Arial"/>
              </a:rPr>
              <a:t>e</a:t>
            </a:r>
            <a:r>
              <a:rPr sz="1800" spc="70" dirty="0">
                <a:solidFill>
                  <a:srgbClr val="3B62A0"/>
                </a:solidFill>
                <a:latin typeface="Arial"/>
                <a:cs typeface="Arial"/>
              </a:rPr>
              <a:t>l</a:t>
            </a:r>
            <a:r>
              <a:rPr sz="1800" spc="5" dirty="0">
                <a:solidFill>
                  <a:srgbClr val="3B62A0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3B62A0"/>
                </a:solidFill>
                <a:latin typeface="Arial"/>
                <a:cs typeface="Arial"/>
              </a:rPr>
              <a:t>dif</a:t>
            </a:r>
            <a:r>
              <a:rPr sz="1800" spc="105" dirty="0">
                <a:solidFill>
                  <a:srgbClr val="1F60A1"/>
                </a:solidFill>
                <a:latin typeface="Arial"/>
                <a:cs typeface="Arial"/>
              </a:rPr>
              <a:t>erente</a:t>
            </a:r>
            <a:r>
              <a:rPr sz="1800" spc="-15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50" b="1" spc="-35" dirty="0">
                <a:solidFill>
                  <a:srgbClr val="1F60A1"/>
                </a:solidFill>
                <a:latin typeface="Arial"/>
                <a:cs typeface="Arial"/>
              </a:rPr>
              <a:t>a</a:t>
            </a:r>
            <a:r>
              <a:rPr sz="1850" b="1" spc="-35" dirty="0">
                <a:solidFill>
                  <a:srgbClr val="055295"/>
                </a:solidFill>
                <a:latin typeface="Arial"/>
                <a:cs typeface="Arial"/>
              </a:rPr>
              <a:t>l</a:t>
            </a:r>
            <a:r>
              <a:rPr sz="1850" b="1" spc="-35" dirty="0">
                <a:solidFill>
                  <a:srgbClr val="1F60A1"/>
                </a:solidFill>
                <a:latin typeface="Arial"/>
                <a:cs typeface="Arial"/>
              </a:rPr>
              <a:t>cance</a:t>
            </a:r>
            <a:r>
              <a:rPr sz="1850" b="1" spc="150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120" dirty="0">
                <a:solidFill>
                  <a:srgbClr val="3B62A0"/>
                </a:solidFill>
                <a:latin typeface="Arial"/>
                <a:cs typeface="Arial"/>
              </a:rPr>
              <a:t>d</a:t>
            </a:r>
            <a:r>
              <a:rPr sz="1800" spc="120" dirty="0">
                <a:solidFill>
                  <a:srgbClr val="1F60A1"/>
                </a:solidFill>
                <a:latin typeface="Arial"/>
                <a:cs typeface="Arial"/>
              </a:rPr>
              <a:t>e</a:t>
            </a:r>
            <a:r>
              <a:rPr sz="1800" spc="-65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90" dirty="0">
                <a:solidFill>
                  <a:srgbClr val="1F60A1"/>
                </a:solidFill>
                <a:latin typeface="Arial"/>
                <a:cs typeface="Arial"/>
              </a:rPr>
              <a:t>pro</a:t>
            </a:r>
            <a:r>
              <a:rPr sz="1800" spc="90" dirty="0">
                <a:solidFill>
                  <a:srgbClr val="3B62A0"/>
                </a:solidFill>
                <a:latin typeface="Arial"/>
                <a:cs typeface="Arial"/>
              </a:rPr>
              <a:t>y</a:t>
            </a:r>
            <a:r>
              <a:rPr sz="1800" spc="90" dirty="0">
                <a:solidFill>
                  <a:srgbClr val="1F60A1"/>
                </a:solidFill>
                <a:latin typeface="Arial"/>
                <a:cs typeface="Arial"/>
              </a:rPr>
              <a:t>ecto</a:t>
            </a:r>
            <a:r>
              <a:rPr sz="1800" spc="120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1F60A1"/>
                </a:solidFill>
                <a:latin typeface="Arial"/>
                <a:cs typeface="Arial"/>
              </a:rPr>
              <a:t>de</a:t>
            </a:r>
            <a:r>
              <a:rPr sz="1800" spc="95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105" dirty="0">
                <a:solidFill>
                  <a:srgbClr val="1F60A1"/>
                </a:solidFill>
                <a:latin typeface="Arial"/>
                <a:cs typeface="Arial"/>
              </a:rPr>
              <a:t>co</a:t>
            </a:r>
            <a:r>
              <a:rPr sz="1800" spc="105" dirty="0">
                <a:solidFill>
                  <a:srgbClr val="3B62A0"/>
                </a:solidFill>
                <a:latin typeface="Arial"/>
                <a:cs typeface="Arial"/>
              </a:rPr>
              <a:t>r</a:t>
            </a:r>
            <a:r>
              <a:rPr sz="1800" spc="105" dirty="0">
                <a:solidFill>
                  <a:srgbClr val="1F60A1"/>
                </a:solidFill>
                <a:latin typeface="Arial"/>
                <a:cs typeface="Arial"/>
              </a:rPr>
              <a:t>ta</a:t>
            </a:r>
            <a:r>
              <a:rPr sz="1800" spc="5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3B62A0"/>
                </a:solidFill>
                <a:latin typeface="Arial"/>
                <a:cs typeface="Arial"/>
              </a:rPr>
              <a:t>du</a:t>
            </a:r>
            <a:r>
              <a:rPr sz="1800" spc="-270" dirty="0">
                <a:solidFill>
                  <a:srgbClr val="3B62A0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1F60A1"/>
                </a:solidFill>
                <a:latin typeface="Arial"/>
                <a:cs typeface="Arial"/>
              </a:rPr>
              <a:t>ració</a:t>
            </a:r>
            <a:r>
              <a:rPr sz="1800" spc="65" dirty="0">
                <a:solidFill>
                  <a:srgbClr val="3B62A0"/>
                </a:solidFill>
                <a:latin typeface="Arial"/>
                <a:cs typeface="Arial"/>
              </a:rPr>
              <a:t>n</a:t>
            </a:r>
            <a:r>
              <a:rPr sz="1800" spc="114" dirty="0">
                <a:solidFill>
                  <a:srgbClr val="3B62A0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1F60A1"/>
                </a:solidFill>
                <a:latin typeface="Arial"/>
                <a:cs typeface="Arial"/>
              </a:rPr>
              <a:t>y</a:t>
            </a:r>
            <a:r>
              <a:rPr sz="1800" spc="50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055295"/>
                </a:solidFill>
                <a:latin typeface="Arial"/>
                <a:cs typeface="Arial"/>
              </a:rPr>
              <a:t>l</a:t>
            </a:r>
            <a:r>
              <a:rPr sz="1800" spc="50" dirty="0">
                <a:solidFill>
                  <a:srgbClr val="1F60A1"/>
                </a:solidFill>
                <a:latin typeface="Arial"/>
                <a:cs typeface="Arial"/>
              </a:rPr>
              <a:t>a</a:t>
            </a:r>
            <a:r>
              <a:rPr sz="1800" spc="65" dirty="0">
                <a:solidFill>
                  <a:srgbClr val="1F60A1"/>
                </a:solidFill>
                <a:latin typeface="Arial"/>
                <a:cs typeface="Arial"/>
              </a:rPr>
              <a:t> Acred</a:t>
            </a:r>
            <a:r>
              <a:rPr sz="1800" spc="65" dirty="0">
                <a:solidFill>
                  <a:srgbClr val="3B62A0"/>
                </a:solidFill>
                <a:latin typeface="Arial"/>
                <a:cs typeface="Arial"/>
              </a:rPr>
              <a:t>i</a:t>
            </a:r>
            <a:r>
              <a:rPr sz="1800" spc="65" dirty="0">
                <a:solidFill>
                  <a:srgbClr val="1F60A1"/>
                </a:solidFill>
                <a:latin typeface="Arial"/>
                <a:cs typeface="Arial"/>
              </a:rPr>
              <a:t>t</a:t>
            </a:r>
            <a:r>
              <a:rPr sz="1800" spc="-290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1F60A1"/>
                </a:solidFill>
                <a:latin typeface="Arial"/>
                <a:cs typeface="Arial"/>
              </a:rPr>
              <a:t>ació</a:t>
            </a:r>
            <a:r>
              <a:rPr sz="1800" spc="45" dirty="0">
                <a:solidFill>
                  <a:srgbClr val="3B62A0"/>
                </a:solidFill>
                <a:latin typeface="Arial"/>
                <a:cs typeface="Arial"/>
              </a:rPr>
              <a:t>n</a:t>
            </a:r>
            <a:r>
              <a:rPr sz="1800" spc="180" dirty="0">
                <a:solidFill>
                  <a:srgbClr val="3B62A0"/>
                </a:solidFill>
                <a:latin typeface="Arial"/>
                <a:cs typeface="Arial"/>
              </a:rPr>
              <a:t> </a:t>
            </a:r>
            <a:r>
              <a:rPr sz="1800" spc="-180" dirty="0">
                <a:solidFill>
                  <a:srgbClr val="1F60A1"/>
                </a:solidFill>
                <a:latin typeface="Arial"/>
                <a:cs typeface="Arial"/>
              </a:rPr>
              <a:t>Er</a:t>
            </a:r>
            <a:r>
              <a:rPr sz="1800" spc="-275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1F60A1"/>
                </a:solidFill>
                <a:latin typeface="Arial"/>
                <a:cs typeface="Arial"/>
              </a:rPr>
              <a:t>asm</a:t>
            </a:r>
            <a:r>
              <a:rPr sz="1800" spc="40" dirty="0">
                <a:solidFill>
                  <a:srgbClr val="3B62A0"/>
                </a:solidFill>
                <a:latin typeface="Arial"/>
                <a:cs typeface="Arial"/>
              </a:rPr>
              <a:t>u</a:t>
            </a:r>
            <a:r>
              <a:rPr sz="1800" spc="40" dirty="0">
                <a:solidFill>
                  <a:srgbClr val="1F60A1"/>
                </a:solidFill>
                <a:latin typeface="Arial"/>
                <a:cs typeface="Arial"/>
              </a:rPr>
              <a:t>s</a:t>
            </a:r>
            <a:r>
              <a:rPr sz="1800" spc="40" dirty="0">
                <a:solidFill>
                  <a:srgbClr val="3B62A0"/>
                </a:solidFill>
                <a:latin typeface="Arial"/>
                <a:cs typeface="Arial"/>
              </a:rPr>
              <a:t>.</a:t>
            </a:r>
            <a:r>
              <a:rPr sz="1800" spc="85" dirty="0">
                <a:solidFill>
                  <a:srgbClr val="3B62A0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F60A1"/>
                </a:solidFill>
                <a:latin typeface="Arial"/>
                <a:cs typeface="Arial"/>
              </a:rPr>
              <a:t>No </a:t>
            </a:r>
            <a:r>
              <a:rPr sz="1800" spc="-484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20" dirty="0">
                <a:solidFill>
                  <a:srgbClr val="3B62A0"/>
                </a:solidFill>
                <a:latin typeface="Arial"/>
                <a:cs typeface="Arial"/>
              </a:rPr>
              <a:t>s</a:t>
            </a:r>
            <a:r>
              <a:rPr sz="1800" spc="20" dirty="0">
                <a:solidFill>
                  <a:srgbClr val="1F60A1"/>
                </a:solidFill>
                <a:latin typeface="Arial"/>
                <a:cs typeface="Arial"/>
              </a:rPr>
              <a:t>o</a:t>
            </a:r>
            <a:r>
              <a:rPr sz="1800" spc="20" dirty="0">
                <a:solidFill>
                  <a:srgbClr val="3B62A0"/>
                </a:solidFill>
                <a:latin typeface="Arial"/>
                <a:cs typeface="Arial"/>
              </a:rPr>
              <a:t>n</a:t>
            </a:r>
            <a:r>
              <a:rPr sz="1800" spc="215" dirty="0">
                <a:solidFill>
                  <a:srgbClr val="3B62A0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1F60A1"/>
                </a:solidFill>
                <a:latin typeface="Arial"/>
                <a:cs typeface="Arial"/>
              </a:rPr>
              <a:t>e</a:t>
            </a:r>
            <a:r>
              <a:rPr sz="1800" spc="50" dirty="0">
                <a:solidFill>
                  <a:srgbClr val="3B62A0"/>
                </a:solidFill>
                <a:latin typeface="Arial"/>
                <a:cs typeface="Arial"/>
              </a:rPr>
              <a:t>x</a:t>
            </a:r>
            <a:r>
              <a:rPr sz="1800" spc="50" dirty="0">
                <a:solidFill>
                  <a:srgbClr val="1F60A1"/>
                </a:solidFill>
                <a:latin typeface="Arial"/>
                <a:cs typeface="Arial"/>
              </a:rPr>
              <a:t>cl</a:t>
            </a:r>
            <a:r>
              <a:rPr sz="1800" spc="50" dirty="0">
                <a:solidFill>
                  <a:srgbClr val="3B62A0"/>
                </a:solidFill>
                <a:latin typeface="Arial"/>
                <a:cs typeface="Arial"/>
              </a:rPr>
              <a:t>u</a:t>
            </a:r>
            <a:r>
              <a:rPr sz="1800" spc="50" dirty="0">
                <a:solidFill>
                  <a:srgbClr val="1F60A1"/>
                </a:solidFill>
                <a:latin typeface="Arial"/>
                <a:cs typeface="Arial"/>
              </a:rPr>
              <a:t>ye</a:t>
            </a:r>
            <a:r>
              <a:rPr sz="1800" spc="50" dirty="0">
                <a:solidFill>
                  <a:srgbClr val="3B62A0"/>
                </a:solidFill>
                <a:latin typeface="Arial"/>
                <a:cs typeface="Arial"/>
              </a:rPr>
              <a:t>n</a:t>
            </a:r>
            <a:r>
              <a:rPr sz="1800" spc="50" dirty="0">
                <a:solidFill>
                  <a:srgbClr val="1F60A1"/>
                </a:solidFill>
                <a:latin typeface="Arial"/>
                <a:cs typeface="Arial"/>
              </a:rPr>
              <a:t>t</a:t>
            </a:r>
            <a:r>
              <a:rPr sz="1800" spc="-300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-20" dirty="0">
                <a:solidFill>
                  <a:srgbClr val="1F60A1"/>
                </a:solidFill>
                <a:latin typeface="Arial"/>
                <a:cs typeface="Arial"/>
              </a:rPr>
              <a:t>e</a:t>
            </a:r>
            <a:r>
              <a:rPr sz="1800" spc="-20" dirty="0">
                <a:solidFill>
                  <a:srgbClr val="3B62A0"/>
                </a:solidFill>
                <a:latin typeface="Arial"/>
                <a:cs typeface="Arial"/>
              </a:rPr>
              <a:t>s</a:t>
            </a:r>
            <a:r>
              <a:rPr sz="1800" spc="-20" dirty="0">
                <a:solidFill>
                  <a:srgbClr val="1F60A1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075950" y="2276470"/>
            <a:ext cx="11133455" cy="3111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254000" indent="-241935">
              <a:lnSpc>
                <a:spcPct val="100000"/>
              </a:lnSpc>
              <a:spcBef>
                <a:spcPts val="120"/>
              </a:spcBef>
              <a:buFont typeface="Arial"/>
              <a:buChar char="•"/>
              <a:tabLst>
                <a:tab pos="254000" algn="l"/>
                <a:tab pos="254635" algn="l"/>
                <a:tab pos="780415" algn="l"/>
                <a:tab pos="1511935" algn="l"/>
                <a:tab pos="1926589" algn="l"/>
                <a:tab pos="3100070" algn="l"/>
                <a:tab pos="4062729" algn="l"/>
                <a:tab pos="8140700" algn="l"/>
                <a:tab pos="8461375" algn="l"/>
                <a:tab pos="9782175" algn="l"/>
                <a:tab pos="10186670" algn="l"/>
              </a:tabLst>
            </a:pPr>
            <a:r>
              <a:rPr sz="1850" b="1" spc="-165" dirty="0">
                <a:solidFill>
                  <a:srgbClr val="055295"/>
                </a:solidFill>
                <a:latin typeface="Arial"/>
                <a:cs typeface="Arial"/>
              </a:rPr>
              <a:t>L</a:t>
            </a:r>
            <a:r>
              <a:rPr sz="1850" b="1" spc="-85" dirty="0">
                <a:solidFill>
                  <a:srgbClr val="1F60A1"/>
                </a:solidFill>
                <a:latin typeface="Arial"/>
                <a:cs typeface="Arial"/>
              </a:rPr>
              <a:t>e</a:t>
            </a:r>
            <a:r>
              <a:rPr sz="1850" b="1" spc="-80" dirty="0">
                <a:solidFill>
                  <a:srgbClr val="1F60A1"/>
                </a:solidFill>
                <a:latin typeface="Arial"/>
                <a:cs typeface="Arial"/>
              </a:rPr>
              <a:t>a</a:t>
            </a:r>
            <a:r>
              <a:rPr sz="1850" b="1" dirty="0">
                <a:solidFill>
                  <a:srgbClr val="1F60A1"/>
                </a:solidFill>
                <a:latin typeface="Arial"/>
                <a:cs typeface="Arial"/>
              </a:rPr>
              <a:t>	</a:t>
            </a:r>
            <a:r>
              <a:rPr sz="1800" spc="60" dirty="0">
                <a:solidFill>
                  <a:srgbClr val="1F60A1"/>
                </a:solidFill>
                <a:latin typeface="Arial"/>
                <a:cs typeface="Arial"/>
              </a:rPr>
              <a:t>ante</a:t>
            </a:r>
            <a:r>
              <a:rPr sz="1800" spc="70" dirty="0">
                <a:solidFill>
                  <a:srgbClr val="1F60A1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1F60A1"/>
                </a:solidFill>
                <a:latin typeface="Arial"/>
                <a:cs typeface="Arial"/>
              </a:rPr>
              <a:t>	</a:t>
            </a:r>
            <a:r>
              <a:rPr sz="1800" spc="70" dirty="0">
                <a:solidFill>
                  <a:srgbClr val="1F60A1"/>
                </a:solidFill>
                <a:latin typeface="Arial"/>
                <a:cs typeface="Arial"/>
              </a:rPr>
              <a:t>d</a:t>
            </a:r>
            <a:r>
              <a:rPr sz="1800" spc="75" dirty="0">
                <a:solidFill>
                  <a:srgbClr val="1F60A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1F60A1"/>
                </a:solidFill>
                <a:latin typeface="Arial"/>
                <a:cs typeface="Arial"/>
              </a:rPr>
              <a:t>	</a:t>
            </a:r>
            <a:r>
              <a:rPr sz="1800" spc="80" dirty="0">
                <a:solidFill>
                  <a:srgbClr val="1F60A1"/>
                </a:solidFill>
                <a:latin typeface="Arial"/>
                <a:cs typeface="Arial"/>
              </a:rPr>
              <a:t>empezar</a:t>
            </a:r>
            <a:r>
              <a:rPr sz="1800" spc="40" dirty="0">
                <a:solidFill>
                  <a:srgbClr val="1F60A1"/>
                </a:solidFill>
                <a:latin typeface="Arial"/>
                <a:cs typeface="Arial"/>
              </a:rPr>
              <a:t>:</a:t>
            </a:r>
            <a:r>
              <a:rPr sz="1800" dirty="0">
                <a:solidFill>
                  <a:srgbClr val="1F60A1"/>
                </a:solidFill>
                <a:latin typeface="Arial"/>
                <a:cs typeface="Arial"/>
              </a:rPr>
              <a:t>	</a:t>
            </a:r>
            <a:r>
              <a:rPr sz="1800" spc="90" dirty="0">
                <a:solidFill>
                  <a:srgbClr val="3B62A0"/>
                </a:solidFill>
                <a:latin typeface="Arial"/>
                <a:cs typeface="Arial"/>
              </a:rPr>
              <a:t>l</a:t>
            </a:r>
            <a:r>
              <a:rPr sz="1800" spc="5" dirty="0">
                <a:solidFill>
                  <a:srgbClr val="1F60A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-10" dirty="0">
                <a:solidFill>
                  <a:srgbClr val="1F60A1"/>
                </a:solidFill>
                <a:latin typeface="Arial"/>
                <a:cs typeface="Arial"/>
              </a:rPr>
              <a:t>G</a:t>
            </a:r>
            <a:r>
              <a:rPr sz="1800" spc="10" dirty="0">
                <a:solidFill>
                  <a:srgbClr val="3B62A0"/>
                </a:solidFill>
                <a:latin typeface="Arial"/>
                <a:cs typeface="Arial"/>
              </a:rPr>
              <a:t>u</a:t>
            </a:r>
            <a:r>
              <a:rPr sz="1800" spc="120" dirty="0">
                <a:solidFill>
                  <a:srgbClr val="3B62A0"/>
                </a:solidFill>
                <a:latin typeface="Arial"/>
                <a:cs typeface="Arial"/>
              </a:rPr>
              <a:t>í</a:t>
            </a:r>
            <a:r>
              <a:rPr sz="1800" spc="5" dirty="0">
                <a:solidFill>
                  <a:srgbClr val="1F60A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1F60A1"/>
                </a:solidFill>
                <a:latin typeface="Arial"/>
                <a:cs typeface="Arial"/>
              </a:rPr>
              <a:t>	</a:t>
            </a:r>
            <a:r>
              <a:rPr sz="1800" spc="135" dirty="0">
                <a:solidFill>
                  <a:srgbClr val="3B62A0"/>
                </a:solidFill>
                <a:latin typeface="Arial"/>
                <a:cs typeface="Arial"/>
              </a:rPr>
              <a:t>d</a:t>
            </a:r>
            <a:r>
              <a:rPr sz="1800" spc="100" dirty="0">
                <a:solidFill>
                  <a:srgbClr val="1F60A1"/>
                </a:solidFill>
                <a:latin typeface="Arial"/>
                <a:cs typeface="Arial"/>
              </a:rPr>
              <a:t>e</a:t>
            </a:r>
            <a:r>
              <a:rPr sz="1800" spc="40" dirty="0">
                <a:solidFill>
                  <a:srgbClr val="1F60A1"/>
                </a:solidFill>
                <a:latin typeface="Arial"/>
                <a:cs typeface="Arial"/>
              </a:rPr>
              <a:t>l</a:t>
            </a:r>
            <a:r>
              <a:rPr sz="1800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-40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95" dirty="0">
                <a:solidFill>
                  <a:srgbClr val="1F60A1"/>
                </a:solidFill>
                <a:latin typeface="Arial"/>
                <a:cs typeface="Arial"/>
              </a:rPr>
              <a:t>programa</a:t>
            </a:r>
            <a:r>
              <a:rPr sz="1800" spc="50" dirty="0">
                <a:solidFill>
                  <a:srgbClr val="1F60A1"/>
                </a:solidFill>
                <a:latin typeface="Arial"/>
                <a:cs typeface="Arial"/>
              </a:rPr>
              <a:t>,</a:t>
            </a:r>
            <a:r>
              <a:rPr sz="1800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40" dirty="0">
                <a:solidFill>
                  <a:srgbClr val="1F60A1"/>
                </a:solidFill>
                <a:latin typeface="Arial"/>
                <a:cs typeface="Arial"/>
              </a:rPr>
              <a:t>la</a:t>
            </a:r>
            <a:r>
              <a:rPr sz="1800" spc="60" dirty="0">
                <a:solidFill>
                  <a:srgbClr val="1F60A1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-15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1F60A1"/>
                </a:solidFill>
                <a:latin typeface="Arial"/>
                <a:cs typeface="Arial"/>
              </a:rPr>
              <a:t>p</a:t>
            </a:r>
            <a:r>
              <a:rPr sz="1800" spc="155" dirty="0">
                <a:solidFill>
                  <a:srgbClr val="3B62A0"/>
                </a:solidFill>
                <a:latin typeface="Arial"/>
                <a:cs typeface="Arial"/>
              </a:rPr>
              <a:t>r</a:t>
            </a:r>
            <a:r>
              <a:rPr sz="1800" spc="60" dirty="0">
                <a:solidFill>
                  <a:srgbClr val="1F60A1"/>
                </a:solidFill>
                <a:latin typeface="Arial"/>
                <a:cs typeface="Arial"/>
              </a:rPr>
              <a:t>esen</a:t>
            </a:r>
            <a:r>
              <a:rPr sz="1800" spc="195" dirty="0">
                <a:solidFill>
                  <a:srgbClr val="1F60A1"/>
                </a:solidFill>
                <a:latin typeface="Arial"/>
                <a:cs typeface="Arial"/>
              </a:rPr>
              <a:t>t</a:t>
            </a:r>
            <a:r>
              <a:rPr sz="1800" dirty="0">
                <a:solidFill>
                  <a:srgbClr val="1F60A1"/>
                </a:solidFill>
                <a:latin typeface="Arial"/>
                <a:cs typeface="Arial"/>
              </a:rPr>
              <a:t>aci</a:t>
            </a:r>
            <a:r>
              <a:rPr sz="1800" spc="5" dirty="0">
                <a:solidFill>
                  <a:srgbClr val="1F60A1"/>
                </a:solidFill>
                <a:latin typeface="Arial"/>
                <a:cs typeface="Arial"/>
              </a:rPr>
              <a:t>o</a:t>
            </a:r>
            <a:r>
              <a:rPr sz="1800" spc="-254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1F60A1"/>
                </a:solidFill>
                <a:latin typeface="Arial"/>
                <a:cs typeface="Arial"/>
              </a:rPr>
              <a:t>ne</a:t>
            </a:r>
            <a:r>
              <a:rPr sz="1800" spc="-155" dirty="0">
                <a:solidFill>
                  <a:srgbClr val="1F60A1"/>
                </a:solidFill>
                <a:latin typeface="Arial"/>
                <a:cs typeface="Arial"/>
              </a:rPr>
              <a:t>s</a:t>
            </a:r>
            <a:r>
              <a:rPr sz="1800" dirty="0">
                <a:solidFill>
                  <a:srgbClr val="3B62A0"/>
                </a:solidFill>
                <a:latin typeface="Arial"/>
                <a:cs typeface="Arial"/>
              </a:rPr>
              <a:t>,	</a:t>
            </a:r>
            <a:r>
              <a:rPr sz="1800" dirty="0">
                <a:solidFill>
                  <a:srgbClr val="1F60A1"/>
                </a:solidFill>
                <a:latin typeface="Arial"/>
                <a:cs typeface="Arial"/>
              </a:rPr>
              <a:t>el	</a:t>
            </a:r>
            <a:r>
              <a:rPr sz="1800" spc="160" dirty="0">
                <a:solidFill>
                  <a:srgbClr val="1F60A1"/>
                </a:solidFill>
                <a:latin typeface="Arial"/>
                <a:cs typeface="Arial"/>
              </a:rPr>
              <a:t>f</a:t>
            </a:r>
            <a:r>
              <a:rPr sz="1800" dirty="0">
                <a:solidFill>
                  <a:srgbClr val="1F60A1"/>
                </a:solidFill>
                <a:latin typeface="Arial"/>
                <a:cs typeface="Arial"/>
              </a:rPr>
              <a:t>or</a:t>
            </a:r>
            <a:r>
              <a:rPr sz="1800" spc="-229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180" dirty="0">
                <a:solidFill>
                  <a:srgbClr val="3B62A0"/>
                </a:solidFill>
                <a:latin typeface="Arial"/>
                <a:cs typeface="Arial"/>
              </a:rPr>
              <a:t>m</a:t>
            </a:r>
            <a:r>
              <a:rPr sz="1800" spc="145" dirty="0">
                <a:solidFill>
                  <a:srgbClr val="1F60A1"/>
                </a:solidFill>
                <a:latin typeface="Arial"/>
                <a:cs typeface="Arial"/>
              </a:rPr>
              <a:t>u</a:t>
            </a:r>
            <a:r>
              <a:rPr sz="1800" spc="-5" dirty="0">
                <a:solidFill>
                  <a:srgbClr val="1F60A1"/>
                </a:solidFill>
                <a:latin typeface="Arial"/>
                <a:cs typeface="Arial"/>
              </a:rPr>
              <a:t>l</a:t>
            </a:r>
            <a:r>
              <a:rPr sz="1800" spc="95" dirty="0">
                <a:solidFill>
                  <a:srgbClr val="1F60A1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3B62A0"/>
                </a:solidFill>
                <a:latin typeface="Arial"/>
                <a:cs typeface="Arial"/>
              </a:rPr>
              <a:t>r</a:t>
            </a:r>
            <a:r>
              <a:rPr sz="1800" spc="-310" dirty="0">
                <a:solidFill>
                  <a:srgbClr val="3B62A0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1F60A1"/>
                </a:solidFill>
                <a:latin typeface="Arial"/>
                <a:cs typeface="Arial"/>
              </a:rPr>
              <a:t>i</a:t>
            </a:r>
            <a:r>
              <a:rPr sz="1800" spc="5" dirty="0">
                <a:solidFill>
                  <a:srgbClr val="1F60A1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1F60A1"/>
                </a:solidFill>
                <a:latin typeface="Arial"/>
                <a:cs typeface="Arial"/>
              </a:rPr>
              <a:t>	d</a:t>
            </a:r>
            <a:r>
              <a:rPr sz="1800" spc="5" dirty="0">
                <a:solidFill>
                  <a:srgbClr val="1F60A1"/>
                </a:solidFill>
                <a:latin typeface="Arial"/>
                <a:cs typeface="Arial"/>
              </a:rPr>
              <a:t>e</a:t>
            </a:r>
            <a:r>
              <a:rPr sz="1800" dirty="0">
                <a:solidFill>
                  <a:srgbClr val="1F60A1"/>
                </a:solidFill>
                <a:latin typeface="Arial"/>
                <a:cs typeface="Arial"/>
              </a:rPr>
              <a:t>	</a:t>
            </a:r>
            <a:r>
              <a:rPr sz="1800" spc="5" dirty="0">
                <a:solidFill>
                  <a:srgbClr val="1F60A1"/>
                </a:solidFill>
                <a:latin typeface="Arial"/>
                <a:cs typeface="Arial"/>
              </a:rPr>
              <a:t>s</a:t>
            </a:r>
            <a:r>
              <a:rPr sz="1800" spc="60" dirty="0">
                <a:solidFill>
                  <a:srgbClr val="1F60A1"/>
                </a:solidFill>
                <a:latin typeface="Arial"/>
                <a:cs typeface="Arial"/>
              </a:rPr>
              <a:t>o</a:t>
            </a:r>
            <a:r>
              <a:rPr sz="1800" spc="120" dirty="0">
                <a:solidFill>
                  <a:srgbClr val="1F60A1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3B62A0"/>
                </a:solidFill>
                <a:latin typeface="Arial"/>
                <a:cs typeface="Arial"/>
              </a:rPr>
              <a:t>i</a:t>
            </a:r>
            <a:r>
              <a:rPr sz="1800" spc="110" dirty="0">
                <a:solidFill>
                  <a:srgbClr val="1F60A1"/>
                </a:solidFill>
                <a:latin typeface="Arial"/>
                <a:cs typeface="Arial"/>
              </a:rPr>
              <a:t>c</a:t>
            </a:r>
            <a:r>
              <a:rPr sz="1800" spc="40" dirty="0">
                <a:solidFill>
                  <a:srgbClr val="3B62A0"/>
                </a:solidFill>
                <a:latin typeface="Arial"/>
                <a:cs typeface="Arial"/>
              </a:rPr>
              <a:t>i</a:t>
            </a:r>
            <a:r>
              <a:rPr sz="1800" spc="204" dirty="0">
                <a:solidFill>
                  <a:srgbClr val="1F60A1"/>
                </a:solidFill>
                <a:latin typeface="Arial"/>
                <a:cs typeface="Arial"/>
              </a:rPr>
              <a:t>t</a:t>
            </a:r>
            <a:r>
              <a:rPr sz="1800" spc="200" dirty="0">
                <a:solidFill>
                  <a:srgbClr val="1F60A1"/>
                </a:solidFill>
                <a:latin typeface="Arial"/>
                <a:cs typeface="Arial"/>
              </a:rPr>
              <a:t>u</a:t>
            </a:r>
            <a:r>
              <a:rPr sz="1800" spc="65" dirty="0">
                <a:solidFill>
                  <a:srgbClr val="1F60A1"/>
                </a:solidFill>
                <a:latin typeface="Arial"/>
                <a:cs typeface="Arial"/>
              </a:rPr>
              <a:t>d</a:t>
            </a:r>
            <a:endParaRPr sz="18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076289" y="2458207"/>
            <a:ext cx="11123295" cy="895985"/>
          </a:xfrm>
          <a:prstGeom prst="rect">
            <a:avLst/>
          </a:prstGeom>
        </p:spPr>
        <p:txBody>
          <a:bodyPr vert="horz" wrap="square" lIns="0" tIns="167005" rIns="0" bIns="0" rtlCol="0">
            <a:spAutoFit/>
          </a:bodyPr>
          <a:lstStyle/>
          <a:p>
            <a:pPr marL="251460">
              <a:lnSpc>
                <a:spcPct val="100000"/>
              </a:lnSpc>
              <a:spcBef>
                <a:spcPts val="1315"/>
              </a:spcBef>
            </a:pPr>
            <a:r>
              <a:rPr sz="1800" spc="90" dirty="0">
                <a:solidFill>
                  <a:srgbClr val="1F60A1"/>
                </a:solidFill>
                <a:latin typeface="Arial"/>
                <a:cs typeface="Arial"/>
              </a:rPr>
              <a:t>comp</a:t>
            </a:r>
            <a:r>
              <a:rPr sz="1800" spc="90" dirty="0">
                <a:solidFill>
                  <a:srgbClr val="3B62A0"/>
                </a:solidFill>
                <a:latin typeface="Arial"/>
                <a:cs typeface="Arial"/>
              </a:rPr>
              <a:t>l</a:t>
            </a:r>
            <a:r>
              <a:rPr sz="1800" spc="90" dirty="0">
                <a:solidFill>
                  <a:srgbClr val="1F60A1"/>
                </a:solidFill>
                <a:latin typeface="Arial"/>
                <a:cs typeface="Arial"/>
              </a:rPr>
              <a:t>eto..</a:t>
            </a:r>
            <a:r>
              <a:rPr sz="1800" spc="90" dirty="0">
                <a:solidFill>
                  <a:srgbClr val="3B62A0"/>
                </a:solidFill>
                <a:latin typeface="Arial"/>
                <a:cs typeface="Arial"/>
              </a:rPr>
              <a:t>.</a:t>
            </a:r>
            <a:endParaRPr sz="1800">
              <a:latin typeface="Arial"/>
              <a:cs typeface="Arial"/>
            </a:endParaRPr>
          </a:p>
          <a:p>
            <a:pPr marL="255270" indent="-243204">
              <a:lnSpc>
                <a:spcPct val="100000"/>
              </a:lnSpc>
              <a:spcBef>
                <a:spcPts val="1255"/>
              </a:spcBef>
              <a:buClr>
                <a:srgbClr val="055295"/>
              </a:buClr>
              <a:buChar char="•"/>
              <a:tabLst>
                <a:tab pos="255270" algn="l"/>
                <a:tab pos="255904" algn="l"/>
                <a:tab pos="1027430" algn="l"/>
                <a:tab pos="1431290" algn="l"/>
                <a:tab pos="5567045" algn="l"/>
                <a:tab pos="5893435" algn="l"/>
                <a:tab pos="8178165" algn="l"/>
              </a:tabLst>
            </a:pPr>
            <a:r>
              <a:rPr sz="1800" spc="-20" dirty="0">
                <a:solidFill>
                  <a:srgbClr val="1F60A1"/>
                </a:solidFill>
                <a:latin typeface="Arial"/>
                <a:cs typeface="Arial"/>
              </a:rPr>
              <a:t>Tenga	</a:t>
            </a:r>
            <a:r>
              <a:rPr sz="1800" spc="-15" dirty="0">
                <a:solidFill>
                  <a:srgbClr val="1F60A1"/>
                </a:solidFill>
                <a:latin typeface="Arial"/>
                <a:cs typeface="Arial"/>
              </a:rPr>
              <a:t>en	</a:t>
            </a:r>
            <a:r>
              <a:rPr sz="1800" spc="65" dirty="0">
                <a:solidFill>
                  <a:srgbClr val="1F60A1"/>
                </a:solidFill>
                <a:latin typeface="Arial"/>
                <a:cs typeface="Arial"/>
              </a:rPr>
              <a:t>c</a:t>
            </a:r>
            <a:r>
              <a:rPr sz="1800" spc="65" dirty="0">
                <a:solidFill>
                  <a:srgbClr val="3B62A0"/>
                </a:solidFill>
                <a:latin typeface="Arial"/>
                <a:cs typeface="Arial"/>
              </a:rPr>
              <a:t>u</a:t>
            </a:r>
            <a:r>
              <a:rPr sz="1800" spc="65" dirty="0">
                <a:solidFill>
                  <a:srgbClr val="1F60A1"/>
                </a:solidFill>
                <a:latin typeface="Arial"/>
                <a:cs typeface="Arial"/>
              </a:rPr>
              <a:t>e</a:t>
            </a:r>
            <a:r>
              <a:rPr sz="1800" spc="65" dirty="0">
                <a:solidFill>
                  <a:srgbClr val="3B62A0"/>
                </a:solidFill>
                <a:latin typeface="Arial"/>
                <a:cs typeface="Arial"/>
              </a:rPr>
              <a:t>n</a:t>
            </a:r>
            <a:r>
              <a:rPr sz="1800" spc="65" dirty="0">
                <a:solidFill>
                  <a:srgbClr val="1F60A1"/>
                </a:solidFill>
                <a:latin typeface="Arial"/>
                <a:cs typeface="Arial"/>
              </a:rPr>
              <a:t>t</a:t>
            </a:r>
            <a:r>
              <a:rPr sz="1800" spc="-295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1F60A1"/>
                </a:solidFill>
                <a:latin typeface="Arial"/>
                <a:cs typeface="Arial"/>
              </a:rPr>
              <a:t>a</a:t>
            </a:r>
            <a:r>
              <a:rPr sz="1800" spc="445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1F60A1"/>
                </a:solidFill>
                <a:latin typeface="Arial"/>
                <a:cs typeface="Arial"/>
              </a:rPr>
              <a:t>a</a:t>
            </a:r>
            <a:r>
              <a:rPr sz="1800" spc="455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55" dirty="0">
                <a:solidFill>
                  <a:srgbClr val="3B62A0"/>
                </a:solidFill>
                <a:latin typeface="Arial"/>
                <a:cs typeface="Arial"/>
              </a:rPr>
              <a:t>su</a:t>
            </a:r>
            <a:r>
              <a:rPr sz="1800" spc="409" dirty="0">
                <a:solidFill>
                  <a:srgbClr val="3B62A0"/>
                </a:solidFill>
                <a:latin typeface="Arial"/>
                <a:cs typeface="Arial"/>
              </a:rPr>
              <a:t> </a:t>
            </a:r>
            <a:r>
              <a:rPr sz="1850" b="1" spc="35" dirty="0">
                <a:solidFill>
                  <a:srgbClr val="1F60A1"/>
                </a:solidFill>
                <a:latin typeface="Arial"/>
                <a:cs typeface="Arial"/>
              </a:rPr>
              <a:t>eq</a:t>
            </a:r>
            <a:r>
              <a:rPr sz="1850" b="1" spc="35" dirty="0">
                <a:solidFill>
                  <a:srgbClr val="055295"/>
                </a:solidFill>
                <a:latin typeface="Arial"/>
                <a:cs typeface="Arial"/>
              </a:rPr>
              <a:t>ui</a:t>
            </a:r>
            <a:r>
              <a:rPr sz="1850" b="1" spc="35" dirty="0">
                <a:solidFill>
                  <a:srgbClr val="1F60A1"/>
                </a:solidFill>
                <a:latin typeface="Arial"/>
                <a:cs typeface="Arial"/>
              </a:rPr>
              <a:t>po</a:t>
            </a:r>
            <a:r>
              <a:rPr sz="1850" b="1" spc="430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50" b="1" spc="-5" dirty="0">
                <a:solidFill>
                  <a:srgbClr val="055295"/>
                </a:solidFill>
                <a:latin typeface="Arial"/>
                <a:cs typeface="Arial"/>
              </a:rPr>
              <a:t>dir</a:t>
            </a:r>
            <a:r>
              <a:rPr sz="1850" b="1" spc="-5" dirty="0">
                <a:solidFill>
                  <a:srgbClr val="1F60A1"/>
                </a:solidFill>
                <a:latin typeface="Arial"/>
                <a:cs typeface="Arial"/>
              </a:rPr>
              <a:t>ec</a:t>
            </a:r>
            <a:r>
              <a:rPr sz="1850" b="1" spc="-5" dirty="0">
                <a:solidFill>
                  <a:srgbClr val="055295"/>
                </a:solidFill>
                <a:latin typeface="Arial"/>
                <a:cs typeface="Arial"/>
              </a:rPr>
              <a:t>ti</a:t>
            </a:r>
            <a:r>
              <a:rPr sz="1850" b="1" spc="-340" dirty="0">
                <a:solidFill>
                  <a:srgbClr val="055295"/>
                </a:solidFill>
                <a:latin typeface="Arial"/>
                <a:cs typeface="Arial"/>
              </a:rPr>
              <a:t> </a:t>
            </a:r>
            <a:r>
              <a:rPr sz="1850" b="1" spc="-10" dirty="0">
                <a:solidFill>
                  <a:srgbClr val="1F60A1"/>
                </a:solidFill>
                <a:latin typeface="Arial"/>
                <a:cs typeface="Arial"/>
              </a:rPr>
              <a:t>vo</a:t>
            </a:r>
            <a:r>
              <a:rPr sz="1850" b="1" spc="-10" dirty="0">
                <a:solidFill>
                  <a:srgbClr val="3B62A0"/>
                </a:solidFill>
                <a:latin typeface="Arial"/>
                <a:cs typeface="Arial"/>
              </a:rPr>
              <a:t>,</a:t>
            </a:r>
            <a:r>
              <a:rPr sz="1850" b="1" spc="495" dirty="0">
                <a:solidFill>
                  <a:srgbClr val="3B62A0"/>
                </a:solidFill>
                <a:latin typeface="Arial"/>
                <a:cs typeface="Arial"/>
              </a:rPr>
              <a:t> </a:t>
            </a:r>
            <a:r>
              <a:rPr sz="1800" spc="45" dirty="0">
                <a:solidFill>
                  <a:srgbClr val="1F60A1"/>
                </a:solidFill>
                <a:latin typeface="Arial"/>
                <a:cs typeface="Arial"/>
              </a:rPr>
              <a:t>con	</a:t>
            </a:r>
            <a:r>
              <a:rPr sz="1800" spc="70" dirty="0">
                <a:solidFill>
                  <a:srgbClr val="1F60A1"/>
                </a:solidFill>
                <a:latin typeface="Arial"/>
                <a:cs typeface="Arial"/>
              </a:rPr>
              <a:t>e</a:t>
            </a:r>
            <a:r>
              <a:rPr sz="1800" spc="70" dirty="0">
                <a:solidFill>
                  <a:srgbClr val="3B62A0"/>
                </a:solidFill>
                <a:latin typeface="Arial"/>
                <a:cs typeface="Arial"/>
              </a:rPr>
              <a:t>l	</a:t>
            </a:r>
            <a:r>
              <a:rPr sz="1800" spc="100" dirty="0">
                <a:solidFill>
                  <a:srgbClr val="1F60A1"/>
                </a:solidFill>
                <a:latin typeface="Arial"/>
                <a:cs typeface="Arial"/>
              </a:rPr>
              <a:t>q</a:t>
            </a:r>
            <a:r>
              <a:rPr sz="1800" spc="100" dirty="0">
                <a:solidFill>
                  <a:srgbClr val="3B62A0"/>
                </a:solidFill>
                <a:latin typeface="Arial"/>
                <a:cs typeface="Arial"/>
              </a:rPr>
              <a:t>u</a:t>
            </a:r>
            <a:r>
              <a:rPr sz="1800" spc="100" dirty="0">
                <a:solidFill>
                  <a:srgbClr val="1F60A1"/>
                </a:solidFill>
                <a:latin typeface="Arial"/>
                <a:cs typeface="Arial"/>
              </a:rPr>
              <a:t>e</a:t>
            </a:r>
            <a:r>
              <a:rPr sz="1800" spc="445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85" dirty="0">
                <a:solidFill>
                  <a:srgbClr val="1F60A1"/>
                </a:solidFill>
                <a:latin typeface="Arial"/>
                <a:cs typeface="Arial"/>
              </a:rPr>
              <a:t>deberá</a:t>
            </a:r>
            <a:r>
              <a:rPr sz="1800" spc="505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65" dirty="0">
                <a:solidFill>
                  <a:srgbClr val="1F60A1"/>
                </a:solidFill>
                <a:latin typeface="Arial"/>
                <a:cs typeface="Arial"/>
              </a:rPr>
              <a:t>co</a:t>
            </a:r>
            <a:r>
              <a:rPr sz="1800" spc="65" dirty="0">
                <a:solidFill>
                  <a:srgbClr val="3B62A0"/>
                </a:solidFill>
                <a:latin typeface="Arial"/>
                <a:cs typeface="Arial"/>
              </a:rPr>
              <a:t>n</a:t>
            </a:r>
            <a:r>
              <a:rPr sz="1800" spc="65" dirty="0">
                <a:solidFill>
                  <a:srgbClr val="1F60A1"/>
                </a:solidFill>
                <a:latin typeface="Arial"/>
                <a:cs typeface="Arial"/>
              </a:rPr>
              <a:t>t</a:t>
            </a:r>
            <a:r>
              <a:rPr sz="1800" spc="-270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dirty="0">
                <a:solidFill>
                  <a:srgbClr val="1F60A1"/>
                </a:solidFill>
                <a:latin typeface="Arial"/>
                <a:cs typeface="Arial"/>
              </a:rPr>
              <a:t>ar	</a:t>
            </a:r>
            <a:r>
              <a:rPr sz="1800" spc="90" dirty="0">
                <a:solidFill>
                  <a:srgbClr val="1F60A1"/>
                </a:solidFill>
                <a:latin typeface="Arial"/>
                <a:cs typeface="Arial"/>
              </a:rPr>
              <a:t>necesariamente</a:t>
            </a:r>
            <a:r>
              <a:rPr sz="1800" spc="310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1800" spc="5" dirty="0">
                <a:solidFill>
                  <a:srgbClr val="1F60A1"/>
                </a:solidFill>
                <a:latin typeface="Arial"/>
                <a:cs typeface="Arial"/>
              </a:rPr>
              <a:t>s</a:t>
            </a:r>
            <a:r>
              <a:rPr sz="1800" spc="5" dirty="0">
                <a:solidFill>
                  <a:srgbClr val="3B62A0"/>
                </a:solidFill>
                <a:latin typeface="Arial"/>
                <a:cs typeface="Arial"/>
              </a:rPr>
              <a:t>i</a:t>
            </a:r>
            <a:r>
              <a:rPr sz="1800" spc="475" dirty="0">
                <a:solidFill>
                  <a:srgbClr val="3B62A0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1F60A1"/>
                </a:solidFill>
                <a:latin typeface="Arial"/>
                <a:cs typeface="Arial"/>
              </a:rPr>
              <a:t>decide</a:t>
            </a:r>
            <a:endParaRPr sz="1800">
              <a:latin typeface="Arial"/>
              <a:cs typeface="Arial"/>
            </a:endParaRPr>
          </a:p>
        </p:txBody>
      </p:sp>
      <p:sp>
        <p:nvSpPr>
          <p:cNvPr id="15" name="object 15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255904" marR="5080" indent="-3175" algn="just">
              <a:lnSpc>
                <a:spcPct val="120000"/>
              </a:lnSpc>
              <a:spcBef>
                <a:spcPts val="95"/>
              </a:spcBef>
            </a:pPr>
            <a:r>
              <a:rPr spc="30" dirty="0"/>
              <a:t>so</a:t>
            </a:r>
            <a:r>
              <a:rPr spc="30" dirty="0">
                <a:solidFill>
                  <a:srgbClr val="3B62A0"/>
                </a:solidFill>
              </a:rPr>
              <a:t>l</a:t>
            </a:r>
            <a:r>
              <a:rPr spc="30" dirty="0"/>
              <a:t>ici </a:t>
            </a:r>
            <a:r>
              <a:rPr spc="55" dirty="0"/>
              <a:t>tar</a:t>
            </a:r>
            <a:r>
              <a:rPr spc="60" dirty="0"/>
              <a:t> </a:t>
            </a:r>
            <a:r>
              <a:rPr spc="50" dirty="0">
                <a:solidFill>
                  <a:srgbClr val="055295"/>
                </a:solidFill>
              </a:rPr>
              <a:t>l</a:t>
            </a:r>
            <a:r>
              <a:rPr spc="50" dirty="0"/>
              <a:t>a </a:t>
            </a:r>
            <a:r>
              <a:rPr spc="75" dirty="0"/>
              <a:t>Acreditación</a:t>
            </a:r>
            <a:r>
              <a:rPr spc="80" dirty="0"/>
              <a:t> </a:t>
            </a:r>
            <a:r>
              <a:rPr spc="-160" dirty="0"/>
              <a:t>E</a:t>
            </a:r>
            <a:r>
              <a:rPr spc="-160" dirty="0">
                <a:solidFill>
                  <a:srgbClr val="3B62A0"/>
                </a:solidFill>
              </a:rPr>
              <a:t>r </a:t>
            </a:r>
            <a:r>
              <a:rPr spc="10" dirty="0"/>
              <a:t>asmus</a:t>
            </a:r>
            <a:r>
              <a:rPr spc="10" dirty="0">
                <a:solidFill>
                  <a:srgbClr val="3B62A0"/>
                </a:solidFill>
              </a:rPr>
              <a:t>,</a:t>
            </a:r>
            <a:r>
              <a:rPr spc="15" dirty="0">
                <a:solidFill>
                  <a:srgbClr val="3B62A0"/>
                </a:solidFill>
              </a:rPr>
              <a:t> </a:t>
            </a:r>
            <a:r>
              <a:rPr spc="5" dirty="0">
                <a:solidFill>
                  <a:srgbClr val="3B62A0"/>
                </a:solidFill>
              </a:rPr>
              <a:t>y</a:t>
            </a:r>
            <a:r>
              <a:rPr spc="10" dirty="0">
                <a:solidFill>
                  <a:srgbClr val="3B62A0"/>
                </a:solidFill>
              </a:rPr>
              <a:t> </a:t>
            </a:r>
            <a:r>
              <a:rPr spc="70" dirty="0"/>
              <a:t>organice </a:t>
            </a:r>
            <a:r>
              <a:rPr spc="105" dirty="0"/>
              <a:t>en </a:t>
            </a:r>
            <a:r>
              <a:rPr spc="100" dirty="0">
                <a:solidFill>
                  <a:srgbClr val="3B62A0"/>
                </a:solidFill>
              </a:rPr>
              <a:t>su </a:t>
            </a:r>
            <a:r>
              <a:rPr spc="40" dirty="0"/>
              <a:t>i</a:t>
            </a:r>
            <a:r>
              <a:rPr spc="40" dirty="0">
                <a:solidFill>
                  <a:srgbClr val="3B62A0"/>
                </a:solidFill>
              </a:rPr>
              <a:t>ns</a:t>
            </a:r>
            <a:r>
              <a:rPr spc="40" dirty="0"/>
              <a:t>t </a:t>
            </a:r>
            <a:r>
              <a:rPr dirty="0"/>
              <a:t>it </a:t>
            </a:r>
            <a:r>
              <a:rPr spc="100" dirty="0">
                <a:solidFill>
                  <a:srgbClr val="3B62A0"/>
                </a:solidFill>
              </a:rPr>
              <a:t>uci</a:t>
            </a:r>
            <a:r>
              <a:rPr spc="100" dirty="0"/>
              <a:t>ón </a:t>
            </a:r>
            <a:r>
              <a:rPr spc="95" dirty="0"/>
              <a:t>un </a:t>
            </a:r>
            <a:r>
              <a:rPr sz="1850" b="1" spc="30" dirty="0">
                <a:latin typeface="Arial"/>
                <a:cs typeface="Arial"/>
              </a:rPr>
              <a:t>eq</a:t>
            </a:r>
            <a:r>
              <a:rPr sz="1850" b="1" spc="30" dirty="0">
                <a:solidFill>
                  <a:srgbClr val="055295"/>
                </a:solidFill>
                <a:latin typeface="Arial"/>
                <a:cs typeface="Arial"/>
              </a:rPr>
              <a:t>uip</a:t>
            </a:r>
            <a:r>
              <a:rPr sz="1850" b="1" spc="30" dirty="0">
                <a:latin typeface="Arial"/>
                <a:cs typeface="Arial"/>
              </a:rPr>
              <a:t>o </a:t>
            </a:r>
            <a:r>
              <a:rPr sz="1850" b="1" spc="80" dirty="0">
                <a:latin typeface="Arial"/>
                <a:cs typeface="Arial"/>
              </a:rPr>
              <a:t>de </a:t>
            </a:r>
            <a:r>
              <a:rPr sz="1850" b="1" spc="-30" dirty="0">
                <a:solidFill>
                  <a:srgbClr val="055295"/>
                </a:solidFill>
                <a:latin typeface="Arial"/>
                <a:cs typeface="Arial"/>
              </a:rPr>
              <a:t>di</a:t>
            </a:r>
            <a:r>
              <a:rPr sz="1850" b="1" spc="-30" dirty="0">
                <a:latin typeface="Arial"/>
                <a:cs typeface="Arial"/>
              </a:rPr>
              <a:t>sc</a:t>
            </a:r>
            <a:r>
              <a:rPr sz="1850" b="1" spc="-30" dirty="0">
                <a:solidFill>
                  <a:srgbClr val="055295"/>
                </a:solidFill>
                <a:latin typeface="Arial"/>
                <a:cs typeface="Arial"/>
              </a:rPr>
              <a:t>u</a:t>
            </a:r>
            <a:r>
              <a:rPr sz="1850" b="1" spc="-30" dirty="0">
                <a:latin typeface="Arial"/>
                <a:cs typeface="Arial"/>
              </a:rPr>
              <a:t>s</a:t>
            </a:r>
            <a:r>
              <a:rPr sz="1850" b="1" spc="-30" dirty="0">
                <a:solidFill>
                  <a:srgbClr val="055295"/>
                </a:solidFill>
                <a:latin typeface="Arial"/>
                <a:cs typeface="Arial"/>
              </a:rPr>
              <a:t>i</a:t>
            </a:r>
            <a:r>
              <a:rPr sz="1850" b="1" spc="-30" dirty="0">
                <a:latin typeface="Arial"/>
                <a:cs typeface="Arial"/>
              </a:rPr>
              <a:t>ó</a:t>
            </a:r>
            <a:r>
              <a:rPr sz="1850" b="1" spc="-30" dirty="0">
                <a:solidFill>
                  <a:srgbClr val="055295"/>
                </a:solidFill>
                <a:latin typeface="Arial"/>
                <a:cs typeface="Arial"/>
              </a:rPr>
              <a:t>n </a:t>
            </a:r>
            <a:r>
              <a:rPr b="1" spc="75" dirty="0">
                <a:latin typeface="Times New Roman"/>
                <a:cs typeface="Times New Roman"/>
              </a:rPr>
              <a:t>y</a:t>
            </a:r>
            <a:r>
              <a:rPr b="1" spc="80" dirty="0">
                <a:latin typeface="Times New Roman"/>
                <a:cs typeface="Times New Roman"/>
              </a:rPr>
              <a:t> </a:t>
            </a:r>
            <a:r>
              <a:rPr sz="1850" b="1" spc="70" dirty="0">
                <a:solidFill>
                  <a:srgbClr val="055295"/>
                </a:solidFill>
                <a:latin typeface="Arial"/>
                <a:cs typeface="Arial"/>
              </a:rPr>
              <a:t>d</a:t>
            </a:r>
            <a:r>
              <a:rPr sz="1850" b="1" spc="70" dirty="0">
                <a:latin typeface="Arial"/>
                <a:cs typeface="Arial"/>
              </a:rPr>
              <a:t>e </a:t>
            </a:r>
            <a:r>
              <a:rPr sz="1850" b="1" spc="75" dirty="0">
                <a:latin typeface="Arial"/>
                <a:cs typeface="Arial"/>
              </a:rPr>
              <a:t> </a:t>
            </a:r>
            <a:r>
              <a:rPr sz="1850" b="1" spc="-5" dirty="0">
                <a:solidFill>
                  <a:srgbClr val="055295"/>
                </a:solidFill>
                <a:latin typeface="Arial"/>
                <a:cs typeface="Arial"/>
              </a:rPr>
              <a:t>r</a:t>
            </a:r>
            <a:r>
              <a:rPr sz="1850" b="1" spc="-5" dirty="0">
                <a:latin typeface="Arial"/>
                <a:cs typeface="Arial"/>
              </a:rPr>
              <a:t>e</a:t>
            </a:r>
            <a:r>
              <a:rPr sz="1850" b="1" spc="-5" dirty="0">
                <a:solidFill>
                  <a:srgbClr val="055295"/>
                </a:solidFill>
                <a:latin typeface="Arial"/>
                <a:cs typeface="Arial"/>
              </a:rPr>
              <a:t>d</a:t>
            </a:r>
            <a:r>
              <a:rPr sz="1850" b="1" spc="-5" dirty="0">
                <a:latin typeface="Arial"/>
                <a:cs typeface="Arial"/>
              </a:rPr>
              <a:t>acc</a:t>
            </a:r>
            <a:r>
              <a:rPr sz="1850" b="1" spc="-5" dirty="0">
                <a:solidFill>
                  <a:srgbClr val="055295"/>
                </a:solidFill>
                <a:latin typeface="Arial"/>
                <a:cs typeface="Arial"/>
              </a:rPr>
              <a:t>i</a:t>
            </a:r>
            <a:r>
              <a:rPr sz="1850" b="1" spc="-5" dirty="0">
                <a:latin typeface="Arial"/>
                <a:cs typeface="Arial"/>
              </a:rPr>
              <a:t>ó</a:t>
            </a:r>
            <a:r>
              <a:rPr sz="1850" b="1" spc="-5" dirty="0">
                <a:solidFill>
                  <a:srgbClr val="055295"/>
                </a:solidFill>
                <a:latin typeface="Arial"/>
                <a:cs typeface="Arial"/>
              </a:rPr>
              <a:t>n</a:t>
            </a:r>
            <a:r>
              <a:rPr sz="1850" b="1" spc="-5" dirty="0">
                <a:solidFill>
                  <a:srgbClr val="3B62A0"/>
                </a:solidFill>
                <a:latin typeface="Arial"/>
                <a:cs typeface="Arial"/>
              </a:rPr>
              <a:t>,</a:t>
            </a:r>
            <a:r>
              <a:rPr sz="1850" b="1" spc="25" dirty="0">
                <a:solidFill>
                  <a:srgbClr val="3B62A0"/>
                </a:solidFill>
                <a:latin typeface="Arial"/>
                <a:cs typeface="Arial"/>
              </a:rPr>
              <a:t> </a:t>
            </a:r>
            <a:r>
              <a:rPr spc="85" dirty="0"/>
              <a:t>en</a:t>
            </a:r>
            <a:r>
              <a:rPr spc="60" dirty="0"/>
              <a:t> </a:t>
            </a:r>
            <a:r>
              <a:rPr spc="55" dirty="0"/>
              <a:t>el</a:t>
            </a:r>
            <a:r>
              <a:rPr spc="10" dirty="0"/>
              <a:t> </a:t>
            </a:r>
            <a:r>
              <a:rPr spc="130" dirty="0">
                <a:solidFill>
                  <a:srgbClr val="3B62A0"/>
                </a:solidFill>
              </a:rPr>
              <a:t>q</a:t>
            </a:r>
            <a:r>
              <a:rPr spc="130" dirty="0"/>
              <a:t>ue</a:t>
            </a:r>
            <a:r>
              <a:rPr spc="-70" dirty="0"/>
              <a:t> </a:t>
            </a:r>
            <a:r>
              <a:rPr spc="75" dirty="0"/>
              <a:t>una</a:t>
            </a:r>
            <a:r>
              <a:rPr spc="-30" dirty="0"/>
              <a:t> </a:t>
            </a:r>
            <a:r>
              <a:rPr spc="65" dirty="0"/>
              <a:t>pe</a:t>
            </a:r>
            <a:r>
              <a:rPr spc="65" dirty="0">
                <a:solidFill>
                  <a:srgbClr val="3B62A0"/>
                </a:solidFill>
              </a:rPr>
              <a:t>r</a:t>
            </a:r>
            <a:r>
              <a:rPr spc="65" dirty="0"/>
              <a:t>son</a:t>
            </a:r>
            <a:r>
              <a:rPr spc="-250" dirty="0"/>
              <a:t> </a:t>
            </a:r>
            <a:r>
              <a:rPr spc="5" dirty="0"/>
              <a:t>a</a:t>
            </a:r>
            <a:r>
              <a:rPr spc="-5" dirty="0"/>
              <a:t> </a:t>
            </a:r>
            <a:r>
              <a:rPr spc="80" dirty="0"/>
              <a:t>actúe</a:t>
            </a:r>
            <a:r>
              <a:rPr spc="65" dirty="0"/>
              <a:t> </a:t>
            </a:r>
            <a:r>
              <a:rPr spc="95" dirty="0"/>
              <a:t>de</a:t>
            </a:r>
            <a:r>
              <a:rPr spc="-60" dirty="0"/>
              <a:t> </a:t>
            </a:r>
            <a:r>
              <a:rPr spc="95" dirty="0"/>
              <a:t>coo</a:t>
            </a:r>
            <a:r>
              <a:rPr spc="95" dirty="0">
                <a:solidFill>
                  <a:srgbClr val="3B62A0"/>
                </a:solidFill>
              </a:rPr>
              <a:t>rdi</a:t>
            </a:r>
            <a:r>
              <a:rPr spc="95" dirty="0"/>
              <a:t>na</a:t>
            </a:r>
            <a:r>
              <a:rPr spc="95" dirty="0">
                <a:solidFill>
                  <a:srgbClr val="3B62A0"/>
                </a:solidFill>
              </a:rPr>
              <a:t>d</a:t>
            </a:r>
            <a:r>
              <a:rPr spc="95" dirty="0"/>
              <a:t>ora</a:t>
            </a:r>
            <a:endParaRPr sz="1850">
              <a:latin typeface="Arial"/>
              <a:cs typeface="Arial"/>
            </a:endParaRPr>
          </a:p>
          <a:p>
            <a:pPr marL="252729" marR="6350" indent="-240665" algn="just">
              <a:lnSpc>
                <a:spcPct val="120800"/>
              </a:lnSpc>
              <a:spcBef>
                <a:spcPts val="695"/>
              </a:spcBef>
              <a:buClr>
                <a:srgbClr val="055295"/>
              </a:buClr>
              <a:buChar char="•"/>
              <a:tabLst>
                <a:tab pos="258445" algn="l"/>
              </a:tabLst>
            </a:pPr>
            <a:r>
              <a:rPr dirty="0"/>
              <a:t>(Acr </a:t>
            </a:r>
            <a:r>
              <a:rPr spc="85" dirty="0"/>
              <a:t>e</a:t>
            </a:r>
            <a:r>
              <a:rPr spc="85" dirty="0">
                <a:solidFill>
                  <a:srgbClr val="3B62A0"/>
                </a:solidFill>
              </a:rPr>
              <a:t>d</a:t>
            </a:r>
            <a:r>
              <a:rPr spc="85" dirty="0"/>
              <a:t>itación</a:t>
            </a:r>
            <a:r>
              <a:rPr spc="85" dirty="0">
                <a:solidFill>
                  <a:srgbClr val="3B62A0"/>
                </a:solidFill>
              </a:rPr>
              <a:t>)</a:t>
            </a:r>
            <a:r>
              <a:rPr spc="90" dirty="0">
                <a:solidFill>
                  <a:srgbClr val="3B62A0"/>
                </a:solidFill>
              </a:rPr>
              <a:t> </a:t>
            </a:r>
            <a:r>
              <a:rPr spc="-20" dirty="0"/>
              <a:t>Tenga</a:t>
            </a:r>
            <a:r>
              <a:rPr spc="-15" dirty="0"/>
              <a:t> </a:t>
            </a:r>
            <a:r>
              <a:rPr spc="55" dirty="0"/>
              <a:t>e</a:t>
            </a:r>
            <a:r>
              <a:rPr spc="55" dirty="0">
                <a:solidFill>
                  <a:srgbClr val="3B62A0"/>
                </a:solidFill>
              </a:rPr>
              <a:t>n</a:t>
            </a:r>
            <a:r>
              <a:rPr spc="60" dirty="0">
                <a:solidFill>
                  <a:srgbClr val="3B62A0"/>
                </a:solidFill>
              </a:rPr>
              <a:t> </a:t>
            </a:r>
            <a:r>
              <a:rPr spc="75" dirty="0"/>
              <a:t>cuenta</a:t>
            </a:r>
            <a:r>
              <a:rPr spc="80" dirty="0"/>
              <a:t> </a:t>
            </a:r>
            <a:r>
              <a:rPr spc="85" dirty="0"/>
              <a:t>que</a:t>
            </a:r>
            <a:r>
              <a:rPr spc="90" dirty="0"/>
              <a:t> </a:t>
            </a:r>
            <a:r>
              <a:rPr spc="70" dirty="0"/>
              <a:t>e</a:t>
            </a:r>
            <a:r>
              <a:rPr spc="70" dirty="0">
                <a:solidFill>
                  <a:srgbClr val="3B62A0"/>
                </a:solidFill>
              </a:rPr>
              <a:t>l</a:t>
            </a:r>
            <a:r>
              <a:rPr spc="75" dirty="0">
                <a:solidFill>
                  <a:srgbClr val="3B62A0"/>
                </a:solidFill>
              </a:rPr>
              <a:t> </a:t>
            </a:r>
            <a:r>
              <a:rPr sz="1850" b="1" spc="15" dirty="0">
                <a:solidFill>
                  <a:srgbClr val="055295"/>
                </a:solidFill>
                <a:latin typeface="Arial"/>
                <a:cs typeface="Arial"/>
              </a:rPr>
              <a:t>Pl</a:t>
            </a:r>
            <a:r>
              <a:rPr sz="1850" b="1" spc="15" dirty="0">
                <a:latin typeface="Arial"/>
                <a:cs typeface="Arial"/>
              </a:rPr>
              <a:t>a</a:t>
            </a:r>
            <a:r>
              <a:rPr sz="1850" b="1" spc="15" dirty="0">
                <a:solidFill>
                  <a:srgbClr val="055295"/>
                </a:solidFill>
                <a:latin typeface="Arial"/>
                <a:cs typeface="Arial"/>
              </a:rPr>
              <a:t>n</a:t>
            </a:r>
            <a:r>
              <a:rPr sz="1850" b="1" spc="20" dirty="0">
                <a:solidFill>
                  <a:srgbClr val="055295"/>
                </a:solidFill>
                <a:latin typeface="Arial"/>
                <a:cs typeface="Arial"/>
              </a:rPr>
              <a:t> </a:t>
            </a:r>
            <a:r>
              <a:rPr sz="1850" b="1" spc="-45" dirty="0">
                <a:solidFill>
                  <a:srgbClr val="055295"/>
                </a:solidFill>
                <a:latin typeface="Arial"/>
                <a:cs typeface="Arial"/>
              </a:rPr>
              <a:t>Er</a:t>
            </a:r>
            <a:r>
              <a:rPr sz="1850" b="1" spc="-45" dirty="0">
                <a:latin typeface="Arial"/>
                <a:cs typeface="Arial"/>
              </a:rPr>
              <a:t>as</a:t>
            </a:r>
            <a:r>
              <a:rPr sz="1850" b="1" spc="-45" dirty="0">
                <a:solidFill>
                  <a:srgbClr val="055295"/>
                </a:solidFill>
                <a:latin typeface="Arial"/>
                <a:cs typeface="Arial"/>
              </a:rPr>
              <a:t>mu</a:t>
            </a:r>
            <a:r>
              <a:rPr sz="1850" b="1" spc="-45" dirty="0">
                <a:latin typeface="Arial"/>
                <a:cs typeface="Arial"/>
              </a:rPr>
              <a:t>s</a:t>
            </a:r>
            <a:r>
              <a:rPr sz="1850" b="1" spc="420" dirty="0">
                <a:latin typeface="Arial"/>
                <a:cs typeface="Arial"/>
              </a:rPr>
              <a:t> </a:t>
            </a:r>
            <a:r>
              <a:rPr spc="-35" dirty="0">
                <a:solidFill>
                  <a:srgbClr val="3B62A0"/>
                </a:solidFill>
              </a:rPr>
              <a:t>d </a:t>
            </a:r>
            <a:r>
              <a:rPr spc="105" dirty="0"/>
              <a:t>ebe  </a:t>
            </a:r>
            <a:r>
              <a:rPr spc="45" dirty="0"/>
              <a:t>ser  </a:t>
            </a:r>
            <a:r>
              <a:rPr spc="75" dirty="0">
                <a:solidFill>
                  <a:srgbClr val="3B62A0"/>
                </a:solidFill>
              </a:rPr>
              <a:t>r</a:t>
            </a:r>
            <a:r>
              <a:rPr spc="75" dirty="0"/>
              <a:t>ea</a:t>
            </a:r>
            <a:r>
              <a:rPr spc="75" dirty="0">
                <a:solidFill>
                  <a:srgbClr val="3B62A0"/>
                </a:solidFill>
              </a:rPr>
              <a:t>l</a:t>
            </a:r>
            <a:r>
              <a:rPr spc="75" dirty="0"/>
              <a:t>ista,  </a:t>
            </a:r>
            <a:r>
              <a:rPr spc="70" dirty="0"/>
              <a:t>e</a:t>
            </a:r>
            <a:r>
              <a:rPr spc="70" dirty="0">
                <a:solidFill>
                  <a:srgbClr val="3B62A0"/>
                </a:solidFill>
              </a:rPr>
              <a:t>l  </a:t>
            </a:r>
            <a:r>
              <a:rPr spc="120" dirty="0"/>
              <a:t>centro  </a:t>
            </a:r>
            <a:r>
              <a:rPr spc="145" dirty="0"/>
              <a:t>de  </a:t>
            </a:r>
            <a:r>
              <a:rPr spc="55" dirty="0"/>
              <a:t>su </a:t>
            </a:r>
            <a:r>
              <a:rPr spc="60" dirty="0"/>
              <a:t> Ac</a:t>
            </a:r>
            <a:r>
              <a:rPr spc="60" dirty="0">
                <a:solidFill>
                  <a:srgbClr val="3B62A0"/>
                </a:solidFill>
              </a:rPr>
              <a:t>r</a:t>
            </a:r>
            <a:r>
              <a:rPr spc="60" dirty="0"/>
              <a:t>edit </a:t>
            </a:r>
            <a:r>
              <a:rPr spc="65" dirty="0"/>
              <a:t>ac</a:t>
            </a:r>
            <a:r>
              <a:rPr spc="65" dirty="0">
                <a:solidFill>
                  <a:srgbClr val="3B62A0"/>
                </a:solidFill>
              </a:rPr>
              <a:t>i</a:t>
            </a:r>
            <a:r>
              <a:rPr spc="65" dirty="0"/>
              <a:t>ón</a:t>
            </a:r>
            <a:r>
              <a:rPr spc="70" dirty="0"/>
              <a:t> </a:t>
            </a:r>
            <a:r>
              <a:rPr spc="60" dirty="0"/>
              <a:t>y  </a:t>
            </a:r>
            <a:r>
              <a:rPr spc="130" dirty="0">
                <a:solidFill>
                  <a:srgbClr val="3B62A0"/>
                </a:solidFill>
              </a:rPr>
              <a:t>qu</a:t>
            </a:r>
            <a:r>
              <a:rPr spc="130" dirty="0"/>
              <a:t>e </a:t>
            </a:r>
            <a:r>
              <a:rPr spc="20" dirty="0"/>
              <a:t>es  </a:t>
            </a:r>
            <a:r>
              <a:rPr spc="25" dirty="0"/>
              <a:t>un  </a:t>
            </a:r>
            <a:r>
              <a:rPr spc="-5" dirty="0"/>
              <a:t>P</a:t>
            </a:r>
            <a:r>
              <a:rPr spc="-5" dirty="0">
                <a:solidFill>
                  <a:srgbClr val="055295"/>
                </a:solidFill>
              </a:rPr>
              <a:t>l</a:t>
            </a:r>
            <a:r>
              <a:rPr spc="-5" dirty="0"/>
              <a:t>a</a:t>
            </a:r>
            <a:r>
              <a:rPr spc="-5" dirty="0">
                <a:solidFill>
                  <a:srgbClr val="3B62A0"/>
                </a:solidFill>
              </a:rPr>
              <a:t>n</a:t>
            </a:r>
            <a:r>
              <a:rPr spc="490" dirty="0">
                <a:solidFill>
                  <a:srgbClr val="3B62A0"/>
                </a:solidFill>
              </a:rPr>
              <a:t> </a:t>
            </a:r>
            <a:r>
              <a:rPr spc="5" dirty="0"/>
              <a:t>de  </a:t>
            </a:r>
            <a:r>
              <a:rPr spc="110" dirty="0">
                <a:solidFill>
                  <a:srgbClr val="3B62A0"/>
                </a:solidFill>
              </a:rPr>
              <a:t>m</a:t>
            </a:r>
            <a:r>
              <a:rPr spc="110" dirty="0"/>
              <a:t>e</a:t>
            </a:r>
            <a:r>
              <a:rPr spc="110" dirty="0">
                <a:solidFill>
                  <a:srgbClr val="3B62A0"/>
                </a:solidFill>
              </a:rPr>
              <a:t>j</a:t>
            </a:r>
            <a:r>
              <a:rPr spc="110" dirty="0"/>
              <a:t>o</a:t>
            </a:r>
            <a:r>
              <a:rPr spc="110" dirty="0">
                <a:solidFill>
                  <a:srgbClr val="3B62A0"/>
                </a:solidFill>
              </a:rPr>
              <a:t>r</a:t>
            </a:r>
            <a:r>
              <a:rPr spc="110" dirty="0"/>
              <a:t>a  </a:t>
            </a:r>
            <a:r>
              <a:rPr spc="120" dirty="0">
                <a:solidFill>
                  <a:srgbClr val="3B62A0"/>
                </a:solidFill>
              </a:rPr>
              <a:t>d</a:t>
            </a:r>
            <a:r>
              <a:rPr spc="120" dirty="0"/>
              <a:t>e </a:t>
            </a:r>
            <a:r>
              <a:rPr u="heavy" spc="150" dirty="0">
                <a:uFill>
                  <a:solidFill>
                    <a:srgbClr val="1F60A1"/>
                  </a:solidFill>
                </a:uFill>
              </a:rPr>
              <a:t>todo</a:t>
            </a:r>
            <a:r>
              <a:rPr spc="150" dirty="0"/>
              <a:t>  </a:t>
            </a:r>
            <a:r>
              <a:rPr spc="-40" dirty="0"/>
              <a:t>s</a:t>
            </a:r>
            <a:r>
              <a:rPr spc="-40" dirty="0">
                <a:solidFill>
                  <a:srgbClr val="3B62A0"/>
                </a:solidFill>
              </a:rPr>
              <a:t>u</a:t>
            </a:r>
            <a:r>
              <a:rPr spc="420" dirty="0">
                <a:solidFill>
                  <a:srgbClr val="3B62A0"/>
                </a:solidFill>
              </a:rPr>
              <a:t> </a:t>
            </a:r>
            <a:r>
              <a:rPr spc="114" dirty="0"/>
              <a:t>ce</a:t>
            </a:r>
            <a:r>
              <a:rPr spc="114" dirty="0">
                <a:solidFill>
                  <a:srgbClr val="3B62A0"/>
                </a:solidFill>
              </a:rPr>
              <a:t>n</a:t>
            </a:r>
            <a:r>
              <a:rPr spc="114" dirty="0"/>
              <a:t>t</a:t>
            </a:r>
            <a:r>
              <a:rPr spc="114" dirty="0">
                <a:solidFill>
                  <a:srgbClr val="3B62A0"/>
                </a:solidFill>
              </a:rPr>
              <a:t>r</a:t>
            </a:r>
            <a:r>
              <a:rPr spc="114" dirty="0"/>
              <a:t>o  </a:t>
            </a:r>
            <a:r>
              <a:rPr spc="50" dirty="0">
                <a:solidFill>
                  <a:srgbClr val="3B62A0"/>
                </a:solidFill>
              </a:rPr>
              <a:t>/  </a:t>
            </a:r>
            <a:r>
              <a:rPr spc="60" dirty="0"/>
              <a:t>i</a:t>
            </a:r>
            <a:r>
              <a:rPr spc="60" dirty="0">
                <a:solidFill>
                  <a:srgbClr val="3B62A0"/>
                </a:solidFill>
              </a:rPr>
              <a:t>n</a:t>
            </a:r>
            <a:r>
              <a:rPr spc="60" dirty="0"/>
              <a:t>stit </a:t>
            </a:r>
            <a:r>
              <a:rPr spc="75" dirty="0">
                <a:solidFill>
                  <a:srgbClr val="3B62A0"/>
                </a:solidFill>
              </a:rPr>
              <a:t>u</a:t>
            </a:r>
            <a:r>
              <a:rPr spc="75" dirty="0"/>
              <a:t>ció</a:t>
            </a:r>
            <a:r>
              <a:rPr spc="75" dirty="0">
                <a:solidFill>
                  <a:srgbClr val="3B62A0"/>
                </a:solidFill>
              </a:rPr>
              <a:t>n  </a:t>
            </a:r>
            <a:r>
              <a:rPr spc="105" dirty="0"/>
              <a:t>a  </a:t>
            </a:r>
            <a:r>
              <a:rPr spc="100" dirty="0"/>
              <a:t>tra</a:t>
            </a:r>
            <a:r>
              <a:rPr spc="100" dirty="0">
                <a:solidFill>
                  <a:srgbClr val="3B62A0"/>
                </a:solidFill>
              </a:rPr>
              <a:t>v</a:t>
            </a:r>
            <a:r>
              <a:rPr spc="100" dirty="0"/>
              <a:t>és </a:t>
            </a:r>
            <a:r>
              <a:rPr spc="120" dirty="0">
                <a:solidFill>
                  <a:srgbClr val="3B62A0"/>
                </a:solidFill>
              </a:rPr>
              <a:t>d</a:t>
            </a:r>
            <a:r>
              <a:rPr spc="120" dirty="0"/>
              <a:t>e </a:t>
            </a:r>
            <a:r>
              <a:rPr spc="30" dirty="0">
                <a:solidFill>
                  <a:srgbClr val="055295"/>
                </a:solidFill>
              </a:rPr>
              <a:t>l</a:t>
            </a:r>
            <a:r>
              <a:rPr spc="30" dirty="0"/>
              <a:t>as </a:t>
            </a:r>
            <a:r>
              <a:rPr spc="35" dirty="0"/>
              <a:t> </a:t>
            </a:r>
            <a:r>
              <a:rPr spc="100" dirty="0"/>
              <a:t>opo</a:t>
            </a:r>
            <a:r>
              <a:rPr spc="-330" dirty="0"/>
              <a:t> </a:t>
            </a:r>
            <a:r>
              <a:rPr dirty="0"/>
              <a:t>rt</a:t>
            </a:r>
            <a:r>
              <a:rPr spc="-195" dirty="0"/>
              <a:t> </a:t>
            </a:r>
            <a:r>
              <a:rPr spc="70" dirty="0">
                <a:solidFill>
                  <a:srgbClr val="3B62A0"/>
                </a:solidFill>
              </a:rPr>
              <a:t>u</a:t>
            </a:r>
            <a:r>
              <a:rPr spc="70" dirty="0"/>
              <a:t>nid</a:t>
            </a:r>
            <a:r>
              <a:rPr spc="-265" dirty="0"/>
              <a:t> </a:t>
            </a:r>
            <a:r>
              <a:rPr spc="5" dirty="0"/>
              <a:t>ad</a:t>
            </a:r>
            <a:r>
              <a:rPr spc="-310" dirty="0"/>
              <a:t> </a:t>
            </a:r>
            <a:r>
              <a:rPr spc="100" dirty="0"/>
              <a:t>es</a:t>
            </a:r>
            <a:r>
              <a:rPr spc="-215" dirty="0"/>
              <a:t> </a:t>
            </a:r>
            <a:r>
              <a:rPr spc="120" dirty="0">
                <a:solidFill>
                  <a:srgbClr val="3B62A0"/>
                </a:solidFill>
              </a:rPr>
              <a:t>d</a:t>
            </a:r>
            <a:r>
              <a:rPr spc="120" dirty="0"/>
              <a:t>e</a:t>
            </a:r>
            <a:r>
              <a:rPr spc="-70" dirty="0"/>
              <a:t> </a:t>
            </a:r>
            <a:r>
              <a:rPr spc="114" dirty="0"/>
              <a:t>movi</a:t>
            </a:r>
            <a:r>
              <a:rPr spc="114" dirty="0">
                <a:solidFill>
                  <a:srgbClr val="055295"/>
                </a:solidFill>
              </a:rPr>
              <a:t>l</a:t>
            </a:r>
            <a:r>
              <a:rPr spc="114" dirty="0">
                <a:solidFill>
                  <a:srgbClr val="3B62A0"/>
                </a:solidFill>
              </a:rPr>
              <a:t>i</a:t>
            </a:r>
            <a:r>
              <a:rPr spc="114" dirty="0"/>
              <a:t>dad</a:t>
            </a:r>
            <a:r>
              <a:rPr spc="-120" dirty="0"/>
              <a:t> </a:t>
            </a:r>
            <a:r>
              <a:rPr spc="130" dirty="0"/>
              <a:t>q</a:t>
            </a:r>
            <a:r>
              <a:rPr spc="130" dirty="0">
                <a:solidFill>
                  <a:srgbClr val="3B62A0"/>
                </a:solidFill>
              </a:rPr>
              <a:t>u</a:t>
            </a:r>
            <a:r>
              <a:rPr spc="130" dirty="0"/>
              <a:t>e</a:t>
            </a:r>
            <a:r>
              <a:rPr spc="-5" dirty="0"/>
              <a:t> </a:t>
            </a:r>
            <a:r>
              <a:rPr spc="-180" dirty="0"/>
              <a:t>Er</a:t>
            </a:r>
            <a:r>
              <a:rPr spc="-195" dirty="0"/>
              <a:t> </a:t>
            </a:r>
            <a:r>
              <a:rPr spc="55" dirty="0"/>
              <a:t>asm</a:t>
            </a:r>
            <a:r>
              <a:rPr spc="55" dirty="0">
                <a:solidFill>
                  <a:srgbClr val="3B62A0"/>
                </a:solidFill>
              </a:rPr>
              <a:t>u</a:t>
            </a:r>
            <a:r>
              <a:rPr spc="55" dirty="0"/>
              <a:t>s</a:t>
            </a:r>
            <a:r>
              <a:rPr spc="-85" dirty="0"/>
              <a:t> </a:t>
            </a:r>
            <a:r>
              <a:rPr spc="100" dirty="0"/>
              <a:t>ofrece</a:t>
            </a:r>
            <a:endParaRPr sz="1850">
              <a:latin typeface="Arial"/>
              <a:cs typeface="Arial"/>
            </a:endParaRPr>
          </a:p>
          <a:p>
            <a:pPr marL="260350" indent="-248285" algn="just">
              <a:lnSpc>
                <a:spcPct val="100000"/>
              </a:lnSpc>
              <a:spcBef>
                <a:spcPts val="1165"/>
              </a:spcBef>
              <a:buClr>
                <a:srgbClr val="055295"/>
              </a:buClr>
              <a:buChar char="•"/>
              <a:tabLst>
                <a:tab pos="260985" algn="l"/>
              </a:tabLst>
            </a:pPr>
            <a:r>
              <a:rPr spc="-114" dirty="0"/>
              <a:t>C</a:t>
            </a:r>
            <a:r>
              <a:rPr spc="-85" dirty="0"/>
              <a:t>u</a:t>
            </a:r>
            <a:r>
              <a:rPr spc="-340" dirty="0"/>
              <a:t> </a:t>
            </a:r>
            <a:r>
              <a:rPr spc="-125" dirty="0">
                <a:solidFill>
                  <a:srgbClr val="3B62A0"/>
                </a:solidFill>
              </a:rPr>
              <a:t>m</a:t>
            </a:r>
            <a:r>
              <a:rPr spc="-195" dirty="0">
                <a:solidFill>
                  <a:srgbClr val="3B62A0"/>
                </a:solidFill>
              </a:rPr>
              <a:t> </a:t>
            </a:r>
            <a:r>
              <a:rPr spc="-85" dirty="0"/>
              <a:t>p</a:t>
            </a:r>
            <a:r>
              <a:rPr spc="-265" dirty="0"/>
              <a:t> </a:t>
            </a:r>
            <a:r>
              <a:rPr spc="-35" dirty="0"/>
              <a:t>l</a:t>
            </a:r>
            <a:r>
              <a:rPr spc="-340" dirty="0"/>
              <a:t> </a:t>
            </a:r>
            <a:r>
              <a:rPr spc="-40" dirty="0"/>
              <a:t>i</a:t>
            </a:r>
            <a:r>
              <a:rPr spc="-125" dirty="0"/>
              <a:t>m</a:t>
            </a:r>
            <a:r>
              <a:rPr spc="20" dirty="0"/>
              <a:t> </a:t>
            </a:r>
            <a:r>
              <a:rPr spc="100" dirty="0"/>
              <a:t>e</a:t>
            </a:r>
            <a:r>
              <a:rPr spc="45" dirty="0"/>
              <a:t>n</a:t>
            </a:r>
            <a:r>
              <a:rPr spc="165" dirty="0"/>
              <a:t>t</a:t>
            </a:r>
            <a:r>
              <a:rPr spc="105" dirty="0"/>
              <a:t>e</a:t>
            </a:r>
            <a:r>
              <a:rPr spc="-20" dirty="0"/>
              <a:t> </a:t>
            </a:r>
            <a:r>
              <a:rPr spc="95" dirty="0"/>
              <a:t>e</a:t>
            </a:r>
            <a:r>
              <a:rPr spc="40" dirty="0">
                <a:solidFill>
                  <a:srgbClr val="3B62A0"/>
                </a:solidFill>
              </a:rPr>
              <a:t>l</a:t>
            </a:r>
            <a:r>
              <a:rPr spc="-50" dirty="0">
                <a:solidFill>
                  <a:srgbClr val="3B62A0"/>
                </a:solidFill>
              </a:rPr>
              <a:t> </a:t>
            </a:r>
            <a:r>
              <a:rPr spc="155" dirty="0"/>
              <a:t>f</a:t>
            </a:r>
            <a:r>
              <a:rPr spc="85" dirty="0"/>
              <a:t>o</a:t>
            </a:r>
            <a:r>
              <a:rPr spc="195" dirty="0">
                <a:solidFill>
                  <a:srgbClr val="3B62A0"/>
                </a:solidFill>
              </a:rPr>
              <a:t>r</a:t>
            </a:r>
            <a:r>
              <a:rPr spc="180" dirty="0">
                <a:solidFill>
                  <a:srgbClr val="3B62A0"/>
                </a:solidFill>
              </a:rPr>
              <a:t>m</a:t>
            </a:r>
            <a:r>
              <a:rPr spc="145" dirty="0">
                <a:solidFill>
                  <a:srgbClr val="3B62A0"/>
                </a:solidFill>
              </a:rPr>
              <a:t>u</a:t>
            </a:r>
            <a:r>
              <a:rPr spc="35" dirty="0"/>
              <a:t>l</a:t>
            </a:r>
            <a:r>
              <a:rPr spc="50" dirty="0"/>
              <a:t>a</a:t>
            </a:r>
            <a:r>
              <a:rPr spc="195" dirty="0">
                <a:solidFill>
                  <a:srgbClr val="3B62A0"/>
                </a:solidFill>
              </a:rPr>
              <a:t>r</a:t>
            </a:r>
            <a:r>
              <a:rPr spc="35" dirty="0"/>
              <a:t>i</a:t>
            </a:r>
            <a:r>
              <a:rPr spc="105" dirty="0"/>
              <a:t>o</a:t>
            </a:r>
            <a:r>
              <a:rPr spc="40" dirty="0"/>
              <a:t> </a:t>
            </a:r>
            <a:r>
              <a:rPr sz="1850" b="1" spc="45" dirty="0">
                <a:latin typeface="Arial"/>
                <a:cs typeface="Arial"/>
              </a:rPr>
              <a:t>e</a:t>
            </a:r>
            <a:r>
              <a:rPr sz="1850" b="1" spc="120" dirty="0">
                <a:solidFill>
                  <a:srgbClr val="055295"/>
                </a:solidFill>
                <a:latin typeface="Arial"/>
                <a:cs typeface="Arial"/>
              </a:rPr>
              <a:t>n</a:t>
            </a:r>
            <a:r>
              <a:rPr sz="1850" b="1" spc="-105" dirty="0">
                <a:solidFill>
                  <a:srgbClr val="055295"/>
                </a:solidFill>
                <a:latin typeface="Arial"/>
                <a:cs typeface="Arial"/>
              </a:rPr>
              <a:t> </a:t>
            </a:r>
            <a:r>
              <a:rPr sz="1850" b="1" spc="135" dirty="0">
                <a:latin typeface="Arial"/>
                <a:cs typeface="Arial"/>
              </a:rPr>
              <a:t>e</a:t>
            </a:r>
            <a:r>
              <a:rPr sz="1850" b="1" spc="-235" dirty="0">
                <a:latin typeface="Arial"/>
                <a:cs typeface="Arial"/>
              </a:rPr>
              <a:t>s</a:t>
            </a:r>
            <a:r>
              <a:rPr sz="1850" b="1" spc="-15" dirty="0">
                <a:solidFill>
                  <a:srgbClr val="055295"/>
                </a:solidFill>
                <a:latin typeface="Arial"/>
                <a:cs typeface="Arial"/>
              </a:rPr>
              <a:t>p</a:t>
            </a:r>
            <a:r>
              <a:rPr sz="1850" b="1" spc="50" dirty="0">
                <a:solidFill>
                  <a:srgbClr val="055295"/>
                </a:solidFill>
                <a:latin typeface="Arial"/>
                <a:cs typeface="Arial"/>
              </a:rPr>
              <a:t>a</a:t>
            </a:r>
            <a:r>
              <a:rPr sz="1850" b="1" spc="70" dirty="0">
                <a:solidFill>
                  <a:srgbClr val="055295"/>
                </a:solidFill>
                <a:latin typeface="Arial"/>
                <a:cs typeface="Arial"/>
              </a:rPr>
              <a:t>ñ</a:t>
            </a:r>
            <a:r>
              <a:rPr sz="1850" b="1" spc="-45" dirty="0">
                <a:latin typeface="Arial"/>
                <a:cs typeface="Arial"/>
              </a:rPr>
              <a:t>o</a:t>
            </a:r>
            <a:r>
              <a:rPr sz="1850" b="1" spc="20" dirty="0">
                <a:solidFill>
                  <a:srgbClr val="055295"/>
                </a:solidFill>
                <a:latin typeface="Arial"/>
                <a:cs typeface="Arial"/>
              </a:rPr>
              <a:t>l</a:t>
            </a:r>
            <a:r>
              <a:rPr sz="1850" b="1" spc="30" dirty="0">
                <a:solidFill>
                  <a:srgbClr val="055295"/>
                </a:solidFill>
                <a:latin typeface="Arial"/>
                <a:cs typeface="Arial"/>
              </a:rPr>
              <a:t> </a:t>
            </a:r>
            <a:r>
              <a:rPr spc="30" dirty="0"/>
              <a:t>(sel</a:t>
            </a:r>
            <a:r>
              <a:rPr spc="150" dirty="0"/>
              <a:t>e</a:t>
            </a:r>
            <a:r>
              <a:rPr spc="-40" dirty="0"/>
              <a:t>c</a:t>
            </a:r>
            <a:r>
              <a:rPr spc="45" dirty="0"/>
              <a:t>c</a:t>
            </a:r>
            <a:r>
              <a:rPr spc="10" dirty="0">
                <a:solidFill>
                  <a:srgbClr val="3B62A0"/>
                </a:solidFill>
              </a:rPr>
              <a:t>i</a:t>
            </a:r>
            <a:r>
              <a:rPr spc="-45" dirty="0"/>
              <a:t>o</a:t>
            </a:r>
            <a:r>
              <a:rPr spc="-280" dirty="0"/>
              <a:t> </a:t>
            </a:r>
            <a:r>
              <a:rPr spc="-50" dirty="0"/>
              <a:t>n</a:t>
            </a:r>
            <a:r>
              <a:rPr spc="-45" dirty="0"/>
              <a:t>e</a:t>
            </a:r>
            <a:r>
              <a:rPr dirty="0"/>
              <a:t> </a:t>
            </a:r>
            <a:r>
              <a:rPr spc="-175" dirty="0"/>
              <a:t> </a:t>
            </a:r>
            <a:r>
              <a:rPr spc="95" dirty="0"/>
              <a:t>i</a:t>
            </a:r>
            <a:r>
              <a:rPr spc="-45" dirty="0">
                <a:solidFill>
                  <a:srgbClr val="3B62A0"/>
                </a:solidFill>
              </a:rPr>
              <a:t>d</a:t>
            </a:r>
            <a:r>
              <a:rPr spc="-280" dirty="0">
                <a:solidFill>
                  <a:srgbClr val="3B62A0"/>
                </a:solidFill>
              </a:rPr>
              <a:t> </a:t>
            </a:r>
            <a:r>
              <a:rPr spc="10" dirty="0">
                <a:solidFill>
                  <a:srgbClr val="3B62A0"/>
                </a:solidFill>
              </a:rPr>
              <a:t>i</a:t>
            </a:r>
            <a:r>
              <a:rPr spc="175" dirty="0"/>
              <a:t>o</a:t>
            </a:r>
            <a:r>
              <a:rPr spc="-65" dirty="0">
                <a:solidFill>
                  <a:srgbClr val="3B62A0"/>
                </a:solidFill>
              </a:rPr>
              <a:t>m</a:t>
            </a:r>
            <a:r>
              <a:rPr spc="-204" dirty="0">
                <a:solidFill>
                  <a:srgbClr val="3B62A0"/>
                </a:solidFill>
              </a:rPr>
              <a:t> </a:t>
            </a:r>
            <a:r>
              <a:rPr spc="5" dirty="0"/>
              <a:t>a </a:t>
            </a:r>
            <a:r>
              <a:rPr spc="-130" dirty="0"/>
              <a:t>E</a:t>
            </a:r>
            <a:r>
              <a:rPr spc="-300" dirty="0"/>
              <a:t>S</a:t>
            </a:r>
            <a:r>
              <a:rPr spc="-45" dirty="0">
                <a:solidFill>
                  <a:srgbClr val="3B62A0"/>
                </a:solidFill>
              </a:rPr>
              <a:t>)</a:t>
            </a:r>
            <a:endParaRPr sz="1850">
              <a:latin typeface="Arial"/>
              <a:cs typeface="Arial"/>
            </a:endParaRPr>
          </a:p>
          <a:p>
            <a:pPr marL="254000" indent="-241935" algn="just">
              <a:lnSpc>
                <a:spcPct val="100000"/>
              </a:lnSpc>
              <a:spcBef>
                <a:spcPts val="1090"/>
              </a:spcBef>
              <a:buChar char="•"/>
              <a:tabLst>
                <a:tab pos="254635" algn="l"/>
              </a:tabLst>
            </a:pPr>
            <a:r>
              <a:rPr spc="100" dirty="0">
                <a:solidFill>
                  <a:srgbClr val="055295"/>
                </a:solidFill>
              </a:rPr>
              <a:t>Plant</a:t>
            </a:r>
            <a:r>
              <a:rPr spc="100" dirty="0"/>
              <a:t>ee</a:t>
            </a:r>
            <a:r>
              <a:rPr spc="-70" dirty="0"/>
              <a:t> </a:t>
            </a:r>
            <a:r>
              <a:rPr spc="105" dirty="0">
                <a:solidFill>
                  <a:srgbClr val="055295"/>
                </a:solidFill>
              </a:rPr>
              <a:t>un </a:t>
            </a:r>
            <a:r>
              <a:rPr spc="145" dirty="0">
                <a:solidFill>
                  <a:srgbClr val="055295"/>
                </a:solidFill>
              </a:rPr>
              <a:t>n</a:t>
            </a:r>
            <a:r>
              <a:rPr spc="145" dirty="0"/>
              <a:t>ú</a:t>
            </a:r>
            <a:r>
              <a:rPr spc="145" dirty="0">
                <a:solidFill>
                  <a:srgbClr val="055295"/>
                </a:solidFill>
              </a:rPr>
              <a:t>mer</a:t>
            </a:r>
            <a:r>
              <a:rPr spc="145" dirty="0"/>
              <a:t>o</a:t>
            </a:r>
            <a:r>
              <a:rPr spc="75" dirty="0"/>
              <a:t> </a:t>
            </a:r>
            <a:r>
              <a:rPr spc="105" dirty="0">
                <a:solidFill>
                  <a:srgbClr val="055295"/>
                </a:solidFill>
              </a:rPr>
              <a:t>de</a:t>
            </a:r>
            <a:r>
              <a:rPr spc="20" dirty="0">
                <a:solidFill>
                  <a:srgbClr val="055295"/>
                </a:solidFill>
              </a:rPr>
              <a:t> </a:t>
            </a:r>
            <a:r>
              <a:rPr spc="125" dirty="0"/>
              <a:t>o</a:t>
            </a:r>
            <a:r>
              <a:rPr spc="125" dirty="0">
                <a:solidFill>
                  <a:srgbClr val="055295"/>
                </a:solidFill>
              </a:rPr>
              <a:t>b</a:t>
            </a:r>
            <a:r>
              <a:rPr spc="125" dirty="0"/>
              <a:t>je</a:t>
            </a:r>
            <a:r>
              <a:rPr spc="125" dirty="0">
                <a:solidFill>
                  <a:srgbClr val="055295"/>
                </a:solidFill>
              </a:rPr>
              <a:t>ti</a:t>
            </a:r>
            <a:r>
              <a:rPr spc="-315" dirty="0">
                <a:solidFill>
                  <a:srgbClr val="055295"/>
                </a:solidFill>
              </a:rPr>
              <a:t> </a:t>
            </a:r>
            <a:r>
              <a:rPr spc="90" dirty="0"/>
              <a:t>vos</a:t>
            </a:r>
            <a:r>
              <a:rPr spc="-145" dirty="0"/>
              <a:t> </a:t>
            </a:r>
            <a:r>
              <a:rPr spc="75" dirty="0">
                <a:solidFill>
                  <a:srgbClr val="055295"/>
                </a:solidFill>
              </a:rPr>
              <a:t>reali</a:t>
            </a:r>
            <a:r>
              <a:rPr spc="75" dirty="0"/>
              <a:t>s</a:t>
            </a:r>
            <a:r>
              <a:rPr spc="75" dirty="0">
                <a:solidFill>
                  <a:srgbClr val="055295"/>
                </a:solidFill>
              </a:rPr>
              <a:t>t</a:t>
            </a:r>
            <a:r>
              <a:rPr spc="-330" dirty="0">
                <a:solidFill>
                  <a:srgbClr val="055295"/>
                </a:solidFill>
              </a:rPr>
              <a:t> </a:t>
            </a:r>
            <a:r>
              <a:rPr spc="105" dirty="0">
                <a:solidFill>
                  <a:srgbClr val="055295"/>
                </a:solidFill>
              </a:rPr>
              <a:t>a</a:t>
            </a:r>
            <a:r>
              <a:rPr spc="-50" dirty="0">
                <a:solidFill>
                  <a:srgbClr val="055295"/>
                </a:solidFill>
              </a:rPr>
              <a:t> </a:t>
            </a:r>
            <a:r>
              <a:rPr sz="2000" spc="65" dirty="0">
                <a:latin typeface="Times New Roman"/>
                <a:cs typeface="Times New Roman"/>
              </a:rPr>
              <a:t>y</a:t>
            </a:r>
            <a:r>
              <a:rPr sz="2000" spc="-35" dirty="0">
                <a:latin typeface="Times New Roman"/>
                <a:cs typeface="Times New Roman"/>
              </a:rPr>
              <a:t> </a:t>
            </a:r>
            <a:r>
              <a:rPr spc="125" dirty="0"/>
              <a:t>a</a:t>
            </a:r>
            <a:r>
              <a:rPr spc="125" dirty="0">
                <a:solidFill>
                  <a:srgbClr val="055295"/>
                </a:solidFill>
              </a:rPr>
              <a:t>b</a:t>
            </a:r>
            <a:r>
              <a:rPr spc="125" dirty="0"/>
              <a:t>ó</a:t>
            </a:r>
            <a:r>
              <a:rPr spc="125" dirty="0">
                <a:solidFill>
                  <a:srgbClr val="055295"/>
                </a:solidFill>
              </a:rPr>
              <a:t>rd</a:t>
            </a:r>
            <a:r>
              <a:rPr spc="125" dirty="0"/>
              <a:t>e</a:t>
            </a:r>
            <a:r>
              <a:rPr spc="125" dirty="0">
                <a:solidFill>
                  <a:srgbClr val="055295"/>
                </a:solidFill>
              </a:rPr>
              <a:t>l</a:t>
            </a:r>
            <a:r>
              <a:rPr spc="125" dirty="0"/>
              <a:t>os</a:t>
            </a:r>
            <a:r>
              <a:rPr spc="-185" dirty="0"/>
              <a:t> </a:t>
            </a:r>
            <a:r>
              <a:rPr spc="100" dirty="0"/>
              <a:t>e</a:t>
            </a:r>
            <a:r>
              <a:rPr spc="100" dirty="0">
                <a:solidFill>
                  <a:srgbClr val="055295"/>
                </a:solidFill>
              </a:rPr>
              <a:t>n</a:t>
            </a:r>
            <a:r>
              <a:rPr spc="75" dirty="0">
                <a:solidFill>
                  <a:srgbClr val="055295"/>
                </a:solidFill>
              </a:rPr>
              <a:t> </a:t>
            </a:r>
            <a:r>
              <a:rPr spc="140" dirty="0">
                <a:solidFill>
                  <a:srgbClr val="055295"/>
                </a:solidFill>
              </a:rPr>
              <a:t>pr</a:t>
            </a:r>
            <a:r>
              <a:rPr spc="140" dirty="0"/>
              <a:t>of</a:t>
            </a:r>
            <a:r>
              <a:rPr spc="140" dirty="0">
                <a:solidFill>
                  <a:srgbClr val="055295"/>
                </a:solidFill>
              </a:rPr>
              <a:t>undid</a:t>
            </a:r>
            <a:r>
              <a:rPr spc="140" dirty="0"/>
              <a:t>a</a:t>
            </a:r>
            <a:r>
              <a:rPr spc="140" dirty="0">
                <a:solidFill>
                  <a:srgbClr val="055295"/>
                </a:solidFill>
              </a:rPr>
              <a:t>d</a:t>
            </a:r>
            <a:endParaRPr sz="2000">
              <a:latin typeface="Times New Roman"/>
              <a:cs typeface="Times New Roman"/>
            </a:endParaRPr>
          </a:p>
          <a:p>
            <a:pPr marL="256540" marR="44450" indent="-244475" algn="just">
              <a:lnSpc>
                <a:spcPct val="123300"/>
              </a:lnSpc>
              <a:spcBef>
                <a:spcPts val="675"/>
              </a:spcBef>
              <a:buClr>
                <a:srgbClr val="055295"/>
              </a:buClr>
              <a:buChar char="•"/>
              <a:tabLst>
                <a:tab pos="254635" algn="l"/>
              </a:tabLst>
            </a:pPr>
            <a:r>
              <a:rPr spc="120" dirty="0"/>
              <a:t>No </a:t>
            </a:r>
            <a:r>
              <a:rPr spc="105" dirty="0"/>
              <a:t>de</a:t>
            </a:r>
            <a:r>
              <a:rPr spc="105" dirty="0">
                <a:solidFill>
                  <a:srgbClr val="3B62A0"/>
                </a:solidFill>
              </a:rPr>
              <a:t>j</a:t>
            </a:r>
            <a:r>
              <a:rPr spc="105" dirty="0"/>
              <a:t>e </a:t>
            </a:r>
            <a:r>
              <a:rPr spc="55" dirty="0"/>
              <a:t>para </a:t>
            </a:r>
            <a:r>
              <a:rPr spc="70" dirty="0"/>
              <a:t>e</a:t>
            </a:r>
            <a:r>
              <a:rPr spc="70" dirty="0">
                <a:solidFill>
                  <a:srgbClr val="3B62A0"/>
                </a:solidFill>
              </a:rPr>
              <a:t>l </a:t>
            </a:r>
            <a:r>
              <a:rPr spc="85" dirty="0"/>
              <a:t>fi</a:t>
            </a:r>
            <a:r>
              <a:rPr spc="85" dirty="0">
                <a:solidFill>
                  <a:srgbClr val="3B62A0"/>
                </a:solidFill>
              </a:rPr>
              <a:t>n</a:t>
            </a:r>
            <a:r>
              <a:rPr spc="85" dirty="0"/>
              <a:t>al </a:t>
            </a:r>
            <a:r>
              <a:rPr spc="85" dirty="0">
                <a:solidFill>
                  <a:srgbClr val="055295"/>
                </a:solidFill>
              </a:rPr>
              <a:t>l</a:t>
            </a:r>
            <a:r>
              <a:rPr spc="85" dirty="0"/>
              <a:t>os </a:t>
            </a:r>
            <a:r>
              <a:rPr spc="55" dirty="0">
                <a:solidFill>
                  <a:srgbClr val="055295"/>
                </a:solidFill>
              </a:rPr>
              <a:t>req </a:t>
            </a:r>
            <a:r>
              <a:rPr spc="75" dirty="0">
                <a:solidFill>
                  <a:srgbClr val="055295"/>
                </a:solidFill>
              </a:rPr>
              <a:t>ui</a:t>
            </a:r>
            <a:r>
              <a:rPr spc="75" dirty="0"/>
              <a:t>s</a:t>
            </a:r>
            <a:r>
              <a:rPr spc="75" dirty="0">
                <a:solidFill>
                  <a:srgbClr val="055295"/>
                </a:solidFill>
              </a:rPr>
              <a:t>it </a:t>
            </a:r>
            <a:r>
              <a:rPr spc="75" dirty="0"/>
              <a:t>os </a:t>
            </a:r>
            <a:r>
              <a:rPr dirty="0">
                <a:solidFill>
                  <a:srgbClr val="055295"/>
                </a:solidFill>
              </a:rPr>
              <a:t>t </a:t>
            </a:r>
            <a:r>
              <a:rPr spc="60" dirty="0">
                <a:solidFill>
                  <a:srgbClr val="055295"/>
                </a:solidFill>
              </a:rPr>
              <a:t>é</a:t>
            </a:r>
            <a:r>
              <a:rPr spc="60" dirty="0"/>
              <a:t>c</a:t>
            </a:r>
            <a:r>
              <a:rPr spc="60" dirty="0">
                <a:solidFill>
                  <a:srgbClr val="055295"/>
                </a:solidFill>
              </a:rPr>
              <a:t>n</a:t>
            </a:r>
            <a:r>
              <a:rPr spc="60" dirty="0"/>
              <a:t>ico </a:t>
            </a:r>
            <a:r>
              <a:rPr spc="5" dirty="0"/>
              <a:t>s </a:t>
            </a:r>
            <a:r>
              <a:rPr spc="30" dirty="0">
                <a:solidFill>
                  <a:srgbClr val="3B62A0"/>
                </a:solidFill>
              </a:rPr>
              <a:t>(</a:t>
            </a:r>
            <a:r>
              <a:rPr spc="30" dirty="0"/>
              <a:t>0 </a:t>
            </a:r>
            <a:r>
              <a:rPr spc="-185" dirty="0">
                <a:solidFill>
                  <a:srgbClr val="607CAC"/>
                </a:solidFill>
              </a:rPr>
              <a:t>1</a:t>
            </a:r>
            <a:r>
              <a:rPr spc="-185" dirty="0"/>
              <a:t>D</a:t>
            </a:r>
            <a:r>
              <a:rPr spc="-185" dirty="0">
                <a:solidFill>
                  <a:srgbClr val="3B62A0"/>
                </a:solidFill>
              </a:rPr>
              <a:t>,</a:t>
            </a:r>
            <a:r>
              <a:rPr spc="-180" dirty="0">
                <a:solidFill>
                  <a:srgbClr val="3B62A0"/>
                </a:solidFill>
              </a:rPr>
              <a:t> </a:t>
            </a:r>
            <a:r>
              <a:rPr spc="85" dirty="0"/>
              <a:t>certificado </a:t>
            </a:r>
            <a:r>
              <a:rPr spc="35" dirty="0"/>
              <a:t>elect </a:t>
            </a:r>
            <a:r>
              <a:rPr spc="100" dirty="0">
                <a:solidFill>
                  <a:srgbClr val="3B62A0"/>
                </a:solidFill>
              </a:rPr>
              <a:t>r</a:t>
            </a:r>
            <a:r>
              <a:rPr spc="100" dirty="0"/>
              <a:t>ón</a:t>
            </a:r>
            <a:r>
              <a:rPr spc="100" dirty="0">
                <a:solidFill>
                  <a:srgbClr val="3B62A0"/>
                </a:solidFill>
              </a:rPr>
              <a:t>i</a:t>
            </a:r>
            <a:r>
              <a:rPr spc="100" dirty="0"/>
              <a:t>co </a:t>
            </a:r>
            <a:r>
              <a:rPr spc="70" dirty="0"/>
              <a:t>j</a:t>
            </a:r>
            <a:r>
              <a:rPr spc="70" dirty="0">
                <a:solidFill>
                  <a:srgbClr val="3B62A0"/>
                </a:solidFill>
              </a:rPr>
              <a:t>u</a:t>
            </a:r>
            <a:r>
              <a:rPr spc="70" dirty="0"/>
              <a:t>rí</a:t>
            </a:r>
            <a:r>
              <a:rPr spc="70" dirty="0">
                <a:solidFill>
                  <a:srgbClr val="3B62A0"/>
                </a:solidFill>
              </a:rPr>
              <a:t>d</a:t>
            </a:r>
            <a:r>
              <a:rPr spc="70" dirty="0"/>
              <a:t>ico </a:t>
            </a:r>
            <a:r>
              <a:rPr spc="5" dirty="0"/>
              <a:t>a </a:t>
            </a:r>
            <a:r>
              <a:rPr spc="130" dirty="0"/>
              <a:t>nomb</a:t>
            </a:r>
            <a:r>
              <a:rPr spc="130" dirty="0">
                <a:solidFill>
                  <a:srgbClr val="3B62A0"/>
                </a:solidFill>
              </a:rPr>
              <a:t>r</a:t>
            </a:r>
            <a:r>
              <a:rPr spc="130" dirty="0"/>
              <a:t>e </a:t>
            </a:r>
            <a:r>
              <a:rPr dirty="0"/>
              <a:t>del </a:t>
            </a:r>
            <a:r>
              <a:rPr spc="5" dirty="0"/>
              <a:t> </a:t>
            </a:r>
            <a:r>
              <a:rPr spc="90" dirty="0"/>
              <a:t>representante</a:t>
            </a:r>
            <a:r>
              <a:rPr spc="105" dirty="0"/>
              <a:t> </a:t>
            </a:r>
            <a:r>
              <a:rPr spc="40" dirty="0"/>
              <a:t>lega</a:t>
            </a:r>
            <a:r>
              <a:rPr spc="40" dirty="0">
                <a:solidFill>
                  <a:srgbClr val="055295"/>
                </a:solidFill>
              </a:rPr>
              <a:t>l</a:t>
            </a:r>
            <a:r>
              <a:rPr spc="40" dirty="0">
                <a:solidFill>
                  <a:srgbClr val="3B62A0"/>
                </a:solidFill>
              </a:rPr>
              <a:t>)</a:t>
            </a:r>
            <a:r>
              <a:rPr spc="35" dirty="0">
                <a:solidFill>
                  <a:srgbClr val="3B62A0"/>
                </a:solidFill>
              </a:rPr>
              <a:t> </a:t>
            </a:r>
            <a:r>
              <a:rPr spc="5" dirty="0"/>
              <a:t>y</a:t>
            </a:r>
            <a:r>
              <a:rPr spc="60" dirty="0"/>
              <a:t> </a:t>
            </a:r>
            <a:r>
              <a:rPr spc="105" dirty="0"/>
              <a:t>aborde</a:t>
            </a:r>
            <a:r>
              <a:rPr spc="-10" dirty="0"/>
              <a:t> </a:t>
            </a:r>
            <a:r>
              <a:rPr spc="80" dirty="0"/>
              <a:t>la</a:t>
            </a:r>
            <a:r>
              <a:rPr spc="-35" dirty="0"/>
              <a:t> </a:t>
            </a:r>
            <a:r>
              <a:rPr spc="60" dirty="0"/>
              <a:t>redacció</a:t>
            </a:r>
            <a:r>
              <a:rPr spc="60" dirty="0">
                <a:solidFill>
                  <a:srgbClr val="3B62A0"/>
                </a:solidFill>
              </a:rPr>
              <a:t>n</a:t>
            </a:r>
            <a:r>
              <a:rPr spc="70" dirty="0">
                <a:solidFill>
                  <a:srgbClr val="3B62A0"/>
                </a:solidFill>
              </a:rPr>
              <a:t> </a:t>
            </a:r>
            <a:r>
              <a:rPr spc="65" dirty="0"/>
              <a:t>con</a:t>
            </a:r>
            <a:r>
              <a:rPr spc="155" dirty="0"/>
              <a:t> </a:t>
            </a:r>
            <a:r>
              <a:rPr spc="30" dirty="0"/>
              <a:t>t</a:t>
            </a:r>
            <a:r>
              <a:rPr spc="-330" dirty="0"/>
              <a:t> </a:t>
            </a:r>
            <a:r>
              <a:rPr spc="114" dirty="0"/>
              <a:t>ie</a:t>
            </a:r>
            <a:r>
              <a:rPr spc="114" dirty="0">
                <a:solidFill>
                  <a:srgbClr val="3B62A0"/>
                </a:solidFill>
              </a:rPr>
              <a:t>m</a:t>
            </a:r>
            <a:r>
              <a:rPr spc="114" dirty="0"/>
              <a:t>po</a:t>
            </a:r>
            <a:r>
              <a:rPr spc="75" dirty="0"/>
              <a:t> </a:t>
            </a:r>
            <a:r>
              <a:rPr spc="80" dirty="0"/>
              <a:t>suf</a:t>
            </a:r>
            <a:r>
              <a:rPr spc="80" dirty="0">
                <a:solidFill>
                  <a:srgbClr val="3B62A0"/>
                </a:solidFill>
              </a:rPr>
              <a:t>i</a:t>
            </a:r>
            <a:r>
              <a:rPr spc="80" dirty="0"/>
              <a:t>c</a:t>
            </a:r>
            <a:r>
              <a:rPr spc="80" dirty="0">
                <a:solidFill>
                  <a:srgbClr val="3B62A0"/>
                </a:solidFill>
              </a:rPr>
              <a:t>i</a:t>
            </a:r>
            <a:r>
              <a:rPr spc="80" dirty="0"/>
              <a:t>ente.</a:t>
            </a:r>
          </a:p>
        </p:txBody>
      </p:sp>
      <p:sp>
        <p:nvSpPr>
          <p:cNvPr id="16" name="object 16"/>
          <p:cNvSpPr txBox="1"/>
          <p:nvPr/>
        </p:nvSpPr>
        <p:spPr>
          <a:xfrm>
            <a:off x="9454603" y="233697"/>
            <a:ext cx="2394585" cy="434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  <a:tabLst>
                <a:tab pos="999490" algn="l"/>
              </a:tabLst>
            </a:pPr>
            <a:r>
              <a:rPr sz="2650" spc="60" dirty="0">
                <a:solidFill>
                  <a:srgbClr val="055295"/>
                </a:solidFill>
                <a:latin typeface="Times New Roman"/>
                <a:cs typeface="Times New Roman"/>
              </a:rPr>
              <a:t>-	</a:t>
            </a:r>
            <a:r>
              <a:rPr sz="2650" spc="-260" dirty="0">
                <a:solidFill>
                  <a:srgbClr val="055295"/>
                </a:solidFill>
                <a:latin typeface="Times New Roman"/>
                <a:cs typeface="Times New Roman"/>
              </a:rPr>
              <a:t>E</a:t>
            </a:r>
            <a:r>
              <a:rPr sz="2650" spc="-15" dirty="0">
                <a:solidFill>
                  <a:srgbClr val="055295"/>
                </a:solidFill>
                <a:latin typeface="Times New Roman"/>
                <a:cs typeface="Times New Roman"/>
              </a:rPr>
              <a:t>r</a:t>
            </a:r>
            <a:r>
              <a:rPr sz="2650" spc="-40" dirty="0">
                <a:solidFill>
                  <a:srgbClr val="055295"/>
                </a:solidFill>
                <a:latin typeface="Times New Roman"/>
                <a:cs typeface="Times New Roman"/>
              </a:rPr>
              <a:t>a</a:t>
            </a:r>
            <a:r>
              <a:rPr sz="2650" spc="-15" dirty="0">
                <a:solidFill>
                  <a:srgbClr val="1F60A1"/>
                </a:solidFill>
                <a:latin typeface="Times New Roman"/>
                <a:cs typeface="Times New Roman"/>
              </a:rPr>
              <a:t>s</a:t>
            </a:r>
            <a:r>
              <a:rPr sz="2650" spc="-425" dirty="0">
                <a:solidFill>
                  <a:srgbClr val="1F60A1"/>
                </a:solidFill>
                <a:latin typeface="Times New Roman"/>
                <a:cs typeface="Times New Roman"/>
              </a:rPr>
              <a:t> </a:t>
            </a:r>
            <a:r>
              <a:rPr sz="2650" spc="-95" dirty="0">
                <a:solidFill>
                  <a:srgbClr val="055295"/>
                </a:solidFill>
                <a:latin typeface="Times New Roman"/>
                <a:cs typeface="Times New Roman"/>
              </a:rPr>
              <a:t>mu</a:t>
            </a:r>
            <a:r>
              <a:rPr sz="2650" spc="-55" dirty="0">
                <a:solidFill>
                  <a:srgbClr val="055295"/>
                </a:solidFill>
                <a:latin typeface="Times New Roman"/>
                <a:cs typeface="Times New Roman"/>
              </a:rPr>
              <a:t>s</a:t>
            </a:r>
            <a:r>
              <a:rPr sz="2650" spc="-180" dirty="0">
                <a:solidFill>
                  <a:srgbClr val="055295"/>
                </a:solidFill>
                <a:latin typeface="Times New Roman"/>
                <a:cs typeface="Times New Roman"/>
              </a:rPr>
              <a:t> </a:t>
            </a:r>
            <a:r>
              <a:rPr sz="2650" spc="85" dirty="0">
                <a:solidFill>
                  <a:srgbClr val="1F60A1"/>
                </a:solidFill>
                <a:latin typeface="Times New Roman"/>
                <a:cs typeface="Times New Roman"/>
              </a:rPr>
              <a:t>+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720433" y="593845"/>
            <a:ext cx="2096135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-65" dirty="0">
                <a:solidFill>
                  <a:srgbClr val="055295"/>
                </a:solidFill>
                <a:latin typeface="Arial"/>
                <a:cs typeface="Arial"/>
              </a:rPr>
              <a:t>E</a:t>
            </a:r>
            <a:r>
              <a:rPr sz="900" spc="35" dirty="0">
                <a:solidFill>
                  <a:srgbClr val="3B62A0"/>
                </a:solidFill>
                <a:latin typeface="Arial"/>
                <a:cs typeface="Arial"/>
              </a:rPr>
              <a:t>n</a:t>
            </a:r>
            <a:r>
              <a:rPr sz="900" spc="85" dirty="0">
                <a:solidFill>
                  <a:srgbClr val="3B62A0"/>
                </a:solidFill>
                <a:latin typeface="Arial"/>
                <a:cs typeface="Arial"/>
              </a:rPr>
              <a:t>t</a:t>
            </a:r>
            <a:r>
              <a:rPr sz="900" spc="90" dirty="0">
                <a:solidFill>
                  <a:srgbClr val="1F60A1"/>
                </a:solidFill>
                <a:latin typeface="Arial"/>
                <a:cs typeface="Arial"/>
              </a:rPr>
              <a:t>i</a:t>
            </a:r>
            <a:r>
              <a:rPr sz="900" spc="35" dirty="0">
                <a:solidFill>
                  <a:srgbClr val="3B62A0"/>
                </a:solidFill>
                <a:latin typeface="Arial"/>
                <a:cs typeface="Arial"/>
              </a:rPr>
              <a:t>qu</a:t>
            </a:r>
            <a:r>
              <a:rPr sz="900" spc="-10" dirty="0">
                <a:solidFill>
                  <a:srgbClr val="3B62A0"/>
                </a:solidFill>
                <a:latin typeface="Arial"/>
                <a:cs typeface="Arial"/>
              </a:rPr>
              <a:t>e</a:t>
            </a:r>
            <a:r>
              <a:rPr sz="900" spc="25" dirty="0">
                <a:solidFill>
                  <a:srgbClr val="607CAC"/>
                </a:solidFill>
                <a:latin typeface="Arial"/>
                <a:cs typeface="Arial"/>
              </a:rPr>
              <a:t>cl</a:t>
            </a:r>
            <a:r>
              <a:rPr sz="900" spc="-5" dirty="0">
                <a:solidFill>
                  <a:srgbClr val="3B62A0"/>
                </a:solidFill>
                <a:latin typeface="Arial"/>
                <a:cs typeface="Arial"/>
              </a:rPr>
              <a:t>e</a:t>
            </a:r>
            <a:r>
              <a:rPr sz="900" spc="35" dirty="0">
                <a:solidFill>
                  <a:srgbClr val="1F60A1"/>
                </a:solidFill>
                <a:latin typeface="Arial"/>
                <a:cs typeface="Arial"/>
              </a:rPr>
              <a:t>n</a:t>
            </a:r>
            <a:r>
              <a:rPr sz="900" spc="40" dirty="0">
                <a:solidFill>
                  <a:srgbClr val="1F60A1"/>
                </a:solidFill>
                <a:latin typeface="Arial"/>
                <a:cs typeface="Arial"/>
              </a:rPr>
              <a:t>d</a:t>
            </a:r>
            <a:r>
              <a:rPr sz="900" spc="-160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900" spc="40" dirty="0">
                <a:solidFill>
                  <a:srgbClr val="3B62A0"/>
                </a:solidFill>
                <a:latin typeface="Arial"/>
                <a:cs typeface="Arial"/>
              </a:rPr>
              <a:t>o</a:t>
            </a:r>
            <a:r>
              <a:rPr sz="900" spc="-70" dirty="0">
                <a:solidFill>
                  <a:srgbClr val="3B62A0"/>
                </a:solidFill>
                <a:latin typeface="Arial"/>
                <a:cs typeface="Arial"/>
              </a:rPr>
              <a:t> </a:t>
            </a:r>
            <a:r>
              <a:rPr sz="900" spc="25" dirty="0">
                <a:solidFill>
                  <a:srgbClr val="3B62A0"/>
                </a:solidFill>
                <a:latin typeface="Arial"/>
                <a:cs typeface="Arial"/>
              </a:rPr>
              <a:t>v</a:t>
            </a:r>
            <a:r>
              <a:rPr sz="900" spc="90" dirty="0">
                <a:solidFill>
                  <a:srgbClr val="1F60A1"/>
                </a:solidFill>
                <a:latin typeface="Arial"/>
                <a:cs typeface="Arial"/>
              </a:rPr>
              <a:t>i</a:t>
            </a:r>
            <a:r>
              <a:rPr sz="900" spc="20" dirty="0">
                <a:solidFill>
                  <a:srgbClr val="607CAC"/>
                </a:solidFill>
                <a:latin typeface="Arial"/>
                <a:cs typeface="Arial"/>
              </a:rPr>
              <a:t>d</a:t>
            </a:r>
            <a:r>
              <a:rPr sz="900" spc="30" dirty="0">
                <a:solidFill>
                  <a:srgbClr val="3B62A0"/>
                </a:solidFill>
                <a:latin typeface="Arial"/>
                <a:cs typeface="Arial"/>
              </a:rPr>
              <a:t>as</a:t>
            </a:r>
            <a:r>
              <a:rPr sz="900" spc="15" dirty="0">
                <a:solidFill>
                  <a:srgbClr val="3B62A0"/>
                </a:solidFill>
                <a:latin typeface="Arial"/>
                <a:cs typeface="Arial"/>
              </a:rPr>
              <a:t>.</a:t>
            </a:r>
            <a:r>
              <a:rPr sz="900" spc="-130" dirty="0">
                <a:solidFill>
                  <a:srgbClr val="3B62A0"/>
                </a:solidFill>
                <a:latin typeface="Arial"/>
                <a:cs typeface="Arial"/>
              </a:rPr>
              <a:t> </a:t>
            </a:r>
            <a:r>
              <a:rPr sz="900" spc="-90" dirty="0">
                <a:solidFill>
                  <a:srgbClr val="3B62A0"/>
                </a:solidFill>
                <a:latin typeface="Arial"/>
                <a:cs typeface="Arial"/>
              </a:rPr>
              <a:t>a</a:t>
            </a:r>
            <a:r>
              <a:rPr sz="900" dirty="0">
                <a:solidFill>
                  <a:srgbClr val="1F60A1"/>
                </a:solidFill>
                <a:latin typeface="Arial"/>
                <a:cs typeface="Arial"/>
              </a:rPr>
              <a:t>b</a:t>
            </a:r>
            <a:r>
              <a:rPr sz="900" spc="-140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7793BA"/>
                </a:solidFill>
                <a:latin typeface="Arial"/>
                <a:cs typeface="Arial"/>
              </a:rPr>
              <a:t>r</a:t>
            </a:r>
            <a:r>
              <a:rPr sz="900" spc="50" dirty="0">
                <a:solidFill>
                  <a:srgbClr val="7793BA"/>
                </a:solidFill>
                <a:latin typeface="Arial"/>
                <a:cs typeface="Arial"/>
              </a:rPr>
              <a:t>i</a:t>
            </a:r>
            <a:r>
              <a:rPr sz="900" dirty="0">
                <a:solidFill>
                  <a:srgbClr val="3B62A0"/>
                </a:solidFill>
                <a:latin typeface="Arial"/>
                <a:cs typeface="Arial"/>
              </a:rPr>
              <a:t>e</a:t>
            </a:r>
            <a:r>
              <a:rPr sz="900" spc="55" dirty="0">
                <a:solidFill>
                  <a:srgbClr val="607CAC"/>
                </a:solidFill>
                <a:latin typeface="Arial"/>
                <a:cs typeface="Arial"/>
              </a:rPr>
              <a:t>n</a:t>
            </a:r>
            <a:r>
              <a:rPr sz="900" dirty="0">
                <a:solidFill>
                  <a:srgbClr val="1F60A1"/>
                </a:solidFill>
                <a:latin typeface="Arial"/>
                <a:cs typeface="Arial"/>
              </a:rPr>
              <a:t>d</a:t>
            </a:r>
            <a:r>
              <a:rPr sz="900" spc="-140" dirty="0">
                <a:solidFill>
                  <a:srgbClr val="1F60A1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607CAC"/>
                </a:solidFill>
                <a:latin typeface="Arial"/>
                <a:cs typeface="Arial"/>
              </a:rPr>
              <a:t>o</a:t>
            </a:r>
            <a:r>
              <a:rPr sz="900" spc="-80" dirty="0">
                <a:solidFill>
                  <a:srgbClr val="607CAC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607CAC"/>
                </a:solidFill>
                <a:latin typeface="Arial"/>
                <a:cs typeface="Arial"/>
              </a:rPr>
              <a:t>m</a:t>
            </a:r>
            <a:r>
              <a:rPr sz="900" spc="-95" dirty="0">
                <a:solidFill>
                  <a:srgbClr val="607CAC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3B62A0"/>
                </a:solidFill>
                <a:latin typeface="Arial"/>
                <a:cs typeface="Arial"/>
              </a:rPr>
              <a:t>e</a:t>
            </a:r>
            <a:r>
              <a:rPr sz="900" spc="70" dirty="0">
                <a:solidFill>
                  <a:srgbClr val="607CAC"/>
                </a:solidFill>
                <a:latin typeface="Arial"/>
                <a:cs typeface="Arial"/>
              </a:rPr>
              <a:t>n</a:t>
            </a:r>
            <a:r>
              <a:rPr sz="900" spc="-10" dirty="0">
                <a:solidFill>
                  <a:srgbClr val="1F60A1"/>
                </a:solidFill>
                <a:latin typeface="Arial"/>
                <a:cs typeface="Arial"/>
              </a:rPr>
              <a:t>t</a:t>
            </a:r>
            <a:r>
              <a:rPr sz="900" spc="-350" dirty="0">
                <a:solidFill>
                  <a:srgbClr val="3B62A0"/>
                </a:solidFill>
                <a:latin typeface="Arial"/>
                <a:cs typeface="Arial"/>
              </a:rPr>
              <a:t>e</a:t>
            </a:r>
            <a:r>
              <a:rPr sz="900" dirty="0">
                <a:solidFill>
                  <a:srgbClr val="7793BA"/>
                </a:solidFill>
                <a:latin typeface="Arial"/>
                <a:cs typeface="Arial"/>
              </a:rPr>
              <a:t>,</a:t>
            </a:r>
            <a:r>
              <a:rPr sz="900" spc="-155" dirty="0">
                <a:solidFill>
                  <a:srgbClr val="7793BA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3B62A0"/>
                </a:solidFill>
                <a:latin typeface="Arial"/>
                <a:cs typeface="Arial"/>
              </a:rPr>
              <a:t>s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06812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0860" y="203658"/>
            <a:ext cx="896458" cy="45073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34198" y="248732"/>
            <a:ext cx="1568803" cy="38312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1580009" y="136048"/>
            <a:ext cx="1916430" cy="608965"/>
            <a:chOff x="1580009" y="136048"/>
            <a:chExt cx="1916430" cy="608965"/>
          </a:xfrm>
        </p:grpSpPr>
        <p:sp>
          <p:nvSpPr>
            <p:cNvPr id="6" name="object 6"/>
            <p:cNvSpPr/>
            <p:nvPr/>
          </p:nvSpPr>
          <p:spPr>
            <a:xfrm>
              <a:off x="1591214" y="136048"/>
              <a:ext cx="1905000" cy="608965"/>
            </a:xfrm>
            <a:custGeom>
              <a:avLst/>
              <a:gdLst/>
              <a:ahLst/>
              <a:cxnLst/>
              <a:rect l="l" t="t" r="r" b="b"/>
              <a:pathLst>
                <a:path w="1905000" h="608965">
                  <a:moveTo>
                    <a:pt x="11206" y="608494"/>
                  </a:moveTo>
                  <a:lnTo>
                    <a:pt x="11206" y="0"/>
                  </a:lnTo>
                </a:path>
                <a:path w="1905000" h="608965">
                  <a:moveTo>
                    <a:pt x="0" y="22536"/>
                  </a:moveTo>
                  <a:lnTo>
                    <a:pt x="1904975" y="22536"/>
                  </a:lnTo>
                </a:path>
              </a:pathLst>
            </a:custGeom>
            <a:ln w="3371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580009" y="710738"/>
              <a:ext cx="1905000" cy="0"/>
            </a:xfrm>
            <a:custGeom>
              <a:avLst/>
              <a:gdLst/>
              <a:ahLst/>
              <a:cxnLst/>
              <a:rect l="l" t="t" r="r" b="b"/>
              <a:pathLst>
                <a:path w="1905000">
                  <a:moveTo>
                    <a:pt x="0" y="0"/>
                  </a:moveTo>
                  <a:lnTo>
                    <a:pt x="1904975" y="0"/>
                  </a:lnTo>
                </a:path>
              </a:pathLst>
            </a:custGeom>
            <a:ln w="4507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9350060" y="222730"/>
            <a:ext cx="2387600" cy="4337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  <a:tabLst>
                <a:tab pos="996950" algn="l"/>
              </a:tabLst>
            </a:pPr>
            <a:r>
              <a:rPr dirty="0">
                <a:solidFill>
                  <a:srgbClr val="0A4B95"/>
                </a:solidFill>
              </a:rPr>
              <a:t>-	</a:t>
            </a:r>
            <a:r>
              <a:rPr spc="-265" dirty="0">
                <a:solidFill>
                  <a:srgbClr val="0A4B95"/>
                </a:solidFill>
              </a:rPr>
              <a:t>E</a:t>
            </a:r>
            <a:r>
              <a:rPr spc="-20" dirty="0">
                <a:solidFill>
                  <a:srgbClr val="0A4B95"/>
                </a:solidFill>
              </a:rPr>
              <a:t>ra</a:t>
            </a:r>
            <a:r>
              <a:rPr spc="195" dirty="0">
                <a:solidFill>
                  <a:srgbClr val="0A4B95"/>
                </a:solidFill>
              </a:rPr>
              <a:t>s</a:t>
            </a:r>
            <a:r>
              <a:rPr spc="-100" dirty="0">
                <a:solidFill>
                  <a:srgbClr val="0A4B95"/>
                </a:solidFill>
              </a:rPr>
              <a:t>mu</a:t>
            </a:r>
            <a:r>
              <a:rPr spc="-60" dirty="0">
                <a:solidFill>
                  <a:srgbClr val="0A4B95"/>
                </a:solidFill>
              </a:rPr>
              <a:t>s</a:t>
            </a:r>
            <a:r>
              <a:rPr spc="-180" dirty="0">
                <a:solidFill>
                  <a:srgbClr val="0A4B95"/>
                </a:solidFill>
              </a:rPr>
              <a:t> </a:t>
            </a:r>
            <a:r>
              <a:rPr spc="80" dirty="0">
                <a:solidFill>
                  <a:srgbClr val="2D5D9E"/>
                </a:solidFill>
              </a:rPr>
              <a:t>+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9621677" y="569702"/>
            <a:ext cx="2067560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75" dirty="0">
                <a:solidFill>
                  <a:srgbClr val="0A4B95"/>
                </a:solidFill>
                <a:latin typeface="Times New Roman"/>
                <a:cs typeface="Times New Roman"/>
              </a:rPr>
              <a:t>E</a:t>
            </a:r>
            <a:r>
              <a:rPr sz="1000" spc="25" dirty="0">
                <a:solidFill>
                  <a:srgbClr val="466DA5"/>
                </a:solidFill>
                <a:latin typeface="Times New Roman"/>
                <a:cs typeface="Times New Roman"/>
              </a:rPr>
              <a:t>n</a:t>
            </a:r>
            <a:r>
              <a:rPr sz="1000" spc="20" dirty="0">
                <a:solidFill>
                  <a:srgbClr val="7289B5"/>
                </a:solidFill>
                <a:latin typeface="Times New Roman"/>
                <a:cs typeface="Times New Roman"/>
              </a:rPr>
              <a:t>r</a:t>
            </a:r>
            <a:r>
              <a:rPr sz="1000" spc="-45" dirty="0">
                <a:solidFill>
                  <a:srgbClr val="7289B5"/>
                </a:solidFill>
                <a:latin typeface="Times New Roman"/>
                <a:cs typeface="Times New Roman"/>
              </a:rPr>
              <a:t>i</a:t>
            </a:r>
            <a:r>
              <a:rPr sz="1000" spc="30" dirty="0">
                <a:solidFill>
                  <a:srgbClr val="2D5D9E"/>
                </a:solidFill>
                <a:latin typeface="Times New Roman"/>
                <a:cs typeface="Times New Roman"/>
              </a:rPr>
              <a:t>q</a:t>
            </a:r>
            <a:r>
              <a:rPr sz="1000" spc="-135" dirty="0">
                <a:solidFill>
                  <a:srgbClr val="2D5D9E"/>
                </a:solidFill>
                <a:latin typeface="Times New Roman"/>
                <a:cs typeface="Times New Roman"/>
              </a:rPr>
              <a:t> </a:t>
            </a:r>
            <a:r>
              <a:rPr sz="1000" spc="20" dirty="0">
                <a:solidFill>
                  <a:srgbClr val="466DA5"/>
                </a:solidFill>
                <a:latin typeface="Times New Roman"/>
                <a:cs typeface="Times New Roman"/>
              </a:rPr>
              <a:t>u</a:t>
            </a:r>
            <a:r>
              <a:rPr sz="1000" spc="-30" dirty="0">
                <a:solidFill>
                  <a:srgbClr val="466DA5"/>
                </a:solidFill>
                <a:latin typeface="Times New Roman"/>
                <a:cs typeface="Times New Roman"/>
              </a:rPr>
              <a:t>e</a:t>
            </a:r>
            <a:r>
              <a:rPr sz="1000" spc="10" dirty="0">
                <a:solidFill>
                  <a:srgbClr val="2D5D9E"/>
                </a:solidFill>
                <a:latin typeface="Times New Roman"/>
                <a:cs typeface="Times New Roman"/>
              </a:rPr>
              <a:t>cien</a:t>
            </a:r>
            <a:r>
              <a:rPr sz="1000" spc="20" dirty="0">
                <a:solidFill>
                  <a:srgbClr val="2D5D9E"/>
                </a:solidFill>
                <a:latin typeface="Times New Roman"/>
                <a:cs typeface="Times New Roman"/>
              </a:rPr>
              <a:t>d</a:t>
            </a:r>
            <a:r>
              <a:rPr sz="1000" spc="-130" dirty="0">
                <a:solidFill>
                  <a:srgbClr val="2D5D9E"/>
                </a:solidFill>
                <a:latin typeface="Times New Roman"/>
                <a:cs typeface="Times New Roman"/>
              </a:rPr>
              <a:t> </a:t>
            </a:r>
            <a:r>
              <a:rPr sz="1000" spc="20" dirty="0">
                <a:solidFill>
                  <a:srgbClr val="466DA5"/>
                </a:solidFill>
                <a:latin typeface="Times New Roman"/>
                <a:cs typeface="Times New Roman"/>
              </a:rPr>
              <a:t>o</a:t>
            </a:r>
            <a:r>
              <a:rPr sz="1000" spc="-45" dirty="0">
                <a:solidFill>
                  <a:srgbClr val="466DA5"/>
                </a:solidFill>
                <a:latin typeface="Times New Roman"/>
                <a:cs typeface="Times New Roman"/>
              </a:rPr>
              <a:t> </a:t>
            </a:r>
            <a:r>
              <a:rPr sz="1000" spc="5" dirty="0">
                <a:solidFill>
                  <a:srgbClr val="466DA5"/>
                </a:solidFill>
                <a:latin typeface="Times New Roman"/>
                <a:cs typeface="Times New Roman"/>
              </a:rPr>
              <a:t>v</a:t>
            </a:r>
            <a:r>
              <a:rPr sz="1000" spc="-20" dirty="0">
                <a:solidFill>
                  <a:srgbClr val="2D5D9E"/>
                </a:solidFill>
                <a:latin typeface="Times New Roman"/>
                <a:cs typeface="Times New Roman"/>
              </a:rPr>
              <a:t>i</a:t>
            </a:r>
            <a:r>
              <a:rPr sz="1000" spc="15" dirty="0">
                <a:solidFill>
                  <a:srgbClr val="466DA5"/>
                </a:solidFill>
                <a:latin typeface="Times New Roman"/>
                <a:cs typeface="Times New Roman"/>
              </a:rPr>
              <a:t>das,</a:t>
            </a:r>
            <a:r>
              <a:rPr sz="1000" spc="30" dirty="0">
                <a:solidFill>
                  <a:srgbClr val="466DA5"/>
                </a:solidFill>
                <a:latin typeface="Times New Roman"/>
                <a:cs typeface="Times New Roman"/>
              </a:rPr>
              <a:t> </a:t>
            </a:r>
            <a:r>
              <a:rPr sz="1000" spc="20" dirty="0">
                <a:solidFill>
                  <a:srgbClr val="2D5D9E"/>
                </a:solidFill>
                <a:latin typeface="Times New Roman"/>
                <a:cs typeface="Times New Roman"/>
              </a:rPr>
              <a:t>a</a:t>
            </a:r>
            <a:r>
              <a:rPr sz="1000" spc="110" dirty="0">
                <a:solidFill>
                  <a:srgbClr val="2D5D9E"/>
                </a:solidFill>
                <a:latin typeface="Times New Roman"/>
                <a:cs typeface="Times New Roman"/>
              </a:rPr>
              <a:t>b</a:t>
            </a:r>
            <a:r>
              <a:rPr sz="1000" spc="15" dirty="0">
                <a:solidFill>
                  <a:srgbClr val="7289B5"/>
                </a:solidFill>
                <a:latin typeface="Times New Roman"/>
                <a:cs typeface="Times New Roman"/>
              </a:rPr>
              <a:t>r</a:t>
            </a:r>
            <a:r>
              <a:rPr sz="1000" spc="-130" dirty="0">
                <a:solidFill>
                  <a:srgbClr val="7289B5"/>
                </a:solidFill>
                <a:latin typeface="Times New Roman"/>
                <a:cs typeface="Times New Roman"/>
              </a:rPr>
              <a:t>i</a:t>
            </a:r>
            <a:r>
              <a:rPr sz="1000" spc="20" dirty="0">
                <a:solidFill>
                  <a:srgbClr val="2D5D9E"/>
                </a:solidFill>
                <a:latin typeface="Times New Roman"/>
                <a:cs typeface="Times New Roman"/>
              </a:rPr>
              <a:t>e</a:t>
            </a:r>
            <a:r>
              <a:rPr sz="1000" spc="-155" dirty="0">
                <a:solidFill>
                  <a:srgbClr val="2D5D9E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466DA5"/>
                </a:solidFill>
                <a:latin typeface="Times New Roman"/>
                <a:cs typeface="Times New Roman"/>
              </a:rPr>
              <a:t>n</a:t>
            </a:r>
            <a:r>
              <a:rPr sz="1000" spc="20" dirty="0">
                <a:solidFill>
                  <a:srgbClr val="2D5D9E"/>
                </a:solidFill>
                <a:latin typeface="Times New Roman"/>
                <a:cs typeface="Times New Roman"/>
              </a:rPr>
              <a:t>d</a:t>
            </a:r>
            <a:r>
              <a:rPr sz="1000" spc="20" dirty="0">
                <a:solidFill>
                  <a:srgbClr val="466DA5"/>
                </a:solidFill>
                <a:latin typeface="Times New Roman"/>
                <a:cs typeface="Times New Roman"/>
              </a:rPr>
              <a:t>o</a:t>
            </a:r>
            <a:r>
              <a:rPr sz="1000" spc="45" dirty="0">
                <a:solidFill>
                  <a:srgbClr val="466DA5"/>
                </a:solidFill>
                <a:latin typeface="Times New Roman"/>
                <a:cs typeface="Times New Roman"/>
              </a:rPr>
              <a:t> </a:t>
            </a:r>
            <a:r>
              <a:rPr sz="1000" spc="75" dirty="0">
                <a:solidFill>
                  <a:srgbClr val="466DA5"/>
                </a:solidFill>
                <a:latin typeface="Times New Roman"/>
                <a:cs typeface="Times New Roman"/>
              </a:rPr>
              <a:t>m</a:t>
            </a:r>
            <a:r>
              <a:rPr sz="1000" spc="15" dirty="0">
                <a:solidFill>
                  <a:srgbClr val="2D5D9E"/>
                </a:solidFill>
                <a:latin typeface="Times New Roman"/>
                <a:cs typeface="Times New Roman"/>
              </a:rPr>
              <a:t>e</a:t>
            </a:r>
            <a:r>
              <a:rPr sz="1000" spc="30" dirty="0">
                <a:solidFill>
                  <a:srgbClr val="2D5D9E"/>
                </a:solidFill>
                <a:latin typeface="Times New Roman"/>
                <a:cs typeface="Times New Roman"/>
              </a:rPr>
              <a:t>n</a:t>
            </a:r>
            <a:r>
              <a:rPr sz="1000" spc="5" dirty="0">
                <a:solidFill>
                  <a:srgbClr val="466DA5"/>
                </a:solidFill>
                <a:latin typeface="Times New Roman"/>
                <a:cs typeface="Times New Roman"/>
              </a:rPr>
              <a:t>t</a:t>
            </a:r>
            <a:r>
              <a:rPr sz="1000" spc="-350" dirty="0">
                <a:solidFill>
                  <a:srgbClr val="466DA5"/>
                </a:solidFill>
                <a:latin typeface="Times New Roman"/>
                <a:cs typeface="Times New Roman"/>
              </a:rPr>
              <a:t>e</a:t>
            </a:r>
            <a:r>
              <a:rPr sz="1000" spc="-5" dirty="0">
                <a:solidFill>
                  <a:srgbClr val="7289B5"/>
                </a:solidFill>
                <a:latin typeface="Times New Roman"/>
                <a:cs typeface="Times New Roman"/>
              </a:rPr>
              <a:t>,</a:t>
            </a:r>
            <a:r>
              <a:rPr sz="1000" spc="-135" dirty="0">
                <a:solidFill>
                  <a:srgbClr val="7289B5"/>
                </a:solidFill>
                <a:latin typeface="Times New Roman"/>
                <a:cs typeface="Times New Roman"/>
              </a:rPr>
              <a:t> </a:t>
            </a:r>
            <a:r>
              <a:rPr sz="1000" spc="10" dirty="0">
                <a:solidFill>
                  <a:srgbClr val="466DA5"/>
                </a:solidFill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38237" y="2913057"/>
            <a:ext cx="8230234" cy="481965"/>
          </a:xfrm>
          <a:prstGeom prst="rect">
            <a:avLst/>
          </a:prstGeom>
          <a:solidFill>
            <a:srgbClr val="368099"/>
          </a:solidFill>
        </p:spPr>
        <p:txBody>
          <a:bodyPr vert="horz" wrap="square" lIns="0" tIns="171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5"/>
              </a:spcBef>
            </a:pPr>
            <a:r>
              <a:rPr sz="2750" spc="55" dirty="0">
                <a:solidFill>
                  <a:srgbClr val="FBFDFB"/>
                </a:solidFill>
                <a:latin typeface="Arial"/>
                <a:cs typeface="Arial"/>
              </a:rPr>
              <a:t>¿Qué</a:t>
            </a:r>
            <a:r>
              <a:rPr sz="2750" spc="15" dirty="0">
                <a:solidFill>
                  <a:srgbClr val="FBFDFB"/>
                </a:solidFill>
                <a:latin typeface="Arial"/>
                <a:cs typeface="Arial"/>
              </a:rPr>
              <a:t> </a:t>
            </a:r>
            <a:r>
              <a:rPr sz="2750" spc="114" dirty="0">
                <a:solidFill>
                  <a:srgbClr val="FBFDFB"/>
                </a:solidFill>
                <a:latin typeface="Arial"/>
                <a:cs typeface="Arial"/>
              </a:rPr>
              <a:t>ocurre</a:t>
            </a:r>
            <a:r>
              <a:rPr sz="2750" spc="55" dirty="0">
                <a:solidFill>
                  <a:srgbClr val="FBFDFB"/>
                </a:solidFill>
                <a:latin typeface="Arial"/>
                <a:cs typeface="Arial"/>
              </a:rPr>
              <a:t> </a:t>
            </a:r>
            <a:r>
              <a:rPr sz="2750" spc="30" dirty="0">
                <a:solidFill>
                  <a:srgbClr val="FBFDFB"/>
                </a:solidFill>
                <a:latin typeface="Arial"/>
                <a:cs typeface="Arial"/>
              </a:rPr>
              <a:t>después</a:t>
            </a:r>
            <a:r>
              <a:rPr sz="2750" spc="150" dirty="0">
                <a:solidFill>
                  <a:srgbClr val="FBFDFB"/>
                </a:solidFill>
                <a:latin typeface="Arial"/>
                <a:cs typeface="Arial"/>
              </a:rPr>
              <a:t> </a:t>
            </a:r>
            <a:r>
              <a:rPr sz="2750" spc="140" dirty="0">
                <a:solidFill>
                  <a:srgbClr val="FBFDFB"/>
                </a:solidFill>
                <a:latin typeface="Arial"/>
                <a:cs typeface="Arial"/>
              </a:rPr>
              <a:t>de</a:t>
            </a:r>
            <a:r>
              <a:rPr sz="2750" spc="-45" dirty="0">
                <a:solidFill>
                  <a:srgbClr val="FBFDFB"/>
                </a:solidFill>
                <a:latin typeface="Arial"/>
                <a:cs typeface="Arial"/>
              </a:rPr>
              <a:t> </a:t>
            </a:r>
            <a:r>
              <a:rPr sz="2750" spc="85" dirty="0">
                <a:solidFill>
                  <a:srgbClr val="FBFDFB"/>
                </a:solidFill>
                <a:latin typeface="Arial"/>
                <a:cs typeface="Arial"/>
              </a:rPr>
              <a:t>solicitar</a:t>
            </a:r>
            <a:r>
              <a:rPr sz="2750" spc="60" dirty="0">
                <a:solidFill>
                  <a:srgbClr val="FBFDFB"/>
                </a:solidFill>
                <a:latin typeface="Arial"/>
                <a:cs typeface="Arial"/>
              </a:rPr>
              <a:t> </a:t>
            </a:r>
            <a:r>
              <a:rPr sz="2750" spc="75" dirty="0">
                <a:solidFill>
                  <a:srgbClr val="FBFDFB"/>
                </a:solidFill>
                <a:latin typeface="Arial"/>
                <a:cs typeface="Arial"/>
              </a:rPr>
              <a:t>la</a:t>
            </a:r>
            <a:r>
              <a:rPr sz="2750" spc="30" dirty="0">
                <a:solidFill>
                  <a:srgbClr val="FBFDFB"/>
                </a:solidFill>
                <a:latin typeface="Arial"/>
                <a:cs typeface="Arial"/>
              </a:rPr>
              <a:t> </a:t>
            </a:r>
            <a:r>
              <a:rPr sz="2750" spc="75" dirty="0">
                <a:solidFill>
                  <a:srgbClr val="FBFDFB"/>
                </a:solidFill>
                <a:latin typeface="Arial"/>
                <a:cs typeface="Arial"/>
              </a:rPr>
              <a:t>Acreditación?</a:t>
            </a:r>
            <a:endParaRPr sz="27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23923" cy="680206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059017" y="123346"/>
            <a:ext cx="4431371" cy="54816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3451570" y="3490671"/>
            <a:ext cx="1336092" cy="78309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374911" y="2662824"/>
            <a:ext cx="1736919" cy="118583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384765" y="5347735"/>
            <a:ext cx="2026405" cy="1409578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150159" y="4855500"/>
            <a:ext cx="1993003" cy="1521449"/>
          </a:xfrm>
          <a:prstGeom prst="rect">
            <a:avLst/>
          </a:prstGeom>
        </p:spPr>
      </p:pic>
      <p:sp>
        <p:nvSpPr>
          <p:cNvPr id="8" name="object 8"/>
          <p:cNvSpPr/>
          <p:nvPr/>
        </p:nvSpPr>
        <p:spPr>
          <a:xfrm>
            <a:off x="1725786" y="4251395"/>
            <a:ext cx="0" cy="2215515"/>
          </a:xfrm>
          <a:custGeom>
            <a:avLst/>
            <a:gdLst/>
            <a:ahLst/>
            <a:cxnLst/>
            <a:rect l="l" t="t" r="r" b="b"/>
            <a:pathLst>
              <a:path h="2215515">
                <a:moveTo>
                  <a:pt x="0" y="2215051"/>
                </a:moveTo>
                <a:lnTo>
                  <a:pt x="0" y="0"/>
                </a:lnTo>
              </a:path>
            </a:pathLst>
          </a:custGeom>
          <a:ln w="1002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507242" y="2125842"/>
            <a:ext cx="0" cy="1365250"/>
          </a:xfrm>
          <a:custGeom>
            <a:avLst/>
            <a:gdLst/>
            <a:ahLst/>
            <a:cxnLst/>
            <a:rect l="l" t="t" r="r" b="b"/>
            <a:pathLst>
              <a:path h="1365250">
                <a:moveTo>
                  <a:pt x="0" y="1364828"/>
                </a:moveTo>
                <a:lnTo>
                  <a:pt x="0" y="0"/>
                </a:lnTo>
              </a:path>
            </a:pathLst>
          </a:custGeom>
          <a:ln w="1002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507242" y="224030"/>
            <a:ext cx="0" cy="1343025"/>
          </a:xfrm>
          <a:custGeom>
            <a:avLst/>
            <a:gdLst/>
            <a:ahLst/>
            <a:cxnLst/>
            <a:rect l="l" t="t" r="r" b="b"/>
            <a:pathLst>
              <a:path h="1343025">
                <a:moveTo>
                  <a:pt x="0" y="1342454"/>
                </a:moveTo>
                <a:lnTo>
                  <a:pt x="0" y="0"/>
                </a:lnTo>
              </a:path>
            </a:pathLst>
          </a:custGeom>
          <a:ln w="1002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709724" y="4251395"/>
            <a:ext cx="0" cy="1096645"/>
          </a:xfrm>
          <a:custGeom>
            <a:avLst/>
            <a:gdLst/>
            <a:ahLst/>
            <a:cxnLst/>
            <a:rect l="l" t="t" r="r" b="b"/>
            <a:pathLst>
              <a:path h="1096645">
                <a:moveTo>
                  <a:pt x="0" y="1096338"/>
                </a:moveTo>
                <a:lnTo>
                  <a:pt x="0" y="0"/>
                </a:lnTo>
              </a:path>
            </a:pathLst>
          </a:custGeom>
          <a:ln w="1002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5633856" y="4050027"/>
            <a:ext cx="0" cy="2595880"/>
          </a:xfrm>
          <a:custGeom>
            <a:avLst/>
            <a:gdLst/>
            <a:ahLst/>
            <a:cxnLst/>
            <a:rect l="l" t="t" r="r" b="b"/>
            <a:pathLst>
              <a:path h="2595879">
                <a:moveTo>
                  <a:pt x="0" y="2595413"/>
                </a:moveTo>
                <a:lnTo>
                  <a:pt x="0" y="0"/>
                </a:lnTo>
              </a:path>
            </a:pathLst>
          </a:custGeom>
          <a:ln w="890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114692" y="671515"/>
            <a:ext cx="0" cy="895350"/>
          </a:xfrm>
          <a:custGeom>
            <a:avLst/>
            <a:gdLst/>
            <a:ahLst/>
            <a:cxnLst/>
            <a:rect l="l" t="t" r="r" b="b"/>
            <a:pathLst>
              <a:path h="895350">
                <a:moveTo>
                  <a:pt x="0" y="894969"/>
                </a:moveTo>
                <a:lnTo>
                  <a:pt x="0" y="0"/>
                </a:lnTo>
              </a:path>
            </a:pathLst>
          </a:custGeom>
          <a:ln w="890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8406246" y="4050027"/>
            <a:ext cx="0" cy="805815"/>
          </a:xfrm>
          <a:custGeom>
            <a:avLst/>
            <a:gdLst/>
            <a:ahLst/>
            <a:cxnLst/>
            <a:rect l="l" t="t" r="r" b="b"/>
            <a:pathLst>
              <a:path h="805814">
                <a:moveTo>
                  <a:pt x="0" y="805472"/>
                </a:moveTo>
                <a:lnTo>
                  <a:pt x="0" y="0"/>
                </a:lnTo>
              </a:path>
            </a:pathLst>
          </a:custGeom>
          <a:ln w="890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8818209" y="2237712"/>
            <a:ext cx="0" cy="1253490"/>
          </a:xfrm>
          <a:custGeom>
            <a:avLst/>
            <a:gdLst/>
            <a:ahLst/>
            <a:cxnLst/>
            <a:rect l="l" t="t" r="r" b="b"/>
            <a:pathLst>
              <a:path h="1253489">
                <a:moveTo>
                  <a:pt x="0" y="1252958"/>
                </a:moveTo>
                <a:lnTo>
                  <a:pt x="0" y="0"/>
                </a:lnTo>
              </a:path>
            </a:pathLst>
          </a:custGeom>
          <a:ln w="668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11056163" y="2349583"/>
            <a:ext cx="0" cy="1163955"/>
          </a:xfrm>
          <a:custGeom>
            <a:avLst/>
            <a:gdLst/>
            <a:ahLst/>
            <a:cxnLst/>
            <a:rect l="l" t="t" r="r" b="b"/>
            <a:pathLst>
              <a:path h="1163954">
                <a:moveTo>
                  <a:pt x="0" y="1163461"/>
                </a:moveTo>
                <a:lnTo>
                  <a:pt x="0" y="0"/>
                </a:lnTo>
              </a:path>
            </a:pathLst>
          </a:custGeom>
          <a:ln w="779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423588" y="649140"/>
            <a:ext cx="0" cy="1074420"/>
          </a:xfrm>
          <a:custGeom>
            <a:avLst/>
            <a:gdLst/>
            <a:ahLst/>
            <a:cxnLst/>
            <a:rect l="l" t="t" r="r" b="b"/>
            <a:pathLst>
              <a:path h="1074420">
                <a:moveTo>
                  <a:pt x="0" y="1073964"/>
                </a:moveTo>
                <a:lnTo>
                  <a:pt x="0" y="0"/>
                </a:lnTo>
              </a:path>
            </a:pathLst>
          </a:custGeom>
          <a:ln w="10020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11624002" y="1163748"/>
            <a:ext cx="0" cy="2259965"/>
          </a:xfrm>
          <a:custGeom>
            <a:avLst/>
            <a:gdLst/>
            <a:ahLst/>
            <a:cxnLst/>
            <a:rect l="l" t="t" r="r" b="b"/>
            <a:pathLst>
              <a:path h="2259965">
                <a:moveTo>
                  <a:pt x="0" y="2259799"/>
                </a:moveTo>
                <a:lnTo>
                  <a:pt x="0" y="0"/>
                </a:lnTo>
              </a:path>
            </a:pathLst>
          </a:custGeom>
          <a:ln w="779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3585180" y="156907"/>
            <a:ext cx="3474085" cy="0"/>
          </a:xfrm>
          <a:custGeom>
            <a:avLst/>
            <a:gdLst/>
            <a:ahLst/>
            <a:cxnLst/>
            <a:rect l="l" t="t" r="r" b="b"/>
            <a:pathLst>
              <a:path w="3474084">
                <a:moveTo>
                  <a:pt x="0" y="0"/>
                </a:moveTo>
                <a:lnTo>
                  <a:pt x="3473839" y="0"/>
                </a:lnTo>
              </a:path>
            </a:pathLst>
          </a:custGeom>
          <a:ln w="1006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3585180" y="1611233"/>
            <a:ext cx="3474085" cy="0"/>
          </a:xfrm>
          <a:custGeom>
            <a:avLst/>
            <a:gdLst/>
            <a:ahLst/>
            <a:cxnLst/>
            <a:rect l="l" t="t" r="r" b="b"/>
            <a:pathLst>
              <a:path w="3474084">
                <a:moveTo>
                  <a:pt x="0" y="0"/>
                </a:moveTo>
                <a:lnTo>
                  <a:pt x="3473839" y="0"/>
                </a:lnTo>
              </a:path>
            </a:pathLst>
          </a:custGeom>
          <a:ln w="1006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7192629" y="1790227"/>
            <a:ext cx="4164329" cy="0"/>
          </a:xfrm>
          <a:custGeom>
            <a:avLst/>
            <a:gdLst/>
            <a:ahLst/>
            <a:cxnLst/>
            <a:rect l="l" t="t" r="r" b="b"/>
            <a:pathLst>
              <a:path w="4164329">
                <a:moveTo>
                  <a:pt x="0" y="0"/>
                </a:moveTo>
                <a:lnTo>
                  <a:pt x="4164155" y="0"/>
                </a:lnTo>
              </a:path>
            </a:pathLst>
          </a:custGeom>
          <a:ln w="1006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585180" y="2058719"/>
            <a:ext cx="7304405" cy="0"/>
          </a:xfrm>
          <a:custGeom>
            <a:avLst/>
            <a:gdLst/>
            <a:ahLst/>
            <a:cxnLst/>
            <a:rect l="l" t="t" r="r" b="b"/>
            <a:pathLst>
              <a:path w="7304405">
                <a:moveTo>
                  <a:pt x="0" y="0"/>
                </a:moveTo>
                <a:lnTo>
                  <a:pt x="7303971" y="0"/>
                </a:lnTo>
              </a:path>
            </a:pathLst>
          </a:custGeom>
          <a:ln w="1006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773672" y="2293648"/>
            <a:ext cx="2115820" cy="0"/>
          </a:xfrm>
          <a:custGeom>
            <a:avLst/>
            <a:gdLst/>
            <a:ahLst/>
            <a:cxnLst/>
            <a:rect l="l" t="t" r="r" b="b"/>
            <a:pathLst>
              <a:path w="2115820">
                <a:moveTo>
                  <a:pt x="0" y="0"/>
                </a:moveTo>
                <a:lnTo>
                  <a:pt x="2115479" y="0"/>
                </a:lnTo>
              </a:path>
            </a:pathLst>
          </a:custGeom>
          <a:ln w="671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11111834" y="3367613"/>
            <a:ext cx="467995" cy="0"/>
          </a:xfrm>
          <a:custGeom>
            <a:avLst/>
            <a:gdLst/>
            <a:ahLst/>
            <a:cxnLst/>
            <a:rect l="l" t="t" r="r" b="b"/>
            <a:pathLst>
              <a:path w="467995">
                <a:moveTo>
                  <a:pt x="0" y="0"/>
                </a:moveTo>
                <a:lnTo>
                  <a:pt x="467631" y="0"/>
                </a:lnTo>
              </a:path>
            </a:pathLst>
          </a:custGeom>
          <a:ln w="783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4052813" y="3546607"/>
            <a:ext cx="4810125" cy="0"/>
          </a:xfrm>
          <a:custGeom>
            <a:avLst/>
            <a:gdLst/>
            <a:ahLst/>
            <a:cxnLst/>
            <a:rect l="l" t="t" r="r" b="b"/>
            <a:pathLst>
              <a:path w="4810125">
                <a:moveTo>
                  <a:pt x="0" y="0"/>
                </a:moveTo>
                <a:lnTo>
                  <a:pt x="4809931" y="0"/>
                </a:lnTo>
              </a:path>
            </a:pathLst>
          </a:custGeom>
          <a:ln w="1006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8773672" y="3803910"/>
            <a:ext cx="1581150" cy="0"/>
          </a:xfrm>
          <a:custGeom>
            <a:avLst/>
            <a:gdLst/>
            <a:ahLst/>
            <a:cxnLst/>
            <a:rect l="l" t="t" r="r" b="b"/>
            <a:pathLst>
              <a:path w="1581150">
                <a:moveTo>
                  <a:pt x="0" y="0"/>
                </a:moveTo>
                <a:lnTo>
                  <a:pt x="1581043" y="0"/>
                </a:lnTo>
              </a:path>
            </a:pathLst>
          </a:custGeom>
          <a:ln w="671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700660" y="3994091"/>
            <a:ext cx="2650490" cy="0"/>
          </a:xfrm>
          <a:custGeom>
            <a:avLst/>
            <a:gdLst/>
            <a:ahLst/>
            <a:cxnLst/>
            <a:rect l="l" t="t" r="r" b="b"/>
            <a:pathLst>
              <a:path w="2650490">
                <a:moveTo>
                  <a:pt x="0" y="0"/>
                </a:moveTo>
                <a:lnTo>
                  <a:pt x="2649916" y="0"/>
                </a:lnTo>
              </a:path>
            </a:pathLst>
          </a:custGeom>
          <a:ln w="894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803724" y="4184272"/>
            <a:ext cx="1648460" cy="0"/>
          </a:xfrm>
          <a:custGeom>
            <a:avLst/>
            <a:gdLst/>
            <a:ahLst/>
            <a:cxnLst/>
            <a:rect l="l" t="t" r="r" b="b"/>
            <a:pathLst>
              <a:path w="1648460">
                <a:moveTo>
                  <a:pt x="0" y="0"/>
                </a:moveTo>
                <a:lnTo>
                  <a:pt x="1647846" y="0"/>
                </a:lnTo>
              </a:path>
            </a:pathLst>
          </a:custGeom>
          <a:ln w="10068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787664" y="4721255"/>
            <a:ext cx="802005" cy="0"/>
          </a:xfrm>
          <a:custGeom>
            <a:avLst/>
            <a:gdLst/>
            <a:ahLst/>
            <a:cxnLst/>
            <a:rect l="l" t="t" r="r" b="b"/>
            <a:pathLst>
              <a:path w="802004">
                <a:moveTo>
                  <a:pt x="0" y="0"/>
                </a:moveTo>
                <a:lnTo>
                  <a:pt x="801655" y="0"/>
                </a:lnTo>
              </a:path>
            </a:pathLst>
          </a:custGeom>
          <a:ln w="783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803724" y="6511195"/>
            <a:ext cx="1581150" cy="0"/>
          </a:xfrm>
          <a:custGeom>
            <a:avLst/>
            <a:gdLst/>
            <a:ahLst/>
            <a:cxnLst/>
            <a:rect l="l" t="t" r="r" b="b"/>
            <a:pathLst>
              <a:path w="1581150">
                <a:moveTo>
                  <a:pt x="0" y="0"/>
                </a:moveTo>
                <a:lnTo>
                  <a:pt x="1581042" y="0"/>
                </a:lnTo>
              </a:path>
            </a:pathLst>
          </a:custGeom>
          <a:ln w="8949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700660" y="6690189"/>
            <a:ext cx="4431665" cy="0"/>
          </a:xfrm>
          <a:custGeom>
            <a:avLst/>
            <a:gdLst/>
            <a:ahLst/>
            <a:cxnLst/>
            <a:rect l="l" t="t" r="r" b="b"/>
            <a:pathLst>
              <a:path w="4431665">
                <a:moveTo>
                  <a:pt x="0" y="0"/>
                </a:moveTo>
                <a:lnTo>
                  <a:pt x="4431372" y="0"/>
                </a:lnTo>
              </a:path>
            </a:pathLst>
          </a:custGeom>
          <a:ln w="783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3005489" y="0"/>
            <a:ext cx="36703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spc="-1535" dirty="0">
                <a:solidFill>
                  <a:srgbClr val="0E3F57"/>
                </a:solidFill>
                <a:latin typeface="Arial"/>
                <a:cs typeface="Arial"/>
              </a:rPr>
              <a:t>►►►</a:t>
            </a:r>
            <a:endParaRPr sz="24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910584" y="168290"/>
            <a:ext cx="897255" cy="2702560"/>
          </a:xfrm>
          <a:prstGeom prst="rect">
            <a:avLst/>
          </a:prstGeom>
        </p:spPr>
        <p:txBody>
          <a:bodyPr vert="horz" wrap="square" lIns="0" tIns="106045" rIns="0" bIns="0" rtlCol="0">
            <a:spAutoFit/>
          </a:bodyPr>
          <a:lstStyle/>
          <a:p>
            <a:pPr marL="125730" marR="103505" indent="5715" algn="ctr">
              <a:lnSpc>
                <a:spcPct val="84300"/>
              </a:lnSpc>
              <a:spcBef>
                <a:spcPts val="835"/>
              </a:spcBef>
            </a:pPr>
            <a:r>
              <a:rPr sz="3850" b="1" spc="-1060" dirty="0">
                <a:solidFill>
                  <a:srgbClr val="0E3F57"/>
                </a:solidFill>
                <a:latin typeface="Arial"/>
                <a:cs typeface="Arial"/>
              </a:rPr>
              <a:t>A </a:t>
            </a:r>
            <a:r>
              <a:rPr sz="3850" b="1" spc="-105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3850" b="1" spc="-750" dirty="0">
                <a:solidFill>
                  <a:srgbClr val="0E3F57"/>
                </a:solidFill>
                <a:latin typeface="Arial"/>
                <a:cs typeface="Arial"/>
              </a:rPr>
              <a:t>CRE  </a:t>
            </a:r>
            <a:r>
              <a:rPr sz="3950" spc="-865" dirty="0">
                <a:solidFill>
                  <a:srgbClr val="0E3F57"/>
                </a:solidFill>
                <a:latin typeface="Times New Roman"/>
                <a:cs typeface="Times New Roman"/>
              </a:rPr>
              <a:t>DI </a:t>
            </a:r>
            <a:r>
              <a:rPr sz="3950" spc="-550" dirty="0">
                <a:solidFill>
                  <a:srgbClr val="0E3F57"/>
                </a:solidFill>
                <a:latin typeface="Times New Roman"/>
                <a:cs typeface="Times New Roman"/>
              </a:rPr>
              <a:t> </a:t>
            </a:r>
            <a:r>
              <a:rPr sz="4600" b="1" spc="-1275" dirty="0">
                <a:solidFill>
                  <a:srgbClr val="0E3F57"/>
                </a:solidFill>
                <a:latin typeface="Courier New"/>
                <a:cs typeface="Courier New"/>
              </a:rPr>
              <a:t>TA</a:t>
            </a:r>
            <a:r>
              <a:rPr sz="3825" spc="-1912" baseline="-17429" dirty="0">
                <a:solidFill>
                  <a:srgbClr val="0E3F57"/>
                </a:solidFill>
                <a:latin typeface="Times New Roman"/>
                <a:cs typeface="Times New Roman"/>
              </a:rPr>
              <a:t>,</a:t>
            </a:r>
            <a:endParaRPr sz="3825" baseline="-17429">
              <a:latin typeface="Times New Roman"/>
              <a:cs typeface="Times New Roman"/>
            </a:endParaRPr>
          </a:p>
          <a:p>
            <a:pPr algn="ctr">
              <a:lnSpc>
                <a:spcPts val="3870"/>
              </a:lnSpc>
            </a:pPr>
            <a:r>
              <a:rPr sz="3700" b="1" spc="-705" dirty="0">
                <a:solidFill>
                  <a:srgbClr val="0E3F57"/>
                </a:solidFill>
                <a:latin typeface="Arial"/>
                <a:cs typeface="Arial"/>
              </a:rPr>
              <a:t>CION</a:t>
            </a:r>
            <a:endParaRPr sz="37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1869192" y="2985116"/>
            <a:ext cx="116840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40" dirty="0">
                <a:solidFill>
                  <a:srgbClr val="0A4B95"/>
                </a:solidFill>
                <a:latin typeface="Arial"/>
                <a:cs typeface="Arial"/>
              </a:rPr>
              <a:t>Erasmus</a:t>
            </a:r>
            <a:endParaRPr sz="22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3717180" y="170156"/>
            <a:ext cx="276860" cy="70612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4450" b="1" spc="-500" dirty="0">
                <a:solidFill>
                  <a:srgbClr val="0E3F57"/>
                </a:solidFill>
                <a:latin typeface="Arial"/>
                <a:cs typeface="Arial"/>
              </a:rPr>
              <a:t>1</a:t>
            </a:r>
            <a:endParaRPr sz="44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383355" y="386285"/>
            <a:ext cx="210883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1700" spc="110" dirty="0">
                <a:solidFill>
                  <a:srgbClr val="0E3F57"/>
                </a:solidFill>
                <a:latin typeface="Arial"/>
                <a:cs typeface="Arial"/>
              </a:rPr>
              <a:t>SOLICITU</a:t>
            </a:r>
            <a:r>
              <a:rPr sz="1700" spc="145" dirty="0">
                <a:solidFill>
                  <a:srgbClr val="0E3F57"/>
                </a:solidFill>
                <a:latin typeface="Arial"/>
                <a:cs typeface="Arial"/>
              </a:rPr>
              <a:t>D</a:t>
            </a:r>
            <a:r>
              <a:rPr sz="1700" spc="-13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2175" spc="-277" baseline="-9578" dirty="0">
                <a:solidFill>
                  <a:srgbClr val="285469"/>
                </a:solidFill>
                <a:latin typeface="Times New Roman"/>
                <a:cs typeface="Times New Roman"/>
              </a:rPr>
              <a:t>,</a:t>
            </a:r>
            <a:r>
              <a:rPr sz="1700" spc="100" dirty="0">
                <a:solidFill>
                  <a:srgbClr val="0E3F57"/>
                </a:solidFill>
                <a:latin typeface="Arial"/>
                <a:cs typeface="Arial"/>
              </a:rPr>
              <a:t>DE</a:t>
            </a:r>
            <a:r>
              <a:rPr sz="1700" spc="3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700" spc="95" dirty="0">
                <a:solidFill>
                  <a:srgbClr val="0E3F57"/>
                </a:solidFill>
                <a:latin typeface="Arial"/>
                <a:cs typeface="Arial"/>
              </a:rPr>
              <a:t>LA</a:t>
            </a:r>
            <a:endParaRPr sz="17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4419001" y="632402"/>
            <a:ext cx="178181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75" dirty="0">
                <a:solidFill>
                  <a:srgbClr val="0E3F57"/>
                </a:solidFill>
                <a:latin typeface="Arial"/>
                <a:cs typeface="Arial"/>
              </a:rPr>
              <a:t>ACREDITACION</a:t>
            </a:r>
            <a:endParaRPr sz="17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413637" y="1124635"/>
            <a:ext cx="76390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b="1" spc="95" dirty="0">
                <a:solidFill>
                  <a:srgbClr val="0E3F57"/>
                </a:solidFill>
                <a:latin typeface="Arial"/>
                <a:cs typeface="Arial"/>
              </a:rPr>
              <a:t>KA120</a:t>
            </a:r>
            <a:endParaRPr sz="17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8260600" y="537933"/>
            <a:ext cx="71120" cy="2241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30" dirty="0">
                <a:solidFill>
                  <a:srgbClr val="285469"/>
                </a:solidFill>
                <a:latin typeface="Times New Roman"/>
                <a:cs typeface="Times New Roman"/>
              </a:rPr>
              <a:t>,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7365315" y="579387"/>
            <a:ext cx="2858135" cy="1054100"/>
          </a:xfrm>
          <a:prstGeom prst="rect">
            <a:avLst/>
          </a:prstGeom>
        </p:spPr>
        <p:txBody>
          <a:bodyPr vert="horz" wrap="square" lIns="0" tIns="1250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85"/>
              </a:spcBef>
            </a:pPr>
            <a:r>
              <a:rPr sz="1500" spc="50" dirty="0">
                <a:solidFill>
                  <a:srgbClr val="0E3F57"/>
                </a:solidFill>
                <a:latin typeface="Arial"/>
                <a:cs typeface="Arial"/>
              </a:rPr>
              <a:t>EVALUAC</a:t>
            </a:r>
            <a:r>
              <a:rPr sz="1500" spc="50" dirty="0">
                <a:solidFill>
                  <a:srgbClr val="285469"/>
                </a:solidFill>
                <a:latin typeface="Arial"/>
                <a:cs typeface="Arial"/>
              </a:rPr>
              <a:t>I</a:t>
            </a:r>
            <a:r>
              <a:rPr sz="1500" spc="50" dirty="0">
                <a:solidFill>
                  <a:srgbClr val="0E3F57"/>
                </a:solidFill>
                <a:latin typeface="Arial"/>
                <a:cs typeface="Arial"/>
              </a:rPr>
              <a:t>ON</a:t>
            </a:r>
            <a:endParaRPr sz="1500">
              <a:latin typeface="Arial"/>
              <a:cs typeface="Arial"/>
            </a:endParaRPr>
          </a:p>
          <a:p>
            <a:pPr marL="61594" marR="5080" indent="-1270">
              <a:lnSpc>
                <a:spcPct val="111600"/>
              </a:lnSpc>
              <a:spcBef>
                <a:spcPts val="565"/>
              </a:spcBef>
            </a:pPr>
            <a:r>
              <a:rPr sz="1250" spc="-40" dirty="0">
                <a:solidFill>
                  <a:srgbClr val="285469"/>
                </a:solidFill>
                <a:latin typeface="Arial"/>
                <a:cs typeface="Arial"/>
              </a:rPr>
              <a:t>L</a:t>
            </a:r>
            <a:r>
              <a:rPr sz="1250" spc="60" dirty="0">
                <a:solidFill>
                  <a:srgbClr val="0E3F57"/>
                </a:solidFill>
                <a:latin typeface="Arial"/>
                <a:cs typeface="Arial"/>
              </a:rPr>
              <a:t>a</a:t>
            </a:r>
            <a:r>
              <a:rPr sz="1250" spc="8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180" dirty="0">
                <a:solidFill>
                  <a:srgbClr val="0E3F57"/>
                </a:solidFill>
                <a:latin typeface="Arial"/>
                <a:cs typeface="Arial"/>
              </a:rPr>
              <a:t>p</a:t>
            </a:r>
            <a:r>
              <a:rPr sz="1250" spc="145" dirty="0">
                <a:solidFill>
                  <a:srgbClr val="0E3F57"/>
                </a:solidFill>
                <a:latin typeface="Arial"/>
                <a:cs typeface="Arial"/>
              </a:rPr>
              <a:t>r</a:t>
            </a:r>
            <a:r>
              <a:rPr sz="1250" spc="135" dirty="0">
                <a:solidFill>
                  <a:srgbClr val="285469"/>
                </a:solidFill>
                <a:latin typeface="Arial"/>
                <a:cs typeface="Arial"/>
              </a:rPr>
              <a:t>o</a:t>
            </a:r>
            <a:r>
              <a:rPr sz="1250" spc="90" dirty="0">
                <a:solidFill>
                  <a:srgbClr val="0E3F57"/>
                </a:solidFill>
                <a:latin typeface="Arial"/>
                <a:cs typeface="Arial"/>
              </a:rPr>
              <a:t>p</a:t>
            </a:r>
            <a:r>
              <a:rPr sz="1250" spc="210" dirty="0">
                <a:solidFill>
                  <a:srgbClr val="285469"/>
                </a:solidFill>
                <a:latin typeface="Arial"/>
                <a:cs typeface="Arial"/>
              </a:rPr>
              <a:t>u</a:t>
            </a:r>
            <a:r>
              <a:rPr sz="1250" spc="95" dirty="0">
                <a:solidFill>
                  <a:srgbClr val="285469"/>
                </a:solidFill>
                <a:latin typeface="Arial"/>
                <a:cs typeface="Arial"/>
              </a:rPr>
              <a:t>e</a:t>
            </a:r>
            <a:r>
              <a:rPr sz="1250" spc="90" dirty="0">
                <a:solidFill>
                  <a:srgbClr val="0E3F57"/>
                </a:solidFill>
                <a:latin typeface="Arial"/>
                <a:cs typeface="Arial"/>
              </a:rPr>
              <a:t>s</a:t>
            </a:r>
            <a:r>
              <a:rPr sz="1250" spc="150" dirty="0">
                <a:solidFill>
                  <a:srgbClr val="285469"/>
                </a:solidFill>
                <a:latin typeface="Arial"/>
                <a:cs typeface="Arial"/>
              </a:rPr>
              <a:t>t</a:t>
            </a:r>
            <a:r>
              <a:rPr sz="1250" spc="60" dirty="0">
                <a:solidFill>
                  <a:srgbClr val="0E3F57"/>
                </a:solidFill>
                <a:latin typeface="Arial"/>
                <a:cs typeface="Arial"/>
              </a:rPr>
              <a:t>a</a:t>
            </a:r>
            <a:r>
              <a:rPr sz="1250" spc="12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175" dirty="0">
                <a:solidFill>
                  <a:srgbClr val="0E3F57"/>
                </a:solidFill>
                <a:latin typeface="Arial"/>
                <a:cs typeface="Arial"/>
              </a:rPr>
              <a:t>d</a:t>
            </a:r>
            <a:r>
              <a:rPr sz="1250" spc="55" dirty="0">
                <a:solidFill>
                  <a:srgbClr val="0E3F57"/>
                </a:solidFill>
                <a:latin typeface="Arial"/>
                <a:cs typeface="Arial"/>
              </a:rPr>
              <a:t>e</a:t>
            </a:r>
            <a:r>
              <a:rPr sz="1250" spc="125" dirty="0">
                <a:solidFill>
                  <a:srgbClr val="0E3F57"/>
                </a:solidFill>
                <a:latin typeface="Arial"/>
                <a:cs typeface="Arial"/>
              </a:rPr>
              <a:t>b</a:t>
            </a:r>
            <a:r>
              <a:rPr sz="1250" spc="60" dirty="0">
                <a:solidFill>
                  <a:srgbClr val="285469"/>
                </a:solidFill>
                <a:latin typeface="Arial"/>
                <a:cs typeface="Arial"/>
              </a:rPr>
              <a:t>e</a:t>
            </a:r>
            <a:r>
              <a:rPr sz="1250" spc="40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120" dirty="0">
                <a:solidFill>
                  <a:srgbClr val="0E3F57"/>
                </a:solidFill>
                <a:latin typeface="Arial"/>
                <a:cs typeface="Arial"/>
              </a:rPr>
              <a:t>s</a:t>
            </a:r>
            <a:r>
              <a:rPr sz="1250" spc="175" dirty="0">
                <a:solidFill>
                  <a:srgbClr val="285469"/>
                </a:solidFill>
                <a:latin typeface="Arial"/>
                <a:cs typeface="Arial"/>
              </a:rPr>
              <a:t>u</a:t>
            </a:r>
            <a:r>
              <a:rPr sz="1250" spc="125" dirty="0">
                <a:solidFill>
                  <a:srgbClr val="0E3F57"/>
                </a:solidFill>
                <a:latin typeface="Arial"/>
                <a:cs typeface="Arial"/>
              </a:rPr>
              <a:t>p</a:t>
            </a:r>
            <a:r>
              <a:rPr sz="1250" spc="55" dirty="0">
                <a:solidFill>
                  <a:srgbClr val="285469"/>
                </a:solidFill>
                <a:latin typeface="Arial"/>
                <a:cs typeface="Arial"/>
              </a:rPr>
              <a:t>e</a:t>
            </a:r>
            <a:r>
              <a:rPr sz="1250" spc="140" dirty="0">
                <a:solidFill>
                  <a:srgbClr val="0E3F57"/>
                </a:solidFill>
                <a:latin typeface="Arial"/>
                <a:cs typeface="Arial"/>
              </a:rPr>
              <a:t>r</a:t>
            </a:r>
            <a:r>
              <a:rPr sz="1250" spc="140" dirty="0">
                <a:solidFill>
                  <a:srgbClr val="285469"/>
                </a:solidFill>
                <a:latin typeface="Arial"/>
                <a:cs typeface="Arial"/>
              </a:rPr>
              <a:t>a</a:t>
            </a:r>
            <a:r>
              <a:rPr sz="1250" spc="35" dirty="0">
                <a:solidFill>
                  <a:srgbClr val="285469"/>
                </a:solidFill>
                <a:latin typeface="Arial"/>
                <a:cs typeface="Arial"/>
              </a:rPr>
              <a:t>r</a:t>
            </a:r>
            <a:r>
              <a:rPr sz="1250" spc="75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20" dirty="0">
                <a:solidFill>
                  <a:srgbClr val="285469"/>
                </a:solidFill>
                <a:latin typeface="Arial"/>
                <a:cs typeface="Arial"/>
              </a:rPr>
              <a:t>l</a:t>
            </a:r>
            <a:r>
              <a:rPr sz="1250" spc="-175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90" dirty="0">
                <a:solidFill>
                  <a:srgbClr val="285469"/>
                </a:solidFill>
                <a:latin typeface="Arial"/>
                <a:cs typeface="Arial"/>
              </a:rPr>
              <a:t>o</a:t>
            </a:r>
            <a:r>
              <a:rPr sz="1250" spc="55" dirty="0">
                <a:solidFill>
                  <a:srgbClr val="0E3F57"/>
                </a:solidFill>
                <a:latin typeface="Arial"/>
                <a:cs typeface="Arial"/>
              </a:rPr>
              <a:t>s</a:t>
            </a:r>
            <a:r>
              <a:rPr sz="125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10" dirty="0">
                <a:solidFill>
                  <a:srgbClr val="285469"/>
                </a:solidFill>
                <a:latin typeface="Arial"/>
                <a:cs typeface="Arial"/>
              </a:rPr>
              <a:t>7</a:t>
            </a:r>
            <a:r>
              <a:rPr sz="1250" spc="40" dirty="0">
                <a:solidFill>
                  <a:srgbClr val="0E3F57"/>
                </a:solidFill>
                <a:latin typeface="Arial"/>
                <a:cs typeface="Arial"/>
              </a:rPr>
              <a:t>0  </a:t>
            </a:r>
            <a:r>
              <a:rPr sz="1250" spc="180" dirty="0">
                <a:solidFill>
                  <a:srgbClr val="285469"/>
                </a:solidFill>
                <a:latin typeface="Arial"/>
                <a:cs typeface="Arial"/>
              </a:rPr>
              <a:t>p</a:t>
            </a:r>
            <a:r>
              <a:rPr sz="1250" spc="175" dirty="0">
                <a:solidFill>
                  <a:srgbClr val="285469"/>
                </a:solidFill>
                <a:latin typeface="Arial"/>
                <a:cs typeface="Arial"/>
              </a:rPr>
              <a:t>u</a:t>
            </a:r>
            <a:r>
              <a:rPr sz="1250" spc="150" dirty="0">
                <a:solidFill>
                  <a:srgbClr val="0E3F57"/>
                </a:solidFill>
                <a:latin typeface="Arial"/>
                <a:cs typeface="Arial"/>
              </a:rPr>
              <a:t>n</a:t>
            </a:r>
            <a:r>
              <a:rPr sz="1250" spc="30" dirty="0">
                <a:solidFill>
                  <a:srgbClr val="0E3F57"/>
                </a:solidFill>
                <a:latin typeface="Arial"/>
                <a:cs typeface="Arial"/>
              </a:rPr>
              <a:t>t</a:t>
            </a:r>
            <a:r>
              <a:rPr sz="1250" spc="-13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90" dirty="0">
                <a:solidFill>
                  <a:srgbClr val="285469"/>
                </a:solidFill>
                <a:latin typeface="Arial"/>
                <a:cs typeface="Arial"/>
              </a:rPr>
              <a:t>o</a:t>
            </a:r>
            <a:r>
              <a:rPr sz="1250" spc="55" dirty="0">
                <a:solidFill>
                  <a:srgbClr val="0E3F57"/>
                </a:solidFill>
                <a:latin typeface="Arial"/>
                <a:cs typeface="Arial"/>
              </a:rPr>
              <a:t>s</a:t>
            </a:r>
            <a:r>
              <a:rPr sz="1250" spc="1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55" dirty="0">
                <a:solidFill>
                  <a:srgbClr val="285469"/>
                </a:solidFill>
                <a:latin typeface="Arial"/>
                <a:cs typeface="Arial"/>
              </a:rPr>
              <a:t>e</a:t>
            </a:r>
            <a:r>
              <a:rPr sz="1250" spc="60" dirty="0">
                <a:solidFill>
                  <a:srgbClr val="0E3F57"/>
                </a:solidFill>
                <a:latin typeface="Arial"/>
                <a:cs typeface="Arial"/>
              </a:rPr>
              <a:t>n</a:t>
            </a:r>
            <a:r>
              <a:rPr sz="1250" spc="12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15" dirty="0">
                <a:solidFill>
                  <a:srgbClr val="0E3F57"/>
                </a:solidFill>
                <a:latin typeface="Arial"/>
                <a:cs typeface="Arial"/>
              </a:rPr>
              <a:t>l</a:t>
            </a:r>
            <a:r>
              <a:rPr sz="1250" spc="60" dirty="0">
                <a:solidFill>
                  <a:srgbClr val="0E3F57"/>
                </a:solidFill>
                <a:latin typeface="Arial"/>
                <a:cs typeface="Arial"/>
              </a:rPr>
              <a:t>a</a:t>
            </a:r>
            <a:r>
              <a:rPr sz="125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-14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120" dirty="0">
                <a:solidFill>
                  <a:srgbClr val="285469"/>
                </a:solidFill>
                <a:latin typeface="Arial"/>
                <a:cs typeface="Arial"/>
              </a:rPr>
              <a:t>e</a:t>
            </a:r>
            <a:r>
              <a:rPr sz="1250" spc="55" dirty="0">
                <a:solidFill>
                  <a:srgbClr val="285469"/>
                </a:solidFill>
                <a:latin typeface="Arial"/>
                <a:cs typeface="Arial"/>
              </a:rPr>
              <a:t>v</a:t>
            </a:r>
            <a:r>
              <a:rPr sz="1250" spc="135" dirty="0">
                <a:solidFill>
                  <a:srgbClr val="285469"/>
                </a:solidFill>
                <a:latin typeface="Arial"/>
                <a:cs typeface="Arial"/>
              </a:rPr>
              <a:t>a</a:t>
            </a:r>
            <a:r>
              <a:rPr sz="1250" spc="155" dirty="0">
                <a:solidFill>
                  <a:srgbClr val="285469"/>
                </a:solidFill>
                <a:latin typeface="Arial"/>
                <a:cs typeface="Arial"/>
              </a:rPr>
              <a:t>l</a:t>
            </a:r>
            <a:r>
              <a:rPr sz="1250" spc="60" dirty="0">
                <a:solidFill>
                  <a:srgbClr val="0E3F57"/>
                </a:solidFill>
                <a:latin typeface="Arial"/>
                <a:cs typeface="Arial"/>
              </a:rPr>
              <a:t>u</a:t>
            </a:r>
            <a:r>
              <a:rPr sz="1250" spc="-19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55" dirty="0">
                <a:solidFill>
                  <a:srgbClr val="0E3F57"/>
                </a:solidFill>
                <a:latin typeface="Arial"/>
                <a:cs typeface="Arial"/>
              </a:rPr>
              <a:t>a</a:t>
            </a:r>
            <a:r>
              <a:rPr sz="1250" spc="155" dirty="0">
                <a:solidFill>
                  <a:srgbClr val="0E3F57"/>
                </a:solidFill>
                <a:latin typeface="Arial"/>
                <a:cs typeface="Arial"/>
              </a:rPr>
              <a:t>c</a:t>
            </a:r>
            <a:r>
              <a:rPr sz="1250" spc="20" dirty="0">
                <a:solidFill>
                  <a:srgbClr val="0E3F57"/>
                </a:solidFill>
                <a:latin typeface="Arial"/>
                <a:cs typeface="Arial"/>
              </a:rPr>
              <a:t>i</a:t>
            </a:r>
            <a:r>
              <a:rPr sz="1250" spc="-17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55" dirty="0">
                <a:solidFill>
                  <a:srgbClr val="0E3F57"/>
                </a:solidFill>
                <a:latin typeface="Arial"/>
                <a:cs typeface="Arial"/>
              </a:rPr>
              <a:t>ó</a:t>
            </a:r>
            <a:r>
              <a:rPr sz="1250" spc="60" dirty="0">
                <a:solidFill>
                  <a:srgbClr val="0E3F57"/>
                </a:solidFill>
                <a:latin typeface="Arial"/>
                <a:cs typeface="Arial"/>
              </a:rPr>
              <a:t>n</a:t>
            </a:r>
            <a:r>
              <a:rPr sz="1250" spc="15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175" dirty="0">
                <a:solidFill>
                  <a:srgbClr val="0E3F57"/>
                </a:solidFill>
                <a:latin typeface="Arial"/>
                <a:cs typeface="Arial"/>
              </a:rPr>
              <a:t>d</a:t>
            </a:r>
            <a:r>
              <a:rPr sz="1250" spc="60" dirty="0">
                <a:solidFill>
                  <a:srgbClr val="285469"/>
                </a:solidFill>
                <a:latin typeface="Arial"/>
                <a:cs typeface="Arial"/>
              </a:rPr>
              <a:t>e</a:t>
            </a:r>
            <a:r>
              <a:rPr sz="1250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35" dirty="0">
                <a:solidFill>
                  <a:srgbClr val="0E3F57"/>
                </a:solidFill>
                <a:latin typeface="Arial"/>
                <a:cs typeface="Arial"/>
              </a:rPr>
              <a:t>la</a:t>
            </a:r>
            <a:endParaRPr sz="1250">
              <a:latin typeface="Arial"/>
              <a:cs typeface="Arial"/>
            </a:endParaRPr>
          </a:p>
          <a:p>
            <a:pPr marL="54610">
              <a:lnSpc>
                <a:spcPts val="1495"/>
              </a:lnSpc>
            </a:pPr>
            <a:r>
              <a:rPr sz="1250" spc="165" dirty="0">
                <a:solidFill>
                  <a:srgbClr val="285469"/>
                </a:solidFill>
                <a:latin typeface="Arial"/>
                <a:cs typeface="Arial"/>
              </a:rPr>
              <a:t>c</a:t>
            </a:r>
            <a:r>
              <a:rPr sz="1250" spc="145" dirty="0">
                <a:solidFill>
                  <a:srgbClr val="0E3F57"/>
                </a:solidFill>
                <a:latin typeface="Arial"/>
                <a:cs typeface="Arial"/>
              </a:rPr>
              <a:t>a</a:t>
            </a:r>
            <a:r>
              <a:rPr sz="1250" spc="150" dirty="0">
                <a:solidFill>
                  <a:srgbClr val="0E3F57"/>
                </a:solidFill>
                <a:latin typeface="Arial"/>
                <a:cs typeface="Arial"/>
              </a:rPr>
              <a:t>l</a:t>
            </a:r>
            <a:r>
              <a:rPr sz="1250" spc="20" dirty="0">
                <a:solidFill>
                  <a:srgbClr val="285469"/>
                </a:solidFill>
                <a:latin typeface="Arial"/>
                <a:cs typeface="Arial"/>
              </a:rPr>
              <a:t>i</a:t>
            </a:r>
            <a:r>
              <a:rPr sz="1250" spc="-170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175" dirty="0">
                <a:solidFill>
                  <a:srgbClr val="285469"/>
                </a:solidFill>
                <a:latin typeface="Arial"/>
                <a:cs typeface="Arial"/>
              </a:rPr>
              <a:t>d</a:t>
            </a:r>
            <a:r>
              <a:rPr sz="1250" spc="55" dirty="0">
                <a:solidFill>
                  <a:srgbClr val="0E3F57"/>
                </a:solidFill>
                <a:latin typeface="Arial"/>
                <a:cs typeface="Arial"/>
              </a:rPr>
              <a:t>a</a:t>
            </a:r>
            <a:r>
              <a:rPr sz="1250" spc="140" dirty="0">
                <a:solidFill>
                  <a:srgbClr val="0E3F57"/>
                </a:solidFill>
                <a:latin typeface="Arial"/>
                <a:cs typeface="Arial"/>
              </a:rPr>
              <a:t>d</a:t>
            </a:r>
            <a:r>
              <a:rPr sz="1250" spc="30" dirty="0">
                <a:solidFill>
                  <a:srgbClr val="285469"/>
                </a:solidFill>
                <a:latin typeface="Arial"/>
                <a:cs typeface="Arial"/>
              </a:rPr>
              <a:t>.</a:t>
            </a:r>
            <a:endParaRPr sz="12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498886" y="2107238"/>
            <a:ext cx="6350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spc="20" dirty="0">
                <a:solidFill>
                  <a:srgbClr val="0E3F57"/>
                </a:solidFill>
                <a:latin typeface="Times New Roman"/>
                <a:cs typeface="Times New Roman"/>
              </a:rPr>
              <a:t>,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690692" y="2081756"/>
            <a:ext cx="70485" cy="22415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300" spc="25" dirty="0">
                <a:solidFill>
                  <a:srgbClr val="285469"/>
                </a:solidFill>
                <a:latin typeface="Times New Roman"/>
                <a:cs typeface="Times New Roman"/>
              </a:rPr>
              <a:t>,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3652042" y="2235268"/>
            <a:ext cx="346837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spc="55" dirty="0">
                <a:solidFill>
                  <a:srgbClr val="0E3F57"/>
                </a:solidFill>
                <a:latin typeface="Arial"/>
                <a:cs typeface="Arial"/>
              </a:rPr>
              <a:t>CON</a:t>
            </a:r>
            <a:r>
              <a:rPr sz="1500" spc="55" dirty="0">
                <a:solidFill>
                  <a:srgbClr val="285469"/>
                </a:solidFill>
                <a:latin typeface="Arial"/>
                <a:cs typeface="Arial"/>
              </a:rPr>
              <a:t>C</a:t>
            </a:r>
            <a:r>
              <a:rPr sz="1500" spc="55" dirty="0">
                <a:solidFill>
                  <a:srgbClr val="0E3F57"/>
                </a:solidFill>
                <a:latin typeface="Arial"/>
                <a:cs typeface="Arial"/>
              </a:rPr>
              <a:t>ES</a:t>
            </a:r>
            <a:r>
              <a:rPr sz="1500" spc="55" dirty="0">
                <a:solidFill>
                  <a:srgbClr val="285469"/>
                </a:solidFill>
                <a:latin typeface="Arial"/>
                <a:cs typeface="Arial"/>
              </a:rPr>
              <a:t>I</a:t>
            </a:r>
            <a:r>
              <a:rPr sz="1500" spc="55" dirty="0">
                <a:solidFill>
                  <a:srgbClr val="0E3F57"/>
                </a:solidFill>
                <a:latin typeface="Arial"/>
                <a:cs typeface="Arial"/>
              </a:rPr>
              <a:t>ON</a:t>
            </a:r>
            <a:r>
              <a:rPr sz="1500" spc="-1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500" spc="75" dirty="0">
                <a:solidFill>
                  <a:srgbClr val="0E3F57"/>
                </a:solidFill>
                <a:latin typeface="Arial"/>
                <a:cs typeface="Arial"/>
              </a:rPr>
              <a:t>DE</a:t>
            </a:r>
            <a:r>
              <a:rPr sz="1500" spc="12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500" spc="40" dirty="0">
                <a:solidFill>
                  <a:srgbClr val="0E3F57"/>
                </a:solidFill>
                <a:latin typeface="Arial"/>
                <a:cs typeface="Arial"/>
              </a:rPr>
              <a:t>LA</a:t>
            </a:r>
            <a:r>
              <a:rPr sz="1500" spc="2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500" spc="40" dirty="0">
                <a:solidFill>
                  <a:srgbClr val="0E3F57"/>
                </a:solidFill>
                <a:latin typeface="Arial"/>
                <a:cs typeface="Arial"/>
              </a:rPr>
              <a:t>ACREDITACION</a:t>
            </a:r>
            <a:endParaRPr sz="15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3743333" y="2535611"/>
            <a:ext cx="3046730" cy="2165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50" spc="10" dirty="0">
                <a:solidFill>
                  <a:srgbClr val="285469"/>
                </a:solidFill>
                <a:latin typeface="Arial"/>
                <a:cs typeface="Arial"/>
              </a:rPr>
              <a:t>S</a:t>
            </a:r>
            <a:r>
              <a:rPr sz="1250" spc="20" dirty="0">
                <a:solidFill>
                  <a:srgbClr val="0E3F57"/>
                </a:solidFill>
                <a:latin typeface="Arial"/>
                <a:cs typeface="Arial"/>
              </a:rPr>
              <a:t>i</a:t>
            </a:r>
            <a:r>
              <a:rPr sz="1250" spc="9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55" dirty="0">
                <a:solidFill>
                  <a:srgbClr val="285469"/>
                </a:solidFill>
                <a:latin typeface="Arial"/>
                <a:cs typeface="Arial"/>
              </a:rPr>
              <a:t>se </a:t>
            </a:r>
            <a:r>
              <a:rPr sz="1250" spc="55" dirty="0">
                <a:solidFill>
                  <a:srgbClr val="0E3F57"/>
                </a:solidFill>
                <a:latin typeface="Arial"/>
                <a:cs typeface="Arial"/>
              </a:rPr>
              <a:t>s</a:t>
            </a:r>
            <a:r>
              <a:rPr sz="1250" spc="155" dirty="0">
                <a:solidFill>
                  <a:srgbClr val="0E3F57"/>
                </a:solidFill>
                <a:latin typeface="Arial"/>
                <a:cs typeface="Arial"/>
              </a:rPr>
              <a:t>u</a:t>
            </a:r>
            <a:r>
              <a:rPr sz="1250" spc="125" dirty="0">
                <a:solidFill>
                  <a:srgbClr val="0E3F57"/>
                </a:solidFill>
                <a:latin typeface="Arial"/>
                <a:cs typeface="Arial"/>
              </a:rPr>
              <a:t>p</a:t>
            </a:r>
            <a:r>
              <a:rPr sz="1250" spc="40" dirty="0">
                <a:solidFill>
                  <a:srgbClr val="0E3F57"/>
                </a:solidFill>
                <a:latin typeface="Arial"/>
                <a:cs typeface="Arial"/>
              </a:rPr>
              <a:t>er</a:t>
            </a:r>
            <a:r>
              <a:rPr sz="1250" spc="160" dirty="0">
                <a:solidFill>
                  <a:srgbClr val="0E3F57"/>
                </a:solidFill>
                <a:latin typeface="Arial"/>
                <a:cs typeface="Arial"/>
              </a:rPr>
              <a:t>a</a:t>
            </a:r>
            <a:r>
              <a:rPr sz="1250" spc="60" dirty="0">
                <a:solidFill>
                  <a:srgbClr val="285469"/>
                </a:solidFill>
                <a:latin typeface="Arial"/>
                <a:cs typeface="Arial"/>
              </a:rPr>
              <a:t>n</a:t>
            </a:r>
            <a:r>
              <a:rPr sz="1250" spc="125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35" dirty="0">
                <a:solidFill>
                  <a:srgbClr val="0E3F57"/>
                </a:solidFill>
                <a:latin typeface="Arial"/>
                <a:cs typeface="Arial"/>
              </a:rPr>
              <a:t>lo</a:t>
            </a:r>
            <a:r>
              <a:rPr sz="1250" spc="55" dirty="0">
                <a:solidFill>
                  <a:srgbClr val="0E3F57"/>
                </a:solidFill>
                <a:latin typeface="Arial"/>
                <a:cs typeface="Arial"/>
              </a:rPr>
              <a:t>s</a:t>
            </a:r>
            <a:r>
              <a:rPr sz="125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-13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55" dirty="0">
                <a:solidFill>
                  <a:srgbClr val="285469"/>
                </a:solidFill>
                <a:latin typeface="Arial"/>
                <a:cs typeface="Arial"/>
              </a:rPr>
              <a:t>7</a:t>
            </a:r>
            <a:r>
              <a:rPr sz="1250" spc="60" dirty="0">
                <a:solidFill>
                  <a:srgbClr val="285469"/>
                </a:solidFill>
                <a:latin typeface="Arial"/>
                <a:cs typeface="Arial"/>
              </a:rPr>
              <a:t>0</a:t>
            </a:r>
            <a:r>
              <a:rPr sz="1250" spc="40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55" dirty="0">
                <a:solidFill>
                  <a:srgbClr val="285469"/>
                </a:solidFill>
                <a:latin typeface="Arial"/>
                <a:cs typeface="Arial"/>
              </a:rPr>
              <a:t>p</a:t>
            </a:r>
            <a:r>
              <a:rPr sz="1250" spc="60" dirty="0">
                <a:solidFill>
                  <a:srgbClr val="285469"/>
                </a:solidFill>
                <a:latin typeface="Arial"/>
                <a:cs typeface="Arial"/>
              </a:rPr>
              <a:t>u</a:t>
            </a:r>
            <a:r>
              <a:rPr sz="1250" spc="-195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60" dirty="0">
                <a:solidFill>
                  <a:srgbClr val="0E3F57"/>
                </a:solidFill>
                <a:latin typeface="Arial"/>
                <a:cs typeface="Arial"/>
              </a:rPr>
              <a:t>n</a:t>
            </a:r>
            <a:r>
              <a:rPr sz="1250" spc="-16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30" dirty="0">
                <a:solidFill>
                  <a:srgbClr val="0E3F57"/>
                </a:solidFill>
                <a:latin typeface="Arial"/>
                <a:cs typeface="Arial"/>
              </a:rPr>
              <a:t>t</a:t>
            </a:r>
            <a:r>
              <a:rPr sz="1250" spc="-22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-430" dirty="0">
                <a:solidFill>
                  <a:srgbClr val="0E3F57"/>
                </a:solidFill>
                <a:latin typeface="Arial"/>
                <a:cs typeface="Arial"/>
              </a:rPr>
              <a:t>o</a:t>
            </a:r>
            <a:r>
              <a:rPr sz="1250" spc="135" dirty="0">
                <a:solidFill>
                  <a:srgbClr val="285469"/>
                </a:solidFill>
                <a:latin typeface="Arial"/>
                <a:cs typeface="Arial"/>
              </a:rPr>
              <a:t>,</a:t>
            </a:r>
            <a:r>
              <a:rPr sz="1250" spc="55" dirty="0">
                <a:solidFill>
                  <a:srgbClr val="0E3F57"/>
                </a:solidFill>
                <a:latin typeface="Arial"/>
                <a:cs typeface="Arial"/>
              </a:rPr>
              <a:t>s</a:t>
            </a:r>
            <a:r>
              <a:rPr sz="125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55" dirty="0">
                <a:solidFill>
                  <a:srgbClr val="0E3F57"/>
                </a:solidFill>
                <a:latin typeface="Arial"/>
                <a:cs typeface="Arial"/>
              </a:rPr>
              <a:t> e</a:t>
            </a:r>
            <a:r>
              <a:rPr sz="1250" spc="20" dirty="0">
                <a:solidFill>
                  <a:srgbClr val="0E3F57"/>
                </a:solidFill>
                <a:latin typeface="Arial"/>
                <a:cs typeface="Arial"/>
              </a:rPr>
              <a:t>l</a:t>
            </a:r>
            <a:r>
              <a:rPr sz="1250" spc="7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65" dirty="0">
                <a:solidFill>
                  <a:srgbClr val="285469"/>
                </a:solidFill>
                <a:latin typeface="Arial"/>
                <a:cs typeface="Arial"/>
              </a:rPr>
              <a:t>SE</a:t>
            </a:r>
            <a:r>
              <a:rPr sz="1250" spc="-254" dirty="0">
                <a:solidFill>
                  <a:srgbClr val="285469"/>
                </a:solidFill>
                <a:latin typeface="Arial"/>
                <a:cs typeface="Arial"/>
              </a:rPr>
              <a:t>P</a:t>
            </a:r>
            <a:r>
              <a:rPr sz="1250" spc="100" dirty="0">
                <a:solidFill>
                  <a:srgbClr val="42677B"/>
                </a:solidFill>
                <a:latin typeface="Arial"/>
                <a:cs typeface="Arial"/>
              </a:rPr>
              <a:t>I</a:t>
            </a:r>
            <a:r>
              <a:rPr sz="1250" spc="20" dirty="0">
                <a:solidFill>
                  <a:srgbClr val="285469"/>
                </a:solidFill>
                <a:latin typeface="Arial"/>
                <a:cs typeface="Arial"/>
              </a:rPr>
              <a:t>E</a:t>
            </a:r>
            <a:endParaRPr sz="12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740163" y="2725792"/>
            <a:ext cx="3312795" cy="2165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50" spc="130" dirty="0">
                <a:solidFill>
                  <a:srgbClr val="0E3F57"/>
                </a:solidFill>
                <a:latin typeface="Arial"/>
                <a:cs typeface="Arial"/>
              </a:rPr>
              <a:t>n</a:t>
            </a:r>
            <a:r>
              <a:rPr sz="1250" spc="110" dirty="0">
                <a:solidFill>
                  <a:srgbClr val="285469"/>
                </a:solidFill>
                <a:latin typeface="Arial"/>
                <a:cs typeface="Arial"/>
              </a:rPr>
              <a:t>ot</a:t>
            </a:r>
            <a:r>
              <a:rPr sz="1250" spc="5" dirty="0">
                <a:solidFill>
                  <a:srgbClr val="0E3F57"/>
                </a:solidFill>
                <a:latin typeface="Arial"/>
                <a:cs typeface="Arial"/>
              </a:rPr>
              <a:t>i</a:t>
            </a:r>
            <a:r>
              <a:rPr sz="1250" spc="-12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100" dirty="0">
                <a:solidFill>
                  <a:srgbClr val="0E3F57"/>
                </a:solidFill>
                <a:latin typeface="Arial"/>
                <a:cs typeface="Arial"/>
              </a:rPr>
              <a:t>f</a:t>
            </a:r>
            <a:r>
              <a:rPr sz="1250" spc="5" dirty="0">
                <a:solidFill>
                  <a:srgbClr val="285469"/>
                </a:solidFill>
                <a:latin typeface="Arial"/>
                <a:cs typeface="Arial"/>
              </a:rPr>
              <a:t>i</a:t>
            </a:r>
            <a:r>
              <a:rPr sz="1250" spc="-165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15" dirty="0">
                <a:solidFill>
                  <a:srgbClr val="0E3F57"/>
                </a:solidFill>
                <a:latin typeface="Arial"/>
                <a:cs typeface="Arial"/>
              </a:rPr>
              <a:t>ca</a:t>
            </a:r>
            <a:r>
              <a:rPr sz="125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-15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0E3F57"/>
                </a:solidFill>
                <a:latin typeface="Arial"/>
                <a:cs typeface="Arial"/>
              </a:rPr>
              <a:t>l</a:t>
            </a:r>
            <a:r>
              <a:rPr sz="1250" spc="15" dirty="0">
                <a:solidFill>
                  <a:srgbClr val="0E3F57"/>
                </a:solidFill>
                <a:latin typeface="Arial"/>
                <a:cs typeface="Arial"/>
              </a:rPr>
              <a:t>a</a:t>
            </a:r>
            <a:r>
              <a:rPr sz="1250" spc="17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80" dirty="0">
                <a:solidFill>
                  <a:srgbClr val="0E3F57"/>
                </a:solidFill>
                <a:latin typeface="Arial"/>
                <a:cs typeface="Arial"/>
              </a:rPr>
              <a:t>c</a:t>
            </a:r>
            <a:r>
              <a:rPr sz="1250" spc="135" dirty="0">
                <a:solidFill>
                  <a:srgbClr val="285469"/>
                </a:solidFill>
                <a:latin typeface="Arial"/>
                <a:cs typeface="Arial"/>
              </a:rPr>
              <a:t>o</a:t>
            </a:r>
            <a:r>
              <a:rPr sz="1250" spc="120" dirty="0">
                <a:solidFill>
                  <a:srgbClr val="285469"/>
                </a:solidFill>
                <a:latin typeface="Arial"/>
                <a:cs typeface="Arial"/>
              </a:rPr>
              <a:t>n</a:t>
            </a:r>
            <a:r>
              <a:rPr sz="1250" spc="75" dirty="0">
                <a:solidFill>
                  <a:srgbClr val="285469"/>
                </a:solidFill>
                <a:latin typeface="Arial"/>
                <a:cs typeface="Arial"/>
              </a:rPr>
              <a:t>c</a:t>
            </a:r>
            <a:r>
              <a:rPr sz="1250" spc="10" dirty="0">
                <a:solidFill>
                  <a:srgbClr val="0E3F57"/>
                </a:solidFill>
                <a:latin typeface="Arial"/>
                <a:cs typeface="Arial"/>
              </a:rPr>
              <a:t>e</a:t>
            </a:r>
            <a:r>
              <a:rPr sz="1250" spc="15" dirty="0">
                <a:solidFill>
                  <a:srgbClr val="0E3F57"/>
                </a:solidFill>
                <a:latin typeface="Arial"/>
                <a:cs typeface="Arial"/>
              </a:rPr>
              <a:t>s</a:t>
            </a:r>
            <a:r>
              <a:rPr sz="1250" spc="-16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5" dirty="0">
                <a:solidFill>
                  <a:srgbClr val="0E3F57"/>
                </a:solidFill>
                <a:latin typeface="Arial"/>
                <a:cs typeface="Arial"/>
              </a:rPr>
              <a:t>i</a:t>
            </a:r>
            <a:r>
              <a:rPr sz="1250" spc="-15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45" dirty="0">
                <a:solidFill>
                  <a:srgbClr val="0E3F57"/>
                </a:solidFill>
                <a:latin typeface="Arial"/>
                <a:cs typeface="Arial"/>
              </a:rPr>
              <a:t>ó</a:t>
            </a:r>
            <a:r>
              <a:rPr sz="1250" spc="15" dirty="0">
                <a:solidFill>
                  <a:srgbClr val="285469"/>
                </a:solidFill>
                <a:latin typeface="Arial"/>
                <a:cs typeface="Arial"/>
              </a:rPr>
              <a:t>n</a:t>
            </a:r>
            <a:r>
              <a:rPr sz="1250" spc="114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10" dirty="0">
                <a:solidFill>
                  <a:srgbClr val="0E3F57"/>
                </a:solidFill>
                <a:latin typeface="Arial"/>
                <a:cs typeface="Arial"/>
              </a:rPr>
              <a:t>d</a:t>
            </a:r>
            <a:r>
              <a:rPr sz="1250" spc="15" dirty="0">
                <a:solidFill>
                  <a:srgbClr val="0E3F57"/>
                </a:solidFill>
                <a:latin typeface="Arial"/>
                <a:cs typeface="Arial"/>
              </a:rPr>
              <a:t>e</a:t>
            </a:r>
            <a:r>
              <a:rPr sz="1250" spc="11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dirty="0">
                <a:solidFill>
                  <a:srgbClr val="0E3F57"/>
                </a:solidFill>
                <a:latin typeface="Arial"/>
                <a:cs typeface="Arial"/>
              </a:rPr>
              <a:t>l</a:t>
            </a:r>
            <a:r>
              <a:rPr sz="1250" spc="15" dirty="0">
                <a:solidFill>
                  <a:srgbClr val="0E3F57"/>
                </a:solidFill>
                <a:latin typeface="Arial"/>
                <a:cs typeface="Arial"/>
              </a:rPr>
              <a:t>a</a:t>
            </a:r>
            <a:r>
              <a:rPr sz="125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-8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10" dirty="0">
                <a:solidFill>
                  <a:srgbClr val="0E3F57"/>
                </a:solidFill>
                <a:latin typeface="Arial"/>
                <a:cs typeface="Arial"/>
              </a:rPr>
              <a:t>a</a:t>
            </a:r>
            <a:r>
              <a:rPr sz="1250" spc="15" dirty="0">
                <a:solidFill>
                  <a:srgbClr val="0E3F57"/>
                </a:solidFill>
                <a:latin typeface="Arial"/>
                <a:cs typeface="Arial"/>
              </a:rPr>
              <a:t>c</a:t>
            </a:r>
            <a:r>
              <a:rPr sz="1250" spc="-16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55" dirty="0">
                <a:solidFill>
                  <a:srgbClr val="285469"/>
                </a:solidFill>
                <a:latin typeface="Arial"/>
                <a:cs typeface="Arial"/>
              </a:rPr>
              <a:t>r</a:t>
            </a:r>
            <a:r>
              <a:rPr sz="1250" spc="10" dirty="0">
                <a:solidFill>
                  <a:srgbClr val="0E3F57"/>
                </a:solidFill>
                <a:latin typeface="Arial"/>
                <a:cs typeface="Arial"/>
              </a:rPr>
              <a:t>e</a:t>
            </a:r>
            <a:r>
              <a:rPr sz="1250" spc="15" dirty="0">
                <a:solidFill>
                  <a:srgbClr val="0E3F57"/>
                </a:solidFill>
                <a:latin typeface="Arial"/>
                <a:cs typeface="Arial"/>
              </a:rPr>
              <a:t>d</a:t>
            </a:r>
            <a:r>
              <a:rPr sz="1250" spc="-15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5" dirty="0">
                <a:solidFill>
                  <a:srgbClr val="0E3F57"/>
                </a:solidFill>
                <a:latin typeface="Arial"/>
                <a:cs typeface="Arial"/>
              </a:rPr>
              <a:t>i</a:t>
            </a:r>
            <a:r>
              <a:rPr sz="1250" spc="-22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5" dirty="0">
                <a:solidFill>
                  <a:srgbClr val="0E3F57"/>
                </a:solidFill>
                <a:latin typeface="Arial"/>
                <a:cs typeface="Arial"/>
              </a:rPr>
              <a:t>t</a:t>
            </a:r>
            <a:r>
              <a:rPr sz="1250" spc="-12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-5" dirty="0">
                <a:solidFill>
                  <a:srgbClr val="285469"/>
                </a:solidFill>
                <a:latin typeface="Arial"/>
                <a:cs typeface="Arial"/>
              </a:rPr>
              <a:t>a</a:t>
            </a:r>
            <a:r>
              <a:rPr sz="1250" spc="15" dirty="0">
                <a:solidFill>
                  <a:srgbClr val="0E3F57"/>
                </a:solidFill>
                <a:latin typeface="Arial"/>
                <a:cs typeface="Arial"/>
              </a:rPr>
              <a:t>c</a:t>
            </a:r>
            <a:r>
              <a:rPr sz="1250" spc="-15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110" dirty="0">
                <a:solidFill>
                  <a:srgbClr val="285469"/>
                </a:solidFill>
                <a:latin typeface="Arial"/>
                <a:cs typeface="Arial"/>
              </a:rPr>
              <a:t>i</a:t>
            </a:r>
            <a:r>
              <a:rPr sz="1250" spc="45" dirty="0">
                <a:solidFill>
                  <a:srgbClr val="285469"/>
                </a:solidFill>
                <a:latin typeface="Arial"/>
                <a:cs typeface="Arial"/>
              </a:rPr>
              <a:t>ó</a:t>
            </a:r>
            <a:r>
              <a:rPr sz="1250" spc="5" dirty="0">
                <a:solidFill>
                  <a:srgbClr val="0E3F57"/>
                </a:solidFill>
                <a:latin typeface="Arial"/>
                <a:cs typeface="Arial"/>
              </a:rPr>
              <a:t>n.</a:t>
            </a:r>
            <a:endParaRPr sz="12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3739053" y="2938347"/>
            <a:ext cx="3717925" cy="21653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250" spc="10" dirty="0">
                <a:solidFill>
                  <a:srgbClr val="0E3F57"/>
                </a:solidFill>
                <a:latin typeface="Arial"/>
                <a:cs typeface="Arial"/>
              </a:rPr>
              <a:t>L</a:t>
            </a:r>
            <a:r>
              <a:rPr sz="1250" spc="15" dirty="0">
                <a:solidFill>
                  <a:srgbClr val="0E3F57"/>
                </a:solidFill>
                <a:latin typeface="Arial"/>
                <a:cs typeface="Arial"/>
              </a:rPr>
              <a:t>a</a:t>
            </a:r>
            <a:r>
              <a:rPr sz="1250" spc="7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155" dirty="0">
                <a:solidFill>
                  <a:srgbClr val="0E3F57"/>
                </a:solidFill>
                <a:latin typeface="Arial"/>
                <a:cs typeface="Arial"/>
              </a:rPr>
              <a:t>i</a:t>
            </a:r>
            <a:r>
              <a:rPr sz="1250" spc="130" dirty="0">
                <a:solidFill>
                  <a:srgbClr val="0E3F57"/>
                </a:solidFill>
                <a:latin typeface="Arial"/>
                <a:cs typeface="Arial"/>
              </a:rPr>
              <a:t>n</a:t>
            </a:r>
            <a:r>
              <a:rPr sz="1250" spc="10" dirty="0">
                <a:solidFill>
                  <a:srgbClr val="0E3F57"/>
                </a:solidFill>
                <a:latin typeface="Arial"/>
                <a:cs typeface="Arial"/>
              </a:rPr>
              <a:t>st</a:t>
            </a:r>
            <a:r>
              <a:rPr sz="1250" spc="-8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5" dirty="0">
                <a:solidFill>
                  <a:srgbClr val="285469"/>
                </a:solidFill>
                <a:latin typeface="Arial"/>
                <a:cs typeface="Arial"/>
              </a:rPr>
              <a:t>i</a:t>
            </a:r>
            <a:r>
              <a:rPr sz="1250" spc="-220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110" dirty="0">
                <a:solidFill>
                  <a:srgbClr val="0E3F57"/>
                </a:solidFill>
                <a:latin typeface="Arial"/>
                <a:cs typeface="Arial"/>
              </a:rPr>
              <a:t>t</a:t>
            </a:r>
            <a:r>
              <a:rPr sz="1250" spc="15" dirty="0">
                <a:solidFill>
                  <a:srgbClr val="0E3F57"/>
                </a:solidFill>
                <a:latin typeface="Arial"/>
                <a:cs typeface="Arial"/>
              </a:rPr>
              <a:t>u</a:t>
            </a:r>
            <a:r>
              <a:rPr sz="1250" spc="-16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125" dirty="0">
                <a:solidFill>
                  <a:srgbClr val="0E3F57"/>
                </a:solidFill>
                <a:latin typeface="Arial"/>
                <a:cs typeface="Arial"/>
              </a:rPr>
              <a:t>c</a:t>
            </a:r>
            <a:r>
              <a:rPr sz="1250" spc="110" dirty="0">
                <a:solidFill>
                  <a:srgbClr val="285469"/>
                </a:solidFill>
                <a:latin typeface="Arial"/>
                <a:cs typeface="Arial"/>
              </a:rPr>
              <a:t>i</a:t>
            </a:r>
            <a:r>
              <a:rPr sz="1250" spc="135" dirty="0">
                <a:solidFill>
                  <a:srgbClr val="0E3F57"/>
                </a:solidFill>
                <a:latin typeface="Arial"/>
                <a:cs typeface="Arial"/>
              </a:rPr>
              <a:t>ó</a:t>
            </a:r>
            <a:r>
              <a:rPr sz="1250" spc="15" dirty="0">
                <a:solidFill>
                  <a:srgbClr val="0E3F57"/>
                </a:solidFill>
                <a:latin typeface="Arial"/>
                <a:cs typeface="Arial"/>
              </a:rPr>
              <a:t>n</a:t>
            </a:r>
            <a:r>
              <a:rPr sz="1250" spc="114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130" dirty="0">
                <a:solidFill>
                  <a:srgbClr val="0E3F57"/>
                </a:solidFill>
                <a:latin typeface="Arial"/>
                <a:cs typeface="Arial"/>
              </a:rPr>
              <a:t>qued</a:t>
            </a:r>
            <a:r>
              <a:rPr sz="1250" spc="135" dirty="0">
                <a:solidFill>
                  <a:srgbClr val="0E3F57"/>
                </a:solidFill>
                <a:latin typeface="Arial"/>
                <a:cs typeface="Arial"/>
              </a:rPr>
              <a:t>a</a:t>
            </a:r>
            <a:r>
              <a:rPr sz="1250" spc="4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-5" dirty="0">
                <a:solidFill>
                  <a:srgbClr val="0E3F57"/>
                </a:solidFill>
                <a:latin typeface="Arial"/>
                <a:cs typeface="Arial"/>
              </a:rPr>
              <a:t>a</a:t>
            </a:r>
            <a:r>
              <a:rPr sz="1250" spc="125" dirty="0">
                <a:solidFill>
                  <a:srgbClr val="285469"/>
                </a:solidFill>
                <a:latin typeface="Arial"/>
                <a:cs typeface="Arial"/>
              </a:rPr>
              <a:t>c</a:t>
            </a:r>
            <a:r>
              <a:rPr sz="1250" spc="140" dirty="0">
                <a:solidFill>
                  <a:srgbClr val="285469"/>
                </a:solidFill>
                <a:latin typeface="Arial"/>
                <a:cs typeface="Arial"/>
              </a:rPr>
              <a:t>r</a:t>
            </a:r>
            <a:r>
              <a:rPr sz="1250" spc="130" dirty="0">
                <a:solidFill>
                  <a:srgbClr val="0E3F57"/>
                </a:solidFill>
                <a:latin typeface="Arial"/>
                <a:cs typeface="Arial"/>
              </a:rPr>
              <a:t>e</a:t>
            </a:r>
            <a:r>
              <a:rPr sz="1250" spc="10" dirty="0">
                <a:solidFill>
                  <a:srgbClr val="0E3F57"/>
                </a:solidFill>
                <a:latin typeface="Arial"/>
                <a:cs typeface="Arial"/>
              </a:rPr>
              <a:t>d</a:t>
            </a:r>
            <a:r>
              <a:rPr sz="1250" spc="135" dirty="0">
                <a:solidFill>
                  <a:srgbClr val="0E3F57"/>
                </a:solidFill>
                <a:latin typeface="Arial"/>
                <a:cs typeface="Arial"/>
              </a:rPr>
              <a:t>i</a:t>
            </a:r>
            <a:r>
              <a:rPr sz="1250" spc="65" dirty="0">
                <a:solidFill>
                  <a:srgbClr val="0E3F57"/>
                </a:solidFill>
                <a:latin typeface="Arial"/>
                <a:cs typeface="Arial"/>
              </a:rPr>
              <a:t>t</a:t>
            </a:r>
            <a:r>
              <a:rPr sz="1250" spc="-17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90" dirty="0">
                <a:solidFill>
                  <a:srgbClr val="0E3F57"/>
                </a:solidFill>
                <a:latin typeface="Arial"/>
                <a:cs typeface="Arial"/>
              </a:rPr>
              <a:t>a</a:t>
            </a:r>
            <a:r>
              <a:rPr sz="1250" spc="175" dirty="0">
                <a:solidFill>
                  <a:srgbClr val="285469"/>
                </a:solidFill>
                <a:latin typeface="Arial"/>
                <a:cs typeface="Arial"/>
              </a:rPr>
              <a:t>d</a:t>
            </a:r>
            <a:r>
              <a:rPr sz="1250" spc="135" dirty="0">
                <a:solidFill>
                  <a:srgbClr val="0E3F57"/>
                </a:solidFill>
                <a:latin typeface="Arial"/>
                <a:cs typeface="Arial"/>
              </a:rPr>
              <a:t>a</a:t>
            </a:r>
            <a:r>
              <a:rPr sz="1250" spc="-8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215" dirty="0">
                <a:solidFill>
                  <a:srgbClr val="285469"/>
                </a:solidFill>
                <a:latin typeface="Arial"/>
                <a:cs typeface="Arial"/>
              </a:rPr>
              <a:t>h</a:t>
            </a:r>
            <a:r>
              <a:rPr sz="1250" spc="95" dirty="0">
                <a:solidFill>
                  <a:srgbClr val="285469"/>
                </a:solidFill>
                <a:latin typeface="Arial"/>
                <a:cs typeface="Arial"/>
              </a:rPr>
              <a:t>a</a:t>
            </a:r>
            <a:r>
              <a:rPr sz="1250" spc="120" dirty="0">
                <a:solidFill>
                  <a:srgbClr val="0E3F57"/>
                </a:solidFill>
                <a:latin typeface="Arial"/>
                <a:cs typeface="Arial"/>
              </a:rPr>
              <a:t>st</a:t>
            </a:r>
            <a:r>
              <a:rPr sz="1250" spc="135" dirty="0">
                <a:solidFill>
                  <a:srgbClr val="285469"/>
                </a:solidFill>
                <a:latin typeface="Arial"/>
                <a:cs typeface="Arial"/>
              </a:rPr>
              <a:t>a</a:t>
            </a:r>
            <a:r>
              <a:rPr sz="1250" spc="-35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130" dirty="0">
                <a:solidFill>
                  <a:srgbClr val="285469"/>
                </a:solidFill>
                <a:latin typeface="Arial"/>
                <a:cs typeface="Arial"/>
              </a:rPr>
              <a:t>2</a:t>
            </a:r>
            <a:r>
              <a:rPr sz="1250" spc="135" dirty="0">
                <a:solidFill>
                  <a:srgbClr val="285469"/>
                </a:solidFill>
                <a:latin typeface="Arial"/>
                <a:cs typeface="Arial"/>
              </a:rPr>
              <a:t>0</a:t>
            </a:r>
            <a:r>
              <a:rPr sz="1250" spc="155" dirty="0">
                <a:solidFill>
                  <a:srgbClr val="285469"/>
                </a:solidFill>
                <a:latin typeface="Arial"/>
                <a:cs typeface="Arial"/>
              </a:rPr>
              <a:t>2</a:t>
            </a:r>
            <a:r>
              <a:rPr sz="1250" spc="95" dirty="0">
                <a:solidFill>
                  <a:srgbClr val="0E3F57"/>
                </a:solidFill>
                <a:latin typeface="Arial"/>
                <a:cs typeface="Arial"/>
              </a:rPr>
              <a:t>7.</a:t>
            </a:r>
            <a:endParaRPr sz="125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7399440" y="2062489"/>
            <a:ext cx="294005" cy="744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700" b="1" spc="-240" dirty="0">
                <a:solidFill>
                  <a:srgbClr val="0E3F57"/>
                </a:solidFill>
                <a:latin typeface="Times New Roman"/>
                <a:cs typeface="Times New Roman"/>
              </a:rPr>
              <a:t>2</a:t>
            </a:r>
            <a:endParaRPr sz="4700">
              <a:latin typeface="Times New Roman"/>
              <a:cs typeface="Times New Roman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11126705" y="3029865"/>
            <a:ext cx="274320" cy="3619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200" spc="-1205" dirty="0">
                <a:solidFill>
                  <a:srgbClr val="0E3F57"/>
                </a:solidFill>
                <a:latin typeface="Arial"/>
                <a:cs typeface="Arial"/>
              </a:rPr>
              <a:t>◄◄</a:t>
            </a:r>
            <a:endParaRPr sz="22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937162" y="4186489"/>
            <a:ext cx="281305" cy="7594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4800" b="1" spc="-390" dirty="0">
                <a:solidFill>
                  <a:srgbClr val="0E3F57"/>
                </a:solidFill>
                <a:latin typeface="Times New Roman"/>
                <a:cs typeface="Times New Roman"/>
              </a:rPr>
              <a:t>3</a:t>
            </a:r>
            <a:endParaRPr sz="48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455557" y="4316073"/>
            <a:ext cx="1718310" cy="1209675"/>
          </a:xfrm>
          <a:prstGeom prst="rect">
            <a:avLst/>
          </a:prstGeom>
        </p:spPr>
        <p:txBody>
          <a:bodyPr vert="horz" wrap="square" lIns="0" tIns="24765" rIns="0" bIns="0" rtlCol="0">
            <a:spAutoFit/>
          </a:bodyPr>
          <a:lstStyle/>
          <a:p>
            <a:pPr marL="12700" marR="494665" indent="5715">
              <a:lnSpc>
                <a:spcPts val="1760"/>
              </a:lnSpc>
              <a:spcBef>
                <a:spcPts val="195"/>
              </a:spcBef>
            </a:pPr>
            <a:r>
              <a:rPr sz="1500" spc="-165" dirty="0">
                <a:solidFill>
                  <a:srgbClr val="0E3F57"/>
                </a:solidFill>
                <a:latin typeface="Arial"/>
                <a:cs typeface="Arial"/>
              </a:rPr>
              <a:t>S</a:t>
            </a:r>
            <a:r>
              <a:rPr sz="1500" spc="-21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500" spc="95" dirty="0">
                <a:solidFill>
                  <a:srgbClr val="0E3F57"/>
                </a:solidFill>
                <a:latin typeface="Arial"/>
                <a:cs typeface="Arial"/>
              </a:rPr>
              <a:t>O</a:t>
            </a:r>
            <a:r>
              <a:rPr sz="1500" spc="-70" dirty="0">
                <a:solidFill>
                  <a:srgbClr val="0E3F57"/>
                </a:solidFill>
                <a:latin typeface="Arial"/>
                <a:cs typeface="Arial"/>
              </a:rPr>
              <a:t>L</a:t>
            </a:r>
            <a:r>
              <a:rPr sz="1500" spc="80" dirty="0">
                <a:solidFill>
                  <a:srgbClr val="285469"/>
                </a:solidFill>
                <a:latin typeface="Arial"/>
                <a:cs typeface="Arial"/>
              </a:rPr>
              <a:t>I</a:t>
            </a:r>
            <a:r>
              <a:rPr sz="1500" spc="90" dirty="0">
                <a:solidFill>
                  <a:srgbClr val="0E3F57"/>
                </a:solidFill>
                <a:latin typeface="Arial"/>
                <a:cs typeface="Arial"/>
              </a:rPr>
              <a:t>C</a:t>
            </a:r>
            <a:r>
              <a:rPr sz="1500" spc="20" dirty="0">
                <a:solidFill>
                  <a:srgbClr val="0E3F57"/>
                </a:solidFill>
                <a:latin typeface="Arial"/>
                <a:cs typeface="Arial"/>
              </a:rPr>
              <a:t>I</a:t>
            </a:r>
            <a:r>
              <a:rPr sz="1500" spc="75" dirty="0">
                <a:solidFill>
                  <a:srgbClr val="0E3F57"/>
                </a:solidFill>
                <a:latin typeface="Arial"/>
                <a:cs typeface="Arial"/>
              </a:rPr>
              <a:t>T</a:t>
            </a:r>
            <a:r>
              <a:rPr sz="1500" spc="30" dirty="0">
                <a:solidFill>
                  <a:srgbClr val="0E3F57"/>
                </a:solidFill>
                <a:latin typeface="Arial"/>
                <a:cs typeface="Arial"/>
              </a:rPr>
              <a:t>U</a:t>
            </a:r>
            <a:r>
              <a:rPr sz="1500" spc="55" dirty="0">
                <a:solidFill>
                  <a:srgbClr val="0E3F57"/>
                </a:solidFill>
                <a:latin typeface="Arial"/>
                <a:cs typeface="Arial"/>
              </a:rPr>
              <a:t>D  </a:t>
            </a:r>
            <a:r>
              <a:rPr sz="1500" spc="140" dirty="0">
                <a:solidFill>
                  <a:srgbClr val="0E3F57"/>
                </a:solidFill>
                <a:latin typeface="Arial"/>
                <a:cs typeface="Arial"/>
              </a:rPr>
              <a:t>D</a:t>
            </a:r>
            <a:r>
              <a:rPr sz="1500" spc="75" dirty="0">
                <a:solidFill>
                  <a:srgbClr val="285469"/>
                </a:solidFill>
                <a:latin typeface="Arial"/>
                <a:cs typeface="Arial"/>
              </a:rPr>
              <a:t>E</a:t>
            </a:r>
            <a:r>
              <a:rPr sz="1500" spc="-100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500" spc="65" dirty="0">
                <a:solidFill>
                  <a:srgbClr val="0E3F57"/>
                </a:solidFill>
                <a:latin typeface="Arial"/>
                <a:cs typeface="Arial"/>
              </a:rPr>
              <a:t>FONDOS</a:t>
            </a:r>
            <a:endParaRPr sz="1500">
              <a:latin typeface="Arial"/>
              <a:cs typeface="Arial"/>
            </a:endParaRPr>
          </a:p>
          <a:p>
            <a:pPr marL="88900" marR="5080" indent="-3175">
              <a:lnSpc>
                <a:spcPct val="105700"/>
              </a:lnSpc>
              <a:spcBef>
                <a:spcPts val="955"/>
              </a:spcBef>
            </a:pPr>
            <a:r>
              <a:rPr sz="1250" spc="55" dirty="0">
                <a:solidFill>
                  <a:srgbClr val="285469"/>
                </a:solidFill>
                <a:latin typeface="Arial"/>
                <a:cs typeface="Arial"/>
              </a:rPr>
              <a:t>Ca</a:t>
            </a:r>
            <a:r>
              <a:rPr sz="1250" spc="55" dirty="0">
                <a:solidFill>
                  <a:srgbClr val="0E3F57"/>
                </a:solidFill>
                <a:latin typeface="Arial"/>
                <a:cs typeface="Arial"/>
              </a:rPr>
              <a:t>d</a:t>
            </a:r>
            <a:r>
              <a:rPr sz="1250" spc="55" dirty="0">
                <a:solidFill>
                  <a:srgbClr val="285469"/>
                </a:solidFill>
                <a:latin typeface="Arial"/>
                <a:cs typeface="Arial"/>
              </a:rPr>
              <a:t>a</a:t>
            </a:r>
            <a:r>
              <a:rPr sz="1250" spc="15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110" dirty="0">
                <a:solidFill>
                  <a:srgbClr val="285469"/>
                </a:solidFill>
                <a:latin typeface="Arial"/>
                <a:cs typeface="Arial"/>
              </a:rPr>
              <a:t>a</a:t>
            </a:r>
            <a:r>
              <a:rPr sz="1250" spc="110" dirty="0">
                <a:solidFill>
                  <a:srgbClr val="0E3F57"/>
                </a:solidFill>
                <a:latin typeface="Arial"/>
                <a:cs typeface="Arial"/>
              </a:rPr>
              <a:t>ño</a:t>
            </a:r>
            <a:r>
              <a:rPr sz="1250" spc="1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55" dirty="0">
                <a:solidFill>
                  <a:srgbClr val="285469"/>
                </a:solidFill>
                <a:latin typeface="Arial"/>
                <a:cs typeface="Arial"/>
              </a:rPr>
              <a:t>se</a:t>
            </a:r>
            <a:r>
              <a:rPr sz="1250" spc="-10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100" dirty="0">
                <a:solidFill>
                  <a:srgbClr val="0E3F57"/>
                </a:solidFill>
                <a:latin typeface="Arial"/>
                <a:cs typeface="Arial"/>
              </a:rPr>
              <a:t>p</a:t>
            </a:r>
            <a:r>
              <a:rPr sz="1250" spc="100" dirty="0">
                <a:solidFill>
                  <a:srgbClr val="285469"/>
                </a:solidFill>
                <a:latin typeface="Arial"/>
                <a:cs typeface="Arial"/>
              </a:rPr>
              <a:t>od</a:t>
            </a:r>
            <a:r>
              <a:rPr sz="1250" spc="100" dirty="0">
                <a:solidFill>
                  <a:srgbClr val="0E3F57"/>
                </a:solidFill>
                <a:latin typeface="Arial"/>
                <a:cs typeface="Arial"/>
              </a:rPr>
              <a:t>r</a:t>
            </a:r>
            <a:r>
              <a:rPr sz="1250" spc="100" dirty="0">
                <a:solidFill>
                  <a:srgbClr val="285469"/>
                </a:solidFill>
                <a:latin typeface="Arial"/>
                <a:cs typeface="Arial"/>
              </a:rPr>
              <a:t>á</a:t>
            </a:r>
            <a:r>
              <a:rPr sz="1250" spc="100" dirty="0">
                <a:solidFill>
                  <a:srgbClr val="0E3F57"/>
                </a:solidFill>
                <a:latin typeface="Arial"/>
                <a:cs typeface="Arial"/>
              </a:rPr>
              <a:t>n </a:t>
            </a:r>
            <a:r>
              <a:rPr sz="1250" spc="-33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114" dirty="0">
                <a:solidFill>
                  <a:srgbClr val="285469"/>
                </a:solidFill>
                <a:latin typeface="Arial"/>
                <a:cs typeface="Arial"/>
              </a:rPr>
              <a:t>sol</a:t>
            </a:r>
            <a:r>
              <a:rPr sz="1250" spc="114" dirty="0">
                <a:solidFill>
                  <a:srgbClr val="42677B"/>
                </a:solidFill>
                <a:latin typeface="Arial"/>
                <a:cs typeface="Arial"/>
              </a:rPr>
              <a:t>i</a:t>
            </a:r>
            <a:r>
              <a:rPr sz="1250" spc="114" dirty="0">
                <a:solidFill>
                  <a:srgbClr val="285469"/>
                </a:solidFill>
                <a:latin typeface="Arial"/>
                <a:cs typeface="Arial"/>
              </a:rPr>
              <a:t>ci</a:t>
            </a:r>
            <a:r>
              <a:rPr sz="1250" spc="114" dirty="0">
                <a:solidFill>
                  <a:srgbClr val="42677B"/>
                </a:solidFill>
                <a:latin typeface="Arial"/>
                <a:cs typeface="Arial"/>
              </a:rPr>
              <a:t>t</a:t>
            </a:r>
            <a:r>
              <a:rPr sz="1250" spc="114" dirty="0">
                <a:solidFill>
                  <a:srgbClr val="285469"/>
                </a:solidFill>
                <a:latin typeface="Arial"/>
                <a:cs typeface="Arial"/>
              </a:rPr>
              <a:t>a</a:t>
            </a:r>
            <a:r>
              <a:rPr sz="1250" spc="114" dirty="0">
                <a:solidFill>
                  <a:srgbClr val="0E3F57"/>
                </a:solidFill>
                <a:latin typeface="Arial"/>
                <a:cs typeface="Arial"/>
              </a:rPr>
              <a:t>r</a:t>
            </a:r>
            <a:r>
              <a:rPr sz="1250" spc="13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90" dirty="0">
                <a:solidFill>
                  <a:srgbClr val="285469"/>
                </a:solidFill>
                <a:latin typeface="Arial"/>
                <a:cs typeface="Arial"/>
              </a:rPr>
              <a:t>fondo</a:t>
            </a:r>
            <a:r>
              <a:rPr sz="1250" spc="90" dirty="0">
                <a:solidFill>
                  <a:srgbClr val="42677B"/>
                </a:solidFill>
                <a:latin typeface="Arial"/>
                <a:cs typeface="Arial"/>
              </a:rPr>
              <a:t>s</a:t>
            </a:r>
            <a:endParaRPr sz="1250">
              <a:latin typeface="Arial"/>
              <a:cs typeface="Arial"/>
            </a:endParaRPr>
          </a:p>
          <a:p>
            <a:pPr marL="84455">
              <a:lnSpc>
                <a:spcPct val="100000"/>
              </a:lnSpc>
              <a:spcBef>
                <a:spcPts val="140"/>
              </a:spcBef>
            </a:pPr>
            <a:r>
              <a:rPr sz="1200" spc="35" dirty="0">
                <a:solidFill>
                  <a:srgbClr val="285469"/>
                </a:solidFill>
                <a:latin typeface="Arial"/>
                <a:cs typeface="Arial"/>
              </a:rPr>
              <a:t>(</a:t>
            </a:r>
            <a:r>
              <a:rPr sz="1200" spc="-170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00" spc="75" dirty="0">
                <a:solidFill>
                  <a:srgbClr val="0E3F57"/>
                </a:solidFill>
                <a:latin typeface="Arial"/>
                <a:cs typeface="Arial"/>
              </a:rPr>
              <a:t>K</a:t>
            </a:r>
            <a:r>
              <a:rPr sz="1200" spc="-60" dirty="0">
                <a:solidFill>
                  <a:srgbClr val="285469"/>
                </a:solidFill>
                <a:latin typeface="Arial"/>
                <a:cs typeface="Arial"/>
              </a:rPr>
              <a:t>A</a:t>
            </a:r>
            <a:r>
              <a:rPr sz="1200" spc="40" dirty="0">
                <a:solidFill>
                  <a:srgbClr val="0E3F57"/>
                </a:solidFill>
                <a:latin typeface="Arial"/>
                <a:cs typeface="Arial"/>
              </a:rPr>
              <a:t>12</a:t>
            </a:r>
            <a:r>
              <a:rPr sz="1200" spc="-200" dirty="0">
                <a:solidFill>
                  <a:srgbClr val="0E3F57"/>
                </a:solidFill>
                <a:latin typeface="Arial"/>
                <a:cs typeface="Arial"/>
              </a:rPr>
              <a:t>1</a:t>
            </a:r>
            <a:r>
              <a:rPr sz="1200" spc="25" dirty="0">
                <a:solidFill>
                  <a:srgbClr val="285469"/>
                </a:solidFill>
                <a:latin typeface="Arial"/>
                <a:cs typeface="Arial"/>
              </a:rPr>
              <a:t>)</a:t>
            </a:r>
            <a:endParaRPr sz="12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5165504" y="4329281"/>
            <a:ext cx="367030" cy="4000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50" spc="-1535" dirty="0">
                <a:solidFill>
                  <a:srgbClr val="0E3F57"/>
                </a:solidFill>
                <a:latin typeface="Arial"/>
                <a:cs typeface="Arial"/>
              </a:rPr>
              <a:t>►►►</a:t>
            </a:r>
            <a:endParaRPr sz="24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5820427" y="4009049"/>
            <a:ext cx="392430" cy="74422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5850" spc="-877" baseline="-19943" dirty="0">
                <a:solidFill>
                  <a:srgbClr val="0E3F57"/>
                </a:solidFill>
                <a:latin typeface="Times New Roman"/>
                <a:cs typeface="Times New Roman"/>
              </a:rPr>
              <a:t>-</a:t>
            </a:r>
            <a:r>
              <a:rPr sz="4700" b="1" spc="-585" dirty="0">
                <a:solidFill>
                  <a:srgbClr val="0E3F57"/>
                </a:solidFill>
                <a:latin typeface="Times New Roman"/>
                <a:cs typeface="Times New Roman"/>
              </a:rPr>
              <a:t>4</a:t>
            </a:r>
            <a:endParaRPr sz="47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6665959" y="4271324"/>
            <a:ext cx="1118870" cy="255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b="1" spc="80" dirty="0">
                <a:solidFill>
                  <a:srgbClr val="0E3F57"/>
                </a:solidFill>
                <a:latin typeface="Arial"/>
                <a:cs typeface="Arial"/>
              </a:rPr>
              <a:t>INFORMES</a:t>
            </a:r>
            <a:endParaRPr sz="15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5882507" y="5031271"/>
            <a:ext cx="2157095" cy="1054735"/>
          </a:xfrm>
          <a:prstGeom prst="rect">
            <a:avLst/>
          </a:prstGeom>
        </p:spPr>
        <p:txBody>
          <a:bodyPr vert="horz" wrap="square" lIns="0" tIns="23495" rIns="0" bIns="0" rtlCol="0">
            <a:spAutoFit/>
          </a:bodyPr>
          <a:lstStyle/>
          <a:p>
            <a:pPr marL="19050" marR="5080" indent="-1270">
              <a:lnSpc>
                <a:spcPct val="105700"/>
              </a:lnSpc>
              <a:spcBef>
                <a:spcPts val="185"/>
              </a:spcBef>
            </a:pPr>
            <a:r>
              <a:rPr sz="1250" spc="60" dirty="0">
                <a:solidFill>
                  <a:srgbClr val="0E3F57"/>
                </a:solidFill>
                <a:latin typeface="Arial"/>
                <a:cs typeface="Arial"/>
              </a:rPr>
              <a:t>Las</a:t>
            </a:r>
            <a:r>
              <a:rPr sz="1250" spc="-1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155" dirty="0">
                <a:solidFill>
                  <a:srgbClr val="285469"/>
                </a:solidFill>
                <a:latin typeface="Arial"/>
                <a:cs typeface="Arial"/>
              </a:rPr>
              <a:t>i</a:t>
            </a:r>
            <a:r>
              <a:rPr sz="1250" spc="130" dirty="0">
                <a:solidFill>
                  <a:srgbClr val="0E3F57"/>
                </a:solidFill>
                <a:latin typeface="Arial"/>
                <a:cs typeface="Arial"/>
              </a:rPr>
              <a:t>n</a:t>
            </a:r>
            <a:r>
              <a:rPr sz="1250" spc="180" dirty="0">
                <a:solidFill>
                  <a:srgbClr val="0E3F57"/>
                </a:solidFill>
                <a:latin typeface="Arial"/>
                <a:cs typeface="Arial"/>
              </a:rPr>
              <a:t>s</a:t>
            </a:r>
            <a:r>
              <a:rPr sz="1250" spc="110" dirty="0">
                <a:solidFill>
                  <a:srgbClr val="285469"/>
                </a:solidFill>
                <a:latin typeface="Arial"/>
                <a:cs typeface="Arial"/>
              </a:rPr>
              <a:t>t</a:t>
            </a:r>
            <a:r>
              <a:rPr sz="1250" spc="25" dirty="0">
                <a:solidFill>
                  <a:srgbClr val="0E3F57"/>
                </a:solidFill>
                <a:latin typeface="Arial"/>
                <a:cs typeface="Arial"/>
              </a:rPr>
              <a:t>i</a:t>
            </a:r>
            <a:r>
              <a:rPr sz="1250" spc="-15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110" dirty="0">
                <a:solidFill>
                  <a:srgbClr val="285469"/>
                </a:solidFill>
                <a:latin typeface="Arial"/>
                <a:cs typeface="Arial"/>
              </a:rPr>
              <a:t>t</a:t>
            </a:r>
            <a:r>
              <a:rPr sz="1250" spc="120" dirty="0">
                <a:solidFill>
                  <a:srgbClr val="285469"/>
                </a:solidFill>
                <a:latin typeface="Arial"/>
                <a:cs typeface="Arial"/>
              </a:rPr>
              <a:t>u</a:t>
            </a:r>
            <a:r>
              <a:rPr sz="1250" spc="130" dirty="0">
                <a:solidFill>
                  <a:srgbClr val="285469"/>
                </a:solidFill>
                <a:latin typeface="Arial"/>
                <a:cs typeface="Arial"/>
              </a:rPr>
              <a:t>c</a:t>
            </a:r>
            <a:r>
              <a:rPr sz="1250" spc="25" dirty="0">
                <a:solidFill>
                  <a:srgbClr val="42677B"/>
                </a:solidFill>
                <a:latin typeface="Arial"/>
                <a:cs typeface="Arial"/>
              </a:rPr>
              <a:t>i</a:t>
            </a:r>
            <a:r>
              <a:rPr sz="1250" spc="-175" dirty="0">
                <a:solidFill>
                  <a:srgbClr val="42677B"/>
                </a:solidFill>
                <a:latin typeface="Arial"/>
                <a:cs typeface="Arial"/>
              </a:rPr>
              <a:t> </a:t>
            </a:r>
            <a:r>
              <a:rPr sz="1250" spc="60" dirty="0">
                <a:solidFill>
                  <a:srgbClr val="285469"/>
                </a:solidFill>
                <a:latin typeface="Arial"/>
                <a:cs typeface="Arial"/>
              </a:rPr>
              <a:t>o</a:t>
            </a:r>
            <a:r>
              <a:rPr sz="1250" spc="65" dirty="0">
                <a:solidFill>
                  <a:srgbClr val="285469"/>
                </a:solidFill>
                <a:latin typeface="Arial"/>
                <a:cs typeface="Arial"/>
              </a:rPr>
              <a:t>n</a:t>
            </a:r>
            <a:r>
              <a:rPr sz="1250" spc="-215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60" dirty="0">
                <a:solidFill>
                  <a:srgbClr val="285469"/>
                </a:solidFill>
                <a:latin typeface="Arial"/>
                <a:cs typeface="Arial"/>
              </a:rPr>
              <a:t>es</a:t>
            </a:r>
            <a:r>
              <a:rPr sz="1250" spc="-40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60" dirty="0">
                <a:solidFill>
                  <a:srgbClr val="0E3F57"/>
                </a:solidFill>
                <a:latin typeface="Arial"/>
                <a:cs typeface="Arial"/>
              </a:rPr>
              <a:t>de</a:t>
            </a:r>
            <a:r>
              <a:rPr sz="1250" spc="135" dirty="0">
                <a:solidFill>
                  <a:srgbClr val="0E3F57"/>
                </a:solidFill>
                <a:latin typeface="Arial"/>
                <a:cs typeface="Arial"/>
              </a:rPr>
              <a:t>b</a:t>
            </a:r>
            <a:r>
              <a:rPr sz="1250" spc="60" dirty="0">
                <a:solidFill>
                  <a:srgbClr val="0E3F57"/>
                </a:solidFill>
                <a:latin typeface="Arial"/>
                <a:cs typeface="Arial"/>
              </a:rPr>
              <a:t>e</a:t>
            </a:r>
            <a:r>
              <a:rPr sz="1250" spc="135" dirty="0">
                <a:solidFill>
                  <a:srgbClr val="0E3F57"/>
                </a:solidFill>
                <a:latin typeface="Arial"/>
                <a:cs typeface="Arial"/>
              </a:rPr>
              <a:t>r</a:t>
            </a:r>
            <a:r>
              <a:rPr sz="1250" spc="45" dirty="0">
                <a:solidFill>
                  <a:srgbClr val="285469"/>
                </a:solidFill>
                <a:latin typeface="Arial"/>
                <a:cs typeface="Arial"/>
              </a:rPr>
              <a:t>án  </a:t>
            </a:r>
            <a:r>
              <a:rPr sz="1250" spc="90" dirty="0">
                <a:solidFill>
                  <a:srgbClr val="0E3F57"/>
                </a:solidFill>
                <a:latin typeface="Arial"/>
                <a:cs typeface="Arial"/>
              </a:rPr>
              <a:t>p</a:t>
            </a:r>
            <a:r>
              <a:rPr sz="1250" spc="140" dirty="0">
                <a:solidFill>
                  <a:srgbClr val="285469"/>
                </a:solidFill>
                <a:latin typeface="Arial"/>
                <a:cs typeface="Arial"/>
              </a:rPr>
              <a:t>r</a:t>
            </a:r>
            <a:r>
              <a:rPr sz="1250" spc="60" dirty="0">
                <a:solidFill>
                  <a:srgbClr val="285469"/>
                </a:solidFill>
                <a:latin typeface="Arial"/>
                <a:cs typeface="Arial"/>
              </a:rPr>
              <a:t>ese</a:t>
            </a:r>
            <a:r>
              <a:rPr sz="1250" spc="165" dirty="0">
                <a:solidFill>
                  <a:srgbClr val="285469"/>
                </a:solidFill>
                <a:latin typeface="Arial"/>
                <a:cs typeface="Arial"/>
              </a:rPr>
              <a:t>nt</a:t>
            </a:r>
            <a:r>
              <a:rPr sz="1250" spc="50" dirty="0">
                <a:solidFill>
                  <a:srgbClr val="285469"/>
                </a:solidFill>
                <a:latin typeface="Arial"/>
                <a:cs typeface="Arial"/>
              </a:rPr>
              <a:t>a</a:t>
            </a:r>
            <a:r>
              <a:rPr sz="1250" spc="40" dirty="0">
                <a:solidFill>
                  <a:srgbClr val="0E3F57"/>
                </a:solidFill>
                <a:latin typeface="Arial"/>
                <a:cs typeface="Arial"/>
              </a:rPr>
              <a:t>r</a:t>
            </a:r>
            <a:r>
              <a:rPr sz="1250" spc="7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155" dirty="0">
                <a:solidFill>
                  <a:srgbClr val="0E3F57"/>
                </a:solidFill>
                <a:latin typeface="Arial"/>
                <a:cs typeface="Arial"/>
              </a:rPr>
              <a:t>i</a:t>
            </a:r>
            <a:r>
              <a:rPr sz="1250" spc="65" dirty="0">
                <a:solidFill>
                  <a:srgbClr val="0E3F57"/>
                </a:solidFill>
                <a:latin typeface="Arial"/>
                <a:cs typeface="Arial"/>
              </a:rPr>
              <a:t>n</a:t>
            </a:r>
            <a:r>
              <a:rPr sz="1250" spc="-165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55" dirty="0">
                <a:solidFill>
                  <a:srgbClr val="285469"/>
                </a:solidFill>
                <a:latin typeface="Arial"/>
                <a:cs typeface="Arial"/>
              </a:rPr>
              <a:t>f</a:t>
            </a:r>
            <a:r>
              <a:rPr sz="1250" spc="135" dirty="0">
                <a:solidFill>
                  <a:srgbClr val="0E3F57"/>
                </a:solidFill>
                <a:latin typeface="Arial"/>
                <a:cs typeface="Arial"/>
              </a:rPr>
              <a:t>o</a:t>
            </a:r>
            <a:r>
              <a:rPr sz="1250" spc="70" dirty="0">
                <a:solidFill>
                  <a:srgbClr val="0E3F57"/>
                </a:solidFill>
                <a:latin typeface="Arial"/>
                <a:cs typeface="Arial"/>
              </a:rPr>
              <a:t>rm</a:t>
            </a:r>
            <a:r>
              <a:rPr sz="1250" spc="-16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60" dirty="0">
                <a:solidFill>
                  <a:srgbClr val="285469"/>
                </a:solidFill>
                <a:latin typeface="Arial"/>
                <a:cs typeface="Arial"/>
              </a:rPr>
              <a:t>es</a:t>
            </a:r>
            <a:r>
              <a:rPr sz="1250" spc="70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145" dirty="0">
                <a:solidFill>
                  <a:srgbClr val="285469"/>
                </a:solidFill>
                <a:latin typeface="Arial"/>
                <a:cs typeface="Arial"/>
              </a:rPr>
              <a:t>t</a:t>
            </a:r>
            <a:r>
              <a:rPr sz="1250" spc="140" dirty="0">
                <a:solidFill>
                  <a:srgbClr val="285469"/>
                </a:solidFill>
                <a:latin typeface="Arial"/>
                <a:cs typeface="Arial"/>
              </a:rPr>
              <a:t>a</a:t>
            </a:r>
            <a:r>
              <a:rPr sz="1250" spc="150" dirty="0">
                <a:solidFill>
                  <a:srgbClr val="285469"/>
                </a:solidFill>
                <a:latin typeface="Arial"/>
                <a:cs typeface="Arial"/>
              </a:rPr>
              <a:t>n</a:t>
            </a:r>
            <a:r>
              <a:rPr sz="1250" spc="65" dirty="0">
                <a:solidFill>
                  <a:srgbClr val="285469"/>
                </a:solidFill>
                <a:latin typeface="Arial"/>
                <a:cs typeface="Arial"/>
              </a:rPr>
              <a:t>t</a:t>
            </a:r>
            <a:r>
              <a:rPr sz="1250" spc="45" dirty="0">
                <a:solidFill>
                  <a:srgbClr val="0E3F57"/>
                </a:solidFill>
                <a:latin typeface="Arial"/>
                <a:cs typeface="Arial"/>
              </a:rPr>
              <a:t>o  </a:t>
            </a:r>
            <a:r>
              <a:rPr sz="1250" spc="85" dirty="0">
                <a:solidFill>
                  <a:srgbClr val="0E3F57"/>
                </a:solidFill>
                <a:latin typeface="Arial"/>
                <a:cs typeface="Arial"/>
              </a:rPr>
              <a:t>sob</a:t>
            </a:r>
            <a:r>
              <a:rPr sz="1250" spc="85" dirty="0">
                <a:solidFill>
                  <a:srgbClr val="285469"/>
                </a:solidFill>
                <a:latin typeface="Arial"/>
                <a:cs typeface="Arial"/>
              </a:rPr>
              <a:t>r</a:t>
            </a:r>
            <a:r>
              <a:rPr sz="1250" spc="85" dirty="0">
                <a:solidFill>
                  <a:srgbClr val="0E3F57"/>
                </a:solidFill>
                <a:latin typeface="Arial"/>
                <a:cs typeface="Arial"/>
              </a:rPr>
              <a:t>e</a:t>
            </a:r>
            <a:r>
              <a:rPr sz="1250" spc="-1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45" dirty="0">
                <a:solidFill>
                  <a:srgbClr val="0E3F57"/>
                </a:solidFill>
                <a:latin typeface="Arial"/>
                <a:cs typeface="Arial"/>
              </a:rPr>
              <a:t>la</a:t>
            </a:r>
            <a:r>
              <a:rPr sz="1250" spc="15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120" dirty="0">
                <a:solidFill>
                  <a:srgbClr val="0E3F57"/>
                </a:solidFill>
                <a:latin typeface="Arial"/>
                <a:cs typeface="Arial"/>
              </a:rPr>
              <a:t>m</a:t>
            </a:r>
            <a:r>
              <a:rPr sz="1250" spc="120" dirty="0">
                <a:solidFill>
                  <a:srgbClr val="285469"/>
                </a:solidFill>
                <a:latin typeface="Arial"/>
                <a:cs typeface="Arial"/>
              </a:rPr>
              <a:t>ar</a:t>
            </a:r>
            <a:r>
              <a:rPr sz="1250" spc="120" dirty="0">
                <a:solidFill>
                  <a:srgbClr val="0E3F57"/>
                </a:solidFill>
                <a:latin typeface="Arial"/>
                <a:cs typeface="Arial"/>
              </a:rPr>
              <a:t>ch</a:t>
            </a:r>
            <a:r>
              <a:rPr sz="1250" spc="120" dirty="0">
                <a:solidFill>
                  <a:srgbClr val="285469"/>
                </a:solidFill>
                <a:latin typeface="Arial"/>
                <a:cs typeface="Arial"/>
              </a:rPr>
              <a:t>a</a:t>
            </a:r>
            <a:r>
              <a:rPr sz="1250" spc="25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65" dirty="0">
                <a:solidFill>
                  <a:srgbClr val="285469"/>
                </a:solidFill>
                <a:latin typeface="Arial"/>
                <a:cs typeface="Arial"/>
              </a:rPr>
              <a:t>de</a:t>
            </a:r>
            <a:r>
              <a:rPr sz="1250" spc="50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60" dirty="0">
                <a:solidFill>
                  <a:srgbClr val="0E3F57"/>
                </a:solidFill>
                <a:latin typeface="Arial"/>
                <a:cs typeface="Arial"/>
              </a:rPr>
              <a:t>su</a:t>
            </a:r>
            <a:endParaRPr sz="1250">
              <a:latin typeface="Arial"/>
              <a:cs typeface="Arial"/>
            </a:endParaRPr>
          </a:p>
          <a:p>
            <a:pPr marL="12700" marR="167640">
              <a:lnSpc>
                <a:spcPts val="1670"/>
              </a:lnSpc>
            </a:pPr>
            <a:r>
              <a:rPr sz="1250" spc="60" dirty="0">
                <a:solidFill>
                  <a:srgbClr val="285469"/>
                </a:solidFill>
                <a:latin typeface="Arial"/>
                <a:cs typeface="Arial"/>
              </a:rPr>
              <a:t>a</a:t>
            </a:r>
            <a:r>
              <a:rPr sz="1250" spc="150" dirty="0">
                <a:solidFill>
                  <a:srgbClr val="285469"/>
                </a:solidFill>
                <a:latin typeface="Arial"/>
                <a:cs typeface="Arial"/>
              </a:rPr>
              <a:t>c</a:t>
            </a:r>
            <a:r>
              <a:rPr sz="1250" spc="140" dirty="0">
                <a:solidFill>
                  <a:srgbClr val="0E3F57"/>
                </a:solidFill>
                <a:latin typeface="Arial"/>
                <a:cs typeface="Arial"/>
              </a:rPr>
              <a:t>r</a:t>
            </a:r>
            <a:r>
              <a:rPr sz="1250" spc="5" dirty="0">
                <a:solidFill>
                  <a:srgbClr val="0E3F57"/>
                </a:solidFill>
                <a:latin typeface="Arial"/>
                <a:cs typeface="Arial"/>
              </a:rPr>
              <a:t>e</a:t>
            </a:r>
            <a:r>
              <a:rPr sz="1250" spc="135" dirty="0">
                <a:solidFill>
                  <a:srgbClr val="285469"/>
                </a:solidFill>
                <a:latin typeface="Arial"/>
                <a:cs typeface="Arial"/>
              </a:rPr>
              <a:t>d</a:t>
            </a:r>
            <a:r>
              <a:rPr sz="1250" spc="25" dirty="0">
                <a:solidFill>
                  <a:srgbClr val="285469"/>
                </a:solidFill>
                <a:latin typeface="Arial"/>
                <a:cs typeface="Arial"/>
              </a:rPr>
              <a:t>i</a:t>
            </a:r>
            <a:r>
              <a:rPr sz="1250" spc="-155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145" dirty="0">
                <a:solidFill>
                  <a:srgbClr val="285469"/>
                </a:solidFill>
                <a:latin typeface="Arial"/>
                <a:cs typeface="Arial"/>
              </a:rPr>
              <a:t>t</a:t>
            </a:r>
            <a:r>
              <a:rPr sz="1250" spc="60" dirty="0">
                <a:solidFill>
                  <a:srgbClr val="0E3F57"/>
                </a:solidFill>
                <a:latin typeface="Arial"/>
                <a:cs typeface="Arial"/>
              </a:rPr>
              <a:t>a</a:t>
            </a:r>
            <a:r>
              <a:rPr sz="1250" spc="150" dirty="0">
                <a:solidFill>
                  <a:srgbClr val="0E3F57"/>
                </a:solidFill>
                <a:latin typeface="Arial"/>
                <a:cs typeface="Arial"/>
              </a:rPr>
              <a:t>c</a:t>
            </a:r>
            <a:r>
              <a:rPr sz="1250" spc="110" dirty="0">
                <a:solidFill>
                  <a:srgbClr val="285469"/>
                </a:solidFill>
                <a:latin typeface="Arial"/>
                <a:cs typeface="Arial"/>
              </a:rPr>
              <a:t>i</a:t>
            </a:r>
            <a:r>
              <a:rPr sz="1250" spc="135" dirty="0">
                <a:solidFill>
                  <a:srgbClr val="285469"/>
                </a:solidFill>
                <a:latin typeface="Arial"/>
                <a:cs typeface="Arial"/>
              </a:rPr>
              <a:t>ó</a:t>
            </a:r>
            <a:r>
              <a:rPr sz="1250" spc="65" dirty="0">
                <a:solidFill>
                  <a:srgbClr val="0E3F57"/>
                </a:solidFill>
                <a:latin typeface="Arial"/>
                <a:cs typeface="Arial"/>
              </a:rPr>
              <a:t>n</a:t>
            </a:r>
            <a:r>
              <a:rPr sz="1250" spc="6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80" dirty="0">
                <a:solidFill>
                  <a:srgbClr val="0E3F57"/>
                </a:solidFill>
                <a:latin typeface="Arial"/>
                <a:cs typeface="Arial"/>
              </a:rPr>
              <a:t>c</a:t>
            </a:r>
            <a:r>
              <a:rPr sz="1250" spc="135" dirty="0">
                <a:solidFill>
                  <a:srgbClr val="285469"/>
                </a:solidFill>
                <a:latin typeface="Arial"/>
                <a:cs typeface="Arial"/>
              </a:rPr>
              <a:t>o</a:t>
            </a:r>
            <a:r>
              <a:rPr sz="1250" spc="220" dirty="0">
                <a:solidFill>
                  <a:srgbClr val="0E3F57"/>
                </a:solidFill>
                <a:latin typeface="Arial"/>
                <a:cs typeface="Arial"/>
              </a:rPr>
              <a:t>m</a:t>
            </a:r>
            <a:r>
              <a:rPr sz="1250" spc="65" dirty="0">
                <a:solidFill>
                  <a:srgbClr val="0E3F57"/>
                </a:solidFill>
                <a:latin typeface="Arial"/>
                <a:cs typeface="Arial"/>
              </a:rPr>
              <a:t>o</a:t>
            </a:r>
            <a:r>
              <a:rPr sz="1250" spc="-6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60" dirty="0">
                <a:solidFill>
                  <a:srgbClr val="285469"/>
                </a:solidFill>
                <a:latin typeface="Arial"/>
                <a:cs typeface="Arial"/>
              </a:rPr>
              <a:t>d</a:t>
            </a:r>
            <a:r>
              <a:rPr sz="1250" spc="65" dirty="0">
                <a:solidFill>
                  <a:srgbClr val="285469"/>
                </a:solidFill>
                <a:latin typeface="Arial"/>
                <a:cs typeface="Arial"/>
              </a:rPr>
              <a:t>e</a:t>
            </a:r>
            <a:r>
              <a:rPr sz="1250" spc="100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35" dirty="0">
                <a:solidFill>
                  <a:srgbClr val="0E3F57"/>
                </a:solidFill>
                <a:latin typeface="Arial"/>
                <a:cs typeface="Arial"/>
              </a:rPr>
              <a:t>la  </a:t>
            </a:r>
            <a:r>
              <a:rPr sz="1250" spc="60" dirty="0">
                <a:solidFill>
                  <a:srgbClr val="285469"/>
                </a:solidFill>
                <a:latin typeface="Arial"/>
                <a:cs typeface="Arial"/>
              </a:rPr>
              <a:t>e</a:t>
            </a:r>
            <a:r>
              <a:rPr sz="1250" spc="25" dirty="0">
                <a:solidFill>
                  <a:srgbClr val="285469"/>
                </a:solidFill>
                <a:latin typeface="Arial"/>
                <a:cs typeface="Arial"/>
              </a:rPr>
              <a:t>j</a:t>
            </a:r>
            <a:r>
              <a:rPr sz="1250" spc="-190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60" dirty="0">
                <a:solidFill>
                  <a:srgbClr val="0E3F57"/>
                </a:solidFill>
                <a:latin typeface="Arial"/>
                <a:cs typeface="Arial"/>
              </a:rPr>
              <a:t>e</a:t>
            </a:r>
            <a:r>
              <a:rPr sz="1250" spc="-25" dirty="0">
                <a:solidFill>
                  <a:srgbClr val="0E3F57"/>
                </a:solidFill>
                <a:latin typeface="Arial"/>
                <a:cs typeface="Arial"/>
              </a:rPr>
              <a:t>c</a:t>
            </a:r>
            <a:r>
              <a:rPr sz="1250" spc="65" dirty="0">
                <a:solidFill>
                  <a:srgbClr val="0E3F57"/>
                </a:solidFill>
                <a:latin typeface="Arial"/>
                <a:cs typeface="Arial"/>
              </a:rPr>
              <a:t>u</a:t>
            </a:r>
            <a:r>
              <a:rPr sz="1250" spc="-204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60" dirty="0">
                <a:solidFill>
                  <a:srgbClr val="0E3F57"/>
                </a:solidFill>
                <a:latin typeface="Arial"/>
                <a:cs typeface="Arial"/>
              </a:rPr>
              <a:t>c</a:t>
            </a:r>
            <a:r>
              <a:rPr sz="1250" spc="180" dirty="0">
                <a:solidFill>
                  <a:srgbClr val="0E3F57"/>
                </a:solidFill>
                <a:latin typeface="Arial"/>
                <a:cs typeface="Arial"/>
              </a:rPr>
              <a:t>i</a:t>
            </a:r>
            <a:r>
              <a:rPr sz="1250" spc="135" dirty="0">
                <a:solidFill>
                  <a:srgbClr val="0E3F57"/>
                </a:solidFill>
                <a:latin typeface="Arial"/>
                <a:cs typeface="Arial"/>
              </a:rPr>
              <a:t>ó</a:t>
            </a:r>
            <a:r>
              <a:rPr sz="1250" spc="65" dirty="0">
                <a:solidFill>
                  <a:srgbClr val="0E3F57"/>
                </a:solidFill>
                <a:latin typeface="Arial"/>
                <a:cs typeface="Arial"/>
              </a:rPr>
              <a:t>n</a:t>
            </a:r>
            <a:r>
              <a:rPr sz="1250" spc="7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60" dirty="0">
                <a:solidFill>
                  <a:srgbClr val="0E3F57"/>
                </a:solidFill>
                <a:latin typeface="Arial"/>
                <a:cs typeface="Arial"/>
              </a:rPr>
              <a:t>d</a:t>
            </a:r>
            <a:r>
              <a:rPr sz="1250" spc="65" dirty="0">
                <a:solidFill>
                  <a:srgbClr val="0E3F57"/>
                </a:solidFill>
                <a:latin typeface="Arial"/>
                <a:cs typeface="Arial"/>
              </a:rPr>
              <a:t>e</a:t>
            </a:r>
            <a:r>
              <a:rPr sz="1250" spc="100" dirty="0">
                <a:solidFill>
                  <a:srgbClr val="0E3F57"/>
                </a:solidFill>
                <a:latin typeface="Arial"/>
                <a:cs typeface="Arial"/>
              </a:rPr>
              <a:t> </a:t>
            </a:r>
            <a:r>
              <a:rPr sz="1250" spc="40" dirty="0">
                <a:solidFill>
                  <a:srgbClr val="285469"/>
                </a:solidFill>
                <a:latin typeface="Arial"/>
                <a:cs typeface="Arial"/>
              </a:rPr>
              <a:t>lo</a:t>
            </a:r>
            <a:r>
              <a:rPr sz="1250" spc="60" dirty="0">
                <a:solidFill>
                  <a:srgbClr val="285469"/>
                </a:solidFill>
                <a:latin typeface="Arial"/>
                <a:cs typeface="Arial"/>
              </a:rPr>
              <a:t>s</a:t>
            </a:r>
            <a:r>
              <a:rPr sz="1250" spc="70" dirty="0">
                <a:solidFill>
                  <a:srgbClr val="285469"/>
                </a:solidFill>
                <a:latin typeface="Arial"/>
                <a:cs typeface="Arial"/>
              </a:rPr>
              <a:t> </a:t>
            </a:r>
            <a:r>
              <a:rPr sz="1250" spc="140" dirty="0">
                <a:solidFill>
                  <a:srgbClr val="285469"/>
                </a:solidFill>
                <a:latin typeface="Arial"/>
                <a:cs typeface="Arial"/>
              </a:rPr>
              <a:t>f</a:t>
            </a:r>
            <a:r>
              <a:rPr sz="1250" spc="135" dirty="0">
                <a:solidFill>
                  <a:srgbClr val="285469"/>
                </a:solidFill>
                <a:latin typeface="Arial"/>
                <a:cs typeface="Arial"/>
              </a:rPr>
              <a:t>o</a:t>
            </a:r>
            <a:r>
              <a:rPr sz="1250" spc="130" dirty="0">
                <a:solidFill>
                  <a:srgbClr val="0E3F57"/>
                </a:solidFill>
                <a:latin typeface="Arial"/>
                <a:cs typeface="Arial"/>
              </a:rPr>
              <a:t>n</a:t>
            </a:r>
            <a:r>
              <a:rPr sz="1250" spc="60" dirty="0">
                <a:solidFill>
                  <a:srgbClr val="285469"/>
                </a:solidFill>
                <a:latin typeface="Arial"/>
                <a:cs typeface="Arial"/>
              </a:rPr>
              <a:t>dos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725423" cy="6857997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00849" y="196614"/>
            <a:ext cx="7931633" cy="558799"/>
          </a:xfrm>
          <a:prstGeom prst="rect">
            <a:avLst/>
          </a:prstGeom>
        </p:spPr>
      </p:pic>
      <p:sp>
        <p:nvSpPr>
          <p:cNvPr id="4" name="object 4"/>
          <p:cNvSpPr txBox="1"/>
          <p:nvPr/>
        </p:nvSpPr>
        <p:spPr>
          <a:xfrm>
            <a:off x="2592323" y="1306067"/>
            <a:ext cx="5814060" cy="467995"/>
          </a:xfrm>
          <a:prstGeom prst="rect">
            <a:avLst/>
          </a:prstGeom>
          <a:ln w="12192">
            <a:solidFill>
              <a:srgbClr val="41709C"/>
            </a:solidFill>
          </a:ln>
        </p:spPr>
        <p:txBody>
          <a:bodyPr vert="horz" wrap="square" lIns="0" tIns="0" rIns="0" bIns="0" rtlCol="0">
            <a:spAutoFit/>
          </a:bodyPr>
          <a:lstStyle/>
          <a:p>
            <a:pPr marL="37465">
              <a:lnSpc>
                <a:spcPts val="2940"/>
              </a:lnSpc>
            </a:pPr>
            <a:r>
              <a:rPr sz="2800" b="1" spc="-10" dirty="0">
                <a:solidFill>
                  <a:srgbClr val="2D75B6"/>
                </a:solidFill>
                <a:latin typeface="Calibri"/>
                <a:cs typeface="Calibri"/>
              </a:rPr>
              <a:t>Concesión</a:t>
            </a:r>
            <a:r>
              <a:rPr sz="2800" b="1" spc="35" dirty="0">
                <a:solidFill>
                  <a:srgbClr val="2D75B6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2D75B6"/>
                </a:solidFill>
                <a:latin typeface="Calibri"/>
                <a:cs typeface="Calibri"/>
              </a:rPr>
              <a:t>de</a:t>
            </a:r>
            <a:r>
              <a:rPr sz="2800" b="1" dirty="0">
                <a:solidFill>
                  <a:srgbClr val="2D75B6"/>
                </a:solidFill>
                <a:latin typeface="Calibri"/>
                <a:cs typeface="Calibri"/>
              </a:rPr>
              <a:t> </a:t>
            </a:r>
            <a:r>
              <a:rPr sz="2800" b="1" spc="-5" dirty="0">
                <a:solidFill>
                  <a:srgbClr val="2D75B6"/>
                </a:solidFill>
                <a:latin typeface="Calibri"/>
                <a:cs typeface="Calibri"/>
              </a:rPr>
              <a:t>la</a:t>
            </a:r>
            <a:r>
              <a:rPr sz="2800" b="1" dirty="0">
                <a:solidFill>
                  <a:srgbClr val="2D75B6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D75B6"/>
                </a:solidFill>
                <a:latin typeface="Calibri"/>
                <a:cs typeface="Calibri"/>
              </a:rPr>
              <a:t>acreditación</a:t>
            </a:r>
            <a:r>
              <a:rPr sz="2800" b="1" spc="25" dirty="0">
                <a:solidFill>
                  <a:srgbClr val="2D75B6"/>
                </a:solidFill>
                <a:latin typeface="Calibri"/>
                <a:cs typeface="Calibri"/>
              </a:rPr>
              <a:t> </a:t>
            </a:r>
            <a:r>
              <a:rPr sz="2800" b="1" spc="-10" dirty="0">
                <a:solidFill>
                  <a:srgbClr val="2D75B6"/>
                </a:solidFill>
                <a:latin typeface="Calibri"/>
                <a:cs typeface="Calibri"/>
              </a:rPr>
              <a:t>Erasmus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46682" y="2178176"/>
            <a:ext cx="9631680" cy="3777615"/>
          </a:xfrm>
          <a:prstGeom prst="rect">
            <a:avLst/>
          </a:prstGeom>
        </p:spPr>
        <p:txBody>
          <a:bodyPr vert="horz" wrap="square" lIns="0" tIns="97155" rIns="0" bIns="0" rtlCol="0">
            <a:spAutoFit/>
          </a:bodyPr>
          <a:lstStyle/>
          <a:p>
            <a:pPr marL="241300" marR="7620" indent="-228600" algn="just">
              <a:lnSpc>
                <a:spcPct val="80000"/>
              </a:lnSpc>
              <a:spcBef>
                <a:spcPts val="76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Los </a:t>
            </a:r>
            <a:r>
              <a:rPr sz="2800" spc="-15" dirty="0">
                <a:solidFill>
                  <a:srgbClr val="2E5496"/>
                </a:solidFill>
                <a:latin typeface="Calibri"/>
                <a:cs typeface="Calibri"/>
              </a:rPr>
              <a:t>solicitantes 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seleccionados </a:t>
            </a:r>
            <a:r>
              <a:rPr sz="2800" spc="-15" dirty="0">
                <a:solidFill>
                  <a:srgbClr val="2E5496"/>
                </a:solidFill>
                <a:latin typeface="Calibri"/>
                <a:cs typeface="Calibri"/>
              </a:rPr>
              <a:t>recibirán </a:t>
            </a:r>
            <a:r>
              <a:rPr sz="2800" spc="-10" dirty="0">
                <a:solidFill>
                  <a:srgbClr val="2E5496"/>
                </a:solidFill>
                <a:latin typeface="Calibri"/>
                <a:cs typeface="Calibri"/>
              </a:rPr>
              <a:t>la acreditación Erasmus 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 en </a:t>
            </a:r>
            <a:r>
              <a:rPr sz="2800" spc="-20" dirty="0">
                <a:solidFill>
                  <a:srgbClr val="2E5496"/>
                </a:solidFill>
                <a:latin typeface="Calibri"/>
                <a:cs typeface="Calibri"/>
              </a:rPr>
              <a:t>forma 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de certificado </a:t>
            </a:r>
            <a:r>
              <a:rPr sz="2800" spc="-10" dirty="0">
                <a:solidFill>
                  <a:srgbClr val="2E5496"/>
                </a:solidFill>
                <a:latin typeface="Calibri"/>
                <a:cs typeface="Calibri"/>
              </a:rPr>
              <a:t>que </a:t>
            </a:r>
            <a:r>
              <a:rPr sz="2800" spc="-20" dirty="0">
                <a:solidFill>
                  <a:srgbClr val="2E5496"/>
                </a:solidFill>
                <a:latin typeface="Calibri"/>
                <a:cs typeface="Calibri"/>
              </a:rPr>
              <a:t>acreditará </a:t>
            </a:r>
            <a:r>
              <a:rPr sz="2800" dirty="0">
                <a:solidFill>
                  <a:srgbClr val="2E5496"/>
                </a:solidFill>
                <a:latin typeface="Calibri"/>
                <a:cs typeface="Calibri"/>
              </a:rPr>
              <a:t>su </a:t>
            </a:r>
            <a:r>
              <a:rPr sz="2800" spc="-10" dirty="0">
                <a:solidFill>
                  <a:srgbClr val="2E5496"/>
                </a:solidFill>
                <a:latin typeface="Calibri"/>
                <a:cs typeface="Calibri"/>
              </a:rPr>
              <a:t>condición 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y en el </a:t>
            </a:r>
            <a:r>
              <a:rPr sz="2800" spc="-10" dirty="0">
                <a:solidFill>
                  <a:srgbClr val="2E5496"/>
                </a:solidFill>
                <a:latin typeface="Calibri"/>
                <a:cs typeface="Calibri"/>
              </a:rPr>
              <a:t>que 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2E5496"/>
                </a:solidFill>
                <a:latin typeface="Calibri"/>
                <a:cs typeface="Calibri"/>
              </a:rPr>
              <a:t>figurarán</a:t>
            </a:r>
            <a:r>
              <a:rPr sz="2800" spc="-1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el</a:t>
            </a:r>
            <a:r>
              <a:rPr sz="280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2E5496"/>
                </a:solidFill>
                <a:latin typeface="Calibri"/>
                <a:cs typeface="Calibri"/>
              </a:rPr>
              <a:t>logotipo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 del</a:t>
            </a:r>
            <a:r>
              <a:rPr sz="280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2E5496"/>
                </a:solidFill>
                <a:latin typeface="Calibri"/>
                <a:cs typeface="Calibri"/>
              </a:rPr>
              <a:t>programa</a:t>
            </a:r>
            <a:r>
              <a:rPr sz="2800" spc="-1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y</a:t>
            </a:r>
            <a:r>
              <a:rPr sz="280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símbolos</a:t>
            </a:r>
            <a:r>
              <a:rPr sz="280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2E5496"/>
                </a:solidFill>
                <a:latin typeface="Calibri"/>
                <a:cs typeface="Calibri"/>
              </a:rPr>
              <a:t>de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2E5496"/>
                </a:solidFill>
                <a:latin typeface="Calibri"/>
                <a:cs typeface="Calibri"/>
              </a:rPr>
              <a:t>la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 Unión </a:t>
            </a:r>
            <a:r>
              <a:rPr sz="280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2E5496"/>
                </a:solidFill>
                <a:latin typeface="Calibri"/>
                <a:cs typeface="Calibri"/>
              </a:rPr>
              <a:t>Europea.</a:t>
            </a:r>
            <a:endParaRPr sz="280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0"/>
              </a:spcBef>
              <a:buClr>
                <a:srgbClr val="2E5496"/>
              </a:buClr>
              <a:buFont typeface="Arial"/>
              <a:buChar char="•"/>
            </a:pPr>
            <a:endParaRPr sz="3800">
              <a:latin typeface="Calibri"/>
              <a:cs typeface="Calibri"/>
            </a:endParaRPr>
          </a:p>
          <a:p>
            <a:pPr marL="241300" marR="5080" indent="-228600" algn="just">
              <a:lnSpc>
                <a:spcPct val="80000"/>
              </a:lnSpc>
              <a:spcBef>
                <a:spcPts val="5"/>
              </a:spcBef>
              <a:buFont typeface="Arial"/>
              <a:buChar char="•"/>
              <a:tabLst>
                <a:tab pos="241300" algn="l"/>
              </a:tabLst>
            </a:pP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Al</a:t>
            </a:r>
            <a:r>
              <a:rPr sz="2800" spc="30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2E5496"/>
                </a:solidFill>
                <a:latin typeface="Calibri"/>
                <a:cs typeface="Calibri"/>
              </a:rPr>
              <a:t>presentarse</a:t>
            </a:r>
            <a:r>
              <a:rPr sz="2800" spc="29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a</a:t>
            </a:r>
            <a:r>
              <a:rPr sz="2800" spc="30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2E5496"/>
                </a:solidFill>
                <a:latin typeface="Calibri"/>
                <a:cs typeface="Calibri"/>
              </a:rPr>
              <a:t>esta</a:t>
            </a:r>
            <a:r>
              <a:rPr sz="2800" spc="30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2E5496"/>
                </a:solidFill>
                <a:latin typeface="Calibri"/>
                <a:cs typeface="Calibri"/>
              </a:rPr>
              <a:t>convocatoria,</a:t>
            </a:r>
            <a:r>
              <a:rPr sz="2800" spc="31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los</a:t>
            </a:r>
            <a:r>
              <a:rPr sz="2800" spc="30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2E5496"/>
                </a:solidFill>
                <a:latin typeface="Calibri"/>
                <a:cs typeface="Calibri"/>
              </a:rPr>
              <a:t>solicitantes</a:t>
            </a:r>
            <a:r>
              <a:rPr sz="2800" spc="31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2E5496"/>
                </a:solidFill>
                <a:latin typeface="Calibri"/>
                <a:cs typeface="Calibri"/>
              </a:rPr>
              <a:t>aceptan</a:t>
            </a:r>
            <a:r>
              <a:rPr sz="2800" spc="31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10" dirty="0">
                <a:solidFill>
                  <a:srgbClr val="2E5496"/>
                </a:solidFill>
                <a:latin typeface="Calibri"/>
                <a:cs typeface="Calibri"/>
              </a:rPr>
              <a:t>que </a:t>
            </a:r>
            <a:r>
              <a:rPr sz="2800" spc="-62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2E5496"/>
                </a:solidFill>
                <a:latin typeface="Calibri"/>
                <a:cs typeface="Calibri"/>
              </a:rPr>
              <a:t>su</a:t>
            </a:r>
            <a:r>
              <a:rPr sz="2800" spc="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identidad</a:t>
            </a:r>
            <a:r>
              <a:rPr sz="280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(incluida</a:t>
            </a:r>
            <a:r>
              <a:rPr sz="280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2E5496"/>
                </a:solidFill>
                <a:latin typeface="Calibri"/>
                <a:cs typeface="Calibri"/>
              </a:rPr>
              <a:t>toda</a:t>
            </a:r>
            <a:r>
              <a:rPr sz="2800" spc="-1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2E5496"/>
                </a:solidFill>
                <a:latin typeface="Calibri"/>
                <a:cs typeface="Calibri"/>
              </a:rPr>
              <a:t>la</a:t>
            </a:r>
            <a:r>
              <a:rPr sz="2800" spc="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2E5496"/>
                </a:solidFill>
                <a:latin typeface="Calibri"/>
                <a:cs typeface="Calibri"/>
              </a:rPr>
              <a:t>información</a:t>
            </a:r>
            <a:r>
              <a:rPr sz="2800" spc="-10" dirty="0">
                <a:solidFill>
                  <a:srgbClr val="2E5496"/>
                </a:solidFill>
                <a:latin typeface="Calibri"/>
                <a:cs typeface="Calibri"/>
              </a:rPr>
              <a:t> disponible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2E5496"/>
                </a:solidFill>
                <a:latin typeface="Calibri"/>
                <a:cs typeface="Calibri"/>
              </a:rPr>
              <a:t>en</a:t>
            </a:r>
            <a:r>
              <a:rPr sz="2800" spc="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el </a:t>
            </a:r>
            <a:r>
              <a:rPr sz="280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2E5496"/>
                </a:solidFill>
                <a:latin typeface="Calibri"/>
                <a:cs typeface="Calibri"/>
              </a:rPr>
              <a:t>sistema</a:t>
            </a:r>
            <a:r>
              <a:rPr sz="2800" spc="-1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2E5496"/>
                </a:solidFill>
                <a:latin typeface="Calibri"/>
                <a:cs typeface="Calibri"/>
              </a:rPr>
              <a:t>de</a:t>
            </a:r>
            <a:r>
              <a:rPr sz="2800" spc="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2E5496"/>
                </a:solidFill>
                <a:latin typeface="Calibri"/>
                <a:cs typeface="Calibri"/>
              </a:rPr>
              <a:t>registro</a:t>
            </a:r>
            <a:r>
              <a:rPr sz="2800" spc="-1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de</a:t>
            </a:r>
            <a:r>
              <a:rPr sz="280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2E5496"/>
                </a:solidFill>
                <a:latin typeface="Calibri"/>
                <a:cs typeface="Calibri"/>
              </a:rPr>
              <a:t>organizaciones)</a:t>
            </a:r>
            <a:r>
              <a:rPr sz="2800" spc="-1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y</a:t>
            </a:r>
            <a:r>
              <a:rPr sz="280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su</a:t>
            </a:r>
            <a:r>
              <a:rPr sz="280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2E5496"/>
                </a:solidFill>
                <a:latin typeface="Calibri"/>
                <a:cs typeface="Calibri"/>
              </a:rPr>
              <a:t>resultado</a:t>
            </a:r>
            <a:r>
              <a:rPr sz="2800" spc="-1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dirty="0">
                <a:solidFill>
                  <a:srgbClr val="2E5496"/>
                </a:solidFill>
                <a:latin typeface="Calibri"/>
                <a:cs typeface="Calibri"/>
              </a:rPr>
              <a:t>en</a:t>
            </a:r>
            <a:r>
              <a:rPr sz="2800" spc="5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15" dirty="0">
                <a:solidFill>
                  <a:srgbClr val="2E5496"/>
                </a:solidFill>
                <a:latin typeface="Calibri"/>
                <a:cs typeface="Calibri"/>
              </a:rPr>
              <a:t>la </a:t>
            </a:r>
            <a:r>
              <a:rPr sz="2800" spc="-1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selección puedan ser </a:t>
            </a:r>
            <a:r>
              <a:rPr sz="2800" spc="-10" dirty="0">
                <a:solidFill>
                  <a:srgbClr val="2E5496"/>
                </a:solidFill>
                <a:latin typeface="Calibri"/>
                <a:cs typeface="Calibri"/>
              </a:rPr>
              <a:t>publicados por la Comisión </a:t>
            </a:r>
            <a:r>
              <a:rPr sz="2800" spc="-15" dirty="0">
                <a:solidFill>
                  <a:srgbClr val="2E5496"/>
                </a:solidFill>
                <a:latin typeface="Calibri"/>
                <a:cs typeface="Calibri"/>
              </a:rPr>
              <a:t>Europea 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y </a:t>
            </a:r>
            <a:r>
              <a:rPr sz="2800" spc="5" dirty="0">
                <a:solidFill>
                  <a:srgbClr val="2E5496"/>
                </a:solidFill>
                <a:latin typeface="Calibri"/>
                <a:cs typeface="Calibri"/>
              </a:rPr>
              <a:t>las </a:t>
            </a:r>
            <a:r>
              <a:rPr sz="2800" spc="10" dirty="0">
                <a:solidFill>
                  <a:srgbClr val="2E5496"/>
                </a:solidFill>
                <a:latin typeface="Calibri"/>
                <a:cs typeface="Calibri"/>
              </a:rPr>
              <a:t> </a:t>
            </a:r>
            <a:r>
              <a:rPr sz="2800" spc="-5" dirty="0">
                <a:solidFill>
                  <a:srgbClr val="2E5496"/>
                </a:solidFill>
                <a:latin typeface="Calibri"/>
                <a:cs typeface="Calibri"/>
              </a:rPr>
              <a:t>agencias nacionales.</a:t>
            </a:r>
            <a:endParaRPr sz="2800">
              <a:latin typeface="Calibri"/>
              <a:cs typeface="Calibri"/>
            </a:endParaRP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32283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09555" y="247926"/>
            <a:ext cx="899766" cy="426814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66781" y="270390"/>
            <a:ext cx="1574591" cy="40435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04015" y="4920419"/>
            <a:ext cx="1698308" cy="1078267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619577" y="158072"/>
            <a:ext cx="1912620" cy="629285"/>
            <a:chOff x="1619577" y="158072"/>
            <a:chExt cx="1912620" cy="629285"/>
          </a:xfrm>
        </p:grpSpPr>
        <p:sp>
          <p:nvSpPr>
            <p:cNvPr id="7" name="object 7"/>
            <p:cNvSpPr/>
            <p:nvPr/>
          </p:nvSpPr>
          <p:spPr>
            <a:xfrm>
              <a:off x="1642072" y="158072"/>
              <a:ext cx="0" cy="629285"/>
            </a:xfrm>
            <a:custGeom>
              <a:avLst/>
              <a:gdLst/>
              <a:ahLst/>
              <a:cxnLst/>
              <a:rect l="l" t="t" r="r" b="b"/>
              <a:pathLst>
                <a:path h="629285">
                  <a:moveTo>
                    <a:pt x="0" y="628989"/>
                  </a:moveTo>
                  <a:lnTo>
                    <a:pt x="0" y="0"/>
                  </a:lnTo>
                </a:path>
              </a:pathLst>
            </a:custGeom>
            <a:ln w="337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619577" y="180535"/>
              <a:ext cx="1912620" cy="0"/>
            </a:xfrm>
            <a:custGeom>
              <a:avLst/>
              <a:gdLst/>
              <a:ahLst/>
              <a:cxnLst/>
              <a:rect l="l" t="t" r="r" b="b"/>
              <a:pathLst>
                <a:path w="1912620">
                  <a:moveTo>
                    <a:pt x="0" y="0"/>
                  </a:moveTo>
                  <a:lnTo>
                    <a:pt x="1912002" y="0"/>
                  </a:lnTo>
                </a:path>
              </a:pathLst>
            </a:custGeom>
            <a:ln w="2246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19577" y="753365"/>
              <a:ext cx="1912620" cy="0"/>
            </a:xfrm>
            <a:custGeom>
              <a:avLst/>
              <a:gdLst/>
              <a:ahLst/>
              <a:cxnLst/>
              <a:rect l="l" t="t" r="r" b="b"/>
              <a:pathLst>
                <a:path w="1912620">
                  <a:moveTo>
                    <a:pt x="0" y="0"/>
                  </a:moveTo>
                  <a:lnTo>
                    <a:pt x="1912002" y="0"/>
                  </a:lnTo>
                </a:path>
              </a:pathLst>
            </a:custGeom>
            <a:ln w="3369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410229" y="4569320"/>
            <a:ext cx="6219825" cy="1571625"/>
          </a:xfrm>
          <a:prstGeom prst="rect">
            <a:avLst/>
          </a:prstGeom>
        </p:spPr>
        <p:txBody>
          <a:bodyPr vert="horz" wrap="square" lIns="0" tIns="1524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0"/>
              </a:spcBef>
              <a:tabLst>
                <a:tab pos="3006725" algn="l"/>
              </a:tabLst>
            </a:pPr>
            <a:r>
              <a:rPr sz="1650" spc="-195" dirty="0">
                <a:solidFill>
                  <a:srgbClr val="1A5B9C"/>
                </a:solidFill>
                <a:latin typeface="Arial"/>
                <a:cs typeface="Arial"/>
              </a:rPr>
              <a:t>E</a:t>
            </a:r>
            <a:r>
              <a:rPr sz="1650" spc="-45" dirty="0">
                <a:solidFill>
                  <a:srgbClr val="416EAA"/>
                </a:solidFill>
                <a:latin typeface="Arial"/>
                <a:cs typeface="Arial"/>
              </a:rPr>
              <a:t>l</a:t>
            </a:r>
            <a:r>
              <a:rPr sz="1650" spc="9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-105" dirty="0">
                <a:solidFill>
                  <a:srgbClr val="1A5B9C"/>
                </a:solidFill>
                <a:latin typeface="Arial"/>
                <a:cs typeface="Arial"/>
              </a:rPr>
              <a:t>p</a:t>
            </a:r>
            <a:r>
              <a:rPr sz="1650" spc="-300" dirty="0">
                <a:solidFill>
                  <a:srgbClr val="1A5B9C"/>
                </a:solidFill>
                <a:latin typeface="Arial"/>
                <a:cs typeface="Arial"/>
              </a:rPr>
              <a:t> </a:t>
            </a:r>
            <a:r>
              <a:rPr sz="1650" spc="-45" dirty="0">
                <a:solidFill>
                  <a:srgbClr val="416EAA"/>
                </a:solidFill>
                <a:latin typeface="Arial"/>
                <a:cs typeface="Arial"/>
              </a:rPr>
              <a:t>l</a:t>
            </a:r>
            <a:r>
              <a:rPr sz="1650" spc="-29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-20" dirty="0">
                <a:solidFill>
                  <a:srgbClr val="416EAA"/>
                </a:solidFill>
                <a:latin typeface="Arial"/>
                <a:cs typeface="Arial"/>
              </a:rPr>
              <a:t>a</a:t>
            </a:r>
            <a:r>
              <a:rPr sz="1650" spc="-15" dirty="0">
                <a:solidFill>
                  <a:srgbClr val="416EAA"/>
                </a:solidFill>
                <a:latin typeface="Arial"/>
                <a:cs typeface="Arial"/>
              </a:rPr>
              <a:t>n</a:t>
            </a:r>
            <a:r>
              <a:rPr sz="1650" spc="4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-130" dirty="0">
                <a:solidFill>
                  <a:srgbClr val="1A5B9C"/>
                </a:solidFill>
                <a:latin typeface="Arial"/>
                <a:cs typeface="Arial"/>
              </a:rPr>
              <a:t>E</a:t>
            </a:r>
            <a:r>
              <a:rPr sz="1650" spc="-40" dirty="0">
                <a:solidFill>
                  <a:srgbClr val="1A5B9C"/>
                </a:solidFill>
                <a:latin typeface="Arial"/>
                <a:cs typeface="Arial"/>
              </a:rPr>
              <a:t>r</a:t>
            </a:r>
            <a:r>
              <a:rPr sz="1650" spc="80" dirty="0">
                <a:solidFill>
                  <a:srgbClr val="416EAA"/>
                </a:solidFill>
                <a:latin typeface="Arial"/>
                <a:cs typeface="Arial"/>
              </a:rPr>
              <a:t>as</a:t>
            </a:r>
            <a:r>
              <a:rPr sz="1650" spc="-65" dirty="0">
                <a:solidFill>
                  <a:srgbClr val="416EAA"/>
                </a:solidFill>
                <a:latin typeface="Arial"/>
                <a:cs typeface="Arial"/>
              </a:rPr>
              <a:t>m</a:t>
            </a:r>
            <a:r>
              <a:rPr sz="1650" spc="85" dirty="0">
                <a:solidFill>
                  <a:srgbClr val="416EAA"/>
                </a:solidFill>
                <a:latin typeface="Arial"/>
                <a:cs typeface="Arial"/>
              </a:rPr>
              <a:t>u</a:t>
            </a:r>
            <a:r>
              <a:rPr sz="1650" spc="80" dirty="0">
                <a:solidFill>
                  <a:srgbClr val="416EAA"/>
                </a:solidFill>
                <a:latin typeface="Arial"/>
                <a:cs typeface="Arial"/>
              </a:rPr>
              <a:t>s</a:t>
            </a:r>
            <a:r>
              <a:rPr sz="1650" spc="-21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5" dirty="0">
                <a:solidFill>
                  <a:srgbClr val="416EAA"/>
                </a:solidFill>
                <a:latin typeface="Arial"/>
                <a:cs typeface="Arial"/>
              </a:rPr>
              <a:t>consta</a:t>
            </a:r>
            <a:r>
              <a:rPr sz="1650" spc="5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dirty="0">
                <a:solidFill>
                  <a:srgbClr val="416EAA"/>
                </a:solidFill>
                <a:latin typeface="Arial"/>
                <a:cs typeface="Arial"/>
              </a:rPr>
              <a:t>d</a:t>
            </a:r>
            <a:r>
              <a:rPr sz="1650" spc="5" dirty="0">
                <a:solidFill>
                  <a:srgbClr val="416EAA"/>
                </a:solidFill>
                <a:latin typeface="Arial"/>
                <a:cs typeface="Arial"/>
              </a:rPr>
              <a:t>e</a:t>
            </a:r>
            <a:r>
              <a:rPr sz="1650" spc="6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5" dirty="0">
                <a:solidFill>
                  <a:srgbClr val="416EAA"/>
                </a:solidFill>
                <a:latin typeface="Arial"/>
                <a:cs typeface="Arial"/>
              </a:rPr>
              <a:t>3</a:t>
            </a:r>
            <a:r>
              <a:rPr sz="1650" spc="-1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5" dirty="0">
                <a:solidFill>
                  <a:srgbClr val="416EAA"/>
                </a:solidFill>
                <a:latin typeface="Arial"/>
                <a:cs typeface="Arial"/>
              </a:rPr>
              <a:t>p</a:t>
            </a:r>
            <a:r>
              <a:rPr sz="1650" dirty="0">
                <a:solidFill>
                  <a:srgbClr val="416EAA"/>
                </a:solidFill>
                <a:latin typeface="Arial"/>
                <a:cs typeface="Arial"/>
              </a:rPr>
              <a:t>	rt</a:t>
            </a:r>
            <a:r>
              <a:rPr sz="1650" spc="-28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95" dirty="0">
                <a:solidFill>
                  <a:srgbClr val="416EAA"/>
                </a:solidFill>
                <a:latin typeface="Arial"/>
                <a:cs typeface="Arial"/>
              </a:rPr>
              <a:t>e</a:t>
            </a:r>
            <a:r>
              <a:rPr sz="1650" spc="90" dirty="0">
                <a:solidFill>
                  <a:srgbClr val="416EAA"/>
                </a:solidFill>
                <a:latin typeface="Arial"/>
                <a:cs typeface="Arial"/>
              </a:rPr>
              <a:t>s</a:t>
            </a:r>
            <a:r>
              <a:rPr sz="1650" spc="-17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45" dirty="0">
                <a:solidFill>
                  <a:srgbClr val="416EAA"/>
                </a:solidFill>
                <a:latin typeface="Arial"/>
                <a:cs typeface="Arial"/>
              </a:rPr>
              <a:t>qu</a:t>
            </a:r>
            <a:r>
              <a:rPr sz="1650" spc="50" dirty="0">
                <a:solidFill>
                  <a:srgbClr val="416EAA"/>
                </a:solidFill>
                <a:latin typeface="Arial"/>
                <a:cs typeface="Arial"/>
              </a:rPr>
              <a:t>e</a:t>
            </a:r>
            <a:r>
              <a:rPr sz="1650" spc="-9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20" dirty="0">
                <a:solidFill>
                  <a:srgbClr val="416EAA"/>
                </a:solidFill>
                <a:latin typeface="Arial"/>
                <a:cs typeface="Arial"/>
              </a:rPr>
              <a:t>serán</a:t>
            </a:r>
            <a:r>
              <a:rPr sz="1650" spc="-2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90" dirty="0">
                <a:solidFill>
                  <a:srgbClr val="416EAA"/>
                </a:solidFill>
                <a:latin typeface="Arial"/>
                <a:cs typeface="Arial"/>
              </a:rPr>
              <a:t>ev</a:t>
            </a:r>
            <a:r>
              <a:rPr sz="1650" spc="-155" dirty="0">
                <a:solidFill>
                  <a:srgbClr val="416EAA"/>
                </a:solidFill>
                <a:latin typeface="Arial"/>
                <a:cs typeface="Arial"/>
              </a:rPr>
              <a:t>a</a:t>
            </a:r>
            <a:r>
              <a:rPr sz="1650" spc="75" dirty="0">
                <a:solidFill>
                  <a:srgbClr val="014F97"/>
                </a:solidFill>
                <a:latin typeface="Arial"/>
                <a:cs typeface="Arial"/>
              </a:rPr>
              <a:t>l</a:t>
            </a:r>
            <a:r>
              <a:rPr sz="1650" spc="-20" dirty="0">
                <a:solidFill>
                  <a:srgbClr val="416EAA"/>
                </a:solidFill>
                <a:latin typeface="Arial"/>
                <a:cs typeface="Arial"/>
              </a:rPr>
              <a:t>uada</a:t>
            </a:r>
            <a:r>
              <a:rPr sz="1650" spc="105" dirty="0">
                <a:solidFill>
                  <a:srgbClr val="416EAA"/>
                </a:solidFill>
                <a:latin typeface="Arial"/>
                <a:cs typeface="Arial"/>
              </a:rPr>
              <a:t>s</a:t>
            </a:r>
            <a:r>
              <a:rPr sz="1650" spc="-10" dirty="0">
                <a:solidFill>
                  <a:srgbClr val="014F97"/>
                </a:solidFill>
                <a:latin typeface="Arial"/>
                <a:cs typeface="Arial"/>
              </a:rPr>
              <a:t>:</a:t>
            </a:r>
            <a:endParaRPr sz="1650">
              <a:latin typeface="Arial"/>
              <a:cs typeface="Arial"/>
            </a:endParaRPr>
          </a:p>
          <a:p>
            <a:pPr marL="478790" marR="4567555" indent="-8890">
              <a:lnSpc>
                <a:spcPts val="3100"/>
              </a:lnSpc>
              <a:spcBef>
                <a:spcPts val="110"/>
              </a:spcBef>
            </a:pPr>
            <a:r>
              <a:rPr sz="1550" b="1" spc="45" dirty="0">
                <a:solidFill>
                  <a:srgbClr val="1A5B9C"/>
                </a:solidFill>
                <a:latin typeface="Arial"/>
                <a:cs typeface="Arial"/>
              </a:rPr>
              <a:t>Objetivos </a:t>
            </a:r>
            <a:r>
              <a:rPr sz="1550" b="1" spc="50" dirty="0">
                <a:solidFill>
                  <a:srgbClr val="1A5B9C"/>
                </a:solidFill>
                <a:latin typeface="Arial"/>
                <a:cs typeface="Arial"/>
              </a:rPr>
              <a:t> </a:t>
            </a:r>
            <a:r>
              <a:rPr sz="1550" b="1" spc="10" dirty="0">
                <a:solidFill>
                  <a:srgbClr val="1A5B9C"/>
                </a:solidFill>
                <a:latin typeface="Arial"/>
                <a:cs typeface="Arial"/>
              </a:rPr>
              <a:t>Act</a:t>
            </a:r>
            <a:r>
              <a:rPr sz="1550" b="1" spc="110" dirty="0">
                <a:solidFill>
                  <a:srgbClr val="1A5B9C"/>
                </a:solidFill>
                <a:latin typeface="Arial"/>
                <a:cs typeface="Arial"/>
              </a:rPr>
              <a:t>i</a:t>
            </a:r>
            <a:r>
              <a:rPr sz="1550" b="1" spc="-85" dirty="0">
                <a:solidFill>
                  <a:srgbClr val="1A5B9C"/>
                </a:solidFill>
                <a:latin typeface="Arial"/>
                <a:cs typeface="Arial"/>
              </a:rPr>
              <a:t>v</a:t>
            </a:r>
            <a:r>
              <a:rPr sz="1550" b="1" spc="55" dirty="0">
                <a:solidFill>
                  <a:srgbClr val="415795"/>
                </a:solidFill>
                <a:latin typeface="Arial"/>
                <a:cs typeface="Arial"/>
              </a:rPr>
              <a:t>i</a:t>
            </a:r>
            <a:r>
              <a:rPr sz="1550" b="1" spc="120" dirty="0">
                <a:solidFill>
                  <a:srgbClr val="1A5B9C"/>
                </a:solidFill>
                <a:latin typeface="Arial"/>
                <a:cs typeface="Arial"/>
              </a:rPr>
              <a:t>d</a:t>
            </a:r>
            <a:r>
              <a:rPr sz="1550" b="1" spc="25" dirty="0">
                <a:solidFill>
                  <a:srgbClr val="1A5B9C"/>
                </a:solidFill>
                <a:latin typeface="Arial"/>
                <a:cs typeface="Arial"/>
              </a:rPr>
              <a:t>a</a:t>
            </a:r>
            <a:r>
              <a:rPr sz="1550" b="1" spc="110" dirty="0">
                <a:solidFill>
                  <a:srgbClr val="1A5B9C"/>
                </a:solidFill>
                <a:latin typeface="Arial"/>
                <a:cs typeface="Arial"/>
              </a:rPr>
              <a:t>d</a:t>
            </a:r>
            <a:r>
              <a:rPr sz="1550" b="1" spc="120" dirty="0">
                <a:solidFill>
                  <a:srgbClr val="1A5B9C"/>
                </a:solidFill>
                <a:latin typeface="Arial"/>
                <a:cs typeface="Arial"/>
              </a:rPr>
              <a:t>e</a:t>
            </a:r>
            <a:r>
              <a:rPr sz="1550" b="1" spc="-75" dirty="0">
                <a:solidFill>
                  <a:srgbClr val="1A5B9C"/>
                </a:solidFill>
                <a:latin typeface="Arial"/>
                <a:cs typeface="Arial"/>
              </a:rPr>
              <a:t>s</a:t>
            </a:r>
            <a:endParaRPr sz="1550">
              <a:latin typeface="Arial"/>
              <a:cs typeface="Arial"/>
            </a:endParaRPr>
          </a:p>
          <a:p>
            <a:pPr marL="469265">
              <a:lnSpc>
                <a:spcPct val="100000"/>
              </a:lnSpc>
              <a:spcBef>
                <a:spcPts val="919"/>
              </a:spcBef>
            </a:pPr>
            <a:r>
              <a:rPr sz="1550" b="1" spc="-25" dirty="0">
                <a:solidFill>
                  <a:srgbClr val="1A5B9C"/>
                </a:solidFill>
                <a:latin typeface="Arial"/>
                <a:cs typeface="Arial"/>
              </a:rPr>
              <a:t>Gestión</a:t>
            </a:r>
            <a:r>
              <a:rPr sz="1550" b="1" spc="-75" dirty="0">
                <a:solidFill>
                  <a:srgbClr val="1A5B9C"/>
                </a:solidFill>
                <a:latin typeface="Arial"/>
                <a:cs typeface="Arial"/>
              </a:rPr>
              <a:t> </a:t>
            </a:r>
            <a:r>
              <a:rPr sz="1550" b="1" spc="-40" dirty="0">
                <a:solidFill>
                  <a:srgbClr val="416EAA"/>
                </a:solidFill>
                <a:latin typeface="Arial"/>
                <a:cs typeface="Arial"/>
              </a:rPr>
              <a:t>,</a:t>
            </a:r>
            <a:r>
              <a:rPr sz="1550" b="1" spc="17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550" b="1" spc="30" dirty="0">
                <a:solidFill>
                  <a:srgbClr val="1A5B9C"/>
                </a:solidFill>
                <a:latin typeface="Arial"/>
                <a:cs typeface="Arial"/>
              </a:rPr>
              <a:t>con</a:t>
            </a:r>
            <a:r>
              <a:rPr sz="1550" b="1" spc="-10" dirty="0">
                <a:solidFill>
                  <a:srgbClr val="1A5B9C"/>
                </a:solidFill>
                <a:latin typeface="Arial"/>
                <a:cs typeface="Arial"/>
              </a:rPr>
              <a:t> </a:t>
            </a:r>
            <a:r>
              <a:rPr sz="1550" b="1" spc="30" dirty="0">
                <a:solidFill>
                  <a:srgbClr val="1A5B9C"/>
                </a:solidFill>
                <a:latin typeface="Arial"/>
                <a:cs typeface="Arial"/>
              </a:rPr>
              <a:t>desarrollo</a:t>
            </a:r>
            <a:r>
              <a:rPr sz="1550" b="1" spc="45" dirty="0">
                <a:solidFill>
                  <a:srgbClr val="1A5B9C"/>
                </a:solidFill>
                <a:latin typeface="Arial"/>
                <a:cs typeface="Arial"/>
              </a:rPr>
              <a:t> </a:t>
            </a:r>
            <a:r>
              <a:rPr sz="1550" b="1" spc="40" dirty="0">
                <a:solidFill>
                  <a:srgbClr val="1A5B9C"/>
                </a:solidFill>
                <a:latin typeface="Arial"/>
                <a:cs typeface="Arial"/>
              </a:rPr>
              <a:t>de</a:t>
            </a:r>
            <a:r>
              <a:rPr sz="1550" b="1" spc="105" dirty="0">
                <a:solidFill>
                  <a:srgbClr val="1A5B9C"/>
                </a:solidFill>
                <a:latin typeface="Arial"/>
                <a:cs typeface="Arial"/>
              </a:rPr>
              <a:t> </a:t>
            </a:r>
            <a:r>
              <a:rPr sz="1550" b="1" spc="10" dirty="0">
                <a:solidFill>
                  <a:srgbClr val="0762AA"/>
                </a:solidFill>
                <a:latin typeface="Arial"/>
                <a:cs typeface="Arial"/>
              </a:rPr>
              <a:t>las</a:t>
            </a:r>
            <a:r>
              <a:rPr sz="1550" b="1" spc="-15" dirty="0">
                <a:solidFill>
                  <a:srgbClr val="0762AA"/>
                </a:solidFill>
                <a:latin typeface="Arial"/>
                <a:cs typeface="Arial"/>
              </a:rPr>
              <a:t> </a:t>
            </a:r>
            <a:r>
              <a:rPr sz="1550" b="1" i="1" spc="40" dirty="0">
                <a:solidFill>
                  <a:srgbClr val="1A5B9C"/>
                </a:solidFill>
                <a:latin typeface="Arial"/>
                <a:cs typeface="Arial"/>
              </a:rPr>
              <a:t>Normas</a:t>
            </a:r>
            <a:r>
              <a:rPr sz="1550" b="1" i="1" spc="50" dirty="0">
                <a:solidFill>
                  <a:srgbClr val="1A5B9C"/>
                </a:solidFill>
                <a:latin typeface="Arial"/>
                <a:cs typeface="Arial"/>
              </a:rPr>
              <a:t> </a:t>
            </a:r>
            <a:r>
              <a:rPr sz="1550" b="1" i="1" spc="40" dirty="0">
                <a:solidFill>
                  <a:srgbClr val="1A5B9C"/>
                </a:solidFill>
                <a:latin typeface="Arial"/>
                <a:cs typeface="Arial"/>
              </a:rPr>
              <a:t>de</a:t>
            </a:r>
            <a:r>
              <a:rPr sz="1550" b="1" i="1" spc="-30" dirty="0">
                <a:solidFill>
                  <a:srgbClr val="1A5B9C"/>
                </a:solidFill>
                <a:latin typeface="Arial"/>
                <a:cs typeface="Arial"/>
              </a:rPr>
              <a:t> </a:t>
            </a:r>
            <a:r>
              <a:rPr sz="1550" b="1" i="1" spc="40" dirty="0">
                <a:solidFill>
                  <a:srgbClr val="1A5B9C"/>
                </a:solidFill>
                <a:latin typeface="Arial"/>
                <a:cs typeface="Arial"/>
              </a:rPr>
              <a:t>calidad</a:t>
            </a:r>
            <a:r>
              <a:rPr sz="1550" b="1" i="1" spc="145" dirty="0">
                <a:solidFill>
                  <a:srgbClr val="1A5B9C"/>
                </a:solidFill>
                <a:latin typeface="Arial"/>
                <a:cs typeface="Arial"/>
              </a:rPr>
              <a:t> </a:t>
            </a:r>
            <a:r>
              <a:rPr sz="1550" b="1" i="1" spc="-20" dirty="0">
                <a:solidFill>
                  <a:srgbClr val="1A5B9C"/>
                </a:solidFill>
                <a:latin typeface="Arial"/>
                <a:cs typeface="Arial"/>
              </a:rPr>
              <a:t>Erasmus</a:t>
            </a:r>
            <a:endParaRPr sz="155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9657118" y="255663"/>
            <a:ext cx="2132965" cy="43243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pc="565" dirty="0">
                <a:solidFill>
                  <a:srgbClr val="014F97"/>
                </a:solidFill>
              </a:rPr>
              <a:t>-Erasmus+</a:t>
            </a:r>
          </a:p>
        </p:txBody>
      </p:sp>
      <p:sp>
        <p:nvSpPr>
          <p:cNvPr id="12" name="object 12"/>
          <p:cNvSpPr txBox="1"/>
          <p:nvPr/>
        </p:nvSpPr>
        <p:spPr>
          <a:xfrm>
            <a:off x="9679720" y="601513"/>
            <a:ext cx="2075180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70" dirty="0">
                <a:solidFill>
                  <a:srgbClr val="1A5B9C"/>
                </a:solidFill>
                <a:latin typeface="Times New Roman"/>
                <a:cs typeface="Times New Roman"/>
              </a:rPr>
              <a:t>E</a:t>
            </a:r>
            <a:r>
              <a:rPr sz="1000" spc="25" dirty="0">
                <a:solidFill>
                  <a:srgbClr val="416EAA"/>
                </a:solidFill>
                <a:latin typeface="Times New Roman"/>
                <a:cs typeface="Times New Roman"/>
              </a:rPr>
              <a:t>n</a:t>
            </a:r>
            <a:r>
              <a:rPr sz="1000" spc="20" dirty="0">
                <a:solidFill>
                  <a:srgbClr val="7289B5"/>
                </a:solidFill>
                <a:latin typeface="Times New Roman"/>
                <a:cs typeface="Times New Roman"/>
              </a:rPr>
              <a:t>r</a:t>
            </a:r>
            <a:r>
              <a:rPr sz="1000" spc="-45" dirty="0">
                <a:solidFill>
                  <a:srgbClr val="7289B5"/>
                </a:solidFill>
                <a:latin typeface="Times New Roman"/>
                <a:cs typeface="Times New Roman"/>
              </a:rPr>
              <a:t>i</a:t>
            </a:r>
            <a:r>
              <a:rPr sz="1000" spc="30" dirty="0">
                <a:solidFill>
                  <a:srgbClr val="1A5B9C"/>
                </a:solidFill>
                <a:latin typeface="Times New Roman"/>
                <a:cs typeface="Times New Roman"/>
              </a:rPr>
              <a:t>q</a:t>
            </a:r>
            <a:r>
              <a:rPr sz="1000" spc="-135" dirty="0">
                <a:solidFill>
                  <a:srgbClr val="1A5B9C"/>
                </a:solidFill>
                <a:latin typeface="Times New Roman"/>
                <a:cs typeface="Times New Roman"/>
              </a:rPr>
              <a:t> </a:t>
            </a:r>
            <a:r>
              <a:rPr sz="1000" spc="20" dirty="0">
                <a:solidFill>
                  <a:srgbClr val="416EAA"/>
                </a:solidFill>
                <a:latin typeface="Times New Roman"/>
                <a:cs typeface="Times New Roman"/>
              </a:rPr>
              <a:t>ueci</a:t>
            </a:r>
            <a:r>
              <a:rPr sz="1000" spc="15" dirty="0">
                <a:solidFill>
                  <a:srgbClr val="416EAA"/>
                </a:solidFill>
                <a:latin typeface="Times New Roman"/>
                <a:cs typeface="Times New Roman"/>
              </a:rPr>
              <a:t>e</a:t>
            </a:r>
            <a:r>
              <a:rPr sz="1000" spc="20" dirty="0">
                <a:solidFill>
                  <a:srgbClr val="1A5B9C"/>
                </a:solidFill>
                <a:latin typeface="Times New Roman"/>
                <a:cs typeface="Times New Roman"/>
              </a:rPr>
              <a:t>n</a:t>
            </a:r>
            <a:r>
              <a:rPr sz="1000" spc="90" dirty="0">
                <a:solidFill>
                  <a:srgbClr val="1A5B9C"/>
                </a:solidFill>
                <a:latin typeface="Times New Roman"/>
                <a:cs typeface="Times New Roman"/>
              </a:rPr>
              <a:t>d</a:t>
            </a:r>
            <a:r>
              <a:rPr sz="1000" spc="20" dirty="0">
                <a:solidFill>
                  <a:srgbClr val="416EAA"/>
                </a:solidFill>
                <a:latin typeface="Times New Roman"/>
                <a:cs typeface="Times New Roman"/>
              </a:rPr>
              <a:t>o</a:t>
            </a:r>
            <a:r>
              <a:rPr sz="1000" spc="-40" dirty="0">
                <a:solidFill>
                  <a:srgbClr val="416EAA"/>
                </a:solidFill>
                <a:latin typeface="Times New Roman"/>
                <a:cs typeface="Times New Roman"/>
              </a:rPr>
              <a:t> </a:t>
            </a:r>
            <a:r>
              <a:rPr sz="1000" spc="5" dirty="0">
                <a:solidFill>
                  <a:srgbClr val="416EAA"/>
                </a:solidFill>
                <a:latin typeface="Times New Roman"/>
                <a:cs typeface="Times New Roman"/>
              </a:rPr>
              <a:t>v</a:t>
            </a:r>
            <a:r>
              <a:rPr sz="1000" spc="-20" dirty="0">
                <a:solidFill>
                  <a:srgbClr val="1A5B9C"/>
                </a:solidFill>
                <a:latin typeface="Times New Roman"/>
                <a:cs typeface="Times New Roman"/>
              </a:rPr>
              <a:t>i</a:t>
            </a:r>
            <a:r>
              <a:rPr sz="1000" spc="15" dirty="0">
                <a:solidFill>
                  <a:srgbClr val="416EAA"/>
                </a:solidFill>
                <a:latin typeface="Times New Roman"/>
                <a:cs typeface="Times New Roman"/>
              </a:rPr>
              <a:t>das,</a:t>
            </a:r>
            <a:r>
              <a:rPr sz="1000" spc="35" dirty="0">
                <a:solidFill>
                  <a:srgbClr val="416EAA"/>
                </a:solidFill>
                <a:latin typeface="Times New Roman"/>
                <a:cs typeface="Times New Roman"/>
              </a:rPr>
              <a:t> </a:t>
            </a:r>
            <a:r>
              <a:rPr sz="1000" spc="25" dirty="0">
                <a:solidFill>
                  <a:srgbClr val="1A5B9C"/>
                </a:solidFill>
                <a:latin typeface="Times New Roman"/>
                <a:cs typeface="Times New Roman"/>
              </a:rPr>
              <a:t>a</a:t>
            </a:r>
            <a:r>
              <a:rPr sz="1000" spc="110" dirty="0">
                <a:solidFill>
                  <a:srgbClr val="1A5B9C"/>
                </a:solidFill>
                <a:latin typeface="Times New Roman"/>
                <a:cs typeface="Times New Roman"/>
              </a:rPr>
              <a:t>b</a:t>
            </a:r>
            <a:r>
              <a:rPr sz="1000" spc="15" dirty="0">
                <a:solidFill>
                  <a:srgbClr val="7289B5"/>
                </a:solidFill>
                <a:latin typeface="Times New Roman"/>
                <a:cs typeface="Times New Roman"/>
              </a:rPr>
              <a:t>r</a:t>
            </a:r>
            <a:r>
              <a:rPr sz="1000" spc="-130" dirty="0">
                <a:solidFill>
                  <a:srgbClr val="7289B5"/>
                </a:solidFill>
                <a:latin typeface="Times New Roman"/>
                <a:cs typeface="Times New Roman"/>
              </a:rPr>
              <a:t>i</a:t>
            </a:r>
            <a:r>
              <a:rPr sz="1000" spc="20" dirty="0">
                <a:solidFill>
                  <a:srgbClr val="416EAA"/>
                </a:solidFill>
                <a:latin typeface="Times New Roman"/>
                <a:cs typeface="Times New Roman"/>
              </a:rPr>
              <a:t>e</a:t>
            </a:r>
            <a:r>
              <a:rPr sz="1000" spc="-155" dirty="0">
                <a:solidFill>
                  <a:srgbClr val="416EAA"/>
                </a:solidFill>
                <a:latin typeface="Times New Roman"/>
                <a:cs typeface="Times New Roman"/>
              </a:rPr>
              <a:t> </a:t>
            </a:r>
            <a:r>
              <a:rPr sz="1000" spc="-5" dirty="0">
                <a:solidFill>
                  <a:srgbClr val="416EAA"/>
                </a:solidFill>
                <a:latin typeface="Times New Roman"/>
                <a:cs typeface="Times New Roman"/>
              </a:rPr>
              <a:t>n</a:t>
            </a:r>
            <a:r>
              <a:rPr sz="1000" spc="110" dirty="0">
                <a:solidFill>
                  <a:srgbClr val="1A5B9C"/>
                </a:solidFill>
                <a:latin typeface="Times New Roman"/>
                <a:cs typeface="Times New Roman"/>
              </a:rPr>
              <a:t>d</a:t>
            </a:r>
            <a:r>
              <a:rPr sz="1000" spc="20" dirty="0">
                <a:solidFill>
                  <a:srgbClr val="416EAA"/>
                </a:solidFill>
                <a:latin typeface="Times New Roman"/>
                <a:cs typeface="Times New Roman"/>
              </a:rPr>
              <a:t>o</a:t>
            </a:r>
            <a:r>
              <a:rPr sz="1000" spc="-40" dirty="0">
                <a:solidFill>
                  <a:srgbClr val="416EAA"/>
                </a:solidFill>
                <a:latin typeface="Times New Roman"/>
                <a:cs typeface="Times New Roman"/>
              </a:rPr>
              <a:t> </a:t>
            </a:r>
            <a:r>
              <a:rPr sz="1000" spc="75" dirty="0">
                <a:solidFill>
                  <a:srgbClr val="416EAA"/>
                </a:solidFill>
                <a:latin typeface="Times New Roman"/>
                <a:cs typeface="Times New Roman"/>
              </a:rPr>
              <a:t>m</a:t>
            </a:r>
            <a:r>
              <a:rPr sz="1000" spc="15" dirty="0">
                <a:solidFill>
                  <a:srgbClr val="1A5B9C"/>
                </a:solidFill>
                <a:latin typeface="Times New Roman"/>
                <a:cs typeface="Times New Roman"/>
              </a:rPr>
              <a:t>e</a:t>
            </a:r>
            <a:r>
              <a:rPr sz="1000" spc="30" dirty="0">
                <a:solidFill>
                  <a:srgbClr val="1A5B9C"/>
                </a:solidFill>
                <a:latin typeface="Times New Roman"/>
                <a:cs typeface="Times New Roman"/>
              </a:rPr>
              <a:t>n</a:t>
            </a:r>
            <a:r>
              <a:rPr sz="1000" spc="5" dirty="0">
                <a:solidFill>
                  <a:srgbClr val="416EAA"/>
                </a:solidFill>
                <a:latin typeface="Times New Roman"/>
                <a:cs typeface="Times New Roman"/>
              </a:rPr>
              <a:t>t</a:t>
            </a:r>
            <a:r>
              <a:rPr sz="1000" spc="-350" dirty="0">
                <a:solidFill>
                  <a:srgbClr val="416EAA"/>
                </a:solidFill>
                <a:latin typeface="Times New Roman"/>
                <a:cs typeface="Times New Roman"/>
              </a:rPr>
              <a:t>e</a:t>
            </a:r>
            <a:r>
              <a:rPr sz="1000" spc="-5" dirty="0">
                <a:solidFill>
                  <a:srgbClr val="7289B5"/>
                </a:solidFill>
                <a:latin typeface="Times New Roman"/>
                <a:cs typeface="Times New Roman"/>
              </a:rPr>
              <a:t>,</a:t>
            </a:r>
            <a:r>
              <a:rPr sz="1000" spc="-135" dirty="0">
                <a:solidFill>
                  <a:srgbClr val="7289B5"/>
                </a:solidFill>
                <a:latin typeface="Times New Roman"/>
                <a:cs typeface="Times New Roman"/>
              </a:rPr>
              <a:t> </a:t>
            </a:r>
            <a:r>
              <a:rPr sz="1000" spc="10" dirty="0">
                <a:solidFill>
                  <a:srgbClr val="416EAA"/>
                </a:solidFill>
                <a:latin typeface="Times New Roman"/>
                <a:cs typeface="Times New Roman"/>
              </a:rPr>
              <a:t>s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747556" y="973011"/>
            <a:ext cx="2254250" cy="357505"/>
          </a:xfrm>
          <a:prstGeom prst="rect">
            <a:avLst/>
          </a:prstGeom>
          <a:solidFill>
            <a:srgbClr val="368099"/>
          </a:solidFill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1950" b="1" spc="95" dirty="0">
                <a:solidFill>
                  <a:srgbClr val="FDFDFD"/>
                </a:solidFill>
                <a:latin typeface="Arial"/>
                <a:cs typeface="Arial"/>
              </a:rPr>
              <a:t>El</a:t>
            </a:r>
            <a:r>
              <a:rPr sz="1950" b="1" spc="13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1950" b="1" spc="225" dirty="0">
                <a:solidFill>
                  <a:srgbClr val="FDFDFD"/>
                </a:solidFill>
                <a:latin typeface="Arial"/>
                <a:cs typeface="Arial"/>
              </a:rPr>
              <a:t>plan</a:t>
            </a:r>
            <a:r>
              <a:rPr sz="1950" b="1" spc="15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1950" b="1" spc="135" dirty="0">
                <a:solidFill>
                  <a:srgbClr val="FDFDFD"/>
                </a:solidFill>
                <a:latin typeface="Arial"/>
                <a:cs typeface="Arial"/>
              </a:rPr>
              <a:t>Erasmus</a:t>
            </a:r>
            <a:endParaRPr sz="19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407224" y="1804984"/>
            <a:ext cx="9942195" cy="155321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3335" marR="5080" indent="1905" algn="just">
              <a:lnSpc>
                <a:spcPct val="112599"/>
              </a:lnSpc>
              <a:spcBef>
                <a:spcPts val="80"/>
              </a:spcBef>
            </a:pPr>
            <a:r>
              <a:rPr sz="1650" spc="-120" dirty="0">
                <a:solidFill>
                  <a:srgbClr val="1A5B9C"/>
                </a:solidFill>
                <a:latin typeface="Arial"/>
                <a:cs typeface="Arial"/>
              </a:rPr>
              <a:t>E</a:t>
            </a:r>
            <a:r>
              <a:rPr sz="1650" spc="-120" dirty="0">
                <a:solidFill>
                  <a:srgbClr val="416EAA"/>
                </a:solidFill>
                <a:latin typeface="Arial"/>
                <a:cs typeface="Arial"/>
              </a:rPr>
              <a:t>l</a:t>
            </a:r>
            <a:r>
              <a:rPr sz="1650" spc="26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10" dirty="0">
                <a:solidFill>
                  <a:srgbClr val="416EAA"/>
                </a:solidFill>
                <a:latin typeface="Arial"/>
                <a:cs typeface="Arial"/>
              </a:rPr>
              <a:t>Plan</a:t>
            </a:r>
            <a:r>
              <a:rPr sz="1650" spc="17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-105" dirty="0">
                <a:solidFill>
                  <a:srgbClr val="1A5B9C"/>
                </a:solidFill>
                <a:latin typeface="Arial"/>
                <a:cs typeface="Arial"/>
              </a:rPr>
              <a:t>E</a:t>
            </a:r>
            <a:r>
              <a:rPr sz="1650" spc="-105" dirty="0">
                <a:solidFill>
                  <a:srgbClr val="416EAA"/>
                </a:solidFill>
                <a:latin typeface="Arial"/>
                <a:cs typeface="Arial"/>
              </a:rPr>
              <a:t>rasm</a:t>
            </a:r>
            <a:r>
              <a:rPr sz="1650" spc="2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-25" dirty="0">
                <a:solidFill>
                  <a:srgbClr val="416EAA"/>
                </a:solidFill>
                <a:latin typeface="Arial"/>
                <a:cs typeface="Arial"/>
              </a:rPr>
              <a:t>us</a:t>
            </a:r>
            <a:r>
              <a:rPr sz="1650" spc="19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10" dirty="0">
                <a:solidFill>
                  <a:srgbClr val="416EAA"/>
                </a:solidFill>
                <a:latin typeface="Arial"/>
                <a:cs typeface="Arial"/>
              </a:rPr>
              <a:t>es</a:t>
            </a:r>
            <a:r>
              <a:rPr sz="1650" spc="12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10" dirty="0">
                <a:solidFill>
                  <a:srgbClr val="416EAA"/>
                </a:solidFill>
                <a:latin typeface="Arial"/>
                <a:cs typeface="Arial"/>
              </a:rPr>
              <a:t>un</a:t>
            </a:r>
            <a:r>
              <a:rPr sz="1650" spc="34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550" b="1" spc="55" dirty="0">
                <a:solidFill>
                  <a:srgbClr val="1A5B9C"/>
                </a:solidFill>
                <a:latin typeface="Arial"/>
                <a:cs typeface="Arial"/>
              </a:rPr>
              <a:t>plan</a:t>
            </a:r>
            <a:r>
              <a:rPr sz="1550" b="1" spc="175" dirty="0">
                <a:solidFill>
                  <a:srgbClr val="1A5B9C"/>
                </a:solidFill>
                <a:latin typeface="Arial"/>
                <a:cs typeface="Arial"/>
              </a:rPr>
              <a:t> </a:t>
            </a:r>
            <a:r>
              <a:rPr sz="1550" b="1" spc="65" dirty="0">
                <a:solidFill>
                  <a:srgbClr val="1A5B9C"/>
                </a:solidFill>
                <a:latin typeface="Arial"/>
                <a:cs typeface="Arial"/>
              </a:rPr>
              <a:t>de</a:t>
            </a:r>
            <a:r>
              <a:rPr sz="1550" b="1" spc="254" dirty="0">
                <a:solidFill>
                  <a:srgbClr val="1A5B9C"/>
                </a:solidFill>
                <a:latin typeface="Arial"/>
                <a:cs typeface="Arial"/>
              </a:rPr>
              <a:t> </a:t>
            </a:r>
            <a:r>
              <a:rPr sz="1550" b="1" spc="60" dirty="0">
                <a:solidFill>
                  <a:srgbClr val="0762AA"/>
                </a:solidFill>
                <a:latin typeface="Arial"/>
                <a:cs typeface="Arial"/>
              </a:rPr>
              <a:t>mejora</a:t>
            </a:r>
            <a:r>
              <a:rPr sz="1550" b="1" spc="240" dirty="0">
                <a:solidFill>
                  <a:srgbClr val="0762AA"/>
                </a:solidFill>
                <a:latin typeface="Arial"/>
                <a:cs typeface="Arial"/>
              </a:rPr>
              <a:t> </a:t>
            </a:r>
            <a:r>
              <a:rPr sz="1550" b="1" spc="65" dirty="0">
                <a:solidFill>
                  <a:srgbClr val="1A5B9C"/>
                </a:solidFill>
                <a:latin typeface="Arial"/>
                <a:cs typeface="Arial"/>
              </a:rPr>
              <a:t>de</a:t>
            </a:r>
            <a:r>
              <a:rPr sz="1550" b="1" spc="245" dirty="0">
                <a:solidFill>
                  <a:srgbClr val="1A5B9C"/>
                </a:solidFill>
                <a:latin typeface="Arial"/>
                <a:cs typeface="Arial"/>
              </a:rPr>
              <a:t> </a:t>
            </a:r>
            <a:r>
              <a:rPr sz="1550" b="1" spc="45" dirty="0">
                <a:solidFill>
                  <a:srgbClr val="0762AA"/>
                </a:solidFill>
                <a:latin typeface="Arial"/>
                <a:cs typeface="Arial"/>
              </a:rPr>
              <a:t>la</a:t>
            </a:r>
            <a:r>
              <a:rPr sz="1550" b="1" spc="225" dirty="0">
                <a:solidFill>
                  <a:srgbClr val="0762AA"/>
                </a:solidFill>
                <a:latin typeface="Arial"/>
                <a:cs typeface="Arial"/>
              </a:rPr>
              <a:t> </a:t>
            </a:r>
            <a:r>
              <a:rPr sz="1550" b="1" spc="30" dirty="0">
                <a:solidFill>
                  <a:srgbClr val="0762AA"/>
                </a:solidFill>
                <a:latin typeface="Arial"/>
                <a:cs typeface="Arial"/>
              </a:rPr>
              <a:t>institución</a:t>
            </a:r>
            <a:r>
              <a:rPr sz="1550" b="1" spc="330" dirty="0">
                <a:solidFill>
                  <a:srgbClr val="0762AA"/>
                </a:solidFill>
                <a:latin typeface="Arial"/>
                <a:cs typeface="Arial"/>
              </a:rPr>
              <a:t> </a:t>
            </a:r>
            <a:r>
              <a:rPr sz="1650" spc="30" dirty="0">
                <a:solidFill>
                  <a:srgbClr val="416EAA"/>
                </a:solidFill>
                <a:latin typeface="Arial"/>
                <a:cs typeface="Arial"/>
              </a:rPr>
              <a:t>(organización,</a:t>
            </a:r>
            <a:r>
              <a:rPr sz="1650" spc="1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35" dirty="0">
                <a:solidFill>
                  <a:srgbClr val="416EAA"/>
                </a:solidFill>
                <a:latin typeface="Arial"/>
                <a:cs typeface="Arial"/>
              </a:rPr>
              <a:t>profesora</a:t>
            </a:r>
            <a:r>
              <a:rPr sz="1650" spc="35" dirty="0">
                <a:solidFill>
                  <a:srgbClr val="1A5B9C"/>
                </a:solidFill>
                <a:latin typeface="Arial"/>
                <a:cs typeface="Arial"/>
              </a:rPr>
              <a:t>d</a:t>
            </a:r>
            <a:r>
              <a:rPr sz="1650" spc="35" dirty="0">
                <a:solidFill>
                  <a:srgbClr val="416EAA"/>
                </a:solidFill>
                <a:latin typeface="Arial"/>
                <a:cs typeface="Arial"/>
              </a:rPr>
              <a:t>o,</a:t>
            </a:r>
            <a:r>
              <a:rPr sz="1650" spc="31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-15" dirty="0">
                <a:solidFill>
                  <a:srgbClr val="416EAA"/>
                </a:solidFill>
                <a:latin typeface="Arial"/>
                <a:cs typeface="Arial"/>
              </a:rPr>
              <a:t>alu</a:t>
            </a:r>
            <a:r>
              <a:rPr sz="1650" spc="-28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20" dirty="0">
                <a:solidFill>
                  <a:srgbClr val="1A5B9C"/>
                </a:solidFill>
                <a:latin typeface="Arial"/>
                <a:cs typeface="Arial"/>
              </a:rPr>
              <a:t>m</a:t>
            </a:r>
            <a:r>
              <a:rPr sz="1650" spc="20" dirty="0">
                <a:solidFill>
                  <a:srgbClr val="416EAA"/>
                </a:solidFill>
                <a:latin typeface="Arial"/>
                <a:cs typeface="Arial"/>
              </a:rPr>
              <a:t>na</a:t>
            </a:r>
            <a:r>
              <a:rPr sz="1650" spc="20" dirty="0">
                <a:solidFill>
                  <a:srgbClr val="1A5B9C"/>
                </a:solidFill>
                <a:latin typeface="Arial"/>
                <a:cs typeface="Arial"/>
              </a:rPr>
              <a:t>d</a:t>
            </a:r>
            <a:r>
              <a:rPr sz="1650" spc="20" dirty="0">
                <a:solidFill>
                  <a:srgbClr val="416EAA"/>
                </a:solidFill>
                <a:latin typeface="Arial"/>
                <a:cs typeface="Arial"/>
              </a:rPr>
              <a:t>o,...)</a:t>
            </a:r>
            <a:r>
              <a:rPr sz="1650" spc="26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-15" dirty="0">
                <a:solidFill>
                  <a:srgbClr val="416EAA"/>
                </a:solidFill>
                <a:latin typeface="Arial"/>
                <a:cs typeface="Arial"/>
              </a:rPr>
              <a:t>a </a:t>
            </a:r>
            <a:r>
              <a:rPr sz="1650" spc="-45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416EAA"/>
                </a:solidFill>
                <a:latin typeface="Arial"/>
                <a:cs typeface="Arial"/>
              </a:rPr>
              <a:t>t </a:t>
            </a:r>
            <a:r>
              <a:rPr sz="1650" spc="70" dirty="0">
                <a:solidFill>
                  <a:srgbClr val="1A5B9C"/>
                </a:solidFill>
                <a:latin typeface="Arial"/>
                <a:cs typeface="Arial"/>
              </a:rPr>
              <a:t>r</a:t>
            </a:r>
            <a:r>
              <a:rPr sz="1650" spc="70" dirty="0">
                <a:solidFill>
                  <a:srgbClr val="416EAA"/>
                </a:solidFill>
                <a:latin typeface="Arial"/>
                <a:cs typeface="Arial"/>
              </a:rPr>
              <a:t>avés </a:t>
            </a:r>
            <a:r>
              <a:rPr sz="1650" spc="60" dirty="0">
                <a:solidFill>
                  <a:srgbClr val="416EAA"/>
                </a:solidFill>
                <a:latin typeface="Arial"/>
                <a:cs typeface="Arial"/>
              </a:rPr>
              <a:t>de</a:t>
            </a:r>
            <a:r>
              <a:rPr sz="1650" spc="6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-15" dirty="0">
                <a:solidFill>
                  <a:srgbClr val="416EAA"/>
                </a:solidFill>
                <a:latin typeface="Arial"/>
                <a:cs typeface="Arial"/>
              </a:rPr>
              <a:t>las</a:t>
            </a:r>
            <a:r>
              <a:rPr sz="1650" spc="-1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-15" dirty="0">
                <a:solidFill>
                  <a:srgbClr val="416EAA"/>
                </a:solidFill>
                <a:latin typeface="Arial"/>
                <a:cs typeface="Arial"/>
              </a:rPr>
              <a:t>opor </a:t>
            </a:r>
            <a:r>
              <a:rPr sz="1650" spc="-10" dirty="0">
                <a:solidFill>
                  <a:srgbClr val="1A5B9C"/>
                </a:solidFill>
                <a:latin typeface="Arial"/>
                <a:cs typeface="Arial"/>
              </a:rPr>
              <a:t>t </a:t>
            </a:r>
            <a:r>
              <a:rPr sz="1650" spc="-15" dirty="0">
                <a:solidFill>
                  <a:srgbClr val="416EAA"/>
                </a:solidFill>
                <a:latin typeface="Arial"/>
                <a:cs typeface="Arial"/>
              </a:rPr>
              <a:t>un idad </a:t>
            </a:r>
            <a:r>
              <a:rPr sz="1650" spc="90" dirty="0">
                <a:solidFill>
                  <a:srgbClr val="416EAA"/>
                </a:solidFill>
                <a:latin typeface="Arial"/>
                <a:cs typeface="Arial"/>
              </a:rPr>
              <a:t>es </a:t>
            </a:r>
            <a:r>
              <a:rPr sz="1650" spc="-25" dirty="0">
                <a:solidFill>
                  <a:srgbClr val="416EAA"/>
                </a:solidFill>
                <a:latin typeface="Arial"/>
                <a:cs typeface="Arial"/>
              </a:rPr>
              <a:t>de</a:t>
            </a:r>
            <a:r>
              <a:rPr sz="1650" spc="-2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-30" dirty="0">
                <a:solidFill>
                  <a:srgbClr val="416EAA"/>
                </a:solidFill>
                <a:latin typeface="Arial"/>
                <a:cs typeface="Arial"/>
              </a:rPr>
              <a:t>m </a:t>
            </a:r>
            <a:r>
              <a:rPr sz="1650" spc="-20" dirty="0">
                <a:solidFill>
                  <a:srgbClr val="416EAA"/>
                </a:solidFill>
                <a:latin typeface="Arial"/>
                <a:cs typeface="Arial"/>
              </a:rPr>
              <a:t>ovil </a:t>
            </a:r>
            <a:r>
              <a:rPr sz="1650" spc="30" dirty="0">
                <a:solidFill>
                  <a:srgbClr val="014F97"/>
                </a:solidFill>
                <a:latin typeface="Arial"/>
                <a:cs typeface="Arial"/>
              </a:rPr>
              <a:t>i</a:t>
            </a:r>
            <a:r>
              <a:rPr sz="1650" spc="30" dirty="0">
                <a:solidFill>
                  <a:srgbClr val="416EAA"/>
                </a:solidFill>
                <a:latin typeface="Arial"/>
                <a:cs typeface="Arial"/>
              </a:rPr>
              <a:t>da</a:t>
            </a:r>
            <a:r>
              <a:rPr sz="1650" spc="30" dirty="0">
                <a:solidFill>
                  <a:srgbClr val="1A5B9C"/>
                </a:solidFill>
                <a:latin typeface="Arial"/>
                <a:cs typeface="Arial"/>
              </a:rPr>
              <a:t>d</a:t>
            </a:r>
            <a:r>
              <a:rPr sz="1650" spc="35" dirty="0">
                <a:solidFill>
                  <a:srgbClr val="1A5B9C"/>
                </a:solidFill>
                <a:latin typeface="Arial"/>
                <a:cs typeface="Arial"/>
              </a:rPr>
              <a:t> </a:t>
            </a:r>
            <a:r>
              <a:rPr sz="1650" spc="60" dirty="0">
                <a:solidFill>
                  <a:srgbClr val="416EAA"/>
                </a:solidFill>
                <a:latin typeface="Arial"/>
                <a:cs typeface="Arial"/>
              </a:rPr>
              <a:t>de</a:t>
            </a:r>
            <a:r>
              <a:rPr sz="1650" spc="6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15" dirty="0">
                <a:solidFill>
                  <a:srgbClr val="1A5B9C"/>
                </a:solidFill>
                <a:latin typeface="Arial"/>
                <a:cs typeface="Arial"/>
              </a:rPr>
              <a:t>Er</a:t>
            </a:r>
            <a:r>
              <a:rPr sz="1650" spc="15" dirty="0">
                <a:solidFill>
                  <a:srgbClr val="416EAA"/>
                </a:solidFill>
                <a:latin typeface="Arial"/>
                <a:cs typeface="Arial"/>
              </a:rPr>
              <a:t>asmus. </a:t>
            </a:r>
            <a:r>
              <a:rPr sz="1650" spc="-5" dirty="0">
                <a:solidFill>
                  <a:srgbClr val="1A5B9C"/>
                </a:solidFill>
                <a:latin typeface="Arial"/>
                <a:cs typeface="Arial"/>
              </a:rPr>
              <a:t>E</a:t>
            </a:r>
            <a:r>
              <a:rPr sz="1650" spc="-5" dirty="0">
                <a:solidFill>
                  <a:srgbClr val="416EAA"/>
                </a:solidFill>
                <a:latin typeface="Arial"/>
                <a:cs typeface="Arial"/>
              </a:rPr>
              <a:t>ste</a:t>
            </a:r>
            <a:r>
              <a:rPr sz="165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-55" dirty="0">
                <a:solidFill>
                  <a:srgbClr val="1A5B9C"/>
                </a:solidFill>
                <a:latin typeface="Arial"/>
                <a:cs typeface="Arial"/>
              </a:rPr>
              <a:t>P</a:t>
            </a:r>
            <a:r>
              <a:rPr sz="1650" spc="-55" dirty="0">
                <a:solidFill>
                  <a:srgbClr val="416EAA"/>
                </a:solidFill>
                <a:latin typeface="Arial"/>
                <a:cs typeface="Arial"/>
              </a:rPr>
              <a:t>lan</a:t>
            </a:r>
            <a:r>
              <a:rPr sz="1650" spc="-5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-95" dirty="0">
                <a:solidFill>
                  <a:srgbClr val="1A5B9C"/>
                </a:solidFill>
                <a:latin typeface="Arial"/>
                <a:cs typeface="Arial"/>
              </a:rPr>
              <a:t>E</a:t>
            </a:r>
            <a:r>
              <a:rPr sz="1650" spc="-95" dirty="0">
                <a:solidFill>
                  <a:srgbClr val="416EAA"/>
                </a:solidFill>
                <a:latin typeface="Arial"/>
                <a:cs typeface="Arial"/>
              </a:rPr>
              <a:t>ras </a:t>
            </a:r>
            <a:r>
              <a:rPr sz="1650" spc="-30" dirty="0">
                <a:solidFill>
                  <a:srgbClr val="1A5B9C"/>
                </a:solidFill>
                <a:latin typeface="Arial"/>
                <a:cs typeface="Arial"/>
              </a:rPr>
              <a:t>m </a:t>
            </a:r>
            <a:r>
              <a:rPr sz="1650" spc="-25" dirty="0">
                <a:solidFill>
                  <a:srgbClr val="416EAA"/>
                </a:solidFill>
                <a:latin typeface="Arial"/>
                <a:cs typeface="Arial"/>
              </a:rPr>
              <a:t>us</a:t>
            </a:r>
            <a:r>
              <a:rPr sz="1650" spc="-2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40" dirty="0">
                <a:solidFill>
                  <a:srgbClr val="416EAA"/>
                </a:solidFill>
                <a:latin typeface="Arial"/>
                <a:cs typeface="Arial"/>
              </a:rPr>
              <a:t>debe</a:t>
            </a:r>
            <a:r>
              <a:rPr sz="1650" spc="4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30" dirty="0">
                <a:solidFill>
                  <a:srgbClr val="416EAA"/>
                </a:solidFill>
                <a:latin typeface="Arial"/>
                <a:cs typeface="Arial"/>
              </a:rPr>
              <a:t>vincu</a:t>
            </a:r>
            <a:r>
              <a:rPr sz="1650" spc="30" dirty="0">
                <a:solidFill>
                  <a:srgbClr val="014F97"/>
                </a:solidFill>
                <a:latin typeface="Arial"/>
                <a:cs typeface="Arial"/>
              </a:rPr>
              <a:t>l</a:t>
            </a:r>
            <a:r>
              <a:rPr sz="1650" spc="30" dirty="0">
                <a:solidFill>
                  <a:srgbClr val="416EAA"/>
                </a:solidFill>
                <a:latin typeface="Arial"/>
                <a:cs typeface="Arial"/>
              </a:rPr>
              <a:t>a</a:t>
            </a:r>
            <a:r>
              <a:rPr sz="1650" spc="30" dirty="0">
                <a:solidFill>
                  <a:srgbClr val="1A5B9C"/>
                </a:solidFill>
                <a:latin typeface="Arial"/>
                <a:cs typeface="Arial"/>
              </a:rPr>
              <a:t>r</a:t>
            </a:r>
            <a:r>
              <a:rPr sz="1650" spc="35" dirty="0">
                <a:solidFill>
                  <a:srgbClr val="1A5B9C"/>
                </a:solidFill>
                <a:latin typeface="Arial"/>
                <a:cs typeface="Arial"/>
              </a:rPr>
              <a:t> </a:t>
            </a:r>
            <a:r>
              <a:rPr sz="1650" spc="60" dirty="0">
                <a:solidFill>
                  <a:srgbClr val="014F97"/>
                </a:solidFill>
                <a:latin typeface="Arial"/>
                <a:cs typeface="Arial"/>
              </a:rPr>
              <a:t>l</a:t>
            </a:r>
            <a:r>
              <a:rPr sz="1650" spc="60" dirty="0">
                <a:solidFill>
                  <a:srgbClr val="416EAA"/>
                </a:solidFill>
                <a:latin typeface="Arial"/>
                <a:cs typeface="Arial"/>
              </a:rPr>
              <a:t>as </a:t>
            </a:r>
            <a:r>
              <a:rPr sz="1650" spc="6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70" dirty="0">
                <a:solidFill>
                  <a:srgbClr val="416EAA"/>
                </a:solidFill>
                <a:latin typeface="Arial"/>
                <a:cs typeface="Arial"/>
              </a:rPr>
              <a:t>activ</a:t>
            </a:r>
            <a:r>
              <a:rPr sz="1650" spc="70" dirty="0">
                <a:solidFill>
                  <a:srgbClr val="014F97"/>
                </a:solidFill>
                <a:latin typeface="Arial"/>
                <a:cs typeface="Arial"/>
              </a:rPr>
              <a:t>i</a:t>
            </a:r>
            <a:r>
              <a:rPr sz="1650" spc="70" dirty="0">
                <a:solidFill>
                  <a:srgbClr val="416EAA"/>
                </a:solidFill>
                <a:latin typeface="Arial"/>
                <a:cs typeface="Arial"/>
              </a:rPr>
              <a:t>dadesde</a:t>
            </a:r>
            <a:r>
              <a:rPr sz="1650" spc="-8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60" dirty="0">
                <a:solidFill>
                  <a:srgbClr val="416EAA"/>
                </a:solidFill>
                <a:latin typeface="Arial"/>
                <a:cs typeface="Arial"/>
              </a:rPr>
              <a:t>movilidad</a:t>
            </a:r>
            <a:r>
              <a:rPr sz="1650" spc="3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75" dirty="0">
                <a:solidFill>
                  <a:srgbClr val="416EAA"/>
                </a:solidFill>
                <a:latin typeface="Arial"/>
                <a:cs typeface="Arial"/>
              </a:rPr>
              <a:t>con</a:t>
            </a:r>
            <a:r>
              <a:rPr sz="1650" spc="-12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65" dirty="0">
                <a:solidFill>
                  <a:srgbClr val="014F97"/>
                </a:solidFill>
                <a:latin typeface="Arial"/>
                <a:cs typeface="Arial"/>
              </a:rPr>
              <a:t>l</a:t>
            </a:r>
            <a:r>
              <a:rPr sz="1650" spc="65" dirty="0">
                <a:solidFill>
                  <a:srgbClr val="416EAA"/>
                </a:solidFill>
                <a:latin typeface="Arial"/>
                <a:cs typeface="Arial"/>
              </a:rPr>
              <a:t>as</a:t>
            </a:r>
            <a:r>
              <a:rPr sz="1650" spc="-21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-70" dirty="0">
                <a:solidFill>
                  <a:srgbClr val="416EAA"/>
                </a:solidFill>
                <a:latin typeface="Arial"/>
                <a:cs typeface="Arial"/>
              </a:rPr>
              <a:t>necesdi</a:t>
            </a:r>
            <a:r>
              <a:rPr sz="1650" spc="3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65" dirty="0">
                <a:solidFill>
                  <a:srgbClr val="416EAA"/>
                </a:solidFill>
                <a:latin typeface="Arial"/>
                <a:cs typeface="Arial"/>
              </a:rPr>
              <a:t>a</a:t>
            </a:r>
            <a:r>
              <a:rPr sz="1650" spc="65" dirty="0">
                <a:solidFill>
                  <a:srgbClr val="1A5B9C"/>
                </a:solidFill>
                <a:latin typeface="Arial"/>
                <a:cs typeface="Arial"/>
              </a:rPr>
              <a:t>d</a:t>
            </a:r>
            <a:r>
              <a:rPr sz="1650" spc="65" dirty="0">
                <a:solidFill>
                  <a:srgbClr val="416EAA"/>
                </a:solidFill>
                <a:latin typeface="Arial"/>
                <a:cs typeface="Arial"/>
              </a:rPr>
              <a:t>es</a:t>
            </a:r>
            <a:r>
              <a:rPr sz="1650" spc="-229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700" spc="65" dirty="0">
                <a:solidFill>
                  <a:srgbClr val="416EAA"/>
                </a:solidFill>
                <a:latin typeface="Arial"/>
                <a:cs typeface="Arial"/>
              </a:rPr>
              <a:t>y</a:t>
            </a:r>
            <a:r>
              <a:rPr sz="1700" spc="-9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85" dirty="0">
                <a:solidFill>
                  <a:srgbClr val="416EAA"/>
                </a:solidFill>
                <a:latin typeface="Arial"/>
                <a:cs typeface="Arial"/>
              </a:rPr>
              <a:t>o</a:t>
            </a:r>
            <a:r>
              <a:rPr sz="1650" spc="85" dirty="0">
                <a:solidFill>
                  <a:srgbClr val="1A5B9C"/>
                </a:solidFill>
                <a:latin typeface="Arial"/>
                <a:cs typeface="Arial"/>
              </a:rPr>
              <a:t>b</a:t>
            </a:r>
            <a:r>
              <a:rPr sz="1650" spc="85" dirty="0">
                <a:solidFill>
                  <a:srgbClr val="416EAA"/>
                </a:solidFill>
                <a:latin typeface="Arial"/>
                <a:cs typeface="Arial"/>
              </a:rPr>
              <a:t>jet</a:t>
            </a:r>
            <a:r>
              <a:rPr sz="1650" spc="85" dirty="0">
                <a:solidFill>
                  <a:srgbClr val="014F97"/>
                </a:solidFill>
                <a:latin typeface="Arial"/>
                <a:cs typeface="Arial"/>
              </a:rPr>
              <a:t>i</a:t>
            </a:r>
            <a:r>
              <a:rPr sz="1650" spc="85" dirty="0">
                <a:solidFill>
                  <a:srgbClr val="416EAA"/>
                </a:solidFill>
                <a:latin typeface="Arial"/>
                <a:cs typeface="Arial"/>
              </a:rPr>
              <a:t>vos</a:t>
            </a:r>
            <a:r>
              <a:rPr sz="1650" spc="-24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60" dirty="0">
                <a:solidFill>
                  <a:srgbClr val="416EAA"/>
                </a:solidFill>
                <a:latin typeface="Arial"/>
                <a:cs typeface="Arial"/>
              </a:rPr>
              <a:t>de</a:t>
            </a:r>
            <a:r>
              <a:rPr sz="1650" spc="-114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40" dirty="0">
                <a:solidFill>
                  <a:srgbClr val="416EAA"/>
                </a:solidFill>
                <a:latin typeface="Arial"/>
                <a:cs typeface="Arial"/>
              </a:rPr>
              <a:t>su</a:t>
            </a:r>
            <a:r>
              <a:rPr sz="1650" spc="-8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20" dirty="0">
                <a:solidFill>
                  <a:srgbClr val="416EAA"/>
                </a:solidFill>
                <a:latin typeface="Arial"/>
                <a:cs typeface="Arial"/>
              </a:rPr>
              <a:t>organ</a:t>
            </a:r>
            <a:r>
              <a:rPr sz="1650" spc="20" dirty="0">
                <a:solidFill>
                  <a:srgbClr val="014F97"/>
                </a:solidFill>
                <a:latin typeface="Arial"/>
                <a:cs typeface="Arial"/>
              </a:rPr>
              <a:t>iz</a:t>
            </a:r>
            <a:r>
              <a:rPr sz="1650" spc="20" dirty="0">
                <a:solidFill>
                  <a:srgbClr val="416EAA"/>
                </a:solidFill>
                <a:latin typeface="Arial"/>
                <a:cs typeface="Arial"/>
              </a:rPr>
              <a:t>ación</a:t>
            </a:r>
            <a:r>
              <a:rPr sz="1650" spc="20" dirty="0">
                <a:solidFill>
                  <a:srgbClr val="014F97"/>
                </a:solidFill>
                <a:latin typeface="Arial"/>
                <a:cs typeface="Arial"/>
              </a:rPr>
              <a:t>.</a:t>
            </a:r>
            <a:endParaRPr sz="1650">
              <a:latin typeface="Arial"/>
              <a:cs typeface="Arial"/>
            </a:endParaRPr>
          </a:p>
          <a:p>
            <a:pPr marL="12700" marR="31750" indent="3175" algn="just">
              <a:lnSpc>
                <a:spcPct val="108600"/>
              </a:lnSpc>
              <a:spcBef>
                <a:spcPts val="710"/>
              </a:spcBef>
            </a:pPr>
            <a:r>
              <a:rPr sz="1650" spc="55" dirty="0">
                <a:solidFill>
                  <a:srgbClr val="1A5B9C"/>
                </a:solidFill>
                <a:latin typeface="Arial"/>
                <a:cs typeface="Arial"/>
              </a:rPr>
              <a:t>D</a:t>
            </a:r>
            <a:r>
              <a:rPr sz="1650" spc="55" dirty="0">
                <a:solidFill>
                  <a:srgbClr val="416EAA"/>
                </a:solidFill>
                <a:latin typeface="Arial"/>
                <a:cs typeface="Arial"/>
              </a:rPr>
              <a:t>ebe </a:t>
            </a:r>
            <a:r>
              <a:rPr sz="1650" spc="5" dirty="0">
                <a:solidFill>
                  <a:srgbClr val="416EAA"/>
                </a:solidFill>
                <a:latin typeface="Arial"/>
                <a:cs typeface="Arial"/>
              </a:rPr>
              <a:t>se</a:t>
            </a:r>
            <a:r>
              <a:rPr sz="1650" spc="5" dirty="0">
                <a:solidFill>
                  <a:srgbClr val="1A5B9C"/>
                </a:solidFill>
                <a:latin typeface="Arial"/>
                <a:cs typeface="Arial"/>
              </a:rPr>
              <a:t>r </a:t>
            </a:r>
            <a:r>
              <a:rPr sz="1550" b="1" spc="35" dirty="0">
                <a:solidFill>
                  <a:srgbClr val="1A5B9C"/>
                </a:solidFill>
                <a:latin typeface="Arial"/>
                <a:cs typeface="Arial"/>
              </a:rPr>
              <a:t>original</a:t>
            </a:r>
            <a:r>
              <a:rPr sz="1550" b="1" spc="35" dirty="0">
                <a:solidFill>
                  <a:srgbClr val="416EAA"/>
                </a:solidFill>
                <a:latin typeface="Arial"/>
                <a:cs typeface="Arial"/>
              </a:rPr>
              <a:t>, </a:t>
            </a:r>
            <a:r>
              <a:rPr sz="1550" b="1" spc="50" dirty="0">
                <a:solidFill>
                  <a:srgbClr val="1A5B9C"/>
                </a:solidFill>
                <a:latin typeface="Arial"/>
                <a:cs typeface="Arial"/>
              </a:rPr>
              <a:t>propio </a:t>
            </a:r>
            <a:r>
              <a:rPr sz="1850" b="1" spc="60" dirty="0">
                <a:solidFill>
                  <a:srgbClr val="1A5B9C"/>
                </a:solidFill>
                <a:latin typeface="Times New Roman"/>
                <a:cs typeface="Times New Roman"/>
              </a:rPr>
              <a:t>y </a:t>
            </a:r>
            <a:r>
              <a:rPr sz="1550" b="1" spc="15" dirty="0">
                <a:solidFill>
                  <a:srgbClr val="1A5B9C"/>
                </a:solidFill>
                <a:latin typeface="Arial"/>
                <a:cs typeface="Arial"/>
              </a:rPr>
              <a:t>escrito </a:t>
            </a:r>
            <a:r>
              <a:rPr sz="1550" b="1" spc="35" dirty="0">
                <a:solidFill>
                  <a:srgbClr val="1A5B9C"/>
                </a:solidFill>
                <a:latin typeface="Arial"/>
                <a:cs typeface="Arial"/>
              </a:rPr>
              <a:t>por </a:t>
            </a:r>
            <a:r>
              <a:rPr sz="1550" b="1" spc="30" dirty="0">
                <a:solidFill>
                  <a:srgbClr val="1A5B9C"/>
                </a:solidFill>
                <a:latin typeface="Arial"/>
                <a:cs typeface="Arial"/>
              </a:rPr>
              <a:t>su </a:t>
            </a:r>
            <a:r>
              <a:rPr sz="1550" b="1" spc="50" dirty="0">
                <a:solidFill>
                  <a:srgbClr val="1A5B9C"/>
                </a:solidFill>
                <a:latin typeface="Arial"/>
                <a:cs typeface="Arial"/>
              </a:rPr>
              <a:t>propia </a:t>
            </a:r>
            <a:r>
              <a:rPr sz="1550" b="1" spc="15" dirty="0">
                <a:solidFill>
                  <a:srgbClr val="1A5B9C"/>
                </a:solidFill>
                <a:latin typeface="Arial"/>
                <a:cs typeface="Arial"/>
              </a:rPr>
              <a:t>organización </a:t>
            </a:r>
            <a:r>
              <a:rPr sz="1650" spc="15" dirty="0">
                <a:solidFill>
                  <a:srgbClr val="1A5B9C"/>
                </a:solidFill>
                <a:latin typeface="Arial"/>
                <a:cs typeface="Arial"/>
              </a:rPr>
              <a:t>p</a:t>
            </a:r>
            <a:r>
              <a:rPr sz="1650" spc="15" dirty="0">
                <a:solidFill>
                  <a:srgbClr val="416EAA"/>
                </a:solidFill>
                <a:latin typeface="Arial"/>
                <a:cs typeface="Arial"/>
              </a:rPr>
              <a:t>ara </a:t>
            </a:r>
            <a:r>
              <a:rPr sz="1650" spc="50" dirty="0">
                <a:solidFill>
                  <a:srgbClr val="416EAA"/>
                </a:solidFill>
                <a:latin typeface="Arial"/>
                <a:cs typeface="Arial"/>
              </a:rPr>
              <a:t>dar </a:t>
            </a:r>
            <a:r>
              <a:rPr sz="1650" spc="25" dirty="0">
                <a:solidFill>
                  <a:srgbClr val="416EAA"/>
                </a:solidFill>
                <a:latin typeface="Arial"/>
                <a:cs typeface="Arial"/>
              </a:rPr>
              <a:t>res</a:t>
            </a:r>
            <a:r>
              <a:rPr sz="1650" spc="25" dirty="0">
                <a:solidFill>
                  <a:srgbClr val="1A5B9C"/>
                </a:solidFill>
                <a:latin typeface="Arial"/>
                <a:cs typeface="Arial"/>
              </a:rPr>
              <a:t>p</a:t>
            </a:r>
            <a:r>
              <a:rPr sz="1650" spc="25" dirty="0">
                <a:solidFill>
                  <a:srgbClr val="416EAA"/>
                </a:solidFill>
                <a:latin typeface="Arial"/>
                <a:cs typeface="Arial"/>
              </a:rPr>
              <a:t>uesta </a:t>
            </a:r>
            <a:r>
              <a:rPr sz="1650" spc="90" dirty="0">
                <a:solidFill>
                  <a:srgbClr val="416EAA"/>
                </a:solidFill>
                <a:latin typeface="Arial"/>
                <a:cs typeface="Arial"/>
              </a:rPr>
              <a:t>a </a:t>
            </a:r>
            <a:r>
              <a:rPr sz="1650" spc="40" dirty="0">
                <a:solidFill>
                  <a:srgbClr val="416EAA"/>
                </a:solidFill>
                <a:latin typeface="Arial"/>
                <a:cs typeface="Arial"/>
              </a:rPr>
              <a:t>una </a:t>
            </a:r>
            <a:r>
              <a:rPr sz="1650" spc="50" dirty="0">
                <a:solidFill>
                  <a:srgbClr val="1A5B9C"/>
                </a:solidFill>
                <a:latin typeface="Arial"/>
                <a:cs typeface="Arial"/>
              </a:rPr>
              <a:t>pr</a:t>
            </a:r>
            <a:r>
              <a:rPr sz="1650" spc="50" dirty="0">
                <a:solidFill>
                  <a:srgbClr val="416EAA"/>
                </a:solidFill>
                <a:latin typeface="Arial"/>
                <a:cs typeface="Arial"/>
              </a:rPr>
              <a:t>egunta </a:t>
            </a:r>
            <a:r>
              <a:rPr sz="1650" spc="55" dirty="0">
                <a:solidFill>
                  <a:srgbClr val="416EAA"/>
                </a:solidFill>
                <a:latin typeface="Arial"/>
                <a:cs typeface="Arial"/>
              </a:rPr>
              <a:t> c</a:t>
            </a:r>
            <a:r>
              <a:rPr sz="1650" spc="55" dirty="0">
                <a:solidFill>
                  <a:srgbClr val="014F97"/>
                </a:solidFill>
                <a:latin typeface="Arial"/>
                <a:cs typeface="Arial"/>
              </a:rPr>
              <a:t>l</a:t>
            </a:r>
            <a:r>
              <a:rPr sz="1650" spc="55" dirty="0">
                <a:solidFill>
                  <a:srgbClr val="416EAA"/>
                </a:solidFill>
                <a:latin typeface="Arial"/>
                <a:cs typeface="Arial"/>
              </a:rPr>
              <a:t>ave:</a:t>
            </a:r>
            <a:endParaRPr sz="165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1836560" y="3472369"/>
            <a:ext cx="9587230" cy="2787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9333230" algn="l"/>
              </a:tabLst>
            </a:pPr>
            <a:r>
              <a:rPr sz="1650" i="1" spc="60" dirty="0">
                <a:solidFill>
                  <a:srgbClr val="D17575"/>
                </a:solidFill>
                <a:latin typeface="Arial"/>
                <a:cs typeface="Arial"/>
              </a:rPr>
              <a:t>(</a:t>
            </a:r>
            <a:r>
              <a:rPr sz="1650" i="1" spc="365" dirty="0">
                <a:solidFill>
                  <a:srgbClr val="D17575"/>
                </a:solidFill>
                <a:latin typeface="Arial"/>
                <a:cs typeface="Arial"/>
              </a:rPr>
              <a:t> </a:t>
            </a:r>
            <a:r>
              <a:rPr sz="1650" spc="-10" dirty="0">
                <a:solidFill>
                  <a:srgbClr val="416EAA"/>
                </a:solidFill>
                <a:latin typeface="Arial"/>
                <a:cs typeface="Arial"/>
              </a:rPr>
              <a:t>¿Cómo</a:t>
            </a:r>
            <a:r>
              <a:rPr sz="1650" spc="26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95" dirty="0">
                <a:solidFill>
                  <a:srgbClr val="416EAA"/>
                </a:solidFill>
                <a:latin typeface="Arial"/>
                <a:cs typeface="Arial"/>
              </a:rPr>
              <a:t>va</a:t>
            </a:r>
            <a:r>
              <a:rPr sz="1650" i="1" spc="15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100" dirty="0">
                <a:solidFill>
                  <a:srgbClr val="416EAA"/>
                </a:solidFill>
                <a:latin typeface="Arial"/>
                <a:cs typeface="Arial"/>
              </a:rPr>
              <a:t>a</a:t>
            </a:r>
            <a:r>
              <a:rPr sz="1650" i="1" spc="18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50" dirty="0">
                <a:solidFill>
                  <a:srgbClr val="416EAA"/>
                </a:solidFill>
                <a:latin typeface="Arial"/>
                <a:cs typeface="Arial"/>
              </a:rPr>
              <a:t>utili</a:t>
            </a:r>
            <a:r>
              <a:rPr sz="1650" i="1" spc="50" dirty="0">
                <a:solidFill>
                  <a:srgbClr val="1A5B9C"/>
                </a:solidFill>
                <a:latin typeface="Arial"/>
                <a:cs typeface="Arial"/>
              </a:rPr>
              <a:t>z</a:t>
            </a:r>
            <a:r>
              <a:rPr sz="1650" i="1" spc="50" dirty="0">
                <a:solidFill>
                  <a:srgbClr val="416EAA"/>
                </a:solidFill>
                <a:latin typeface="Arial"/>
                <a:cs typeface="Arial"/>
              </a:rPr>
              <a:t>ar</a:t>
            </a:r>
            <a:r>
              <a:rPr sz="1650" i="1" spc="31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40" dirty="0">
                <a:solidFill>
                  <a:srgbClr val="416EAA"/>
                </a:solidFill>
                <a:latin typeface="Arial"/>
                <a:cs typeface="Arial"/>
              </a:rPr>
              <a:t>la</a:t>
            </a:r>
            <a:r>
              <a:rPr sz="1650" i="1" spc="9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60" dirty="0">
                <a:solidFill>
                  <a:srgbClr val="416EAA"/>
                </a:solidFill>
                <a:latin typeface="Arial"/>
                <a:cs typeface="Arial"/>
              </a:rPr>
              <a:t>financiación</a:t>
            </a:r>
            <a:r>
              <a:rPr sz="1650" i="1" spc="33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60" dirty="0">
                <a:solidFill>
                  <a:srgbClr val="416EAA"/>
                </a:solidFill>
                <a:latin typeface="Arial"/>
                <a:cs typeface="Arial"/>
              </a:rPr>
              <a:t>de</a:t>
            </a:r>
            <a:r>
              <a:rPr sz="1650" i="1" spc="20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40" dirty="0">
                <a:solidFill>
                  <a:srgbClr val="416EAA"/>
                </a:solidFill>
                <a:latin typeface="Arial"/>
                <a:cs typeface="Arial"/>
              </a:rPr>
              <a:t>la</a:t>
            </a:r>
            <a:r>
              <a:rPr sz="1650" i="1" spc="29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10" dirty="0">
                <a:solidFill>
                  <a:srgbClr val="416EAA"/>
                </a:solidFill>
                <a:latin typeface="Arial"/>
                <a:cs typeface="Arial"/>
              </a:rPr>
              <a:t>Acción</a:t>
            </a:r>
            <a:r>
              <a:rPr sz="1650" i="1" spc="254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dirty="0">
                <a:solidFill>
                  <a:srgbClr val="416EAA"/>
                </a:solidFill>
                <a:latin typeface="Arial"/>
                <a:cs typeface="Arial"/>
              </a:rPr>
              <a:t>Clave</a:t>
            </a:r>
            <a:r>
              <a:rPr sz="1650" i="1" spc="7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5" dirty="0">
                <a:solidFill>
                  <a:srgbClr val="416EAA"/>
                </a:solidFill>
                <a:latin typeface="Arial"/>
                <a:cs typeface="Arial"/>
              </a:rPr>
              <a:t>1</a:t>
            </a:r>
            <a:r>
              <a:rPr sz="1650" i="1" spc="46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50" dirty="0">
                <a:solidFill>
                  <a:srgbClr val="416EAA"/>
                </a:solidFill>
                <a:latin typeface="Arial"/>
                <a:cs typeface="Arial"/>
              </a:rPr>
              <a:t>del</a:t>
            </a:r>
            <a:r>
              <a:rPr sz="1650" i="1" spc="19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35" dirty="0">
                <a:solidFill>
                  <a:srgbClr val="416EAA"/>
                </a:solidFill>
                <a:latin typeface="Arial"/>
                <a:cs typeface="Arial"/>
              </a:rPr>
              <a:t>Programa</a:t>
            </a:r>
            <a:r>
              <a:rPr sz="1650" i="1" spc="37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70" dirty="0">
                <a:solidFill>
                  <a:srgbClr val="416EAA"/>
                </a:solidFill>
                <a:latin typeface="Arial"/>
                <a:cs typeface="Arial"/>
              </a:rPr>
              <a:t>para</a:t>
            </a:r>
            <a:r>
              <a:rPr sz="1650" i="1" spc="22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30" dirty="0">
                <a:solidFill>
                  <a:srgbClr val="416EAA"/>
                </a:solidFill>
                <a:latin typeface="Arial"/>
                <a:cs typeface="Arial"/>
              </a:rPr>
              <a:t>beneficiar</a:t>
            </a:r>
            <a:r>
              <a:rPr sz="1650" i="1" spc="35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-90" dirty="0">
                <a:solidFill>
                  <a:srgbClr val="416EAA"/>
                </a:solidFill>
                <a:latin typeface="Arial"/>
                <a:cs typeface="Arial"/>
              </a:rPr>
              <a:t>a</a:t>
            </a:r>
            <a:r>
              <a:rPr sz="1650" spc="-90" dirty="0">
                <a:solidFill>
                  <a:srgbClr val="5D6795"/>
                </a:solidFill>
                <a:latin typeface="Arial"/>
                <a:cs typeface="Arial"/>
              </a:rPr>
              <a:t>;	</a:t>
            </a:r>
            <a:r>
              <a:rPr sz="1650" spc="-270" dirty="0">
                <a:solidFill>
                  <a:srgbClr val="D17575"/>
                </a:solidFill>
                <a:latin typeface="Arial"/>
                <a:cs typeface="Arial"/>
              </a:rPr>
              <a:t>·</a:t>
            </a:r>
            <a:r>
              <a:rPr sz="1650" spc="-270" dirty="0">
                <a:solidFill>
                  <a:srgbClr val="C84242"/>
                </a:solidFill>
                <a:latin typeface="Arial"/>
                <a:cs typeface="Arial"/>
              </a:rPr>
              <a:t>-</a:t>
            </a:r>
            <a:r>
              <a:rPr sz="1650" spc="-180" dirty="0">
                <a:solidFill>
                  <a:srgbClr val="C84242"/>
                </a:solidFill>
                <a:latin typeface="Arial"/>
                <a:cs typeface="Arial"/>
              </a:rPr>
              <a:t> </a:t>
            </a:r>
            <a:r>
              <a:rPr sz="1650" spc="-60" dirty="0">
                <a:solidFill>
                  <a:srgbClr val="C84242"/>
                </a:solidFill>
                <a:latin typeface="Arial"/>
                <a:cs typeface="Arial"/>
              </a:rPr>
              <a:t>\</a:t>
            </a:r>
            <a:endParaRPr sz="16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14417" y="3623688"/>
            <a:ext cx="9648825" cy="4476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50" spc="-114" dirty="0">
                <a:solidFill>
                  <a:srgbClr val="D17575"/>
                </a:solidFill>
                <a:latin typeface="Arial"/>
                <a:cs typeface="Arial"/>
              </a:rPr>
              <a:t>¡</a:t>
            </a:r>
            <a:r>
              <a:rPr sz="2750" spc="90" dirty="0">
                <a:solidFill>
                  <a:srgbClr val="D17575"/>
                </a:solidFill>
                <a:latin typeface="Arial"/>
                <a:cs typeface="Arial"/>
              </a:rPr>
              <a:t> </a:t>
            </a:r>
            <a:r>
              <a:rPr sz="1650" i="1" spc="30" dirty="0">
                <a:solidFill>
                  <a:srgbClr val="416EAA"/>
                </a:solidFill>
                <a:latin typeface="Arial"/>
                <a:cs typeface="Arial"/>
              </a:rPr>
              <a:t>organización</a:t>
            </a:r>
            <a:r>
              <a:rPr sz="1650" i="1" spc="24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850" i="1" spc="-5" dirty="0">
                <a:solidFill>
                  <a:srgbClr val="416EAA"/>
                </a:solidFill>
                <a:latin typeface="Times New Roman"/>
                <a:cs typeface="Times New Roman"/>
              </a:rPr>
              <a:t>y</a:t>
            </a:r>
            <a:r>
              <a:rPr sz="1850" i="1" spc="-175" dirty="0">
                <a:solidFill>
                  <a:srgbClr val="416EAA"/>
                </a:solidFill>
                <a:latin typeface="Times New Roman"/>
                <a:cs typeface="Times New Roman"/>
              </a:rPr>
              <a:t> </a:t>
            </a:r>
            <a:r>
              <a:rPr sz="1650" i="1" spc="80" dirty="0">
                <a:solidFill>
                  <a:srgbClr val="416EAA"/>
                </a:solidFill>
                <a:latin typeface="Arial"/>
                <a:cs typeface="Arial"/>
              </a:rPr>
              <a:t>a</a:t>
            </a:r>
            <a:r>
              <a:rPr sz="1650" i="1" spc="-5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75" dirty="0">
                <a:solidFill>
                  <a:srgbClr val="416EAA"/>
                </a:solidFill>
                <a:latin typeface="Arial"/>
                <a:cs typeface="Arial"/>
              </a:rPr>
              <a:t>todo</a:t>
            </a:r>
            <a:r>
              <a:rPr sz="1650" i="1" spc="-14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65" dirty="0">
                <a:solidFill>
                  <a:srgbClr val="416EAA"/>
                </a:solidFill>
                <a:latin typeface="Arial"/>
                <a:cs typeface="Arial"/>
              </a:rPr>
              <a:t>su</a:t>
            </a:r>
            <a:r>
              <a:rPr sz="1650" i="1" spc="-13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25" dirty="0">
                <a:solidFill>
                  <a:srgbClr val="416EAA"/>
                </a:solidFill>
                <a:latin typeface="Arial"/>
                <a:cs typeface="Arial"/>
              </a:rPr>
              <a:t>personal</a:t>
            </a:r>
            <a:r>
              <a:rPr sz="1650" i="1" spc="19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850" i="1" spc="-5" dirty="0">
                <a:solidFill>
                  <a:srgbClr val="416EAA"/>
                </a:solidFill>
                <a:latin typeface="Times New Roman"/>
                <a:cs typeface="Times New Roman"/>
              </a:rPr>
              <a:t>y</a:t>
            </a:r>
            <a:r>
              <a:rPr sz="1850" i="1" spc="-100" dirty="0">
                <a:solidFill>
                  <a:srgbClr val="416EAA"/>
                </a:solidFill>
                <a:latin typeface="Times New Roman"/>
                <a:cs typeface="Times New Roman"/>
              </a:rPr>
              <a:t> </a:t>
            </a:r>
            <a:r>
              <a:rPr sz="1650" i="1" spc="30" dirty="0">
                <a:solidFill>
                  <a:srgbClr val="416EAA"/>
                </a:solidFill>
                <a:latin typeface="Arial"/>
                <a:cs typeface="Arial"/>
              </a:rPr>
              <a:t>estudiantes,</a:t>
            </a:r>
            <a:r>
              <a:rPr sz="1650" i="1" spc="-4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90" dirty="0">
                <a:solidFill>
                  <a:srgbClr val="416EAA"/>
                </a:solidFill>
                <a:latin typeface="Arial"/>
                <a:cs typeface="Arial"/>
              </a:rPr>
              <a:t>tanto</a:t>
            </a:r>
            <a:r>
              <a:rPr sz="1650" i="1" spc="-5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-25" dirty="0">
                <a:solidFill>
                  <a:srgbClr val="416EAA"/>
                </a:solidFill>
                <a:latin typeface="Arial"/>
                <a:cs typeface="Arial"/>
              </a:rPr>
              <a:t>sí </a:t>
            </a:r>
            <a:r>
              <a:rPr sz="1650" i="1" spc="55" dirty="0">
                <a:solidFill>
                  <a:srgbClr val="416EAA"/>
                </a:solidFill>
                <a:latin typeface="Arial"/>
                <a:cs typeface="Arial"/>
              </a:rPr>
              <a:t>participan</a:t>
            </a:r>
            <a:r>
              <a:rPr sz="1650" i="1" spc="-15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60" dirty="0">
                <a:solidFill>
                  <a:srgbClr val="416EAA"/>
                </a:solidFill>
                <a:latin typeface="Arial"/>
                <a:cs typeface="Arial"/>
              </a:rPr>
              <a:t>en</a:t>
            </a:r>
            <a:r>
              <a:rPr sz="1650" i="1" spc="-10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50" dirty="0">
                <a:solidFill>
                  <a:srgbClr val="416EAA"/>
                </a:solidFill>
                <a:latin typeface="Arial"/>
                <a:cs typeface="Arial"/>
              </a:rPr>
              <a:t>ac</a:t>
            </a:r>
            <a:r>
              <a:rPr sz="1650" i="1" spc="50" dirty="0">
                <a:solidFill>
                  <a:srgbClr val="1A5B9C"/>
                </a:solidFill>
                <a:latin typeface="Arial"/>
                <a:cs typeface="Arial"/>
              </a:rPr>
              <a:t>t</a:t>
            </a:r>
            <a:r>
              <a:rPr sz="1650" i="1" spc="50" dirty="0">
                <a:solidFill>
                  <a:srgbClr val="416EAA"/>
                </a:solidFill>
                <a:latin typeface="Arial"/>
                <a:cs typeface="Arial"/>
              </a:rPr>
              <a:t>ividades</a:t>
            </a:r>
            <a:r>
              <a:rPr sz="1650" i="1" spc="-14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60" dirty="0">
                <a:solidFill>
                  <a:srgbClr val="416EAA"/>
                </a:solidFill>
                <a:latin typeface="Arial"/>
                <a:cs typeface="Arial"/>
              </a:rPr>
              <a:t>de</a:t>
            </a:r>
            <a:r>
              <a:rPr sz="1650" i="1" spc="-17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50" dirty="0">
                <a:solidFill>
                  <a:srgbClr val="416EAA"/>
                </a:solidFill>
                <a:latin typeface="Arial"/>
                <a:cs typeface="Arial"/>
              </a:rPr>
              <a:t>movilidad</a:t>
            </a:r>
            <a:r>
              <a:rPr sz="1650" i="1" spc="484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spc="-220" dirty="0">
                <a:solidFill>
                  <a:srgbClr val="BF0303"/>
                </a:solidFill>
                <a:latin typeface="Arial"/>
                <a:cs typeface="Arial"/>
              </a:rPr>
              <a:t>•</a:t>
            </a:r>
            <a:endParaRPr sz="16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1826935" y="3943799"/>
            <a:ext cx="9619615" cy="171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9561195" algn="l"/>
              </a:tabLst>
            </a:pPr>
            <a:r>
              <a:rPr sz="950" spc="-215" dirty="0">
                <a:solidFill>
                  <a:srgbClr val="D17575"/>
                </a:solidFill>
                <a:latin typeface="Courier New"/>
                <a:cs typeface="Courier New"/>
              </a:rPr>
              <a:t>.	</a:t>
            </a:r>
            <a:r>
              <a:rPr sz="950" spc="-215" dirty="0">
                <a:solidFill>
                  <a:srgbClr val="BF0303"/>
                </a:solidFill>
                <a:latin typeface="Courier New"/>
                <a:cs typeface="Courier New"/>
              </a:rPr>
              <a:t>.</a:t>
            </a:r>
            <a:endParaRPr sz="950">
              <a:latin typeface="Courier New"/>
              <a:cs typeface="Courier New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54175" y="4067663"/>
            <a:ext cx="1356360" cy="2787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25" dirty="0">
                <a:solidFill>
                  <a:srgbClr val="D17575"/>
                </a:solidFill>
                <a:latin typeface="Arial"/>
                <a:cs typeface="Arial"/>
              </a:rPr>
              <a:t>\ </a:t>
            </a:r>
            <a:r>
              <a:rPr sz="1650" spc="-30" dirty="0">
                <a:solidFill>
                  <a:srgbClr val="D17575"/>
                </a:solidFill>
                <a:latin typeface="Arial"/>
                <a:cs typeface="Arial"/>
              </a:rPr>
              <a:t> </a:t>
            </a:r>
            <a:r>
              <a:rPr sz="1650" i="1" spc="35" dirty="0">
                <a:solidFill>
                  <a:srgbClr val="416EAA"/>
                </a:solidFill>
                <a:latin typeface="Arial"/>
                <a:cs typeface="Arial"/>
              </a:rPr>
              <a:t>como</a:t>
            </a:r>
            <a:r>
              <a:rPr sz="1650" i="1" spc="-2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-25" dirty="0">
                <a:solidFill>
                  <a:srgbClr val="416EAA"/>
                </a:solidFill>
                <a:latin typeface="Arial"/>
                <a:cs typeface="Arial"/>
              </a:rPr>
              <a:t>sí</a:t>
            </a:r>
            <a:r>
              <a:rPr sz="1650" i="1" spc="-100" dirty="0">
                <a:solidFill>
                  <a:srgbClr val="416EAA"/>
                </a:solidFill>
                <a:latin typeface="Arial"/>
                <a:cs typeface="Arial"/>
              </a:rPr>
              <a:t> </a:t>
            </a:r>
            <a:r>
              <a:rPr sz="1650" i="1" spc="45" dirty="0">
                <a:solidFill>
                  <a:srgbClr val="416EAA"/>
                </a:solidFill>
                <a:latin typeface="Arial"/>
                <a:cs typeface="Arial"/>
              </a:rPr>
              <a:t>no?</a:t>
            </a:r>
            <a:endParaRPr sz="165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1378945" y="4067663"/>
            <a:ext cx="87630" cy="2787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50" spc="-65" dirty="0">
                <a:solidFill>
                  <a:srgbClr val="C84242"/>
                </a:solidFill>
                <a:latin typeface="Arial"/>
                <a:cs typeface="Arial"/>
              </a:rPr>
              <a:t>)</a:t>
            </a:r>
            <a:endParaRPr sz="16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929720" y="4148003"/>
            <a:ext cx="9469755" cy="31750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250" spc="30" dirty="0">
                <a:solidFill>
                  <a:srgbClr val="BF0303"/>
                </a:solidFill>
                <a:latin typeface="Arial"/>
                <a:cs typeface="Arial"/>
              </a:rPr>
              <a:t>.</a:t>
            </a:r>
            <a:r>
              <a:rPr sz="1250" spc="-160" dirty="0">
                <a:solidFill>
                  <a:srgbClr val="BF0303"/>
                </a:solidFill>
                <a:latin typeface="Arial"/>
                <a:cs typeface="Arial"/>
              </a:rPr>
              <a:t>.</a:t>
            </a:r>
            <a:r>
              <a:rPr sz="850" spc="45" dirty="0">
                <a:solidFill>
                  <a:srgbClr val="D17575"/>
                </a:solidFill>
                <a:latin typeface="Arial"/>
                <a:cs typeface="Arial"/>
              </a:rPr>
              <a:t>,,,,,,</a:t>
            </a:r>
            <a:r>
              <a:rPr sz="850" spc="-170" dirty="0">
                <a:solidFill>
                  <a:srgbClr val="D17575"/>
                </a:solidFill>
                <a:latin typeface="Arial"/>
                <a:cs typeface="Arial"/>
              </a:rPr>
              <a:t>,</a:t>
            </a:r>
            <a:r>
              <a:rPr sz="1900" spc="-195" dirty="0">
                <a:solidFill>
                  <a:srgbClr val="D68A8A"/>
                </a:solidFill>
                <a:latin typeface="Times New Roman"/>
                <a:cs typeface="Times New Roman"/>
              </a:rPr>
              <a:t>.........</a:t>
            </a:r>
            <a:r>
              <a:rPr sz="1900" spc="-215" dirty="0">
                <a:solidFill>
                  <a:srgbClr val="D68A8A"/>
                </a:solidFill>
                <a:latin typeface="Times New Roman"/>
                <a:cs typeface="Times New Roman"/>
              </a:rPr>
              <a:t>.</a:t>
            </a:r>
            <a:r>
              <a:rPr sz="850" spc="40" dirty="0">
                <a:solidFill>
                  <a:srgbClr val="D17575"/>
                </a:solidFill>
                <a:latin typeface="Arial"/>
                <a:cs typeface="Arial"/>
              </a:rPr>
              <a:t>,,,,,,,</a:t>
            </a:r>
            <a:r>
              <a:rPr sz="850" spc="-160" dirty="0">
                <a:solidFill>
                  <a:srgbClr val="D17575"/>
                </a:solidFill>
                <a:latin typeface="Arial"/>
                <a:cs typeface="Arial"/>
              </a:rPr>
              <a:t>,</a:t>
            </a:r>
            <a:r>
              <a:rPr sz="1900" spc="-195" dirty="0">
                <a:solidFill>
                  <a:srgbClr val="D68A8A"/>
                </a:solidFill>
                <a:latin typeface="Times New Roman"/>
                <a:cs typeface="Times New Roman"/>
              </a:rPr>
              <a:t>.........</a:t>
            </a:r>
            <a:r>
              <a:rPr sz="1900" spc="-215" dirty="0">
                <a:solidFill>
                  <a:srgbClr val="D68A8A"/>
                </a:solidFill>
                <a:latin typeface="Times New Roman"/>
                <a:cs typeface="Times New Roman"/>
              </a:rPr>
              <a:t>.</a:t>
            </a:r>
            <a:r>
              <a:rPr sz="850" spc="40" dirty="0">
                <a:solidFill>
                  <a:srgbClr val="D17575"/>
                </a:solidFill>
                <a:latin typeface="Arial"/>
                <a:cs typeface="Arial"/>
              </a:rPr>
              <a:t>,,,,,,,</a:t>
            </a:r>
            <a:r>
              <a:rPr sz="850" spc="-160" dirty="0">
                <a:solidFill>
                  <a:srgbClr val="D17575"/>
                </a:solidFill>
                <a:latin typeface="Arial"/>
                <a:cs typeface="Arial"/>
              </a:rPr>
              <a:t>,</a:t>
            </a:r>
            <a:r>
              <a:rPr sz="1900" spc="-195" dirty="0">
                <a:solidFill>
                  <a:srgbClr val="D68A8A"/>
                </a:solidFill>
                <a:latin typeface="Times New Roman"/>
                <a:cs typeface="Times New Roman"/>
              </a:rPr>
              <a:t>.........</a:t>
            </a:r>
            <a:r>
              <a:rPr sz="1900" spc="-215" dirty="0">
                <a:solidFill>
                  <a:srgbClr val="D68A8A"/>
                </a:solidFill>
                <a:latin typeface="Times New Roman"/>
                <a:cs typeface="Times New Roman"/>
              </a:rPr>
              <a:t>.</a:t>
            </a:r>
            <a:r>
              <a:rPr sz="850" spc="40" dirty="0">
                <a:solidFill>
                  <a:srgbClr val="D17575"/>
                </a:solidFill>
                <a:latin typeface="Arial"/>
                <a:cs typeface="Arial"/>
              </a:rPr>
              <a:t>,,,,,,,</a:t>
            </a:r>
            <a:r>
              <a:rPr sz="850" spc="-160" dirty="0">
                <a:solidFill>
                  <a:srgbClr val="D17575"/>
                </a:solidFill>
                <a:latin typeface="Arial"/>
                <a:cs typeface="Arial"/>
              </a:rPr>
              <a:t>,</a:t>
            </a:r>
            <a:r>
              <a:rPr sz="1900" spc="-195" dirty="0">
                <a:solidFill>
                  <a:srgbClr val="D68A8A"/>
                </a:solidFill>
                <a:latin typeface="Times New Roman"/>
                <a:cs typeface="Times New Roman"/>
              </a:rPr>
              <a:t>.........</a:t>
            </a:r>
            <a:r>
              <a:rPr sz="1900" spc="-215" dirty="0">
                <a:solidFill>
                  <a:srgbClr val="D68A8A"/>
                </a:solidFill>
                <a:latin typeface="Times New Roman"/>
                <a:cs typeface="Times New Roman"/>
              </a:rPr>
              <a:t>.</a:t>
            </a:r>
            <a:r>
              <a:rPr sz="850" spc="40" dirty="0">
                <a:solidFill>
                  <a:srgbClr val="D17575"/>
                </a:solidFill>
                <a:latin typeface="Arial"/>
                <a:cs typeface="Arial"/>
              </a:rPr>
              <a:t>,,,,,,,</a:t>
            </a:r>
            <a:r>
              <a:rPr sz="850" spc="-160" dirty="0">
                <a:solidFill>
                  <a:srgbClr val="D17575"/>
                </a:solidFill>
                <a:latin typeface="Arial"/>
                <a:cs typeface="Arial"/>
              </a:rPr>
              <a:t>,</a:t>
            </a:r>
            <a:r>
              <a:rPr sz="1900" spc="-195" dirty="0">
                <a:solidFill>
                  <a:srgbClr val="D68A8A"/>
                </a:solidFill>
                <a:latin typeface="Times New Roman"/>
                <a:cs typeface="Times New Roman"/>
              </a:rPr>
              <a:t>.........</a:t>
            </a:r>
            <a:r>
              <a:rPr sz="1900" spc="-215" dirty="0">
                <a:solidFill>
                  <a:srgbClr val="D68A8A"/>
                </a:solidFill>
                <a:latin typeface="Times New Roman"/>
                <a:cs typeface="Times New Roman"/>
              </a:rPr>
              <a:t>.</a:t>
            </a:r>
            <a:r>
              <a:rPr sz="850" spc="40" dirty="0">
                <a:solidFill>
                  <a:srgbClr val="D17575"/>
                </a:solidFill>
                <a:latin typeface="Arial"/>
                <a:cs typeface="Arial"/>
              </a:rPr>
              <a:t>,,,,,,,</a:t>
            </a:r>
            <a:r>
              <a:rPr sz="850" spc="-160" dirty="0">
                <a:solidFill>
                  <a:srgbClr val="D17575"/>
                </a:solidFill>
                <a:latin typeface="Arial"/>
                <a:cs typeface="Arial"/>
              </a:rPr>
              <a:t>,</a:t>
            </a:r>
            <a:r>
              <a:rPr sz="1900" spc="-195" dirty="0">
                <a:solidFill>
                  <a:srgbClr val="D68A8A"/>
                </a:solidFill>
                <a:latin typeface="Times New Roman"/>
                <a:cs typeface="Times New Roman"/>
              </a:rPr>
              <a:t>.........</a:t>
            </a:r>
            <a:r>
              <a:rPr sz="1900" spc="-215" dirty="0">
                <a:solidFill>
                  <a:srgbClr val="D68A8A"/>
                </a:solidFill>
                <a:latin typeface="Times New Roman"/>
                <a:cs typeface="Times New Roman"/>
              </a:rPr>
              <a:t>.</a:t>
            </a:r>
            <a:r>
              <a:rPr sz="850" spc="40" dirty="0">
                <a:solidFill>
                  <a:srgbClr val="D17575"/>
                </a:solidFill>
                <a:latin typeface="Arial"/>
                <a:cs typeface="Arial"/>
              </a:rPr>
              <a:t>,,,,,,,</a:t>
            </a:r>
            <a:r>
              <a:rPr sz="850" spc="-160" dirty="0">
                <a:solidFill>
                  <a:srgbClr val="D17575"/>
                </a:solidFill>
                <a:latin typeface="Arial"/>
                <a:cs typeface="Arial"/>
              </a:rPr>
              <a:t>,</a:t>
            </a:r>
            <a:r>
              <a:rPr sz="1900" spc="-195" dirty="0">
                <a:solidFill>
                  <a:srgbClr val="D68A8A"/>
                </a:solidFill>
                <a:latin typeface="Times New Roman"/>
                <a:cs typeface="Times New Roman"/>
              </a:rPr>
              <a:t>.........</a:t>
            </a:r>
            <a:r>
              <a:rPr sz="1900" spc="-215" dirty="0">
                <a:solidFill>
                  <a:srgbClr val="D68A8A"/>
                </a:solidFill>
                <a:latin typeface="Times New Roman"/>
                <a:cs typeface="Times New Roman"/>
              </a:rPr>
              <a:t>.</a:t>
            </a:r>
            <a:r>
              <a:rPr sz="850" spc="40" dirty="0">
                <a:solidFill>
                  <a:srgbClr val="D17575"/>
                </a:solidFill>
                <a:latin typeface="Arial"/>
                <a:cs typeface="Arial"/>
              </a:rPr>
              <a:t>,,,,,,,</a:t>
            </a:r>
            <a:r>
              <a:rPr sz="850" spc="-160" dirty="0">
                <a:solidFill>
                  <a:srgbClr val="D17575"/>
                </a:solidFill>
                <a:latin typeface="Arial"/>
                <a:cs typeface="Arial"/>
              </a:rPr>
              <a:t>,</a:t>
            </a:r>
            <a:r>
              <a:rPr sz="1900" spc="-195" dirty="0">
                <a:solidFill>
                  <a:srgbClr val="D68A8A"/>
                </a:solidFill>
                <a:latin typeface="Times New Roman"/>
                <a:cs typeface="Times New Roman"/>
              </a:rPr>
              <a:t>.........</a:t>
            </a:r>
            <a:r>
              <a:rPr sz="1900" spc="-215" dirty="0">
                <a:solidFill>
                  <a:srgbClr val="D68A8A"/>
                </a:solidFill>
                <a:latin typeface="Times New Roman"/>
                <a:cs typeface="Times New Roman"/>
              </a:rPr>
              <a:t>.</a:t>
            </a:r>
            <a:r>
              <a:rPr sz="850" spc="40" dirty="0">
                <a:solidFill>
                  <a:srgbClr val="D17575"/>
                </a:solidFill>
                <a:latin typeface="Arial"/>
                <a:cs typeface="Arial"/>
              </a:rPr>
              <a:t>,,,,,,,</a:t>
            </a:r>
            <a:r>
              <a:rPr sz="850" spc="-160" dirty="0">
                <a:solidFill>
                  <a:srgbClr val="D17575"/>
                </a:solidFill>
                <a:latin typeface="Arial"/>
                <a:cs typeface="Arial"/>
              </a:rPr>
              <a:t>,</a:t>
            </a:r>
            <a:r>
              <a:rPr sz="1900" spc="-195" dirty="0">
                <a:solidFill>
                  <a:srgbClr val="D68A8A"/>
                </a:solidFill>
                <a:latin typeface="Times New Roman"/>
                <a:cs typeface="Times New Roman"/>
              </a:rPr>
              <a:t>.........</a:t>
            </a:r>
            <a:r>
              <a:rPr sz="1900" spc="-215" dirty="0">
                <a:solidFill>
                  <a:srgbClr val="D68A8A"/>
                </a:solidFill>
                <a:latin typeface="Times New Roman"/>
                <a:cs typeface="Times New Roman"/>
              </a:rPr>
              <a:t>.</a:t>
            </a:r>
            <a:r>
              <a:rPr sz="850" spc="40" dirty="0">
                <a:solidFill>
                  <a:srgbClr val="D17575"/>
                </a:solidFill>
                <a:latin typeface="Arial"/>
                <a:cs typeface="Arial"/>
              </a:rPr>
              <a:t>,,,,,,,</a:t>
            </a:r>
            <a:r>
              <a:rPr sz="850" spc="-160" dirty="0">
                <a:solidFill>
                  <a:srgbClr val="D17575"/>
                </a:solidFill>
                <a:latin typeface="Arial"/>
                <a:cs typeface="Arial"/>
              </a:rPr>
              <a:t>,</a:t>
            </a:r>
            <a:r>
              <a:rPr sz="1900" spc="-195" dirty="0">
                <a:solidFill>
                  <a:srgbClr val="D68A8A"/>
                </a:solidFill>
                <a:latin typeface="Times New Roman"/>
                <a:cs typeface="Times New Roman"/>
              </a:rPr>
              <a:t>.........</a:t>
            </a:r>
            <a:r>
              <a:rPr sz="1900" spc="-215" dirty="0">
                <a:solidFill>
                  <a:srgbClr val="D68A8A"/>
                </a:solidFill>
                <a:latin typeface="Times New Roman"/>
                <a:cs typeface="Times New Roman"/>
              </a:rPr>
              <a:t>.</a:t>
            </a:r>
            <a:r>
              <a:rPr sz="850" spc="40" dirty="0">
                <a:solidFill>
                  <a:srgbClr val="D17575"/>
                </a:solidFill>
                <a:latin typeface="Arial"/>
                <a:cs typeface="Arial"/>
              </a:rPr>
              <a:t>,,,,,,,</a:t>
            </a:r>
            <a:r>
              <a:rPr sz="850" spc="-160" dirty="0">
                <a:solidFill>
                  <a:srgbClr val="D17575"/>
                </a:solidFill>
                <a:latin typeface="Arial"/>
                <a:cs typeface="Arial"/>
              </a:rPr>
              <a:t>,</a:t>
            </a:r>
            <a:r>
              <a:rPr sz="1900" spc="-195" dirty="0">
                <a:solidFill>
                  <a:srgbClr val="D68A8A"/>
                </a:solidFill>
                <a:latin typeface="Times New Roman"/>
                <a:cs typeface="Times New Roman"/>
              </a:rPr>
              <a:t>.........</a:t>
            </a:r>
            <a:r>
              <a:rPr sz="1900" spc="-215" dirty="0">
                <a:solidFill>
                  <a:srgbClr val="D68A8A"/>
                </a:solidFill>
                <a:latin typeface="Times New Roman"/>
                <a:cs typeface="Times New Roman"/>
              </a:rPr>
              <a:t>.</a:t>
            </a:r>
            <a:r>
              <a:rPr sz="850" spc="40" dirty="0">
                <a:solidFill>
                  <a:srgbClr val="D17575"/>
                </a:solidFill>
                <a:latin typeface="Arial"/>
                <a:cs typeface="Arial"/>
              </a:rPr>
              <a:t>,,,,,,,</a:t>
            </a:r>
            <a:r>
              <a:rPr sz="850" spc="-160" dirty="0">
                <a:solidFill>
                  <a:srgbClr val="D17575"/>
                </a:solidFill>
                <a:latin typeface="Arial"/>
                <a:cs typeface="Arial"/>
              </a:rPr>
              <a:t>,</a:t>
            </a:r>
            <a:r>
              <a:rPr sz="1900" spc="-195" dirty="0">
                <a:solidFill>
                  <a:srgbClr val="D68A8A"/>
                </a:solidFill>
                <a:latin typeface="Times New Roman"/>
                <a:cs typeface="Times New Roman"/>
              </a:rPr>
              <a:t>.........</a:t>
            </a:r>
            <a:r>
              <a:rPr sz="1900" spc="-215" dirty="0">
                <a:solidFill>
                  <a:srgbClr val="D68A8A"/>
                </a:solidFill>
                <a:latin typeface="Times New Roman"/>
                <a:cs typeface="Times New Roman"/>
              </a:rPr>
              <a:t>.</a:t>
            </a:r>
            <a:r>
              <a:rPr sz="850" spc="40" dirty="0">
                <a:solidFill>
                  <a:srgbClr val="D17575"/>
                </a:solidFill>
                <a:latin typeface="Arial"/>
                <a:cs typeface="Arial"/>
              </a:rPr>
              <a:t>,,,,,,,</a:t>
            </a:r>
            <a:r>
              <a:rPr sz="850" spc="-160" dirty="0">
                <a:solidFill>
                  <a:srgbClr val="D17575"/>
                </a:solidFill>
                <a:latin typeface="Arial"/>
                <a:cs typeface="Arial"/>
              </a:rPr>
              <a:t>,</a:t>
            </a:r>
            <a:r>
              <a:rPr sz="1900" spc="-195" dirty="0">
                <a:solidFill>
                  <a:srgbClr val="D68A8A"/>
                </a:solidFill>
                <a:latin typeface="Times New Roman"/>
                <a:cs typeface="Times New Roman"/>
              </a:rPr>
              <a:t>.........</a:t>
            </a:r>
            <a:r>
              <a:rPr sz="1900" spc="-215" dirty="0">
                <a:solidFill>
                  <a:srgbClr val="D68A8A"/>
                </a:solidFill>
                <a:latin typeface="Times New Roman"/>
                <a:cs typeface="Times New Roman"/>
              </a:rPr>
              <a:t>.</a:t>
            </a:r>
            <a:r>
              <a:rPr sz="850" spc="40" dirty="0">
                <a:solidFill>
                  <a:srgbClr val="D17575"/>
                </a:solidFill>
                <a:latin typeface="Arial"/>
                <a:cs typeface="Arial"/>
              </a:rPr>
              <a:t>,,,,,,,</a:t>
            </a:r>
            <a:r>
              <a:rPr sz="850" spc="-160" dirty="0">
                <a:solidFill>
                  <a:srgbClr val="D17575"/>
                </a:solidFill>
                <a:latin typeface="Arial"/>
                <a:cs typeface="Arial"/>
              </a:rPr>
              <a:t>,</a:t>
            </a:r>
            <a:r>
              <a:rPr sz="1900" spc="-195" dirty="0">
                <a:solidFill>
                  <a:srgbClr val="D68A8A"/>
                </a:solidFill>
                <a:latin typeface="Times New Roman"/>
                <a:cs typeface="Times New Roman"/>
              </a:rPr>
              <a:t>.........</a:t>
            </a:r>
            <a:r>
              <a:rPr sz="1900" spc="-215" dirty="0">
                <a:solidFill>
                  <a:srgbClr val="D68A8A"/>
                </a:solidFill>
                <a:latin typeface="Times New Roman"/>
                <a:cs typeface="Times New Roman"/>
              </a:rPr>
              <a:t>.</a:t>
            </a:r>
            <a:r>
              <a:rPr sz="850" spc="40" dirty="0">
                <a:solidFill>
                  <a:srgbClr val="D17575"/>
                </a:solidFill>
                <a:latin typeface="Arial"/>
                <a:cs typeface="Arial"/>
              </a:rPr>
              <a:t>,,,,,,,</a:t>
            </a:r>
            <a:r>
              <a:rPr sz="850" spc="-160" dirty="0">
                <a:solidFill>
                  <a:srgbClr val="D17575"/>
                </a:solidFill>
                <a:latin typeface="Arial"/>
                <a:cs typeface="Arial"/>
              </a:rPr>
              <a:t>,</a:t>
            </a:r>
            <a:r>
              <a:rPr sz="1900" spc="-195" dirty="0">
                <a:solidFill>
                  <a:srgbClr val="D68A8A"/>
                </a:solidFill>
                <a:latin typeface="Times New Roman"/>
                <a:cs typeface="Times New Roman"/>
              </a:rPr>
              <a:t>.........</a:t>
            </a:r>
            <a:r>
              <a:rPr sz="1900" spc="-185" dirty="0">
                <a:solidFill>
                  <a:srgbClr val="D68A8A"/>
                </a:solidFill>
                <a:latin typeface="Times New Roman"/>
                <a:cs typeface="Times New Roman"/>
              </a:rPr>
              <a:t>.</a:t>
            </a:r>
            <a:r>
              <a:rPr sz="800" spc="-85" dirty="0">
                <a:solidFill>
                  <a:srgbClr val="D17575"/>
                </a:solidFill>
                <a:latin typeface="Times New Roman"/>
                <a:cs typeface="Times New Roman"/>
              </a:rPr>
              <a:t>,</a:t>
            </a:r>
            <a:r>
              <a:rPr sz="800" spc="-125" dirty="0">
                <a:solidFill>
                  <a:srgbClr val="D17575"/>
                </a:solidFill>
                <a:latin typeface="Times New Roman"/>
                <a:cs typeface="Times New Roman"/>
              </a:rPr>
              <a:t> </a:t>
            </a:r>
            <a:r>
              <a:rPr sz="1250" spc="30" dirty="0">
                <a:solidFill>
                  <a:srgbClr val="C84242"/>
                </a:solidFill>
                <a:latin typeface="Arial"/>
                <a:cs typeface="Arial"/>
              </a:rPr>
              <a:t>..</a:t>
            </a:r>
            <a:endParaRPr sz="12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03857" cy="685800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74703" y="203328"/>
            <a:ext cx="893174" cy="45000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46512" y="248328"/>
            <a:ext cx="1540727" cy="40500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730784" y="1350844"/>
            <a:ext cx="937833" cy="967513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3795993" y="6030908"/>
            <a:ext cx="1674703" cy="517507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1585385" y="158326"/>
            <a:ext cx="1898014" cy="540385"/>
          </a:xfrm>
          <a:custGeom>
            <a:avLst/>
            <a:gdLst/>
            <a:ahLst/>
            <a:cxnLst/>
            <a:rect l="l" t="t" r="r" b="b"/>
            <a:pathLst>
              <a:path w="1898014" h="540385">
                <a:moveTo>
                  <a:pt x="22329" y="540007"/>
                </a:moveTo>
                <a:lnTo>
                  <a:pt x="22329" y="0"/>
                </a:lnTo>
              </a:path>
              <a:path w="1898014" h="540385">
                <a:moveTo>
                  <a:pt x="0" y="0"/>
                </a:moveTo>
                <a:lnTo>
                  <a:pt x="1897997" y="0"/>
                </a:lnTo>
              </a:path>
            </a:pathLst>
          </a:custGeom>
          <a:ln w="224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5850297" y="1958351"/>
            <a:ext cx="2211070" cy="0"/>
          </a:xfrm>
          <a:custGeom>
            <a:avLst/>
            <a:gdLst/>
            <a:ahLst/>
            <a:cxnLst/>
            <a:rect l="l" t="t" r="r" b="b"/>
            <a:pathLst>
              <a:path w="2211070">
                <a:moveTo>
                  <a:pt x="0" y="0"/>
                </a:moveTo>
                <a:lnTo>
                  <a:pt x="2210607" y="0"/>
                </a:lnTo>
              </a:path>
            </a:pathLst>
          </a:custGeom>
          <a:ln w="112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2612537" y="5828404"/>
            <a:ext cx="2211070" cy="0"/>
          </a:xfrm>
          <a:custGeom>
            <a:avLst/>
            <a:gdLst/>
            <a:ahLst/>
            <a:cxnLst/>
            <a:rect l="l" t="t" r="r" b="b"/>
            <a:pathLst>
              <a:path w="2211070">
                <a:moveTo>
                  <a:pt x="0" y="0"/>
                </a:moveTo>
                <a:lnTo>
                  <a:pt x="2210609" y="0"/>
                </a:lnTo>
              </a:path>
            </a:pathLst>
          </a:custGeom>
          <a:ln w="112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0" name="object 10"/>
          <p:cNvGrpSpPr/>
          <p:nvPr/>
        </p:nvGrpSpPr>
        <p:grpSpPr>
          <a:xfrm>
            <a:off x="2098961" y="2357732"/>
            <a:ext cx="2757805" cy="34290"/>
            <a:chOff x="2098961" y="2357732"/>
            <a:chExt cx="2757805" cy="34290"/>
          </a:xfrm>
        </p:grpSpPr>
        <p:sp>
          <p:nvSpPr>
            <p:cNvPr id="11" name="object 11"/>
            <p:cNvSpPr/>
            <p:nvPr/>
          </p:nvSpPr>
          <p:spPr>
            <a:xfrm>
              <a:off x="2098961" y="2374607"/>
              <a:ext cx="525145" cy="0"/>
            </a:xfrm>
            <a:custGeom>
              <a:avLst/>
              <a:gdLst/>
              <a:ahLst/>
              <a:cxnLst/>
              <a:rect l="l" t="t" r="r" b="b"/>
              <a:pathLst>
                <a:path w="525144">
                  <a:moveTo>
                    <a:pt x="0" y="0"/>
                  </a:moveTo>
                  <a:lnTo>
                    <a:pt x="524740" y="0"/>
                  </a:lnTo>
                </a:path>
              </a:pathLst>
            </a:custGeom>
            <a:ln w="22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2623702" y="2374607"/>
              <a:ext cx="2233295" cy="0"/>
            </a:xfrm>
            <a:custGeom>
              <a:avLst/>
              <a:gdLst/>
              <a:ahLst/>
              <a:cxnLst/>
              <a:rect l="l" t="t" r="r" b="b"/>
              <a:pathLst>
                <a:path w="2233295">
                  <a:moveTo>
                    <a:pt x="0" y="0"/>
                  </a:moveTo>
                  <a:lnTo>
                    <a:pt x="2232937" y="0"/>
                  </a:lnTo>
                </a:path>
              </a:pathLst>
            </a:custGeom>
            <a:ln w="337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3" name="object 13"/>
          <p:cNvGrpSpPr/>
          <p:nvPr/>
        </p:nvGrpSpPr>
        <p:grpSpPr>
          <a:xfrm>
            <a:off x="5816803" y="2149603"/>
            <a:ext cx="2211070" cy="528955"/>
            <a:chOff x="5816803" y="2149603"/>
            <a:chExt cx="2211070" cy="528955"/>
          </a:xfrm>
        </p:grpSpPr>
        <p:sp>
          <p:nvSpPr>
            <p:cNvPr id="14" name="object 14"/>
            <p:cNvSpPr/>
            <p:nvPr/>
          </p:nvSpPr>
          <p:spPr>
            <a:xfrm>
              <a:off x="5827968" y="2149603"/>
              <a:ext cx="0" cy="517525"/>
            </a:xfrm>
            <a:custGeom>
              <a:avLst/>
              <a:gdLst/>
              <a:ahLst/>
              <a:cxnLst/>
              <a:rect l="l" t="t" r="r" b="b"/>
              <a:pathLst>
                <a:path h="517525">
                  <a:moveTo>
                    <a:pt x="0" y="517507"/>
                  </a:moveTo>
                  <a:lnTo>
                    <a:pt x="0" y="0"/>
                  </a:lnTo>
                </a:path>
              </a:pathLst>
            </a:custGeom>
            <a:ln w="2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5816803" y="2667111"/>
              <a:ext cx="2211070" cy="0"/>
            </a:xfrm>
            <a:custGeom>
              <a:avLst/>
              <a:gdLst/>
              <a:ahLst/>
              <a:cxnLst/>
              <a:rect l="l" t="t" r="r" b="b"/>
              <a:pathLst>
                <a:path w="2211070">
                  <a:moveTo>
                    <a:pt x="0" y="0"/>
                  </a:moveTo>
                  <a:lnTo>
                    <a:pt x="2210609" y="0"/>
                  </a:lnTo>
                </a:path>
              </a:pathLst>
            </a:custGeom>
            <a:ln w="1125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016246" y="2149603"/>
              <a:ext cx="0" cy="528955"/>
            </a:xfrm>
            <a:custGeom>
              <a:avLst/>
              <a:gdLst/>
              <a:ahLst/>
              <a:cxnLst/>
              <a:rect l="l" t="t" r="r" b="b"/>
              <a:pathLst>
                <a:path h="528955">
                  <a:moveTo>
                    <a:pt x="0" y="528757"/>
                  </a:moveTo>
                  <a:lnTo>
                    <a:pt x="0" y="0"/>
                  </a:lnTo>
                </a:path>
              </a:pathLst>
            </a:custGeom>
            <a:ln w="2232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7" name="object 17"/>
          <p:cNvSpPr/>
          <p:nvPr/>
        </p:nvSpPr>
        <p:spPr>
          <a:xfrm>
            <a:off x="8775445" y="2149603"/>
            <a:ext cx="2165985" cy="0"/>
          </a:xfrm>
          <a:custGeom>
            <a:avLst/>
            <a:gdLst/>
            <a:ahLst/>
            <a:cxnLst/>
            <a:rect l="l" t="t" r="r" b="b"/>
            <a:pathLst>
              <a:path w="2165984">
                <a:moveTo>
                  <a:pt x="0" y="0"/>
                </a:moveTo>
                <a:lnTo>
                  <a:pt x="2165950" y="0"/>
                </a:lnTo>
              </a:path>
            </a:pathLst>
          </a:custGeom>
          <a:ln w="675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8206047" y="2374607"/>
            <a:ext cx="0" cy="292735"/>
          </a:xfrm>
          <a:custGeom>
            <a:avLst/>
            <a:gdLst/>
            <a:ahLst/>
            <a:cxnLst/>
            <a:rect l="l" t="t" r="r" b="b"/>
            <a:pathLst>
              <a:path h="292735">
                <a:moveTo>
                  <a:pt x="0" y="292504"/>
                </a:moveTo>
                <a:lnTo>
                  <a:pt x="0" y="0"/>
                </a:lnTo>
              </a:path>
            </a:pathLst>
          </a:custGeom>
          <a:ln w="3349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775445" y="2374607"/>
            <a:ext cx="0" cy="3004185"/>
          </a:xfrm>
          <a:custGeom>
            <a:avLst/>
            <a:gdLst/>
            <a:ahLst/>
            <a:cxnLst/>
            <a:rect l="l" t="t" r="r" b="b"/>
            <a:pathLst>
              <a:path h="3004185">
                <a:moveTo>
                  <a:pt x="0" y="3003790"/>
                </a:moveTo>
                <a:lnTo>
                  <a:pt x="0" y="0"/>
                </a:lnTo>
              </a:path>
            </a:pathLst>
          </a:custGeom>
          <a:ln w="781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2098961" y="2363356"/>
            <a:ext cx="0" cy="3049270"/>
          </a:xfrm>
          <a:custGeom>
            <a:avLst/>
            <a:gdLst/>
            <a:ahLst/>
            <a:cxnLst/>
            <a:rect l="l" t="t" r="r" b="b"/>
            <a:pathLst>
              <a:path h="3049270">
                <a:moveTo>
                  <a:pt x="0" y="3048792"/>
                </a:moveTo>
                <a:lnTo>
                  <a:pt x="0" y="0"/>
                </a:lnTo>
              </a:path>
            </a:pathLst>
          </a:custGeom>
          <a:ln w="781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856639" y="2363356"/>
            <a:ext cx="0" cy="2823845"/>
          </a:xfrm>
          <a:custGeom>
            <a:avLst/>
            <a:gdLst/>
            <a:ahLst/>
            <a:cxnLst/>
            <a:rect l="l" t="t" r="r" b="b"/>
            <a:pathLst>
              <a:path h="2823845">
                <a:moveTo>
                  <a:pt x="0" y="2823789"/>
                </a:moveTo>
                <a:lnTo>
                  <a:pt x="0" y="0"/>
                </a:lnTo>
              </a:path>
            </a:pathLst>
          </a:custGeom>
          <a:ln w="781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5426038" y="2667111"/>
            <a:ext cx="0" cy="2711450"/>
          </a:xfrm>
          <a:custGeom>
            <a:avLst/>
            <a:gdLst/>
            <a:ahLst/>
            <a:cxnLst/>
            <a:rect l="l" t="t" r="r" b="b"/>
            <a:pathLst>
              <a:path h="2711450">
                <a:moveTo>
                  <a:pt x="0" y="2711286"/>
                </a:moveTo>
                <a:lnTo>
                  <a:pt x="0" y="0"/>
                </a:lnTo>
              </a:path>
            </a:pathLst>
          </a:custGeom>
          <a:ln w="781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8206047" y="2667111"/>
            <a:ext cx="0" cy="2711450"/>
          </a:xfrm>
          <a:custGeom>
            <a:avLst/>
            <a:gdLst/>
            <a:ahLst/>
            <a:cxnLst/>
            <a:rect l="l" t="t" r="r" b="b"/>
            <a:pathLst>
              <a:path h="2711450">
                <a:moveTo>
                  <a:pt x="0" y="2711286"/>
                </a:moveTo>
                <a:lnTo>
                  <a:pt x="0" y="0"/>
                </a:lnTo>
              </a:path>
            </a:pathLst>
          </a:custGeom>
          <a:ln w="7815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2065467" y="5175894"/>
            <a:ext cx="2835910" cy="0"/>
          </a:xfrm>
          <a:custGeom>
            <a:avLst/>
            <a:gdLst/>
            <a:ahLst/>
            <a:cxnLst/>
            <a:rect l="l" t="t" r="r" b="b"/>
            <a:pathLst>
              <a:path w="2835910">
                <a:moveTo>
                  <a:pt x="0" y="0"/>
                </a:moveTo>
                <a:lnTo>
                  <a:pt x="2835831" y="0"/>
                </a:lnTo>
              </a:path>
            </a:pathLst>
          </a:custGeom>
          <a:ln w="225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5" name="object 25"/>
          <p:cNvGrpSpPr/>
          <p:nvPr/>
        </p:nvGrpSpPr>
        <p:grpSpPr>
          <a:xfrm>
            <a:off x="2076632" y="5175894"/>
            <a:ext cx="558800" cy="551815"/>
            <a:chOff x="2076632" y="5175894"/>
            <a:chExt cx="558800" cy="551815"/>
          </a:xfrm>
        </p:grpSpPr>
        <p:sp>
          <p:nvSpPr>
            <p:cNvPr id="26" name="object 26"/>
            <p:cNvSpPr/>
            <p:nvPr/>
          </p:nvSpPr>
          <p:spPr>
            <a:xfrm>
              <a:off x="2076632" y="5378397"/>
              <a:ext cx="558800" cy="0"/>
            </a:xfrm>
            <a:custGeom>
              <a:avLst/>
              <a:gdLst/>
              <a:ahLst/>
              <a:cxnLst/>
              <a:rect l="l" t="t" r="r" b="b"/>
              <a:pathLst>
                <a:path w="558800">
                  <a:moveTo>
                    <a:pt x="0" y="0"/>
                  </a:moveTo>
                  <a:lnTo>
                    <a:pt x="558233" y="0"/>
                  </a:lnTo>
                </a:path>
              </a:pathLst>
            </a:custGeom>
            <a:ln w="67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2623702" y="5175894"/>
              <a:ext cx="0" cy="551815"/>
            </a:xfrm>
            <a:custGeom>
              <a:avLst/>
              <a:gdLst/>
              <a:ahLst/>
              <a:cxnLst/>
              <a:rect l="l" t="t" r="r" b="b"/>
              <a:pathLst>
                <a:path h="551814">
                  <a:moveTo>
                    <a:pt x="0" y="551257"/>
                  </a:moveTo>
                  <a:lnTo>
                    <a:pt x="0" y="0"/>
                  </a:lnTo>
                </a:path>
              </a:pathLst>
            </a:custGeom>
            <a:ln w="111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/>
          <p:nvPr/>
        </p:nvSpPr>
        <p:spPr>
          <a:xfrm>
            <a:off x="5827968" y="5569649"/>
            <a:ext cx="2188845" cy="0"/>
          </a:xfrm>
          <a:custGeom>
            <a:avLst/>
            <a:gdLst/>
            <a:ahLst/>
            <a:cxnLst/>
            <a:rect l="l" t="t" r="r" b="b"/>
            <a:pathLst>
              <a:path w="2188845">
                <a:moveTo>
                  <a:pt x="0" y="0"/>
                </a:moveTo>
                <a:lnTo>
                  <a:pt x="2188278" y="0"/>
                </a:lnTo>
              </a:path>
            </a:pathLst>
          </a:custGeom>
          <a:ln w="3375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9" name="object 29"/>
          <p:cNvGrpSpPr/>
          <p:nvPr/>
        </p:nvGrpSpPr>
        <p:grpSpPr>
          <a:xfrm>
            <a:off x="5409291" y="5378398"/>
            <a:ext cx="419100" cy="202565"/>
            <a:chOff x="5409291" y="5378398"/>
            <a:chExt cx="419100" cy="202565"/>
          </a:xfrm>
        </p:grpSpPr>
        <p:sp>
          <p:nvSpPr>
            <p:cNvPr id="30" name="object 30"/>
            <p:cNvSpPr/>
            <p:nvPr/>
          </p:nvSpPr>
          <p:spPr>
            <a:xfrm>
              <a:off x="5426038" y="5378398"/>
              <a:ext cx="0" cy="191770"/>
            </a:xfrm>
            <a:custGeom>
              <a:avLst/>
              <a:gdLst/>
              <a:ahLst/>
              <a:cxnLst/>
              <a:rect l="l" t="t" r="r" b="b"/>
              <a:pathLst>
                <a:path h="191770">
                  <a:moveTo>
                    <a:pt x="0" y="191252"/>
                  </a:moveTo>
                  <a:lnTo>
                    <a:pt x="0" y="0"/>
                  </a:lnTo>
                </a:path>
              </a:pathLst>
            </a:custGeom>
            <a:ln w="334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5414874" y="5569650"/>
              <a:ext cx="413384" cy="0"/>
            </a:xfrm>
            <a:custGeom>
              <a:avLst/>
              <a:gdLst/>
              <a:ahLst/>
              <a:cxnLst/>
              <a:rect l="l" t="t" r="r" b="b"/>
              <a:pathLst>
                <a:path w="413385">
                  <a:moveTo>
                    <a:pt x="0" y="0"/>
                  </a:moveTo>
                  <a:lnTo>
                    <a:pt x="413093" y="0"/>
                  </a:lnTo>
                </a:path>
              </a:pathLst>
            </a:custGeom>
            <a:ln w="225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/>
          <p:nvPr/>
        </p:nvSpPr>
        <p:spPr>
          <a:xfrm>
            <a:off x="8016247" y="5569649"/>
            <a:ext cx="189865" cy="0"/>
          </a:xfrm>
          <a:custGeom>
            <a:avLst/>
            <a:gdLst/>
            <a:ahLst/>
            <a:cxnLst/>
            <a:rect l="l" t="t" r="r" b="b"/>
            <a:pathLst>
              <a:path w="189865">
                <a:moveTo>
                  <a:pt x="0" y="0"/>
                </a:moveTo>
                <a:lnTo>
                  <a:pt x="189800" y="0"/>
                </a:lnTo>
              </a:path>
            </a:pathLst>
          </a:custGeom>
          <a:ln w="225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4475236" y="785417"/>
            <a:ext cx="4179570" cy="477520"/>
          </a:xfrm>
          <a:prstGeom prst="rect">
            <a:avLst/>
          </a:prstGeom>
          <a:solidFill>
            <a:srgbClr val="015290"/>
          </a:solidFill>
        </p:spPr>
        <p:txBody>
          <a:bodyPr vert="horz" wrap="square" lIns="0" tIns="2159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70"/>
              </a:spcBef>
            </a:pPr>
            <a:r>
              <a:rPr sz="2600" b="1" spc="80" dirty="0">
                <a:solidFill>
                  <a:srgbClr val="FDFDFD"/>
                </a:solidFill>
                <a:latin typeface="Arial"/>
                <a:cs typeface="Arial"/>
              </a:rPr>
              <a:t>Plan</a:t>
            </a:r>
            <a:r>
              <a:rPr sz="2600" b="1" spc="-65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2600" b="1" spc="25" dirty="0">
                <a:solidFill>
                  <a:srgbClr val="FDFDFD"/>
                </a:solidFill>
                <a:latin typeface="Arial"/>
                <a:cs typeface="Arial"/>
              </a:rPr>
              <a:t>Erasmus:</a:t>
            </a:r>
            <a:r>
              <a:rPr sz="2600" b="1" spc="2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2600" b="1" spc="70" dirty="0">
                <a:solidFill>
                  <a:srgbClr val="FDFDFD"/>
                </a:solidFill>
                <a:latin typeface="Arial"/>
                <a:cs typeface="Arial"/>
              </a:rPr>
              <a:t>estructura</a:t>
            </a:r>
            <a:endParaRPr sz="2600">
              <a:latin typeface="Arial"/>
              <a:cs typeface="Arial"/>
            </a:endParaRPr>
          </a:p>
        </p:txBody>
      </p:sp>
      <p:sp>
        <p:nvSpPr>
          <p:cNvPr id="34" name="object 34"/>
          <p:cNvSpPr txBox="1">
            <a:spLocks noGrp="1"/>
          </p:cNvSpPr>
          <p:nvPr>
            <p:ph type="title"/>
          </p:nvPr>
        </p:nvSpPr>
        <p:spPr>
          <a:xfrm>
            <a:off x="9574853" y="227191"/>
            <a:ext cx="2127250" cy="44069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700" spc="535" dirty="0">
                <a:solidFill>
                  <a:srgbClr val="034995"/>
                </a:solidFill>
              </a:rPr>
              <a:t>-Erasmus+</a:t>
            </a:r>
            <a:endParaRPr sz="2700"/>
          </a:p>
        </p:txBody>
      </p:sp>
      <p:sp>
        <p:nvSpPr>
          <p:cNvPr id="35" name="object 35"/>
          <p:cNvSpPr txBox="1"/>
          <p:nvPr/>
        </p:nvSpPr>
        <p:spPr>
          <a:xfrm>
            <a:off x="9597552" y="580008"/>
            <a:ext cx="2117725" cy="17970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20" dirty="0">
                <a:solidFill>
                  <a:srgbClr val="3169A8"/>
                </a:solidFill>
                <a:latin typeface="Times New Roman"/>
                <a:cs typeface="Times New Roman"/>
              </a:rPr>
              <a:t>Enriqueciendo</a:t>
            </a:r>
            <a:r>
              <a:rPr sz="1000" spc="-90" dirty="0">
                <a:solidFill>
                  <a:srgbClr val="3169A8"/>
                </a:solidFill>
                <a:latin typeface="Times New Roman"/>
                <a:cs typeface="Times New Roman"/>
              </a:rPr>
              <a:t> </a:t>
            </a:r>
            <a:r>
              <a:rPr sz="1000" spc="45" dirty="0">
                <a:solidFill>
                  <a:srgbClr val="3169A8"/>
                </a:solidFill>
                <a:latin typeface="Times New Roman"/>
                <a:cs typeface="Times New Roman"/>
              </a:rPr>
              <a:t>vidas,abriendo</a:t>
            </a:r>
            <a:r>
              <a:rPr sz="1000" spc="-135" dirty="0">
                <a:solidFill>
                  <a:srgbClr val="3169A8"/>
                </a:solidFill>
                <a:latin typeface="Times New Roman"/>
                <a:cs typeface="Times New Roman"/>
              </a:rPr>
              <a:t> </a:t>
            </a:r>
            <a:r>
              <a:rPr sz="1000" spc="45" dirty="0">
                <a:solidFill>
                  <a:srgbClr val="3169A8"/>
                </a:solidFill>
                <a:latin typeface="Times New Roman"/>
                <a:cs typeface="Times New Roman"/>
              </a:rPr>
              <a:t>mentes.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949797" y="2075497"/>
            <a:ext cx="198564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spc="75" dirty="0">
                <a:solidFill>
                  <a:srgbClr val="0A2362"/>
                </a:solidFill>
                <a:latin typeface="Arial"/>
                <a:cs typeface="Arial"/>
              </a:rPr>
              <a:t>Actividades</a:t>
            </a:r>
            <a:endParaRPr sz="28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9029730" y="2446284"/>
            <a:ext cx="110489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spc="35" dirty="0">
                <a:solidFill>
                  <a:srgbClr val="0A2362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138038" y="2581286"/>
            <a:ext cx="2679700" cy="2552700"/>
          </a:xfrm>
          <a:prstGeom prst="rect">
            <a:avLst/>
          </a:prstGeom>
        </p:spPr>
        <p:txBody>
          <a:bodyPr vert="horz" wrap="square" lIns="0" tIns="7620" rIns="0" bIns="0" rtlCol="0">
            <a:spAutoFit/>
          </a:bodyPr>
          <a:lstStyle/>
          <a:p>
            <a:pPr marL="442595" marR="1003300" indent="-226695">
              <a:lnSpc>
                <a:spcPct val="102499"/>
              </a:lnSpc>
              <a:spcBef>
                <a:spcPts val="60"/>
              </a:spcBef>
              <a:buClr>
                <a:srgbClr val="0A2362"/>
              </a:buClr>
              <a:buChar char="•"/>
              <a:tabLst>
                <a:tab pos="441959" algn="l"/>
                <a:tab pos="442595" algn="l"/>
              </a:tabLst>
            </a:pPr>
            <a:r>
              <a:rPr sz="1800" spc="65" dirty="0">
                <a:solidFill>
                  <a:srgbClr val="31316B"/>
                </a:solidFill>
                <a:latin typeface="Arial"/>
                <a:cs typeface="Arial"/>
              </a:rPr>
              <a:t>Qué</a:t>
            </a:r>
            <a:r>
              <a:rPr sz="1800" spc="-30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31316B"/>
                </a:solidFill>
                <a:latin typeface="Arial"/>
                <a:cs typeface="Arial"/>
              </a:rPr>
              <a:t>quiere </a:t>
            </a:r>
            <a:r>
              <a:rPr sz="1800" spc="-484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31316B"/>
                </a:solidFill>
                <a:latin typeface="Arial"/>
                <a:cs typeface="Arial"/>
              </a:rPr>
              <a:t>conseguir</a:t>
            </a:r>
            <a:endParaRPr sz="1800">
              <a:latin typeface="Arial"/>
              <a:cs typeface="Arial"/>
            </a:endParaRPr>
          </a:p>
          <a:p>
            <a:pPr marL="444500" marR="194945" indent="-227965">
              <a:lnSpc>
                <a:spcPct val="102499"/>
              </a:lnSpc>
              <a:spcBef>
                <a:spcPts val="710"/>
              </a:spcBef>
              <a:buClr>
                <a:srgbClr val="0A2362"/>
              </a:buClr>
              <a:buChar char="•"/>
              <a:tabLst>
                <a:tab pos="440690" algn="l"/>
                <a:tab pos="441959" algn="l"/>
              </a:tabLst>
            </a:pPr>
            <a:r>
              <a:rPr sz="1800" dirty="0">
                <a:solidFill>
                  <a:srgbClr val="31316B"/>
                </a:solidFill>
                <a:latin typeface="Arial"/>
                <a:cs typeface="Arial"/>
              </a:rPr>
              <a:t>A</a:t>
            </a:r>
            <a:r>
              <a:rPr sz="1800" spc="-40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2D4672"/>
                </a:solidFill>
                <a:latin typeface="Arial"/>
                <a:cs typeface="Arial"/>
              </a:rPr>
              <a:t>qué</a:t>
            </a:r>
            <a:r>
              <a:rPr sz="1800" spc="275" dirty="0">
                <a:solidFill>
                  <a:srgbClr val="2D4672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31316B"/>
                </a:solidFill>
                <a:latin typeface="Arial"/>
                <a:cs typeface="Arial"/>
              </a:rPr>
              <a:t>necesidades </a:t>
            </a:r>
            <a:r>
              <a:rPr sz="1800" spc="-484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31316B"/>
                </a:solidFill>
                <a:latin typeface="Arial"/>
                <a:cs typeface="Arial"/>
              </a:rPr>
              <a:t>o</a:t>
            </a:r>
            <a:r>
              <a:rPr sz="1800" spc="80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800" spc="85" dirty="0">
                <a:solidFill>
                  <a:srgbClr val="31316B"/>
                </a:solidFill>
                <a:latin typeface="Arial"/>
                <a:cs typeface="Arial"/>
              </a:rPr>
              <a:t>retos</a:t>
            </a:r>
            <a:r>
              <a:rPr sz="1800" spc="-25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0A2362"/>
                </a:solidFill>
                <a:latin typeface="Arial"/>
                <a:cs typeface="Arial"/>
              </a:rPr>
              <a:t>r</a:t>
            </a:r>
            <a:r>
              <a:rPr sz="1800" spc="100" dirty="0">
                <a:solidFill>
                  <a:srgbClr val="31316B"/>
                </a:solidFill>
                <a:latin typeface="Arial"/>
                <a:cs typeface="Arial"/>
              </a:rPr>
              <a:t>es</a:t>
            </a:r>
            <a:r>
              <a:rPr sz="1800" spc="-35" dirty="0">
                <a:solidFill>
                  <a:srgbClr val="31316B"/>
                </a:solidFill>
                <a:latin typeface="Arial"/>
                <a:cs typeface="Arial"/>
              </a:rPr>
              <a:t>p</a:t>
            </a:r>
            <a:r>
              <a:rPr sz="1800" spc="-5" dirty="0">
                <a:solidFill>
                  <a:srgbClr val="31316B"/>
                </a:solidFill>
                <a:latin typeface="Arial"/>
                <a:cs typeface="Arial"/>
              </a:rPr>
              <a:t>o</a:t>
            </a:r>
            <a:r>
              <a:rPr sz="1800" dirty="0">
                <a:solidFill>
                  <a:srgbClr val="31316B"/>
                </a:solidFill>
                <a:latin typeface="Arial"/>
                <a:cs typeface="Arial"/>
              </a:rPr>
              <a:t>n</a:t>
            </a:r>
            <a:r>
              <a:rPr sz="1800" spc="-220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800" spc="-5" dirty="0">
                <a:solidFill>
                  <a:srgbClr val="31316B"/>
                </a:solidFill>
                <a:latin typeface="Arial"/>
                <a:cs typeface="Arial"/>
              </a:rPr>
              <a:t>den</a:t>
            </a:r>
            <a:endParaRPr sz="1800">
              <a:latin typeface="Arial"/>
              <a:cs typeface="Arial"/>
            </a:endParaRPr>
          </a:p>
          <a:p>
            <a:pPr marL="435609" indent="-219710">
              <a:lnSpc>
                <a:spcPct val="100000"/>
              </a:lnSpc>
              <a:spcBef>
                <a:spcPts val="765"/>
              </a:spcBef>
              <a:buClr>
                <a:srgbClr val="0A2362"/>
              </a:buClr>
              <a:buChar char="•"/>
              <a:tabLst>
                <a:tab pos="435609" algn="l"/>
                <a:tab pos="436245" algn="l"/>
              </a:tabLst>
            </a:pPr>
            <a:r>
              <a:rPr sz="1800" spc="35" dirty="0">
                <a:solidFill>
                  <a:srgbClr val="31316B"/>
                </a:solidFill>
                <a:latin typeface="Arial"/>
                <a:cs typeface="Arial"/>
              </a:rPr>
              <a:t>Tempora</a:t>
            </a:r>
            <a:r>
              <a:rPr sz="1800" spc="35" dirty="0">
                <a:solidFill>
                  <a:srgbClr val="0A2362"/>
                </a:solidFill>
                <a:latin typeface="Arial"/>
                <a:cs typeface="Arial"/>
              </a:rPr>
              <a:t>l</a:t>
            </a:r>
            <a:r>
              <a:rPr sz="1800" spc="35" dirty="0">
                <a:solidFill>
                  <a:srgbClr val="59316B"/>
                </a:solidFill>
                <a:latin typeface="Arial"/>
                <a:cs typeface="Arial"/>
              </a:rPr>
              <a:t>i</a:t>
            </a:r>
            <a:r>
              <a:rPr sz="1800" spc="35" dirty="0">
                <a:solidFill>
                  <a:srgbClr val="31316B"/>
                </a:solidFill>
                <a:latin typeface="Arial"/>
                <a:cs typeface="Arial"/>
              </a:rPr>
              <a:t>zac</a:t>
            </a:r>
            <a:r>
              <a:rPr sz="1800" spc="35" dirty="0">
                <a:solidFill>
                  <a:srgbClr val="59316B"/>
                </a:solidFill>
                <a:latin typeface="Arial"/>
                <a:cs typeface="Arial"/>
              </a:rPr>
              <a:t>i</a:t>
            </a:r>
            <a:r>
              <a:rPr sz="1800" spc="35" dirty="0">
                <a:solidFill>
                  <a:srgbClr val="31316B"/>
                </a:solidFill>
                <a:latin typeface="Arial"/>
                <a:cs typeface="Arial"/>
              </a:rPr>
              <a:t>ón</a:t>
            </a:r>
            <a:endParaRPr sz="1800">
              <a:latin typeface="Arial"/>
              <a:cs typeface="Arial"/>
            </a:endParaRPr>
          </a:p>
          <a:p>
            <a:pPr marL="437515" marR="661670" indent="-220979" algn="just">
              <a:lnSpc>
                <a:spcPct val="108700"/>
              </a:lnSpc>
              <a:spcBef>
                <a:spcPts val="395"/>
              </a:spcBef>
              <a:buClr>
                <a:srgbClr val="0A2362"/>
              </a:buClr>
              <a:buChar char="•"/>
              <a:tabLst>
                <a:tab pos="430530" algn="l"/>
              </a:tabLst>
            </a:pPr>
            <a:r>
              <a:rPr sz="1800" spc="75" dirty="0">
                <a:solidFill>
                  <a:srgbClr val="31316B"/>
                </a:solidFill>
                <a:latin typeface="Arial"/>
                <a:cs typeface="Arial"/>
              </a:rPr>
              <a:t>Seguimiento</a:t>
            </a:r>
            <a:r>
              <a:rPr sz="1800" spc="25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750" spc="75" dirty="0">
                <a:solidFill>
                  <a:srgbClr val="31316B"/>
                </a:solidFill>
                <a:latin typeface="Arial"/>
                <a:cs typeface="Arial"/>
              </a:rPr>
              <a:t>y </a:t>
            </a:r>
            <a:r>
              <a:rPr sz="1750" spc="-475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31316B"/>
                </a:solidFill>
                <a:latin typeface="Arial"/>
                <a:cs typeface="Arial"/>
              </a:rPr>
              <a:t>eva</a:t>
            </a:r>
            <a:r>
              <a:rPr sz="1800" spc="60" dirty="0">
                <a:solidFill>
                  <a:srgbClr val="59316B"/>
                </a:solidFill>
                <a:latin typeface="Arial"/>
                <a:cs typeface="Arial"/>
              </a:rPr>
              <a:t>l</a:t>
            </a:r>
            <a:r>
              <a:rPr sz="1800" spc="60" dirty="0">
                <a:solidFill>
                  <a:srgbClr val="31316B"/>
                </a:solidFill>
                <a:latin typeface="Arial"/>
                <a:cs typeface="Arial"/>
              </a:rPr>
              <a:t>uación </a:t>
            </a:r>
            <a:r>
              <a:rPr sz="1800" spc="55" dirty="0">
                <a:solidFill>
                  <a:srgbClr val="31316B"/>
                </a:solidFill>
                <a:latin typeface="Arial"/>
                <a:cs typeface="Arial"/>
              </a:rPr>
              <a:t>de </a:t>
            </a:r>
            <a:r>
              <a:rPr sz="1800" spc="-490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800" spc="60" dirty="0">
                <a:solidFill>
                  <a:srgbClr val="2D4672"/>
                </a:solidFill>
                <a:latin typeface="Arial"/>
                <a:cs typeface="Arial"/>
              </a:rPr>
              <a:t>logros</a:t>
            </a:r>
            <a:endParaRPr sz="18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756969" y="2716984"/>
            <a:ext cx="2148205" cy="272034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234315" marR="388620" indent="-222250">
              <a:lnSpc>
                <a:spcPct val="107600"/>
              </a:lnSpc>
              <a:spcBef>
                <a:spcPts val="135"/>
              </a:spcBef>
              <a:buClr>
                <a:srgbClr val="0A2362"/>
              </a:buClr>
              <a:buChar char="•"/>
              <a:tabLst>
                <a:tab pos="252729" algn="l"/>
                <a:tab pos="253365" algn="l"/>
              </a:tabLst>
            </a:pPr>
            <a:r>
              <a:rPr sz="1950" spc="-135" dirty="0">
                <a:solidFill>
                  <a:srgbClr val="31316B"/>
                </a:solidFill>
                <a:latin typeface="Times New Roman"/>
                <a:cs typeface="Times New Roman"/>
              </a:rPr>
              <a:t>N2</a:t>
            </a:r>
            <a:r>
              <a:rPr sz="1950" spc="-130" dirty="0">
                <a:solidFill>
                  <a:srgbClr val="31316B"/>
                </a:solidFill>
                <a:latin typeface="Times New Roman"/>
                <a:cs typeface="Times New Roman"/>
              </a:rPr>
              <a:t> </a:t>
            </a:r>
            <a:r>
              <a:rPr sz="1800" spc="-114" dirty="0">
                <a:solidFill>
                  <a:srgbClr val="31316B"/>
                </a:solidFill>
                <a:latin typeface="Arial"/>
                <a:cs typeface="Arial"/>
              </a:rPr>
              <a:t>de </a:t>
            </a:r>
            <a:r>
              <a:rPr sz="1800" spc="-110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31316B"/>
                </a:solidFill>
                <a:latin typeface="Arial"/>
                <a:cs typeface="Arial"/>
              </a:rPr>
              <a:t>participantes </a:t>
            </a:r>
            <a:r>
              <a:rPr sz="1800" spc="75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800" spc="50" dirty="0">
                <a:solidFill>
                  <a:srgbClr val="31316B"/>
                </a:solidFill>
                <a:latin typeface="Arial"/>
                <a:cs typeface="Arial"/>
              </a:rPr>
              <a:t>para</a:t>
            </a:r>
            <a:r>
              <a:rPr sz="1800" spc="-15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800" spc="30" dirty="0">
                <a:solidFill>
                  <a:srgbClr val="31316B"/>
                </a:solidFill>
                <a:latin typeface="Arial"/>
                <a:cs typeface="Arial"/>
              </a:rPr>
              <a:t>cada</a:t>
            </a:r>
            <a:r>
              <a:rPr sz="1800" spc="-75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800" spc="25" dirty="0">
                <a:solidFill>
                  <a:srgbClr val="31316B"/>
                </a:solidFill>
                <a:latin typeface="Arial"/>
                <a:cs typeface="Arial"/>
              </a:rPr>
              <a:t>año</a:t>
            </a:r>
            <a:endParaRPr sz="1800">
              <a:latin typeface="Arial"/>
              <a:cs typeface="Arial"/>
            </a:endParaRPr>
          </a:p>
          <a:p>
            <a:pPr marL="231775" indent="-218440">
              <a:lnSpc>
                <a:spcPct val="100000"/>
              </a:lnSpc>
              <a:spcBef>
                <a:spcPts val="229"/>
              </a:spcBef>
              <a:buClr>
                <a:srgbClr val="0A2362"/>
              </a:buClr>
              <a:buChar char="•"/>
              <a:tabLst>
                <a:tab pos="231775" algn="l"/>
                <a:tab pos="232410" algn="l"/>
              </a:tabLst>
            </a:pPr>
            <a:r>
              <a:rPr sz="1800" spc="-55" dirty="0">
                <a:solidFill>
                  <a:srgbClr val="31316B"/>
                </a:solidFill>
                <a:latin typeface="Arial"/>
                <a:cs typeface="Arial"/>
              </a:rPr>
              <a:t>P</a:t>
            </a:r>
            <a:r>
              <a:rPr sz="1800" spc="-25" dirty="0">
                <a:solidFill>
                  <a:srgbClr val="31316B"/>
                </a:solidFill>
                <a:latin typeface="Arial"/>
                <a:cs typeface="Arial"/>
              </a:rPr>
              <a:t>e</a:t>
            </a:r>
            <a:r>
              <a:rPr sz="1800" spc="114" dirty="0">
                <a:solidFill>
                  <a:srgbClr val="0A2362"/>
                </a:solidFill>
                <a:latin typeface="Arial"/>
                <a:cs typeface="Arial"/>
              </a:rPr>
              <a:t>r</a:t>
            </a:r>
            <a:r>
              <a:rPr sz="1800" spc="-20" dirty="0">
                <a:solidFill>
                  <a:srgbClr val="31316B"/>
                </a:solidFill>
                <a:latin typeface="Arial"/>
                <a:cs typeface="Arial"/>
              </a:rPr>
              <a:t>f</a:t>
            </a:r>
            <a:r>
              <a:rPr sz="1800" spc="-295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800" spc="125" dirty="0">
                <a:solidFill>
                  <a:srgbClr val="31316B"/>
                </a:solidFill>
                <a:latin typeface="Arial"/>
                <a:cs typeface="Arial"/>
              </a:rPr>
              <a:t>i</a:t>
            </a:r>
            <a:r>
              <a:rPr sz="1800" spc="80" dirty="0">
                <a:solidFill>
                  <a:srgbClr val="59316B"/>
                </a:solidFill>
                <a:latin typeface="Arial"/>
                <a:cs typeface="Arial"/>
              </a:rPr>
              <a:t>l</a:t>
            </a:r>
            <a:r>
              <a:rPr sz="1800" spc="90" dirty="0">
                <a:solidFill>
                  <a:srgbClr val="31316B"/>
                </a:solidFill>
                <a:latin typeface="Arial"/>
                <a:cs typeface="Arial"/>
              </a:rPr>
              <a:t>es</a:t>
            </a:r>
            <a:endParaRPr sz="1800">
              <a:latin typeface="Arial"/>
              <a:cs typeface="Arial"/>
            </a:endParaRPr>
          </a:p>
          <a:p>
            <a:pPr marL="234315" marR="5080" indent="-220345">
              <a:lnSpc>
                <a:spcPct val="108000"/>
              </a:lnSpc>
              <a:spcBef>
                <a:spcPts val="60"/>
              </a:spcBef>
              <a:buClr>
                <a:srgbClr val="0A2362"/>
              </a:buClr>
              <a:buChar char="•"/>
              <a:tabLst>
                <a:tab pos="227329" algn="l"/>
                <a:tab pos="227965" algn="l"/>
              </a:tabLst>
            </a:pPr>
            <a:r>
              <a:rPr sz="1800" spc="-20" dirty="0">
                <a:solidFill>
                  <a:srgbClr val="31316B"/>
                </a:solidFill>
                <a:latin typeface="Arial"/>
                <a:cs typeface="Arial"/>
              </a:rPr>
              <a:t>S</a:t>
            </a:r>
            <a:r>
              <a:rPr sz="1800" spc="-5" dirty="0">
                <a:solidFill>
                  <a:srgbClr val="31316B"/>
                </a:solidFill>
                <a:latin typeface="Arial"/>
                <a:cs typeface="Arial"/>
              </a:rPr>
              <a:t>i</a:t>
            </a:r>
            <a:r>
              <a:rPr sz="1800" spc="-100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800" spc="140" dirty="0">
                <a:solidFill>
                  <a:srgbClr val="31316B"/>
                </a:solidFill>
                <a:latin typeface="Arial"/>
                <a:cs typeface="Arial"/>
              </a:rPr>
              <a:t>p</a:t>
            </a:r>
            <a:r>
              <a:rPr sz="1800" spc="85" dirty="0">
                <a:solidFill>
                  <a:srgbClr val="0A2362"/>
                </a:solidFill>
                <a:latin typeface="Arial"/>
                <a:cs typeface="Arial"/>
              </a:rPr>
              <a:t>l</a:t>
            </a:r>
            <a:r>
              <a:rPr sz="1800" spc="-5" dirty="0">
                <a:solidFill>
                  <a:srgbClr val="31316B"/>
                </a:solidFill>
                <a:latin typeface="Arial"/>
                <a:cs typeface="Arial"/>
              </a:rPr>
              <a:t>a</a:t>
            </a:r>
            <a:r>
              <a:rPr sz="1800" dirty="0">
                <a:solidFill>
                  <a:srgbClr val="31316B"/>
                </a:solidFill>
                <a:latin typeface="Arial"/>
                <a:cs typeface="Arial"/>
              </a:rPr>
              <a:t>n</a:t>
            </a:r>
            <a:r>
              <a:rPr sz="1800" spc="-310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31316B"/>
                </a:solidFill>
                <a:latin typeface="Arial"/>
                <a:cs typeface="Arial"/>
              </a:rPr>
              <a:t>ea  </a:t>
            </a:r>
            <a:r>
              <a:rPr sz="1800" spc="65" dirty="0">
                <a:solidFill>
                  <a:srgbClr val="59316B"/>
                </a:solidFill>
                <a:latin typeface="Arial"/>
                <a:cs typeface="Arial"/>
              </a:rPr>
              <a:t>i</a:t>
            </a:r>
            <a:r>
              <a:rPr sz="1800" spc="65" dirty="0">
                <a:solidFill>
                  <a:srgbClr val="31316B"/>
                </a:solidFill>
                <a:latin typeface="Arial"/>
                <a:cs typeface="Arial"/>
              </a:rPr>
              <a:t>nvo</a:t>
            </a:r>
            <a:r>
              <a:rPr sz="1800" spc="65" dirty="0">
                <a:solidFill>
                  <a:srgbClr val="59316B"/>
                </a:solidFill>
                <a:latin typeface="Arial"/>
                <a:cs typeface="Arial"/>
              </a:rPr>
              <a:t>l</a:t>
            </a:r>
            <a:r>
              <a:rPr sz="1800" spc="65" dirty="0">
                <a:solidFill>
                  <a:srgbClr val="31316B"/>
                </a:solidFill>
                <a:latin typeface="Arial"/>
                <a:cs typeface="Arial"/>
              </a:rPr>
              <a:t>ucra</a:t>
            </a:r>
            <a:r>
              <a:rPr sz="1800" spc="65" dirty="0">
                <a:solidFill>
                  <a:srgbClr val="0A2362"/>
                </a:solidFill>
                <a:latin typeface="Arial"/>
                <a:cs typeface="Arial"/>
              </a:rPr>
              <a:t>r</a:t>
            </a:r>
            <a:r>
              <a:rPr sz="1800" spc="80" dirty="0">
                <a:solidFill>
                  <a:srgbClr val="0A2362"/>
                </a:solidFill>
                <a:latin typeface="Arial"/>
                <a:cs typeface="Arial"/>
              </a:rPr>
              <a:t> </a:t>
            </a:r>
            <a:r>
              <a:rPr sz="1800" spc="100" dirty="0">
                <a:solidFill>
                  <a:srgbClr val="31316B"/>
                </a:solidFill>
                <a:latin typeface="Arial"/>
                <a:cs typeface="Arial"/>
              </a:rPr>
              <a:t>a </a:t>
            </a:r>
            <a:r>
              <a:rPr sz="1800" spc="105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800" spc="70" dirty="0">
                <a:solidFill>
                  <a:srgbClr val="31316B"/>
                </a:solidFill>
                <a:latin typeface="Arial"/>
                <a:cs typeface="Arial"/>
              </a:rPr>
              <a:t>participantes </a:t>
            </a:r>
            <a:r>
              <a:rPr sz="1800" spc="75" dirty="0">
                <a:solidFill>
                  <a:srgbClr val="31316B"/>
                </a:solidFill>
                <a:latin typeface="Arial"/>
                <a:cs typeface="Arial"/>
              </a:rPr>
              <a:t>con </a:t>
            </a:r>
            <a:r>
              <a:rPr sz="1800" spc="-490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800" spc="75" dirty="0">
                <a:solidFill>
                  <a:srgbClr val="31316B"/>
                </a:solidFill>
                <a:latin typeface="Arial"/>
                <a:cs typeface="Arial"/>
              </a:rPr>
              <a:t>menos</a:t>
            </a:r>
            <a:endParaRPr sz="1800">
              <a:latin typeface="Arial"/>
              <a:cs typeface="Arial"/>
            </a:endParaRPr>
          </a:p>
          <a:p>
            <a:pPr marL="230504">
              <a:lnSpc>
                <a:spcPct val="100000"/>
              </a:lnSpc>
              <a:spcBef>
                <a:spcPts val="55"/>
              </a:spcBef>
            </a:pPr>
            <a:r>
              <a:rPr sz="1800" spc="165" dirty="0">
                <a:solidFill>
                  <a:srgbClr val="31316B"/>
                </a:solidFill>
                <a:latin typeface="Arial"/>
                <a:cs typeface="Arial"/>
              </a:rPr>
              <a:t>o</a:t>
            </a:r>
            <a:r>
              <a:rPr sz="1800" spc="110" dirty="0">
                <a:solidFill>
                  <a:srgbClr val="31316B"/>
                </a:solidFill>
                <a:latin typeface="Arial"/>
                <a:cs typeface="Arial"/>
              </a:rPr>
              <a:t>p</a:t>
            </a:r>
            <a:r>
              <a:rPr sz="1800" spc="50" dirty="0">
                <a:solidFill>
                  <a:srgbClr val="31316B"/>
                </a:solidFill>
                <a:latin typeface="Arial"/>
                <a:cs typeface="Arial"/>
              </a:rPr>
              <a:t>or</a:t>
            </a:r>
            <a:r>
              <a:rPr sz="1800" spc="35" dirty="0">
                <a:solidFill>
                  <a:srgbClr val="31316B"/>
                </a:solidFill>
                <a:latin typeface="Arial"/>
                <a:cs typeface="Arial"/>
              </a:rPr>
              <a:t>t</a:t>
            </a:r>
            <a:r>
              <a:rPr sz="1800" spc="-170" dirty="0">
                <a:solidFill>
                  <a:srgbClr val="31316B"/>
                </a:solidFill>
                <a:latin typeface="Arial"/>
                <a:cs typeface="Arial"/>
              </a:rPr>
              <a:t> </a:t>
            </a:r>
            <a:r>
              <a:rPr sz="1800" spc="135" dirty="0">
                <a:solidFill>
                  <a:srgbClr val="31316B"/>
                </a:solidFill>
                <a:latin typeface="Arial"/>
                <a:cs typeface="Arial"/>
              </a:rPr>
              <a:t>u</a:t>
            </a:r>
            <a:r>
              <a:rPr sz="1800" spc="140" dirty="0">
                <a:solidFill>
                  <a:srgbClr val="31316B"/>
                </a:solidFill>
                <a:latin typeface="Arial"/>
                <a:cs typeface="Arial"/>
              </a:rPr>
              <a:t>n</a:t>
            </a:r>
            <a:r>
              <a:rPr sz="1800" spc="95" dirty="0">
                <a:solidFill>
                  <a:srgbClr val="59316B"/>
                </a:solidFill>
                <a:latin typeface="Arial"/>
                <a:cs typeface="Arial"/>
              </a:rPr>
              <a:t>i</a:t>
            </a:r>
            <a:r>
              <a:rPr sz="1800" spc="65" dirty="0">
                <a:solidFill>
                  <a:srgbClr val="31316B"/>
                </a:solidFill>
                <a:latin typeface="Arial"/>
                <a:cs typeface="Arial"/>
              </a:rPr>
              <a:t>da</a:t>
            </a:r>
            <a:r>
              <a:rPr sz="1800" spc="95" dirty="0">
                <a:solidFill>
                  <a:srgbClr val="31316B"/>
                </a:solidFill>
                <a:latin typeface="Arial"/>
                <a:cs typeface="Arial"/>
              </a:rPr>
              <a:t>d</a:t>
            </a:r>
            <a:r>
              <a:rPr sz="1800" spc="90" dirty="0">
                <a:solidFill>
                  <a:srgbClr val="31316B"/>
                </a:solidFill>
                <a:latin typeface="Arial"/>
                <a:cs typeface="Arial"/>
              </a:rPr>
              <a:t>es</a:t>
            </a:r>
            <a:endParaRPr sz="18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9029730" y="3256295"/>
            <a:ext cx="109220" cy="30226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800" spc="25" dirty="0">
                <a:solidFill>
                  <a:srgbClr val="0A2362"/>
                </a:solidFill>
                <a:latin typeface="Arial"/>
                <a:cs typeface="Arial"/>
              </a:rPr>
              <a:t>•</a:t>
            </a:r>
            <a:endParaRPr sz="1800">
              <a:latin typeface="Arial"/>
              <a:cs typeface="Arial"/>
            </a:endParaRPr>
          </a:p>
        </p:txBody>
      </p:sp>
      <p:graphicFrame>
        <p:nvGraphicFramePr>
          <p:cNvPr id="41" name="object 41"/>
          <p:cNvGraphicFramePr>
            <a:graphicFrameLocks noGrp="1"/>
          </p:cNvGraphicFramePr>
          <p:nvPr/>
        </p:nvGraphicFramePr>
        <p:xfrm>
          <a:off x="9121550" y="2352106"/>
          <a:ext cx="2209800" cy="358879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98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12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02539">
                <a:tc>
                  <a:txBody>
                    <a:bodyPr/>
                    <a:lstStyle/>
                    <a:p>
                      <a:pPr marL="121920" marR="455295" indent="4445">
                        <a:lnSpc>
                          <a:spcPct val="98400"/>
                        </a:lnSpc>
                        <a:spcBef>
                          <a:spcPts val="890"/>
                        </a:spcBef>
                      </a:pPr>
                      <a:r>
                        <a:rPr sz="1800" spc="45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45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valuación</a:t>
                      </a:r>
                      <a:r>
                        <a:rPr sz="1800" spc="-10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55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de </a:t>
                      </a:r>
                      <a:r>
                        <a:rPr sz="1800" spc="-484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re</a:t>
                      </a:r>
                      <a:r>
                        <a:rPr sz="1800" spc="-215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c</a:t>
                      </a:r>
                      <a:r>
                        <a:rPr sz="1800" spc="45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u</a:t>
                      </a:r>
                      <a:r>
                        <a:rPr sz="1800" spc="40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r</a:t>
                      </a:r>
                      <a:r>
                        <a:rPr sz="180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800" spc="114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80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800" spc="-55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75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y  </a:t>
                      </a:r>
                      <a:r>
                        <a:rPr sz="1800" spc="85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pe</a:t>
                      </a:r>
                      <a:r>
                        <a:rPr sz="1800" spc="85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rsonal </a:t>
                      </a:r>
                      <a:r>
                        <a:rPr sz="1800" spc="9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65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Cómo</a:t>
                      </a:r>
                      <a:r>
                        <a:rPr sz="1800" spc="-5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35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va</a:t>
                      </a:r>
                      <a:r>
                        <a:rPr sz="1800" spc="35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spc="110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a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30175" marR="353695" indent="-635">
                        <a:lnSpc>
                          <a:spcPts val="2039"/>
                        </a:lnSpc>
                        <a:spcBef>
                          <a:spcPts val="45"/>
                        </a:spcBef>
                      </a:pPr>
                      <a:r>
                        <a:rPr sz="1800" spc="125" dirty="0">
                          <a:solidFill>
                            <a:srgbClr val="2D4672"/>
                          </a:solidFill>
                          <a:latin typeface="Arial"/>
                          <a:cs typeface="Arial"/>
                        </a:rPr>
                        <a:t>i</a:t>
                      </a:r>
                      <a:r>
                        <a:rPr sz="1800" spc="165" dirty="0">
                          <a:solidFill>
                            <a:srgbClr val="2D4672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1800" spc="140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p</a:t>
                      </a:r>
                      <a:r>
                        <a:rPr sz="1800" spc="85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-15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-2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m</a:t>
                      </a:r>
                      <a:r>
                        <a:rPr sz="1800" spc="-5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-60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n</a:t>
                      </a:r>
                      <a:r>
                        <a:rPr sz="1800" dirty="0">
                          <a:solidFill>
                            <a:srgbClr val="2D4672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1800" spc="-300" dirty="0">
                          <a:solidFill>
                            <a:srgbClr val="2D467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dirty="0">
                          <a:solidFill>
                            <a:srgbClr val="2D4672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r  </a:t>
                      </a:r>
                      <a:r>
                        <a:rPr sz="1800" spc="85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-5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800" spc="-3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ac</a:t>
                      </a:r>
                      <a:r>
                        <a:rPr sz="180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t</a:t>
                      </a:r>
                      <a:r>
                        <a:rPr sz="1800" spc="-235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ivi</a:t>
                      </a:r>
                      <a:r>
                        <a:rPr sz="180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spc="-325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5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a</a:t>
                      </a:r>
                      <a:r>
                        <a:rPr sz="180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spc="-31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-125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s</a:t>
                      </a:r>
                      <a:endParaRPr sz="1800">
                        <a:latin typeface="Arial"/>
                        <a:cs typeface="Arial"/>
                      </a:endParaRPr>
                    </a:p>
                    <a:p>
                      <a:pPr marL="130175" marR="261620" indent="-4445">
                        <a:lnSpc>
                          <a:spcPct val="93800"/>
                        </a:lnSpc>
                        <a:spcBef>
                          <a:spcPts val="50"/>
                        </a:spcBef>
                      </a:pPr>
                      <a:r>
                        <a:rPr sz="1800" spc="114" dirty="0">
                          <a:solidFill>
                            <a:srgbClr val="2D4672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1800" spc="114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1800" spc="-50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6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acu</a:t>
                      </a:r>
                      <a:r>
                        <a:rPr sz="1800" spc="60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er</a:t>
                      </a:r>
                      <a:r>
                        <a:rPr sz="1800" spc="6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do</a:t>
                      </a:r>
                      <a:r>
                        <a:rPr sz="1800" spc="5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75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con </a:t>
                      </a:r>
                      <a:r>
                        <a:rPr sz="1800" spc="-484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800" spc="55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l</a:t>
                      </a:r>
                      <a:r>
                        <a:rPr sz="1800" spc="-5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o</a:t>
                      </a:r>
                      <a:r>
                        <a:rPr sz="180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s</a:t>
                      </a:r>
                      <a:r>
                        <a:rPr sz="1800" spc="-140" dirty="0">
                          <a:solidFill>
                            <a:srgbClr val="31316B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estándares</a:t>
                      </a:r>
                      <a:endParaRPr sz="2000">
                        <a:latin typeface="Arial"/>
                        <a:cs typeface="Arial"/>
                      </a:endParaRPr>
                    </a:p>
                    <a:p>
                      <a:pPr marL="126364" marR="741045" indent="-3175">
                        <a:lnSpc>
                          <a:spcPts val="2210"/>
                        </a:lnSpc>
                        <a:spcBef>
                          <a:spcPts val="225"/>
                        </a:spcBef>
                      </a:pPr>
                      <a:r>
                        <a:rPr sz="2000" b="1" spc="-5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d</a:t>
                      </a:r>
                      <a:r>
                        <a:rPr sz="2000" b="1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e</a:t>
                      </a:r>
                      <a:r>
                        <a:rPr sz="2000" b="1" spc="-65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calidad  </a:t>
                      </a:r>
                      <a:r>
                        <a:rPr sz="2000" b="1" spc="-90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Erasmus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13030" marB="0">
                    <a:lnR w="76200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6258">
                <a:tc>
                  <a:txBody>
                    <a:bodyPr/>
                    <a:lstStyle/>
                    <a:p>
                      <a:pPr marL="438150">
                        <a:lnSpc>
                          <a:spcPct val="100000"/>
                        </a:lnSpc>
                        <a:spcBef>
                          <a:spcPts val="869"/>
                        </a:spcBef>
                      </a:pPr>
                      <a:r>
                        <a:rPr sz="2850" spc="80" dirty="0">
                          <a:solidFill>
                            <a:srgbClr val="0A2362"/>
                          </a:solidFill>
                          <a:latin typeface="Arial"/>
                          <a:cs typeface="Arial"/>
                        </a:rPr>
                        <a:t>Gestión</a:t>
                      </a:r>
                      <a:endParaRPr sz="2850">
                        <a:latin typeface="Arial"/>
                        <a:cs typeface="Arial"/>
                      </a:endParaRPr>
                    </a:p>
                  </a:txBody>
                  <a:tcPr marL="0" marR="0" marT="110489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762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76200">
                      <a:solidFill>
                        <a:srgbClr val="000000"/>
                      </a:solidFill>
                      <a:prstDash val="solid"/>
                    </a:lnL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2" name="object 42"/>
          <p:cNvSpPr txBox="1"/>
          <p:nvPr/>
        </p:nvSpPr>
        <p:spPr>
          <a:xfrm>
            <a:off x="2883888" y="5236791"/>
            <a:ext cx="1638935" cy="464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850" spc="85" dirty="0">
                <a:solidFill>
                  <a:srgbClr val="0A2362"/>
                </a:solidFill>
                <a:latin typeface="Arial"/>
                <a:cs typeface="Arial"/>
              </a:rPr>
              <a:t>Objetivos</a:t>
            </a:r>
            <a:endParaRPr sz="28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0295" cy="68273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23632" y="4913917"/>
            <a:ext cx="3804246" cy="191346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26425" y="168520"/>
            <a:ext cx="2566720" cy="413308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3926471" y="4500608"/>
            <a:ext cx="901407" cy="229615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476483" y="2051371"/>
            <a:ext cx="290283" cy="1454234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4170921" y="3750529"/>
            <a:ext cx="763904" cy="382693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1443296" y="6276305"/>
            <a:ext cx="427786" cy="137769"/>
          </a:xfrm>
          <a:prstGeom prst="rect">
            <a:avLst/>
          </a:prstGeom>
        </p:spPr>
      </p:pic>
      <p:sp>
        <p:nvSpPr>
          <p:cNvPr id="9" name="object 9"/>
          <p:cNvSpPr/>
          <p:nvPr/>
        </p:nvSpPr>
        <p:spPr>
          <a:xfrm>
            <a:off x="1023632" y="1898292"/>
            <a:ext cx="0" cy="2824480"/>
          </a:xfrm>
          <a:custGeom>
            <a:avLst/>
            <a:gdLst/>
            <a:ahLst/>
            <a:cxnLst/>
            <a:rect l="l" t="t" r="r" b="b"/>
            <a:pathLst>
              <a:path h="2824479">
                <a:moveTo>
                  <a:pt x="0" y="2824275"/>
                </a:moveTo>
                <a:lnTo>
                  <a:pt x="0" y="0"/>
                </a:lnTo>
              </a:path>
            </a:pathLst>
          </a:custGeom>
          <a:ln w="76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50034" y="76673"/>
            <a:ext cx="0" cy="605155"/>
          </a:xfrm>
          <a:custGeom>
            <a:avLst/>
            <a:gdLst/>
            <a:ahLst/>
            <a:cxnLst/>
            <a:rect l="l" t="t" r="r" b="b"/>
            <a:pathLst>
              <a:path h="605155">
                <a:moveTo>
                  <a:pt x="0" y="604655"/>
                </a:moveTo>
                <a:lnTo>
                  <a:pt x="0" y="0"/>
                </a:lnTo>
              </a:path>
            </a:pathLst>
          </a:custGeom>
          <a:ln w="1527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8357120" y="5464993"/>
            <a:ext cx="0" cy="1362710"/>
          </a:xfrm>
          <a:custGeom>
            <a:avLst/>
            <a:gdLst/>
            <a:ahLst/>
            <a:cxnLst/>
            <a:rect l="l" t="t" r="r" b="b"/>
            <a:pathLst>
              <a:path h="1362709">
                <a:moveTo>
                  <a:pt x="0" y="1362387"/>
                </a:moveTo>
                <a:lnTo>
                  <a:pt x="0" y="0"/>
                </a:lnTo>
              </a:path>
            </a:pathLst>
          </a:custGeom>
          <a:ln w="3175">
            <a:solidFill>
              <a:srgbClr val="F9E4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8357120" y="4745529"/>
            <a:ext cx="0" cy="474980"/>
          </a:xfrm>
          <a:custGeom>
            <a:avLst/>
            <a:gdLst/>
            <a:ahLst/>
            <a:cxnLst/>
            <a:rect l="l" t="t" r="r" b="b"/>
            <a:pathLst>
              <a:path h="474979">
                <a:moveTo>
                  <a:pt x="0" y="474539"/>
                </a:moveTo>
                <a:lnTo>
                  <a:pt x="0" y="0"/>
                </a:lnTo>
              </a:path>
            </a:pathLst>
          </a:custGeom>
          <a:ln w="3175">
            <a:solidFill>
              <a:srgbClr val="F9E4E2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8593932" y="2342216"/>
            <a:ext cx="0" cy="1492885"/>
          </a:xfrm>
          <a:custGeom>
            <a:avLst/>
            <a:gdLst/>
            <a:ahLst/>
            <a:cxnLst/>
            <a:rect l="l" t="t" r="r" b="b"/>
            <a:pathLst>
              <a:path h="1492885">
                <a:moveTo>
                  <a:pt x="0" y="1492503"/>
                </a:moveTo>
                <a:lnTo>
                  <a:pt x="0" y="0"/>
                </a:lnTo>
              </a:path>
            </a:pathLst>
          </a:custGeom>
          <a:ln w="76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619478" y="91980"/>
            <a:ext cx="1757045" cy="0"/>
          </a:xfrm>
          <a:custGeom>
            <a:avLst/>
            <a:gdLst/>
            <a:ahLst/>
            <a:cxnLst/>
            <a:rect l="l" t="t" r="r" b="b"/>
            <a:pathLst>
              <a:path w="1757045">
                <a:moveTo>
                  <a:pt x="0" y="0"/>
                </a:moveTo>
                <a:lnTo>
                  <a:pt x="1756981" y="0"/>
                </a:lnTo>
              </a:path>
            </a:pathLst>
          </a:custGeom>
          <a:ln w="1530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1627117" y="673674"/>
            <a:ext cx="1910080" cy="0"/>
          </a:xfrm>
          <a:custGeom>
            <a:avLst/>
            <a:gdLst/>
            <a:ahLst/>
            <a:cxnLst/>
            <a:rect l="l" t="t" r="r" b="b"/>
            <a:pathLst>
              <a:path w="1910079">
                <a:moveTo>
                  <a:pt x="0" y="0"/>
                </a:moveTo>
                <a:lnTo>
                  <a:pt x="1909762" y="0"/>
                </a:lnTo>
              </a:path>
            </a:pathLst>
          </a:custGeom>
          <a:ln w="76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8082115" y="1400791"/>
            <a:ext cx="443230" cy="0"/>
          </a:xfrm>
          <a:custGeom>
            <a:avLst/>
            <a:gdLst/>
            <a:ahLst/>
            <a:cxnLst/>
            <a:rect l="l" t="t" r="r" b="b"/>
            <a:pathLst>
              <a:path w="443229">
                <a:moveTo>
                  <a:pt x="0" y="0"/>
                </a:moveTo>
                <a:lnTo>
                  <a:pt x="443064" y="0"/>
                </a:lnTo>
              </a:path>
            </a:pathLst>
          </a:custGeom>
          <a:ln w="76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11687747" y="1844715"/>
            <a:ext cx="504825" cy="0"/>
          </a:xfrm>
          <a:custGeom>
            <a:avLst/>
            <a:gdLst/>
            <a:ahLst/>
            <a:cxnLst/>
            <a:rect l="l" t="t" r="r" b="b"/>
            <a:pathLst>
              <a:path w="504825">
                <a:moveTo>
                  <a:pt x="0" y="0"/>
                </a:moveTo>
                <a:lnTo>
                  <a:pt x="50425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018140" y="3298949"/>
            <a:ext cx="802640" cy="0"/>
          </a:xfrm>
          <a:custGeom>
            <a:avLst/>
            <a:gdLst/>
            <a:ahLst/>
            <a:cxnLst/>
            <a:rect l="l" t="t" r="r" b="b"/>
            <a:pathLst>
              <a:path w="802639">
                <a:moveTo>
                  <a:pt x="0" y="0"/>
                </a:moveTo>
                <a:lnTo>
                  <a:pt x="802100" y="0"/>
                </a:lnTo>
              </a:path>
            </a:pathLst>
          </a:custGeom>
          <a:ln w="7653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9518257" y="3819412"/>
            <a:ext cx="878840" cy="0"/>
          </a:xfrm>
          <a:custGeom>
            <a:avLst/>
            <a:gdLst/>
            <a:ahLst/>
            <a:cxnLst/>
            <a:rect l="l" t="t" r="r" b="b"/>
            <a:pathLst>
              <a:path w="878840">
                <a:moveTo>
                  <a:pt x="0" y="0"/>
                </a:moveTo>
                <a:lnTo>
                  <a:pt x="878490" y="0"/>
                </a:lnTo>
              </a:path>
            </a:pathLst>
          </a:custGeom>
          <a:ln w="76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0862729" y="3819412"/>
            <a:ext cx="695325" cy="0"/>
          </a:xfrm>
          <a:custGeom>
            <a:avLst/>
            <a:gdLst/>
            <a:ahLst/>
            <a:cxnLst/>
            <a:rect l="l" t="t" r="r" b="b"/>
            <a:pathLst>
              <a:path w="695325">
                <a:moveTo>
                  <a:pt x="0" y="0"/>
                </a:moveTo>
                <a:lnTo>
                  <a:pt x="695153" y="0"/>
                </a:lnTo>
              </a:path>
            </a:pathLst>
          </a:custGeom>
          <a:ln w="765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1131922" y="1928965"/>
            <a:ext cx="118300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-75" dirty="0">
                <a:solidFill>
                  <a:srgbClr val="5D6982"/>
                </a:solidFill>
                <a:latin typeface="Times New Roman"/>
                <a:cs typeface="Times New Roman"/>
              </a:rPr>
              <a:t>(EJEMPLOS}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127491" y="2256806"/>
            <a:ext cx="3511550" cy="935355"/>
          </a:xfrm>
          <a:prstGeom prst="rect">
            <a:avLst/>
          </a:prstGeom>
        </p:spPr>
        <p:txBody>
          <a:bodyPr vert="horz" wrap="square" lIns="0" tIns="36195" rIns="0" bIns="0" rtlCol="0">
            <a:spAutoFit/>
          </a:bodyPr>
          <a:lstStyle/>
          <a:p>
            <a:pPr marL="403225" indent="-391160">
              <a:lnSpc>
                <a:spcPct val="100000"/>
              </a:lnSpc>
              <a:spcBef>
                <a:spcPts val="285"/>
              </a:spcBef>
              <a:buClr>
                <a:srgbClr val="2F5277"/>
              </a:buClr>
              <a:buSzPct val="115151"/>
              <a:buFont typeface="Times New Roman"/>
              <a:buChar char="•"/>
              <a:tabLst>
                <a:tab pos="403225" algn="l"/>
                <a:tab pos="403860" algn="l"/>
              </a:tabLst>
            </a:pPr>
            <a:r>
              <a:rPr sz="1650" spc="30" dirty="0">
                <a:solidFill>
                  <a:srgbClr val="5D6982"/>
                </a:solidFill>
                <a:latin typeface="Arial"/>
                <a:cs typeface="Arial"/>
              </a:rPr>
              <a:t>Inclusió</a:t>
            </a:r>
            <a:r>
              <a:rPr sz="1650" spc="45" dirty="0">
                <a:solidFill>
                  <a:srgbClr val="5D6982"/>
                </a:solidFill>
                <a:latin typeface="Arial"/>
                <a:cs typeface="Arial"/>
              </a:rPr>
              <a:t>n</a:t>
            </a:r>
            <a:r>
              <a:rPr sz="1650" spc="1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85" dirty="0">
                <a:solidFill>
                  <a:srgbClr val="5D6982"/>
                </a:solidFill>
                <a:latin typeface="Arial"/>
                <a:cs typeface="Arial"/>
              </a:rPr>
              <a:t>d</a:t>
            </a:r>
            <a:r>
              <a:rPr sz="1650" spc="90" dirty="0">
                <a:solidFill>
                  <a:srgbClr val="5D6982"/>
                </a:solidFill>
                <a:latin typeface="Arial"/>
                <a:cs typeface="Arial"/>
              </a:rPr>
              <a:t>e</a:t>
            </a:r>
            <a:r>
              <a:rPr sz="1650" spc="-13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45" dirty="0">
                <a:solidFill>
                  <a:srgbClr val="5D6982"/>
                </a:solidFill>
                <a:latin typeface="Arial"/>
                <a:cs typeface="Arial"/>
              </a:rPr>
              <a:t>participantes</a:t>
            </a:r>
            <a:endParaRPr sz="1650">
              <a:latin typeface="Arial"/>
              <a:cs typeface="Arial"/>
            </a:endParaRPr>
          </a:p>
          <a:p>
            <a:pPr marL="399415">
              <a:lnSpc>
                <a:spcPct val="100000"/>
              </a:lnSpc>
              <a:spcBef>
                <a:spcPts val="190"/>
              </a:spcBef>
              <a:tabLst>
                <a:tab pos="3498215" algn="l"/>
              </a:tabLst>
            </a:pPr>
            <a:r>
              <a:rPr sz="1650" spc="60" dirty="0">
                <a:solidFill>
                  <a:srgbClr val="5D6982"/>
                </a:solidFill>
                <a:latin typeface="Arial"/>
                <a:cs typeface="Arial"/>
              </a:rPr>
              <a:t>con</a:t>
            </a:r>
            <a:r>
              <a:rPr sz="1650" spc="-12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-50" dirty="0">
                <a:solidFill>
                  <a:srgbClr val="5D6982"/>
                </a:solidFill>
                <a:latin typeface="Arial"/>
                <a:cs typeface="Arial"/>
              </a:rPr>
              <a:t>escasa</a:t>
            </a:r>
            <a:r>
              <a:rPr sz="1650" spc="-40" dirty="0">
                <a:solidFill>
                  <a:srgbClr val="5D6982"/>
                </a:solidFill>
                <a:latin typeface="Arial"/>
                <a:cs typeface="Arial"/>
              </a:rPr>
              <a:t>s</a:t>
            </a:r>
            <a:r>
              <a:rPr sz="1650" spc="-2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u="heavy" spc="-45" dirty="0">
                <a:solidFill>
                  <a:srgbClr val="5D6982"/>
                </a:solidFill>
                <a:uFill>
                  <a:solidFill>
                    <a:srgbClr val="C11A0A"/>
                  </a:solidFill>
                </a:uFill>
                <a:latin typeface="Arial"/>
                <a:cs typeface="Arial"/>
              </a:rPr>
              <a:t>opor</a:t>
            </a:r>
            <a:r>
              <a:rPr sz="1650" u="heavy" spc="-25" dirty="0">
                <a:solidFill>
                  <a:srgbClr val="5D6982"/>
                </a:solidFill>
                <a:uFill>
                  <a:solidFill>
                    <a:srgbClr val="C11A0A"/>
                  </a:solidFill>
                </a:uFill>
                <a:latin typeface="Arial"/>
                <a:cs typeface="Arial"/>
              </a:rPr>
              <a:t>t</a:t>
            </a:r>
            <a:r>
              <a:rPr sz="1650" u="heavy" dirty="0">
                <a:solidFill>
                  <a:srgbClr val="5D6982"/>
                </a:solidFill>
                <a:uFill>
                  <a:solidFill>
                    <a:srgbClr val="C11A0A"/>
                  </a:solidFill>
                </a:uFill>
                <a:latin typeface="Arial"/>
                <a:cs typeface="Arial"/>
              </a:rPr>
              <a:t> </a:t>
            </a:r>
            <a:r>
              <a:rPr sz="1650" u="heavy" spc="-200" dirty="0">
                <a:solidFill>
                  <a:srgbClr val="5D6982"/>
                </a:solidFill>
                <a:uFill>
                  <a:solidFill>
                    <a:srgbClr val="C11A0A"/>
                  </a:solidFill>
                </a:uFill>
                <a:latin typeface="Arial"/>
                <a:cs typeface="Arial"/>
              </a:rPr>
              <a:t> </a:t>
            </a:r>
            <a:r>
              <a:rPr sz="1650" u="heavy" spc="-45" dirty="0">
                <a:solidFill>
                  <a:srgbClr val="5D6982"/>
                </a:solidFill>
                <a:uFill>
                  <a:solidFill>
                    <a:srgbClr val="C11A0A"/>
                  </a:solidFill>
                </a:uFill>
                <a:latin typeface="Arial"/>
                <a:cs typeface="Arial"/>
              </a:rPr>
              <a:t>unida</a:t>
            </a:r>
            <a:r>
              <a:rPr sz="1650" u="heavy" spc="50" dirty="0">
                <a:solidFill>
                  <a:srgbClr val="5D6982"/>
                </a:solidFill>
                <a:uFill>
                  <a:solidFill>
                    <a:srgbClr val="C11A0A"/>
                  </a:solidFill>
                </a:uFill>
                <a:latin typeface="Arial"/>
                <a:cs typeface="Arial"/>
              </a:rPr>
              <a:t> </a:t>
            </a:r>
            <a:r>
              <a:rPr sz="1650" u="heavy" spc="5" dirty="0">
                <a:solidFill>
                  <a:srgbClr val="5D6982"/>
                </a:solidFill>
                <a:uFill>
                  <a:solidFill>
                    <a:srgbClr val="C11A0A"/>
                  </a:solidFill>
                </a:uFill>
                <a:latin typeface="Arial"/>
                <a:cs typeface="Arial"/>
              </a:rPr>
              <a:t>d</a:t>
            </a:r>
            <a:r>
              <a:rPr sz="1650" u="heavy" spc="-725" dirty="0">
                <a:solidFill>
                  <a:srgbClr val="9A3634"/>
                </a:solidFill>
                <a:uFill>
                  <a:solidFill>
                    <a:srgbClr val="C11A0A"/>
                  </a:solidFill>
                </a:uFill>
                <a:latin typeface="Arial"/>
                <a:cs typeface="Arial"/>
              </a:rPr>
              <a:t>@</a:t>
            </a:r>
            <a:r>
              <a:rPr sz="1650" u="heavy" spc="-535" dirty="0">
                <a:solidFill>
                  <a:srgbClr val="9A3634"/>
                </a:solidFill>
                <a:uFill>
                  <a:solidFill>
                    <a:srgbClr val="C11A0A"/>
                  </a:solidFill>
                </a:uFill>
                <a:latin typeface="Arial"/>
                <a:cs typeface="Arial"/>
              </a:rPr>
              <a:t>•</a:t>
            </a:r>
            <a:r>
              <a:rPr sz="1650" u="heavy" spc="-650" dirty="0">
                <a:solidFill>
                  <a:srgbClr val="9A3634"/>
                </a:solidFill>
                <a:uFill>
                  <a:solidFill>
                    <a:srgbClr val="C11A0A"/>
                  </a:solidFill>
                </a:uFill>
                <a:latin typeface="Arial"/>
                <a:cs typeface="Arial"/>
              </a:rPr>
              <a:t>s</a:t>
            </a:r>
            <a:r>
              <a:rPr sz="1650" u="heavy" spc="-10" dirty="0">
                <a:solidFill>
                  <a:srgbClr val="C11A0A"/>
                </a:solidFill>
                <a:uFill>
                  <a:solidFill>
                    <a:srgbClr val="C11A0A"/>
                  </a:solidFill>
                </a:uFill>
                <a:latin typeface="Arial"/>
                <a:cs typeface="Arial"/>
              </a:rPr>
              <a:t>i-</a:t>
            </a:r>
            <a:r>
              <a:rPr sz="1650" u="heavy" spc="-5" dirty="0">
                <a:solidFill>
                  <a:srgbClr val="C11A0A"/>
                </a:solidFill>
                <a:uFill>
                  <a:solidFill>
                    <a:srgbClr val="C11A0A"/>
                  </a:solidFill>
                </a:uFill>
                <a:latin typeface="Arial"/>
                <a:cs typeface="Arial"/>
              </a:rPr>
              <a:t>-</a:t>
            </a:r>
            <a:r>
              <a:rPr sz="1650" u="heavy" spc="95" dirty="0">
                <a:solidFill>
                  <a:srgbClr val="C11A0A"/>
                </a:solidFill>
                <a:uFill>
                  <a:solidFill>
                    <a:srgbClr val="C11A0A"/>
                  </a:solidFill>
                </a:uFill>
                <a:latin typeface="Arial"/>
                <a:cs typeface="Arial"/>
              </a:rPr>
              <a:t> </a:t>
            </a:r>
            <a:r>
              <a:rPr sz="1650" u="heavy" spc="-235" dirty="0">
                <a:solidFill>
                  <a:srgbClr val="C11A0A"/>
                </a:solidFill>
                <a:uFill>
                  <a:solidFill>
                    <a:srgbClr val="C11A0A"/>
                  </a:solidFill>
                </a:uFill>
                <a:latin typeface="Arial"/>
                <a:cs typeface="Arial"/>
              </a:rPr>
              <a:t>;.</a:t>
            </a:r>
            <a:r>
              <a:rPr sz="1650" u="heavy" spc="-325" dirty="0">
                <a:solidFill>
                  <a:srgbClr val="C11A0A"/>
                </a:solidFill>
                <a:uFill>
                  <a:solidFill>
                    <a:srgbClr val="C11A0A"/>
                  </a:solidFill>
                </a:uFill>
                <a:latin typeface="Arial"/>
                <a:cs typeface="Arial"/>
              </a:rPr>
              <a:t>)</a:t>
            </a:r>
            <a:r>
              <a:rPr sz="1650" u="heavy" spc="-5" dirty="0">
                <a:solidFill>
                  <a:srgbClr val="C11A0A"/>
                </a:solidFill>
                <a:uFill>
                  <a:solidFill>
                    <a:srgbClr val="C11A0A"/>
                  </a:solidFill>
                </a:uFill>
                <a:latin typeface="Arial"/>
                <a:cs typeface="Arial"/>
              </a:rPr>
              <a:t>.</a:t>
            </a:r>
            <a:r>
              <a:rPr sz="1650" u="heavy" dirty="0">
                <a:solidFill>
                  <a:srgbClr val="C11A0A"/>
                </a:solidFill>
                <a:uFill>
                  <a:solidFill>
                    <a:srgbClr val="C11A0A"/>
                  </a:solidFill>
                </a:uFill>
                <a:latin typeface="Arial"/>
                <a:cs typeface="Arial"/>
              </a:rPr>
              <a:t>	</a:t>
            </a:r>
            <a:endParaRPr sz="1650">
              <a:latin typeface="Arial"/>
              <a:cs typeface="Arial"/>
            </a:endParaRPr>
          </a:p>
          <a:p>
            <a:pPr marL="407670" indent="-395605">
              <a:lnSpc>
                <a:spcPct val="100000"/>
              </a:lnSpc>
              <a:spcBef>
                <a:spcPts val="795"/>
              </a:spcBef>
              <a:buClr>
                <a:srgbClr val="2F5277"/>
              </a:buClr>
              <a:buSzPct val="115151"/>
              <a:buFont typeface="Times New Roman"/>
              <a:buChar char="•"/>
              <a:tabLst>
                <a:tab pos="407670" algn="l"/>
                <a:tab pos="408305" algn="l"/>
              </a:tabLst>
            </a:pPr>
            <a:r>
              <a:rPr sz="1650" spc="-30" dirty="0">
                <a:solidFill>
                  <a:srgbClr val="5D6982"/>
                </a:solidFill>
                <a:latin typeface="Arial"/>
                <a:cs typeface="Arial"/>
              </a:rPr>
              <a:t>Bajas</a:t>
            </a:r>
            <a:r>
              <a:rPr sz="1650" spc="-4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35" dirty="0">
                <a:solidFill>
                  <a:srgbClr val="5D6982"/>
                </a:solidFill>
                <a:latin typeface="Arial"/>
                <a:cs typeface="Arial"/>
              </a:rPr>
              <a:t>competencias</a:t>
            </a:r>
            <a:r>
              <a:rPr sz="1650" spc="5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85" dirty="0">
                <a:solidFill>
                  <a:srgbClr val="5D6982"/>
                </a:solidFill>
                <a:latin typeface="Arial"/>
                <a:cs typeface="Arial"/>
              </a:rPr>
              <a:t>en</a:t>
            </a:r>
            <a:endParaRPr sz="16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127491" y="3146164"/>
            <a:ext cx="2313940" cy="965835"/>
          </a:xfrm>
          <a:prstGeom prst="rect">
            <a:avLst/>
          </a:prstGeom>
        </p:spPr>
        <p:txBody>
          <a:bodyPr vert="horz" wrap="square" lIns="0" tIns="65405" rIns="0" bIns="0" rtlCol="0">
            <a:spAutoFit/>
          </a:bodyPr>
          <a:lstStyle/>
          <a:p>
            <a:pPr marL="401955">
              <a:lnSpc>
                <a:spcPct val="100000"/>
              </a:lnSpc>
              <a:spcBef>
                <a:spcPts val="515"/>
              </a:spcBef>
            </a:pPr>
            <a:r>
              <a:rPr sz="1650" spc="20" dirty="0">
                <a:solidFill>
                  <a:srgbClr val="5D6982"/>
                </a:solidFill>
                <a:latin typeface="Arial"/>
                <a:cs typeface="Arial"/>
              </a:rPr>
              <a:t>lenguas</a:t>
            </a:r>
            <a:r>
              <a:rPr sz="1650" spc="-9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30" dirty="0">
                <a:solidFill>
                  <a:srgbClr val="5D6982"/>
                </a:solidFill>
                <a:latin typeface="Arial"/>
                <a:cs typeface="Arial"/>
              </a:rPr>
              <a:t>extranjeras</a:t>
            </a:r>
            <a:endParaRPr sz="1650">
              <a:latin typeface="Arial"/>
              <a:cs typeface="Arial"/>
            </a:endParaRPr>
          </a:p>
          <a:p>
            <a:pPr marL="404495" marR="150495" indent="-392430">
              <a:lnSpc>
                <a:spcPct val="115700"/>
              </a:lnSpc>
              <a:spcBef>
                <a:spcPts val="420"/>
              </a:spcBef>
              <a:buClr>
                <a:srgbClr val="2F5277"/>
              </a:buClr>
              <a:buSzPct val="115151"/>
              <a:buFont typeface="Times New Roman"/>
              <a:buChar char="•"/>
              <a:tabLst>
                <a:tab pos="407670" algn="l"/>
                <a:tab pos="408305" algn="l"/>
              </a:tabLst>
            </a:pPr>
            <a:r>
              <a:rPr sz="1650" spc="45" dirty="0">
                <a:solidFill>
                  <a:srgbClr val="5D6982"/>
                </a:solidFill>
                <a:latin typeface="Arial"/>
                <a:cs typeface="Arial"/>
              </a:rPr>
              <a:t>Abandono</a:t>
            </a:r>
            <a:r>
              <a:rPr sz="1650" spc="-1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-5" dirty="0">
                <a:solidFill>
                  <a:srgbClr val="5D6982"/>
                </a:solidFill>
                <a:latin typeface="Arial"/>
                <a:cs typeface="Arial"/>
              </a:rPr>
              <a:t>esco</a:t>
            </a:r>
            <a:r>
              <a:rPr sz="1650" spc="-5" dirty="0">
                <a:solidFill>
                  <a:srgbClr val="4F5264"/>
                </a:solidFill>
                <a:latin typeface="Arial"/>
                <a:cs typeface="Arial"/>
              </a:rPr>
              <a:t>l</a:t>
            </a:r>
            <a:r>
              <a:rPr sz="1650" spc="-5" dirty="0">
                <a:solidFill>
                  <a:srgbClr val="5D6982"/>
                </a:solidFill>
                <a:latin typeface="Arial"/>
                <a:cs typeface="Arial"/>
              </a:rPr>
              <a:t>ar </a:t>
            </a:r>
            <a:r>
              <a:rPr sz="1650" spc="-44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65" dirty="0">
                <a:solidFill>
                  <a:srgbClr val="5D6982"/>
                </a:solidFill>
                <a:latin typeface="Arial"/>
                <a:cs typeface="Arial"/>
              </a:rPr>
              <a:t>temprano</a:t>
            </a:r>
            <a:endParaRPr sz="165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128542" y="4157516"/>
            <a:ext cx="98425" cy="293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50" spc="-45" dirty="0">
                <a:solidFill>
                  <a:srgbClr val="2F5277"/>
                </a:solidFill>
                <a:latin typeface="Times New Roman"/>
                <a:cs typeface="Times New Roman"/>
              </a:rPr>
              <a:t>•</a:t>
            </a:r>
            <a:endParaRPr sz="17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128313" y="4787685"/>
            <a:ext cx="102235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spc="-45" dirty="0">
                <a:solidFill>
                  <a:srgbClr val="2F5277"/>
                </a:solidFill>
                <a:latin typeface="Arial"/>
                <a:cs typeface="Arial"/>
              </a:rPr>
              <a:t>•</a:t>
            </a:r>
            <a:endParaRPr sz="1850">
              <a:latin typeface="Arial"/>
              <a:cs typeface="Arial"/>
            </a:endParaRPr>
          </a:p>
        </p:txBody>
      </p:sp>
      <p:sp>
        <p:nvSpPr>
          <p:cNvPr id="26" name="object 26"/>
          <p:cNvSpPr/>
          <p:nvPr/>
        </p:nvSpPr>
        <p:spPr>
          <a:xfrm>
            <a:off x="1772921" y="1003942"/>
            <a:ext cx="1718945" cy="400685"/>
          </a:xfrm>
          <a:custGeom>
            <a:avLst/>
            <a:gdLst/>
            <a:ahLst/>
            <a:cxnLst/>
            <a:rect l="l" t="t" r="r" b="b"/>
            <a:pathLst>
              <a:path w="1718945" h="400684">
                <a:moveTo>
                  <a:pt x="1718786" y="400270"/>
                </a:moveTo>
                <a:lnTo>
                  <a:pt x="0" y="400270"/>
                </a:lnTo>
                <a:lnTo>
                  <a:pt x="0" y="0"/>
                </a:lnTo>
                <a:lnTo>
                  <a:pt x="1718786" y="0"/>
                </a:lnTo>
                <a:lnTo>
                  <a:pt x="1718786" y="400270"/>
                </a:lnTo>
                <a:close/>
              </a:path>
            </a:pathLst>
          </a:custGeom>
          <a:solidFill>
            <a:srgbClr val="AF72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1760221" y="1002847"/>
            <a:ext cx="1751964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spc="20" dirty="0">
                <a:solidFill>
                  <a:srgbClr val="F9E4E2"/>
                </a:solidFill>
                <a:latin typeface="Arial"/>
                <a:cs typeface="Arial"/>
              </a:rPr>
              <a:t>Necesidades</a:t>
            </a:r>
            <a:endParaRPr sz="2300">
              <a:latin typeface="Arial"/>
              <a:cs typeface="Arial"/>
            </a:endParaRPr>
          </a:p>
        </p:txBody>
      </p:sp>
      <p:sp>
        <p:nvSpPr>
          <p:cNvPr id="28" name="object 28"/>
          <p:cNvSpPr/>
          <p:nvPr/>
        </p:nvSpPr>
        <p:spPr>
          <a:xfrm>
            <a:off x="2218380" y="1417251"/>
            <a:ext cx="909955" cy="400685"/>
          </a:xfrm>
          <a:custGeom>
            <a:avLst/>
            <a:gdLst/>
            <a:ahLst/>
            <a:cxnLst/>
            <a:rect l="l" t="t" r="r" b="b"/>
            <a:pathLst>
              <a:path w="909955" h="400685">
                <a:moveTo>
                  <a:pt x="909874" y="400270"/>
                </a:moveTo>
                <a:lnTo>
                  <a:pt x="0" y="400270"/>
                </a:lnTo>
                <a:lnTo>
                  <a:pt x="0" y="0"/>
                </a:lnTo>
                <a:lnTo>
                  <a:pt x="909874" y="0"/>
                </a:lnTo>
                <a:lnTo>
                  <a:pt x="909874" y="400270"/>
                </a:lnTo>
                <a:close/>
              </a:path>
            </a:pathLst>
          </a:custGeom>
          <a:solidFill>
            <a:srgbClr val="AF72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2205680" y="1416156"/>
            <a:ext cx="96520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50" spc="114" dirty="0">
                <a:solidFill>
                  <a:srgbClr val="F9E4E2"/>
                </a:solidFill>
                <a:latin typeface="Arial"/>
                <a:cs typeface="Arial"/>
              </a:rPr>
              <a:t>y</a:t>
            </a:r>
            <a:r>
              <a:rPr sz="2250" spc="-120" dirty="0">
                <a:solidFill>
                  <a:srgbClr val="F9E4E2"/>
                </a:solidFill>
                <a:latin typeface="Arial"/>
                <a:cs typeface="Arial"/>
              </a:rPr>
              <a:t> </a:t>
            </a:r>
            <a:r>
              <a:rPr sz="2300" spc="90" dirty="0">
                <a:solidFill>
                  <a:srgbClr val="F9E4E2"/>
                </a:solidFill>
                <a:latin typeface="Arial"/>
                <a:cs typeface="Arial"/>
              </a:rPr>
              <a:t>retos</a:t>
            </a:r>
            <a:endParaRPr sz="2300">
              <a:latin typeface="Arial"/>
              <a:cs typeface="Arial"/>
            </a:endParaRPr>
          </a:p>
        </p:txBody>
      </p:sp>
      <p:sp>
        <p:nvSpPr>
          <p:cNvPr id="30" name="object 30"/>
          <p:cNvSpPr/>
          <p:nvPr/>
        </p:nvSpPr>
        <p:spPr>
          <a:xfrm>
            <a:off x="5408815" y="996289"/>
            <a:ext cx="2022475" cy="400685"/>
          </a:xfrm>
          <a:custGeom>
            <a:avLst/>
            <a:gdLst/>
            <a:ahLst/>
            <a:cxnLst/>
            <a:rect l="l" t="t" r="r" b="b"/>
            <a:pathLst>
              <a:path w="2022475" h="400684">
                <a:moveTo>
                  <a:pt x="137502" y="0"/>
                </a:moveTo>
                <a:lnTo>
                  <a:pt x="0" y="0"/>
                </a:lnTo>
                <a:lnTo>
                  <a:pt x="0" y="400278"/>
                </a:lnTo>
                <a:lnTo>
                  <a:pt x="137502" y="400278"/>
                </a:lnTo>
                <a:lnTo>
                  <a:pt x="137502" y="0"/>
                </a:lnTo>
                <a:close/>
              </a:path>
              <a:path w="2022475" h="400684">
                <a:moveTo>
                  <a:pt x="1305902" y="0"/>
                </a:moveTo>
                <a:lnTo>
                  <a:pt x="179501" y="0"/>
                </a:lnTo>
                <a:lnTo>
                  <a:pt x="179501" y="400278"/>
                </a:lnTo>
                <a:lnTo>
                  <a:pt x="1305902" y="400278"/>
                </a:lnTo>
                <a:lnTo>
                  <a:pt x="1305902" y="0"/>
                </a:lnTo>
                <a:close/>
              </a:path>
              <a:path w="2022475" h="400684">
                <a:moveTo>
                  <a:pt x="2021954" y="0"/>
                </a:moveTo>
                <a:lnTo>
                  <a:pt x="1324775" y="0"/>
                </a:lnTo>
                <a:lnTo>
                  <a:pt x="1324775" y="400278"/>
                </a:lnTo>
                <a:lnTo>
                  <a:pt x="2021954" y="400278"/>
                </a:lnTo>
                <a:lnTo>
                  <a:pt x="2021954" y="0"/>
                </a:lnTo>
                <a:close/>
              </a:path>
            </a:pathLst>
          </a:custGeom>
          <a:solidFill>
            <a:srgbClr val="AF72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>
            <a:spLocks noGrp="1"/>
          </p:cNvSpPr>
          <p:nvPr>
            <p:ph type="title"/>
          </p:nvPr>
        </p:nvSpPr>
        <p:spPr>
          <a:xfrm>
            <a:off x="5396117" y="995193"/>
            <a:ext cx="2061210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00" spc="-229" dirty="0">
                <a:solidFill>
                  <a:srgbClr val="F9E4E2"/>
                </a:solidFill>
                <a:latin typeface="Arial"/>
                <a:cs typeface="Arial"/>
              </a:rPr>
              <a:t>P</a:t>
            </a:r>
            <a:r>
              <a:rPr sz="2300" spc="-540" dirty="0">
                <a:solidFill>
                  <a:srgbClr val="000000"/>
                </a:solidFill>
                <a:latin typeface="Arial"/>
                <a:cs typeface="Arial"/>
              </a:rPr>
              <a:t>,</a:t>
            </a:r>
            <a:r>
              <a:rPr sz="2300" spc="-260" dirty="0">
                <a:solidFill>
                  <a:srgbClr val="F9E4E2"/>
                </a:solidFill>
                <a:latin typeface="Arial"/>
                <a:cs typeface="Arial"/>
              </a:rPr>
              <a:t>l</a:t>
            </a:r>
            <a:r>
              <a:rPr sz="2300" spc="-285" dirty="0">
                <a:solidFill>
                  <a:srgbClr val="F9E4E2"/>
                </a:solidFill>
                <a:latin typeface="Arial"/>
                <a:cs typeface="Arial"/>
              </a:rPr>
              <a:t> </a:t>
            </a:r>
            <a:r>
              <a:rPr sz="2300" spc="20" dirty="0">
                <a:solidFill>
                  <a:srgbClr val="F9E4E2"/>
                </a:solidFill>
                <a:latin typeface="Arial"/>
                <a:cs typeface="Arial"/>
              </a:rPr>
              <a:t>an</a:t>
            </a:r>
            <a:r>
              <a:rPr sz="2300" spc="10" dirty="0">
                <a:solidFill>
                  <a:srgbClr val="F9E4E2"/>
                </a:solidFill>
                <a:latin typeface="Arial"/>
                <a:cs typeface="Arial"/>
              </a:rPr>
              <a:t>t</a:t>
            </a:r>
            <a:r>
              <a:rPr sz="2300" spc="-305" dirty="0">
                <a:solidFill>
                  <a:srgbClr val="F9E4E2"/>
                </a:solidFill>
                <a:latin typeface="Arial"/>
                <a:cs typeface="Arial"/>
              </a:rPr>
              <a:t> </a:t>
            </a:r>
            <a:r>
              <a:rPr sz="2300" spc="85" dirty="0">
                <a:solidFill>
                  <a:srgbClr val="F9E4E2"/>
                </a:solidFill>
                <a:latin typeface="Arial"/>
                <a:cs typeface="Arial"/>
              </a:rPr>
              <a:t>ea</a:t>
            </a:r>
            <a:r>
              <a:rPr sz="2300" spc="140" dirty="0">
                <a:solidFill>
                  <a:srgbClr val="F9E4E2"/>
                </a:solidFill>
                <a:latin typeface="Arial"/>
                <a:cs typeface="Arial"/>
              </a:rPr>
              <a:t>m</a:t>
            </a:r>
            <a:r>
              <a:rPr sz="2300" spc="155" dirty="0">
                <a:solidFill>
                  <a:srgbClr val="F9E4E2"/>
                </a:solidFill>
                <a:latin typeface="Arial"/>
                <a:cs typeface="Arial"/>
              </a:rPr>
              <a:t>i</a:t>
            </a:r>
            <a:r>
              <a:rPr sz="2300" spc="85" dirty="0">
                <a:solidFill>
                  <a:srgbClr val="F9E4E2"/>
                </a:solidFill>
                <a:latin typeface="Arial"/>
                <a:cs typeface="Arial"/>
              </a:rPr>
              <a:t>en</a:t>
            </a:r>
            <a:r>
              <a:rPr sz="2300" spc="170" dirty="0">
                <a:solidFill>
                  <a:srgbClr val="F9E4E2"/>
                </a:solidFill>
                <a:latin typeface="Arial"/>
                <a:cs typeface="Arial"/>
              </a:rPr>
              <a:t>t</a:t>
            </a:r>
            <a:r>
              <a:rPr sz="2300" spc="90" dirty="0">
                <a:solidFill>
                  <a:srgbClr val="F9E4E2"/>
                </a:solidFill>
                <a:latin typeface="Arial"/>
                <a:cs typeface="Arial"/>
              </a:rPr>
              <a:t>o</a:t>
            </a:r>
            <a:endParaRPr sz="23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5620525" y="1423885"/>
            <a:ext cx="1681480" cy="391795"/>
          </a:xfrm>
          <a:custGeom>
            <a:avLst/>
            <a:gdLst/>
            <a:ahLst/>
            <a:cxnLst/>
            <a:rect l="l" t="t" r="r" b="b"/>
            <a:pathLst>
              <a:path w="1681479" h="391794">
                <a:moveTo>
                  <a:pt x="588200" y="0"/>
                </a:moveTo>
                <a:lnTo>
                  <a:pt x="0" y="0"/>
                </a:lnTo>
                <a:lnTo>
                  <a:pt x="0" y="391566"/>
                </a:lnTo>
                <a:lnTo>
                  <a:pt x="588200" y="391566"/>
                </a:lnTo>
                <a:lnTo>
                  <a:pt x="588200" y="0"/>
                </a:lnTo>
                <a:close/>
              </a:path>
              <a:path w="1681479" h="391794">
                <a:moveTo>
                  <a:pt x="1681162" y="0"/>
                </a:moveTo>
                <a:lnTo>
                  <a:pt x="609587" y="0"/>
                </a:lnTo>
                <a:lnTo>
                  <a:pt x="609587" y="391566"/>
                </a:lnTo>
                <a:lnTo>
                  <a:pt x="1681162" y="391566"/>
                </a:lnTo>
                <a:lnTo>
                  <a:pt x="1681162" y="0"/>
                </a:lnTo>
                <a:close/>
              </a:path>
            </a:pathLst>
          </a:custGeom>
          <a:solidFill>
            <a:srgbClr val="AF727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5607827" y="1422534"/>
            <a:ext cx="1730375" cy="3702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50" spc="85" dirty="0">
                <a:solidFill>
                  <a:srgbClr val="F9E4E2"/>
                </a:solidFill>
                <a:latin typeface="Arial"/>
                <a:cs typeface="Arial"/>
              </a:rPr>
              <a:t>d</a:t>
            </a:r>
            <a:r>
              <a:rPr sz="2250" spc="90" dirty="0">
                <a:solidFill>
                  <a:srgbClr val="F9E4E2"/>
                </a:solidFill>
                <a:latin typeface="Arial"/>
                <a:cs typeface="Arial"/>
              </a:rPr>
              <a:t>e</a:t>
            </a:r>
            <a:r>
              <a:rPr sz="2250" spc="55" dirty="0">
                <a:solidFill>
                  <a:srgbClr val="F9E4E2"/>
                </a:solidFill>
                <a:latin typeface="Arial"/>
                <a:cs typeface="Arial"/>
              </a:rPr>
              <a:t> </a:t>
            </a:r>
            <a:r>
              <a:rPr sz="2250" spc="120" dirty="0">
                <a:solidFill>
                  <a:srgbClr val="F9E4E2"/>
                </a:solidFill>
                <a:latin typeface="Arial"/>
                <a:cs typeface="Arial"/>
              </a:rPr>
              <a:t>o</a:t>
            </a:r>
            <a:r>
              <a:rPr sz="2250" spc="-445" dirty="0">
                <a:latin typeface="Arial"/>
                <a:cs typeface="Arial"/>
              </a:rPr>
              <a:t>l</a:t>
            </a:r>
            <a:r>
              <a:rPr sz="2250" spc="-515" dirty="0">
                <a:solidFill>
                  <a:srgbClr val="F9E4E2"/>
                </a:solidFill>
                <a:latin typeface="Arial"/>
                <a:cs typeface="Arial"/>
              </a:rPr>
              <a:t>b</a:t>
            </a:r>
            <a:r>
              <a:rPr sz="2250" spc="25" dirty="0">
                <a:solidFill>
                  <a:srgbClr val="F9E4E2"/>
                </a:solidFill>
                <a:latin typeface="Arial"/>
                <a:cs typeface="Arial"/>
              </a:rPr>
              <a:t> </a:t>
            </a:r>
            <a:r>
              <a:rPr sz="2250" spc="-204" dirty="0">
                <a:solidFill>
                  <a:srgbClr val="F9E4E2"/>
                </a:solidFill>
                <a:latin typeface="Arial"/>
                <a:cs typeface="Arial"/>
              </a:rPr>
              <a:t>j</a:t>
            </a:r>
            <a:r>
              <a:rPr sz="2250" spc="-270" dirty="0">
                <a:solidFill>
                  <a:srgbClr val="F9E4E2"/>
                </a:solidFill>
                <a:latin typeface="Arial"/>
                <a:cs typeface="Arial"/>
              </a:rPr>
              <a:t> </a:t>
            </a:r>
            <a:r>
              <a:rPr sz="2250" spc="120" dirty="0">
                <a:solidFill>
                  <a:srgbClr val="F9E4E2"/>
                </a:solidFill>
                <a:latin typeface="Arial"/>
                <a:cs typeface="Arial"/>
              </a:rPr>
              <a:t>e</a:t>
            </a:r>
            <a:r>
              <a:rPr sz="2250" spc="210" dirty="0">
                <a:solidFill>
                  <a:srgbClr val="F9E4E2"/>
                </a:solidFill>
                <a:latin typeface="Arial"/>
                <a:cs typeface="Arial"/>
              </a:rPr>
              <a:t>t</a:t>
            </a:r>
            <a:r>
              <a:rPr sz="2250" spc="45" dirty="0">
                <a:solidFill>
                  <a:srgbClr val="F9E4E2"/>
                </a:solidFill>
                <a:latin typeface="Arial"/>
                <a:cs typeface="Arial"/>
              </a:rPr>
              <a:t>i</a:t>
            </a:r>
            <a:r>
              <a:rPr sz="2250" spc="200" dirty="0">
                <a:solidFill>
                  <a:srgbClr val="F9E4E2"/>
                </a:solidFill>
                <a:latin typeface="Arial"/>
                <a:cs typeface="Arial"/>
              </a:rPr>
              <a:t>v</a:t>
            </a:r>
            <a:r>
              <a:rPr sz="2250" spc="190" dirty="0">
                <a:solidFill>
                  <a:srgbClr val="F9E4E2"/>
                </a:solidFill>
                <a:latin typeface="Arial"/>
                <a:cs typeface="Arial"/>
              </a:rPr>
              <a:t>o</a:t>
            </a:r>
            <a:r>
              <a:rPr sz="2250" spc="-100" dirty="0">
                <a:solidFill>
                  <a:srgbClr val="F9E4E2"/>
                </a:solidFill>
                <a:latin typeface="Arial"/>
                <a:cs typeface="Arial"/>
              </a:rPr>
              <a:t>s</a:t>
            </a:r>
            <a:endParaRPr sz="22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836862" y="1898349"/>
            <a:ext cx="115379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-70" dirty="0">
                <a:solidFill>
                  <a:srgbClr val="5D6982"/>
                </a:solidFill>
                <a:latin typeface="Times New Roman"/>
                <a:cs typeface="Times New Roman"/>
              </a:rPr>
              <a:t>(EJEMPLOS)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832431" y="2217260"/>
            <a:ext cx="104775" cy="316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-45" dirty="0">
                <a:solidFill>
                  <a:srgbClr val="2F5277"/>
                </a:solidFill>
                <a:latin typeface="Times New Roman"/>
                <a:cs typeface="Times New Roman"/>
              </a:rPr>
              <a:t>•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727138" y="4797889"/>
            <a:ext cx="103505" cy="2781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650" spc="35" dirty="0">
                <a:solidFill>
                  <a:srgbClr val="2F5277"/>
                </a:solidFill>
                <a:latin typeface="Arial"/>
                <a:cs typeface="Arial"/>
              </a:rPr>
              <a:t>•</a:t>
            </a:r>
            <a:endParaRPr sz="16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512244" y="4147310"/>
            <a:ext cx="2781935" cy="151828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5240" marR="5080" indent="-3175">
              <a:lnSpc>
                <a:spcPct val="112599"/>
              </a:lnSpc>
              <a:spcBef>
                <a:spcPts val="95"/>
              </a:spcBef>
            </a:pPr>
            <a:r>
              <a:rPr sz="1650" spc="15" dirty="0">
                <a:solidFill>
                  <a:srgbClr val="5D6982"/>
                </a:solidFill>
                <a:latin typeface="Arial"/>
                <a:cs typeface="Arial"/>
              </a:rPr>
              <a:t>Competencias</a:t>
            </a:r>
            <a:r>
              <a:rPr sz="1650" spc="11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30" dirty="0">
                <a:solidFill>
                  <a:srgbClr val="5D6982"/>
                </a:solidFill>
                <a:latin typeface="Arial"/>
                <a:cs typeface="Arial"/>
              </a:rPr>
              <a:t>digitales</a:t>
            </a:r>
            <a:r>
              <a:rPr sz="1650" spc="-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30" dirty="0">
                <a:solidFill>
                  <a:srgbClr val="5D6982"/>
                </a:solidFill>
                <a:latin typeface="Arial"/>
                <a:cs typeface="Arial"/>
              </a:rPr>
              <a:t>para </a:t>
            </a:r>
            <a:r>
              <a:rPr sz="1650" spc="-44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20" dirty="0">
                <a:solidFill>
                  <a:srgbClr val="5D6982"/>
                </a:solidFill>
                <a:latin typeface="Arial"/>
                <a:cs typeface="Arial"/>
              </a:rPr>
              <a:t>el</a:t>
            </a:r>
            <a:r>
              <a:rPr sz="1650" spc="6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50" dirty="0">
                <a:solidFill>
                  <a:srgbClr val="5D6982"/>
                </a:solidFill>
                <a:latin typeface="Arial"/>
                <a:cs typeface="Arial"/>
              </a:rPr>
              <a:t>autoaprendizaje</a:t>
            </a:r>
            <a:endParaRPr sz="1650">
              <a:latin typeface="Arial"/>
              <a:cs typeface="Arial"/>
            </a:endParaRPr>
          </a:p>
          <a:p>
            <a:pPr marL="15240" marR="103505" indent="6350">
              <a:lnSpc>
                <a:spcPct val="117200"/>
              </a:lnSpc>
              <a:spcBef>
                <a:spcPts val="335"/>
              </a:spcBef>
            </a:pPr>
            <a:r>
              <a:rPr sz="1650" spc="25" dirty="0">
                <a:solidFill>
                  <a:srgbClr val="5D6982"/>
                </a:solidFill>
                <a:latin typeface="Arial"/>
                <a:cs typeface="Arial"/>
              </a:rPr>
              <a:t>Desarrollo</a:t>
            </a:r>
            <a:r>
              <a:rPr sz="1650" spc="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90" dirty="0">
                <a:solidFill>
                  <a:srgbClr val="5D6982"/>
                </a:solidFill>
                <a:latin typeface="Arial"/>
                <a:cs typeface="Arial"/>
              </a:rPr>
              <a:t>de</a:t>
            </a:r>
            <a:r>
              <a:rPr sz="1650" spc="-7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35" dirty="0">
                <a:solidFill>
                  <a:srgbClr val="5D6982"/>
                </a:solidFill>
                <a:latin typeface="Arial"/>
                <a:cs typeface="Arial"/>
              </a:rPr>
              <a:t>la</a:t>
            </a:r>
            <a:r>
              <a:rPr sz="1650" spc="-9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40" dirty="0">
                <a:solidFill>
                  <a:srgbClr val="5D6982"/>
                </a:solidFill>
                <a:latin typeface="Arial"/>
                <a:cs typeface="Arial"/>
              </a:rPr>
              <a:t>innovación </a:t>
            </a:r>
            <a:r>
              <a:rPr sz="1650" spc="-44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55" dirty="0">
                <a:solidFill>
                  <a:srgbClr val="5D6982"/>
                </a:solidFill>
                <a:latin typeface="Arial"/>
                <a:cs typeface="Arial"/>
              </a:rPr>
              <a:t>docente </a:t>
            </a:r>
            <a:r>
              <a:rPr sz="1550" b="1" spc="45" dirty="0">
                <a:solidFill>
                  <a:srgbClr val="5D6982"/>
                </a:solidFill>
                <a:latin typeface="Arial"/>
                <a:cs typeface="Arial"/>
              </a:rPr>
              <a:t>para </a:t>
            </a:r>
            <a:r>
              <a:rPr sz="1650" spc="60" dirty="0">
                <a:solidFill>
                  <a:srgbClr val="5D6982"/>
                </a:solidFill>
                <a:latin typeface="Arial"/>
                <a:cs typeface="Arial"/>
              </a:rPr>
              <a:t>adoptar </a:t>
            </a:r>
            <a:r>
              <a:rPr sz="1650" spc="75" dirty="0">
                <a:solidFill>
                  <a:srgbClr val="5D6982"/>
                </a:solidFill>
                <a:latin typeface="Arial"/>
                <a:cs typeface="Arial"/>
              </a:rPr>
              <a:t>u </a:t>
            </a:r>
            <a:r>
              <a:rPr sz="1650" spc="8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65" dirty="0">
                <a:solidFill>
                  <a:srgbClr val="5D6982"/>
                </a:solidFill>
                <a:latin typeface="Arial"/>
                <a:cs typeface="Arial"/>
              </a:rPr>
              <a:t>enfoque</a:t>
            </a:r>
            <a:r>
              <a:rPr sz="1650" spc="-5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20" dirty="0">
                <a:solidFill>
                  <a:srgbClr val="5D6982"/>
                </a:solidFill>
                <a:latin typeface="Arial"/>
                <a:cs typeface="Arial"/>
              </a:rPr>
              <a:t>más</a:t>
            </a:r>
            <a:r>
              <a:rPr sz="1650" spc="-6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50" dirty="0">
                <a:solidFill>
                  <a:srgbClr val="5D6982"/>
                </a:solidFill>
                <a:latin typeface="Arial"/>
                <a:cs typeface="Arial"/>
              </a:rPr>
              <a:t>competenci</a:t>
            </a:r>
            <a:endParaRPr sz="16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4832431" y="2218537"/>
            <a:ext cx="3230880" cy="27813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400050" marR="64135" indent="-1270">
              <a:lnSpc>
                <a:spcPct val="115700"/>
              </a:lnSpc>
              <a:spcBef>
                <a:spcPts val="95"/>
              </a:spcBef>
            </a:pPr>
            <a:r>
              <a:rPr sz="1650" spc="20" dirty="0">
                <a:solidFill>
                  <a:srgbClr val="5D6982"/>
                </a:solidFill>
                <a:latin typeface="Arial"/>
                <a:cs typeface="Arial"/>
              </a:rPr>
              <a:t>Priorizar</a:t>
            </a:r>
            <a:r>
              <a:rPr sz="1650" spc="8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15" dirty="0">
                <a:solidFill>
                  <a:srgbClr val="5D6982"/>
                </a:solidFill>
                <a:latin typeface="Arial"/>
                <a:cs typeface="Arial"/>
              </a:rPr>
              <a:t>l</a:t>
            </a:r>
            <a:r>
              <a:rPr sz="1650" spc="55" dirty="0">
                <a:solidFill>
                  <a:srgbClr val="5D6982"/>
                </a:solidFill>
                <a:latin typeface="Arial"/>
                <a:cs typeface="Arial"/>
              </a:rPr>
              <a:t>a</a:t>
            </a:r>
            <a:r>
              <a:rPr sz="1650" spc="-8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35" dirty="0">
                <a:solidFill>
                  <a:srgbClr val="5D6982"/>
                </a:solidFill>
                <a:latin typeface="Arial"/>
                <a:cs typeface="Arial"/>
              </a:rPr>
              <a:t>inclusió</a:t>
            </a:r>
            <a:r>
              <a:rPr sz="1650" spc="55" dirty="0">
                <a:solidFill>
                  <a:srgbClr val="5D6982"/>
                </a:solidFill>
                <a:latin typeface="Arial"/>
                <a:cs typeface="Arial"/>
              </a:rPr>
              <a:t>n</a:t>
            </a:r>
            <a:r>
              <a:rPr sz="1650" spc="-1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85" dirty="0">
                <a:solidFill>
                  <a:srgbClr val="5D6982"/>
                </a:solidFill>
                <a:latin typeface="Arial"/>
                <a:cs typeface="Arial"/>
              </a:rPr>
              <a:t>d</a:t>
            </a:r>
            <a:r>
              <a:rPr sz="1650" spc="90" dirty="0">
                <a:solidFill>
                  <a:srgbClr val="5D6982"/>
                </a:solidFill>
                <a:latin typeface="Arial"/>
                <a:cs typeface="Arial"/>
              </a:rPr>
              <a:t>e</a:t>
            </a:r>
            <a:r>
              <a:rPr sz="1650" spc="-14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35" dirty="0">
                <a:solidFill>
                  <a:srgbClr val="5D6982"/>
                </a:solidFill>
                <a:latin typeface="Arial"/>
                <a:cs typeface="Arial"/>
              </a:rPr>
              <a:t>este  </a:t>
            </a:r>
            <a:r>
              <a:rPr sz="1650" spc="60" dirty="0">
                <a:solidFill>
                  <a:srgbClr val="5D6982"/>
                </a:solidFill>
                <a:latin typeface="Arial"/>
                <a:cs typeface="Arial"/>
              </a:rPr>
              <a:t>alumnad</a:t>
            </a:r>
            <a:r>
              <a:rPr sz="1650" spc="65" dirty="0">
                <a:solidFill>
                  <a:srgbClr val="5D6982"/>
                </a:solidFill>
                <a:latin typeface="Arial"/>
                <a:cs typeface="Arial"/>
              </a:rPr>
              <a:t>o</a:t>
            </a:r>
            <a:r>
              <a:rPr sz="1650" spc="-5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85" dirty="0">
                <a:solidFill>
                  <a:srgbClr val="5D6982"/>
                </a:solidFill>
                <a:latin typeface="Arial"/>
                <a:cs typeface="Arial"/>
              </a:rPr>
              <a:t>e</a:t>
            </a:r>
            <a:r>
              <a:rPr sz="1650" spc="90" dirty="0">
                <a:solidFill>
                  <a:srgbClr val="5D6982"/>
                </a:solidFill>
                <a:latin typeface="Arial"/>
                <a:cs typeface="Arial"/>
              </a:rPr>
              <a:t>n</a:t>
            </a:r>
            <a:r>
              <a:rPr sz="1650" spc="-12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15" dirty="0">
                <a:solidFill>
                  <a:srgbClr val="5D6982"/>
                </a:solidFill>
                <a:latin typeface="Arial"/>
                <a:cs typeface="Arial"/>
              </a:rPr>
              <a:t>la</a:t>
            </a:r>
            <a:r>
              <a:rPr sz="1650" spc="25" dirty="0">
                <a:solidFill>
                  <a:srgbClr val="5D6982"/>
                </a:solidFill>
                <a:latin typeface="Arial"/>
                <a:cs typeface="Arial"/>
              </a:rPr>
              <a:t>s</a:t>
            </a:r>
            <a:r>
              <a:rPr sz="1650" spc="-6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25" dirty="0">
                <a:solidFill>
                  <a:srgbClr val="5D6982"/>
                </a:solidFill>
                <a:latin typeface="Arial"/>
                <a:cs typeface="Arial"/>
              </a:rPr>
              <a:t>actividades</a:t>
            </a:r>
            <a:endParaRPr sz="1650">
              <a:latin typeface="Arial"/>
              <a:cs typeface="Arial"/>
            </a:endParaRPr>
          </a:p>
          <a:p>
            <a:pPr marL="400685" marR="8890" indent="-388620">
              <a:lnSpc>
                <a:spcPct val="115700"/>
              </a:lnSpc>
              <a:spcBef>
                <a:spcPts val="360"/>
              </a:spcBef>
              <a:buClr>
                <a:srgbClr val="2F5277"/>
              </a:buClr>
              <a:buSzPct val="115151"/>
              <a:buFont typeface="Times New Roman"/>
              <a:buChar char="•"/>
              <a:tabLst>
                <a:tab pos="397510" algn="l"/>
                <a:tab pos="398145" algn="l"/>
              </a:tabLst>
            </a:pPr>
            <a:r>
              <a:rPr sz="1650" spc="35" dirty="0">
                <a:solidFill>
                  <a:srgbClr val="5D6982"/>
                </a:solidFill>
                <a:latin typeface="Arial"/>
                <a:cs typeface="Arial"/>
              </a:rPr>
              <a:t>Ofrece</a:t>
            </a:r>
            <a:r>
              <a:rPr sz="1650" spc="25" dirty="0">
                <a:solidFill>
                  <a:srgbClr val="5D6982"/>
                </a:solidFill>
                <a:latin typeface="Arial"/>
                <a:cs typeface="Arial"/>
              </a:rPr>
              <a:t>r</a:t>
            </a:r>
            <a:r>
              <a:rPr sz="1650" spc="3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60" dirty="0">
                <a:solidFill>
                  <a:srgbClr val="5D6982"/>
                </a:solidFill>
                <a:latin typeface="Arial"/>
                <a:cs typeface="Arial"/>
              </a:rPr>
              <a:t>entorno</a:t>
            </a:r>
            <a:r>
              <a:rPr sz="1650" spc="65" dirty="0">
                <a:solidFill>
                  <a:srgbClr val="5D6982"/>
                </a:solidFill>
                <a:latin typeface="Arial"/>
                <a:cs typeface="Arial"/>
              </a:rPr>
              <a:t>s</a:t>
            </a:r>
            <a:r>
              <a:rPr sz="1650" spc="-6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85" dirty="0">
                <a:solidFill>
                  <a:srgbClr val="5D6982"/>
                </a:solidFill>
                <a:latin typeface="Arial"/>
                <a:cs typeface="Arial"/>
              </a:rPr>
              <a:t>d</a:t>
            </a:r>
            <a:r>
              <a:rPr sz="1650" spc="90" dirty="0">
                <a:solidFill>
                  <a:srgbClr val="5D6982"/>
                </a:solidFill>
                <a:latin typeface="Arial"/>
                <a:cs typeface="Arial"/>
              </a:rPr>
              <a:t>e</a:t>
            </a:r>
            <a:r>
              <a:rPr sz="1650" spc="-13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45" dirty="0">
                <a:solidFill>
                  <a:srgbClr val="5D6982"/>
                </a:solidFill>
                <a:latin typeface="Arial"/>
                <a:cs typeface="Arial"/>
              </a:rPr>
              <a:t>us</a:t>
            </a:r>
            <a:r>
              <a:rPr sz="1650" spc="55" dirty="0">
                <a:solidFill>
                  <a:srgbClr val="5D6982"/>
                </a:solidFill>
                <a:latin typeface="Arial"/>
                <a:cs typeface="Arial"/>
              </a:rPr>
              <a:t>o</a:t>
            </a:r>
            <a:r>
              <a:rPr sz="1650" spc="-4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40" dirty="0">
                <a:solidFill>
                  <a:srgbClr val="5D6982"/>
                </a:solidFill>
                <a:latin typeface="Arial"/>
                <a:cs typeface="Arial"/>
              </a:rPr>
              <a:t>real  </a:t>
            </a:r>
            <a:r>
              <a:rPr sz="1650" spc="85" dirty="0">
                <a:solidFill>
                  <a:srgbClr val="5D6982"/>
                </a:solidFill>
                <a:latin typeface="Arial"/>
                <a:cs typeface="Arial"/>
              </a:rPr>
              <a:t>d</a:t>
            </a:r>
            <a:r>
              <a:rPr sz="1650" spc="90" dirty="0">
                <a:solidFill>
                  <a:srgbClr val="5D6982"/>
                </a:solidFill>
                <a:latin typeface="Arial"/>
                <a:cs typeface="Arial"/>
              </a:rPr>
              <a:t>e</a:t>
            </a:r>
            <a:r>
              <a:rPr sz="1650" spc="-13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20" dirty="0">
                <a:solidFill>
                  <a:srgbClr val="5D6982"/>
                </a:solidFill>
                <a:latin typeface="Arial"/>
                <a:cs typeface="Arial"/>
              </a:rPr>
              <a:t>lengua</a:t>
            </a:r>
            <a:r>
              <a:rPr sz="1650" spc="25" dirty="0">
                <a:solidFill>
                  <a:srgbClr val="5D6982"/>
                </a:solidFill>
                <a:latin typeface="Arial"/>
                <a:cs typeface="Arial"/>
              </a:rPr>
              <a:t>s</a:t>
            </a:r>
            <a:r>
              <a:rPr sz="1650" spc="-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20" dirty="0">
                <a:solidFill>
                  <a:srgbClr val="5D6982"/>
                </a:solidFill>
                <a:latin typeface="Arial"/>
                <a:cs typeface="Arial"/>
              </a:rPr>
              <a:t>extranjeras  </a:t>
            </a:r>
            <a:r>
              <a:rPr sz="1650" spc="45" dirty="0">
                <a:solidFill>
                  <a:srgbClr val="5D6982"/>
                </a:solidFill>
                <a:latin typeface="Arial"/>
                <a:cs typeface="Arial"/>
              </a:rPr>
              <a:t>(movilidades</a:t>
            </a:r>
            <a:r>
              <a:rPr sz="1650" spc="-4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90" dirty="0">
                <a:solidFill>
                  <a:srgbClr val="5D6982"/>
                </a:solidFill>
                <a:latin typeface="Arial"/>
                <a:cs typeface="Arial"/>
              </a:rPr>
              <a:t>de</a:t>
            </a:r>
            <a:r>
              <a:rPr sz="1650" spc="-9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40" dirty="0">
                <a:solidFill>
                  <a:srgbClr val="5D6982"/>
                </a:solidFill>
                <a:latin typeface="Arial"/>
                <a:cs typeface="Arial"/>
              </a:rPr>
              <a:t>alumnado)</a:t>
            </a:r>
            <a:endParaRPr sz="1650">
              <a:latin typeface="Arial"/>
              <a:cs typeface="Arial"/>
            </a:endParaRPr>
          </a:p>
          <a:p>
            <a:pPr marL="401320" marR="5080" indent="-3175">
              <a:lnSpc>
                <a:spcPct val="115700"/>
              </a:lnSpc>
              <a:spcBef>
                <a:spcPts val="365"/>
              </a:spcBef>
            </a:pPr>
            <a:r>
              <a:rPr sz="1650" spc="5" dirty="0">
                <a:solidFill>
                  <a:srgbClr val="5D6982"/>
                </a:solidFill>
                <a:latin typeface="Arial"/>
                <a:cs typeface="Arial"/>
              </a:rPr>
              <a:t>Establecer </a:t>
            </a:r>
            <a:r>
              <a:rPr sz="1650" spc="25" dirty="0">
                <a:solidFill>
                  <a:srgbClr val="5D6982"/>
                </a:solidFill>
                <a:latin typeface="Arial"/>
                <a:cs typeface="Arial"/>
              </a:rPr>
              <a:t>estrategias </a:t>
            </a:r>
            <a:r>
              <a:rPr sz="1650" spc="30" dirty="0">
                <a:solidFill>
                  <a:srgbClr val="5D6982"/>
                </a:solidFill>
                <a:latin typeface="Arial"/>
                <a:cs typeface="Arial"/>
              </a:rPr>
              <a:t>para </a:t>
            </a:r>
            <a:r>
              <a:rPr sz="1650" spc="3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55" dirty="0">
                <a:solidFill>
                  <a:srgbClr val="5D6982"/>
                </a:solidFill>
                <a:latin typeface="Arial"/>
                <a:cs typeface="Arial"/>
              </a:rPr>
              <a:t>promover </a:t>
            </a:r>
            <a:r>
              <a:rPr sz="1650" spc="35" dirty="0">
                <a:solidFill>
                  <a:srgbClr val="5D6982"/>
                </a:solidFill>
                <a:latin typeface="Arial"/>
                <a:cs typeface="Arial"/>
              </a:rPr>
              <a:t>la </a:t>
            </a:r>
            <a:r>
              <a:rPr sz="1650" spc="45" dirty="0">
                <a:solidFill>
                  <a:srgbClr val="5D6982"/>
                </a:solidFill>
                <a:latin typeface="Arial"/>
                <a:cs typeface="Arial"/>
              </a:rPr>
              <a:t>continuación </a:t>
            </a:r>
            <a:r>
              <a:rPr sz="1650" spc="60" dirty="0">
                <a:solidFill>
                  <a:srgbClr val="5D6982"/>
                </a:solidFill>
                <a:latin typeface="Arial"/>
                <a:cs typeface="Arial"/>
              </a:rPr>
              <a:t>de </a:t>
            </a:r>
            <a:r>
              <a:rPr sz="1650" spc="-44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40" dirty="0">
                <a:solidFill>
                  <a:srgbClr val="5D6982"/>
                </a:solidFill>
                <a:latin typeface="Arial"/>
                <a:cs typeface="Arial"/>
              </a:rPr>
              <a:t>los</a:t>
            </a:r>
            <a:r>
              <a:rPr sz="1650" spc="-7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35" dirty="0">
                <a:solidFill>
                  <a:srgbClr val="5D6982"/>
                </a:solidFill>
                <a:latin typeface="Arial"/>
                <a:cs typeface="Arial"/>
              </a:rPr>
              <a:t>estudios</a:t>
            </a:r>
            <a:endParaRPr sz="1650">
              <a:latin typeface="Arial"/>
              <a:cs typeface="Arial"/>
            </a:endParaRPr>
          </a:p>
          <a:p>
            <a:pPr marL="398780">
              <a:lnSpc>
                <a:spcPct val="100000"/>
              </a:lnSpc>
              <a:spcBef>
                <a:spcPts val="670"/>
              </a:spcBef>
            </a:pPr>
            <a:r>
              <a:rPr sz="1650" spc="20" dirty="0">
                <a:solidFill>
                  <a:srgbClr val="5D6982"/>
                </a:solidFill>
                <a:latin typeface="Arial"/>
                <a:cs typeface="Arial"/>
              </a:rPr>
              <a:t>Elaboració</a:t>
            </a:r>
            <a:r>
              <a:rPr sz="1650" spc="25" dirty="0">
                <a:solidFill>
                  <a:srgbClr val="5D6982"/>
                </a:solidFill>
                <a:latin typeface="Arial"/>
                <a:cs typeface="Arial"/>
              </a:rPr>
              <a:t>n</a:t>
            </a:r>
            <a:r>
              <a:rPr sz="1650" spc="2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85" dirty="0">
                <a:solidFill>
                  <a:srgbClr val="5D6982"/>
                </a:solidFill>
                <a:latin typeface="Arial"/>
                <a:cs typeface="Arial"/>
              </a:rPr>
              <a:t>d</a:t>
            </a:r>
            <a:r>
              <a:rPr sz="1650" spc="90" dirty="0">
                <a:solidFill>
                  <a:srgbClr val="5D6982"/>
                </a:solidFill>
                <a:latin typeface="Arial"/>
                <a:cs typeface="Arial"/>
              </a:rPr>
              <a:t>e</a:t>
            </a:r>
            <a:r>
              <a:rPr sz="1650" spc="-7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85" dirty="0">
                <a:solidFill>
                  <a:srgbClr val="5D6982"/>
                </a:solidFill>
                <a:latin typeface="Arial"/>
                <a:cs typeface="Arial"/>
              </a:rPr>
              <a:t>u</a:t>
            </a:r>
            <a:r>
              <a:rPr sz="1650" spc="90" dirty="0">
                <a:solidFill>
                  <a:srgbClr val="5D6982"/>
                </a:solidFill>
                <a:latin typeface="Arial"/>
                <a:cs typeface="Arial"/>
              </a:rPr>
              <a:t>n</a:t>
            </a:r>
            <a:r>
              <a:rPr sz="1650" spc="-8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70" dirty="0">
                <a:solidFill>
                  <a:srgbClr val="5D6982"/>
                </a:solidFill>
                <a:latin typeface="Arial"/>
                <a:cs typeface="Arial"/>
              </a:rPr>
              <a:t>pla</a:t>
            </a:r>
            <a:r>
              <a:rPr sz="1650" spc="90" dirty="0">
                <a:solidFill>
                  <a:srgbClr val="5D6982"/>
                </a:solidFill>
                <a:latin typeface="Arial"/>
                <a:cs typeface="Arial"/>
              </a:rPr>
              <a:t>n</a:t>
            </a:r>
            <a:r>
              <a:rPr sz="1650" spc="-114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60" dirty="0">
                <a:solidFill>
                  <a:srgbClr val="5D6982"/>
                </a:solidFill>
                <a:latin typeface="Arial"/>
                <a:cs typeface="Arial"/>
              </a:rPr>
              <a:t>de</a:t>
            </a:r>
            <a:endParaRPr sz="16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194725" y="4929281"/>
            <a:ext cx="1892935" cy="3778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1650" spc="25" dirty="0">
                <a:solidFill>
                  <a:srgbClr val="5D6982"/>
                </a:solidFill>
                <a:latin typeface="Arial"/>
                <a:cs typeface="Arial"/>
              </a:rPr>
              <a:t>acció</a:t>
            </a:r>
            <a:r>
              <a:rPr sz="1650" spc="-640" dirty="0">
                <a:solidFill>
                  <a:srgbClr val="5D6982"/>
                </a:solidFill>
                <a:latin typeface="Arial"/>
                <a:cs typeface="Arial"/>
              </a:rPr>
              <a:t>n</a:t>
            </a:r>
            <a:r>
              <a:rPr sz="3150" spc="75" baseline="-33068" dirty="0">
                <a:solidFill>
                  <a:srgbClr val="938C97"/>
                </a:solidFill>
                <a:latin typeface="Times New Roman"/>
                <a:cs typeface="Times New Roman"/>
              </a:rPr>
              <a:t>.</a:t>
            </a:r>
            <a:r>
              <a:rPr sz="3150" spc="-75" baseline="-33068" dirty="0">
                <a:solidFill>
                  <a:srgbClr val="938C97"/>
                </a:solidFill>
                <a:latin typeface="Times New Roman"/>
                <a:cs typeface="Times New Roman"/>
              </a:rPr>
              <a:t> </a:t>
            </a:r>
            <a:r>
              <a:rPr sz="1650" spc="65" dirty="0">
                <a:solidFill>
                  <a:srgbClr val="5D6982"/>
                </a:solidFill>
                <a:latin typeface="Arial"/>
                <a:cs typeface="Arial"/>
              </a:rPr>
              <a:t>di</a:t>
            </a:r>
            <a:r>
              <a:rPr sz="1650" spc="-535" dirty="0">
                <a:solidFill>
                  <a:srgbClr val="5D6982"/>
                </a:solidFill>
                <a:latin typeface="Arial"/>
                <a:cs typeface="Arial"/>
              </a:rPr>
              <a:t>g</a:t>
            </a:r>
            <a:r>
              <a:rPr sz="3450" spc="75" baseline="-30193" dirty="0">
                <a:solidFill>
                  <a:srgbClr val="938C97"/>
                </a:solidFill>
                <a:latin typeface="Times New Roman"/>
                <a:cs typeface="Times New Roman"/>
              </a:rPr>
              <a:t>.</a:t>
            </a:r>
            <a:r>
              <a:rPr sz="1650" spc="60" dirty="0">
                <a:solidFill>
                  <a:srgbClr val="5D6982"/>
                </a:solidFill>
                <a:latin typeface="Arial"/>
                <a:cs typeface="Arial"/>
              </a:rPr>
              <a:t>ita</a:t>
            </a:r>
            <a:r>
              <a:rPr sz="1650" spc="40" dirty="0">
                <a:solidFill>
                  <a:srgbClr val="5D6982"/>
                </a:solidFill>
                <a:latin typeface="Arial"/>
                <a:cs typeface="Arial"/>
              </a:rPr>
              <a:t>l</a:t>
            </a:r>
            <a:r>
              <a:rPr sz="1650" spc="-9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85" dirty="0">
                <a:solidFill>
                  <a:srgbClr val="5D6982"/>
                </a:solidFill>
                <a:latin typeface="Arial"/>
                <a:cs typeface="Arial"/>
              </a:rPr>
              <a:t>e</a:t>
            </a:r>
            <a:r>
              <a:rPr sz="1650" spc="90" dirty="0">
                <a:solidFill>
                  <a:srgbClr val="5D6982"/>
                </a:solidFill>
                <a:latin typeface="Arial"/>
                <a:cs typeface="Arial"/>
              </a:rPr>
              <a:t>n</a:t>
            </a:r>
            <a:r>
              <a:rPr sz="1650" spc="-12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60" dirty="0">
                <a:solidFill>
                  <a:srgbClr val="5D6982"/>
                </a:solidFill>
                <a:latin typeface="Arial"/>
                <a:cs typeface="Arial"/>
              </a:rPr>
              <a:t>la</a:t>
            </a:r>
            <a:endParaRPr sz="16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809201" y="5211197"/>
            <a:ext cx="3185160" cy="1586865"/>
          </a:xfrm>
          <a:prstGeom prst="rect">
            <a:avLst/>
          </a:prstGeom>
        </p:spPr>
        <p:txBody>
          <a:bodyPr vert="horz" wrap="square" lIns="0" tIns="105410" rIns="0" bIns="0" rtlCol="0">
            <a:spAutoFit/>
          </a:bodyPr>
          <a:lstStyle/>
          <a:p>
            <a:pPr marL="424180">
              <a:lnSpc>
                <a:spcPct val="100000"/>
              </a:lnSpc>
              <a:spcBef>
                <a:spcPts val="830"/>
              </a:spcBef>
            </a:pPr>
            <a:r>
              <a:rPr sz="1650" spc="-40" dirty="0">
                <a:solidFill>
                  <a:srgbClr val="5D6982"/>
                </a:solidFill>
                <a:latin typeface="Arial"/>
                <a:cs typeface="Arial"/>
              </a:rPr>
              <a:t>organIzac1</a:t>
            </a:r>
            <a:r>
              <a:rPr sz="1650" spc="-665" dirty="0">
                <a:solidFill>
                  <a:srgbClr val="5D6982"/>
                </a:solidFill>
                <a:latin typeface="Arial"/>
                <a:cs typeface="Arial"/>
              </a:rPr>
              <a:t>o</a:t>
            </a:r>
            <a:r>
              <a:rPr sz="1800" spc="44" baseline="46296" dirty="0">
                <a:solidFill>
                  <a:srgbClr val="87777E"/>
                </a:solidFill>
                <a:latin typeface="Times New Roman"/>
                <a:cs typeface="Times New Roman"/>
              </a:rPr>
              <a:t>,</a:t>
            </a:r>
            <a:r>
              <a:rPr sz="1800" spc="-7" baseline="46296" dirty="0">
                <a:solidFill>
                  <a:srgbClr val="87777E"/>
                </a:solidFill>
                <a:latin typeface="Times New Roman"/>
                <a:cs typeface="Times New Roman"/>
              </a:rPr>
              <a:t> </a:t>
            </a:r>
            <a:r>
              <a:rPr sz="1650" spc="-40" dirty="0">
                <a:solidFill>
                  <a:srgbClr val="5D6982"/>
                </a:solidFill>
                <a:latin typeface="Arial"/>
                <a:cs typeface="Arial"/>
              </a:rPr>
              <a:t>n</a:t>
            </a:r>
            <a:endParaRPr sz="1650">
              <a:latin typeface="Arial"/>
              <a:cs typeface="Arial"/>
            </a:endParaRPr>
          </a:p>
          <a:p>
            <a:pPr marL="422909" marR="43180" indent="-385445">
              <a:lnSpc>
                <a:spcPct val="114500"/>
              </a:lnSpc>
              <a:spcBef>
                <a:spcPts val="445"/>
              </a:spcBef>
              <a:buClr>
                <a:srgbClr val="2F5277"/>
              </a:buClr>
              <a:buChar char="•"/>
              <a:tabLst>
                <a:tab pos="422909" algn="l"/>
                <a:tab pos="423545" algn="l"/>
              </a:tabLst>
            </a:pPr>
            <a:r>
              <a:rPr sz="1650" spc="75" dirty="0">
                <a:solidFill>
                  <a:srgbClr val="5D6982"/>
                </a:solidFill>
                <a:latin typeface="Arial"/>
                <a:cs typeface="Arial"/>
              </a:rPr>
              <a:t>Mejora</a:t>
            </a:r>
            <a:r>
              <a:rPr sz="1650" spc="-1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85" dirty="0">
                <a:solidFill>
                  <a:srgbClr val="5D6982"/>
                </a:solidFill>
                <a:latin typeface="Arial"/>
                <a:cs typeface="Arial"/>
              </a:rPr>
              <a:t>d</a:t>
            </a:r>
            <a:r>
              <a:rPr sz="1650" spc="90" dirty="0">
                <a:solidFill>
                  <a:srgbClr val="5D6982"/>
                </a:solidFill>
                <a:latin typeface="Arial"/>
                <a:cs typeface="Arial"/>
              </a:rPr>
              <a:t>e</a:t>
            </a:r>
            <a:r>
              <a:rPr sz="1650" spc="-13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30" dirty="0">
                <a:solidFill>
                  <a:srgbClr val="5D6982"/>
                </a:solidFill>
                <a:latin typeface="Arial"/>
                <a:cs typeface="Arial"/>
              </a:rPr>
              <a:t>l</a:t>
            </a:r>
            <a:r>
              <a:rPr sz="1650" spc="90" dirty="0">
                <a:solidFill>
                  <a:srgbClr val="5D6982"/>
                </a:solidFill>
                <a:latin typeface="Arial"/>
                <a:cs typeface="Arial"/>
              </a:rPr>
              <a:t>a</a:t>
            </a:r>
            <a:r>
              <a:rPr sz="1650" spc="-3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35" dirty="0">
                <a:solidFill>
                  <a:srgbClr val="5D6982"/>
                </a:solidFill>
                <a:latin typeface="Arial"/>
                <a:cs typeface="Arial"/>
              </a:rPr>
              <a:t>calidad</a:t>
            </a:r>
            <a:r>
              <a:rPr sz="1650" spc="-6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60" dirty="0">
                <a:solidFill>
                  <a:srgbClr val="5D6982"/>
                </a:solidFill>
                <a:latin typeface="Arial"/>
                <a:cs typeface="Arial"/>
              </a:rPr>
              <a:t>d</a:t>
            </a:r>
            <a:r>
              <a:rPr sz="1650" spc="65" dirty="0">
                <a:solidFill>
                  <a:srgbClr val="5D6982"/>
                </a:solidFill>
                <a:latin typeface="Arial"/>
                <a:cs typeface="Arial"/>
              </a:rPr>
              <a:t>e</a:t>
            </a:r>
            <a:r>
              <a:rPr sz="1650" spc="-7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35" dirty="0">
                <a:solidFill>
                  <a:srgbClr val="5D6982"/>
                </a:solidFill>
                <a:latin typeface="Arial"/>
                <a:cs typeface="Arial"/>
              </a:rPr>
              <a:t>la  </a:t>
            </a:r>
            <a:r>
              <a:rPr sz="1650" spc="20" dirty="0">
                <a:solidFill>
                  <a:srgbClr val="5D6982"/>
                </a:solidFill>
                <a:latin typeface="Arial"/>
                <a:cs typeface="Arial"/>
              </a:rPr>
              <a:t>educación </a:t>
            </a:r>
            <a:r>
              <a:rPr sz="1650" spc="45" dirty="0">
                <a:solidFill>
                  <a:srgbClr val="5D6982"/>
                </a:solidFill>
                <a:latin typeface="Arial"/>
                <a:cs typeface="Arial"/>
              </a:rPr>
              <a:t>a </a:t>
            </a:r>
            <a:r>
              <a:rPr sz="1650" spc="25" dirty="0">
                <a:solidFill>
                  <a:srgbClr val="5D6982"/>
                </a:solidFill>
                <a:latin typeface="Arial"/>
                <a:cs typeface="Arial"/>
              </a:rPr>
              <a:t>través </a:t>
            </a:r>
            <a:r>
              <a:rPr sz="1650" spc="60" dirty="0">
                <a:solidFill>
                  <a:srgbClr val="5D6982"/>
                </a:solidFill>
                <a:latin typeface="Arial"/>
                <a:cs typeface="Arial"/>
              </a:rPr>
              <a:t>de </a:t>
            </a:r>
            <a:r>
              <a:rPr sz="1650" spc="6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50" dirty="0">
                <a:solidFill>
                  <a:srgbClr val="5D6982"/>
                </a:solidFill>
                <a:latin typeface="Arial"/>
                <a:cs typeface="Arial"/>
              </a:rPr>
              <a:t>formación </a:t>
            </a:r>
            <a:r>
              <a:rPr sz="1700" spc="50" dirty="0">
                <a:solidFill>
                  <a:srgbClr val="5D6982"/>
                </a:solidFill>
                <a:latin typeface="Times New Roman"/>
                <a:cs typeface="Times New Roman"/>
              </a:rPr>
              <a:t>y </a:t>
            </a:r>
            <a:r>
              <a:rPr sz="1650" spc="25" dirty="0">
                <a:solidFill>
                  <a:srgbClr val="5D6982"/>
                </a:solidFill>
                <a:latin typeface="Arial"/>
                <a:cs typeface="Arial"/>
              </a:rPr>
              <a:t>observación </a:t>
            </a:r>
            <a:r>
              <a:rPr sz="1650" spc="60" dirty="0">
                <a:solidFill>
                  <a:srgbClr val="5D6982"/>
                </a:solidFill>
                <a:latin typeface="Arial"/>
                <a:cs typeface="Arial"/>
              </a:rPr>
              <a:t>de </a:t>
            </a:r>
            <a:r>
              <a:rPr sz="1650" spc="-44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25" dirty="0">
                <a:solidFill>
                  <a:srgbClr val="5D6982"/>
                </a:solidFill>
                <a:latin typeface="Arial"/>
                <a:cs typeface="Arial"/>
              </a:rPr>
              <a:t>buenas</a:t>
            </a:r>
            <a:r>
              <a:rPr sz="1650" spc="-4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15" dirty="0">
                <a:solidFill>
                  <a:srgbClr val="5D6982"/>
                </a:solidFill>
                <a:latin typeface="Arial"/>
                <a:cs typeface="Arial"/>
              </a:rPr>
              <a:t>prácticas</a:t>
            </a:r>
            <a:endParaRPr sz="16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488148" y="1210597"/>
            <a:ext cx="1597025" cy="400685"/>
          </a:xfrm>
          <a:prstGeom prst="rect">
            <a:avLst/>
          </a:prstGeom>
          <a:solidFill>
            <a:srgbClr val="AF7275"/>
          </a:solidFill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300" spc="60" dirty="0">
                <a:solidFill>
                  <a:srgbClr val="F9E4E2"/>
                </a:solidFill>
                <a:latin typeface="Arial"/>
                <a:cs typeface="Arial"/>
              </a:rPr>
              <a:t>Actividades</a:t>
            </a:r>
            <a:endParaRPr sz="23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8681010" y="1898349"/>
            <a:ext cx="118300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-75" dirty="0">
                <a:solidFill>
                  <a:srgbClr val="5D6982"/>
                </a:solidFill>
                <a:latin typeface="Times New Roman"/>
                <a:cs typeface="Times New Roman"/>
              </a:rPr>
              <a:t>{EJEMPLOS)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8705429" y="2217260"/>
            <a:ext cx="104775" cy="316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-45" dirty="0">
                <a:solidFill>
                  <a:srgbClr val="2F5277"/>
                </a:solidFill>
                <a:latin typeface="Times New Roman"/>
                <a:cs typeface="Times New Roman"/>
              </a:rPr>
              <a:t>•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706251" y="3157411"/>
            <a:ext cx="102235" cy="3086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50" spc="-45" dirty="0">
                <a:solidFill>
                  <a:srgbClr val="2F5277"/>
                </a:solidFill>
                <a:latin typeface="Arial"/>
                <a:cs typeface="Arial"/>
              </a:rPr>
              <a:t>•</a:t>
            </a:r>
            <a:endParaRPr sz="18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9074102" y="2200098"/>
            <a:ext cx="3008630" cy="1544320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26034" marR="5080" indent="-13970">
              <a:lnSpc>
                <a:spcPct val="112799"/>
              </a:lnSpc>
              <a:spcBef>
                <a:spcPts val="125"/>
              </a:spcBef>
            </a:pPr>
            <a:r>
              <a:rPr sz="1800" spc="-65" dirty="0">
                <a:solidFill>
                  <a:srgbClr val="5D6982"/>
                </a:solidFill>
                <a:latin typeface="Times New Roman"/>
                <a:cs typeface="Times New Roman"/>
              </a:rPr>
              <a:t>10 </a:t>
            </a:r>
            <a:r>
              <a:rPr sz="1800" spc="-75" dirty="0">
                <a:solidFill>
                  <a:srgbClr val="5D6982"/>
                </a:solidFill>
                <a:latin typeface="Times New Roman"/>
                <a:cs typeface="Times New Roman"/>
              </a:rPr>
              <a:t> </a:t>
            </a:r>
            <a:r>
              <a:rPr sz="1650" spc="40" dirty="0">
                <a:solidFill>
                  <a:srgbClr val="5D6982"/>
                </a:solidFill>
                <a:latin typeface="Arial"/>
                <a:cs typeface="Arial"/>
              </a:rPr>
              <a:t>movilidades</a:t>
            </a:r>
            <a:r>
              <a:rPr sz="1650" spc="4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85" dirty="0">
                <a:solidFill>
                  <a:srgbClr val="5D6982"/>
                </a:solidFill>
                <a:latin typeface="Arial"/>
                <a:cs typeface="Arial"/>
              </a:rPr>
              <a:t>d</a:t>
            </a:r>
            <a:r>
              <a:rPr sz="1650" spc="90" dirty="0">
                <a:solidFill>
                  <a:srgbClr val="5D6982"/>
                </a:solidFill>
                <a:latin typeface="Arial"/>
                <a:cs typeface="Arial"/>
              </a:rPr>
              <a:t>e</a:t>
            </a:r>
            <a:r>
              <a:rPr sz="1650" spc="-14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40" dirty="0">
                <a:solidFill>
                  <a:srgbClr val="5D6982"/>
                </a:solidFill>
                <a:latin typeface="Arial"/>
                <a:cs typeface="Arial"/>
              </a:rPr>
              <a:t>estudiantes  </a:t>
            </a:r>
            <a:r>
              <a:rPr sz="1650" spc="45" dirty="0">
                <a:solidFill>
                  <a:srgbClr val="5D6982"/>
                </a:solidFill>
                <a:latin typeface="Arial"/>
                <a:cs typeface="Arial"/>
              </a:rPr>
              <a:t>(4</a:t>
            </a:r>
            <a:r>
              <a:rPr sz="1650" spc="-5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85" dirty="0">
                <a:solidFill>
                  <a:srgbClr val="5D6982"/>
                </a:solidFill>
                <a:latin typeface="Arial"/>
                <a:cs typeface="Arial"/>
              </a:rPr>
              <a:t>d</a:t>
            </a:r>
            <a:r>
              <a:rPr sz="1650" spc="90" dirty="0">
                <a:solidFill>
                  <a:srgbClr val="5D6982"/>
                </a:solidFill>
                <a:latin typeface="Arial"/>
                <a:cs typeface="Arial"/>
              </a:rPr>
              <a:t>e</a:t>
            </a:r>
            <a:r>
              <a:rPr sz="1650" spc="-13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15" dirty="0">
                <a:solidFill>
                  <a:srgbClr val="5D6982"/>
                </a:solidFill>
                <a:latin typeface="Arial"/>
                <a:cs typeface="Arial"/>
              </a:rPr>
              <a:t>la</a:t>
            </a:r>
            <a:r>
              <a:rPr sz="1650" spc="25" dirty="0">
                <a:solidFill>
                  <a:srgbClr val="5D6982"/>
                </a:solidFill>
                <a:latin typeface="Arial"/>
                <a:cs typeface="Arial"/>
              </a:rPr>
              <a:t>s</a:t>
            </a:r>
            <a:r>
              <a:rPr sz="1650" spc="-7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10" dirty="0">
                <a:solidFill>
                  <a:srgbClr val="5D6982"/>
                </a:solidFill>
                <a:latin typeface="Arial"/>
                <a:cs typeface="Arial"/>
              </a:rPr>
              <a:t>cuales</a:t>
            </a:r>
            <a:r>
              <a:rPr sz="1650" spc="-4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85" dirty="0">
                <a:solidFill>
                  <a:srgbClr val="5D6982"/>
                </a:solidFill>
                <a:latin typeface="Arial"/>
                <a:cs typeface="Arial"/>
              </a:rPr>
              <a:t>d</a:t>
            </a:r>
            <a:r>
              <a:rPr sz="1650" spc="90" dirty="0">
                <a:solidFill>
                  <a:srgbClr val="5D6982"/>
                </a:solidFill>
                <a:latin typeface="Arial"/>
                <a:cs typeface="Arial"/>
              </a:rPr>
              <a:t>e</a:t>
            </a:r>
            <a:r>
              <a:rPr sz="1650" spc="-8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45" dirty="0">
                <a:solidFill>
                  <a:srgbClr val="5D6982"/>
                </a:solidFill>
                <a:latin typeface="Arial"/>
                <a:cs typeface="Arial"/>
              </a:rPr>
              <a:t>alumnado  </a:t>
            </a:r>
            <a:r>
              <a:rPr sz="1650" spc="60" dirty="0">
                <a:solidFill>
                  <a:srgbClr val="5D6982"/>
                </a:solidFill>
                <a:latin typeface="Arial"/>
                <a:cs typeface="Arial"/>
              </a:rPr>
              <a:t>con</a:t>
            </a:r>
            <a:r>
              <a:rPr sz="1650" spc="-114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50" dirty="0">
                <a:solidFill>
                  <a:srgbClr val="5D6982"/>
                </a:solidFill>
                <a:latin typeface="Arial"/>
                <a:cs typeface="Arial"/>
              </a:rPr>
              <a:t>menos</a:t>
            </a:r>
            <a:r>
              <a:rPr sz="1650" spc="-9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65" dirty="0">
                <a:solidFill>
                  <a:srgbClr val="5D6982"/>
                </a:solidFill>
                <a:latin typeface="Arial"/>
                <a:cs typeface="Arial"/>
              </a:rPr>
              <a:t>oportunidades)</a:t>
            </a:r>
            <a:endParaRPr sz="1650">
              <a:latin typeface="Arial"/>
              <a:cs typeface="Arial"/>
            </a:endParaRPr>
          </a:p>
          <a:p>
            <a:pPr marL="33020" marR="444500" indent="-3175">
              <a:lnSpc>
                <a:spcPct val="115700"/>
              </a:lnSpc>
              <a:spcBef>
                <a:spcPts val="420"/>
              </a:spcBef>
            </a:pPr>
            <a:r>
              <a:rPr sz="1650" spc="85" dirty="0">
                <a:solidFill>
                  <a:srgbClr val="5D6982"/>
                </a:solidFill>
                <a:latin typeface="Arial"/>
                <a:cs typeface="Arial"/>
              </a:rPr>
              <a:t>5</a:t>
            </a:r>
            <a:r>
              <a:rPr sz="1650" spc="-120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45" dirty="0">
                <a:solidFill>
                  <a:srgbClr val="5D6982"/>
                </a:solidFill>
                <a:latin typeface="Arial"/>
                <a:cs typeface="Arial"/>
              </a:rPr>
              <a:t>movilidades</a:t>
            </a:r>
            <a:r>
              <a:rPr sz="1650" spc="1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20" dirty="0">
                <a:solidFill>
                  <a:srgbClr val="5D6982"/>
                </a:solidFill>
                <a:latin typeface="Arial"/>
                <a:cs typeface="Arial"/>
              </a:rPr>
              <a:t>anuale</a:t>
            </a:r>
            <a:r>
              <a:rPr sz="1650" spc="25" dirty="0">
                <a:solidFill>
                  <a:srgbClr val="5D6982"/>
                </a:solidFill>
                <a:latin typeface="Arial"/>
                <a:cs typeface="Arial"/>
              </a:rPr>
              <a:t>s</a:t>
            </a:r>
            <a:r>
              <a:rPr sz="1650" spc="-45" dirty="0">
                <a:solidFill>
                  <a:srgbClr val="5D6982"/>
                </a:solidFill>
                <a:latin typeface="Arial"/>
                <a:cs typeface="Arial"/>
              </a:rPr>
              <a:t> </a:t>
            </a:r>
            <a:r>
              <a:rPr sz="1650" spc="55" dirty="0">
                <a:solidFill>
                  <a:srgbClr val="5D6982"/>
                </a:solidFill>
                <a:latin typeface="Arial"/>
                <a:cs typeface="Arial"/>
              </a:rPr>
              <a:t>del  </a:t>
            </a:r>
            <a:r>
              <a:rPr sz="1650" spc="35" dirty="0">
                <a:solidFill>
                  <a:srgbClr val="5D6982"/>
                </a:solidFill>
                <a:latin typeface="Arial"/>
                <a:cs typeface="Arial"/>
              </a:rPr>
              <a:t>profesorado</a:t>
            </a:r>
            <a:endParaRPr sz="165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10483641" y="6204925"/>
            <a:ext cx="187325" cy="2247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50" spc="15" dirty="0">
                <a:solidFill>
                  <a:srgbClr val="CDCCCC"/>
                </a:solidFill>
                <a:latin typeface="Times New Roman"/>
                <a:cs typeface="Times New Roman"/>
              </a:rPr>
              <a:t>•</a:t>
            </a:r>
            <a:r>
              <a:rPr sz="1050" spc="45" dirty="0">
                <a:solidFill>
                  <a:srgbClr val="CDCCCC"/>
                </a:solidFill>
                <a:latin typeface="Times New Roman"/>
                <a:cs typeface="Times New Roman"/>
              </a:rPr>
              <a:t> </a:t>
            </a:r>
            <a:r>
              <a:rPr sz="1300" spc="45" dirty="0">
                <a:solidFill>
                  <a:srgbClr val="CDCCCC"/>
                </a:solidFill>
                <a:latin typeface="Arial"/>
                <a:cs typeface="Arial"/>
              </a:rPr>
              <a:t>•</a:t>
            </a:r>
            <a:endParaRPr sz="13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1063159" y="6232990"/>
            <a:ext cx="224154" cy="209550"/>
          </a:xfrm>
          <a:prstGeom prst="rect">
            <a:avLst/>
          </a:prstGeom>
        </p:spPr>
        <p:txBody>
          <a:bodyPr vert="horz" wrap="square" lIns="0" tIns="1968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5"/>
              </a:spcBef>
            </a:pPr>
            <a:r>
              <a:rPr sz="1200" spc="40" dirty="0">
                <a:solidFill>
                  <a:srgbClr val="CDCCCC"/>
                </a:solidFill>
                <a:latin typeface="Times New Roman"/>
                <a:cs typeface="Times New Roman"/>
              </a:rPr>
              <a:t>•</a:t>
            </a:r>
            <a:r>
              <a:rPr sz="1200" spc="295" dirty="0">
                <a:solidFill>
                  <a:srgbClr val="CDCCCC"/>
                </a:solidFill>
                <a:latin typeface="Times New Roman"/>
                <a:cs typeface="Times New Roman"/>
              </a:rPr>
              <a:t> </a:t>
            </a:r>
            <a:r>
              <a:rPr sz="1150" spc="10" dirty="0">
                <a:solidFill>
                  <a:srgbClr val="CDCCCC"/>
                </a:solidFill>
                <a:latin typeface="Arial"/>
                <a:cs typeface="Arial"/>
              </a:rPr>
              <a:t>•</a:t>
            </a:r>
            <a:endParaRPr sz="1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35611" cy="6857996"/>
          </a:xfrm>
          <a:prstGeom prst="rect">
            <a:avLst/>
          </a:prstGeom>
        </p:spPr>
      </p:pic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3187" y="207487"/>
            <a:ext cx="1547576" cy="396464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632504" y="94211"/>
            <a:ext cx="1896745" cy="623570"/>
            <a:chOff x="1632504" y="94211"/>
            <a:chExt cx="1896745" cy="623570"/>
          </a:xfrm>
        </p:grpSpPr>
        <p:sp>
          <p:nvSpPr>
            <p:cNvPr id="4" name="object 4"/>
            <p:cNvSpPr/>
            <p:nvPr/>
          </p:nvSpPr>
          <p:spPr>
            <a:xfrm>
              <a:off x="1651376" y="94211"/>
              <a:ext cx="0" cy="623570"/>
            </a:xfrm>
            <a:custGeom>
              <a:avLst/>
              <a:gdLst/>
              <a:ahLst/>
              <a:cxnLst/>
              <a:rect l="l" t="t" r="r" b="b"/>
              <a:pathLst>
                <a:path h="623570">
                  <a:moveTo>
                    <a:pt x="0" y="623015"/>
                  </a:moveTo>
                  <a:lnTo>
                    <a:pt x="0" y="0"/>
                  </a:lnTo>
                </a:path>
              </a:pathLst>
            </a:custGeom>
            <a:ln w="2830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41939" y="113090"/>
              <a:ext cx="1887855" cy="0"/>
            </a:xfrm>
            <a:custGeom>
              <a:avLst/>
              <a:gdLst/>
              <a:ahLst/>
              <a:cxnLst/>
              <a:rect l="l" t="t" r="r" b="b"/>
              <a:pathLst>
                <a:path w="1887854">
                  <a:moveTo>
                    <a:pt x="0" y="0"/>
                  </a:moveTo>
                  <a:lnTo>
                    <a:pt x="1887287" y="0"/>
                  </a:lnTo>
                </a:path>
              </a:pathLst>
            </a:custGeom>
            <a:ln w="1887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32504" y="688908"/>
              <a:ext cx="1887855" cy="0"/>
            </a:xfrm>
            <a:custGeom>
              <a:avLst/>
              <a:gdLst/>
              <a:ahLst/>
              <a:cxnLst/>
              <a:rect l="l" t="t" r="r" b="b"/>
              <a:pathLst>
                <a:path w="1887854">
                  <a:moveTo>
                    <a:pt x="0" y="0"/>
                  </a:moveTo>
                  <a:lnTo>
                    <a:pt x="1887287" y="0"/>
                  </a:lnTo>
                </a:path>
              </a:pathLst>
            </a:custGeom>
            <a:ln w="2831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/>
          <p:nvPr/>
        </p:nvSpPr>
        <p:spPr>
          <a:xfrm>
            <a:off x="477715" y="387051"/>
            <a:ext cx="198755" cy="457834"/>
          </a:xfrm>
          <a:custGeom>
            <a:avLst/>
            <a:gdLst/>
            <a:ahLst/>
            <a:cxnLst/>
            <a:rect l="l" t="t" r="r" b="b"/>
            <a:pathLst>
              <a:path w="198754" h="457834">
                <a:moveTo>
                  <a:pt x="198165" y="457387"/>
                </a:moveTo>
                <a:lnTo>
                  <a:pt x="0" y="457387"/>
                </a:lnTo>
                <a:lnTo>
                  <a:pt x="0" y="0"/>
                </a:lnTo>
                <a:lnTo>
                  <a:pt x="198165" y="0"/>
                </a:lnTo>
                <a:lnTo>
                  <a:pt x="198165" y="457387"/>
                </a:lnTo>
                <a:close/>
              </a:path>
            </a:pathLst>
          </a:custGeom>
          <a:solidFill>
            <a:srgbClr val="018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477715" y="441461"/>
            <a:ext cx="151130" cy="366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40"/>
              </a:lnSpc>
            </a:pPr>
            <a:r>
              <a:rPr sz="2600" b="1" spc="35" dirty="0">
                <a:solidFill>
                  <a:srgbClr val="FDFDFD"/>
                </a:solidFill>
                <a:latin typeface="Times New Roman"/>
                <a:cs typeface="Times New Roman"/>
              </a:rPr>
              <a:t>z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404037" y="618883"/>
            <a:ext cx="255270" cy="624840"/>
          </a:xfrm>
          <a:custGeom>
            <a:avLst/>
            <a:gdLst/>
            <a:ahLst/>
            <a:cxnLst/>
            <a:rect l="l" t="t" r="r" b="b"/>
            <a:pathLst>
              <a:path w="255270" h="624840">
                <a:moveTo>
                  <a:pt x="254787" y="0"/>
                </a:moveTo>
                <a:lnTo>
                  <a:pt x="0" y="0"/>
                </a:lnTo>
                <a:lnTo>
                  <a:pt x="0" y="498094"/>
                </a:lnTo>
                <a:lnTo>
                  <a:pt x="0" y="624598"/>
                </a:lnTo>
                <a:lnTo>
                  <a:pt x="254787" y="624598"/>
                </a:lnTo>
                <a:lnTo>
                  <a:pt x="254787" y="498094"/>
                </a:lnTo>
                <a:lnTo>
                  <a:pt x="254787" y="0"/>
                </a:lnTo>
                <a:close/>
              </a:path>
            </a:pathLst>
          </a:custGeom>
          <a:solidFill>
            <a:srgbClr val="018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/>
          <p:nvPr/>
        </p:nvSpPr>
        <p:spPr>
          <a:xfrm>
            <a:off x="404044" y="680358"/>
            <a:ext cx="261620" cy="5118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985"/>
              </a:lnSpc>
            </a:pPr>
            <a:r>
              <a:rPr sz="3600" spc="25" dirty="0">
                <a:solidFill>
                  <a:srgbClr val="E4EBF6"/>
                </a:solidFill>
                <a:latin typeface="Arial"/>
                <a:cs typeface="Arial"/>
              </a:rPr>
              <a:t>'º</a:t>
            </a:r>
            <a:endParaRPr sz="3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2177285" y="363914"/>
            <a:ext cx="407034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260" dirty="0">
                <a:solidFill>
                  <a:srgbClr val="67561D"/>
                </a:solidFill>
                <a:latin typeface="Times New Roman"/>
                <a:cs typeface="Times New Roman"/>
              </a:rPr>
              <a:t>G  </a:t>
            </a:r>
            <a:r>
              <a:rPr sz="600" spc="10" dirty="0">
                <a:solidFill>
                  <a:srgbClr val="67561D"/>
                </a:solidFill>
                <a:latin typeface="Times New Roman"/>
                <a:cs typeface="Times New Roman"/>
              </a:rPr>
              <a:t> </a:t>
            </a:r>
            <a:r>
              <a:rPr sz="600" spc="-180" dirty="0">
                <a:solidFill>
                  <a:srgbClr val="67561D"/>
                </a:solidFill>
                <a:latin typeface="Times New Roman"/>
                <a:cs typeface="Times New Roman"/>
              </a:rPr>
              <a:t>061</a:t>
            </a:r>
            <a:r>
              <a:rPr sz="600" dirty="0">
                <a:solidFill>
                  <a:srgbClr val="67561D"/>
                </a:solidFill>
                <a:latin typeface="Times New Roman"/>
                <a:cs typeface="Times New Roman"/>
              </a:rPr>
              <a:t>  </a:t>
            </a:r>
            <a:r>
              <a:rPr sz="600" spc="-40" dirty="0">
                <a:solidFill>
                  <a:srgbClr val="67561D"/>
                </a:solidFill>
                <a:latin typeface="Times New Roman"/>
                <a:cs typeface="Times New Roman"/>
              </a:rPr>
              <a:t> </a:t>
            </a:r>
            <a:r>
              <a:rPr sz="600" spc="-30" dirty="0">
                <a:solidFill>
                  <a:srgbClr val="67561D"/>
                </a:solidFill>
                <a:latin typeface="Times New Roman"/>
                <a:cs typeface="Times New Roman"/>
              </a:rPr>
              <a:t>f</a:t>
            </a:r>
            <a:r>
              <a:rPr sz="600" spc="-45" dirty="0">
                <a:solidFill>
                  <a:srgbClr val="67561D"/>
                </a:solidFill>
                <a:latin typeface="Times New Roman"/>
                <a:cs typeface="Times New Roman"/>
              </a:rPr>
              <a:t> </a:t>
            </a:r>
            <a:r>
              <a:rPr sz="600" spc="30" dirty="0">
                <a:solidFill>
                  <a:srgbClr val="3A2F15"/>
                </a:solidFill>
                <a:latin typeface="Times New Roman"/>
                <a:cs typeface="Times New Roman"/>
              </a:rPr>
              <a:t>R</a:t>
            </a:r>
            <a:r>
              <a:rPr sz="600" spc="-55" dirty="0">
                <a:solidFill>
                  <a:srgbClr val="3A2F15"/>
                </a:solidFill>
                <a:latin typeface="Times New Roman"/>
                <a:cs typeface="Times New Roman"/>
              </a:rPr>
              <a:t>N</a:t>
            </a:r>
            <a:r>
              <a:rPr sz="600" spc="40" dirty="0">
                <a:solidFill>
                  <a:srgbClr val="67561D"/>
                </a:solidFill>
                <a:latin typeface="Times New Roman"/>
                <a:cs typeface="Times New Roman"/>
              </a:rPr>
              <a:t>O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1506092" y="0"/>
            <a:ext cx="613410" cy="7962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0800">
              <a:lnSpc>
                <a:spcPct val="100000"/>
              </a:lnSpc>
              <a:spcBef>
                <a:spcPts val="105"/>
              </a:spcBef>
              <a:tabLst>
                <a:tab pos="501650" algn="l"/>
              </a:tabLst>
            </a:pPr>
            <a:r>
              <a:rPr sz="5050" spc="-1215" dirty="0">
                <a:solidFill>
                  <a:srgbClr val="67561D"/>
                </a:solidFill>
                <a:latin typeface="Arial"/>
                <a:cs typeface="Arial"/>
              </a:rPr>
              <a:t>"</a:t>
            </a:r>
            <a:r>
              <a:rPr sz="5050" spc="-1090" dirty="0">
                <a:solidFill>
                  <a:srgbClr val="82492F"/>
                </a:solidFill>
                <a:latin typeface="Arial"/>
                <a:cs typeface="Arial"/>
              </a:rPr>
              <a:t>*</a:t>
            </a:r>
            <a:r>
              <a:rPr sz="975" spc="30" baseline="-38461" dirty="0">
                <a:solidFill>
                  <a:srgbClr val="82492F"/>
                </a:solidFill>
              </a:rPr>
              <a:t>-</a:t>
            </a:r>
            <a:r>
              <a:rPr sz="975" baseline="-38461" dirty="0">
                <a:solidFill>
                  <a:srgbClr val="82492F"/>
                </a:solidFill>
              </a:rPr>
              <a:t>	</a:t>
            </a:r>
            <a:r>
              <a:rPr sz="5050" spc="-830" dirty="0">
                <a:solidFill>
                  <a:srgbClr val="67561D"/>
                </a:solidFill>
                <a:latin typeface="Arial"/>
                <a:cs typeface="Arial"/>
              </a:rPr>
              <a:t>.</a:t>
            </a:r>
            <a:endParaRPr sz="50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174986" y="414193"/>
            <a:ext cx="410209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45" dirty="0">
                <a:solidFill>
                  <a:srgbClr val="67561D"/>
                </a:solidFill>
                <a:latin typeface="Times New Roman"/>
                <a:cs typeface="Times New Roman"/>
              </a:rPr>
              <a:t>O</a:t>
            </a:r>
            <a:r>
              <a:rPr sz="650" spc="-40" dirty="0">
                <a:solidFill>
                  <a:srgbClr val="67561D"/>
                </a:solidFill>
                <a:latin typeface="Times New Roman"/>
                <a:cs typeface="Times New Roman"/>
              </a:rPr>
              <a:t> </a:t>
            </a:r>
            <a:r>
              <a:rPr sz="650" spc="-50" dirty="0">
                <a:solidFill>
                  <a:srgbClr val="67561D"/>
                </a:solidFill>
                <a:latin typeface="Times New Roman"/>
                <a:cs typeface="Times New Roman"/>
              </a:rPr>
              <a:t>t:ES</a:t>
            </a:r>
            <a:r>
              <a:rPr sz="650" spc="-50" dirty="0">
                <a:solidFill>
                  <a:srgbClr val="4B3F16"/>
                </a:solidFill>
                <a:latin typeface="Times New Roman"/>
                <a:cs typeface="Times New Roman"/>
              </a:rPr>
              <a:t>PAN</a:t>
            </a:r>
            <a:r>
              <a:rPr sz="650" spc="-50" dirty="0">
                <a:solidFill>
                  <a:srgbClr val="67561D"/>
                </a:solidFill>
                <a:latin typeface="Times New Roman"/>
                <a:cs typeface="Times New Roman"/>
              </a:rPr>
              <a:t>"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36404" y="188166"/>
            <a:ext cx="2117090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spc="550" dirty="0">
                <a:solidFill>
                  <a:srgbClr val="034693"/>
                </a:solidFill>
                <a:latin typeface="Times New Roman"/>
                <a:cs typeface="Times New Roman"/>
              </a:rPr>
              <a:t>-Erasmus+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9657112" y="530156"/>
            <a:ext cx="2109470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75" dirty="0">
                <a:solidFill>
                  <a:srgbClr val="034693"/>
                </a:solidFill>
                <a:latin typeface="Times New Roman"/>
                <a:cs typeface="Times New Roman"/>
              </a:rPr>
              <a:t>E</a:t>
            </a:r>
            <a:r>
              <a:rPr sz="1000" spc="5" dirty="0">
                <a:solidFill>
                  <a:srgbClr val="034693"/>
                </a:solidFill>
                <a:latin typeface="Times New Roman"/>
                <a:cs typeface="Times New Roman"/>
              </a:rPr>
              <a:t>n</a:t>
            </a:r>
            <a:r>
              <a:rPr sz="1000" dirty="0">
                <a:solidFill>
                  <a:srgbClr val="1F569A"/>
                </a:solidFill>
                <a:latin typeface="Times New Roman"/>
                <a:cs typeface="Times New Roman"/>
              </a:rPr>
              <a:t>ri</a:t>
            </a:r>
            <a:r>
              <a:rPr sz="1000" spc="80" dirty="0">
                <a:solidFill>
                  <a:srgbClr val="1F569A"/>
                </a:solidFill>
                <a:latin typeface="Times New Roman"/>
                <a:cs typeface="Times New Roman"/>
              </a:rPr>
              <a:t>q</a:t>
            </a:r>
            <a:r>
              <a:rPr sz="1000" spc="10" dirty="0">
                <a:solidFill>
                  <a:srgbClr val="1F569A"/>
                </a:solidFill>
                <a:latin typeface="Times New Roman"/>
                <a:cs typeface="Times New Roman"/>
              </a:rPr>
              <a:t>u</a:t>
            </a:r>
            <a:r>
              <a:rPr sz="1000" spc="45" dirty="0">
                <a:solidFill>
                  <a:srgbClr val="1F569A"/>
                </a:solidFill>
                <a:latin typeface="Times New Roman"/>
                <a:cs typeface="Times New Roman"/>
              </a:rPr>
              <a:t>e</a:t>
            </a:r>
            <a:r>
              <a:rPr sz="1000" spc="-10" dirty="0">
                <a:solidFill>
                  <a:srgbClr val="1F569A"/>
                </a:solidFill>
                <a:latin typeface="Times New Roman"/>
                <a:cs typeface="Times New Roman"/>
              </a:rPr>
              <a:t>ci</a:t>
            </a:r>
            <a:r>
              <a:rPr sz="1000" spc="55" dirty="0">
                <a:solidFill>
                  <a:srgbClr val="1F569A"/>
                </a:solidFill>
                <a:latin typeface="Times New Roman"/>
                <a:cs typeface="Times New Roman"/>
              </a:rPr>
              <a:t>e</a:t>
            </a:r>
            <a:r>
              <a:rPr sz="1000" spc="-10" dirty="0">
                <a:solidFill>
                  <a:srgbClr val="4B6EA7"/>
                </a:solidFill>
                <a:latin typeface="Times New Roman"/>
                <a:cs typeface="Times New Roman"/>
              </a:rPr>
              <a:t>n</a:t>
            </a:r>
            <a:r>
              <a:rPr sz="1000" spc="-5" dirty="0">
                <a:solidFill>
                  <a:srgbClr val="1F569A"/>
                </a:solidFill>
                <a:latin typeface="Times New Roman"/>
                <a:cs typeface="Times New Roman"/>
              </a:rPr>
              <a:t>do</a:t>
            </a:r>
            <a:r>
              <a:rPr sz="1000" spc="120" dirty="0">
                <a:solidFill>
                  <a:srgbClr val="1F569A"/>
                </a:solidFill>
                <a:latin typeface="Times New Roman"/>
                <a:cs typeface="Times New Roman"/>
              </a:rPr>
              <a:t> </a:t>
            </a:r>
            <a:r>
              <a:rPr sz="1000" spc="25" dirty="0">
                <a:solidFill>
                  <a:srgbClr val="1F569A"/>
                </a:solidFill>
                <a:latin typeface="Times New Roman"/>
                <a:cs typeface="Times New Roman"/>
              </a:rPr>
              <a:t>vida</a:t>
            </a:r>
            <a:r>
              <a:rPr sz="1000" spc="-114" dirty="0">
                <a:solidFill>
                  <a:srgbClr val="1F569A"/>
                </a:solidFill>
                <a:latin typeface="Times New Roman"/>
                <a:cs typeface="Times New Roman"/>
              </a:rPr>
              <a:t>s</a:t>
            </a:r>
            <a:r>
              <a:rPr sz="1000" spc="15" dirty="0">
                <a:solidFill>
                  <a:srgbClr val="4B6EA7"/>
                </a:solidFill>
                <a:latin typeface="Times New Roman"/>
                <a:cs typeface="Times New Roman"/>
              </a:rPr>
              <a:t>,</a:t>
            </a:r>
            <a:r>
              <a:rPr sz="1000" spc="20" dirty="0">
                <a:solidFill>
                  <a:srgbClr val="4B6EA7"/>
                </a:solidFill>
                <a:latin typeface="Times New Roman"/>
                <a:cs typeface="Times New Roman"/>
              </a:rPr>
              <a:t> </a:t>
            </a:r>
            <a:r>
              <a:rPr sz="1000" spc="40" dirty="0">
                <a:solidFill>
                  <a:srgbClr val="1F569A"/>
                </a:solidFill>
                <a:latin typeface="Times New Roman"/>
                <a:cs typeface="Times New Roman"/>
              </a:rPr>
              <a:t>abriend</a:t>
            </a:r>
            <a:r>
              <a:rPr sz="1000" spc="55" dirty="0">
                <a:solidFill>
                  <a:srgbClr val="1F569A"/>
                </a:solidFill>
                <a:latin typeface="Times New Roman"/>
                <a:cs typeface="Times New Roman"/>
              </a:rPr>
              <a:t>o</a:t>
            </a:r>
            <a:r>
              <a:rPr sz="1000" spc="-95" dirty="0">
                <a:solidFill>
                  <a:srgbClr val="1F569A"/>
                </a:solidFill>
                <a:latin typeface="Times New Roman"/>
                <a:cs typeface="Times New Roman"/>
              </a:rPr>
              <a:t> </a:t>
            </a:r>
            <a:r>
              <a:rPr sz="1000" spc="30" dirty="0">
                <a:solidFill>
                  <a:srgbClr val="1F569A"/>
                </a:solidFill>
                <a:latin typeface="Times New Roman"/>
                <a:cs typeface="Times New Roman"/>
              </a:rPr>
              <a:t>m</a:t>
            </a:r>
            <a:r>
              <a:rPr sz="1000" spc="75" dirty="0">
                <a:solidFill>
                  <a:srgbClr val="1F569A"/>
                </a:solidFill>
                <a:latin typeface="Times New Roman"/>
                <a:cs typeface="Times New Roman"/>
              </a:rPr>
              <a:t>e</a:t>
            </a:r>
            <a:r>
              <a:rPr sz="1000" spc="15" dirty="0">
                <a:solidFill>
                  <a:srgbClr val="034693"/>
                </a:solidFill>
                <a:latin typeface="Times New Roman"/>
                <a:cs typeface="Times New Roman"/>
              </a:rPr>
              <a:t>n</a:t>
            </a:r>
            <a:r>
              <a:rPr sz="1000" spc="5" dirty="0">
                <a:solidFill>
                  <a:srgbClr val="1F569A"/>
                </a:solidFill>
                <a:latin typeface="Times New Roman"/>
                <a:cs typeface="Times New Roman"/>
              </a:rPr>
              <a:t>te</a:t>
            </a:r>
            <a:r>
              <a:rPr sz="1000" spc="15" dirty="0">
                <a:solidFill>
                  <a:srgbClr val="1F569A"/>
                </a:solidFill>
                <a:latin typeface="Times New Roman"/>
                <a:cs typeface="Times New Roman"/>
              </a:rPr>
              <a:t>s</a:t>
            </a:r>
            <a:r>
              <a:rPr sz="1000" spc="-130" dirty="0">
                <a:solidFill>
                  <a:srgbClr val="1F569A"/>
                </a:solidFill>
                <a:latin typeface="Times New Roman"/>
                <a:cs typeface="Times New Roman"/>
              </a:rPr>
              <a:t> </a:t>
            </a:r>
            <a:r>
              <a:rPr sz="1000" spc="10" dirty="0">
                <a:solidFill>
                  <a:srgbClr val="4B6EA7"/>
                </a:solidFill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59105" y="551840"/>
            <a:ext cx="198755" cy="727710"/>
          </a:xfrm>
          <a:custGeom>
            <a:avLst/>
            <a:gdLst/>
            <a:ahLst/>
            <a:cxnLst/>
            <a:rect l="l" t="t" r="r" b="b"/>
            <a:pathLst>
              <a:path w="198754" h="727710">
                <a:moveTo>
                  <a:pt x="198158" y="0"/>
                </a:moveTo>
                <a:lnTo>
                  <a:pt x="0" y="0"/>
                </a:lnTo>
                <a:lnTo>
                  <a:pt x="0" y="565137"/>
                </a:lnTo>
                <a:lnTo>
                  <a:pt x="0" y="727595"/>
                </a:lnTo>
                <a:lnTo>
                  <a:pt x="198158" y="727595"/>
                </a:lnTo>
                <a:lnTo>
                  <a:pt x="198158" y="565137"/>
                </a:lnTo>
                <a:lnTo>
                  <a:pt x="198158" y="0"/>
                </a:lnTo>
                <a:close/>
              </a:path>
            </a:pathLst>
          </a:custGeom>
          <a:solidFill>
            <a:srgbClr val="018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59106" y="632059"/>
            <a:ext cx="187325" cy="5988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640"/>
              </a:lnSpc>
            </a:pPr>
            <a:r>
              <a:rPr sz="4250" spc="55" dirty="0">
                <a:solidFill>
                  <a:srgbClr val="FDFDFD"/>
                </a:solidFill>
                <a:latin typeface="Times New Roman"/>
                <a:cs typeface="Times New Roman"/>
              </a:rPr>
              <a:t>-</a:t>
            </a:r>
            <a:endParaRPr sz="4250">
              <a:latin typeface="Times New Roman"/>
              <a:cs typeface="Times New Roman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78617" y="810433"/>
            <a:ext cx="569595" cy="1496695"/>
            <a:chOff x="78617" y="810433"/>
            <a:chExt cx="569595" cy="1496695"/>
          </a:xfrm>
        </p:grpSpPr>
        <p:sp>
          <p:nvSpPr>
            <p:cNvPr id="19" name="object 19"/>
            <p:cNvSpPr/>
            <p:nvPr/>
          </p:nvSpPr>
          <p:spPr>
            <a:xfrm>
              <a:off x="449821" y="810437"/>
              <a:ext cx="198755" cy="882015"/>
            </a:xfrm>
            <a:custGeom>
              <a:avLst/>
              <a:gdLst/>
              <a:ahLst/>
              <a:cxnLst/>
              <a:rect l="l" t="t" r="r" b="b"/>
              <a:pathLst>
                <a:path w="198754" h="882014">
                  <a:moveTo>
                    <a:pt x="198170" y="0"/>
                  </a:moveTo>
                  <a:lnTo>
                    <a:pt x="0" y="0"/>
                  </a:lnTo>
                  <a:lnTo>
                    <a:pt x="0" y="306539"/>
                  </a:lnTo>
                  <a:lnTo>
                    <a:pt x="0" y="881672"/>
                  </a:lnTo>
                  <a:lnTo>
                    <a:pt x="198170" y="881672"/>
                  </a:lnTo>
                  <a:lnTo>
                    <a:pt x="198170" y="306539"/>
                  </a:lnTo>
                  <a:lnTo>
                    <a:pt x="198170" y="0"/>
                  </a:lnTo>
                  <a:close/>
                </a:path>
              </a:pathLst>
            </a:custGeom>
            <a:solidFill>
              <a:srgbClr val="0187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78617" y="1116966"/>
              <a:ext cx="538480" cy="1189990"/>
            </a:xfrm>
            <a:custGeom>
              <a:avLst/>
              <a:gdLst/>
              <a:ahLst/>
              <a:cxnLst/>
              <a:rect l="l" t="t" r="r" b="b"/>
              <a:pathLst>
                <a:path w="538480" h="1189989">
                  <a:moveTo>
                    <a:pt x="537876" y="1189543"/>
                  </a:moveTo>
                  <a:lnTo>
                    <a:pt x="0" y="1189543"/>
                  </a:lnTo>
                  <a:lnTo>
                    <a:pt x="0" y="0"/>
                  </a:lnTo>
                  <a:lnTo>
                    <a:pt x="537876" y="0"/>
                  </a:lnTo>
                  <a:lnTo>
                    <a:pt x="537876" y="1189543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1" name="object 21"/>
          <p:cNvSpPr txBox="1"/>
          <p:nvPr/>
        </p:nvSpPr>
        <p:spPr>
          <a:xfrm>
            <a:off x="40517" y="1118953"/>
            <a:ext cx="709930" cy="86486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5500" spc="-1400" dirty="0">
                <a:solidFill>
                  <a:srgbClr val="FDFDFD"/>
                </a:solidFill>
                <a:latin typeface="Courier New"/>
                <a:cs typeface="Courier New"/>
              </a:rPr>
              <a:t>Ss</a:t>
            </a:r>
            <a:r>
              <a:rPr sz="7725" spc="-2100" baseline="29126" dirty="0">
                <a:solidFill>
                  <a:srgbClr val="FDFDFD"/>
                </a:solidFill>
                <a:latin typeface="Times New Roman"/>
                <a:cs typeface="Times New Roman"/>
              </a:rPr>
              <a:t>5</a:t>
            </a:r>
            <a:endParaRPr sz="7725" baseline="29126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54590" y="1907838"/>
            <a:ext cx="113664" cy="2813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14"/>
              </a:lnSpc>
            </a:pPr>
            <a:r>
              <a:rPr sz="1950" b="1" spc="-280" dirty="0">
                <a:solidFill>
                  <a:srgbClr val="FDFDFD"/>
                </a:solidFill>
                <a:latin typeface="Courier New"/>
                <a:cs typeface="Courier New"/>
              </a:rPr>
              <a:t>w</a:t>
            </a:r>
            <a:endParaRPr sz="1950">
              <a:latin typeface="Courier New"/>
              <a:cs typeface="Courier New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41541" y="1799742"/>
            <a:ext cx="538480" cy="762000"/>
          </a:xfrm>
          <a:custGeom>
            <a:avLst/>
            <a:gdLst/>
            <a:ahLst/>
            <a:cxnLst/>
            <a:rect l="l" t="t" r="r" b="b"/>
            <a:pathLst>
              <a:path w="538480" h="762000">
                <a:moveTo>
                  <a:pt x="537870" y="0"/>
                </a:moveTo>
                <a:lnTo>
                  <a:pt x="0" y="0"/>
                </a:lnTo>
                <a:lnTo>
                  <a:pt x="0" y="511556"/>
                </a:lnTo>
                <a:lnTo>
                  <a:pt x="0" y="536702"/>
                </a:lnTo>
                <a:lnTo>
                  <a:pt x="0" y="761834"/>
                </a:lnTo>
                <a:lnTo>
                  <a:pt x="326364" y="761834"/>
                </a:lnTo>
                <a:lnTo>
                  <a:pt x="326364" y="536702"/>
                </a:lnTo>
                <a:lnTo>
                  <a:pt x="524522" y="536702"/>
                </a:lnTo>
                <a:lnTo>
                  <a:pt x="524522" y="761834"/>
                </a:lnTo>
                <a:lnTo>
                  <a:pt x="537870" y="761834"/>
                </a:lnTo>
                <a:lnTo>
                  <a:pt x="537870" y="536702"/>
                </a:lnTo>
                <a:lnTo>
                  <a:pt x="537870" y="511556"/>
                </a:lnTo>
                <a:lnTo>
                  <a:pt x="537870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36334" y="1809422"/>
            <a:ext cx="193040" cy="7048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450" spc="-415" dirty="0">
                <a:solidFill>
                  <a:srgbClr val="FDFDFD"/>
                </a:solidFill>
                <a:latin typeface="Times New Roman"/>
                <a:cs typeface="Times New Roman"/>
              </a:rPr>
              <a:t>s</a:t>
            </a:r>
            <a:endParaRPr sz="445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32138" y="2344970"/>
            <a:ext cx="472440" cy="4502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175"/>
              </a:lnSpc>
            </a:pPr>
            <a:r>
              <a:rPr sz="1850" b="1" spc="-425" dirty="0">
                <a:solidFill>
                  <a:srgbClr val="FDFDFD"/>
                </a:solidFill>
                <a:latin typeface="Arial"/>
                <a:cs typeface="Arial"/>
              </a:rPr>
              <a:t>o.:</a:t>
            </a:r>
            <a:r>
              <a:rPr sz="3750" spc="-637" baseline="-24444" dirty="0">
                <a:solidFill>
                  <a:srgbClr val="FDFDFD"/>
                </a:solidFill>
                <a:latin typeface="Courier New"/>
                <a:cs typeface="Courier New"/>
              </a:rPr>
              <a:t>_, </a:t>
            </a:r>
            <a:r>
              <a:rPr sz="3750" spc="-2235" baseline="-24444" dirty="0">
                <a:solidFill>
                  <a:srgbClr val="FDFDFD"/>
                </a:solidFill>
                <a:latin typeface="Courier New"/>
                <a:cs typeface="Courier New"/>
              </a:rPr>
              <a:t> </a:t>
            </a:r>
            <a:r>
              <a:rPr sz="3750" b="1" spc="-1664" baseline="-24444" dirty="0">
                <a:solidFill>
                  <a:srgbClr val="FDFDFD"/>
                </a:solidFill>
                <a:latin typeface="Courier New"/>
                <a:cs typeface="Courier New"/>
              </a:rPr>
              <a:t>o</a:t>
            </a:r>
            <a:r>
              <a:rPr sz="1650" b="1" spc="-1110" dirty="0">
                <a:solidFill>
                  <a:srgbClr val="FDFDFD"/>
                </a:solidFill>
                <a:latin typeface="Arial"/>
                <a:cs typeface="Arial"/>
              </a:rPr>
              <a:t>w</a:t>
            </a:r>
            <a:endParaRPr sz="165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132138" y="2309588"/>
            <a:ext cx="546735" cy="615950"/>
            <a:chOff x="132138" y="2309588"/>
            <a:chExt cx="546735" cy="615950"/>
          </a:xfrm>
        </p:grpSpPr>
        <p:sp>
          <p:nvSpPr>
            <p:cNvPr id="27" name="object 27"/>
            <p:cNvSpPr/>
            <p:nvPr/>
          </p:nvSpPr>
          <p:spPr>
            <a:xfrm>
              <a:off x="132138" y="2309588"/>
              <a:ext cx="189230" cy="337185"/>
            </a:xfrm>
            <a:custGeom>
              <a:avLst/>
              <a:gdLst/>
              <a:ahLst/>
              <a:cxnLst/>
              <a:rect l="l" t="t" r="r" b="b"/>
              <a:pathLst>
                <a:path w="189229" h="337185">
                  <a:moveTo>
                    <a:pt x="188728" y="336936"/>
                  </a:moveTo>
                  <a:lnTo>
                    <a:pt x="0" y="336936"/>
                  </a:lnTo>
                  <a:lnTo>
                    <a:pt x="0" y="0"/>
                  </a:lnTo>
                  <a:lnTo>
                    <a:pt x="188728" y="0"/>
                  </a:lnTo>
                  <a:lnTo>
                    <a:pt x="188728" y="336936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67906" y="2311298"/>
              <a:ext cx="210820" cy="614680"/>
            </a:xfrm>
            <a:custGeom>
              <a:avLst/>
              <a:gdLst/>
              <a:ahLst/>
              <a:cxnLst/>
              <a:rect l="l" t="t" r="r" b="b"/>
              <a:pathLst>
                <a:path w="210820" h="614680">
                  <a:moveTo>
                    <a:pt x="210667" y="25146"/>
                  </a:moveTo>
                  <a:lnTo>
                    <a:pt x="198158" y="25146"/>
                  </a:lnTo>
                  <a:lnTo>
                    <a:pt x="198158" y="0"/>
                  </a:lnTo>
                  <a:lnTo>
                    <a:pt x="0" y="0"/>
                  </a:lnTo>
                  <a:lnTo>
                    <a:pt x="0" y="43688"/>
                  </a:lnTo>
                  <a:lnTo>
                    <a:pt x="12509" y="43688"/>
                  </a:lnTo>
                  <a:lnTo>
                    <a:pt x="12509" y="325653"/>
                  </a:lnTo>
                  <a:lnTo>
                    <a:pt x="133477" y="325653"/>
                  </a:lnTo>
                  <a:lnTo>
                    <a:pt x="133477" y="614133"/>
                  </a:lnTo>
                  <a:lnTo>
                    <a:pt x="198158" y="614133"/>
                  </a:lnTo>
                  <a:lnTo>
                    <a:pt x="198158" y="325653"/>
                  </a:lnTo>
                  <a:lnTo>
                    <a:pt x="210667" y="325653"/>
                  </a:lnTo>
                  <a:lnTo>
                    <a:pt x="210667" y="43688"/>
                  </a:lnTo>
                  <a:lnTo>
                    <a:pt x="210667" y="25146"/>
                  </a:lnTo>
                  <a:close/>
                </a:path>
              </a:pathLst>
            </a:custGeom>
            <a:solidFill>
              <a:srgbClr val="0187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54076" y="2354986"/>
            <a:ext cx="547370" cy="1142365"/>
          </a:xfrm>
          <a:custGeom>
            <a:avLst/>
            <a:gdLst/>
            <a:ahLst/>
            <a:cxnLst/>
            <a:rect l="l" t="t" r="r" b="b"/>
            <a:pathLst>
              <a:path w="547370" h="1142364">
                <a:moveTo>
                  <a:pt x="547306" y="0"/>
                </a:moveTo>
                <a:lnTo>
                  <a:pt x="0" y="0"/>
                </a:lnTo>
                <a:lnTo>
                  <a:pt x="0" y="1027925"/>
                </a:lnTo>
                <a:lnTo>
                  <a:pt x="0" y="1142276"/>
                </a:lnTo>
                <a:lnTo>
                  <a:pt x="547306" y="1142276"/>
                </a:lnTo>
                <a:lnTo>
                  <a:pt x="547306" y="1027925"/>
                </a:lnTo>
                <a:lnTo>
                  <a:pt x="547306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383941" y="2584820"/>
            <a:ext cx="330200" cy="6699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805"/>
              </a:lnSpc>
            </a:pPr>
            <a:r>
              <a:rPr sz="4650" b="1" spc="-200" dirty="0">
                <a:solidFill>
                  <a:srgbClr val="FDFDFD"/>
                </a:solidFill>
                <a:latin typeface="Courier New"/>
                <a:cs typeface="Courier New"/>
              </a:rPr>
              <a:t>z</a:t>
            </a:r>
            <a:endParaRPr sz="4650">
              <a:latin typeface="Courier New"/>
              <a:cs typeface="Courier New"/>
            </a:endParaRPr>
          </a:p>
        </p:txBody>
      </p:sp>
      <p:sp>
        <p:nvSpPr>
          <p:cNvPr id="31" name="object 31"/>
          <p:cNvSpPr/>
          <p:nvPr/>
        </p:nvSpPr>
        <p:spPr>
          <a:xfrm>
            <a:off x="69824" y="3006651"/>
            <a:ext cx="245745" cy="300990"/>
          </a:xfrm>
          <a:custGeom>
            <a:avLst/>
            <a:gdLst/>
            <a:ahLst/>
            <a:cxnLst/>
            <a:rect l="l" t="t" r="r" b="b"/>
            <a:pathLst>
              <a:path w="245745" h="300989">
                <a:moveTo>
                  <a:pt x="245347" y="300510"/>
                </a:moveTo>
                <a:lnTo>
                  <a:pt x="0" y="300510"/>
                </a:lnTo>
                <a:lnTo>
                  <a:pt x="0" y="0"/>
                </a:lnTo>
                <a:lnTo>
                  <a:pt x="245347" y="0"/>
                </a:lnTo>
                <a:lnTo>
                  <a:pt x="245347" y="30051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 txBox="1"/>
          <p:nvPr/>
        </p:nvSpPr>
        <p:spPr>
          <a:xfrm>
            <a:off x="41377" y="2473080"/>
            <a:ext cx="366395" cy="81026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ts val="4885"/>
              </a:lnSpc>
              <a:spcBef>
                <a:spcPts val="105"/>
              </a:spcBef>
            </a:pPr>
            <a:r>
              <a:rPr sz="4650" b="1" spc="-2660" dirty="0">
                <a:solidFill>
                  <a:srgbClr val="FDFDFD"/>
                </a:solidFill>
                <a:latin typeface="Courier New"/>
                <a:cs typeface="Courier New"/>
              </a:rPr>
              <a:t>º</a:t>
            </a:r>
            <a:endParaRPr sz="4650">
              <a:latin typeface="Courier New"/>
              <a:cs typeface="Courier New"/>
            </a:endParaRPr>
          </a:p>
          <a:p>
            <a:pPr marL="27940">
              <a:lnSpc>
                <a:spcPts val="1285"/>
              </a:lnSpc>
            </a:pPr>
            <a:r>
              <a:rPr sz="1650" b="1" spc="-40" dirty="0">
                <a:solidFill>
                  <a:srgbClr val="FDFDFD"/>
                </a:solidFill>
                <a:latin typeface="Arial"/>
                <a:cs typeface="Arial"/>
              </a:rPr>
              <a:t>l</a:t>
            </a:r>
            <a:endParaRPr sz="16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123862" y="2813714"/>
            <a:ext cx="516255" cy="5118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985"/>
              </a:lnSpc>
              <a:tabLst>
                <a:tab pos="280035" algn="l"/>
              </a:tabLst>
            </a:pPr>
            <a:r>
              <a:rPr sz="1650" b="1" spc="-70" dirty="0">
                <a:solidFill>
                  <a:srgbClr val="FDFDFD"/>
                </a:solidFill>
                <a:latin typeface="Arial"/>
                <a:cs typeface="Arial"/>
              </a:rPr>
              <a:t>Z	</a:t>
            </a:r>
            <a:r>
              <a:rPr sz="3600" spc="-75" dirty="0">
                <a:solidFill>
                  <a:srgbClr val="E4EBF6"/>
                </a:solidFill>
                <a:latin typeface="Arial"/>
                <a:cs typeface="Arial"/>
              </a:rPr>
              <a:t>'º</a:t>
            </a:r>
            <a:endParaRPr sz="36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04044" y="2752237"/>
            <a:ext cx="255270" cy="257810"/>
          </a:xfrm>
          <a:custGeom>
            <a:avLst/>
            <a:gdLst/>
            <a:ahLst/>
            <a:cxnLst/>
            <a:rect l="l" t="t" r="r" b="b"/>
            <a:pathLst>
              <a:path w="255270" h="257810">
                <a:moveTo>
                  <a:pt x="0" y="257724"/>
                </a:moveTo>
                <a:lnTo>
                  <a:pt x="254783" y="257724"/>
                </a:lnTo>
                <a:lnTo>
                  <a:pt x="254783" y="0"/>
                </a:lnTo>
                <a:lnTo>
                  <a:pt x="0" y="0"/>
                </a:lnTo>
                <a:lnTo>
                  <a:pt x="0" y="257724"/>
                </a:lnTo>
                <a:close/>
              </a:path>
            </a:pathLst>
          </a:custGeom>
          <a:solidFill>
            <a:srgbClr val="018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126326" y="3009963"/>
            <a:ext cx="538480" cy="539750"/>
          </a:xfrm>
          <a:custGeom>
            <a:avLst/>
            <a:gdLst/>
            <a:ahLst/>
            <a:cxnLst/>
            <a:rect l="l" t="t" r="r" b="b"/>
            <a:pathLst>
              <a:path w="538480" h="539750">
                <a:moveTo>
                  <a:pt x="537870" y="0"/>
                </a:moveTo>
                <a:lnTo>
                  <a:pt x="0" y="0"/>
                </a:lnTo>
                <a:lnTo>
                  <a:pt x="0" y="372948"/>
                </a:lnTo>
                <a:lnTo>
                  <a:pt x="0" y="539280"/>
                </a:lnTo>
                <a:lnTo>
                  <a:pt x="537870" y="539280"/>
                </a:lnTo>
                <a:lnTo>
                  <a:pt x="537870" y="372948"/>
                </a:lnTo>
                <a:lnTo>
                  <a:pt x="537870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 txBox="1"/>
          <p:nvPr/>
        </p:nvSpPr>
        <p:spPr>
          <a:xfrm>
            <a:off x="113629" y="3013106"/>
            <a:ext cx="335915" cy="5067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150" spc="-95" dirty="0">
                <a:solidFill>
                  <a:srgbClr val="FDFDFD"/>
                </a:solidFill>
                <a:latin typeface="Times New Roman"/>
                <a:cs typeface="Times New Roman"/>
              </a:rPr>
              <a:t>fo</a:t>
            </a:r>
            <a:endParaRPr sz="315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208872" y="3409339"/>
            <a:ext cx="417830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30"/>
              </a:lnSpc>
              <a:tabLst>
                <a:tab pos="268605" algn="l"/>
              </a:tabLst>
            </a:pPr>
            <a:r>
              <a:rPr sz="1050" b="1" i="1" spc="-25" dirty="0">
                <a:solidFill>
                  <a:srgbClr val="FDFDFD"/>
                </a:solidFill>
                <a:latin typeface="Arial"/>
                <a:cs typeface="Arial"/>
              </a:rPr>
              <a:t>,	</a:t>
            </a:r>
            <a:r>
              <a:rPr sz="1400" spc="-60" dirty="0">
                <a:solidFill>
                  <a:srgbClr val="FDFDFD"/>
                </a:solidFill>
                <a:latin typeface="Times New Roman"/>
                <a:cs typeface="Times New Roman"/>
              </a:rPr>
              <a:t>&lt;</a:t>
            </a:r>
            <a:r>
              <a:rPr sz="1400" spc="-35" dirty="0">
                <a:solidFill>
                  <a:srgbClr val="FDFDFD"/>
                </a:solidFill>
                <a:latin typeface="Times New Roman"/>
                <a:cs typeface="Times New Roman"/>
              </a:rPr>
              <a:t>(</a:t>
            </a:r>
            <a:endParaRPr sz="1400">
              <a:latin typeface="Times New Roman"/>
              <a:cs typeface="Times New Roman"/>
            </a:endParaRPr>
          </a:p>
        </p:txBody>
      </p:sp>
      <p:grpSp>
        <p:nvGrpSpPr>
          <p:cNvPr id="38" name="object 38"/>
          <p:cNvGrpSpPr/>
          <p:nvPr/>
        </p:nvGrpSpPr>
        <p:grpSpPr>
          <a:xfrm>
            <a:off x="126193" y="3382910"/>
            <a:ext cx="550545" cy="235585"/>
            <a:chOff x="126193" y="3382910"/>
            <a:chExt cx="550545" cy="235585"/>
          </a:xfrm>
        </p:grpSpPr>
        <p:sp>
          <p:nvSpPr>
            <p:cNvPr id="39" name="object 39"/>
            <p:cNvSpPr/>
            <p:nvPr/>
          </p:nvSpPr>
          <p:spPr>
            <a:xfrm>
              <a:off x="126193" y="3432115"/>
              <a:ext cx="189230" cy="186690"/>
            </a:xfrm>
            <a:custGeom>
              <a:avLst/>
              <a:gdLst/>
              <a:ahLst/>
              <a:cxnLst/>
              <a:rect l="l" t="t" r="r" b="b"/>
              <a:pathLst>
                <a:path w="189229" h="186689">
                  <a:moveTo>
                    <a:pt x="188728" y="186148"/>
                  </a:moveTo>
                  <a:lnTo>
                    <a:pt x="0" y="186148"/>
                  </a:lnTo>
                  <a:lnTo>
                    <a:pt x="0" y="0"/>
                  </a:lnTo>
                  <a:lnTo>
                    <a:pt x="188728" y="0"/>
                  </a:lnTo>
                  <a:lnTo>
                    <a:pt x="188728" y="186148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78054" y="3382910"/>
              <a:ext cx="198755" cy="89535"/>
            </a:xfrm>
            <a:custGeom>
              <a:avLst/>
              <a:gdLst/>
              <a:ahLst/>
              <a:cxnLst/>
              <a:rect l="l" t="t" r="r" b="b"/>
              <a:pathLst>
                <a:path w="198754" h="89535">
                  <a:moveTo>
                    <a:pt x="0" y="89308"/>
                  </a:moveTo>
                  <a:lnTo>
                    <a:pt x="198165" y="89308"/>
                  </a:lnTo>
                  <a:lnTo>
                    <a:pt x="198165" y="0"/>
                  </a:lnTo>
                  <a:lnTo>
                    <a:pt x="0" y="0"/>
                  </a:lnTo>
                  <a:lnTo>
                    <a:pt x="0" y="89308"/>
                  </a:lnTo>
                  <a:close/>
                </a:path>
              </a:pathLst>
            </a:custGeom>
            <a:solidFill>
              <a:srgbClr val="0187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/>
          <p:nvPr/>
        </p:nvSpPr>
        <p:spPr>
          <a:xfrm>
            <a:off x="148463" y="3472230"/>
            <a:ext cx="538480" cy="405765"/>
          </a:xfrm>
          <a:custGeom>
            <a:avLst/>
            <a:gdLst/>
            <a:ahLst/>
            <a:cxnLst/>
            <a:rect l="l" t="t" r="r" b="b"/>
            <a:pathLst>
              <a:path w="538480" h="405764">
                <a:moveTo>
                  <a:pt x="537870" y="0"/>
                </a:moveTo>
                <a:lnTo>
                  <a:pt x="0" y="0"/>
                </a:lnTo>
                <a:lnTo>
                  <a:pt x="0" y="232562"/>
                </a:lnTo>
                <a:lnTo>
                  <a:pt x="0" y="405320"/>
                </a:lnTo>
                <a:lnTo>
                  <a:pt x="537870" y="405320"/>
                </a:lnTo>
                <a:lnTo>
                  <a:pt x="537870" y="232562"/>
                </a:lnTo>
                <a:lnTo>
                  <a:pt x="537870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13493" y="3421763"/>
            <a:ext cx="281940" cy="3619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960"/>
              </a:lnSpc>
              <a:spcBef>
                <a:spcPts val="100"/>
              </a:spcBef>
            </a:pPr>
            <a:r>
              <a:rPr sz="1050" b="1" i="1" spc="-55" dirty="0">
                <a:solidFill>
                  <a:srgbClr val="FDFDFD"/>
                </a:solidFill>
                <a:latin typeface="Arial"/>
                <a:cs typeface="Arial"/>
              </a:rPr>
              <a:t>V</a:t>
            </a:r>
            <a:endParaRPr sz="1050">
              <a:latin typeface="Arial"/>
              <a:cs typeface="Arial"/>
            </a:endParaRPr>
          </a:p>
          <a:p>
            <a:pPr marL="151765">
              <a:lnSpc>
                <a:spcPts val="1680"/>
              </a:lnSpc>
            </a:pPr>
            <a:r>
              <a:rPr sz="1650" b="1" spc="-75" dirty="0">
                <a:solidFill>
                  <a:srgbClr val="FDFDFD"/>
                </a:solidFill>
                <a:latin typeface="Courier New"/>
                <a:cs typeface="Courier New"/>
              </a:rPr>
              <a:t>N</a:t>
            </a:r>
            <a:endParaRPr sz="1650">
              <a:latin typeface="Courier New"/>
              <a:cs typeface="Courier New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148468" y="3553776"/>
            <a:ext cx="117475" cy="2381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05"/>
              </a:lnSpc>
            </a:pPr>
            <a:r>
              <a:rPr sz="1650" b="1" spc="-75" dirty="0">
                <a:solidFill>
                  <a:srgbClr val="FDFDFD"/>
                </a:solidFill>
                <a:latin typeface="Courier New"/>
                <a:cs typeface="Courier New"/>
              </a:rPr>
              <a:t>W</a:t>
            </a:r>
            <a:endParaRPr sz="1650">
              <a:latin typeface="Courier New"/>
              <a:cs typeface="Courier New"/>
            </a:endParaRPr>
          </a:p>
        </p:txBody>
      </p:sp>
      <p:grpSp>
        <p:nvGrpSpPr>
          <p:cNvPr id="44" name="object 44"/>
          <p:cNvGrpSpPr/>
          <p:nvPr/>
        </p:nvGrpSpPr>
        <p:grpSpPr>
          <a:xfrm>
            <a:off x="119651" y="3607222"/>
            <a:ext cx="539750" cy="446405"/>
            <a:chOff x="119651" y="3607222"/>
            <a:chExt cx="539750" cy="446405"/>
          </a:xfrm>
        </p:grpSpPr>
        <p:sp>
          <p:nvSpPr>
            <p:cNvPr id="45" name="object 45"/>
            <p:cNvSpPr/>
            <p:nvPr/>
          </p:nvSpPr>
          <p:spPr>
            <a:xfrm>
              <a:off x="119651" y="3607222"/>
              <a:ext cx="198755" cy="446405"/>
            </a:xfrm>
            <a:custGeom>
              <a:avLst/>
              <a:gdLst/>
              <a:ahLst/>
              <a:cxnLst/>
              <a:rect l="l" t="t" r="r" b="b"/>
              <a:pathLst>
                <a:path w="198754" h="446404">
                  <a:moveTo>
                    <a:pt x="198165" y="446212"/>
                  </a:moveTo>
                  <a:lnTo>
                    <a:pt x="0" y="446212"/>
                  </a:lnTo>
                  <a:lnTo>
                    <a:pt x="0" y="0"/>
                  </a:lnTo>
                  <a:lnTo>
                    <a:pt x="198165" y="0"/>
                  </a:lnTo>
                  <a:lnTo>
                    <a:pt x="198165" y="446212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461235" y="3704784"/>
              <a:ext cx="198755" cy="183515"/>
            </a:xfrm>
            <a:custGeom>
              <a:avLst/>
              <a:gdLst/>
              <a:ahLst/>
              <a:cxnLst/>
              <a:rect l="l" t="t" r="r" b="b"/>
              <a:pathLst>
                <a:path w="198754" h="183514">
                  <a:moveTo>
                    <a:pt x="0" y="182894"/>
                  </a:moveTo>
                  <a:lnTo>
                    <a:pt x="198165" y="182894"/>
                  </a:lnTo>
                  <a:lnTo>
                    <a:pt x="198165" y="0"/>
                  </a:lnTo>
                  <a:lnTo>
                    <a:pt x="0" y="0"/>
                  </a:lnTo>
                  <a:lnTo>
                    <a:pt x="0" y="182894"/>
                  </a:lnTo>
                  <a:close/>
                </a:path>
              </a:pathLst>
            </a:custGeom>
            <a:solidFill>
              <a:srgbClr val="0187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106951" y="3611867"/>
            <a:ext cx="596265" cy="3994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53695" algn="l"/>
              </a:tabLst>
            </a:pPr>
            <a:r>
              <a:rPr sz="2450" b="1" spc="-105" dirty="0">
                <a:solidFill>
                  <a:srgbClr val="FDFDFD"/>
                </a:solidFill>
                <a:latin typeface="Arial"/>
                <a:cs typeface="Arial"/>
              </a:rPr>
              <a:t>o	</a:t>
            </a:r>
            <a:r>
              <a:rPr sz="1750" spc="-210" dirty="0">
                <a:solidFill>
                  <a:srgbClr val="FDFDFD"/>
                </a:solidFill>
                <a:latin typeface="Arial"/>
                <a:cs typeface="Arial"/>
              </a:rPr>
              <a:t>:::::¡</a:t>
            </a:r>
            <a:endParaRPr sz="175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3156" y="3968166"/>
            <a:ext cx="189230" cy="240029"/>
          </a:xfrm>
          <a:custGeom>
            <a:avLst/>
            <a:gdLst/>
            <a:ahLst/>
            <a:cxnLst/>
            <a:rect l="l" t="t" r="r" b="b"/>
            <a:pathLst>
              <a:path w="189230" h="240029">
                <a:moveTo>
                  <a:pt x="188728" y="239678"/>
                </a:moveTo>
                <a:lnTo>
                  <a:pt x="0" y="239678"/>
                </a:lnTo>
                <a:lnTo>
                  <a:pt x="0" y="0"/>
                </a:lnTo>
                <a:lnTo>
                  <a:pt x="188728" y="0"/>
                </a:lnTo>
                <a:lnTo>
                  <a:pt x="188728" y="239678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-9543" y="3962510"/>
            <a:ext cx="60960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spc="-190" dirty="0">
                <a:solidFill>
                  <a:srgbClr val="FDFDFD"/>
                </a:solidFill>
                <a:latin typeface="Times New Roman"/>
                <a:cs typeface="Times New Roman"/>
              </a:rPr>
              <a:t>-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478054" y="3994596"/>
            <a:ext cx="95885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30"/>
              </a:lnSpc>
            </a:pPr>
            <a:r>
              <a:rPr sz="1400" spc="-325" dirty="0">
                <a:solidFill>
                  <a:srgbClr val="FDFDFD"/>
                </a:solidFill>
                <a:latin typeface="Times New Roman"/>
                <a:cs typeface="Times New Roman"/>
              </a:rPr>
              <a:t>&lt;</a:t>
            </a:r>
            <a:r>
              <a:rPr sz="1400" spc="-190" dirty="0">
                <a:solidFill>
                  <a:srgbClr val="FDFDFD"/>
                </a:solidFill>
                <a:latin typeface="Times New Roman"/>
                <a:cs typeface="Times New Roman"/>
              </a:rPr>
              <a:t>(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132110" y="3945790"/>
            <a:ext cx="547370" cy="457834"/>
          </a:xfrm>
          <a:custGeom>
            <a:avLst/>
            <a:gdLst/>
            <a:ahLst/>
            <a:cxnLst/>
            <a:rect l="l" t="t" r="r" b="b"/>
            <a:pathLst>
              <a:path w="547370" h="457835">
                <a:moveTo>
                  <a:pt x="547313" y="457387"/>
                </a:moveTo>
                <a:lnTo>
                  <a:pt x="0" y="457387"/>
                </a:lnTo>
                <a:lnTo>
                  <a:pt x="0" y="0"/>
                </a:lnTo>
                <a:lnTo>
                  <a:pt x="547313" y="0"/>
                </a:lnTo>
                <a:lnTo>
                  <a:pt x="547313" y="457387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181690" y="4000199"/>
            <a:ext cx="88265" cy="366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40"/>
              </a:lnSpc>
            </a:pPr>
            <a:r>
              <a:rPr sz="2600" b="1" spc="-465" dirty="0">
                <a:solidFill>
                  <a:srgbClr val="FDFDFD"/>
                </a:solidFill>
                <a:latin typeface="Times New Roman"/>
                <a:cs typeface="Times New Roman"/>
              </a:rPr>
              <a:t>z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/>
          <p:nvPr/>
        </p:nvSpPr>
        <p:spPr>
          <a:xfrm>
            <a:off x="141541" y="3887685"/>
            <a:ext cx="538480" cy="1138555"/>
          </a:xfrm>
          <a:custGeom>
            <a:avLst/>
            <a:gdLst/>
            <a:ahLst/>
            <a:cxnLst/>
            <a:rect l="l" t="t" r="r" b="b"/>
            <a:pathLst>
              <a:path w="538480" h="1138554">
                <a:moveTo>
                  <a:pt x="537870" y="0"/>
                </a:moveTo>
                <a:lnTo>
                  <a:pt x="0" y="0"/>
                </a:lnTo>
                <a:lnTo>
                  <a:pt x="0" y="888796"/>
                </a:lnTo>
                <a:lnTo>
                  <a:pt x="0" y="1129817"/>
                </a:lnTo>
                <a:lnTo>
                  <a:pt x="0" y="1138466"/>
                </a:lnTo>
                <a:lnTo>
                  <a:pt x="537870" y="1138466"/>
                </a:lnTo>
                <a:lnTo>
                  <a:pt x="537870" y="1129817"/>
                </a:lnTo>
                <a:lnTo>
                  <a:pt x="537870" y="888796"/>
                </a:lnTo>
                <a:lnTo>
                  <a:pt x="537870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268358" y="4013213"/>
            <a:ext cx="157480" cy="9366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265"/>
              </a:lnSpc>
            </a:pPr>
            <a:r>
              <a:rPr sz="6650" spc="-825" dirty="0">
                <a:solidFill>
                  <a:srgbClr val="FDFDFD"/>
                </a:solidFill>
                <a:latin typeface="Times New Roman"/>
                <a:cs typeface="Times New Roman"/>
              </a:rPr>
              <a:t>º</a:t>
            </a:r>
            <a:endParaRPr sz="66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/>
          <p:nvPr/>
        </p:nvSpPr>
        <p:spPr>
          <a:xfrm>
            <a:off x="140677" y="4398517"/>
            <a:ext cx="538480" cy="553085"/>
          </a:xfrm>
          <a:custGeom>
            <a:avLst/>
            <a:gdLst/>
            <a:ahLst/>
            <a:cxnLst/>
            <a:rect l="l" t="t" r="r" b="b"/>
            <a:pathLst>
              <a:path w="538480" h="553085">
                <a:moveTo>
                  <a:pt x="537883" y="0"/>
                </a:moveTo>
                <a:lnTo>
                  <a:pt x="0" y="0"/>
                </a:lnTo>
                <a:lnTo>
                  <a:pt x="0" y="377964"/>
                </a:lnTo>
                <a:lnTo>
                  <a:pt x="0" y="552716"/>
                </a:lnTo>
                <a:lnTo>
                  <a:pt x="537883" y="552716"/>
                </a:lnTo>
                <a:lnTo>
                  <a:pt x="537883" y="377964"/>
                </a:lnTo>
                <a:lnTo>
                  <a:pt x="537883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127988" y="4449109"/>
            <a:ext cx="231775" cy="3689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50" b="1" spc="-545" dirty="0">
                <a:solidFill>
                  <a:srgbClr val="FDFDFD"/>
                </a:solidFill>
                <a:latin typeface="Courier New"/>
                <a:cs typeface="Courier New"/>
              </a:rPr>
              <a:t>wu</a:t>
            </a:r>
            <a:endParaRPr sz="2250">
              <a:latin typeface="Courier New"/>
              <a:cs typeface="Courier New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126193" y="4744222"/>
            <a:ext cx="189230" cy="186690"/>
          </a:xfrm>
          <a:custGeom>
            <a:avLst/>
            <a:gdLst/>
            <a:ahLst/>
            <a:cxnLst/>
            <a:rect l="l" t="t" r="r" b="b"/>
            <a:pathLst>
              <a:path w="189229" h="186689">
                <a:moveTo>
                  <a:pt x="188728" y="186148"/>
                </a:moveTo>
                <a:lnTo>
                  <a:pt x="0" y="186148"/>
                </a:lnTo>
                <a:lnTo>
                  <a:pt x="0" y="0"/>
                </a:lnTo>
                <a:lnTo>
                  <a:pt x="188728" y="0"/>
                </a:lnTo>
                <a:lnTo>
                  <a:pt x="188728" y="186148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113493" y="4733870"/>
            <a:ext cx="100965" cy="1860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50" b="1" i="1" spc="-204" dirty="0">
                <a:solidFill>
                  <a:srgbClr val="FDFDFD"/>
                </a:solidFill>
                <a:latin typeface="Arial"/>
                <a:cs typeface="Arial"/>
              </a:rPr>
              <a:t>V,</a:t>
            </a:r>
            <a:endParaRPr sz="105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478054" y="4695018"/>
            <a:ext cx="198755" cy="240029"/>
          </a:xfrm>
          <a:custGeom>
            <a:avLst/>
            <a:gdLst/>
            <a:ahLst/>
            <a:cxnLst/>
            <a:rect l="l" t="t" r="r" b="b"/>
            <a:pathLst>
              <a:path w="198754" h="240029">
                <a:moveTo>
                  <a:pt x="198165" y="239678"/>
                </a:moveTo>
                <a:lnTo>
                  <a:pt x="0" y="239678"/>
                </a:lnTo>
                <a:lnTo>
                  <a:pt x="0" y="0"/>
                </a:lnTo>
                <a:lnTo>
                  <a:pt x="198165" y="0"/>
                </a:lnTo>
                <a:lnTo>
                  <a:pt x="198165" y="239678"/>
                </a:lnTo>
                <a:close/>
              </a:path>
            </a:pathLst>
          </a:custGeom>
          <a:solidFill>
            <a:srgbClr val="018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478054" y="4721446"/>
            <a:ext cx="95885" cy="1974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30"/>
              </a:lnSpc>
            </a:pPr>
            <a:r>
              <a:rPr sz="1400" spc="-325" dirty="0">
                <a:solidFill>
                  <a:srgbClr val="FDFDFD"/>
                </a:solidFill>
                <a:latin typeface="Times New Roman"/>
                <a:cs typeface="Times New Roman"/>
              </a:rPr>
              <a:t>&lt;</a:t>
            </a:r>
            <a:r>
              <a:rPr sz="1400" spc="-190" dirty="0">
                <a:solidFill>
                  <a:srgbClr val="FDFDFD"/>
                </a:solidFill>
                <a:latin typeface="Times New Roman"/>
                <a:cs typeface="Times New Roman"/>
              </a:rPr>
              <a:t>(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61" name="object 61"/>
          <p:cNvSpPr/>
          <p:nvPr/>
        </p:nvSpPr>
        <p:spPr>
          <a:xfrm>
            <a:off x="477715" y="4776477"/>
            <a:ext cx="198755" cy="457834"/>
          </a:xfrm>
          <a:custGeom>
            <a:avLst/>
            <a:gdLst/>
            <a:ahLst/>
            <a:cxnLst/>
            <a:rect l="l" t="t" r="r" b="b"/>
            <a:pathLst>
              <a:path w="198754" h="457835">
                <a:moveTo>
                  <a:pt x="198165" y="457387"/>
                </a:moveTo>
                <a:lnTo>
                  <a:pt x="0" y="457387"/>
                </a:lnTo>
                <a:lnTo>
                  <a:pt x="0" y="0"/>
                </a:lnTo>
                <a:lnTo>
                  <a:pt x="198165" y="0"/>
                </a:lnTo>
                <a:lnTo>
                  <a:pt x="198165" y="457387"/>
                </a:lnTo>
                <a:close/>
              </a:path>
            </a:pathLst>
          </a:custGeom>
          <a:solidFill>
            <a:srgbClr val="018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465015" y="4782184"/>
            <a:ext cx="113664" cy="4222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00" b="1" spc="-465" dirty="0">
                <a:solidFill>
                  <a:srgbClr val="FDFDFD"/>
                </a:solidFill>
                <a:latin typeface="Times New Roman"/>
                <a:cs typeface="Times New Roman"/>
              </a:rPr>
              <a:t>z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63" name="object 63"/>
          <p:cNvSpPr/>
          <p:nvPr/>
        </p:nvSpPr>
        <p:spPr>
          <a:xfrm>
            <a:off x="472104" y="5017501"/>
            <a:ext cx="198755" cy="364490"/>
          </a:xfrm>
          <a:custGeom>
            <a:avLst/>
            <a:gdLst/>
            <a:ahLst/>
            <a:cxnLst/>
            <a:rect l="l" t="t" r="r" b="b"/>
            <a:pathLst>
              <a:path w="198754" h="364489">
                <a:moveTo>
                  <a:pt x="198165" y="364255"/>
                </a:moveTo>
                <a:lnTo>
                  <a:pt x="0" y="364255"/>
                </a:lnTo>
                <a:lnTo>
                  <a:pt x="0" y="0"/>
                </a:lnTo>
                <a:lnTo>
                  <a:pt x="198165" y="0"/>
                </a:lnTo>
                <a:lnTo>
                  <a:pt x="198165" y="364255"/>
                </a:lnTo>
                <a:close/>
              </a:path>
            </a:pathLst>
          </a:custGeom>
          <a:solidFill>
            <a:srgbClr val="018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4" name="object 64"/>
          <p:cNvSpPr txBox="1"/>
          <p:nvPr/>
        </p:nvSpPr>
        <p:spPr>
          <a:xfrm>
            <a:off x="459405" y="5018961"/>
            <a:ext cx="252729" cy="3308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spc="-225" dirty="0">
                <a:solidFill>
                  <a:srgbClr val="FDFDFD"/>
                </a:solidFill>
                <a:latin typeface="Arial"/>
                <a:cs typeface="Arial"/>
              </a:rPr>
              <a:t>a::</a:t>
            </a:r>
            <a:endParaRPr sz="2000">
              <a:latin typeface="Arial"/>
              <a:cs typeface="Arial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480419" y="5206084"/>
            <a:ext cx="198755" cy="300990"/>
          </a:xfrm>
          <a:custGeom>
            <a:avLst/>
            <a:gdLst/>
            <a:ahLst/>
            <a:cxnLst/>
            <a:rect l="l" t="t" r="r" b="b"/>
            <a:pathLst>
              <a:path w="198754" h="300989">
                <a:moveTo>
                  <a:pt x="198165" y="300510"/>
                </a:moveTo>
                <a:lnTo>
                  <a:pt x="0" y="300510"/>
                </a:lnTo>
                <a:lnTo>
                  <a:pt x="0" y="0"/>
                </a:lnTo>
                <a:lnTo>
                  <a:pt x="198165" y="0"/>
                </a:lnTo>
                <a:lnTo>
                  <a:pt x="198165" y="300510"/>
                </a:lnTo>
                <a:close/>
              </a:path>
            </a:pathLst>
          </a:custGeom>
          <a:solidFill>
            <a:srgbClr val="018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480419" y="5237642"/>
            <a:ext cx="119380" cy="2349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25"/>
              </a:lnSpc>
            </a:pPr>
            <a:r>
              <a:rPr sz="1650" b="1" spc="-350" dirty="0">
                <a:solidFill>
                  <a:srgbClr val="FDFDFD"/>
                </a:solidFill>
                <a:latin typeface="Arial"/>
                <a:cs typeface="Arial"/>
              </a:rPr>
              <a:t>w</a:t>
            </a:r>
            <a:endParaRPr sz="165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477368" y="5350405"/>
            <a:ext cx="198755" cy="299085"/>
          </a:xfrm>
          <a:custGeom>
            <a:avLst/>
            <a:gdLst/>
            <a:ahLst/>
            <a:cxnLst/>
            <a:rect l="l" t="t" r="r" b="b"/>
            <a:pathLst>
              <a:path w="198754" h="299085">
                <a:moveTo>
                  <a:pt x="198165" y="299060"/>
                </a:moveTo>
                <a:lnTo>
                  <a:pt x="0" y="299060"/>
                </a:lnTo>
                <a:lnTo>
                  <a:pt x="0" y="0"/>
                </a:lnTo>
                <a:lnTo>
                  <a:pt x="198165" y="0"/>
                </a:lnTo>
                <a:lnTo>
                  <a:pt x="198165" y="299060"/>
                </a:lnTo>
                <a:close/>
              </a:path>
            </a:pathLst>
          </a:custGeom>
          <a:solidFill>
            <a:srgbClr val="018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477368" y="5385982"/>
            <a:ext cx="105410" cy="24002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55"/>
              </a:lnSpc>
            </a:pPr>
            <a:r>
              <a:rPr sz="1700" b="1" spc="-155" dirty="0">
                <a:solidFill>
                  <a:srgbClr val="FDFDFD"/>
                </a:solidFill>
                <a:latin typeface="Times New Roman"/>
                <a:cs typeface="Times New Roman"/>
              </a:rPr>
              <a:t>t­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69" name="object 69"/>
          <p:cNvSpPr/>
          <p:nvPr/>
        </p:nvSpPr>
        <p:spPr>
          <a:xfrm>
            <a:off x="477715" y="5418371"/>
            <a:ext cx="198755" cy="457834"/>
          </a:xfrm>
          <a:custGeom>
            <a:avLst/>
            <a:gdLst/>
            <a:ahLst/>
            <a:cxnLst/>
            <a:rect l="l" t="t" r="r" b="b"/>
            <a:pathLst>
              <a:path w="198754" h="457835">
                <a:moveTo>
                  <a:pt x="198165" y="457387"/>
                </a:moveTo>
                <a:lnTo>
                  <a:pt x="0" y="457387"/>
                </a:lnTo>
                <a:lnTo>
                  <a:pt x="0" y="0"/>
                </a:lnTo>
                <a:lnTo>
                  <a:pt x="198165" y="0"/>
                </a:lnTo>
                <a:lnTo>
                  <a:pt x="198165" y="457387"/>
                </a:lnTo>
                <a:close/>
              </a:path>
            </a:pathLst>
          </a:custGeom>
          <a:solidFill>
            <a:srgbClr val="018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477715" y="5472781"/>
            <a:ext cx="107314" cy="3663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840"/>
              </a:lnSpc>
            </a:pPr>
            <a:r>
              <a:rPr sz="2600" b="1" spc="-315" dirty="0">
                <a:solidFill>
                  <a:srgbClr val="FDFDFD"/>
                </a:solidFill>
                <a:latin typeface="Times New Roman"/>
                <a:cs typeface="Times New Roman"/>
              </a:rPr>
              <a:t>z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1988719" y="2029143"/>
            <a:ext cx="207645" cy="685165"/>
          </a:xfrm>
          <a:custGeom>
            <a:avLst/>
            <a:gdLst/>
            <a:ahLst/>
            <a:cxnLst/>
            <a:rect l="l" t="t" r="r" b="b"/>
            <a:pathLst>
              <a:path w="207644" h="685164">
                <a:moveTo>
                  <a:pt x="207601" y="684795"/>
                </a:moveTo>
                <a:lnTo>
                  <a:pt x="0" y="684795"/>
                </a:lnTo>
                <a:lnTo>
                  <a:pt x="0" y="0"/>
                </a:lnTo>
                <a:lnTo>
                  <a:pt x="207601" y="0"/>
                </a:lnTo>
                <a:lnTo>
                  <a:pt x="207601" y="684795"/>
                </a:lnTo>
                <a:close/>
              </a:path>
            </a:pathLst>
          </a:custGeom>
          <a:solidFill>
            <a:srgbClr val="0150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1976019" y="2036563"/>
            <a:ext cx="211454" cy="6362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00" spc="-540" dirty="0">
                <a:solidFill>
                  <a:srgbClr val="FDFDFD"/>
                </a:solidFill>
                <a:latin typeface="Times New Roman"/>
                <a:cs typeface="Times New Roman"/>
              </a:rPr>
              <a:t>1</a:t>
            </a:r>
            <a:endParaRPr sz="4000">
              <a:latin typeface="Times New Roman"/>
              <a:cs typeface="Times New Roman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2356907" y="2767360"/>
            <a:ext cx="8467725" cy="555625"/>
          </a:xfrm>
          <a:custGeom>
            <a:avLst/>
            <a:gdLst/>
            <a:ahLst/>
            <a:cxnLst/>
            <a:rect l="l" t="t" r="r" b="b"/>
            <a:pathLst>
              <a:path w="8467725" h="555625">
                <a:moveTo>
                  <a:pt x="8467309" y="555188"/>
                </a:moveTo>
                <a:lnTo>
                  <a:pt x="0" y="555188"/>
                </a:lnTo>
                <a:lnTo>
                  <a:pt x="0" y="0"/>
                </a:lnTo>
                <a:lnTo>
                  <a:pt x="8467309" y="0"/>
                </a:lnTo>
                <a:lnTo>
                  <a:pt x="8467309" y="555188"/>
                </a:lnTo>
                <a:close/>
              </a:path>
            </a:pathLst>
          </a:custGeom>
          <a:solidFill>
            <a:srgbClr val="01509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2356909" y="2770756"/>
            <a:ext cx="8473440" cy="5143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  <a:tabLst>
                <a:tab pos="616585" algn="l"/>
              </a:tabLst>
            </a:pPr>
            <a:r>
              <a:rPr sz="3200" spc="-455" dirty="0">
                <a:solidFill>
                  <a:srgbClr val="FDFDFD"/>
                </a:solidFill>
                <a:latin typeface="Arial"/>
                <a:cs typeface="Arial"/>
              </a:rPr>
              <a:t>Mi	</a:t>
            </a:r>
            <a:r>
              <a:rPr sz="3200" spc="135" dirty="0">
                <a:solidFill>
                  <a:srgbClr val="FDFDFD"/>
                </a:solidFill>
                <a:latin typeface="Arial"/>
                <a:cs typeface="Arial"/>
              </a:rPr>
              <a:t>institución</a:t>
            </a:r>
            <a:r>
              <a:rPr sz="3200" spc="245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200" spc="70" dirty="0">
                <a:solidFill>
                  <a:srgbClr val="FDFDFD"/>
                </a:solidFill>
                <a:latin typeface="Arial"/>
                <a:cs typeface="Arial"/>
              </a:rPr>
              <a:t>ha</a:t>
            </a:r>
            <a:r>
              <a:rPr sz="3200" spc="45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200" spc="165" dirty="0">
                <a:solidFill>
                  <a:srgbClr val="FDFDFD"/>
                </a:solidFill>
                <a:latin typeface="Arial"/>
                <a:cs typeface="Arial"/>
              </a:rPr>
              <a:t>obtenido</a:t>
            </a:r>
            <a:r>
              <a:rPr sz="3200" spc="16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200" spc="85" dirty="0">
                <a:solidFill>
                  <a:srgbClr val="FDFDFD"/>
                </a:solidFill>
                <a:latin typeface="Arial"/>
                <a:cs typeface="Arial"/>
              </a:rPr>
              <a:t>una</a:t>
            </a:r>
            <a:r>
              <a:rPr sz="3200" spc="175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200" spc="95" dirty="0">
                <a:solidFill>
                  <a:srgbClr val="FDFDFD"/>
                </a:solidFill>
                <a:latin typeface="Arial"/>
                <a:cs typeface="Arial"/>
              </a:rPr>
              <a:t>Acreditación</a:t>
            </a:r>
            <a:endParaRPr sz="3200">
              <a:latin typeface="Arial"/>
              <a:cs typeface="Arial"/>
            </a:endParaRPr>
          </a:p>
        </p:txBody>
      </p:sp>
      <p:sp>
        <p:nvSpPr>
          <p:cNvPr id="75" name="object 75"/>
          <p:cNvSpPr txBox="1"/>
          <p:nvPr/>
        </p:nvSpPr>
        <p:spPr>
          <a:xfrm>
            <a:off x="2921466" y="3343177"/>
            <a:ext cx="7369175" cy="555625"/>
          </a:xfrm>
          <a:prstGeom prst="rect">
            <a:avLst/>
          </a:prstGeom>
          <a:solidFill>
            <a:srgbClr val="015090"/>
          </a:solidFill>
        </p:spPr>
        <p:txBody>
          <a:bodyPr vert="horz" wrap="square" lIns="0" tIns="1651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30"/>
              </a:spcBef>
            </a:pPr>
            <a:r>
              <a:rPr sz="3200" spc="-5" dirty="0">
                <a:solidFill>
                  <a:srgbClr val="FDFDFD"/>
                </a:solidFill>
                <a:latin typeface="Arial"/>
                <a:cs typeface="Arial"/>
              </a:rPr>
              <a:t>Erasmus,</a:t>
            </a:r>
            <a:r>
              <a:rPr sz="3200" spc="9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200" spc="50" dirty="0">
                <a:solidFill>
                  <a:srgbClr val="FDFDFD"/>
                </a:solidFill>
                <a:latin typeface="Arial"/>
                <a:cs typeface="Arial"/>
              </a:rPr>
              <a:t>¿qué</a:t>
            </a:r>
            <a:r>
              <a:rPr sz="3200" spc="13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200" spc="110" dirty="0">
                <a:solidFill>
                  <a:srgbClr val="FDFDFD"/>
                </a:solidFill>
                <a:latin typeface="Arial"/>
                <a:cs typeface="Arial"/>
              </a:rPr>
              <a:t>debemos</a:t>
            </a:r>
            <a:r>
              <a:rPr sz="3200" spc="185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200" spc="60" dirty="0">
                <a:solidFill>
                  <a:srgbClr val="FDFDFD"/>
                </a:solidFill>
                <a:latin typeface="Arial"/>
                <a:cs typeface="Arial"/>
              </a:rPr>
              <a:t>hacer</a:t>
            </a:r>
            <a:r>
              <a:rPr sz="3200" spc="155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200" spc="75" dirty="0">
                <a:solidFill>
                  <a:srgbClr val="FDFDFD"/>
                </a:solidFill>
                <a:latin typeface="Arial"/>
                <a:cs typeface="Arial"/>
              </a:rPr>
              <a:t>ahora?</a:t>
            </a:r>
            <a:endParaRPr sz="3200">
              <a:latin typeface="Arial"/>
              <a:cs typeface="Arial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459105" y="5375478"/>
            <a:ext cx="198755" cy="727710"/>
          </a:xfrm>
          <a:custGeom>
            <a:avLst/>
            <a:gdLst/>
            <a:ahLst/>
            <a:cxnLst/>
            <a:rect l="l" t="t" r="r" b="b"/>
            <a:pathLst>
              <a:path w="198754" h="727710">
                <a:moveTo>
                  <a:pt x="198165" y="727595"/>
                </a:moveTo>
                <a:lnTo>
                  <a:pt x="0" y="727595"/>
                </a:lnTo>
                <a:lnTo>
                  <a:pt x="0" y="0"/>
                </a:lnTo>
                <a:lnTo>
                  <a:pt x="198165" y="0"/>
                </a:lnTo>
                <a:lnTo>
                  <a:pt x="198165" y="727595"/>
                </a:lnTo>
                <a:close/>
              </a:path>
            </a:pathLst>
          </a:custGeom>
          <a:solidFill>
            <a:srgbClr val="0187D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446406" y="5384156"/>
            <a:ext cx="214629" cy="6743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250" spc="70" dirty="0">
                <a:solidFill>
                  <a:srgbClr val="FDFDFD"/>
                </a:solidFill>
                <a:latin typeface="Times New Roman"/>
                <a:cs typeface="Times New Roman"/>
              </a:rPr>
              <a:t>-</a:t>
            </a:r>
            <a:endParaRPr sz="4250">
              <a:latin typeface="Times New Roman"/>
              <a:cs typeface="Times New Roman"/>
            </a:endParaRPr>
          </a:p>
        </p:txBody>
      </p:sp>
      <p:grpSp>
        <p:nvGrpSpPr>
          <p:cNvPr id="78" name="object 78"/>
          <p:cNvGrpSpPr/>
          <p:nvPr/>
        </p:nvGrpSpPr>
        <p:grpSpPr>
          <a:xfrm>
            <a:off x="113189" y="6248799"/>
            <a:ext cx="469900" cy="473075"/>
            <a:chOff x="113189" y="6248799"/>
            <a:chExt cx="469900" cy="473075"/>
          </a:xfrm>
        </p:grpSpPr>
        <p:sp>
          <p:nvSpPr>
            <p:cNvPr id="79" name="object 79"/>
            <p:cNvSpPr/>
            <p:nvPr/>
          </p:nvSpPr>
          <p:spPr>
            <a:xfrm>
              <a:off x="113189" y="6248799"/>
              <a:ext cx="377825" cy="173990"/>
            </a:xfrm>
            <a:custGeom>
              <a:avLst/>
              <a:gdLst/>
              <a:ahLst/>
              <a:cxnLst/>
              <a:rect l="l" t="t" r="r" b="b"/>
              <a:pathLst>
                <a:path w="377825" h="173989">
                  <a:moveTo>
                    <a:pt x="377457" y="173496"/>
                  </a:moveTo>
                  <a:lnTo>
                    <a:pt x="0" y="173496"/>
                  </a:lnTo>
                  <a:lnTo>
                    <a:pt x="0" y="0"/>
                  </a:lnTo>
                  <a:lnTo>
                    <a:pt x="377457" y="0"/>
                  </a:lnTo>
                  <a:lnTo>
                    <a:pt x="377457" y="173496"/>
                  </a:lnTo>
                  <a:close/>
                </a:path>
              </a:pathLst>
            </a:custGeom>
            <a:solidFill>
              <a:srgbClr val="1383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13182" y="6456476"/>
              <a:ext cx="358775" cy="173990"/>
            </a:xfrm>
            <a:custGeom>
              <a:avLst/>
              <a:gdLst/>
              <a:ahLst/>
              <a:cxnLst/>
              <a:rect l="l" t="t" r="r" b="b"/>
              <a:pathLst>
                <a:path w="358775" h="173990">
                  <a:moveTo>
                    <a:pt x="358584" y="0"/>
                  </a:moveTo>
                  <a:lnTo>
                    <a:pt x="0" y="0"/>
                  </a:lnTo>
                  <a:lnTo>
                    <a:pt x="0" y="143497"/>
                  </a:lnTo>
                  <a:lnTo>
                    <a:pt x="0" y="173494"/>
                  </a:lnTo>
                  <a:lnTo>
                    <a:pt x="358584" y="173494"/>
                  </a:lnTo>
                  <a:lnTo>
                    <a:pt x="358584" y="143497"/>
                  </a:lnTo>
                  <a:lnTo>
                    <a:pt x="358584" y="0"/>
                  </a:lnTo>
                  <a:close/>
                </a:path>
              </a:pathLst>
            </a:custGeom>
            <a:solidFill>
              <a:srgbClr val="4199D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271134" y="6599968"/>
              <a:ext cx="311785" cy="121920"/>
            </a:xfrm>
            <a:custGeom>
              <a:avLst/>
              <a:gdLst/>
              <a:ahLst/>
              <a:cxnLst/>
              <a:rect l="l" t="t" r="r" b="b"/>
              <a:pathLst>
                <a:path w="311784" h="121920">
                  <a:moveTo>
                    <a:pt x="311402" y="121447"/>
                  </a:moveTo>
                  <a:lnTo>
                    <a:pt x="0" y="121447"/>
                  </a:lnTo>
                  <a:lnTo>
                    <a:pt x="0" y="0"/>
                  </a:lnTo>
                  <a:lnTo>
                    <a:pt x="311402" y="0"/>
                  </a:lnTo>
                  <a:lnTo>
                    <a:pt x="311402" y="121447"/>
                  </a:lnTo>
                  <a:close/>
                </a:path>
              </a:pathLst>
            </a:custGeom>
            <a:solidFill>
              <a:srgbClr val="1383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2" name="object 82"/>
          <p:cNvSpPr txBox="1"/>
          <p:nvPr/>
        </p:nvSpPr>
        <p:spPr>
          <a:xfrm>
            <a:off x="258434" y="6590789"/>
            <a:ext cx="352425" cy="1327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00" u="heavy" spc="25" dirty="0">
                <a:solidFill>
                  <a:srgbClr val="E4EBF6"/>
                </a:solidFill>
                <a:uFill>
                  <a:solidFill>
                    <a:srgbClr val="E4EBF6"/>
                  </a:solidFill>
                </a:uFill>
                <a:latin typeface="Arial"/>
                <a:cs typeface="Arial"/>
              </a:rPr>
              <a:t>200!&lt;'!</a:t>
            </a:r>
            <a:r>
              <a:rPr sz="700" spc="25" dirty="0">
                <a:solidFill>
                  <a:srgbClr val="E4EBF6"/>
                </a:solidFill>
                <a:latin typeface="Arial"/>
                <a:cs typeface="Arial"/>
              </a:rPr>
              <a:t>!</a:t>
            </a:r>
            <a:endParaRPr sz="7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504010" cy="682042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29611" y="225665"/>
            <a:ext cx="883606" cy="41334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82418" y="263241"/>
            <a:ext cx="1541611" cy="375769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4211229" y="864473"/>
            <a:ext cx="4888034" cy="1728540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1645011" y="150511"/>
            <a:ext cx="0" cy="601345"/>
          </a:xfrm>
          <a:custGeom>
            <a:avLst/>
            <a:gdLst/>
            <a:ahLst/>
            <a:cxnLst/>
            <a:rect l="l" t="t" r="r" b="b"/>
            <a:pathLst>
              <a:path h="601345">
                <a:moveTo>
                  <a:pt x="0" y="601231"/>
                </a:moveTo>
                <a:lnTo>
                  <a:pt x="0" y="0"/>
                </a:lnTo>
              </a:path>
            </a:pathLst>
          </a:custGeom>
          <a:ln w="282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7" name="object 7"/>
          <p:cNvGrpSpPr/>
          <p:nvPr/>
        </p:nvGrpSpPr>
        <p:grpSpPr>
          <a:xfrm>
            <a:off x="1626211" y="155208"/>
            <a:ext cx="1889760" cy="596900"/>
            <a:chOff x="1626211" y="155208"/>
            <a:chExt cx="1889760" cy="596900"/>
          </a:xfrm>
        </p:grpSpPr>
        <p:sp>
          <p:nvSpPr>
            <p:cNvPr id="8" name="object 8"/>
            <p:cNvSpPr/>
            <p:nvPr/>
          </p:nvSpPr>
          <p:spPr>
            <a:xfrm>
              <a:off x="3487425" y="206876"/>
              <a:ext cx="0" cy="545465"/>
            </a:xfrm>
            <a:custGeom>
              <a:avLst/>
              <a:gdLst/>
              <a:ahLst/>
              <a:cxnLst/>
              <a:rect l="l" t="t" r="r" b="b"/>
              <a:pathLst>
                <a:path h="545465">
                  <a:moveTo>
                    <a:pt x="0" y="544865"/>
                  </a:moveTo>
                  <a:lnTo>
                    <a:pt x="0" y="0"/>
                  </a:lnTo>
                </a:path>
              </a:pathLst>
            </a:custGeom>
            <a:ln w="376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635611" y="169299"/>
              <a:ext cx="1880235" cy="0"/>
            </a:xfrm>
            <a:custGeom>
              <a:avLst/>
              <a:gdLst/>
              <a:ahLst/>
              <a:cxnLst/>
              <a:rect l="l" t="t" r="r" b="b"/>
              <a:pathLst>
                <a:path w="1880235">
                  <a:moveTo>
                    <a:pt x="0" y="0"/>
                  </a:moveTo>
                  <a:lnTo>
                    <a:pt x="1880014" y="0"/>
                  </a:lnTo>
                </a:path>
              </a:pathLst>
            </a:custGeom>
            <a:ln w="2818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26211" y="723559"/>
              <a:ext cx="1880235" cy="0"/>
            </a:xfrm>
            <a:custGeom>
              <a:avLst/>
              <a:gdLst/>
              <a:ahLst/>
              <a:cxnLst/>
              <a:rect l="l" t="t" r="r" b="b"/>
              <a:pathLst>
                <a:path w="1880235">
                  <a:moveTo>
                    <a:pt x="0" y="0"/>
                  </a:moveTo>
                  <a:lnTo>
                    <a:pt x="1880014" y="0"/>
                  </a:lnTo>
                </a:path>
              </a:pathLst>
            </a:custGeom>
            <a:ln w="37576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/>
          <p:nvPr/>
        </p:nvSpPr>
        <p:spPr>
          <a:xfrm>
            <a:off x="1522811" y="6811025"/>
            <a:ext cx="10669270" cy="19050"/>
          </a:xfrm>
          <a:custGeom>
            <a:avLst/>
            <a:gdLst/>
            <a:ahLst/>
            <a:cxnLst/>
            <a:rect l="l" t="t" r="r" b="b"/>
            <a:pathLst>
              <a:path w="10669270" h="19050">
                <a:moveTo>
                  <a:pt x="0" y="0"/>
                </a:moveTo>
                <a:lnTo>
                  <a:pt x="10669188" y="0"/>
                </a:lnTo>
                <a:lnTo>
                  <a:pt x="10669188" y="18788"/>
                </a:lnTo>
                <a:lnTo>
                  <a:pt x="0" y="18788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title"/>
          </p:nvPr>
        </p:nvSpPr>
        <p:spPr>
          <a:xfrm>
            <a:off x="9599065" y="231100"/>
            <a:ext cx="2100580" cy="4324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pc="535" dirty="0">
                <a:solidFill>
                  <a:srgbClr val="034693"/>
                </a:solidFill>
              </a:rPr>
              <a:t>-Erasmus+</a:t>
            </a:r>
          </a:p>
        </p:txBody>
      </p:sp>
      <p:sp>
        <p:nvSpPr>
          <p:cNvPr id="13" name="object 13"/>
          <p:cNvSpPr txBox="1"/>
          <p:nvPr/>
        </p:nvSpPr>
        <p:spPr>
          <a:xfrm>
            <a:off x="9619936" y="579992"/>
            <a:ext cx="2101850" cy="1714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950" spc="25" dirty="0">
                <a:solidFill>
                  <a:srgbClr val="034693"/>
                </a:solidFill>
                <a:latin typeface="Times New Roman"/>
                <a:cs typeface="Times New Roman"/>
              </a:rPr>
              <a:t>En</a:t>
            </a:r>
            <a:r>
              <a:rPr sz="950" spc="25" dirty="0">
                <a:solidFill>
                  <a:srgbClr val="1F569A"/>
                </a:solidFill>
                <a:latin typeface="Times New Roman"/>
                <a:cs typeface="Times New Roman"/>
              </a:rPr>
              <a:t>riquecie</a:t>
            </a:r>
            <a:r>
              <a:rPr sz="950" spc="25" dirty="0">
                <a:solidFill>
                  <a:srgbClr val="4B6EA7"/>
                </a:solidFill>
                <a:latin typeface="Times New Roman"/>
                <a:cs typeface="Times New Roman"/>
              </a:rPr>
              <a:t>n</a:t>
            </a:r>
            <a:r>
              <a:rPr sz="950" spc="25" dirty="0">
                <a:solidFill>
                  <a:srgbClr val="1F569A"/>
                </a:solidFill>
                <a:latin typeface="Times New Roman"/>
                <a:cs typeface="Times New Roman"/>
              </a:rPr>
              <a:t>d</a:t>
            </a:r>
            <a:r>
              <a:rPr sz="950" spc="-145" dirty="0">
                <a:solidFill>
                  <a:srgbClr val="1F569A"/>
                </a:solidFill>
                <a:latin typeface="Times New Roman"/>
                <a:cs typeface="Times New Roman"/>
              </a:rPr>
              <a:t> </a:t>
            </a:r>
            <a:r>
              <a:rPr sz="950" spc="15" dirty="0">
                <a:solidFill>
                  <a:srgbClr val="1F569A"/>
                </a:solidFill>
                <a:latin typeface="Times New Roman"/>
                <a:cs typeface="Times New Roman"/>
              </a:rPr>
              <a:t>o</a:t>
            </a:r>
            <a:r>
              <a:rPr sz="950" spc="35" dirty="0">
                <a:solidFill>
                  <a:srgbClr val="1F569A"/>
                </a:solidFill>
                <a:latin typeface="Times New Roman"/>
                <a:cs typeface="Times New Roman"/>
              </a:rPr>
              <a:t> </a:t>
            </a:r>
            <a:r>
              <a:rPr sz="950" spc="15" dirty="0">
                <a:solidFill>
                  <a:srgbClr val="1F569A"/>
                </a:solidFill>
                <a:latin typeface="Times New Roman"/>
                <a:cs typeface="Times New Roman"/>
              </a:rPr>
              <a:t>vidas</a:t>
            </a:r>
            <a:r>
              <a:rPr sz="950" spc="15" dirty="0">
                <a:solidFill>
                  <a:srgbClr val="4B6EA7"/>
                </a:solidFill>
                <a:latin typeface="Times New Roman"/>
                <a:cs typeface="Times New Roman"/>
              </a:rPr>
              <a:t>,</a:t>
            </a:r>
            <a:r>
              <a:rPr sz="950" spc="50" dirty="0">
                <a:solidFill>
                  <a:srgbClr val="4B6EA7"/>
                </a:solidFill>
                <a:latin typeface="Times New Roman"/>
                <a:cs typeface="Times New Roman"/>
              </a:rPr>
              <a:t> </a:t>
            </a:r>
            <a:r>
              <a:rPr sz="950" spc="60" dirty="0">
                <a:solidFill>
                  <a:srgbClr val="1F569A"/>
                </a:solidFill>
                <a:latin typeface="Times New Roman"/>
                <a:cs typeface="Times New Roman"/>
              </a:rPr>
              <a:t>abriendo</a:t>
            </a:r>
            <a:r>
              <a:rPr sz="950" spc="-60" dirty="0">
                <a:solidFill>
                  <a:srgbClr val="1F569A"/>
                </a:solidFill>
                <a:latin typeface="Times New Roman"/>
                <a:cs typeface="Times New Roman"/>
              </a:rPr>
              <a:t> </a:t>
            </a:r>
            <a:r>
              <a:rPr sz="950" spc="45" dirty="0">
                <a:solidFill>
                  <a:srgbClr val="1F569A"/>
                </a:solidFill>
                <a:latin typeface="Times New Roman"/>
                <a:cs typeface="Times New Roman"/>
              </a:rPr>
              <a:t>me</a:t>
            </a:r>
            <a:r>
              <a:rPr sz="950" spc="45" dirty="0">
                <a:solidFill>
                  <a:srgbClr val="034693"/>
                </a:solidFill>
                <a:latin typeface="Times New Roman"/>
                <a:cs typeface="Times New Roman"/>
              </a:rPr>
              <a:t>n</a:t>
            </a:r>
            <a:r>
              <a:rPr sz="950" spc="45" dirty="0">
                <a:solidFill>
                  <a:srgbClr val="1F569A"/>
                </a:solidFill>
                <a:latin typeface="Times New Roman"/>
                <a:cs typeface="Times New Roman"/>
              </a:rPr>
              <a:t>tes</a:t>
            </a:r>
            <a:r>
              <a:rPr sz="950" spc="-125" dirty="0">
                <a:solidFill>
                  <a:srgbClr val="1F569A"/>
                </a:solidFill>
                <a:latin typeface="Times New Roman"/>
                <a:cs typeface="Times New Roman"/>
              </a:rPr>
              <a:t> </a:t>
            </a:r>
            <a:r>
              <a:rPr sz="950" spc="20" dirty="0">
                <a:solidFill>
                  <a:srgbClr val="4B6EA7"/>
                </a:solidFill>
                <a:latin typeface="Times New Roman"/>
                <a:cs typeface="Times New Roman"/>
              </a:rPr>
              <a:t>.</a:t>
            </a:r>
            <a:endParaRPr sz="95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939376" y="3019793"/>
            <a:ext cx="7223759" cy="1122680"/>
          </a:xfrm>
          <a:custGeom>
            <a:avLst/>
            <a:gdLst/>
            <a:ahLst/>
            <a:cxnLst/>
            <a:rect l="l" t="t" r="r" b="b"/>
            <a:pathLst>
              <a:path w="7223759" h="1122679">
                <a:moveTo>
                  <a:pt x="6425489" y="573049"/>
                </a:moveTo>
                <a:lnTo>
                  <a:pt x="797941" y="573049"/>
                </a:lnTo>
                <a:lnTo>
                  <a:pt x="797941" y="1122540"/>
                </a:lnTo>
                <a:lnTo>
                  <a:pt x="6425489" y="1122540"/>
                </a:lnTo>
                <a:lnTo>
                  <a:pt x="6425489" y="573049"/>
                </a:lnTo>
                <a:close/>
              </a:path>
              <a:path w="7223759" h="1122679">
                <a:moveTo>
                  <a:pt x="7223696" y="0"/>
                </a:moveTo>
                <a:lnTo>
                  <a:pt x="0" y="0"/>
                </a:lnTo>
                <a:lnTo>
                  <a:pt x="0" y="549490"/>
                </a:lnTo>
                <a:lnTo>
                  <a:pt x="7223696" y="549490"/>
                </a:lnTo>
                <a:lnTo>
                  <a:pt x="7223696" y="0"/>
                </a:lnTo>
                <a:close/>
              </a:path>
            </a:pathLst>
          </a:custGeom>
          <a:solidFill>
            <a:srgbClr val="B162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926687" y="2933303"/>
            <a:ext cx="7287895" cy="117157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810260" marR="5080" indent="-798195">
              <a:lnSpc>
                <a:spcPct val="119400"/>
              </a:lnSpc>
              <a:spcBef>
                <a:spcPts val="95"/>
              </a:spcBef>
            </a:pPr>
            <a:r>
              <a:rPr sz="3150" spc="50" dirty="0">
                <a:solidFill>
                  <a:srgbClr val="FDFDFD"/>
                </a:solidFill>
                <a:latin typeface="Arial"/>
                <a:cs typeface="Arial"/>
              </a:rPr>
              <a:t>¿Qué</a:t>
            </a:r>
            <a:r>
              <a:rPr sz="3150" spc="105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150" spc="90" dirty="0">
                <a:solidFill>
                  <a:srgbClr val="FDFDFD"/>
                </a:solidFill>
                <a:latin typeface="Arial"/>
                <a:cs typeface="Arial"/>
              </a:rPr>
              <a:t>actividades</a:t>
            </a:r>
            <a:r>
              <a:rPr sz="3150" spc="21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150" spc="150" dirty="0">
                <a:solidFill>
                  <a:srgbClr val="FDFDFD"/>
                </a:solidFill>
                <a:latin typeface="Arial"/>
                <a:cs typeface="Arial"/>
              </a:rPr>
              <a:t>de</a:t>
            </a:r>
            <a:r>
              <a:rPr sz="3150" spc="5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150" spc="160" dirty="0">
                <a:solidFill>
                  <a:srgbClr val="FDFDFD"/>
                </a:solidFill>
                <a:latin typeface="Arial"/>
                <a:cs typeface="Arial"/>
              </a:rPr>
              <a:t>movilidad</a:t>
            </a:r>
            <a:r>
              <a:rPr sz="3150" spc="13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150" spc="180" dirty="0">
                <a:solidFill>
                  <a:srgbClr val="FDFDFD"/>
                </a:solidFill>
                <a:latin typeface="Arial"/>
                <a:cs typeface="Arial"/>
              </a:rPr>
              <a:t>puedo </a:t>
            </a:r>
            <a:r>
              <a:rPr sz="3150" spc="-86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150" spc="100" dirty="0">
                <a:solidFill>
                  <a:srgbClr val="FDFDFD"/>
                </a:solidFill>
                <a:latin typeface="Arial"/>
                <a:cs typeface="Arial"/>
              </a:rPr>
              <a:t>desarrollar</a:t>
            </a:r>
            <a:r>
              <a:rPr sz="3150" spc="365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150" spc="70" dirty="0">
                <a:solidFill>
                  <a:srgbClr val="FDFDFD"/>
                </a:solidFill>
                <a:latin typeface="Arial"/>
                <a:cs typeface="Arial"/>
              </a:rPr>
              <a:t>para</a:t>
            </a:r>
            <a:r>
              <a:rPr sz="3150" spc="165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150" spc="20" dirty="0">
                <a:solidFill>
                  <a:srgbClr val="FDFDFD"/>
                </a:solidFill>
                <a:latin typeface="Arial"/>
                <a:cs typeface="Arial"/>
              </a:rPr>
              <a:t>avanzar</a:t>
            </a:r>
            <a:r>
              <a:rPr sz="3150" spc="225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150" spc="130" dirty="0">
                <a:solidFill>
                  <a:srgbClr val="FDFDFD"/>
                </a:solidFill>
                <a:latin typeface="Arial"/>
                <a:cs typeface="Arial"/>
              </a:rPr>
              <a:t>en</a:t>
            </a:r>
            <a:r>
              <a:rPr sz="3150" spc="-1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150" spc="75" dirty="0">
                <a:solidFill>
                  <a:srgbClr val="FDFDFD"/>
                </a:solidFill>
                <a:latin typeface="Arial"/>
                <a:cs typeface="Arial"/>
              </a:rPr>
              <a:t>la</a:t>
            </a:r>
            <a:endParaRPr sz="315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766299" y="4165882"/>
            <a:ext cx="2369820" cy="549910"/>
          </a:xfrm>
          <a:prstGeom prst="rect">
            <a:avLst/>
          </a:prstGeom>
          <a:solidFill>
            <a:srgbClr val="B1626E"/>
          </a:solidFill>
        </p:spPr>
        <p:txBody>
          <a:bodyPr vert="horz" wrap="square" lIns="0" tIns="184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5"/>
              </a:spcBef>
            </a:pPr>
            <a:r>
              <a:rPr sz="3150" spc="90" dirty="0">
                <a:solidFill>
                  <a:srgbClr val="FDFDFD"/>
                </a:solidFill>
                <a:latin typeface="Arial"/>
                <a:cs typeface="Arial"/>
              </a:rPr>
              <a:t>consecución</a:t>
            </a:r>
            <a:endParaRPr sz="315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510444" y="4165882"/>
            <a:ext cx="4866640" cy="549910"/>
          </a:xfrm>
          <a:prstGeom prst="rect">
            <a:avLst/>
          </a:prstGeom>
          <a:solidFill>
            <a:srgbClr val="B1626E"/>
          </a:solidFill>
        </p:spPr>
        <p:txBody>
          <a:bodyPr vert="horz" wrap="square" lIns="0" tIns="1841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45"/>
              </a:spcBef>
              <a:tabLst>
                <a:tab pos="629285" algn="l"/>
              </a:tabLst>
            </a:pPr>
            <a:r>
              <a:rPr sz="3150" spc="80" dirty="0">
                <a:solidFill>
                  <a:srgbClr val="FDFDFD"/>
                </a:solidFill>
                <a:latin typeface="Arial"/>
                <a:cs typeface="Arial"/>
              </a:rPr>
              <a:t>ro	</a:t>
            </a:r>
            <a:r>
              <a:rPr sz="3150" spc="50" dirty="0">
                <a:solidFill>
                  <a:srgbClr val="FDFDFD"/>
                </a:solidFill>
                <a:latin typeface="Arial"/>
                <a:cs typeface="Arial"/>
              </a:rPr>
              <a:t>resiva</a:t>
            </a:r>
            <a:r>
              <a:rPr sz="3150" spc="18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150" spc="114" dirty="0">
                <a:solidFill>
                  <a:srgbClr val="FDFDFD"/>
                </a:solidFill>
                <a:latin typeface="Arial"/>
                <a:cs typeface="Arial"/>
              </a:rPr>
              <a:t>de</a:t>
            </a:r>
            <a:r>
              <a:rPr sz="315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150" spc="70" dirty="0">
                <a:solidFill>
                  <a:srgbClr val="FDFDFD"/>
                </a:solidFill>
                <a:latin typeface="Arial"/>
                <a:cs typeface="Arial"/>
              </a:rPr>
              <a:t>los</a:t>
            </a:r>
            <a:r>
              <a:rPr sz="3150" spc="55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150" spc="90" dirty="0">
                <a:solidFill>
                  <a:srgbClr val="FDFDFD"/>
                </a:solidFill>
                <a:latin typeface="Arial"/>
                <a:cs typeface="Arial"/>
              </a:rPr>
              <a:t>ob·etivos</a:t>
            </a:r>
            <a:endParaRPr sz="3150">
              <a:latin typeface="Arial"/>
              <a:cs typeface="Arial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3173323" y="4748325"/>
            <a:ext cx="6764655" cy="549910"/>
          </a:xfrm>
          <a:custGeom>
            <a:avLst/>
            <a:gdLst/>
            <a:ahLst/>
            <a:cxnLst/>
            <a:rect l="l" t="t" r="r" b="b"/>
            <a:pathLst>
              <a:path w="6764655" h="549910">
                <a:moveTo>
                  <a:pt x="6764150" y="549492"/>
                </a:moveTo>
                <a:lnTo>
                  <a:pt x="0" y="549492"/>
                </a:lnTo>
                <a:lnTo>
                  <a:pt x="0" y="0"/>
                </a:lnTo>
                <a:lnTo>
                  <a:pt x="6764150" y="0"/>
                </a:lnTo>
                <a:lnTo>
                  <a:pt x="6764150" y="549492"/>
                </a:lnTo>
                <a:close/>
              </a:path>
            </a:pathLst>
          </a:custGeom>
          <a:solidFill>
            <a:srgbClr val="B1626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3173322" y="4751557"/>
            <a:ext cx="6781800" cy="5092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sz="3150" spc="145" dirty="0">
                <a:solidFill>
                  <a:srgbClr val="FDFDFD"/>
                </a:solidFill>
                <a:latin typeface="Arial"/>
                <a:cs typeface="Arial"/>
              </a:rPr>
              <a:t>del</a:t>
            </a:r>
            <a:r>
              <a:rPr sz="3150" spc="20" dirty="0">
                <a:solidFill>
                  <a:srgbClr val="FDFDFD"/>
                </a:solidFill>
                <a:latin typeface="Arial"/>
                <a:cs typeface="Arial"/>
              </a:rPr>
              <a:t> Plan</a:t>
            </a:r>
            <a:r>
              <a:rPr sz="3150" spc="105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150" spc="5" dirty="0">
                <a:solidFill>
                  <a:srgbClr val="FDFDFD"/>
                </a:solidFill>
                <a:latin typeface="Arial"/>
                <a:cs typeface="Arial"/>
              </a:rPr>
              <a:t>Erasmus</a:t>
            </a:r>
            <a:r>
              <a:rPr sz="3150" spc="24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150" spc="150" dirty="0">
                <a:solidFill>
                  <a:srgbClr val="FDFDFD"/>
                </a:solidFill>
                <a:latin typeface="Arial"/>
                <a:cs typeface="Arial"/>
              </a:rPr>
              <a:t>de</a:t>
            </a:r>
            <a:r>
              <a:rPr sz="3150" spc="10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150" spc="145" dirty="0">
                <a:solidFill>
                  <a:srgbClr val="FDFDFD"/>
                </a:solidFill>
                <a:latin typeface="Arial"/>
                <a:cs typeface="Arial"/>
              </a:rPr>
              <a:t>mi</a:t>
            </a:r>
            <a:r>
              <a:rPr sz="3150" spc="165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3150" spc="135" dirty="0">
                <a:solidFill>
                  <a:srgbClr val="FDFDFD"/>
                </a:solidFill>
                <a:latin typeface="Arial"/>
                <a:cs typeface="Arial"/>
              </a:rPr>
              <a:t>institución?</a:t>
            </a:r>
            <a:endParaRPr sz="3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2468" y="0"/>
            <a:ext cx="853742" cy="6816182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832422" y="198876"/>
            <a:ext cx="333167" cy="40770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707484" y="2895976"/>
            <a:ext cx="3019332" cy="1055841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829938" y="794747"/>
            <a:ext cx="2956863" cy="1359004"/>
          </a:xfrm>
          <a:prstGeom prst="rect">
            <a:avLst/>
          </a:prstGeom>
        </p:spPr>
      </p:pic>
      <p:grpSp>
        <p:nvGrpSpPr>
          <p:cNvPr id="6" name="object 6"/>
          <p:cNvGrpSpPr/>
          <p:nvPr/>
        </p:nvGrpSpPr>
        <p:grpSpPr>
          <a:xfrm>
            <a:off x="1728308" y="73430"/>
            <a:ext cx="1936750" cy="627380"/>
            <a:chOff x="1728308" y="73430"/>
            <a:chExt cx="1936750" cy="627380"/>
          </a:xfrm>
        </p:grpSpPr>
        <p:sp>
          <p:nvSpPr>
            <p:cNvPr id="7" name="object 7"/>
            <p:cNvSpPr/>
            <p:nvPr/>
          </p:nvSpPr>
          <p:spPr>
            <a:xfrm>
              <a:off x="1728308" y="73430"/>
              <a:ext cx="1936750" cy="627380"/>
            </a:xfrm>
            <a:custGeom>
              <a:avLst/>
              <a:gdLst/>
              <a:ahLst/>
              <a:cxnLst/>
              <a:rect l="l" t="t" r="r" b="b"/>
              <a:pathLst>
                <a:path w="1936750" h="627380">
                  <a:moveTo>
                    <a:pt x="20822" y="627232"/>
                  </a:moveTo>
                  <a:lnTo>
                    <a:pt x="20822" y="0"/>
                  </a:lnTo>
                </a:path>
                <a:path w="1936750" h="627380">
                  <a:moveTo>
                    <a:pt x="0" y="31361"/>
                  </a:moveTo>
                  <a:lnTo>
                    <a:pt x="1936537" y="31361"/>
                  </a:lnTo>
                </a:path>
              </a:pathLst>
            </a:custGeom>
            <a:ln w="2086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728308" y="679755"/>
              <a:ext cx="1905635" cy="0"/>
            </a:xfrm>
            <a:custGeom>
              <a:avLst/>
              <a:gdLst/>
              <a:ahLst/>
              <a:cxnLst/>
              <a:rect l="l" t="t" r="r" b="b"/>
              <a:pathLst>
                <a:path w="1905635">
                  <a:moveTo>
                    <a:pt x="0" y="0"/>
                  </a:moveTo>
                  <a:lnTo>
                    <a:pt x="1905303" y="0"/>
                  </a:lnTo>
                </a:path>
              </a:pathLst>
            </a:custGeom>
            <a:ln w="313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2152803" y="203598"/>
            <a:ext cx="579120" cy="3282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55575" indent="-143510">
              <a:lnSpc>
                <a:spcPts val="1695"/>
              </a:lnSpc>
              <a:spcBef>
                <a:spcPts val="110"/>
              </a:spcBef>
              <a:buChar char="•"/>
              <a:tabLst>
                <a:tab pos="156210" algn="l"/>
              </a:tabLst>
            </a:pPr>
            <a:r>
              <a:rPr sz="1500" spc="-25" dirty="0">
                <a:solidFill>
                  <a:srgbClr val="806B1F"/>
                </a:solidFill>
                <a:latin typeface="Times New Roman"/>
                <a:cs typeface="Times New Roman"/>
              </a:rPr>
              <a:t>º""'"'º</a:t>
            </a:r>
            <a:endParaRPr sz="1500">
              <a:latin typeface="Times New Roman"/>
              <a:cs typeface="Times New Roman"/>
            </a:endParaRPr>
          </a:p>
          <a:p>
            <a:pPr marL="165735">
              <a:lnSpc>
                <a:spcPts val="675"/>
              </a:lnSpc>
            </a:pPr>
            <a:r>
              <a:rPr sz="650" spc="-120" dirty="0">
                <a:solidFill>
                  <a:srgbClr val="806B1F"/>
                </a:solidFill>
                <a:latin typeface="Times New Roman"/>
                <a:cs typeface="Times New Roman"/>
              </a:rPr>
              <a:t>0E</a:t>
            </a:r>
            <a:r>
              <a:rPr sz="650" spc="10" dirty="0">
                <a:solidFill>
                  <a:srgbClr val="806B1F"/>
                </a:solidFill>
                <a:latin typeface="Times New Roman"/>
                <a:cs typeface="Times New Roman"/>
              </a:rPr>
              <a:t>  </a:t>
            </a:r>
            <a:r>
              <a:rPr sz="650" spc="35" dirty="0">
                <a:solidFill>
                  <a:srgbClr val="806B1F"/>
                </a:solidFill>
                <a:latin typeface="Times New Roman"/>
                <a:cs typeface="Times New Roman"/>
              </a:rPr>
              <a:t>DMl'U.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888965" y="203598"/>
            <a:ext cx="669290" cy="32829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ts val="1695"/>
              </a:lnSpc>
              <a:spcBef>
                <a:spcPts val="110"/>
              </a:spcBef>
            </a:pPr>
            <a:r>
              <a:rPr sz="1500" spc="-30" dirty="0">
                <a:solidFill>
                  <a:srgbClr val="806B1F"/>
                </a:solidFill>
                <a:latin typeface="Times New Roman"/>
                <a:cs typeface="Times New Roman"/>
              </a:rPr>
              <a:t>........,</a:t>
            </a:r>
            <a:endParaRPr sz="1500">
              <a:latin typeface="Times New Roman"/>
              <a:cs typeface="Times New Roman"/>
            </a:endParaRPr>
          </a:p>
          <a:p>
            <a:pPr marL="24765">
              <a:lnSpc>
                <a:spcPts val="675"/>
              </a:lnSpc>
            </a:pPr>
            <a:r>
              <a:rPr sz="650" spc="55" dirty="0">
                <a:solidFill>
                  <a:srgbClr val="806B1F"/>
                </a:solidFill>
                <a:latin typeface="Times New Roman"/>
                <a:cs typeface="Times New Roman"/>
              </a:rPr>
              <a:t>D</a:t>
            </a:r>
            <a:r>
              <a:rPr sz="650" spc="20" dirty="0">
                <a:solidFill>
                  <a:srgbClr val="806B1F"/>
                </a:solidFill>
                <a:latin typeface="Times New Roman"/>
                <a:cs typeface="Times New Roman"/>
              </a:rPr>
              <a:t>i</a:t>
            </a:r>
            <a:r>
              <a:rPr sz="650" spc="-75" dirty="0">
                <a:solidFill>
                  <a:srgbClr val="806B1F"/>
                </a:solidFill>
                <a:latin typeface="Times New Roman"/>
                <a:cs typeface="Times New Roman"/>
              </a:rPr>
              <a:t> </a:t>
            </a:r>
            <a:r>
              <a:rPr sz="650" spc="100" dirty="0">
                <a:solidFill>
                  <a:srgbClr val="806B1F"/>
                </a:solidFill>
                <a:latin typeface="Times New Roman"/>
                <a:cs typeface="Times New Roman"/>
              </a:rPr>
              <a:t>UN$S.0,.00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710061" y="88606"/>
            <a:ext cx="741680" cy="393700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5"/>
              </a:spcBef>
            </a:pPr>
            <a:r>
              <a:rPr sz="2400" u="heavy" spc="-5" dirty="0">
                <a:solidFill>
                  <a:srgbClr val="425980"/>
                </a:solidFill>
                <a:uFill>
                  <a:solidFill>
                    <a:srgbClr val="BCBCBC"/>
                  </a:solidFill>
                </a:uFill>
                <a:latin typeface="Times New Roman"/>
                <a:cs typeface="Times New Roman"/>
              </a:rPr>
              <a:t>se</a:t>
            </a:r>
            <a:r>
              <a:rPr sz="2400" u="heavy" spc="-80" dirty="0">
                <a:solidFill>
                  <a:srgbClr val="425980"/>
                </a:solidFill>
                <a:uFill>
                  <a:solidFill>
                    <a:srgbClr val="BCBCBC"/>
                  </a:solidFill>
                </a:uFill>
                <a:latin typeface="Times New Roman"/>
                <a:cs typeface="Times New Roman"/>
              </a:rPr>
              <a:t> </a:t>
            </a:r>
            <a:r>
              <a:rPr sz="2300" u="heavy" spc="-300" dirty="0">
                <a:solidFill>
                  <a:srgbClr val="425980"/>
                </a:solidFill>
                <a:uFill>
                  <a:solidFill>
                    <a:srgbClr val="BCBCBC"/>
                  </a:solidFill>
                </a:uFill>
                <a:latin typeface="Times New Roman"/>
                <a:cs typeface="Times New Roman"/>
              </a:rPr>
              <a:t>p</a:t>
            </a:r>
            <a:r>
              <a:rPr sz="2250" u="heavy" spc="-300" dirty="0">
                <a:solidFill>
                  <a:srgbClr val="6EA3C8"/>
                </a:solidFill>
                <a:uFill>
                  <a:solidFill>
                    <a:srgbClr val="BCBCBC"/>
                  </a:solidFill>
                </a:uFill>
                <a:latin typeface="Times New Roman"/>
                <a:cs typeface="Times New Roman"/>
              </a:rPr>
              <a:t>,</a:t>
            </a:r>
            <a:r>
              <a:rPr sz="2250" u="heavy" spc="-300" dirty="0">
                <a:solidFill>
                  <a:srgbClr val="425980"/>
                </a:solidFill>
                <a:uFill>
                  <a:solidFill>
                    <a:srgbClr val="BCBCBC"/>
                  </a:solidFill>
                </a:uFill>
                <a:latin typeface="Times New Roman"/>
                <a:cs typeface="Times New Roman"/>
              </a:rPr>
              <a:t>1$</a:t>
            </a:r>
            <a:r>
              <a:rPr sz="2250" spc="-300" dirty="0">
                <a:solidFill>
                  <a:srgbClr val="425980"/>
                </a:solidFill>
                <a:latin typeface="Times New Roman"/>
                <a:cs typeface="Times New Roman"/>
              </a:rPr>
              <a:t>.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895109" y="406288"/>
            <a:ext cx="452755" cy="1250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50" spc="440" dirty="0">
                <a:solidFill>
                  <a:srgbClr val="BCBCBC"/>
                </a:solidFill>
                <a:latin typeface="Times New Roman"/>
                <a:cs typeface="Times New Roman"/>
              </a:rPr>
              <a:t>-</a:t>
            </a:r>
            <a:r>
              <a:rPr sz="650" spc="795" dirty="0">
                <a:solidFill>
                  <a:srgbClr val="BCBCBC"/>
                </a:solidFill>
                <a:latin typeface="Times New Roman"/>
                <a:cs typeface="Times New Roman"/>
              </a:rPr>
              <a:t> </a:t>
            </a:r>
            <a:r>
              <a:rPr sz="650" spc="450" dirty="0">
                <a:solidFill>
                  <a:srgbClr val="BCBCBC"/>
                </a:solidFill>
                <a:latin typeface="Times New Roman"/>
                <a:cs typeface="Times New Roman"/>
              </a:rPr>
              <a:t>•-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>
            <a:spLocks noGrp="1"/>
          </p:cNvSpPr>
          <p:nvPr>
            <p:ph type="title"/>
          </p:nvPr>
        </p:nvSpPr>
        <p:spPr>
          <a:xfrm>
            <a:off x="1333225" y="3813"/>
            <a:ext cx="1181735" cy="7461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700" spc="-7220" dirty="0">
                <a:solidFill>
                  <a:srgbClr val="8C825E"/>
                </a:solidFill>
              </a:rPr>
              <a:t>.</a:t>
            </a:r>
            <a:endParaRPr sz="4700"/>
          </a:p>
        </p:txBody>
      </p:sp>
      <p:sp>
        <p:nvSpPr>
          <p:cNvPr id="14" name="object 14"/>
          <p:cNvSpPr txBox="1"/>
          <p:nvPr/>
        </p:nvSpPr>
        <p:spPr>
          <a:xfrm>
            <a:off x="3711460" y="272129"/>
            <a:ext cx="457834" cy="42418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600" spc="-445" dirty="0">
                <a:solidFill>
                  <a:srgbClr val="CACACC"/>
                </a:solidFill>
                <a:latin typeface="Times New Roman"/>
                <a:cs typeface="Times New Roman"/>
              </a:rPr>
              <a:t>---·</a:t>
            </a:r>
            <a:r>
              <a:rPr sz="2600" spc="-335" dirty="0">
                <a:solidFill>
                  <a:srgbClr val="CACACC"/>
                </a:solidFill>
                <a:latin typeface="Times New Roman"/>
                <a:cs typeface="Times New Roman"/>
              </a:rPr>
              <a:t> </a:t>
            </a:r>
            <a:r>
              <a:rPr sz="2600" spc="-360" dirty="0">
                <a:solidFill>
                  <a:srgbClr val="CACACC"/>
                </a:solidFill>
                <a:latin typeface="Times New Roman"/>
                <a:cs typeface="Times New Roman"/>
              </a:rPr>
              <a:t>-.,.</a:t>
            </a:r>
            <a:endParaRPr sz="26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4094170" y="457395"/>
            <a:ext cx="383540" cy="2019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09550" algn="l"/>
              </a:tabLst>
            </a:pPr>
            <a:r>
              <a:rPr sz="1000" spc="-130" dirty="0">
                <a:solidFill>
                  <a:srgbClr val="A1A3A3"/>
                </a:solidFill>
                <a:latin typeface="Times New Roman"/>
                <a:cs typeface="Times New Roman"/>
              </a:rPr>
              <a:t>.	</a:t>
            </a:r>
            <a:r>
              <a:rPr sz="900" spc="-114" dirty="0">
                <a:solidFill>
                  <a:srgbClr val="CACACC"/>
                </a:solidFill>
                <a:latin typeface="Times New Roman"/>
                <a:cs typeface="Times New Roman"/>
              </a:rPr>
              <a:t>,</a:t>
            </a:r>
            <a:r>
              <a:rPr sz="900" spc="-45" dirty="0">
                <a:solidFill>
                  <a:srgbClr val="CACACC"/>
                </a:solidFill>
                <a:latin typeface="Times New Roman"/>
                <a:cs typeface="Times New Roman"/>
              </a:rPr>
              <a:t>.</a:t>
            </a:r>
            <a:r>
              <a:rPr sz="1150" spc="-130" dirty="0">
                <a:solidFill>
                  <a:srgbClr val="CACACC"/>
                </a:solidFill>
                <a:latin typeface="Times New Roman"/>
                <a:cs typeface="Times New Roman"/>
              </a:rPr>
              <a:t>......</a:t>
            </a:r>
            <a:endParaRPr sz="115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9863870" y="169333"/>
            <a:ext cx="2137410" cy="4470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750" spc="520" dirty="0">
                <a:solidFill>
                  <a:srgbClr val="0A4D97"/>
                </a:solidFill>
                <a:latin typeface="Times New Roman"/>
                <a:cs typeface="Times New Roman"/>
              </a:rPr>
              <a:t>-Erasmus+</a:t>
            </a:r>
            <a:endParaRPr sz="275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9875672" y="539285"/>
            <a:ext cx="215328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10" dirty="0">
                <a:solidFill>
                  <a:srgbClr val="2A64A5"/>
                </a:solidFill>
                <a:latin typeface="Times New Roman"/>
                <a:cs typeface="Times New Roman"/>
              </a:rPr>
              <a:t>En</a:t>
            </a:r>
            <a:r>
              <a:rPr sz="1000" spc="-55" dirty="0">
                <a:solidFill>
                  <a:srgbClr val="2A64A5"/>
                </a:solidFill>
                <a:latin typeface="Times New Roman"/>
                <a:cs typeface="Times New Roman"/>
              </a:rPr>
              <a:t>r</a:t>
            </a:r>
            <a:r>
              <a:rPr sz="1000" spc="-10" dirty="0">
                <a:solidFill>
                  <a:srgbClr val="4879B1"/>
                </a:solidFill>
                <a:latin typeface="Times New Roman"/>
                <a:cs typeface="Times New Roman"/>
              </a:rPr>
              <a:t>iqu</a:t>
            </a:r>
            <a:r>
              <a:rPr sz="1000" spc="-5" dirty="0">
                <a:solidFill>
                  <a:srgbClr val="4879B1"/>
                </a:solidFill>
                <a:latin typeface="Times New Roman"/>
                <a:cs typeface="Times New Roman"/>
              </a:rPr>
              <a:t>e</a:t>
            </a:r>
            <a:r>
              <a:rPr sz="1000" spc="-75" dirty="0">
                <a:solidFill>
                  <a:srgbClr val="4879B1"/>
                </a:solidFill>
                <a:latin typeface="Times New Roman"/>
                <a:cs typeface="Times New Roman"/>
              </a:rPr>
              <a:t> </a:t>
            </a:r>
            <a:r>
              <a:rPr sz="1000" spc="25" dirty="0">
                <a:solidFill>
                  <a:srgbClr val="4879B1"/>
                </a:solidFill>
                <a:latin typeface="Times New Roman"/>
                <a:cs typeface="Times New Roman"/>
              </a:rPr>
              <a:t>ci</a:t>
            </a:r>
            <a:r>
              <a:rPr sz="1000" spc="105" dirty="0">
                <a:solidFill>
                  <a:srgbClr val="4879B1"/>
                </a:solidFill>
                <a:latin typeface="Times New Roman"/>
                <a:cs typeface="Times New Roman"/>
              </a:rPr>
              <a:t>e</a:t>
            </a:r>
            <a:r>
              <a:rPr sz="1000" spc="-40" dirty="0">
                <a:solidFill>
                  <a:srgbClr val="4879B1"/>
                </a:solidFill>
                <a:latin typeface="Times New Roman"/>
                <a:cs typeface="Times New Roman"/>
              </a:rPr>
              <a:t>n</a:t>
            </a:r>
            <a:r>
              <a:rPr sz="1000" spc="70" dirty="0">
                <a:solidFill>
                  <a:srgbClr val="2A64A5"/>
                </a:solidFill>
                <a:latin typeface="Times New Roman"/>
                <a:cs typeface="Times New Roman"/>
              </a:rPr>
              <a:t>d</a:t>
            </a:r>
            <a:r>
              <a:rPr sz="1000" spc="45" dirty="0">
                <a:solidFill>
                  <a:srgbClr val="4879B1"/>
                </a:solidFill>
                <a:latin typeface="Times New Roman"/>
                <a:cs typeface="Times New Roman"/>
              </a:rPr>
              <a:t>o</a:t>
            </a:r>
            <a:r>
              <a:rPr sz="1000" spc="-35" dirty="0">
                <a:solidFill>
                  <a:srgbClr val="4879B1"/>
                </a:solidFill>
                <a:latin typeface="Times New Roman"/>
                <a:cs typeface="Times New Roman"/>
              </a:rPr>
              <a:t> </a:t>
            </a:r>
            <a:r>
              <a:rPr sz="1000" spc="50" dirty="0">
                <a:solidFill>
                  <a:srgbClr val="4879B1"/>
                </a:solidFill>
                <a:latin typeface="Times New Roman"/>
                <a:cs typeface="Times New Roman"/>
              </a:rPr>
              <a:t>v</a:t>
            </a:r>
            <a:r>
              <a:rPr sz="1000" spc="-40" dirty="0">
                <a:solidFill>
                  <a:srgbClr val="2A64A5"/>
                </a:solidFill>
                <a:latin typeface="Times New Roman"/>
                <a:cs typeface="Times New Roman"/>
              </a:rPr>
              <a:t>i</a:t>
            </a:r>
            <a:r>
              <a:rPr sz="1000" spc="30" dirty="0">
                <a:solidFill>
                  <a:srgbClr val="4879B1"/>
                </a:solidFill>
                <a:latin typeface="Times New Roman"/>
                <a:cs typeface="Times New Roman"/>
              </a:rPr>
              <a:t>das,</a:t>
            </a:r>
            <a:r>
              <a:rPr sz="1000" spc="-80" dirty="0">
                <a:solidFill>
                  <a:srgbClr val="4879B1"/>
                </a:solidFill>
                <a:latin typeface="Times New Roman"/>
                <a:cs typeface="Times New Roman"/>
              </a:rPr>
              <a:t> </a:t>
            </a:r>
            <a:r>
              <a:rPr sz="1000" spc="30" dirty="0">
                <a:solidFill>
                  <a:srgbClr val="4879B1"/>
                </a:solidFill>
                <a:latin typeface="Times New Roman"/>
                <a:cs typeface="Times New Roman"/>
              </a:rPr>
              <a:t>a</a:t>
            </a:r>
            <a:r>
              <a:rPr sz="1000" spc="40" dirty="0">
                <a:solidFill>
                  <a:srgbClr val="4879B1"/>
                </a:solidFill>
                <a:latin typeface="Times New Roman"/>
                <a:cs typeface="Times New Roman"/>
              </a:rPr>
              <a:t>b</a:t>
            </a:r>
            <a:r>
              <a:rPr sz="1000" spc="-95" dirty="0">
                <a:solidFill>
                  <a:srgbClr val="4879B1"/>
                </a:solidFill>
                <a:latin typeface="Times New Roman"/>
                <a:cs typeface="Times New Roman"/>
              </a:rPr>
              <a:t> </a:t>
            </a:r>
            <a:r>
              <a:rPr sz="1000" spc="-35" dirty="0">
                <a:solidFill>
                  <a:srgbClr val="4879B1"/>
                </a:solidFill>
                <a:latin typeface="Times New Roman"/>
                <a:cs typeface="Times New Roman"/>
              </a:rPr>
              <a:t>r</a:t>
            </a:r>
            <a:r>
              <a:rPr sz="1000" spc="-45" dirty="0">
                <a:solidFill>
                  <a:srgbClr val="2A64A5"/>
                </a:solidFill>
                <a:latin typeface="Times New Roman"/>
                <a:cs typeface="Times New Roman"/>
              </a:rPr>
              <a:t>i</a:t>
            </a:r>
            <a:r>
              <a:rPr sz="1000" spc="75" dirty="0">
                <a:solidFill>
                  <a:srgbClr val="4879B1"/>
                </a:solidFill>
                <a:latin typeface="Times New Roman"/>
                <a:cs typeface="Times New Roman"/>
              </a:rPr>
              <a:t>e</a:t>
            </a:r>
            <a:r>
              <a:rPr sz="1000" spc="40" dirty="0">
                <a:solidFill>
                  <a:srgbClr val="2A64A5"/>
                </a:solidFill>
                <a:latin typeface="Times New Roman"/>
                <a:cs typeface="Times New Roman"/>
              </a:rPr>
              <a:t>ndo</a:t>
            </a:r>
            <a:r>
              <a:rPr sz="1000" spc="5" dirty="0">
                <a:solidFill>
                  <a:srgbClr val="2A64A5"/>
                </a:solidFill>
                <a:latin typeface="Times New Roman"/>
                <a:cs typeface="Times New Roman"/>
              </a:rPr>
              <a:t> </a:t>
            </a:r>
            <a:r>
              <a:rPr sz="1000" spc="60" dirty="0">
                <a:solidFill>
                  <a:srgbClr val="4879B1"/>
                </a:solidFill>
                <a:latin typeface="Times New Roman"/>
                <a:cs typeface="Times New Roman"/>
              </a:rPr>
              <a:t>mentes.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017679" y="2430848"/>
            <a:ext cx="2186305" cy="418465"/>
          </a:xfrm>
          <a:prstGeom prst="rect">
            <a:avLst/>
          </a:prstGeom>
          <a:solidFill>
            <a:srgbClr val="FF6E69"/>
          </a:solidFill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400" spc="30" dirty="0">
                <a:solidFill>
                  <a:srgbClr val="F9F9F6"/>
                </a:solidFill>
                <a:latin typeface="Arial"/>
                <a:cs typeface="Arial"/>
              </a:rPr>
              <a:t>Transformación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017679" y="2849003"/>
            <a:ext cx="861060" cy="418465"/>
          </a:xfrm>
          <a:prstGeom prst="rect">
            <a:avLst/>
          </a:prstGeom>
          <a:solidFill>
            <a:srgbClr val="FF6E69"/>
          </a:solidFill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400" spc="55" dirty="0">
                <a:solidFill>
                  <a:srgbClr val="F9F9F6"/>
                </a:solidFill>
                <a:latin typeface="Arial"/>
                <a:cs typeface="Arial"/>
              </a:rPr>
              <a:t>digital</a:t>
            </a:r>
            <a:endParaRPr sz="2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016814" y="3917142"/>
            <a:ext cx="2320925" cy="376555"/>
          </a:xfrm>
          <a:prstGeom prst="rect">
            <a:avLst/>
          </a:prstGeom>
          <a:solidFill>
            <a:srgbClr val="368099"/>
          </a:solidFill>
        </p:spPr>
        <p:txBody>
          <a:bodyPr vert="horz" wrap="square" lIns="0" tIns="12065" rIns="0" bIns="0" rtlCol="0">
            <a:spAutoFit/>
          </a:bodyPr>
          <a:lstStyle/>
          <a:p>
            <a:pPr marL="635">
              <a:lnSpc>
                <a:spcPct val="100000"/>
              </a:lnSpc>
              <a:spcBef>
                <a:spcPts val="95"/>
              </a:spcBef>
            </a:pPr>
            <a:r>
              <a:rPr sz="2150" spc="114" dirty="0">
                <a:solidFill>
                  <a:srgbClr val="F9F9F6"/>
                </a:solidFill>
                <a:latin typeface="Arial"/>
                <a:cs typeface="Arial"/>
              </a:rPr>
              <a:t>Medio</a:t>
            </a:r>
            <a:r>
              <a:rPr sz="2150" spc="-2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2150" spc="60" dirty="0">
                <a:solidFill>
                  <a:srgbClr val="F9F9F6"/>
                </a:solidFill>
                <a:latin typeface="Arial"/>
                <a:cs typeface="Arial"/>
              </a:rPr>
              <a:t>ambiente</a:t>
            </a:r>
            <a:r>
              <a:rPr sz="2150" spc="3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2050" spc="60" dirty="0">
                <a:solidFill>
                  <a:srgbClr val="F9F9F6"/>
                </a:solidFill>
                <a:latin typeface="Arial"/>
                <a:cs typeface="Arial"/>
              </a:rPr>
              <a:t>y</a:t>
            </a:r>
            <a:endParaRPr sz="20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7016814" y="4293482"/>
            <a:ext cx="1871345" cy="375285"/>
          </a:xfrm>
          <a:prstGeom prst="rect">
            <a:avLst/>
          </a:prstGeom>
          <a:solidFill>
            <a:srgbClr val="368099"/>
          </a:solidFill>
        </p:spPr>
        <p:txBody>
          <a:bodyPr vert="horz" wrap="square" lIns="0" tIns="12065" rIns="0" bIns="0" rtlCol="0">
            <a:spAutoFit/>
          </a:bodyPr>
          <a:lstStyle/>
          <a:p>
            <a:pPr marL="3810">
              <a:lnSpc>
                <a:spcPct val="100000"/>
              </a:lnSpc>
              <a:spcBef>
                <a:spcPts val="95"/>
              </a:spcBef>
            </a:pPr>
            <a:r>
              <a:rPr sz="2150" spc="5" dirty="0">
                <a:solidFill>
                  <a:srgbClr val="F9F9F6"/>
                </a:solidFill>
                <a:latin typeface="Arial"/>
                <a:cs typeface="Arial"/>
              </a:rPr>
              <a:t>lucha</a:t>
            </a:r>
            <a:r>
              <a:rPr sz="2150" spc="3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2150" spc="50" dirty="0">
                <a:solidFill>
                  <a:srgbClr val="F9F9F6"/>
                </a:solidFill>
                <a:latin typeface="Arial"/>
                <a:cs typeface="Arial"/>
              </a:rPr>
              <a:t>contra</a:t>
            </a:r>
            <a:r>
              <a:rPr sz="2150" spc="6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2150" spc="35" dirty="0">
                <a:solidFill>
                  <a:srgbClr val="F9F9F6"/>
                </a:solidFill>
                <a:latin typeface="Arial"/>
                <a:cs typeface="Arial"/>
              </a:rPr>
              <a:t>el</a:t>
            </a:r>
            <a:endParaRPr sz="215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016814" y="4668250"/>
            <a:ext cx="2139315" cy="376555"/>
          </a:xfrm>
          <a:prstGeom prst="rect">
            <a:avLst/>
          </a:prstGeom>
          <a:solidFill>
            <a:srgbClr val="368099"/>
          </a:solidFill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2150" spc="45" dirty="0">
                <a:solidFill>
                  <a:srgbClr val="F9F9F6"/>
                </a:solidFill>
                <a:latin typeface="Arial"/>
                <a:cs typeface="Arial"/>
              </a:rPr>
              <a:t>cambio</a:t>
            </a:r>
            <a:r>
              <a:rPr sz="2150" spc="-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2150" spc="55" dirty="0">
                <a:solidFill>
                  <a:srgbClr val="F9F9F6"/>
                </a:solidFill>
                <a:latin typeface="Arial"/>
                <a:cs typeface="Arial"/>
              </a:rPr>
              <a:t>climático</a:t>
            </a:r>
            <a:endParaRPr sz="215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7014057" y="5495683"/>
            <a:ext cx="2287270" cy="751205"/>
          </a:xfrm>
          <a:custGeom>
            <a:avLst/>
            <a:gdLst/>
            <a:ahLst/>
            <a:cxnLst/>
            <a:rect l="l" t="t" r="r" b="b"/>
            <a:pathLst>
              <a:path w="2287270" h="751204">
                <a:moveTo>
                  <a:pt x="2139023" y="376339"/>
                </a:moveTo>
                <a:lnTo>
                  <a:pt x="0" y="376339"/>
                </a:lnTo>
                <a:lnTo>
                  <a:pt x="0" y="751103"/>
                </a:lnTo>
                <a:lnTo>
                  <a:pt x="2139023" y="751103"/>
                </a:lnTo>
                <a:lnTo>
                  <a:pt x="2139023" y="376339"/>
                </a:lnTo>
                <a:close/>
              </a:path>
              <a:path w="2287270" h="751204">
                <a:moveTo>
                  <a:pt x="2286711" y="0"/>
                </a:moveTo>
                <a:lnTo>
                  <a:pt x="3035" y="0"/>
                </a:lnTo>
                <a:lnTo>
                  <a:pt x="3035" y="374764"/>
                </a:lnTo>
                <a:lnTo>
                  <a:pt x="2286711" y="374764"/>
                </a:lnTo>
                <a:lnTo>
                  <a:pt x="2286711" y="0"/>
                </a:lnTo>
                <a:close/>
              </a:path>
            </a:pathLst>
          </a:custGeom>
          <a:solidFill>
            <a:srgbClr val="DD99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001362" y="5447148"/>
            <a:ext cx="2350770" cy="77851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2540">
              <a:lnSpc>
                <a:spcPct val="114900"/>
              </a:lnSpc>
              <a:spcBef>
                <a:spcPts val="95"/>
              </a:spcBef>
            </a:pPr>
            <a:r>
              <a:rPr sz="2150" spc="20" dirty="0">
                <a:solidFill>
                  <a:srgbClr val="F9F9F6"/>
                </a:solidFill>
                <a:latin typeface="Arial"/>
                <a:cs typeface="Arial"/>
              </a:rPr>
              <a:t>Participació</a:t>
            </a:r>
            <a:r>
              <a:rPr sz="2150" spc="35" dirty="0">
                <a:solidFill>
                  <a:srgbClr val="F9F9F6"/>
                </a:solidFill>
                <a:latin typeface="Arial"/>
                <a:cs typeface="Arial"/>
              </a:rPr>
              <a:t>n</a:t>
            </a:r>
            <a:r>
              <a:rPr sz="2150" spc="17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2150" spc="90" dirty="0">
                <a:solidFill>
                  <a:srgbClr val="F9F9F6"/>
                </a:solidFill>
                <a:latin typeface="Arial"/>
                <a:cs typeface="Arial"/>
              </a:rPr>
              <a:t>e</a:t>
            </a:r>
            <a:r>
              <a:rPr sz="2150" spc="95" dirty="0">
                <a:solidFill>
                  <a:srgbClr val="F9F9F6"/>
                </a:solidFill>
                <a:latin typeface="Arial"/>
                <a:cs typeface="Arial"/>
              </a:rPr>
              <a:t>n</a:t>
            </a:r>
            <a:r>
              <a:rPr sz="2150" spc="-130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2150" spc="35" dirty="0">
                <a:solidFill>
                  <a:srgbClr val="F9F9F6"/>
                </a:solidFill>
                <a:latin typeface="Arial"/>
                <a:cs typeface="Arial"/>
              </a:rPr>
              <a:t>la  </a:t>
            </a:r>
            <a:r>
              <a:rPr sz="2150" spc="30" dirty="0">
                <a:solidFill>
                  <a:srgbClr val="F9F9F6"/>
                </a:solidFill>
                <a:latin typeface="Arial"/>
                <a:cs typeface="Arial"/>
              </a:rPr>
              <a:t>vida</a:t>
            </a:r>
            <a:r>
              <a:rPr sz="2150" spc="25" dirty="0">
                <a:solidFill>
                  <a:srgbClr val="F9F9F6"/>
                </a:solidFill>
                <a:latin typeface="Arial"/>
                <a:cs typeface="Arial"/>
              </a:rPr>
              <a:t> </a:t>
            </a:r>
            <a:r>
              <a:rPr sz="2150" spc="35" dirty="0">
                <a:solidFill>
                  <a:srgbClr val="F9F9F6"/>
                </a:solidFill>
                <a:latin typeface="Arial"/>
                <a:cs typeface="Arial"/>
              </a:rPr>
              <a:t>democrática</a:t>
            </a:r>
            <a:endParaRPr sz="21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43938" y="267773"/>
            <a:ext cx="851691" cy="410901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160842" y="863581"/>
            <a:ext cx="3538573" cy="1294339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662825" y="165048"/>
            <a:ext cx="0" cy="616585"/>
          </a:xfrm>
          <a:custGeom>
            <a:avLst/>
            <a:gdLst/>
            <a:ahLst/>
            <a:cxnLst/>
            <a:rect l="l" t="t" r="r" b="b"/>
            <a:pathLst>
              <a:path h="616585">
                <a:moveTo>
                  <a:pt x="0" y="616351"/>
                </a:moveTo>
                <a:lnTo>
                  <a:pt x="0" y="0"/>
                </a:lnTo>
              </a:path>
            </a:pathLst>
          </a:custGeom>
          <a:ln w="304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088671" y="2548275"/>
            <a:ext cx="0" cy="4006850"/>
          </a:xfrm>
          <a:custGeom>
            <a:avLst/>
            <a:gdLst/>
            <a:ahLst/>
            <a:cxnLst/>
            <a:rect l="l" t="t" r="r" b="b"/>
            <a:pathLst>
              <a:path h="4006850">
                <a:moveTo>
                  <a:pt x="0" y="4006287"/>
                </a:moveTo>
                <a:lnTo>
                  <a:pt x="0" y="0"/>
                </a:lnTo>
              </a:path>
            </a:pathLst>
          </a:custGeom>
          <a:ln w="101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082125" y="2486640"/>
            <a:ext cx="0" cy="4068445"/>
          </a:xfrm>
          <a:custGeom>
            <a:avLst/>
            <a:gdLst/>
            <a:ahLst/>
            <a:cxnLst/>
            <a:rect l="l" t="t" r="r" b="b"/>
            <a:pathLst>
              <a:path h="4068445">
                <a:moveTo>
                  <a:pt x="0" y="4067922"/>
                </a:moveTo>
                <a:lnTo>
                  <a:pt x="0" y="0"/>
                </a:lnTo>
              </a:path>
            </a:pathLst>
          </a:custGeom>
          <a:ln w="101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2187296" y="3246808"/>
            <a:ext cx="0" cy="2773680"/>
          </a:xfrm>
          <a:custGeom>
            <a:avLst/>
            <a:gdLst/>
            <a:ahLst/>
            <a:cxnLst/>
            <a:rect l="l" t="t" r="r" b="b"/>
            <a:pathLst>
              <a:path h="2773679">
                <a:moveTo>
                  <a:pt x="0" y="2773583"/>
                </a:moveTo>
                <a:lnTo>
                  <a:pt x="0" y="0"/>
                </a:lnTo>
              </a:path>
            </a:pathLst>
          </a:custGeom>
          <a:ln w="1013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42547" y="185593"/>
            <a:ext cx="1865630" cy="0"/>
          </a:xfrm>
          <a:custGeom>
            <a:avLst/>
            <a:gdLst/>
            <a:ahLst/>
            <a:cxnLst/>
            <a:rect l="l" t="t" r="r" b="b"/>
            <a:pathLst>
              <a:path w="1865629">
                <a:moveTo>
                  <a:pt x="0" y="0"/>
                </a:moveTo>
                <a:lnTo>
                  <a:pt x="1865609" y="0"/>
                </a:lnTo>
              </a:path>
            </a:pathLst>
          </a:custGeom>
          <a:ln w="2054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690661" y="555404"/>
            <a:ext cx="487045" cy="0"/>
          </a:xfrm>
          <a:custGeom>
            <a:avLst/>
            <a:gdLst/>
            <a:ahLst/>
            <a:cxnLst/>
            <a:rect l="l" t="t" r="r" b="b"/>
            <a:pathLst>
              <a:path w="487045">
                <a:moveTo>
                  <a:pt x="0" y="0"/>
                </a:moveTo>
                <a:lnTo>
                  <a:pt x="486680" y="0"/>
                </a:lnTo>
              </a:path>
            </a:pathLst>
          </a:custGeom>
          <a:ln w="102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42547" y="750582"/>
            <a:ext cx="1865630" cy="0"/>
          </a:xfrm>
          <a:custGeom>
            <a:avLst/>
            <a:gdLst/>
            <a:ahLst/>
            <a:cxnLst/>
            <a:rect l="l" t="t" r="r" b="b"/>
            <a:pathLst>
              <a:path w="1865629">
                <a:moveTo>
                  <a:pt x="0" y="0"/>
                </a:moveTo>
                <a:lnTo>
                  <a:pt x="1865609" y="0"/>
                </a:lnTo>
              </a:path>
            </a:pathLst>
          </a:custGeom>
          <a:ln w="308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129228" y="6585380"/>
            <a:ext cx="8923020" cy="0"/>
          </a:xfrm>
          <a:custGeom>
            <a:avLst/>
            <a:gdLst/>
            <a:ahLst/>
            <a:cxnLst/>
            <a:rect l="l" t="t" r="r" b="b"/>
            <a:pathLst>
              <a:path w="8923020">
                <a:moveTo>
                  <a:pt x="0" y="0"/>
                </a:moveTo>
                <a:lnTo>
                  <a:pt x="8922480" y="0"/>
                </a:lnTo>
              </a:path>
            </a:pathLst>
          </a:custGeom>
          <a:ln w="1027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29786" y="591967"/>
            <a:ext cx="182880" cy="289560"/>
          </a:xfrm>
          <a:custGeom>
            <a:avLst/>
            <a:gdLst/>
            <a:ahLst/>
            <a:cxnLst/>
            <a:rect l="l" t="t" r="r" b="b"/>
            <a:pathLst>
              <a:path w="182879" h="289559">
                <a:moveTo>
                  <a:pt x="182505" y="289046"/>
                </a:moveTo>
                <a:lnTo>
                  <a:pt x="0" y="289046"/>
                </a:lnTo>
                <a:lnTo>
                  <a:pt x="0" y="0"/>
                </a:lnTo>
                <a:lnTo>
                  <a:pt x="182505" y="0"/>
                </a:lnTo>
                <a:lnTo>
                  <a:pt x="182505" y="289046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429785" y="620417"/>
            <a:ext cx="121285" cy="2368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39"/>
              </a:lnSpc>
            </a:pPr>
            <a:r>
              <a:rPr sz="1650" spc="30" dirty="0">
                <a:solidFill>
                  <a:srgbClr val="FDFDFD"/>
                </a:solidFill>
                <a:latin typeface="Arial"/>
                <a:cs typeface="Arial"/>
              </a:rPr>
              <a:t>2</a:t>
            </a:r>
            <a:endParaRPr sz="165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415452" y="691209"/>
            <a:ext cx="254000" cy="631190"/>
          </a:xfrm>
          <a:custGeom>
            <a:avLst/>
            <a:gdLst/>
            <a:ahLst/>
            <a:cxnLst/>
            <a:rect l="l" t="t" r="r" b="b"/>
            <a:pathLst>
              <a:path w="254000" h="631190">
                <a:moveTo>
                  <a:pt x="253834" y="630647"/>
                </a:moveTo>
                <a:lnTo>
                  <a:pt x="0" y="630647"/>
                </a:lnTo>
                <a:lnTo>
                  <a:pt x="0" y="0"/>
                </a:lnTo>
                <a:lnTo>
                  <a:pt x="253834" y="0"/>
                </a:lnTo>
                <a:lnTo>
                  <a:pt x="253834" y="630647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476642" y="753281"/>
            <a:ext cx="173355" cy="516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15"/>
              </a:lnSpc>
            </a:pPr>
            <a:r>
              <a:rPr sz="3600" spc="45" dirty="0">
                <a:solidFill>
                  <a:srgbClr val="FDFDFD"/>
                </a:solidFill>
                <a:latin typeface="Arial"/>
                <a:cs typeface="Arial"/>
              </a:rPr>
              <a:t>º</a:t>
            </a:r>
            <a:endParaRPr sz="3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75514" y="634739"/>
            <a:ext cx="182880" cy="709295"/>
          </a:xfrm>
          <a:custGeom>
            <a:avLst/>
            <a:gdLst/>
            <a:ahLst/>
            <a:cxnLst/>
            <a:rect l="l" t="t" r="r" b="b"/>
            <a:pathLst>
              <a:path w="182879" h="709294">
                <a:moveTo>
                  <a:pt x="182505" y="708725"/>
                </a:moveTo>
                <a:lnTo>
                  <a:pt x="0" y="708725"/>
                </a:lnTo>
                <a:lnTo>
                  <a:pt x="0" y="0"/>
                </a:lnTo>
                <a:lnTo>
                  <a:pt x="182505" y="0"/>
                </a:lnTo>
                <a:lnTo>
                  <a:pt x="182505" y="708725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75514" y="712887"/>
            <a:ext cx="180340" cy="5835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525"/>
              </a:lnSpc>
            </a:pPr>
            <a:r>
              <a:rPr sz="4150" spc="35" dirty="0">
                <a:solidFill>
                  <a:srgbClr val="FDFDFD"/>
                </a:solidFill>
                <a:latin typeface="Times New Roman"/>
                <a:cs typeface="Times New Roman"/>
              </a:rPr>
              <a:t>-</a:t>
            </a:r>
            <a:endParaRPr sz="415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486473" y="943330"/>
            <a:ext cx="193040" cy="603250"/>
          </a:xfrm>
          <a:custGeom>
            <a:avLst/>
            <a:gdLst/>
            <a:ahLst/>
            <a:cxnLst/>
            <a:rect l="l" t="t" r="r" b="b"/>
            <a:pathLst>
              <a:path w="193040" h="603250">
                <a:moveTo>
                  <a:pt x="192557" y="0"/>
                </a:moveTo>
                <a:lnTo>
                  <a:pt x="10058" y="0"/>
                </a:lnTo>
                <a:lnTo>
                  <a:pt x="10058" y="231559"/>
                </a:lnTo>
                <a:lnTo>
                  <a:pt x="0" y="231559"/>
                </a:lnTo>
                <a:lnTo>
                  <a:pt x="0" y="437083"/>
                </a:lnTo>
                <a:lnTo>
                  <a:pt x="0" y="602792"/>
                </a:lnTo>
                <a:lnTo>
                  <a:pt x="182499" y="602792"/>
                </a:lnTo>
                <a:lnTo>
                  <a:pt x="182499" y="437083"/>
                </a:lnTo>
                <a:lnTo>
                  <a:pt x="182499" y="388937"/>
                </a:lnTo>
                <a:lnTo>
                  <a:pt x="192557" y="388937"/>
                </a:lnTo>
                <a:lnTo>
                  <a:pt x="192557" y="0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 txBox="1"/>
          <p:nvPr/>
        </p:nvSpPr>
        <p:spPr>
          <a:xfrm>
            <a:off x="486477" y="1216020"/>
            <a:ext cx="222885" cy="247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70"/>
              </a:lnSpc>
            </a:pPr>
            <a:r>
              <a:rPr sz="1700" spc="-150" dirty="0">
                <a:solidFill>
                  <a:srgbClr val="FDFDFD"/>
                </a:solidFill>
                <a:latin typeface="Courier New"/>
                <a:cs typeface="Courier New"/>
              </a:rPr>
              <a:t>&lt;</a:t>
            </a:r>
            <a:r>
              <a:rPr sz="1700" spc="-145" dirty="0">
                <a:solidFill>
                  <a:srgbClr val="FDFDFD"/>
                </a:solidFill>
                <a:latin typeface="Courier New"/>
                <a:cs typeface="Courier New"/>
              </a:rPr>
              <a:t>(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20" name="object 20"/>
          <p:cNvSpPr/>
          <p:nvPr/>
        </p:nvSpPr>
        <p:spPr>
          <a:xfrm>
            <a:off x="496531" y="1272044"/>
            <a:ext cx="182880" cy="389255"/>
          </a:xfrm>
          <a:custGeom>
            <a:avLst/>
            <a:gdLst/>
            <a:ahLst/>
            <a:cxnLst/>
            <a:rect l="l" t="t" r="r" b="b"/>
            <a:pathLst>
              <a:path w="182879" h="389255">
                <a:moveTo>
                  <a:pt x="182499" y="0"/>
                </a:moveTo>
                <a:lnTo>
                  <a:pt x="0" y="0"/>
                </a:lnTo>
                <a:lnTo>
                  <a:pt x="0" y="108369"/>
                </a:lnTo>
                <a:lnTo>
                  <a:pt x="0" y="388937"/>
                </a:lnTo>
                <a:lnTo>
                  <a:pt x="182499" y="388937"/>
                </a:lnTo>
                <a:lnTo>
                  <a:pt x="182499" y="108369"/>
                </a:lnTo>
                <a:lnTo>
                  <a:pt x="182499" y="0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496534" y="1314929"/>
            <a:ext cx="123189" cy="3200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75"/>
              </a:lnSpc>
            </a:pPr>
            <a:r>
              <a:rPr sz="2250" spc="-160" dirty="0">
                <a:solidFill>
                  <a:srgbClr val="FDFDFD"/>
                </a:solidFill>
                <a:latin typeface="Times New Roman"/>
                <a:cs typeface="Times New Roman"/>
              </a:rPr>
              <a:t>u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03314" y="1380413"/>
            <a:ext cx="527685" cy="884555"/>
          </a:xfrm>
          <a:custGeom>
            <a:avLst/>
            <a:gdLst/>
            <a:ahLst/>
            <a:cxnLst/>
            <a:rect l="l" t="t" r="r" b="b"/>
            <a:pathLst>
              <a:path w="527685" h="884555">
                <a:moveTo>
                  <a:pt x="527240" y="0"/>
                </a:moveTo>
                <a:lnTo>
                  <a:pt x="0" y="0"/>
                </a:lnTo>
                <a:lnTo>
                  <a:pt x="0" y="698449"/>
                </a:lnTo>
                <a:lnTo>
                  <a:pt x="0" y="867473"/>
                </a:lnTo>
                <a:lnTo>
                  <a:pt x="0" y="884440"/>
                </a:lnTo>
                <a:lnTo>
                  <a:pt x="527240" y="884440"/>
                </a:lnTo>
                <a:lnTo>
                  <a:pt x="527240" y="867473"/>
                </a:lnTo>
                <a:lnTo>
                  <a:pt x="527240" y="698449"/>
                </a:lnTo>
                <a:lnTo>
                  <a:pt x="527240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77924" y="583794"/>
            <a:ext cx="679450" cy="1444625"/>
          </a:xfrm>
          <a:prstGeom prst="rect">
            <a:avLst/>
          </a:prstGeom>
        </p:spPr>
        <p:txBody>
          <a:bodyPr vert="horz" wrap="square" lIns="0" tIns="130810" rIns="0" bIns="0" rtlCol="0">
            <a:spAutoFit/>
          </a:bodyPr>
          <a:lstStyle/>
          <a:p>
            <a:pPr marL="337185">
              <a:lnSpc>
                <a:spcPct val="100000"/>
              </a:lnSpc>
              <a:spcBef>
                <a:spcPts val="1030"/>
              </a:spcBef>
            </a:pPr>
            <a:r>
              <a:rPr sz="3600" spc="-5" dirty="0">
                <a:solidFill>
                  <a:srgbClr val="DFF4F7"/>
                </a:solidFill>
                <a:latin typeface="Arial"/>
                <a:cs typeface="Arial"/>
              </a:rPr>
              <a:t>'</a:t>
            </a:r>
            <a:r>
              <a:rPr sz="3375" spc="-7" baseline="-13580" dirty="0">
                <a:solidFill>
                  <a:srgbClr val="FDFDFD"/>
                </a:solidFill>
                <a:latin typeface="Times New Roman"/>
                <a:cs typeface="Times New Roman"/>
              </a:rPr>
              <a:t>u</a:t>
            </a:r>
            <a:endParaRPr sz="3375" baseline="-1358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  <a:spcBef>
                <a:spcPts val="1000"/>
              </a:spcBef>
            </a:pPr>
            <a:r>
              <a:rPr sz="4100" spc="5" dirty="0">
                <a:solidFill>
                  <a:srgbClr val="FDFDFD"/>
                </a:solidFill>
                <a:latin typeface="Courier New"/>
                <a:cs typeface="Courier New"/>
              </a:rPr>
              <a:t>55</a:t>
            </a:r>
            <a:endParaRPr sz="4100">
              <a:latin typeface="Courier New"/>
              <a:cs typeface="Courier New"/>
            </a:endParaRPr>
          </a:p>
        </p:txBody>
      </p:sp>
      <p:grpSp>
        <p:nvGrpSpPr>
          <p:cNvPr id="24" name="object 24"/>
          <p:cNvGrpSpPr/>
          <p:nvPr/>
        </p:nvGrpSpPr>
        <p:grpSpPr>
          <a:xfrm>
            <a:off x="141745" y="1849336"/>
            <a:ext cx="536575" cy="395605"/>
            <a:chOff x="141745" y="1849336"/>
            <a:chExt cx="536575" cy="395605"/>
          </a:xfrm>
        </p:grpSpPr>
        <p:sp>
          <p:nvSpPr>
            <p:cNvPr id="25" name="object 25"/>
            <p:cNvSpPr/>
            <p:nvPr/>
          </p:nvSpPr>
          <p:spPr>
            <a:xfrm>
              <a:off x="141745" y="1873410"/>
              <a:ext cx="182880" cy="371475"/>
            </a:xfrm>
            <a:custGeom>
              <a:avLst/>
              <a:gdLst/>
              <a:ahLst/>
              <a:cxnLst/>
              <a:rect l="l" t="t" r="r" b="b"/>
              <a:pathLst>
                <a:path w="182879" h="371475">
                  <a:moveTo>
                    <a:pt x="182505" y="371244"/>
                  </a:moveTo>
                  <a:lnTo>
                    <a:pt x="0" y="371244"/>
                  </a:lnTo>
                  <a:lnTo>
                    <a:pt x="0" y="0"/>
                  </a:lnTo>
                  <a:lnTo>
                    <a:pt x="182505" y="0"/>
                  </a:lnTo>
                  <a:lnTo>
                    <a:pt x="182505" y="371244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95365" y="1849336"/>
              <a:ext cx="182880" cy="320040"/>
            </a:xfrm>
            <a:custGeom>
              <a:avLst/>
              <a:gdLst/>
              <a:ahLst/>
              <a:cxnLst/>
              <a:rect l="l" t="t" r="r" b="b"/>
              <a:pathLst>
                <a:path w="182879" h="320039">
                  <a:moveTo>
                    <a:pt x="182505" y="319790"/>
                  </a:moveTo>
                  <a:lnTo>
                    <a:pt x="0" y="319790"/>
                  </a:lnTo>
                  <a:lnTo>
                    <a:pt x="0" y="0"/>
                  </a:lnTo>
                  <a:lnTo>
                    <a:pt x="182505" y="0"/>
                  </a:lnTo>
                  <a:lnTo>
                    <a:pt x="182505" y="319790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 txBox="1"/>
          <p:nvPr/>
        </p:nvSpPr>
        <p:spPr>
          <a:xfrm>
            <a:off x="129045" y="1846032"/>
            <a:ext cx="525145" cy="3105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700" spc="-150" dirty="0">
                <a:solidFill>
                  <a:srgbClr val="FDFDFD"/>
                </a:solidFill>
                <a:latin typeface="Courier New"/>
                <a:cs typeface="Courier New"/>
              </a:rPr>
              <a:t>&lt;(</a:t>
            </a:r>
            <a:r>
              <a:rPr sz="1700" spc="-75" dirty="0">
                <a:solidFill>
                  <a:srgbClr val="FDFDFD"/>
                </a:solidFill>
                <a:latin typeface="Courier New"/>
                <a:cs typeface="Courier New"/>
              </a:rPr>
              <a:t> </a:t>
            </a:r>
            <a:r>
              <a:rPr sz="1850" spc="-190" dirty="0">
                <a:solidFill>
                  <a:srgbClr val="FDFDFD"/>
                </a:solidFill>
                <a:latin typeface="Times New Roman"/>
                <a:cs typeface="Times New Roman"/>
              </a:rPr>
              <a:t>w</a:t>
            </a:r>
            <a:endParaRPr sz="1850">
              <a:latin typeface="Times New Roman"/>
              <a:cs typeface="Times New Roman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145471" y="2078860"/>
            <a:ext cx="523875" cy="360045"/>
            <a:chOff x="145471" y="2078860"/>
            <a:chExt cx="523875" cy="360045"/>
          </a:xfrm>
        </p:grpSpPr>
        <p:sp>
          <p:nvSpPr>
            <p:cNvPr id="29" name="object 29"/>
            <p:cNvSpPr/>
            <p:nvPr/>
          </p:nvSpPr>
          <p:spPr>
            <a:xfrm>
              <a:off x="145471" y="2108181"/>
              <a:ext cx="182880" cy="250825"/>
            </a:xfrm>
            <a:custGeom>
              <a:avLst/>
              <a:gdLst/>
              <a:ahLst/>
              <a:cxnLst/>
              <a:rect l="l" t="t" r="r" b="b"/>
              <a:pathLst>
                <a:path w="182879" h="250825">
                  <a:moveTo>
                    <a:pt x="182505" y="250646"/>
                  </a:moveTo>
                  <a:lnTo>
                    <a:pt x="0" y="250646"/>
                  </a:lnTo>
                  <a:lnTo>
                    <a:pt x="0" y="0"/>
                  </a:lnTo>
                  <a:lnTo>
                    <a:pt x="182505" y="0"/>
                  </a:lnTo>
                  <a:lnTo>
                    <a:pt x="182505" y="250646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86477" y="2078860"/>
              <a:ext cx="182880" cy="360045"/>
            </a:xfrm>
            <a:custGeom>
              <a:avLst/>
              <a:gdLst/>
              <a:ahLst/>
              <a:cxnLst/>
              <a:rect l="l" t="t" r="r" b="b"/>
              <a:pathLst>
                <a:path w="182879" h="360044">
                  <a:moveTo>
                    <a:pt x="0" y="359580"/>
                  </a:moveTo>
                  <a:lnTo>
                    <a:pt x="182505" y="359580"/>
                  </a:lnTo>
                  <a:lnTo>
                    <a:pt x="182505" y="0"/>
                  </a:lnTo>
                  <a:lnTo>
                    <a:pt x="0" y="0"/>
                  </a:lnTo>
                  <a:lnTo>
                    <a:pt x="0" y="359580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1" name="object 31"/>
          <p:cNvSpPr txBox="1"/>
          <p:nvPr/>
        </p:nvSpPr>
        <p:spPr>
          <a:xfrm>
            <a:off x="132771" y="2070744"/>
            <a:ext cx="589280" cy="2876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353060" algn="l"/>
              </a:tabLst>
            </a:pPr>
            <a:r>
              <a:rPr sz="1450" spc="-80" dirty="0">
                <a:solidFill>
                  <a:srgbClr val="FDFDFD"/>
                </a:solidFill>
                <a:latin typeface="Times New Roman"/>
                <a:cs typeface="Times New Roman"/>
              </a:rPr>
              <a:t>01:	</a:t>
            </a:r>
            <a:r>
              <a:rPr sz="1700" spc="-150" dirty="0">
                <a:solidFill>
                  <a:srgbClr val="FDFDFD"/>
                </a:solidFill>
                <a:latin typeface="Courier New"/>
                <a:cs typeface="Courier New"/>
              </a:rPr>
              <a:t>&lt;</a:t>
            </a:r>
            <a:r>
              <a:rPr sz="1700" spc="-145" dirty="0">
                <a:solidFill>
                  <a:srgbClr val="FDFDFD"/>
                </a:solidFill>
                <a:latin typeface="Courier New"/>
                <a:cs typeface="Courier New"/>
              </a:rPr>
              <a:t>(</a:t>
            </a:r>
            <a:endParaRPr sz="1700">
              <a:latin typeface="Courier New"/>
              <a:cs typeface="Courier New"/>
            </a:endParaRPr>
          </a:p>
        </p:txBody>
      </p:sp>
      <p:grpSp>
        <p:nvGrpSpPr>
          <p:cNvPr id="32" name="object 32"/>
          <p:cNvGrpSpPr/>
          <p:nvPr/>
        </p:nvGrpSpPr>
        <p:grpSpPr>
          <a:xfrm>
            <a:off x="146225" y="2247876"/>
            <a:ext cx="535940" cy="219075"/>
            <a:chOff x="146225" y="2247876"/>
            <a:chExt cx="535940" cy="219075"/>
          </a:xfrm>
        </p:grpSpPr>
        <p:sp>
          <p:nvSpPr>
            <p:cNvPr id="33" name="object 33"/>
            <p:cNvSpPr/>
            <p:nvPr/>
          </p:nvSpPr>
          <p:spPr>
            <a:xfrm>
              <a:off x="146225" y="2247876"/>
              <a:ext cx="182880" cy="219075"/>
            </a:xfrm>
            <a:custGeom>
              <a:avLst/>
              <a:gdLst/>
              <a:ahLst/>
              <a:cxnLst/>
              <a:rect l="l" t="t" r="r" b="b"/>
              <a:pathLst>
                <a:path w="182879" h="219075">
                  <a:moveTo>
                    <a:pt x="182505" y="218974"/>
                  </a:moveTo>
                  <a:lnTo>
                    <a:pt x="0" y="218974"/>
                  </a:lnTo>
                  <a:lnTo>
                    <a:pt x="0" y="0"/>
                  </a:lnTo>
                  <a:lnTo>
                    <a:pt x="182505" y="0"/>
                  </a:lnTo>
                  <a:lnTo>
                    <a:pt x="182505" y="218974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99196" y="2247876"/>
              <a:ext cx="182880" cy="191135"/>
            </a:xfrm>
            <a:custGeom>
              <a:avLst/>
              <a:gdLst/>
              <a:ahLst/>
              <a:cxnLst/>
              <a:rect l="l" t="t" r="r" b="b"/>
              <a:pathLst>
                <a:path w="182879" h="191135">
                  <a:moveTo>
                    <a:pt x="0" y="190565"/>
                  </a:moveTo>
                  <a:lnTo>
                    <a:pt x="182505" y="190565"/>
                  </a:lnTo>
                  <a:lnTo>
                    <a:pt x="182505" y="0"/>
                  </a:lnTo>
                  <a:lnTo>
                    <a:pt x="0" y="0"/>
                  </a:lnTo>
                  <a:lnTo>
                    <a:pt x="0" y="190565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133525" y="2241525"/>
            <a:ext cx="522605" cy="21844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65125" algn="l"/>
              </a:tabLst>
            </a:pPr>
            <a:r>
              <a:rPr sz="1250" spc="40" dirty="0">
                <a:solidFill>
                  <a:srgbClr val="FDFDFD"/>
                </a:solidFill>
                <a:latin typeface="Arial"/>
                <a:cs typeface="Arial"/>
              </a:rPr>
              <a:t>e:</a:t>
            </a:r>
            <a:r>
              <a:rPr sz="1250" spc="35" dirty="0">
                <a:solidFill>
                  <a:srgbClr val="FDFDFD"/>
                </a:solidFill>
                <a:latin typeface="Arial"/>
                <a:cs typeface="Arial"/>
              </a:rPr>
              <a:t>(</a:t>
            </a:r>
            <a:r>
              <a:rPr sz="1250" dirty="0">
                <a:solidFill>
                  <a:srgbClr val="FDFDFD"/>
                </a:solidFill>
                <a:latin typeface="Arial"/>
                <a:cs typeface="Arial"/>
              </a:rPr>
              <a:t>	</a:t>
            </a:r>
            <a:r>
              <a:rPr sz="1250" u="heavy" spc="40" dirty="0">
                <a:solidFill>
                  <a:srgbClr val="FDFDFD"/>
                </a:solidFill>
                <a:uFill>
                  <a:solidFill>
                    <a:srgbClr val="0185D1"/>
                  </a:solidFill>
                </a:uFill>
                <a:latin typeface="Arial"/>
                <a:cs typeface="Arial"/>
              </a:rPr>
              <a:t>_,</a:t>
            </a:r>
            <a:endParaRPr sz="12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2136806" y="2187774"/>
            <a:ext cx="8948420" cy="695960"/>
          </a:xfrm>
          <a:prstGeom prst="rect">
            <a:avLst/>
          </a:prstGeom>
        </p:spPr>
        <p:txBody>
          <a:bodyPr vert="horz" wrap="square" lIns="0" tIns="679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5"/>
              </a:spcBef>
              <a:tabLst>
                <a:tab pos="8934450" algn="l"/>
              </a:tabLst>
            </a:pPr>
            <a:r>
              <a:rPr sz="1250" u="sng" spc="-5" dirty="0">
                <a:solidFill>
                  <a:srgbClr val="FDFDF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endParaRPr sz="1250">
              <a:latin typeface="Arial"/>
              <a:cs typeface="Arial"/>
            </a:endParaRPr>
          </a:p>
          <a:p>
            <a:pPr marL="33020">
              <a:lnSpc>
                <a:spcPct val="100000"/>
              </a:lnSpc>
              <a:spcBef>
                <a:spcPts val="755"/>
              </a:spcBef>
            </a:pPr>
            <a:r>
              <a:rPr sz="2150" b="1" spc="30" dirty="0">
                <a:solidFill>
                  <a:srgbClr val="055493"/>
                </a:solidFill>
                <a:latin typeface="Arial"/>
                <a:cs typeface="Arial"/>
              </a:rPr>
              <a:t>Estrategia</a:t>
            </a:r>
            <a:r>
              <a:rPr sz="2150" b="1" spc="10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150" b="1" spc="45" dirty="0">
                <a:solidFill>
                  <a:srgbClr val="055493"/>
                </a:solidFill>
                <a:latin typeface="Arial"/>
                <a:cs typeface="Arial"/>
              </a:rPr>
              <a:t>de</a:t>
            </a:r>
            <a:r>
              <a:rPr sz="2150" b="1" spc="16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150" b="1" spc="35" dirty="0">
                <a:solidFill>
                  <a:srgbClr val="055493"/>
                </a:solidFill>
                <a:latin typeface="Arial"/>
                <a:cs typeface="Arial"/>
              </a:rPr>
              <a:t>inclusión</a:t>
            </a:r>
            <a:r>
              <a:rPr sz="2150" b="1" spc="5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150" b="1" spc="45" dirty="0">
                <a:solidFill>
                  <a:srgbClr val="055493"/>
                </a:solidFill>
                <a:latin typeface="Arial"/>
                <a:cs typeface="Arial"/>
              </a:rPr>
              <a:t>y</a:t>
            </a:r>
            <a:r>
              <a:rPr sz="2150" b="1" spc="-1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150" b="1" spc="55" dirty="0">
                <a:solidFill>
                  <a:srgbClr val="055493"/>
                </a:solidFill>
                <a:latin typeface="Arial"/>
                <a:cs typeface="Arial"/>
              </a:rPr>
              <a:t>diversidad:</a:t>
            </a:r>
            <a:endParaRPr sz="2150">
              <a:latin typeface="Arial"/>
              <a:cs typeface="Arial"/>
            </a:endParaRPr>
          </a:p>
        </p:txBody>
      </p:sp>
      <p:grpSp>
        <p:nvGrpSpPr>
          <p:cNvPr id="37" name="object 37"/>
          <p:cNvGrpSpPr/>
          <p:nvPr/>
        </p:nvGrpSpPr>
        <p:grpSpPr>
          <a:xfrm>
            <a:off x="145211" y="2362963"/>
            <a:ext cx="532765" cy="320040"/>
            <a:chOff x="145211" y="2362963"/>
            <a:chExt cx="532765" cy="320040"/>
          </a:xfrm>
        </p:grpSpPr>
        <p:sp>
          <p:nvSpPr>
            <p:cNvPr id="38" name="object 38"/>
            <p:cNvSpPr/>
            <p:nvPr/>
          </p:nvSpPr>
          <p:spPr>
            <a:xfrm>
              <a:off x="145211" y="2403009"/>
              <a:ext cx="182880" cy="267970"/>
            </a:xfrm>
            <a:custGeom>
              <a:avLst/>
              <a:gdLst/>
              <a:ahLst/>
              <a:cxnLst/>
              <a:rect l="l" t="t" r="r" b="b"/>
              <a:pathLst>
                <a:path w="182879" h="267969">
                  <a:moveTo>
                    <a:pt x="182505" y="267932"/>
                  </a:moveTo>
                  <a:lnTo>
                    <a:pt x="0" y="267932"/>
                  </a:lnTo>
                  <a:lnTo>
                    <a:pt x="0" y="0"/>
                  </a:lnTo>
                  <a:lnTo>
                    <a:pt x="182505" y="0"/>
                  </a:lnTo>
                  <a:lnTo>
                    <a:pt x="182505" y="267932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95363" y="2362974"/>
              <a:ext cx="182880" cy="320040"/>
            </a:xfrm>
            <a:custGeom>
              <a:avLst/>
              <a:gdLst/>
              <a:ahLst/>
              <a:cxnLst/>
              <a:rect l="l" t="t" r="r" b="b"/>
              <a:pathLst>
                <a:path w="182879" h="320039">
                  <a:moveTo>
                    <a:pt x="182499" y="0"/>
                  </a:moveTo>
                  <a:lnTo>
                    <a:pt x="0" y="0"/>
                  </a:lnTo>
                  <a:lnTo>
                    <a:pt x="0" y="75476"/>
                  </a:lnTo>
                  <a:lnTo>
                    <a:pt x="0" y="319786"/>
                  </a:lnTo>
                  <a:lnTo>
                    <a:pt x="182499" y="319786"/>
                  </a:lnTo>
                  <a:lnTo>
                    <a:pt x="182499" y="75476"/>
                  </a:lnTo>
                  <a:lnTo>
                    <a:pt x="182499" y="0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482665" y="2359658"/>
            <a:ext cx="212090" cy="31051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1850" spc="130" dirty="0">
                <a:solidFill>
                  <a:srgbClr val="FDFDFD"/>
                </a:solidFill>
                <a:latin typeface="Times New Roman"/>
                <a:cs typeface="Times New Roman"/>
              </a:rPr>
              <a:t>w</a:t>
            </a:r>
            <a:endParaRPr sz="1850">
              <a:latin typeface="Times New Roman"/>
              <a:cs typeface="Times New Roman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141948" y="2432552"/>
            <a:ext cx="457200" cy="45465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25"/>
              </a:lnSpc>
            </a:pPr>
            <a:r>
              <a:rPr sz="3975" spc="-630" baseline="-29350" dirty="0">
                <a:solidFill>
                  <a:srgbClr val="FDFDFD"/>
                </a:solidFill>
                <a:latin typeface="Courier New"/>
                <a:cs typeface="Courier New"/>
              </a:rPr>
              <a:t>_,</a:t>
            </a:r>
            <a:r>
              <a:rPr sz="1550" spc="-420" dirty="0">
                <a:solidFill>
                  <a:srgbClr val="FDFDFD"/>
                </a:solidFill>
                <a:latin typeface="Times New Roman"/>
                <a:cs typeface="Times New Roman"/>
              </a:rPr>
              <a:t>c.;</a:t>
            </a:r>
            <a:r>
              <a:rPr sz="1550" spc="490" dirty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3975" spc="-2392" baseline="-29350" dirty="0">
                <a:solidFill>
                  <a:srgbClr val="FDFDFD"/>
                </a:solidFill>
                <a:latin typeface="Courier New"/>
                <a:cs typeface="Courier New"/>
              </a:rPr>
              <a:t>e</a:t>
            </a:r>
            <a:endParaRPr sz="3975" baseline="-29350">
              <a:latin typeface="Courier New"/>
              <a:cs typeface="Courier New"/>
            </a:endParaRPr>
          </a:p>
        </p:txBody>
      </p:sp>
      <p:sp>
        <p:nvSpPr>
          <p:cNvPr id="42" name="object 42"/>
          <p:cNvSpPr/>
          <p:nvPr/>
        </p:nvSpPr>
        <p:spPr>
          <a:xfrm>
            <a:off x="604041" y="2437121"/>
            <a:ext cx="54610" cy="579120"/>
          </a:xfrm>
          <a:custGeom>
            <a:avLst/>
            <a:gdLst/>
            <a:ahLst/>
            <a:cxnLst/>
            <a:rect l="l" t="t" r="r" b="b"/>
            <a:pathLst>
              <a:path w="54609" h="579119">
                <a:moveTo>
                  <a:pt x="0" y="578704"/>
                </a:moveTo>
                <a:lnTo>
                  <a:pt x="54124" y="578704"/>
                </a:lnTo>
                <a:lnTo>
                  <a:pt x="54124" y="0"/>
                </a:lnTo>
                <a:lnTo>
                  <a:pt x="0" y="0"/>
                </a:lnTo>
                <a:lnTo>
                  <a:pt x="0" y="578704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76796" y="2438450"/>
            <a:ext cx="527685" cy="1116330"/>
          </a:xfrm>
          <a:custGeom>
            <a:avLst/>
            <a:gdLst/>
            <a:ahLst/>
            <a:cxnLst/>
            <a:rect l="l" t="t" r="r" b="b"/>
            <a:pathLst>
              <a:path w="527685" h="1116329">
                <a:moveTo>
                  <a:pt x="527240" y="0"/>
                </a:moveTo>
                <a:lnTo>
                  <a:pt x="0" y="0"/>
                </a:lnTo>
                <a:lnTo>
                  <a:pt x="0" y="996391"/>
                </a:lnTo>
                <a:lnTo>
                  <a:pt x="0" y="1116152"/>
                </a:lnTo>
                <a:lnTo>
                  <a:pt x="527240" y="1116152"/>
                </a:lnTo>
                <a:lnTo>
                  <a:pt x="527240" y="996391"/>
                </a:lnTo>
                <a:lnTo>
                  <a:pt x="527240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64104" y="2553553"/>
            <a:ext cx="669290" cy="807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4875"/>
              </a:lnSpc>
              <a:spcBef>
                <a:spcPts val="100"/>
              </a:spcBef>
            </a:pPr>
            <a:r>
              <a:rPr sz="4550" b="1" spc="-204" dirty="0">
                <a:solidFill>
                  <a:srgbClr val="FDFDFD"/>
                </a:solidFill>
                <a:latin typeface="Courier New"/>
                <a:cs typeface="Courier New"/>
              </a:rPr>
              <a:t>º2</a:t>
            </a:r>
            <a:endParaRPr sz="4550">
              <a:latin typeface="Courier New"/>
              <a:cs typeface="Courier New"/>
            </a:endParaRPr>
          </a:p>
          <a:p>
            <a:pPr marL="21590">
              <a:lnSpc>
                <a:spcPts val="1275"/>
              </a:lnSpc>
            </a:pPr>
            <a:r>
              <a:rPr sz="1550" b="1" spc="-60" dirty="0">
                <a:solidFill>
                  <a:srgbClr val="FDFDFD"/>
                </a:solidFill>
                <a:latin typeface="Arial"/>
                <a:cs typeface="Arial"/>
              </a:rPr>
              <a:t>1</a:t>
            </a:r>
            <a:endParaRPr sz="155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88543" y="2889968"/>
            <a:ext cx="251460" cy="5168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15"/>
              </a:lnSpc>
            </a:pPr>
            <a:r>
              <a:rPr sz="1550" b="1" spc="-80" dirty="0">
                <a:solidFill>
                  <a:srgbClr val="FDFDFD"/>
                </a:solidFill>
                <a:latin typeface="Arial"/>
                <a:cs typeface="Arial"/>
              </a:rPr>
              <a:t>2</a:t>
            </a:r>
            <a:r>
              <a:rPr sz="3600" spc="-170" dirty="0">
                <a:solidFill>
                  <a:srgbClr val="DFF4F7"/>
                </a:solidFill>
                <a:latin typeface="Arial"/>
                <a:cs typeface="Arial"/>
              </a:rPr>
              <a:t>'</a:t>
            </a:r>
            <a:r>
              <a:rPr sz="3600" spc="-650" dirty="0">
                <a:solidFill>
                  <a:srgbClr val="FDFDFD"/>
                </a:solidFill>
                <a:latin typeface="Arial"/>
                <a:cs typeface="Arial"/>
              </a:rPr>
              <a:t>º</a:t>
            </a:r>
            <a:endParaRPr sz="36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288360" y="2827896"/>
            <a:ext cx="248920" cy="299085"/>
          </a:xfrm>
          <a:custGeom>
            <a:avLst/>
            <a:gdLst/>
            <a:ahLst/>
            <a:cxnLst/>
            <a:rect l="l" t="t" r="r" b="b"/>
            <a:pathLst>
              <a:path w="248920" h="299085">
                <a:moveTo>
                  <a:pt x="0" y="298889"/>
                </a:moveTo>
                <a:lnTo>
                  <a:pt x="248815" y="298889"/>
                </a:lnTo>
                <a:lnTo>
                  <a:pt x="248815" y="0"/>
                </a:lnTo>
                <a:lnTo>
                  <a:pt x="0" y="0"/>
                </a:lnTo>
                <a:lnTo>
                  <a:pt x="0" y="298889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152082" y="3126790"/>
            <a:ext cx="527685" cy="508634"/>
          </a:xfrm>
          <a:custGeom>
            <a:avLst/>
            <a:gdLst/>
            <a:ahLst/>
            <a:cxnLst/>
            <a:rect l="l" t="t" r="r" b="b"/>
            <a:pathLst>
              <a:path w="527685" h="508635">
                <a:moveTo>
                  <a:pt x="527240" y="0"/>
                </a:moveTo>
                <a:lnTo>
                  <a:pt x="0" y="0"/>
                </a:lnTo>
                <a:lnTo>
                  <a:pt x="0" y="308051"/>
                </a:lnTo>
                <a:lnTo>
                  <a:pt x="0" y="508025"/>
                </a:lnTo>
                <a:lnTo>
                  <a:pt x="527240" y="508025"/>
                </a:lnTo>
                <a:lnTo>
                  <a:pt x="527240" y="308051"/>
                </a:lnTo>
                <a:lnTo>
                  <a:pt x="527240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191310" y="3128815"/>
            <a:ext cx="130175" cy="472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900" spc="-795" dirty="0">
                <a:solidFill>
                  <a:srgbClr val="FDFDFD"/>
                </a:solidFill>
                <a:latin typeface="Arial"/>
                <a:cs typeface="Arial"/>
              </a:rPr>
              <a:t>u</a:t>
            </a:r>
            <a:endParaRPr sz="29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56079" y="3475977"/>
            <a:ext cx="553085" cy="247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70"/>
              </a:lnSpc>
            </a:pPr>
            <a:r>
              <a:rPr sz="1500" b="1" spc="-125" dirty="0">
                <a:solidFill>
                  <a:srgbClr val="FDFDFD"/>
                </a:solidFill>
                <a:latin typeface="Courier New"/>
                <a:cs typeface="Courier New"/>
              </a:rPr>
              <a:t>VI</a:t>
            </a:r>
            <a:r>
              <a:rPr sz="1500" b="1" spc="45" dirty="0">
                <a:solidFill>
                  <a:srgbClr val="FDFDFD"/>
                </a:solidFill>
                <a:latin typeface="Courier New"/>
                <a:cs typeface="Courier New"/>
              </a:rPr>
              <a:t> </a:t>
            </a:r>
            <a:r>
              <a:rPr sz="1700" spc="-150" dirty="0">
                <a:solidFill>
                  <a:srgbClr val="FDFDFD"/>
                </a:solidFill>
                <a:latin typeface="Courier New"/>
                <a:cs typeface="Courier New"/>
              </a:rPr>
              <a:t>&lt;(</a:t>
            </a:r>
            <a:endParaRPr sz="1700">
              <a:latin typeface="Courier New"/>
              <a:cs typeface="Courier New"/>
            </a:endParaRPr>
          </a:p>
        </p:txBody>
      </p:sp>
      <p:grpSp>
        <p:nvGrpSpPr>
          <p:cNvPr id="50" name="object 50"/>
          <p:cNvGrpSpPr/>
          <p:nvPr/>
        </p:nvGrpSpPr>
        <p:grpSpPr>
          <a:xfrm>
            <a:off x="156079" y="3422495"/>
            <a:ext cx="513080" cy="372110"/>
            <a:chOff x="156079" y="3422495"/>
            <a:chExt cx="513080" cy="372110"/>
          </a:xfrm>
        </p:grpSpPr>
        <p:sp>
          <p:nvSpPr>
            <p:cNvPr id="51" name="object 51"/>
            <p:cNvSpPr/>
            <p:nvPr/>
          </p:nvSpPr>
          <p:spPr>
            <a:xfrm>
              <a:off x="156079" y="3422495"/>
              <a:ext cx="182880" cy="372110"/>
            </a:xfrm>
            <a:custGeom>
              <a:avLst/>
              <a:gdLst/>
              <a:ahLst/>
              <a:cxnLst/>
              <a:rect l="l" t="t" r="r" b="b"/>
              <a:pathLst>
                <a:path w="182879" h="372110">
                  <a:moveTo>
                    <a:pt x="182505" y="372053"/>
                  </a:moveTo>
                  <a:lnTo>
                    <a:pt x="0" y="372053"/>
                  </a:lnTo>
                  <a:lnTo>
                    <a:pt x="0" y="0"/>
                  </a:lnTo>
                  <a:lnTo>
                    <a:pt x="182505" y="0"/>
                  </a:lnTo>
                  <a:lnTo>
                    <a:pt x="182505" y="372053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86477" y="3434835"/>
              <a:ext cx="182880" cy="123825"/>
            </a:xfrm>
            <a:custGeom>
              <a:avLst/>
              <a:gdLst/>
              <a:ahLst/>
              <a:cxnLst/>
              <a:rect l="l" t="t" r="r" b="b"/>
              <a:pathLst>
                <a:path w="182879" h="123825">
                  <a:moveTo>
                    <a:pt x="0" y="123635"/>
                  </a:moveTo>
                  <a:lnTo>
                    <a:pt x="182505" y="123635"/>
                  </a:lnTo>
                  <a:lnTo>
                    <a:pt x="182505" y="0"/>
                  </a:lnTo>
                  <a:lnTo>
                    <a:pt x="0" y="0"/>
                  </a:lnTo>
                  <a:lnTo>
                    <a:pt x="0" y="123635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/>
          <p:nvPr/>
        </p:nvSpPr>
        <p:spPr>
          <a:xfrm>
            <a:off x="158559" y="3558476"/>
            <a:ext cx="527685" cy="384810"/>
          </a:xfrm>
          <a:custGeom>
            <a:avLst/>
            <a:gdLst/>
            <a:ahLst/>
            <a:cxnLst/>
            <a:rect l="l" t="t" r="r" b="b"/>
            <a:pathLst>
              <a:path w="527685" h="384810">
                <a:moveTo>
                  <a:pt x="527240" y="0"/>
                </a:moveTo>
                <a:lnTo>
                  <a:pt x="0" y="0"/>
                </a:lnTo>
                <a:lnTo>
                  <a:pt x="0" y="225183"/>
                </a:lnTo>
                <a:lnTo>
                  <a:pt x="0" y="384454"/>
                </a:lnTo>
                <a:lnTo>
                  <a:pt x="527240" y="384454"/>
                </a:lnTo>
                <a:lnTo>
                  <a:pt x="527240" y="225183"/>
                </a:lnTo>
                <a:lnTo>
                  <a:pt x="527240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4" name="object 54"/>
          <p:cNvSpPr txBox="1"/>
          <p:nvPr/>
        </p:nvSpPr>
        <p:spPr>
          <a:xfrm>
            <a:off x="158570" y="3635828"/>
            <a:ext cx="101600" cy="2260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14"/>
              </a:lnSpc>
            </a:pPr>
            <a:r>
              <a:rPr sz="1550" b="1" spc="-140" dirty="0">
                <a:solidFill>
                  <a:srgbClr val="FDFDFD"/>
                </a:solidFill>
                <a:latin typeface="Courier New"/>
                <a:cs typeface="Courier New"/>
              </a:rPr>
              <a:t>W</a:t>
            </a:r>
            <a:endParaRPr sz="1550">
              <a:latin typeface="Courier New"/>
              <a:cs typeface="Courier New"/>
            </a:endParaRPr>
          </a:p>
        </p:txBody>
      </p:sp>
      <p:grpSp>
        <p:nvGrpSpPr>
          <p:cNvPr id="55" name="object 55"/>
          <p:cNvGrpSpPr/>
          <p:nvPr/>
        </p:nvGrpSpPr>
        <p:grpSpPr>
          <a:xfrm>
            <a:off x="139667" y="3685139"/>
            <a:ext cx="520065" cy="450850"/>
            <a:chOff x="139667" y="3685139"/>
            <a:chExt cx="520065" cy="450850"/>
          </a:xfrm>
        </p:grpSpPr>
        <p:sp>
          <p:nvSpPr>
            <p:cNvPr id="56" name="object 56"/>
            <p:cNvSpPr/>
            <p:nvPr/>
          </p:nvSpPr>
          <p:spPr>
            <a:xfrm>
              <a:off x="139667" y="3685139"/>
              <a:ext cx="182880" cy="450850"/>
            </a:xfrm>
            <a:custGeom>
              <a:avLst/>
              <a:gdLst/>
              <a:ahLst/>
              <a:cxnLst/>
              <a:rect l="l" t="t" r="r" b="b"/>
              <a:pathLst>
                <a:path w="182879" h="450850">
                  <a:moveTo>
                    <a:pt x="182505" y="450542"/>
                  </a:moveTo>
                  <a:lnTo>
                    <a:pt x="0" y="450542"/>
                  </a:lnTo>
                  <a:lnTo>
                    <a:pt x="0" y="0"/>
                  </a:lnTo>
                  <a:lnTo>
                    <a:pt x="182505" y="0"/>
                  </a:lnTo>
                  <a:lnTo>
                    <a:pt x="182505" y="450542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476858" y="3783649"/>
              <a:ext cx="182880" cy="306705"/>
            </a:xfrm>
            <a:custGeom>
              <a:avLst/>
              <a:gdLst/>
              <a:ahLst/>
              <a:cxnLst/>
              <a:rect l="l" t="t" r="r" b="b"/>
              <a:pathLst>
                <a:path w="182879" h="306704">
                  <a:moveTo>
                    <a:pt x="182505" y="306564"/>
                  </a:moveTo>
                  <a:lnTo>
                    <a:pt x="0" y="306564"/>
                  </a:lnTo>
                  <a:lnTo>
                    <a:pt x="0" y="0"/>
                  </a:lnTo>
                  <a:lnTo>
                    <a:pt x="182505" y="0"/>
                  </a:lnTo>
                  <a:lnTo>
                    <a:pt x="182505" y="306564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/>
          <p:nvPr/>
        </p:nvSpPr>
        <p:spPr>
          <a:xfrm>
            <a:off x="101567" y="3689952"/>
            <a:ext cx="631190" cy="40322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5"/>
              </a:spcBef>
            </a:pPr>
            <a:r>
              <a:rPr sz="2450" b="1" spc="-555" dirty="0">
                <a:solidFill>
                  <a:srgbClr val="FDFDFD"/>
                </a:solidFill>
                <a:latin typeface="Arial"/>
                <a:cs typeface="Arial"/>
              </a:rPr>
              <a:t>o</a:t>
            </a:r>
            <a:r>
              <a:rPr sz="2325" b="1" spc="-202" baseline="60931" dirty="0">
                <a:solidFill>
                  <a:srgbClr val="FDFDFD"/>
                </a:solidFill>
                <a:latin typeface="Courier New"/>
                <a:cs typeface="Courier New"/>
              </a:rPr>
              <a:t>N</a:t>
            </a:r>
            <a:r>
              <a:rPr sz="2325" b="1" spc="-37" baseline="60931" dirty="0">
                <a:solidFill>
                  <a:srgbClr val="FDFDFD"/>
                </a:solidFill>
                <a:latin typeface="Courier New"/>
                <a:cs typeface="Courier New"/>
              </a:rPr>
              <a:t> </a:t>
            </a:r>
            <a:r>
              <a:rPr sz="1750" spc="-170" dirty="0">
                <a:solidFill>
                  <a:srgbClr val="FDFDFD"/>
                </a:solidFill>
                <a:latin typeface="Arial"/>
                <a:cs typeface="Arial"/>
              </a:rPr>
              <a:t>::::¡</a:t>
            </a:r>
            <a:endParaRPr sz="1750">
              <a:latin typeface="Arial"/>
              <a:cs typeface="Arial"/>
            </a:endParaRPr>
          </a:p>
        </p:txBody>
      </p:sp>
      <p:grpSp>
        <p:nvGrpSpPr>
          <p:cNvPr id="59" name="object 59"/>
          <p:cNvGrpSpPr/>
          <p:nvPr/>
        </p:nvGrpSpPr>
        <p:grpSpPr>
          <a:xfrm>
            <a:off x="0" y="4010096"/>
            <a:ext cx="669290" cy="371475"/>
            <a:chOff x="0" y="4010096"/>
            <a:chExt cx="669290" cy="371475"/>
          </a:xfrm>
        </p:grpSpPr>
        <p:sp>
          <p:nvSpPr>
            <p:cNvPr id="60" name="object 60"/>
            <p:cNvSpPr/>
            <p:nvPr/>
          </p:nvSpPr>
          <p:spPr>
            <a:xfrm>
              <a:off x="0" y="4010096"/>
              <a:ext cx="182245" cy="371475"/>
            </a:xfrm>
            <a:custGeom>
              <a:avLst/>
              <a:gdLst/>
              <a:ahLst/>
              <a:cxnLst/>
              <a:rect l="l" t="t" r="r" b="b"/>
              <a:pathLst>
                <a:path w="182245" h="371475">
                  <a:moveTo>
                    <a:pt x="0" y="371244"/>
                  </a:moveTo>
                  <a:lnTo>
                    <a:pt x="0" y="0"/>
                  </a:lnTo>
                  <a:lnTo>
                    <a:pt x="181834" y="0"/>
                  </a:lnTo>
                  <a:lnTo>
                    <a:pt x="181834" y="371244"/>
                  </a:lnTo>
                  <a:lnTo>
                    <a:pt x="0" y="371244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476338" y="4010096"/>
              <a:ext cx="193040" cy="84455"/>
            </a:xfrm>
            <a:custGeom>
              <a:avLst/>
              <a:gdLst/>
              <a:ahLst/>
              <a:cxnLst/>
              <a:rect l="l" t="t" r="r" b="b"/>
              <a:pathLst>
                <a:path w="193040" h="84454">
                  <a:moveTo>
                    <a:pt x="0" y="84433"/>
                  </a:moveTo>
                  <a:lnTo>
                    <a:pt x="192644" y="84433"/>
                  </a:lnTo>
                  <a:lnTo>
                    <a:pt x="192644" y="0"/>
                  </a:lnTo>
                  <a:lnTo>
                    <a:pt x="0" y="0"/>
                  </a:lnTo>
                  <a:lnTo>
                    <a:pt x="0" y="84433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2" name="object 62"/>
          <p:cNvSpPr txBox="1"/>
          <p:nvPr/>
        </p:nvSpPr>
        <p:spPr>
          <a:xfrm>
            <a:off x="476338" y="4051239"/>
            <a:ext cx="118110" cy="2476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70"/>
              </a:lnSpc>
            </a:pPr>
            <a:r>
              <a:rPr sz="1700" spc="-95" dirty="0">
                <a:solidFill>
                  <a:srgbClr val="FDFDFD"/>
                </a:solidFill>
                <a:latin typeface="Courier New"/>
                <a:cs typeface="Courier New"/>
              </a:rPr>
              <a:t>&lt;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-23510" y="4001979"/>
            <a:ext cx="748030" cy="2876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617220" algn="l"/>
              </a:tabLst>
            </a:pPr>
            <a:r>
              <a:rPr sz="1700" spc="-330" dirty="0">
                <a:solidFill>
                  <a:srgbClr val="FDFDFD"/>
                </a:solidFill>
                <a:latin typeface="Courier New"/>
                <a:cs typeface="Courier New"/>
              </a:rPr>
              <a:t>-	</a:t>
            </a:r>
            <a:r>
              <a:rPr sz="1700" spc="-95" dirty="0">
                <a:solidFill>
                  <a:srgbClr val="FDFDFD"/>
                </a:solidFill>
                <a:latin typeface="Courier New"/>
                <a:cs typeface="Courier New"/>
              </a:rPr>
              <a:t>(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64" name="object 64"/>
          <p:cNvSpPr/>
          <p:nvPr/>
        </p:nvSpPr>
        <p:spPr>
          <a:xfrm>
            <a:off x="152087" y="4094530"/>
            <a:ext cx="527685" cy="447040"/>
          </a:xfrm>
          <a:custGeom>
            <a:avLst/>
            <a:gdLst/>
            <a:ahLst/>
            <a:cxnLst/>
            <a:rect l="l" t="t" r="r" b="b"/>
            <a:pathLst>
              <a:path w="527685" h="447039">
                <a:moveTo>
                  <a:pt x="527237" y="446463"/>
                </a:moveTo>
                <a:lnTo>
                  <a:pt x="0" y="446463"/>
                </a:lnTo>
                <a:lnTo>
                  <a:pt x="0" y="0"/>
                </a:lnTo>
                <a:lnTo>
                  <a:pt x="527237" y="0"/>
                </a:lnTo>
                <a:lnTo>
                  <a:pt x="527237" y="446463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5" name="object 65"/>
          <p:cNvSpPr txBox="1"/>
          <p:nvPr/>
        </p:nvSpPr>
        <p:spPr>
          <a:xfrm>
            <a:off x="276647" y="4184365"/>
            <a:ext cx="125095" cy="2622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875"/>
              </a:lnSpc>
            </a:pPr>
            <a:r>
              <a:rPr sz="1800" b="1" spc="-100" dirty="0">
                <a:solidFill>
                  <a:srgbClr val="FDFDFD"/>
                </a:solidFill>
                <a:latin typeface="Courier New"/>
                <a:cs typeface="Courier New"/>
              </a:rPr>
              <a:t>2</a:t>
            </a:r>
            <a:endParaRPr sz="1800">
              <a:latin typeface="Courier New"/>
              <a:cs typeface="Courier New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138678" y="4314878"/>
            <a:ext cx="400685" cy="4597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40"/>
              </a:lnSpc>
            </a:pPr>
            <a:r>
              <a:rPr sz="2300" b="1" spc="-135" dirty="0">
                <a:solidFill>
                  <a:srgbClr val="FDFDFD"/>
                </a:solidFill>
                <a:latin typeface="Arial"/>
                <a:cs typeface="Arial"/>
              </a:rPr>
              <a:t>&gt;o</a:t>
            </a:r>
            <a:endParaRPr sz="2300">
              <a:latin typeface="Arial"/>
              <a:cs typeface="Arial"/>
            </a:endParaRPr>
          </a:p>
          <a:p>
            <a:pPr marL="5715">
              <a:lnSpc>
                <a:spcPts val="1355"/>
              </a:lnSpc>
              <a:tabLst>
                <a:tab pos="352425" algn="l"/>
              </a:tabLst>
            </a:pPr>
            <a:r>
              <a:rPr sz="1400" b="1" spc="-155" dirty="0">
                <a:solidFill>
                  <a:srgbClr val="FDFDFD"/>
                </a:solidFill>
                <a:latin typeface="Arial"/>
                <a:cs typeface="Arial"/>
              </a:rPr>
              <a:t>01</a:t>
            </a:r>
            <a:r>
              <a:rPr sz="1400" b="1" spc="-90" dirty="0">
                <a:solidFill>
                  <a:srgbClr val="FDFDFD"/>
                </a:solidFill>
                <a:latin typeface="Arial"/>
                <a:cs typeface="Arial"/>
              </a:rPr>
              <a:t>:</a:t>
            </a:r>
            <a:r>
              <a:rPr sz="1400" b="1" dirty="0">
                <a:solidFill>
                  <a:srgbClr val="FDFDFD"/>
                </a:solidFill>
                <a:latin typeface="Arial"/>
                <a:cs typeface="Arial"/>
              </a:rPr>
              <a:t>	</a:t>
            </a:r>
            <a:r>
              <a:rPr sz="1400" spc="-90" dirty="0">
                <a:solidFill>
                  <a:srgbClr val="FDFDFD"/>
                </a:solidFill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</p:txBody>
      </p:sp>
      <p:sp>
        <p:nvSpPr>
          <p:cNvPr id="67" name="object 67"/>
          <p:cNvSpPr/>
          <p:nvPr/>
        </p:nvSpPr>
        <p:spPr>
          <a:xfrm>
            <a:off x="138671" y="4270463"/>
            <a:ext cx="527685" cy="534035"/>
          </a:xfrm>
          <a:custGeom>
            <a:avLst/>
            <a:gdLst/>
            <a:ahLst/>
            <a:cxnLst/>
            <a:rect l="l" t="t" r="r" b="b"/>
            <a:pathLst>
              <a:path w="527685" h="534035">
                <a:moveTo>
                  <a:pt x="527240" y="0"/>
                </a:moveTo>
                <a:lnTo>
                  <a:pt x="0" y="0"/>
                </a:lnTo>
                <a:lnTo>
                  <a:pt x="0" y="278993"/>
                </a:lnTo>
                <a:lnTo>
                  <a:pt x="0" y="422960"/>
                </a:lnTo>
                <a:lnTo>
                  <a:pt x="5956" y="422960"/>
                </a:lnTo>
                <a:lnTo>
                  <a:pt x="5956" y="533539"/>
                </a:lnTo>
                <a:lnTo>
                  <a:pt x="188468" y="533539"/>
                </a:lnTo>
                <a:lnTo>
                  <a:pt x="188468" y="422960"/>
                </a:lnTo>
                <a:lnTo>
                  <a:pt x="527240" y="422960"/>
                </a:lnTo>
                <a:lnTo>
                  <a:pt x="527240" y="278993"/>
                </a:lnTo>
                <a:lnTo>
                  <a:pt x="527240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151193" y="4460278"/>
            <a:ext cx="527685" cy="582930"/>
          </a:xfrm>
          <a:custGeom>
            <a:avLst/>
            <a:gdLst/>
            <a:ahLst/>
            <a:cxnLst/>
            <a:rect l="l" t="t" r="r" b="b"/>
            <a:pathLst>
              <a:path w="527685" h="582929">
                <a:moveTo>
                  <a:pt x="527227" y="0"/>
                </a:moveTo>
                <a:lnTo>
                  <a:pt x="0" y="0"/>
                </a:lnTo>
                <a:lnTo>
                  <a:pt x="0" y="299720"/>
                </a:lnTo>
                <a:lnTo>
                  <a:pt x="0" y="521436"/>
                </a:lnTo>
                <a:lnTo>
                  <a:pt x="0" y="582891"/>
                </a:lnTo>
                <a:lnTo>
                  <a:pt x="527227" y="582891"/>
                </a:lnTo>
                <a:lnTo>
                  <a:pt x="527227" y="521436"/>
                </a:lnTo>
                <a:lnTo>
                  <a:pt x="527227" y="299720"/>
                </a:lnTo>
                <a:lnTo>
                  <a:pt x="527227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283243" y="4514321"/>
            <a:ext cx="170180" cy="3879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2350" b="1" spc="-280" dirty="0">
                <a:solidFill>
                  <a:srgbClr val="FDFDFD"/>
                </a:solidFill>
                <a:latin typeface="Courier New"/>
                <a:cs typeface="Courier New"/>
              </a:rPr>
              <a:t>u</a:t>
            </a:r>
            <a:endParaRPr sz="2350">
              <a:latin typeface="Courier New"/>
              <a:cs typeface="Courier New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151194" y="4577560"/>
            <a:ext cx="144780" cy="3422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50"/>
              </a:lnSpc>
            </a:pPr>
            <a:r>
              <a:rPr sz="2350" b="1" spc="-280" dirty="0">
                <a:solidFill>
                  <a:srgbClr val="FDFDFD"/>
                </a:solidFill>
                <a:latin typeface="Courier New"/>
                <a:cs typeface="Courier New"/>
              </a:rPr>
              <a:t>w</a:t>
            </a:r>
            <a:endParaRPr sz="2350">
              <a:latin typeface="Courier New"/>
              <a:cs typeface="Courier New"/>
            </a:endParaRPr>
          </a:p>
        </p:txBody>
      </p:sp>
      <p:sp>
        <p:nvSpPr>
          <p:cNvPr id="71" name="object 71"/>
          <p:cNvSpPr/>
          <p:nvPr/>
        </p:nvSpPr>
        <p:spPr>
          <a:xfrm>
            <a:off x="156079" y="4747651"/>
            <a:ext cx="182880" cy="372110"/>
          </a:xfrm>
          <a:custGeom>
            <a:avLst/>
            <a:gdLst/>
            <a:ahLst/>
            <a:cxnLst/>
            <a:rect l="l" t="t" r="r" b="b"/>
            <a:pathLst>
              <a:path w="182879" h="372110">
                <a:moveTo>
                  <a:pt x="182505" y="372053"/>
                </a:moveTo>
                <a:lnTo>
                  <a:pt x="0" y="372053"/>
                </a:lnTo>
                <a:lnTo>
                  <a:pt x="0" y="0"/>
                </a:lnTo>
                <a:lnTo>
                  <a:pt x="182505" y="0"/>
                </a:lnTo>
                <a:lnTo>
                  <a:pt x="182505" y="372053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143379" y="4777556"/>
            <a:ext cx="224154" cy="2565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500" b="1" spc="-125" dirty="0">
                <a:solidFill>
                  <a:srgbClr val="FDFDFD"/>
                </a:solidFill>
                <a:latin typeface="Courier New"/>
                <a:cs typeface="Courier New"/>
              </a:rPr>
              <a:t>VI</a:t>
            </a:r>
            <a:endParaRPr sz="1500">
              <a:latin typeface="Courier New"/>
              <a:cs typeface="Courier New"/>
            </a:endParaRPr>
          </a:p>
        </p:txBody>
      </p:sp>
      <p:sp>
        <p:nvSpPr>
          <p:cNvPr id="73" name="object 73"/>
          <p:cNvSpPr/>
          <p:nvPr/>
        </p:nvSpPr>
        <p:spPr>
          <a:xfrm>
            <a:off x="486477" y="4759991"/>
            <a:ext cx="182880" cy="371475"/>
          </a:xfrm>
          <a:custGeom>
            <a:avLst/>
            <a:gdLst/>
            <a:ahLst/>
            <a:cxnLst/>
            <a:rect l="l" t="t" r="r" b="b"/>
            <a:pathLst>
              <a:path w="182879" h="371475">
                <a:moveTo>
                  <a:pt x="182505" y="371244"/>
                </a:moveTo>
                <a:lnTo>
                  <a:pt x="0" y="371244"/>
                </a:lnTo>
                <a:lnTo>
                  <a:pt x="0" y="0"/>
                </a:lnTo>
                <a:lnTo>
                  <a:pt x="182505" y="0"/>
                </a:lnTo>
                <a:lnTo>
                  <a:pt x="182505" y="371244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473777" y="4751875"/>
            <a:ext cx="248285" cy="28765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700" spc="-150" dirty="0">
                <a:solidFill>
                  <a:srgbClr val="FDFDFD"/>
                </a:solidFill>
                <a:latin typeface="Courier New"/>
                <a:cs typeface="Courier New"/>
              </a:rPr>
              <a:t>&lt;</a:t>
            </a:r>
            <a:r>
              <a:rPr sz="1700" spc="-145" dirty="0">
                <a:solidFill>
                  <a:srgbClr val="FDFDFD"/>
                </a:solidFill>
                <a:latin typeface="Courier New"/>
                <a:cs typeface="Courier New"/>
              </a:rPr>
              <a:t>(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428752" y="4981702"/>
            <a:ext cx="182880" cy="294640"/>
          </a:xfrm>
          <a:custGeom>
            <a:avLst/>
            <a:gdLst/>
            <a:ahLst/>
            <a:cxnLst/>
            <a:rect l="l" t="t" r="r" b="b"/>
            <a:pathLst>
              <a:path w="182879" h="294639">
                <a:moveTo>
                  <a:pt x="182505" y="294231"/>
                </a:moveTo>
                <a:lnTo>
                  <a:pt x="0" y="294231"/>
                </a:lnTo>
                <a:lnTo>
                  <a:pt x="0" y="0"/>
                </a:lnTo>
                <a:lnTo>
                  <a:pt x="182505" y="0"/>
                </a:lnTo>
                <a:lnTo>
                  <a:pt x="182505" y="294231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416052" y="4980439"/>
            <a:ext cx="122555" cy="27241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1600" b="1" spc="-130" dirty="0">
                <a:solidFill>
                  <a:srgbClr val="FDFDFD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77" name="object 77"/>
          <p:cNvSpPr/>
          <p:nvPr/>
        </p:nvSpPr>
        <p:spPr>
          <a:xfrm>
            <a:off x="489367" y="5173173"/>
            <a:ext cx="182880" cy="257810"/>
          </a:xfrm>
          <a:custGeom>
            <a:avLst/>
            <a:gdLst/>
            <a:ahLst/>
            <a:cxnLst/>
            <a:rect l="l" t="t" r="r" b="b"/>
            <a:pathLst>
              <a:path w="182879" h="257810">
                <a:moveTo>
                  <a:pt x="182505" y="257452"/>
                </a:moveTo>
                <a:lnTo>
                  <a:pt x="0" y="257452"/>
                </a:lnTo>
                <a:lnTo>
                  <a:pt x="0" y="0"/>
                </a:lnTo>
                <a:lnTo>
                  <a:pt x="182505" y="0"/>
                </a:lnTo>
                <a:lnTo>
                  <a:pt x="182505" y="257452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489367" y="5200209"/>
            <a:ext cx="208279" cy="2012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60"/>
              </a:lnSpc>
            </a:pPr>
            <a:r>
              <a:rPr sz="1400" b="1" spc="-135" dirty="0">
                <a:solidFill>
                  <a:srgbClr val="FDFDFD"/>
                </a:solidFill>
                <a:latin typeface="Arial"/>
                <a:cs typeface="Arial"/>
              </a:rPr>
              <a:t>01:</a:t>
            </a:r>
            <a:endParaRPr sz="1400">
              <a:latin typeface="Arial"/>
              <a:cs typeface="Arial"/>
            </a:endParaRPr>
          </a:p>
        </p:txBody>
      </p:sp>
      <p:sp>
        <p:nvSpPr>
          <p:cNvPr id="79" name="object 79"/>
          <p:cNvSpPr txBox="1"/>
          <p:nvPr/>
        </p:nvSpPr>
        <p:spPr>
          <a:xfrm>
            <a:off x="428752" y="5300800"/>
            <a:ext cx="200025" cy="58864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6040">
              <a:lnSpc>
                <a:spcPts val="1650"/>
              </a:lnSpc>
            </a:pPr>
            <a:r>
              <a:rPr sz="1800" b="1" spc="-250" dirty="0">
                <a:solidFill>
                  <a:srgbClr val="FDFDFD"/>
                </a:solidFill>
                <a:latin typeface="Times New Roman"/>
                <a:cs typeface="Times New Roman"/>
              </a:rPr>
              <a:t>w</a:t>
            </a:r>
            <a:endParaRPr sz="1800">
              <a:latin typeface="Times New Roman"/>
              <a:cs typeface="Times New Roman"/>
            </a:endParaRPr>
          </a:p>
          <a:p>
            <a:pPr marL="54610">
              <a:lnSpc>
                <a:spcPts val="1315"/>
              </a:lnSpc>
            </a:pPr>
            <a:r>
              <a:rPr sz="1600" b="1" spc="-130" dirty="0">
                <a:solidFill>
                  <a:srgbClr val="FDFDFD"/>
                </a:solidFill>
                <a:latin typeface="Times New Roman"/>
                <a:cs typeface="Times New Roman"/>
              </a:rPr>
              <a:t>1-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ts val="1650"/>
              </a:lnSpc>
            </a:pPr>
            <a:r>
              <a:rPr sz="1600" b="1" spc="-175" dirty="0">
                <a:solidFill>
                  <a:srgbClr val="FDFDFD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428752" y="5262778"/>
            <a:ext cx="248920" cy="660400"/>
          </a:xfrm>
          <a:custGeom>
            <a:avLst/>
            <a:gdLst/>
            <a:ahLst/>
            <a:cxnLst/>
            <a:rect l="l" t="t" r="r" b="b"/>
            <a:pathLst>
              <a:path w="248920" h="660400">
                <a:moveTo>
                  <a:pt x="248856" y="0"/>
                </a:moveTo>
                <a:lnTo>
                  <a:pt x="66357" y="0"/>
                </a:lnTo>
                <a:lnTo>
                  <a:pt x="66357" y="191465"/>
                </a:lnTo>
                <a:lnTo>
                  <a:pt x="54673" y="191465"/>
                </a:lnTo>
                <a:lnTo>
                  <a:pt x="54673" y="366102"/>
                </a:lnTo>
                <a:lnTo>
                  <a:pt x="0" y="366102"/>
                </a:lnTo>
                <a:lnTo>
                  <a:pt x="0" y="660336"/>
                </a:lnTo>
                <a:lnTo>
                  <a:pt x="182499" y="660336"/>
                </a:lnTo>
                <a:lnTo>
                  <a:pt x="182499" y="475665"/>
                </a:lnTo>
                <a:lnTo>
                  <a:pt x="237185" y="475665"/>
                </a:lnTo>
                <a:lnTo>
                  <a:pt x="237185" y="319722"/>
                </a:lnTo>
                <a:lnTo>
                  <a:pt x="248856" y="319722"/>
                </a:lnTo>
                <a:lnTo>
                  <a:pt x="248856" y="0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2751931" y="207562"/>
            <a:ext cx="436245" cy="3416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2050" spc="-215" dirty="0">
                <a:solidFill>
                  <a:srgbClr val="826B1F"/>
                </a:solidFill>
                <a:latin typeface="Arial"/>
                <a:cs typeface="Arial"/>
              </a:rPr>
              <a:t>......</a:t>
            </a:r>
            <a:r>
              <a:rPr sz="2050" spc="-434" dirty="0">
                <a:solidFill>
                  <a:srgbClr val="826B1F"/>
                </a:solidFill>
                <a:latin typeface="Arial"/>
                <a:cs typeface="Arial"/>
              </a:rPr>
              <a:t>.</a:t>
            </a:r>
            <a:r>
              <a:rPr sz="2050" spc="-114" dirty="0">
                <a:solidFill>
                  <a:srgbClr val="826B1F"/>
                </a:solidFill>
                <a:latin typeface="Arial"/>
                <a:cs typeface="Arial"/>
              </a:rPr>
              <a:t>.,</a:t>
            </a:r>
            <a:endParaRPr sz="2050">
              <a:latin typeface="Arial"/>
              <a:cs typeface="Arial"/>
            </a:endParaRPr>
          </a:p>
        </p:txBody>
      </p:sp>
      <p:sp>
        <p:nvSpPr>
          <p:cNvPr id="82" name="object 82"/>
          <p:cNvSpPr txBox="1"/>
          <p:nvPr/>
        </p:nvSpPr>
        <p:spPr>
          <a:xfrm>
            <a:off x="3536100" y="98417"/>
            <a:ext cx="737870" cy="4724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30"/>
              </a:spcBef>
            </a:pPr>
            <a:r>
              <a:rPr sz="4350" spc="-847" baseline="-24904" dirty="0">
                <a:solidFill>
                  <a:srgbClr val="CCCCCD"/>
                </a:solidFill>
                <a:latin typeface="Times New Roman"/>
                <a:cs typeface="Times New Roman"/>
              </a:rPr>
              <a:t>-</a:t>
            </a:r>
            <a:r>
              <a:rPr sz="2050" spc="-565" dirty="0">
                <a:solidFill>
                  <a:srgbClr val="42567E"/>
                </a:solidFill>
                <a:latin typeface="Arial"/>
                <a:cs typeface="Arial"/>
              </a:rPr>
              <a:t>s</a:t>
            </a:r>
            <a:r>
              <a:rPr sz="4350" spc="-847" baseline="-24904" dirty="0">
                <a:solidFill>
                  <a:srgbClr val="CCCCCD"/>
                </a:solidFill>
                <a:latin typeface="Times New Roman"/>
                <a:cs typeface="Times New Roman"/>
              </a:rPr>
              <a:t>-</a:t>
            </a:r>
            <a:r>
              <a:rPr sz="2050" spc="-565" dirty="0">
                <a:solidFill>
                  <a:srgbClr val="42567E"/>
                </a:solidFill>
                <a:latin typeface="Arial"/>
                <a:cs typeface="Arial"/>
              </a:rPr>
              <a:t>e</a:t>
            </a:r>
            <a:r>
              <a:rPr sz="4350" spc="-847" baseline="-24904" dirty="0">
                <a:solidFill>
                  <a:srgbClr val="CCCCCD"/>
                </a:solidFill>
                <a:latin typeface="Times New Roman"/>
                <a:cs typeface="Times New Roman"/>
              </a:rPr>
              <a:t>_.</a:t>
            </a:r>
            <a:r>
              <a:rPr sz="2050" spc="-565" dirty="0">
                <a:solidFill>
                  <a:srgbClr val="42567E"/>
                </a:solidFill>
                <a:latin typeface="Arial"/>
                <a:cs typeface="Arial"/>
              </a:rPr>
              <a:t>p</a:t>
            </a:r>
            <a:r>
              <a:rPr sz="4350" spc="-847" baseline="-24904" dirty="0">
                <a:solidFill>
                  <a:srgbClr val="CCCCCD"/>
                </a:solidFill>
                <a:latin typeface="Times New Roman"/>
                <a:cs typeface="Times New Roman"/>
              </a:rPr>
              <a:t>,.,</a:t>
            </a:r>
            <a:r>
              <a:rPr sz="2050" spc="-565" dirty="0">
                <a:solidFill>
                  <a:srgbClr val="4479AF"/>
                </a:solidFill>
                <a:latin typeface="Arial"/>
                <a:cs typeface="Arial"/>
              </a:rPr>
              <a:t>·</a:t>
            </a:r>
            <a:r>
              <a:rPr sz="2050" spc="-565" dirty="0">
                <a:solidFill>
                  <a:srgbClr val="42567E"/>
                </a:solidFill>
                <a:latin typeface="Arial"/>
                <a:cs typeface="Arial"/>
              </a:rPr>
              <a:t>1</a:t>
            </a:r>
            <a:r>
              <a:rPr sz="2050" spc="-565" dirty="0">
                <a:solidFill>
                  <a:srgbClr val="598EBA"/>
                </a:solidFill>
                <a:latin typeface="Arial"/>
                <a:cs typeface="Arial"/>
              </a:rPr>
              <a:t>·</a:t>
            </a:r>
            <a:r>
              <a:rPr sz="2050" spc="-565" dirty="0">
                <a:solidFill>
                  <a:srgbClr val="77A8CA"/>
                </a:solidFill>
                <a:latin typeface="Arial"/>
                <a:cs typeface="Arial"/>
              </a:rPr>
              <a:t>.</a:t>
            </a:r>
            <a:r>
              <a:rPr sz="2050" spc="-565" dirty="0">
                <a:solidFill>
                  <a:srgbClr val="42567E"/>
                </a:solidFill>
                <a:latin typeface="Arial"/>
                <a:cs typeface="Arial"/>
              </a:rPr>
              <a:t>e</a:t>
            </a:r>
            <a:r>
              <a:rPr sz="2050" spc="-565" dirty="0">
                <a:solidFill>
                  <a:srgbClr val="77A8CA"/>
                </a:solidFill>
                <a:latin typeface="Arial"/>
                <a:cs typeface="Arial"/>
              </a:rPr>
              <a:t>.'</a:t>
            </a:r>
            <a:r>
              <a:rPr sz="2050" spc="-565" dirty="0">
                <a:solidFill>
                  <a:srgbClr val="598EBA"/>
                </a:solidFill>
                <a:latin typeface="Arial"/>
                <a:cs typeface="Arial"/>
              </a:rPr>
              <a:t>.</a:t>
            </a:r>
            <a:endParaRPr sz="205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2772912" y="445115"/>
            <a:ext cx="641985" cy="1181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600" spc="-80" dirty="0">
                <a:solidFill>
                  <a:srgbClr val="826B1F"/>
                </a:solidFill>
                <a:latin typeface="Times New Roman"/>
                <a:cs typeface="Times New Roman"/>
              </a:rPr>
              <a:t>Oi</a:t>
            </a:r>
            <a:r>
              <a:rPr sz="600" spc="-30" dirty="0">
                <a:solidFill>
                  <a:srgbClr val="826B1F"/>
                </a:solidFill>
                <a:latin typeface="Times New Roman"/>
                <a:cs typeface="Times New Roman"/>
              </a:rPr>
              <a:t> </a:t>
            </a:r>
            <a:r>
              <a:rPr sz="600" spc="110" dirty="0">
                <a:solidFill>
                  <a:srgbClr val="826B1F"/>
                </a:solidFill>
                <a:latin typeface="Times New Roman"/>
                <a:cs typeface="Times New Roman"/>
              </a:rPr>
              <a:t>UN$S.0,.00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3673810" y="292312"/>
            <a:ext cx="640080" cy="44958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750" spc="-195" dirty="0">
                <a:solidFill>
                  <a:srgbClr val="BABABC"/>
                </a:solidFill>
                <a:latin typeface="Times New Roman"/>
                <a:cs typeface="Times New Roman"/>
              </a:rPr>
              <a:t>--</a:t>
            </a:r>
            <a:r>
              <a:rPr sz="1650" spc="-195" dirty="0">
                <a:solidFill>
                  <a:srgbClr val="CCCCCD"/>
                </a:solidFill>
                <a:latin typeface="Times New Roman"/>
                <a:cs typeface="Times New Roman"/>
              </a:rPr>
              <a:t>..</a:t>
            </a:r>
            <a:r>
              <a:rPr sz="2550" spc="-195" dirty="0">
                <a:solidFill>
                  <a:srgbClr val="BABABC"/>
                </a:solidFill>
                <a:latin typeface="Times New Roman"/>
                <a:cs typeface="Times New Roman"/>
              </a:rPr>
              <a:t>--</a:t>
            </a:r>
            <a:r>
              <a:rPr sz="2100" spc="-292" baseline="3968" dirty="0">
                <a:solidFill>
                  <a:srgbClr val="A1A3A3"/>
                </a:solidFill>
                <a:latin typeface="Times New Roman"/>
                <a:cs typeface="Times New Roman"/>
              </a:rPr>
              <a:t>.</a:t>
            </a:r>
            <a:r>
              <a:rPr sz="2550" spc="-195" dirty="0">
                <a:solidFill>
                  <a:srgbClr val="BABABC"/>
                </a:solidFill>
                <a:latin typeface="Times New Roman"/>
                <a:cs typeface="Times New Roman"/>
              </a:rPr>
              <a:t>-</a:t>
            </a:r>
            <a:r>
              <a:rPr sz="2100" spc="-292" baseline="3968" dirty="0">
                <a:solidFill>
                  <a:srgbClr val="CCCCCD"/>
                </a:solidFill>
                <a:latin typeface="Times New Roman"/>
                <a:cs typeface="Times New Roman"/>
              </a:rPr>
              <a:t>.....</a:t>
            </a:r>
            <a:endParaRPr sz="2100" baseline="3968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9555054" y="253788"/>
            <a:ext cx="2081530" cy="43434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2650" spc="520" dirty="0">
                <a:solidFill>
                  <a:srgbClr val="055493"/>
                </a:solidFill>
                <a:latin typeface="Times New Roman"/>
                <a:cs typeface="Times New Roman"/>
              </a:rPr>
              <a:t>-Erasmus+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9566290" y="609476"/>
            <a:ext cx="2099945" cy="17970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 spc="-25" dirty="0">
                <a:solidFill>
                  <a:srgbClr val="1A5D9A"/>
                </a:solidFill>
                <a:latin typeface="Times New Roman"/>
                <a:cs typeface="Times New Roman"/>
              </a:rPr>
              <a:t>En</a:t>
            </a:r>
            <a:r>
              <a:rPr sz="1000" spc="-65" dirty="0">
                <a:solidFill>
                  <a:srgbClr val="1A5D9A"/>
                </a:solidFill>
                <a:latin typeface="Times New Roman"/>
                <a:cs typeface="Times New Roman"/>
              </a:rPr>
              <a:t>r</a:t>
            </a:r>
            <a:r>
              <a:rPr sz="1000" spc="-20" dirty="0">
                <a:solidFill>
                  <a:srgbClr val="598EBA"/>
                </a:solidFill>
                <a:latin typeface="Times New Roman"/>
                <a:cs typeface="Times New Roman"/>
              </a:rPr>
              <a:t>iqu</a:t>
            </a:r>
            <a:r>
              <a:rPr sz="1000" spc="-15" dirty="0">
                <a:solidFill>
                  <a:srgbClr val="598EBA"/>
                </a:solidFill>
                <a:latin typeface="Times New Roman"/>
                <a:cs typeface="Times New Roman"/>
              </a:rPr>
              <a:t>e</a:t>
            </a:r>
            <a:r>
              <a:rPr sz="1000" spc="-85" dirty="0">
                <a:solidFill>
                  <a:srgbClr val="598EBA"/>
                </a:solidFill>
                <a:latin typeface="Times New Roman"/>
                <a:cs typeface="Times New Roman"/>
              </a:rPr>
              <a:t> </a:t>
            </a:r>
            <a:r>
              <a:rPr sz="1000" spc="15" dirty="0">
                <a:solidFill>
                  <a:srgbClr val="598EBA"/>
                </a:solidFill>
                <a:latin typeface="Times New Roman"/>
                <a:cs typeface="Times New Roman"/>
              </a:rPr>
              <a:t>ci</a:t>
            </a:r>
            <a:r>
              <a:rPr sz="1000" spc="90" dirty="0">
                <a:solidFill>
                  <a:srgbClr val="598EBA"/>
                </a:solidFill>
                <a:latin typeface="Times New Roman"/>
                <a:cs typeface="Times New Roman"/>
              </a:rPr>
              <a:t>e</a:t>
            </a:r>
            <a:r>
              <a:rPr sz="1000" spc="-55" dirty="0">
                <a:solidFill>
                  <a:srgbClr val="598EBA"/>
                </a:solidFill>
                <a:latin typeface="Times New Roman"/>
                <a:cs typeface="Times New Roman"/>
              </a:rPr>
              <a:t>n</a:t>
            </a:r>
            <a:r>
              <a:rPr sz="1000" spc="50" dirty="0">
                <a:solidFill>
                  <a:srgbClr val="1A5D9A"/>
                </a:solidFill>
                <a:latin typeface="Times New Roman"/>
                <a:cs typeface="Times New Roman"/>
              </a:rPr>
              <a:t>d</a:t>
            </a:r>
            <a:r>
              <a:rPr sz="1000" spc="30" dirty="0">
                <a:solidFill>
                  <a:srgbClr val="4479AF"/>
                </a:solidFill>
                <a:latin typeface="Times New Roman"/>
                <a:cs typeface="Times New Roman"/>
              </a:rPr>
              <a:t>o</a:t>
            </a:r>
            <a:r>
              <a:rPr sz="1000" spc="-40" dirty="0">
                <a:solidFill>
                  <a:srgbClr val="4479AF"/>
                </a:solidFill>
                <a:latin typeface="Times New Roman"/>
                <a:cs typeface="Times New Roman"/>
              </a:rPr>
              <a:t> </a:t>
            </a:r>
            <a:r>
              <a:rPr sz="1000" spc="30" dirty="0">
                <a:solidFill>
                  <a:srgbClr val="4479AF"/>
                </a:solidFill>
                <a:latin typeface="Times New Roman"/>
                <a:cs typeface="Times New Roman"/>
              </a:rPr>
              <a:t>v</a:t>
            </a:r>
            <a:r>
              <a:rPr sz="1000" spc="-45" dirty="0">
                <a:solidFill>
                  <a:srgbClr val="1A5D9A"/>
                </a:solidFill>
                <a:latin typeface="Times New Roman"/>
                <a:cs typeface="Times New Roman"/>
              </a:rPr>
              <a:t>i</a:t>
            </a:r>
            <a:r>
              <a:rPr sz="1000" spc="15" dirty="0">
                <a:solidFill>
                  <a:srgbClr val="4479AF"/>
                </a:solidFill>
                <a:latin typeface="Times New Roman"/>
                <a:cs typeface="Times New Roman"/>
              </a:rPr>
              <a:t>das,</a:t>
            </a:r>
            <a:r>
              <a:rPr sz="1000" spc="-75" dirty="0">
                <a:solidFill>
                  <a:srgbClr val="4479AF"/>
                </a:solidFill>
                <a:latin typeface="Times New Roman"/>
                <a:cs typeface="Times New Roman"/>
              </a:rPr>
              <a:t> </a:t>
            </a:r>
            <a:r>
              <a:rPr sz="1000" spc="15" dirty="0">
                <a:solidFill>
                  <a:srgbClr val="4479AF"/>
                </a:solidFill>
                <a:latin typeface="Times New Roman"/>
                <a:cs typeface="Times New Roman"/>
              </a:rPr>
              <a:t>a</a:t>
            </a:r>
            <a:r>
              <a:rPr sz="1000" spc="20" dirty="0">
                <a:solidFill>
                  <a:srgbClr val="4479AF"/>
                </a:solidFill>
                <a:latin typeface="Times New Roman"/>
                <a:cs typeface="Times New Roman"/>
              </a:rPr>
              <a:t>b</a:t>
            </a:r>
            <a:r>
              <a:rPr sz="1000" spc="-95" dirty="0">
                <a:solidFill>
                  <a:srgbClr val="4479AF"/>
                </a:solidFill>
                <a:latin typeface="Times New Roman"/>
                <a:cs typeface="Times New Roman"/>
              </a:rPr>
              <a:t> </a:t>
            </a:r>
            <a:r>
              <a:rPr sz="1000" spc="-40" dirty="0">
                <a:solidFill>
                  <a:srgbClr val="4479AF"/>
                </a:solidFill>
                <a:latin typeface="Times New Roman"/>
                <a:cs typeface="Times New Roman"/>
              </a:rPr>
              <a:t>r</a:t>
            </a:r>
            <a:r>
              <a:rPr sz="1000" spc="-50" dirty="0">
                <a:solidFill>
                  <a:srgbClr val="1A5D9A"/>
                </a:solidFill>
                <a:latin typeface="Times New Roman"/>
                <a:cs typeface="Times New Roman"/>
              </a:rPr>
              <a:t>i</a:t>
            </a:r>
            <a:r>
              <a:rPr sz="1000" spc="60" dirty="0">
                <a:solidFill>
                  <a:srgbClr val="4479AF"/>
                </a:solidFill>
                <a:latin typeface="Times New Roman"/>
                <a:cs typeface="Times New Roman"/>
              </a:rPr>
              <a:t>e</a:t>
            </a:r>
            <a:r>
              <a:rPr sz="1000" spc="20" dirty="0">
                <a:solidFill>
                  <a:srgbClr val="1A5D9A"/>
                </a:solidFill>
                <a:latin typeface="Times New Roman"/>
                <a:cs typeface="Times New Roman"/>
              </a:rPr>
              <a:t>ndo</a:t>
            </a:r>
            <a:r>
              <a:rPr sz="1000" spc="10" dirty="0">
                <a:solidFill>
                  <a:srgbClr val="1A5D9A"/>
                </a:solidFill>
                <a:latin typeface="Times New Roman"/>
                <a:cs typeface="Times New Roman"/>
              </a:rPr>
              <a:t> </a:t>
            </a:r>
            <a:r>
              <a:rPr sz="1000" spc="50" dirty="0">
                <a:solidFill>
                  <a:srgbClr val="4479AF"/>
                </a:solidFill>
                <a:latin typeface="Times New Roman"/>
                <a:cs typeface="Times New Roman"/>
              </a:rPr>
              <a:t>mentes.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/>
          <p:nvPr/>
        </p:nvSpPr>
        <p:spPr>
          <a:xfrm>
            <a:off x="472656" y="5420230"/>
            <a:ext cx="182880" cy="803910"/>
          </a:xfrm>
          <a:custGeom>
            <a:avLst/>
            <a:gdLst/>
            <a:ahLst/>
            <a:cxnLst/>
            <a:rect l="l" t="t" r="r" b="b"/>
            <a:pathLst>
              <a:path w="182879" h="803910">
                <a:moveTo>
                  <a:pt x="182505" y="803798"/>
                </a:moveTo>
                <a:lnTo>
                  <a:pt x="0" y="803798"/>
                </a:lnTo>
                <a:lnTo>
                  <a:pt x="0" y="0"/>
                </a:lnTo>
                <a:lnTo>
                  <a:pt x="182505" y="0"/>
                </a:lnTo>
                <a:lnTo>
                  <a:pt x="182505" y="803798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8" name="object 88"/>
          <p:cNvSpPr txBox="1"/>
          <p:nvPr/>
        </p:nvSpPr>
        <p:spPr>
          <a:xfrm>
            <a:off x="459956" y="5431146"/>
            <a:ext cx="247650" cy="742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700" spc="180" dirty="0">
                <a:solidFill>
                  <a:srgbClr val="FDFDFD"/>
                </a:solidFill>
                <a:latin typeface="Times New Roman"/>
                <a:cs typeface="Times New Roman"/>
              </a:rPr>
              <a:t>-</a:t>
            </a:r>
            <a:endParaRPr sz="4700">
              <a:latin typeface="Times New Roman"/>
              <a:cs typeface="Times New Roman"/>
            </a:endParaRPr>
          </a:p>
        </p:txBody>
      </p:sp>
      <p:grpSp>
        <p:nvGrpSpPr>
          <p:cNvPr id="89" name="object 89"/>
          <p:cNvGrpSpPr/>
          <p:nvPr/>
        </p:nvGrpSpPr>
        <p:grpSpPr>
          <a:xfrm>
            <a:off x="121727" y="6328625"/>
            <a:ext cx="354965" cy="471805"/>
            <a:chOff x="121727" y="6328625"/>
            <a:chExt cx="354965" cy="471805"/>
          </a:xfrm>
        </p:grpSpPr>
        <p:sp>
          <p:nvSpPr>
            <p:cNvPr id="90" name="object 90"/>
            <p:cNvSpPr/>
            <p:nvPr/>
          </p:nvSpPr>
          <p:spPr>
            <a:xfrm>
              <a:off x="121727" y="6328625"/>
              <a:ext cx="354965" cy="175260"/>
            </a:xfrm>
            <a:custGeom>
              <a:avLst/>
              <a:gdLst/>
              <a:ahLst/>
              <a:cxnLst/>
              <a:rect l="l" t="t" r="r" b="b"/>
              <a:pathLst>
                <a:path w="354965" h="175259">
                  <a:moveTo>
                    <a:pt x="354871" y="175179"/>
                  </a:moveTo>
                  <a:lnTo>
                    <a:pt x="0" y="175179"/>
                  </a:lnTo>
                  <a:lnTo>
                    <a:pt x="0" y="0"/>
                  </a:lnTo>
                  <a:lnTo>
                    <a:pt x="354871" y="0"/>
                  </a:lnTo>
                  <a:lnTo>
                    <a:pt x="354871" y="175179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21716" y="6534086"/>
              <a:ext cx="354965" cy="175260"/>
            </a:xfrm>
            <a:custGeom>
              <a:avLst/>
              <a:gdLst/>
              <a:ahLst/>
              <a:cxnLst/>
              <a:rect l="l" t="t" r="r" b="b"/>
              <a:pathLst>
                <a:path w="354965" h="175259">
                  <a:moveTo>
                    <a:pt x="354876" y="0"/>
                  </a:moveTo>
                  <a:lnTo>
                    <a:pt x="0" y="0"/>
                  </a:lnTo>
                  <a:lnTo>
                    <a:pt x="0" y="136093"/>
                  </a:lnTo>
                  <a:lnTo>
                    <a:pt x="0" y="175171"/>
                  </a:lnTo>
                  <a:lnTo>
                    <a:pt x="354876" y="175171"/>
                  </a:lnTo>
                  <a:lnTo>
                    <a:pt x="354876" y="136093"/>
                  </a:lnTo>
                  <a:lnTo>
                    <a:pt x="354876" y="0"/>
                  </a:lnTo>
                  <a:close/>
                </a:path>
              </a:pathLst>
            </a:custGeom>
            <a:solidFill>
              <a:srgbClr val="44A8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281900" y="6670172"/>
              <a:ext cx="154305" cy="130175"/>
            </a:xfrm>
            <a:custGeom>
              <a:avLst/>
              <a:gdLst/>
              <a:ahLst/>
              <a:cxnLst/>
              <a:rect l="l" t="t" r="r" b="b"/>
              <a:pathLst>
                <a:path w="154304" h="130175">
                  <a:moveTo>
                    <a:pt x="154083" y="129645"/>
                  </a:moveTo>
                  <a:lnTo>
                    <a:pt x="0" y="129645"/>
                  </a:lnTo>
                  <a:lnTo>
                    <a:pt x="0" y="0"/>
                  </a:lnTo>
                  <a:lnTo>
                    <a:pt x="154083" y="0"/>
                  </a:lnTo>
                  <a:lnTo>
                    <a:pt x="154083" y="129645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3" name="object 93"/>
          <p:cNvSpPr txBox="1"/>
          <p:nvPr/>
        </p:nvSpPr>
        <p:spPr>
          <a:xfrm>
            <a:off x="269200" y="6661281"/>
            <a:ext cx="18669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spc="45" dirty="0">
                <a:solidFill>
                  <a:srgbClr val="B8DFF4"/>
                </a:solidFill>
                <a:latin typeface="Times New Roman"/>
                <a:cs typeface="Times New Roman"/>
              </a:rPr>
              <a:t>200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2046808" y="2430282"/>
            <a:ext cx="61594" cy="1644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900" spc="30" dirty="0">
                <a:solidFill>
                  <a:srgbClr val="598EBA"/>
                </a:solidFill>
                <a:latin typeface="Times New Roman"/>
                <a:cs typeface="Times New Roman"/>
              </a:rPr>
              <a:t>/</a:t>
            </a:r>
            <a:endParaRPr sz="900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2159365" y="2967021"/>
            <a:ext cx="8874760" cy="1607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5605" marR="18415" indent="-383540">
              <a:lnSpc>
                <a:spcPct val="121300"/>
              </a:lnSpc>
              <a:spcBef>
                <a:spcPts val="95"/>
              </a:spcBef>
              <a:buClr>
                <a:srgbClr val="1A5D9A"/>
              </a:buClr>
              <a:buChar char="-"/>
              <a:tabLst>
                <a:tab pos="394970" algn="l"/>
                <a:tab pos="395605" algn="l"/>
                <a:tab pos="2041525" algn="l"/>
                <a:tab pos="3684270" algn="l"/>
              </a:tabLst>
            </a:pPr>
            <a:r>
              <a:rPr sz="2000" spc="45" dirty="0">
                <a:solidFill>
                  <a:srgbClr val="055493"/>
                </a:solidFill>
                <a:latin typeface="Arial"/>
                <a:cs typeface="Arial"/>
              </a:rPr>
              <a:t>Financiación	</a:t>
            </a:r>
            <a:r>
              <a:rPr sz="2000" spc="95" dirty="0">
                <a:solidFill>
                  <a:srgbClr val="055493"/>
                </a:solidFill>
                <a:latin typeface="Arial"/>
                <a:cs typeface="Arial"/>
              </a:rPr>
              <a:t>más</a:t>
            </a:r>
            <a:r>
              <a:rPr sz="2000" spc="24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spc="45" dirty="0">
                <a:solidFill>
                  <a:srgbClr val="1A5D9A"/>
                </a:solidFill>
                <a:latin typeface="Arial"/>
                <a:cs typeface="Arial"/>
              </a:rPr>
              <a:t>sencilla	</a:t>
            </a:r>
            <a:r>
              <a:rPr sz="2000" spc="70" dirty="0">
                <a:solidFill>
                  <a:srgbClr val="055493"/>
                </a:solidFill>
                <a:latin typeface="Arial"/>
                <a:cs typeface="Arial"/>
              </a:rPr>
              <a:t>para</a:t>
            </a:r>
            <a:r>
              <a:rPr sz="2000" spc="32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spc="50" dirty="0">
                <a:solidFill>
                  <a:srgbClr val="055493"/>
                </a:solidFill>
                <a:latin typeface="Arial"/>
                <a:cs typeface="Arial"/>
              </a:rPr>
              <a:t>las</a:t>
            </a:r>
            <a:r>
              <a:rPr sz="2000" spc="20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b="1" spc="10" dirty="0">
                <a:solidFill>
                  <a:srgbClr val="055493"/>
                </a:solidFill>
                <a:latin typeface="Arial"/>
                <a:cs typeface="Arial"/>
              </a:rPr>
              <a:t>organizaciones</a:t>
            </a:r>
            <a:r>
              <a:rPr sz="2000" b="1" spc="18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b="1" spc="45" dirty="0">
                <a:solidFill>
                  <a:srgbClr val="055493"/>
                </a:solidFill>
                <a:latin typeface="Arial"/>
                <a:cs typeface="Arial"/>
              </a:rPr>
              <a:t>más</a:t>
            </a:r>
            <a:r>
              <a:rPr sz="2000" b="1" spc="229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b="1" spc="35" dirty="0">
                <a:solidFill>
                  <a:srgbClr val="055493"/>
                </a:solidFill>
                <a:latin typeface="Arial"/>
                <a:cs typeface="Arial"/>
              </a:rPr>
              <a:t>pequeñas</a:t>
            </a:r>
            <a:r>
              <a:rPr sz="2000" b="1" spc="25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spc="35" dirty="0">
                <a:solidFill>
                  <a:srgbClr val="1A5D9A"/>
                </a:solidFill>
                <a:latin typeface="Arial"/>
                <a:cs typeface="Arial"/>
              </a:rPr>
              <a:t>y </a:t>
            </a:r>
            <a:r>
              <a:rPr sz="2000" spc="-540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105" dirty="0">
                <a:solidFill>
                  <a:srgbClr val="1A5D9A"/>
                </a:solidFill>
                <a:latin typeface="Arial"/>
                <a:cs typeface="Arial"/>
              </a:rPr>
              <a:t>con</a:t>
            </a:r>
            <a:r>
              <a:rPr sz="2000" spc="-5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90" dirty="0">
                <a:solidFill>
                  <a:srgbClr val="055493"/>
                </a:solidFill>
                <a:latin typeface="Arial"/>
                <a:cs typeface="Arial"/>
              </a:rPr>
              <a:t>menos</a:t>
            </a:r>
            <a:r>
              <a:rPr sz="2000" spc="5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spc="55" dirty="0">
                <a:solidFill>
                  <a:srgbClr val="1A5D9A"/>
                </a:solidFill>
                <a:latin typeface="Arial"/>
                <a:cs typeface="Arial"/>
              </a:rPr>
              <a:t>capacidad</a:t>
            </a:r>
            <a:r>
              <a:rPr sz="2000" spc="190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105" dirty="0">
                <a:solidFill>
                  <a:srgbClr val="1A5D9A"/>
                </a:solidFill>
                <a:latin typeface="Arial"/>
                <a:cs typeface="Arial"/>
              </a:rPr>
              <a:t>de</a:t>
            </a:r>
            <a:r>
              <a:rPr sz="2000" spc="-45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80" dirty="0">
                <a:solidFill>
                  <a:srgbClr val="1A5D9A"/>
                </a:solidFill>
                <a:latin typeface="Arial"/>
                <a:cs typeface="Arial"/>
              </a:rPr>
              <a:t>gestión.</a:t>
            </a:r>
            <a:endParaRPr sz="2000">
              <a:latin typeface="Arial"/>
              <a:cs typeface="Arial"/>
            </a:endParaRPr>
          </a:p>
          <a:p>
            <a:pPr marL="389255" marR="5080" indent="-377190">
              <a:lnSpc>
                <a:spcPct val="121300"/>
              </a:lnSpc>
              <a:spcBef>
                <a:spcPts val="810"/>
              </a:spcBef>
              <a:buChar char="-"/>
              <a:tabLst>
                <a:tab pos="396875" algn="l"/>
                <a:tab pos="397510" algn="l"/>
                <a:tab pos="2639695" algn="l"/>
                <a:tab pos="4343400" algn="l"/>
                <a:tab pos="6428105" algn="l"/>
                <a:tab pos="6860540" algn="l"/>
              </a:tabLst>
            </a:pPr>
            <a:r>
              <a:rPr sz="2000" spc="130" dirty="0">
                <a:solidFill>
                  <a:srgbClr val="1A5D9A"/>
                </a:solidFill>
                <a:latin typeface="Arial"/>
                <a:cs typeface="Arial"/>
              </a:rPr>
              <a:t>Marco</a:t>
            </a:r>
            <a:r>
              <a:rPr sz="2000" spc="415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70" dirty="0">
                <a:solidFill>
                  <a:srgbClr val="1A5D9A"/>
                </a:solidFill>
                <a:latin typeface="Arial"/>
                <a:cs typeface="Arial"/>
              </a:rPr>
              <a:t>adecuado	</a:t>
            </a:r>
            <a:r>
              <a:rPr sz="2000" spc="50" dirty="0">
                <a:solidFill>
                  <a:srgbClr val="055493"/>
                </a:solidFill>
                <a:latin typeface="Arial"/>
                <a:cs typeface="Arial"/>
              </a:rPr>
              <a:t>para</a:t>
            </a:r>
            <a:r>
              <a:rPr sz="2000" spc="45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spc="90" dirty="0">
                <a:solidFill>
                  <a:srgbClr val="055493"/>
                </a:solidFill>
                <a:latin typeface="Arial"/>
                <a:cs typeface="Arial"/>
              </a:rPr>
              <a:t>facilitar	</a:t>
            </a:r>
            <a:r>
              <a:rPr sz="2000" spc="100" dirty="0">
                <a:solidFill>
                  <a:srgbClr val="055493"/>
                </a:solidFill>
                <a:latin typeface="Arial"/>
                <a:cs typeface="Arial"/>
              </a:rPr>
              <a:t>la</a:t>
            </a:r>
            <a:r>
              <a:rPr sz="2000" spc="31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b="1" spc="20" dirty="0">
                <a:solidFill>
                  <a:srgbClr val="055493"/>
                </a:solidFill>
                <a:latin typeface="Arial"/>
                <a:cs typeface="Arial"/>
              </a:rPr>
              <a:t>participación	</a:t>
            </a:r>
            <a:r>
              <a:rPr sz="2000" b="1" spc="30" dirty="0">
                <a:solidFill>
                  <a:srgbClr val="055493"/>
                </a:solidFill>
                <a:latin typeface="Arial"/>
                <a:cs typeface="Arial"/>
              </a:rPr>
              <a:t>de	</a:t>
            </a:r>
            <a:r>
              <a:rPr sz="2000" b="1" spc="35" dirty="0">
                <a:solidFill>
                  <a:srgbClr val="055493"/>
                </a:solidFill>
                <a:latin typeface="Arial"/>
                <a:cs typeface="Arial"/>
              </a:rPr>
              <a:t>todos,</a:t>
            </a:r>
            <a:r>
              <a:rPr sz="2000" b="1" spc="32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spc="70" dirty="0">
                <a:solidFill>
                  <a:srgbClr val="1A5D9A"/>
                </a:solidFill>
                <a:latin typeface="Arial"/>
                <a:cs typeface="Arial"/>
              </a:rPr>
              <a:t>incluidas </a:t>
            </a:r>
            <a:r>
              <a:rPr sz="2000" spc="-540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50" dirty="0">
                <a:solidFill>
                  <a:srgbClr val="055493"/>
                </a:solidFill>
                <a:latin typeface="Arial"/>
                <a:cs typeface="Arial"/>
              </a:rPr>
              <a:t>las</a:t>
            </a:r>
            <a:r>
              <a:rPr sz="2000" spc="-1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b="1" dirty="0">
                <a:solidFill>
                  <a:srgbClr val="055493"/>
                </a:solidFill>
                <a:latin typeface="Arial"/>
                <a:cs typeface="Arial"/>
              </a:rPr>
              <a:t>personas</a:t>
            </a:r>
            <a:r>
              <a:rPr sz="2000" b="1" spc="5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b="1" spc="75" dirty="0">
                <a:solidFill>
                  <a:srgbClr val="055493"/>
                </a:solidFill>
                <a:latin typeface="Arial"/>
                <a:cs typeface="Arial"/>
              </a:rPr>
              <a:t>que</a:t>
            </a:r>
            <a:r>
              <a:rPr sz="2000" b="1" spc="8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b="1" spc="-40" dirty="0">
                <a:solidFill>
                  <a:srgbClr val="055493"/>
                </a:solidFill>
                <a:latin typeface="Arial"/>
                <a:cs typeface="Arial"/>
              </a:rPr>
              <a:t>se</a:t>
            </a:r>
            <a:r>
              <a:rPr sz="2000" b="1" spc="-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b="1" spc="70" dirty="0">
                <a:solidFill>
                  <a:srgbClr val="055493"/>
                </a:solidFill>
                <a:latin typeface="Arial"/>
                <a:cs typeface="Arial"/>
              </a:rPr>
              <a:t>enfrentan</a:t>
            </a:r>
            <a:r>
              <a:rPr sz="2000" b="1" spc="8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b="1" spc="50" dirty="0">
                <a:solidFill>
                  <a:srgbClr val="055493"/>
                </a:solidFill>
                <a:latin typeface="Arial"/>
                <a:cs typeface="Arial"/>
              </a:rPr>
              <a:t>a</a:t>
            </a:r>
            <a:r>
              <a:rPr sz="2000" b="1" spc="3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b="1" spc="-10" dirty="0">
                <a:solidFill>
                  <a:srgbClr val="055493"/>
                </a:solidFill>
                <a:latin typeface="Arial"/>
                <a:cs typeface="Arial"/>
              </a:rPr>
              <a:t>obstáculos</a:t>
            </a:r>
            <a:r>
              <a:rPr sz="2000" b="1" spc="11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spc="130" dirty="0">
                <a:solidFill>
                  <a:srgbClr val="1A5D9A"/>
                </a:solidFill>
                <a:latin typeface="Arial"/>
                <a:cs typeface="Arial"/>
              </a:rPr>
              <a:t>como</a:t>
            </a:r>
            <a:r>
              <a:rPr sz="2000" spc="110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80" dirty="0">
                <a:solidFill>
                  <a:srgbClr val="1A5D9A"/>
                </a:solidFill>
                <a:latin typeface="Arial"/>
                <a:cs typeface="Arial"/>
              </a:rPr>
              <a:t>el</a:t>
            </a:r>
            <a:r>
              <a:rPr sz="2000" spc="20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55" dirty="0">
                <a:solidFill>
                  <a:srgbClr val="055493"/>
                </a:solidFill>
                <a:latin typeface="Arial"/>
                <a:cs typeface="Arial"/>
              </a:rPr>
              <a:t>fracaso</a:t>
            </a:r>
            <a:r>
              <a:rPr sz="2000" spc="145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spc="35" dirty="0">
                <a:solidFill>
                  <a:srgbClr val="1A5D9A"/>
                </a:solidFill>
                <a:latin typeface="Arial"/>
                <a:cs typeface="Arial"/>
              </a:rPr>
              <a:t>escolar,</a:t>
            </a:r>
            <a:endParaRPr sz="2000">
              <a:latin typeface="Arial"/>
              <a:cs typeface="Arial"/>
            </a:endParaRPr>
          </a:p>
        </p:txBody>
      </p:sp>
      <p:sp>
        <p:nvSpPr>
          <p:cNvPr id="96" name="object 96"/>
          <p:cNvSpPr txBox="1"/>
          <p:nvPr/>
        </p:nvSpPr>
        <p:spPr>
          <a:xfrm>
            <a:off x="2544147" y="4548992"/>
            <a:ext cx="8483600" cy="18745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algn="just">
              <a:lnSpc>
                <a:spcPct val="121300"/>
              </a:lnSpc>
              <a:spcBef>
                <a:spcPts val="95"/>
              </a:spcBef>
            </a:pPr>
            <a:r>
              <a:rPr sz="2000" spc="85" dirty="0">
                <a:solidFill>
                  <a:srgbClr val="1A5D9A"/>
                </a:solidFill>
                <a:latin typeface="Arial"/>
                <a:cs typeface="Arial"/>
              </a:rPr>
              <a:t>dificultades</a:t>
            </a:r>
            <a:r>
              <a:rPr sz="2000" spc="90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105" dirty="0">
                <a:solidFill>
                  <a:srgbClr val="055493"/>
                </a:solidFill>
                <a:latin typeface="Arial"/>
                <a:cs typeface="Arial"/>
              </a:rPr>
              <a:t>de</a:t>
            </a:r>
            <a:r>
              <a:rPr sz="2000" spc="11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spc="75" dirty="0">
                <a:solidFill>
                  <a:srgbClr val="1A5D9A"/>
                </a:solidFill>
                <a:latin typeface="Arial"/>
                <a:cs typeface="Arial"/>
              </a:rPr>
              <a:t>aprendizaje,</a:t>
            </a:r>
            <a:r>
              <a:rPr sz="2000" spc="80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55" dirty="0">
                <a:solidFill>
                  <a:srgbClr val="055493"/>
                </a:solidFill>
                <a:latin typeface="Arial"/>
                <a:cs typeface="Arial"/>
              </a:rPr>
              <a:t>discapacidad,</a:t>
            </a:r>
            <a:r>
              <a:rPr sz="2000" spc="6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spc="85" dirty="0">
                <a:solidFill>
                  <a:srgbClr val="1A5D9A"/>
                </a:solidFill>
                <a:latin typeface="Arial"/>
                <a:cs typeface="Arial"/>
              </a:rPr>
              <a:t>problemas</a:t>
            </a:r>
            <a:r>
              <a:rPr sz="2000" spc="90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95" dirty="0">
                <a:solidFill>
                  <a:srgbClr val="055493"/>
                </a:solidFill>
                <a:latin typeface="Arial"/>
                <a:cs typeface="Arial"/>
              </a:rPr>
              <a:t>de</a:t>
            </a:r>
            <a:r>
              <a:rPr sz="2000" spc="10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spc="65" dirty="0">
                <a:solidFill>
                  <a:srgbClr val="1A5D9A"/>
                </a:solidFill>
                <a:latin typeface="Arial"/>
                <a:cs typeface="Arial"/>
              </a:rPr>
              <a:t>salud, </a:t>
            </a:r>
            <a:r>
              <a:rPr sz="2000" spc="70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60" dirty="0">
                <a:solidFill>
                  <a:srgbClr val="1A5D9A"/>
                </a:solidFill>
                <a:latin typeface="Arial"/>
                <a:cs typeface="Arial"/>
              </a:rPr>
              <a:t>diferencias</a:t>
            </a:r>
            <a:r>
              <a:rPr sz="2000" spc="65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80" dirty="0">
                <a:solidFill>
                  <a:srgbClr val="1A5D9A"/>
                </a:solidFill>
                <a:latin typeface="Arial"/>
                <a:cs typeface="Arial"/>
              </a:rPr>
              <a:t>culturales</a:t>
            </a:r>
            <a:r>
              <a:rPr sz="2000" spc="85" dirty="0">
                <a:solidFill>
                  <a:srgbClr val="1A5D9A"/>
                </a:solidFill>
                <a:latin typeface="Arial"/>
                <a:cs typeface="Arial"/>
              </a:rPr>
              <a:t> (migrantes,</a:t>
            </a:r>
            <a:r>
              <a:rPr sz="2000" spc="90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90" dirty="0">
                <a:solidFill>
                  <a:srgbClr val="055493"/>
                </a:solidFill>
                <a:latin typeface="Arial"/>
                <a:cs typeface="Arial"/>
              </a:rPr>
              <a:t>minorías </a:t>
            </a:r>
            <a:r>
              <a:rPr sz="2000" spc="70" dirty="0">
                <a:solidFill>
                  <a:srgbClr val="1A5D9A"/>
                </a:solidFill>
                <a:latin typeface="Arial"/>
                <a:cs typeface="Arial"/>
              </a:rPr>
              <a:t>étnicas, </a:t>
            </a:r>
            <a:r>
              <a:rPr sz="2000" spc="65" dirty="0">
                <a:solidFill>
                  <a:srgbClr val="1A5D9A"/>
                </a:solidFill>
                <a:latin typeface="Arial"/>
                <a:cs typeface="Arial"/>
              </a:rPr>
              <a:t>personas</a:t>
            </a:r>
            <a:r>
              <a:rPr sz="2000" spc="70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105" dirty="0">
                <a:solidFill>
                  <a:srgbClr val="1A5D9A"/>
                </a:solidFill>
                <a:latin typeface="Arial"/>
                <a:cs typeface="Arial"/>
              </a:rPr>
              <a:t>con </a:t>
            </a:r>
            <a:r>
              <a:rPr sz="2000" spc="110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85" dirty="0">
                <a:solidFill>
                  <a:srgbClr val="1A5D9A"/>
                </a:solidFill>
                <a:latin typeface="Arial"/>
                <a:cs typeface="Arial"/>
              </a:rPr>
              <a:t>dificultades</a:t>
            </a:r>
            <a:r>
              <a:rPr sz="2000" spc="730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105" dirty="0">
                <a:solidFill>
                  <a:srgbClr val="055493"/>
                </a:solidFill>
                <a:latin typeface="Arial"/>
                <a:cs typeface="Arial"/>
              </a:rPr>
              <a:t>de</a:t>
            </a:r>
            <a:r>
              <a:rPr sz="2000" spc="110" dirty="0">
                <a:solidFill>
                  <a:srgbClr val="055493"/>
                </a:solidFill>
                <a:latin typeface="Arial"/>
                <a:cs typeface="Arial"/>
              </a:rPr>
              <a:t> </a:t>
            </a:r>
            <a:r>
              <a:rPr sz="2000" spc="90" dirty="0">
                <a:solidFill>
                  <a:srgbClr val="1A5D9A"/>
                </a:solidFill>
                <a:latin typeface="Arial"/>
                <a:cs typeface="Arial"/>
              </a:rPr>
              <a:t>integración</a:t>
            </a:r>
            <a:r>
              <a:rPr sz="2000" spc="95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50" dirty="0">
                <a:solidFill>
                  <a:srgbClr val="055493"/>
                </a:solidFill>
                <a:latin typeface="Arial"/>
                <a:cs typeface="Arial"/>
              </a:rPr>
              <a:t>lingüística,...</a:t>
            </a:r>
            <a:r>
              <a:rPr sz="2000" spc="50" dirty="0">
                <a:solidFill>
                  <a:srgbClr val="1A5D9A"/>
                </a:solidFill>
                <a:latin typeface="Arial"/>
                <a:cs typeface="Arial"/>
              </a:rPr>
              <a:t>),</a:t>
            </a:r>
            <a:r>
              <a:rPr sz="2000" spc="55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65" dirty="0">
                <a:solidFill>
                  <a:srgbClr val="1A5D9A"/>
                </a:solidFill>
                <a:latin typeface="Arial"/>
                <a:cs typeface="Arial"/>
              </a:rPr>
              <a:t>obstáculos</a:t>
            </a:r>
            <a:r>
              <a:rPr sz="2000" spc="70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40" dirty="0">
                <a:solidFill>
                  <a:srgbClr val="1A5D9A"/>
                </a:solidFill>
                <a:latin typeface="Arial"/>
                <a:cs typeface="Arial"/>
              </a:rPr>
              <a:t>sociales, </a:t>
            </a:r>
            <a:r>
              <a:rPr sz="2000" spc="45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60" dirty="0">
                <a:solidFill>
                  <a:srgbClr val="1A5D9A"/>
                </a:solidFill>
                <a:latin typeface="Arial"/>
                <a:cs typeface="Arial"/>
              </a:rPr>
              <a:t>obstáculos </a:t>
            </a:r>
            <a:r>
              <a:rPr sz="2000" spc="85" dirty="0">
                <a:solidFill>
                  <a:srgbClr val="1A5D9A"/>
                </a:solidFill>
                <a:latin typeface="Arial"/>
                <a:cs typeface="Arial"/>
              </a:rPr>
              <a:t>económicos, </a:t>
            </a:r>
            <a:r>
              <a:rPr sz="2000" spc="100" dirty="0">
                <a:solidFill>
                  <a:srgbClr val="055493"/>
                </a:solidFill>
                <a:latin typeface="Arial"/>
                <a:cs typeface="Arial"/>
              </a:rPr>
              <a:t>discriminación </a:t>
            </a:r>
            <a:r>
              <a:rPr sz="2000" spc="85" dirty="0">
                <a:solidFill>
                  <a:srgbClr val="1A5D9A"/>
                </a:solidFill>
                <a:latin typeface="Arial"/>
                <a:cs typeface="Arial"/>
              </a:rPr>
              <a:t>(género, </a:t>
            </a:r>
            <a:r>
              <a:rPr sz="2000" spc="80" dirty="0">
                <a:solidFill>
                  <a:srgbClr val="1A5D9A"/>
                </a:solidFill>
                <a:latin typeface="Arial"/>
                <a:cs typeface="Arial"/>
              </a:rPr>
              <a:t>edad, </a:t>
            </a:r>
            <a:r>
              <a:rPr sz="2000" spc="95" dirty="0">
                <a:solidFill>
                  <a:srgbClr val="1A5D9A"/>
                </a:solidFill>
                <a:latin typeface="Arial"/>
                <a:cs typeface="Arial"/>
              </a:rPr>
              <a:t>orientación </a:t>
            </a:r>
            <a:r>
              <a:rPr sz="2000" spc="100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30" dirty="0">
                <a:solidFill>
                  <a:srgbClr val="1A5D9A"/>
                </a:solidFill>
                <a:latin typeface="Arial"/>
                <a:cs typeface="Arial"/>
              </a:rPr>
              <a:t>sexual,</a:t>
            </a:r>
            <a:r>
              <a:rPr sz="2000" spc="30" dirty="0">
                <a:solidFill>
                  <a:srgbClr val="055493"/>
                </a:solidFill>
                <a:latin typeface="Arial"/>
                <a:cs typeface="Arial"/>
              </a:rPr>
              <a:t>.</a:t>
            </a:r>
            <a:r>
              <a:rPr sz="2000" spc="30" dirty="0">
                <a:solidFill>
                  <a:srgbClr val="4479AF"/>
                </a:solidFill>
                <a:latin typeface="Arial"/>
                <a:cs typeface="Arial"/>
              </a:rPr>
              <a:t>.</a:t>
            </a:r>
            <a:r>
              <a:rPr sz="2000" spc="30" dirty="0">
                <a:solidFill>
                  <a:srgbClr val="055493"/>
                </a:solidFill>
                <a:latin typeface="Arial"/>
                <a:cs typeface="Arial"/>
              </a:rPr>
              <a:t>.</a:t>
            </a:r>
            <a:r>
              <a:rPr sz="2000" spc="30" dirty="0">
                <a:solidFill>
                  <a:srgbClr val="1A5D9A"/>
                </a:solidFill>
                <a:latin typeface="Arial"/>
                <a:cs typeface="Arial"/>
              </a:rPr>
              <a:t>),</a:t>
            </a:r>
            <a:r>
              <a:rPr sz="2000" spc="-40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65" dirty="0">
                <a:solidFill>
                  <a:srgbClr val="1A5D9A"/>
                </a:solidFill>
                <a:latin typeface="Arial"/>
                <a:cs typeface="Arial"/>
              </a:rPr>
              <a:t>obstáculos</a:t>
            </a:r>
            <a:r>
              <a:rPr sz="2000" spc="80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45" dirty="0">
                <a:solidFill>
                  <a:srgbClr val="1A5D9A"/>
                </a:solidFill>
                <a:latin typeface="Arial"/>
                <a:cs typeface="Arial"/>
              </a:rPr>
              <a:t>geográficos</a:t>
            </a:r>
            <a:r>
              <a:rPr sz="2000" spc="114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55" dirty="0">
                <a:solidFill>
                  <a:srgbClr val="1A5D9A"/>
                </a:solidFill>
                <a:latin typeface="Arial"/>
                <a:cs typeface="Arial"/>
              </a:rPr>
              <a:t>y</a:t>
            </a:r>
            <a:r>
              <a:rPr sz="2000" spc="25" dirty="0">
                <a:solidFill>
                  <a:srgbClr val="1A5D9A"/>
                </a:solidFill>
                <a:latin typeface="Arial"/>
                <a:cs typeface="Arial"/>
              </a:rPr>
              <a:t> </a:t>
            </a:r>
            <a:r>
              <a:rPr sz="2000" spc="105" dirty="0">
                <a:solidFill>
                  <a:srgbClr val="1A5D9A"/>
                </a:solidFill>
                <a:latin typeface="Arial"/>
                <a:cs typeface="Arial"/>
              </a:rPr>
              <a:t>otros.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50418" y="245526"/>
            <a:ext cx="854855" cy="40880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83954" y="1185784"/>
            <a:ext cx="1119453" cy="1144662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669002" y="143324"/>
            <a:ext cx="0" cy="613410"/>
          </a:xfrm>
          <a:custGeom>
            <a:avLst/>
            <a:gdLst/>
            <a:ahLst/>
            <a:cxnLst/>
            <a:rect l="l" t="t" r="r" b="b"/>
            <a:pathLst>
              <a:path h="613410">
                <a:moveTo>
                  <a:pt x="0" y="613211"/>
                </a:moveTo>
                <a:lnTo>
                  <a:pt x="0" y="0"/>
                </a:lnTo>
              </a:path>
            </a:pathLst>
          </a:custGeom>
          <a:ln w="3053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903070" y="2453089"/>
            <a:ext cx="0" cy="3782060"/>
          </a:xfrm>
          <a:custGeom>
            <a:avLst/>
            <a:gdLst/>
            <a:ahLst/>
            <a:cxnLst/>
            <a:rect l="l" t="t" r="r" b="b"/>
            <a:pathLst>
              <a:path h="3782060">
                <a:moveTo>
                  <a:pt x="0" y="3781473"/>
                </a:moveTo>
                <a:lnTo>
                  <a:pt x="0" y="0"/>
                </a:lnTo>
              </a:path>
            </a:pathLst>
          </a:custGeom>
          <a:ln w="101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1225059" y="2473529"/>
            <a:ext cx="0" cy="3761104"/>
          </a:xfrm>
          <a:custGeom>
            <a:avLst/>
            <a:gdLst/>
            <a:ahLst/>
            <a:cxnLst/>
            <a:rect l="l" t="t" r="r" b="b"/>
            <a:pathLst>
              <a:path h="3761104">
                <a:moveTo>
                  <a:pt x="0" y="3761033"/>
                </a:moveTo>
                <a:lnTo>
                  <a:pt x="0" y="0"/>
                </a:lnTo>
              </a:path>
            </a:pathLst>
          </a:custGeom>
          <a:ln w="10176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648648" y="163764"/>
            <a:ext cx="1872614" cy="0"/>
          </a:xfrm>
          <a:custGeom>
            <a:avLst/>
            <a:gdLst/>
            <a:ahLst/>
            <a:cxnLst/>
            <a:rect l="l" t="t" r="r" b="b"/>
            <a:pathLst>
              <a:path w="1872614">
                <a:moveTo>
                  <a:pt x="0" y="0"/>
                </a:moveTo>
                <a:lnTo>
                  <a:pt x="1872539" y="0"/>
                </a:lnTo>
              </a:path>
            </a:pathLst>
          </a:custGeom>
          <a:ln w="204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704371" y="531692"/>
            <a:ext cx="488950" cy="0"/>
          </a:xfrm>
          <a:custGeom>
            <a:avLst/>
            <a:gdLst/>
            <a:ahLst/>
            <a:cxnLst/>
            <a:rect l="l" t="t" r="r" b="b"/>
            <a:pathLst>
              <a:path w="488950">
                <a:moveTo>
                  <a:pt x="0" y="0"/>
                </a:moveTo>
                <a:lnTo>
                  <a:pt x="488488" y="0"/>
                </a:lnTo>
              </a:path>
            </a:pathLst>
          </a:custGeom>
          <a:ln w="10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48648" y="725875"/>
            <a:ext cx="1872614" cy="0"/>
          </a:xfrm>
          <a:custGeom>
            <a:avLst/>
            <a:gdLst/>
            <a:ahLst/>
            <a:cxnLst/>
            <a:rect l="l" t="t" r="r" b="b"/>
            <a:pathLst>
              <a:path w="1872614">
                <a:moveTo>
                  <a:pt x="0" y="0"/>
                </a:moveTo>
                <a:lnTo>
                  <a:pt x="1872539" y="0"/>
                </a:lnTo>
              </a:path>
            </a:pathLst>
          </a:custGeom>
          <a:ln w="3066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933600" y="6265223"/>
            <a:ext cx="9241155" cy="0"/>
          </a:xfrm>
          <a:custGeom>
            <a:avLst/>
            <a:gdLst/>
            <a:ahLst/>
            <a:cxnLst/>
            <a:rect l="l" t="t" r="r" b="b"/>
            <a:pathLst>
              <a:path w="9241155">
                <a:moveTo>
                  <a:pt x="0" y="0"/>
                </a:moveTo>
                <a:lnTo>
                  <a:pt x="9240575" y="0"/>
                </a:lnTo>
              </a:path>
            </a:pathLst>
          </a:custGeom>
          <a:ln w="1022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33421" y="574708"/>
            <a:ext cx="183515" cy="279400"/>
          </a:xfrm>
          <a:custGeom>
            <a:avLst/>
            <a:gdLst/>
            <a:ahLst/>
            <a:cxnLst/>
            <a:rect l="l" t="t" r="r" b="b"/>
            <a:pathLst>
              <a:path w="183515" h="279400">
                <a:moveTo>
                  <a:pt x="183183" y="278859"/>
                </a:moveTo>
                <a:lnTo>
                  <a:pt x="0" y="278859"/>
                </a:lnTo>
                <a:lnTo>
                  <a:pt x="0" y="0"/>
                </a:lnTo>
                <a:lnTo>
                  <a:pt x="183183" y="0"/>
                </a:lnTo>
                <a:lnTo>
                  <a:pt x="183183" y="278859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433421" y="602155"/>
            <a:ext cx="129539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75"/>
              </a:lnSpc>
            </a:pPr>
            <a:r>
              <a:rPr sz="1600" spc="125" dirty="0">
                <a:solidFill>
                  <a:srgbClr val="FDFDFD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16996" y="666805"/>
            <a:ext cx="255270" cy="628015"/>
          </a:xfrm>
          <a:custGeom>
            <a:avLst/>
            <a:gdLst/>
            <a:ahLst/>
            <a:cxnLst/>
            <a:rect l="l" t="t" r="r" b="b"/>
            <a:pathLst>
              <a:path w="255270" h="628015">
                <a:moveTo>
                  <a:pt x="254777" y="627434"/>
                </a:moveTo>
                <a:lnTo>
                  <a:pt x="0" y="627434"/>
                </a:lnTo>
                <a:lnTo>
                  <a:pt x="0" y="0"/>
                </a:lnTo>
                <a:lnTo>
                  <a:pt x="254777" y="0"/>
                </a:lnTo>
                <a:lnTo>
                  <a:pt x="254777" y="627434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478413" y="728560"/>
            <a:ext cx="191135" cy="514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0"/>
              </a:lnSpc>
            </a:pPr>
            <a:r>
              <a:rPr sz="3600" spc="185" dirty="0">
                <a:solidFill>
                  <a:srgbClr val="FDFDFD"/>
                </a:solidFill>
                <a:latin typeface="Arial"/>
                <a:cs typeface="Arial"/>
              </a:rPr>
              <a:t>º</a:t>
            </a:r>
            <a:endParaRPr sz="3600">
              <a:latin typeface="Arial"/>
              <a:cs typeface="Arial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7281" y="610622"/>
            <a:ext cx="183515" cy="705485"/>
          </a:xfrm>
          <a:custGeom>
            <a:avLst/>
            <a:gdLst/>
            <a:ahLst/>
            <a:cxnLst/>
            <a:rect l="l" t="t" r="r" b="b"/>
            <a:pathLst>
              <a:path w="183515" h="705485">
                <a:moveTo>
                  <a:pt x="183183" y="705115"/>
                </a:moveTo>
                <a:lnTo>
                  <a:pt x="0" y="705115"/>
                </a:lnTo>
                <a:lnTo>
                  <a:pt x="0" y="0"/>
                </a:lnTo>
                <a:lnTo>
                  <a:pt x="183183" y="0"/>
                </a:lnTo>
                <a:lnTo>
                  <a:pt x="183183" y="705115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77281" y="688372"/>
            <a:ext cx="198120" cy="580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95"/>
              </a:lnSpc>
            </a:pPr>
            <a:r>
              <a:rPr sz="4100" spc="190" dirty="0">
                <a:solidFill>
                  <a:srgbClr val="FDFDFD"/>
                </a:solidFill>
                <a:latin typeface="Times New Roman"/>
                <a:cs typeface="Times New Roman"/>
              </a:rPr>
              <a:t>-</a:t>
            </a:r>
            <a:endParaRPr sz="41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98379" y="917633"/>
            <a:ext cx="183515" cy="387350"/>
          </a:xfrm>
          <a:custGeom>
            <a:avLst/>
            <a:gdLst/>
            <a:ahLst/>
            <a:cxnLst/>
            <a:rect l="l" t="t" r="r" b="b"/>
            <a:pathLst>
              <a:path w="183515" h="387350">
                <a:moveTo>
                  <a:pt x="183183" y="386953"/>
                </a:moveTo>
                <a:lnTo>
                  <a:pt x="0" y="386953"/>
                </a:lnTo>
                <a:lnTo>
                  <a:pt x="0" y="0"/>
                </a:lnTo>
                <a:lnTo>
                  <a:pt x="183183" y="0"/>
                </a:lnTo>
                <a:lnTo>
                  <a:pt x="183183" y="386953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378896" y="672294"/>
            <a:ext cx="321310" cy="57785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20"/>
              </a:spcBef>
            </a:pPr>
            <a:r>
              <a:rPr sz="3600" spc="55" dirty="0">
                <a:solidFill>
                  <a:srgbClr val="DFF4F7"/>
                </a:solidFill>
                <a:latin typeface="Arial"/>
                <a:cs typeface="Arial"/>
              </a:rPr>
              <a:t>'</a:t>
            </a:r>
            <a:r>
              <a:rPr sz="3375" spc="82" baseline="-13580" dirty="0">
                <a:solidFill>
                  <a:srgbClr val="FDFDFD"/>
                </a:solidFill>
                <a:latin typeface="Times New Roman"/>
                <a:cs typeface="Times New Roman"/>
              </a:rPr>
              <a:t>u</a:t>
            </a:r>
            <a:endParaRPr sz="3375" baseline="-1358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88276" y="1148016"/>
            <a:ext cx="183515" cy="369570"/>
          </a:xfrm>
          <a:custGeom>
            <a:avLst/>
            <a:gdLst/>
            <a:ahLst/>
            <a:cxnLst/>
            <a:rect l="l" t="t" r="r" b="b"/>
            <a:pathLst>
              <a:path w="183515" h="369569">
                <a:moveTo>
                  <a:pt x="183184" y="0"/>
                </a:moveTo>
                <a:lnTo>
                  <a:pt x="0" y="0"/>
                </a:lnTo>
                <a:lnTo>
                  <a:pt x="0" y="204482"/>
                </a:lnTo>
                <a:lnTo>
                  <a:pt x="0" y="369354"/>
                </a:lnTo>
                <a:lnTo>
                  <a:pt x="183184" y="369354"/>
                </a:lnTo>
                <a:lnTo>
                  <a:pt x="183184" y="204482"/>
                </a:lnTo>
                <a:lnTo>
                  <a:pt x="183184" y="0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88285" y="1188942"/>
            <a:ext cx="223520" cy="2463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64"/>
              </a:lnSpc>
            </a:pPr>
            <a:r>
              <a:rPr sz="1700" spc="-150" dirty="0">
                <a:solidFill>
                  <a:srgbClr val="FDFDFD"/>
                </a:solidFill>
                <a:latin typeface="Courier New"/>
                <a:cs typeface="Courier New"/>
              </a:rPr>
              <a:t>&lt;</a:t>
            </a:r>
            <a:r>
              <a:rPr sz="1700" spc="-145" dirty="0">
                <a:solidFill>
                  <a:srgbClr val="FDFDFD"/>
                </a:solidFill>
                <a:latin typeface="Courier New"/>
                <a:cs typeface="Courier New"/>
              </a:rPr>
              <a:t>(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98373" y="1244688"/>
            <a:ext cx="183515" cy="387350"/>
          </a:xfrm>
          <a:custGeom>
            <a:avLst/>
            <a:gdLst/>
            <a:ahLst/>
            <a:cxnLst/>
            <a:rect l="l" t="t" r="r" b="b"/>
            <a:pathLst>
              <a:path w="183515" h="387350">
                <a:moveTo>
                  <a:pt x="183184" y="0"/>
                </a:moveTo>
                <a:lnTo>
                  <a:pt x="0" y="0"/>
                </a:lnTo>
                <a:lnTo>
                  <a:pt x="0" y="107810"/>
                </a:lnTo>
                <a:lnTo>
                  <a:pt x="0" y="386956"/>
                </a:lnTo>
                <a:lnTo>
                  <a:pt x="183184" y="386956"/>
                </a:lnTo>
                <a:lnTo>
                  <a:pt x="183184" y="107810"/>
                </a:lnTo>
                <a:lnTo>
                  <a:pt x="183184" y="0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498379" y="1287347"/>
            <a:ext cx="123189" cy="3187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65"/>
              </a:lnSpc>
            </a:pPr>
            <a:r>
              <a:rPr sz="2250" spc="-160" dirty="0">
                <a:solidFill>
                  <a:srgbClr val="FDFDFD"/>
                </a:solidFill>
                <a:latin typeface="Times New Roman"/>
                <a:cs typeface="Times New Roman"/>
              </a:rPr>
              <a:t>u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103708" y="1352498"/>
            <a:ext cx="529590" cy="880110"/>
          </a:xfrm>
          <a:custGeom>
            <a:avLst/>
            <a:gdLst/>
            <a:ahLst/>
            <a:cxnLst/>
            <a:rect l="l" t="t" r="r" b="b"/>
            <a:pathLst>
              <a:path w="529590" h="880110">
                <a:moveTo>
                  <a:pt x="529183" y="0"/>
                </a:moveTo>
                <a:lnTo>
                  <a:pt x="0" y="0"/>
                </a:lnTo>
                <a:lnTo>
                  <a:pt x="0" y="694893"/>
                </a:lnTo>
                <a:lnTo>
                  <a:pt x="0" y="863053"/>
                </a:lnTo>
                <a:lnTo>
                  <a:pt x="0" y="879932"/>
                </a:lnTo>
                <a:lnTo>
                  <a:pt x="529183" y="879932"/>
                </a:lnTo>
                <a:lnTo>
                  <a:pt x="529183" y="863053"/>
                </a:lnTo>
                <a:lnTo>
                  <a:pt x="529183" y="694893"/>
                </a:lnTo>
                <a:lnTo>
                  <a:pt x="529183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91008" y="1350660"/>
            <a:ext cx="656590" cy="6464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050" spc="45" dirty="0">
                <a:solidFill>
                  <a:srgbClr val="FDFDFD"/>
                </a:solidFill>
                <a:latin typeface="Courier New"/>
                <a:cs typeface="Courier New"/>
              </a:rPr>
              <a:t>55</a:t>
            </a:r>
            <a:endParaRPr sz="4050">
              <a:latin typeface="Courier New"/>
              <a:cs typeface="Courier New"/>
            </a:endParaRPr>
          </a:p>
        </p:txBody>
      </p:sp>
      <p:grpSp>
        <p:nvGrpSpPr>
          <p:cNvPr id="25" name="object 25"/>
          <p:cNvGrpSpPr/>
          <p:nvPr/>
        </p:nvGrpSpPr>
        <p:grpSpPr>
          <a:xfrm>
            <a:off x="142272" y="1819032"/>
            <a:ext cx="538480" cy="393700"/>
            <a:chOff x="142272" y="1819032"/>
            <a:chExt cx="538480" cy="393700"/>
          </a:xfrm>
        </p:grpSpPr>
        <p:sp>
          <p:nvSpPr>
            <p:cNvPr id="26" name="object 26"/>
            <p:cNvSpPr/>
            <p:nvPr/>
          </p:nvSpPr>
          <p:spPr>
            <a:xfrm>
              <a:off x="142272" y="1842983"/>
              <a:ext cx="183515" cy="369570"/>
            </a:xfrm>
            <a:custGeom>
              <a:avLst/>
              <a:gdLst/>
              <a:ahLst/>
              <a:cxnLst/>
              <a:rect l="l" t="t" r="r" b="b"/>
              <a:pathLst>
                <a:path w="183515" h="369569">
                  <a:moveTo>
                    <a:pt x="183183" y="369353"/>
                  </a:moveTo>
                  <a:lnTo>
                    <a:pt x="0" y="369353"/>
                  </a:lnTo>
                  <a:lnTo>
                    <a:pt x="0" y="0"/>
                  </a:lnTo>
                  <a:lnTo>
                    <a:pt x="183183" y="0"/>
                  </a:lnTo>
                  <a:lnTo>
                    <a:pt x="183183" y="369353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97205" y="1819032"/>
              <a:ext cx="183515" cy="318770"/>
            </a:xfrm>
            <a:custGeom>
              <a:avLst/>
              <a:gdLst/>
              <a:ahLst/>
              <a:cxnLst/>
              <a:rect l="l" t="t" r="r" b="b"/>
              <a:pathLst>
                <a:path w="183515" h="318769">
                  <a:moveTo>
                    <a:pt x="183183" y="318161"/>
                  </a:moveTo>
                  <a:lnTo>
                    <a:pt x="0" y="318161"/>
                  </a:lnTo>
                  <a:lnTo>
                    <a:pt x="0" y="0"/>
                  </a:lnTo>
                  <a:lnTo>
                    <a:pt x="183183" y="0"/>
                  </a:lnTo>
                  <a:lnTo>
                    <a:pt x="183183" y="318161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/>
          <p:cNvSpPr txBox="1"/>
          <p:nvPr/>
        </p:nvSpPr>
        <p:spPr>
          <a:xfrm>
            <a:off x="129572" y="1815679"/>
            <a:ext cx="527050" cy="3092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spc="-145" dirty="0">
                <a:solidFill>
                  <a:srgbClr val="FDFDFD"/>
                </a:solidFill>
                <a:latin typeface="Courier New"/>
                <a:cs typeface="Courier New"/>
              </a:rPr>
              <a:t>&lt;(</a:t>
            </a:r>
            <a:r>
              <a:rPr sz="1700" spc="-70" dirty="0">
                <a:solidFill>
                  <a:srgbClr val="FDFDFD"/>
                </a:solidFill>
                <a:latin typeface="Courier New"/>
                <a:cs typeface="Courier New"/>
              </a:rPr>
              <a:t> </a:t>
            </a:r>
            <a:r>
              <a:rPr sz="1850" spc="-190" dirty="0">
                <a:solidFill>
                  <a:srgbClr val="FDFDFD"/>
                </a:solidFill>
                <a:latin typeface="Times New Roman"/>
                <a:cs typeface="Times New Roman"/>
              </a:rPr>
              <a:t>w</a:t>
            </a:r>
            <a:endParaRPr sz="1850">
              <a:latin typeface="Times New Roman"/>
              <a:cs typeface="Times New Roman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46012" y="2047387"/>
            <a:ext cx="525780" cy="369570"/>
            <a:chOff x="146012" y="2047387"/>
            <a:chExt cx="525780" cy="369570"/>
          </a:xfrm>
        </p:grpSpPr>
        <p:sp>
          <p:nvSpPr>
            <p:cNvPr id="30" name="object 30"/>
            <p:cNvSpPr/>
            <p:nvPr/>
          </p:nvSpPr>
          <p:spPr>
            <a:xfrm>
              <a:off x="146012" y="2076558"/>
              <a:ext cx="183515" cy="249554"/>
            </a:xfrm>
            <a:custGeom>
              <a:avLst/>
              <a:gdLst/>
              <a:ahLst/>
              <a:cxnLst/>
              <a:rect l="l" t="t" r="r" b="b"/>
              <a:pathLst>
                <a:path w="183515" h="249555">
                  <a:moveTo>
                    <a:pt x="183183" y="249370"/>
                  </a:moveTo>
                  <a:lnTo>
                    <a:pt x="0" y="249370"/>
                  </a:lnTo>
                  <a:lnTo>
                    <a:pt x="0" y="0"/>
                  </a:lnTo>
                  <a:lnTo>
                    <a:pt x="183183" y="0"/>
                  </a:lnTo>
                  <a:lnTo>
                    <a:pt x="183183" y="249370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88285" y="2047387"/>
              <a:ext cx="183515" cy="369570"/>
            </a:xfrm>
            <a:custGeom>
              <a:avLst/>
              <a:gdLst/>
              <a:ahLst/>
              <a:cxnLst/>
              <a:rect l="l" t="t" r="r" b="b"/>
              <a:pathLst>
                <a:path w="183515" h="369569">
                  <a:moveTo>
                    <a:pt x="183183" y="369353"/>
                  </a:moveTo>
                  <a:lnTo>
                    <a:pt x="0" y="369353"/>
                  </a:lnTo>
                  <a:lnTo>
                    <a:pt x="0" y="0"/>
                  </a:lnTo>
                  <a:lnTo>
                    <a:pt x="183183" y="0"/>
                  </a:lnTo>
                  <a:lnTo>
                    <a:pt x="183183" y="369353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33312" y="2039247"/>
            <a:ext cx="591185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354330" algn="l"/>
              </a:tabLst>
            </a:pPr>
            <a:r>
              <a:rPr sz="1450" spc="-75" dirty="0">
                <a:solidFill>
                  <a:srgbClr val="FDFDFD"/>
                </a:solidFill>
                <a:latin typeface="Times New Roman"/>
                <a:cs typeface="Times New Roman"/>
              </a:rPr>
              <a:t>01:	</a:t>
            </a:r>
            <a:r>
              <a:rPr sz="1700" spc="-150" dirty="0">
                <a:solidFill>
                  <a:srgbClr val="FDFDFD"/>
                </a:solidFill>
                <a:latin typeface="Courier New"/>
                <a:cs typeface="Courier New"/>
              </a:rPr>
              <a:t>&lt;</a:t>
            </a:r>
            <a:r>
              <a:rPr sz="1700" spc="-145" dirty="0">
                <a:solidFill>
                  <a:srgbClr val="FDFDFD"/>
                </a:solidFill>
                <a:latin typeface="Courier New"/>
                <a:cs typeface="Courier New"/>
              </a:rPr>
              <a:t>(</a:t>
            </a:r>
            <a:endParaRPr sz="1700">
              <a:latin typeface="Courier New"/>
              <a:cs typeface="Courier New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46769" y="2215541"/>
            <a:ext cx="537845" cy="218440"/>
            <a:chOff x="146769" y="2215541"/>
            <a:chExt cx="537845" cy="218440"/>
          </a:xfrm>
        </p:grpSpPr>
        <p:sp>
          <p:nvSpPr>
            <p:cNvPr id="34" name="object 34"/>
            <p:cNvSpPr/>
            <p:nvPr/>
          </p:nvSpPr>
          <p:spPr>
            <a:xfrm>
              <a:off x="146769" y="2215541"/>
              <a:ext cx="183515" cy="218440"/>
            </a:xfrm>
            <a:custGeom>
              <a:avLst/>
              <a:gdLst/>
              <a:ahLst/>
              <a:cxnLst/>
              <a:rect l="l" t="t" r="r" b="b"/>
              <a:pathLst>
                <a:path w="183515" h="218439">
                  <a:moveTo>
                    <a:pt x="183183" y="217859"/>
                  </a:moveTo>
                  <a:lnTo>
                    <a:pt x="0" y="217859"/>
                  </a:lnTo>
                  <a:lnTo>
                    <a:pt x="0" y="0"/>
                  </a:lnTo>
                  <a:lnTo>
                    <a:pt x="183183" y="0"/>
                  </a:lnTo>
                  <a:lnTo>
                    <a:pt x="183183" y="217859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501050" y="2215541"/>
              <a:ext cx="183515" cy="218440"/>
            </a:xfrm>
            <a:custGeom>
              <a:avLst/>
              <a:gdLst/>
              <a:ahLst/>
              <a:cxnLst/>
              <a:rect l="l" t="t" r="r" b="b"/>
              <a:pathLst>
                <a:path w="183515" h="218439">
                  <a:moveTo>
                    <a:pt x="183183" y="217859"/>
                  </a:moveTo>
                  <a:lnTo>
                    <a:pt x="0" y="217859"/>
                  </a:lnTo>
                  <a:lnTo>
                    <a:pt x="0" y="0"/>
                  </a:lnTo>
                  <a:lnTo>
                    <a:pt x="183183" y="0"/>
                  </a:lnTo>
                  <a:lnTo>
                    <a:pt x="183183" y="217859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34069" y="2209157"/>
            <a:ext cx="524510" cy="2171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366395" algn="l"/>
              </a:tabLst>
            </a:pPr>
            <a:r>
              <a:rPr sz="1250" spc="40" dirty="0">
                <a:solidFill>
                  <a:srgbClr val="FDFDFD"/>
                </a:solidFill>
                <a:latin typeface="Arial"/>
                <a:cs typeface="Arial"/>
              </a:rPr>
              <a:t>e:</a:t>
            </a:r>
            <a:r>
              <a:rPr sz="1250" spc="35" dirty="0">
                <a:solidFill>
                  <a:srgbClr val="FDFDFD"/>
                </a:solidFill>
                <a:latin typeface="Arial"/>
                <a:cs typeface="Arial"/>
              </a:rPr>
              <a:t>(</a:t>
            </a:r>
            <a:r>
              <a:rPr sz="1250" dirty="0">
                <a:solidFill>
                  <a:srgbClr val="FDFDFD"/>
                </a:solidFill>
                <a:latin typeface="Arial"/>
                <a:cs typeface="Arial"/>
              </a:rPr>
              <a:t>	</a:t>
            </a:r>
            <a:r>
              <a:rPr sz="1250" spc="40" dirty="0">
                <a:solidFill>
                  <a:srgbClr val="FDFDFD"/>
                </a:solidFill>
                <a:latin typeface="Arial"/>
                <a:cs typeface="Arial"/>
              </a:rPr>
              <a:t>_,</a:t>
            </a:r>
            <a:endParaRPr sz="1250">
              <a:latin typeface="Arial"/>
              <a:cs typeface="Arial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45751" y="2369884"/>
            <a:ext cx="183515" cy="266700"/>
          </a:xfrm>
          <a:custGeom>
            <a:avLst/>
            <a:gdLst/>
            <a:ahLst/>
            <a:cxnLst/>
            <a:rect l="l" t="t" r="r" b="b"/>
            <a:pathLst>
              <a:path w="183515" h="266700">
                <a:moveTo>
                  <a:pt x="183183" y="266567"/>
                </a:moveTo>
                <a:lnTo>
                  <a:pt x="0" y="266567"/>
                </a:lnTo>
                <a:lnTo>
                  <a:pt x="0" y="0"/>
                </a:lnTo>
                <a:lnTo>
                  <a:pt x="183183" y="0"/>
                </a:lnTo>
                <a:lnTo>
                  <a:pt x="183183" y="266567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145751" y="2399276"/>
            <a:ext cx="210820" cy="2197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00"/>
              </a:lnSpc>
            </a:pPr>
            <a:r>
              <a:rPr sz="1550" spc="45" dirty="0">
                <a:solidFill>
                  <a:srgbClr val="FDFDFD"/>
                </a:solidFill>
                <a:latin typeface="Times New Roman"/>
                <a:cs typeface="Times New Roman"/>
              </a:rPr>
              <a:t>c.;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497205" y="2330043"/>
            <a:ext cx="183515" cy="318770"/>
          </a:xfrm>
          <a:custGeom>
            <a:avLst/>
            <a:gdLst/>
            <a:ahLst/>
            <a:cxnLst/>
            <a:rect l="l" t="t" r="r" b="b"/>
            <a:pathLst>
              <a:path w="183515" h="318769">
                <a:moveTo>
                  <a:pt x="183172" y="0"/>
                </a:moveTo>
                <a:lnTo>
                  <a:pt x="0" y="0"/>
                </a:lnTo>
                <a:lnTo>
                  <a:pt x="0" y="190182"/>
                </a:lnTo>
                <a:lnTo>
                  <a:pt x="0" y="318160"/>
                </a:lnTo>
                <a:lnTo>
                  <a:pt x="183172" y="318160"/>
                </a:lnTo>
                <a:lnTo>
                  <a:pt x="183172" y="190182"/>
                </a:lnTo>
                <a:lnTo>
                  <a:pt x="183172" y="0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497205" y="2365123"/>
            <a:ext cx="187325" cy="2622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30"/>
              </a:lnSpc>
            </a:pPr>
            <a:r>
              <a:rPr sz="1850" spc="135" dirty="0">
                <a:solidFill>
                  <a:srgbClr val="FDFDFD"/>
                </a:solidFill>
                <a:latin typeface="Times New Roman"/>
                <a:cs typeface="Times New Roman"/>
              </a:rPr>
              <a:t>w</a:t>
            </a:r>
            <a:endParaRPr sz="1850">
              <a:latin typeface="Times New Roman"/>
              <a:cs typeface="Times New Roman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142475" y="2403823"/>
            <a:ext cx="518159" cy="575945"/>
            <a:chOff x="142475" y="2403823"/>
            <a:chExt cx="518159" cy="575945"/>
          </a:xfrm>
        </p:grpSpPr>
        <p:sp>
          <p:nvSpPr>
            <p:cNvPr id="42" name="object 42"/>
            <p:cNvSpPr/>
            <p:nvPr/>
          </p:nvSpPr>
          <p:spPr>
            <a:xfrm>
              <a:off x="142475" y="2403823"/>
              <a:ext cx="193675" cy="575945"/>
            </a:xfrm>
            <a:custGeom>
              <a:avLst/>
              <a:gdLst/>
              <a:ahLst/>
              <a:cxnLst/>
              <a:rect l="l" t="t" r="r" b="b"/>
              <a:pathLst>
                <a:path w="193675" h="575944">
                  <a:moveTo>
                    <a:pt x="193360" y="575756"/>
                  </a:moveTo>
                  <a:lnTo>
                    <a:pt x="0" y="575756"/>
                  </a:lnTo>
                  <a:lnTo>
                    <a:pt x="0" y="0"/>
                  </a:lnTo>
                  <a:lnTo>
                    <a:pt x="193360" y="0"/>
                  </a:lnTo>
                  <a:lnTo>
                    <a:pt x="193360" y="575756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477418" y="2403830"/>
              <a:ext cx="183515" cy="575945"/>
            </a:xfrm>
            <a:custGeom>
              <a:avLst/>
              <a:gdLst/>
              <a:ahLst/>
              <a:cxnLst/>
              <a:rect l="l" t="t" r="r" b="b"/>
              <a:pathLst>
                <a:path w="183515" h="575944">
                  <a:moveTo>
                    <a:pt x="183184" y="0"/>
                  </a:moveTo>
                  <a:lnTo>
                    <a:pt x="0" y="0"/>
                  </a:lnTo>
                  <a:lnTo>
                    <a:pt x="0" y="116395"/>
                  </a:lnTo>
                  <a:lnTo>
                    <a:pt x="0" y="575754"/>
                  </a:lnTo>
                  <a:lnTo>
                    <a:pt x="183184" y="575754"/>
                  </a:lnTo>
                  <a:lnTo>
                    <a:pt x="183184" y="116395"/>
                  </a:lnTo>
                  <a:lnTo>
                    <a:pt x="183184" y="0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142475" y="2467630"/>
            <a:ext cx="458470" cy="3835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50"/>
              </a:lnSpc>
            </a:pPr>
            <a:r>
              <a:rPr sz="2650" spc="-625" dirty="0">
                <a:solidFill>
                  <a:srgbClr val="FDFDFD"/>
                </a:solidFill>
                <a:latin typeface="Courier New"/>
                <a:cs typeface="Courier New"/>
              </a:rPr>
              <a:t>_</a:t>
            </a:r>
            <a:r>
              <a:rPr sz="2650" spc="-620" dirty="0">
                <a:solidFill>
                  <a:srgbClr val="FDFDFD"/>
                </a:solidFill>
                <a:latin typeface="Courier New"/>
                <a:cs typeface="Courier New"/>
              </a:rPr>
              <a:t>,</a:t>
            </a:r>
            <a:r>
              <a:rPr sz="2650" spc="-900" dirty="0">
                <a:solidFill>
                  <a:srgbClr val="FDFDFD"/>
                </a:solidFill>
                <a:latin typeface="Courier New"/>
                <a:cs typeface="Courier New"/>
              </a:rPr>
              <a:t> </a:t>
            </a:r>
            <a:r>
              <a:rPr sz="2650" spc="-620" dirty="0">
                <a:solidFill>
                  <a:srgbClr val="FDFDFD"/>
                </a:solidFill>
                <a:latin typeface="Courier New"/>
                <a:cs typeface="Courier New"/>
              </a:rPr>
              <a:t>e</a:t>
            </a:r>
            <a:endParaRPr sz="2650">
              <a:latin typeface="Courier New"/>
              <a:cs typeface="Courier New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70218" y="2520225"/>
            <a:ext cx="529590" cy="977900"/>
          </a:xfrm>
          <a:custGeom>
            <a:avLst/>
            <a:gdLst/>
            <a:ahLst/>
            <a:cxnLst/>
            <a:rect l="l" t="t" r="r" b="b"/>
            <a:pathLst>
              <a:path w="529590" h="977900">
                <a:moveTo>
                  <a:pt x="529196" y="0"/>
                </a:moveTo>
                <a:lnTo>
                  <a:pt x="0" y="0"/>
                </a:lnTo>
                <a:lnTo>
                  <a:pt x="0" y="876236"/>
                </a:lnTo>
                <a:lnTo>
                  <a:pt x="0" y="977709"/>
                </a:lnTo>
                <a:lnTo>
                  <a:pt x="529196" y="977709"/>
                </a:lnTo>
                <a:lnTo>
                  <a:pt x="529196" y="876236"/>
                </a:lnTo>
                <a:lnTo>
                  <a:pt x="529196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 txBox="1"/>
          <p:nvPr/>
        </p:nvSpPr>
        <p:spPr>
          <a:xfrm>
            <a:off x="57520" y="2519596"/>
            <a:ext cx="705485" cy="7156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500" spc="-30" dirty="0">
                <a:solidFill>
                  <a:srgbClr val="FDFDFD"/>
                </a:solidFill>
                <a:latin typeface="Courier New"/>
                <a:cs typeface="Courier New"/>
              </a:rPr>
              <a:t>º2</a:t>
            </a:r>
            <a:endParaRPr sz="4500">
              <a:latin typeface="Courier New"/>
              <a:cs typeface="Courier New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181319" y="2854362"/>
            <a:ext cx="260350" cy="5143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000"/>
              </a:lnSpc>
            </a:pPr>
            <a:r>
              <a:rPr sz="1650" spc="20" dirty="0">
                <a:solidFill>
                  <a:srgbClr val="FDFDFD"/>
                </a:solidFill>
                <a:latin typeface="Times New Roman"/>
                <a:cs typeface="Times New Roman"/>
              </a:rPr>
              <a:t>2</a:t>
            </a:r>
            <a:r>
              <a:rPr sz="3600" spc="-170" dirty="0">
                <a:solidFill>
                  <a:srgbClr val="DFF4F7"/>
                </a:solidFill>
                <a:latin typeface="Arial"/>
                <a:cs typeface="Arial"/>
              </a:rPr>
              <a:t>'</a:t>
            </a:r>
            <a:r>
              <a:rPr sz="3600" spc="-645" dirty="0">
                <a:solidFill>
                  <a:srgbClr val="FDFDFD"/>
                </a:solidFill>
                <a:latin typeface="Arial"/>
                <a:cs typeface="Arial"/>
              </a:rPr>
              <a:t>º</a:t>
            </a:r>
            <a:endParaRPr sz="3600">
              <a:latin typeface="Arial"/>
              <a:cs typeface="Arial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77420" y="2792607"/>
            <a:ext cx="462280" cy="542925"/>
            <a:chOff x="77420" y="2792607"/>
            <a:chExt cx="462280" cy="542925"/>
          </a:xfrm>
        </p:grpSpPr>
        <p:sp>
          <p:nvSpPr>
            <p:cNvPr id="49" name="object 49"/>
            <p:cNvSpPr/>
            <p:nvPr/>
          </p:nvSpPr>
          <p:spPr>
            <a:xfrm>
              <a:off x="77420" y="3051576"/>
              <a:ext cx="212090" cy="283845"/>
            </a:xfrm>
            <a:custGeom>
              <a:avLst/>
              <a:gdLst/>
              <a:ahLst/>
              <a:cxnLst/>
              <a:rect l="l" t="t" r="r" b="b"/>
              <a:pathLst>
                <a:path w="212090" h="283845">
                  <a:moveTo>
                    <a:pt x="0" y="283765"/>
                  </a:moveTo>
                  <a:lnTo>
                    <a:pt x="212011" y="283765"/>
                  </a:lnTo>
                  <a:lnTo>
                    <a:pt x="212011" y="0"/>
                  </a:lnTo>
                  <a:lnTo>
                    <a:pt x="0" y="0"/>
                  </a:lnTo>
                  <a:lnTo>
                    <a:pt x="0" y="283765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289431" y="2792607"/>
              <a:ext cx="250190" cy="297815"/>
            </a:xfrm>
            <a:custGeom>
              <a:avLst/>
              <a:gdLst/>
              <a:ahLst/>
              <a:cxnLst/>
              <a:rect l="l" t="t" r="r" b="b"/>
              <a:pathLst>
                <a:path w="250190" h="297814">
                  <a:moveTo>
                    <a:pt x="0" y="297366"/>
                  </a:moveTo>
                  <a:lnTo>
                    <a:pt x="249739" y="297366"/>
                  </a:lnTo>
                  <a:lnTo>
                    <a:pt x="249739" y="0"/>
                  </a:lnTo>
                  <a:lnTo>
                    <a:pt x="0" y="0"/>
                  </a:lnTo>
                  <a:lnTo>
                    <a:pt x="0" y="297366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1" name="object 51"/>
          <p:cNvSpPr/>
          <p:nvPr/>
        </p:nvSpPr>
        <p:spPr>
          <a:xfrm>
            <a:off x="152641" y="3089986"/>
            <a:ext cx="529590" cy="505459"/>
          </a:xfrm>
          <a:custGeom>
            <a:avLst/>
            <a:gdLst/>
            <a:ahLst/>
            <a:cxnLst/>
            <a:rect l="l" t="t" r="r" b="b"/>
            <a:pathLst>
              <a:path w="529590" h="505460">
                <a:moveTo>
                  <a:pt x="529196" y="0"/>
                </a:moveTo>
                <a:lnTo>
                  <a:pt x="0" y="0"/>
                </a:lnTo>
                <a:lnTo>
                  <a:pt x="0" y="306476"/>
                </a:lnTo>
                <a:lnTo>
                  <a:pt x="0" y="505421"/>
                </a:lnTo>
                <a:lnTo>
                  <a:pt x="529196" y="505421"/>
                </a:lnTo>
                <a:lnTo>
                  <a:pt x="529196" y="306476"/>
                </a:lnTo>
                <a:lnTo>
                  <a:pt x="529196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39320" y="2887523"/>
            <a:ext cx="308610" cy="4705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1650" spc="-10" dirty="0">
                <a:solidFill>
                  <a:srgbClr val="FDFDFD"/>
                </a:solidFill>
                <a:latin typeface="Times New Roman"/>
                <a:cs typeface="Times New Roman"/>
              </a:rPr>
              <a:t>1</a:t>
            </a:r>
            <a:r>
              <a:rPr sz="1650" spc="-229" dirty="0">
                <a:solidFill>
                  <a:srgbClr val="FDFDFD"/>
                </a:solidFill>
                <a:latin typeface="Times New Roman"/>
                <a:cs typeface="Times New Roman"/>
              </a:rPr>
              <a:t> </a:t>
            </a:r>
            <a:r>
              <a:rPr sz="4350" spc="-1185" baseline="-30651" dirty="0">
                <a:solidFill>
                  <a:srgbClr val="FDFDFD"/>
                </a:solidFill>
                <a:latin typeface="Arial"/>
                <a:cs typeface="Arial"/>
              </a:rPr>
              <a:t>u</a:t>
            </a:r>
            <a:endParaRPr sz="4350" baseline="-30651">
              <a:latin typeface="Arial"/>
              <a:cs typeface="Arial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56659" y="3437387"/>
            <a:ext cx="554990" cy="2463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64"/>
              </a:lnSpc>
            </a:pPr>
            <a:r>
              <a:rPr sz="1500" b="1" spc="-120" dirty="0">
                <a:solidFill>
                  <a:srgbClr val="FDFDFD"/>
                </a:solidFill>
                <a:latin typeface="Courier New"/>
                <a:cs typeface="Courier New"/>
              </a:rPr>
              <a:t>VI</a:t>
            </a:r>
            <a:r>
              <a:rPr sz="1500" b="1" spc="45" dirty="0">
                <a:solidFill>
                  <a:srgbClr val="FDFDFD"/>
                </a:solidFill>
                <a:latin typeface="Courier New"/>
                <a:cs typeface="Courier New"/>
              </a:rPr>
              <a:t> </a:t>
            </a:r>
            <a:r>
              <a:rPr sz="1700" spc="-145" dirty="0">
                <a:solidFill>
                  <a:srgbClr val="FDFDFD"/>
                </a:solidFill>
                <a:latin typeface="Courier New"/>
                <a:cs typeface="Courier New"/>
              </a:rPr>
              <a:t>&lt;(</a:t>
            </a:r>
            <a:endParaRPr sz="1700">
              <a:latin typeface="Courier New"/>
              <a:cs typeface="Courier New"/>
            </a:endParaRPr>
          </a:p>
        </p:txBody>
      </p:sp>
      <p:grpSp>
        <p:nvGrpSpPr>
          <p:cNvPr id="54" name="object 54"/>
          <p:cNvGrpSpPr/>
          <p:nvPr/>
        </p:nvGrpSpPr>
        <p:grpSpPr>
          <a:xfrm>
            <a:off x="156659" y="3384176"/>
            <a:ext cx="514984" cy="370205"/>
            <a:chOff x="156659" y="3384176"/>
            <a:chExt cx="514984" cy="370205"/>
          </a:xfrm>
        </p:grpSpPr>
        <p:sp>
          <p:nvSpPr>
            <p:cNvPr id="55" name="object 55"/>
            <p:cNvSpPr/>
            <p:nvPr/>
          </p:nvSpPr>
          <p:spPr>
            <a:xfrm>
              <a:off x="156659" y="3384176"/>
              <a:ext cx="183515" cy="370205"/>
            </a:xfrm>
            <a:custGeom>
              <a:avLst/>
              <a:gdLst/>
              <a:ahLst/>
              <a:cxnLst/>
              <a:rect l="l" t="t" r="r" b="b"/>
              <a:pathLst>
                <a:path w="183515" h="370204">
                  <a:moveTo>
                    <a:pt x="183183" y="370157"/>
                  </a:moveTo>
                  <a:lnTo>
                    <a:pt x="0" y="370157"/>
                  </a:lnTo>
                  <a:lnTo>
                    <a:pt x="0" y="0"/>
                  </a:lnTo>
                  <a:lnTo>
                    <a:pt x="183183" y="0"/>
                  </a:lnTo>
                  <a:lnTo>
                    <a:pt x="183183" y="370157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488285" y="3396453"/>
              <a:ext cx="183515" cy="123189"/>
            </a:xfrm>
            <a:custGeom>
              <a:avLst/>
              <a:gdLst/>
              <a:ahLst/>
              <a:cxnLst/>
              <a:rect l="l" t="t" r="r" b="b"/>
              <a:pathLst>
                <a:path w="183515" h="123189">
                  <a:moveTo>
                    <a:pt x="0" y="123005"/>
                  </a:moveTo>
                  <a:lnTo>
                    <a:pt x="183183" y="123005"/>
                  </a:lnTo>
                  <a:lnTo>
                    <a:pt x="183183" y="0"/>
                  </a:lnTo>
                  <a:lnTo>
                    <a:pt x="0" y="0"/>
                  </a:lnTo>
                  <a:lnTo>
                    <a:pt x="0" y="123005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7" name="object 57"/>
          <p:cNvSpPr/>
          <p:nvPr/>
        </p:nvSpPr>
        <p:spPr>
          <a:xfrm>
            <a:off x="159156" y="3519461"/>
            <a:ext cx="529590" cy="382905"/>
          </a:xfrm>
          <a:custGeom>
            <a:avLst/>
            <a:gdLst/>
            <a:ahLst/>
            <a:cxnLst/>
            <a:rect l="l" t="t" r="r" b="b"/>
            <a:pathLst>
              <a:path w="529590" h="382904">
                <a:moveTo>
                  <a:pt x="529196" y="0"/>
                </a:moveTo>
                <a:lnTo>
                  <a:pt x="0" y="0"/>
                </a:lnTo>
                <a:lnTo>
                  <a:pt x="0" y="224040"/>
                </a:lnTo>
                <a:lnTo>
                  <a:pt x="0" y="382498"/>
                </a:lnTo>
                <a:lnTo>
                  <a:pt x="529196" y="382498"/>
                </a:lnTo>
                <a:lnTo>
                  <a:pt x="529196" y="224040"/>
                </a:lnTo>
                <a:lnTo>
                  <a:pt x="529196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159159" y="3596422"/>
            <a:ext cx="102235" cy="2247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10"/>
              </a:lnSpc>
            </a:pPr>
            <a:r>
              <a:rPr sz="1550" b="1" spc="-135" dirty="0">
                <a:solidFill>
                  <a:srgbClr val="FDFDFD"/>
                </a:solidFill>
                <a:latin typeface="Courier New"/>
                <a:cs typeface="Courier New"/>
              </a:rPr>
              <a:t>W</a:t>
            </a:r>
            <a:endParaRPr sz="1550">
              <a:latin typeface="Courier New"/>
              <a:cs typeface="Courier New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140408" y="3610685"/>
            <a:ext cx="183515" cy="473075"/>
          </a:xfrm>
          <a:custGeom>
            <a:avLst/>
            <a:gdLst/>
            <a:ahLst/>
            <a:cxnLst/>
            <a:rect l="l" t="t" r="r" b="b"/>
            <a:pathLst>
              <a:path w="183515" h="473075">
                <a:moveTo>
                  <a:pt x="183183" y="472943"/>
                </a:moveTo>
                <a:lnTo>
                  <a:pt x="0" y="472943"/>
                </a:lnTo>
                <a:lnTo>
                  <a:pt x="0" y="0"/>
                </a:lnTo>
                <a:lnTo>
                  <a:pt x="183183" y="0"/>
                </a:lnTo>
                <a:lnTo>
                  <a:pt x="183183" y="472943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0" name="object 60"/>
          <p:cNvSpPr txBox="1"/>
          <p:nvPr/>
        </p:nvSpPr>
        <p:spPr>
          <a:xfrm>
            <a:off x="102308" y="3397255"/>
            <a:ext cx="298450" cy="4470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4125" spc="-427" baseline="-34343" dirty="0">
                <a:solidFill>
                  <a:srgbClr val="FDFDFD"/>
                </a:solidFill>
                <a:latin typeface="Times New Roman"/>
                <a:cs typeface="Times New Roman"/>
              </a:rPr>
              <a:t>o</a:t>
            </a:r>
            <a:r>
              <a:rPr sz="1550" b="1" spc="-285" dirty="0">
                <a:solidFill>
                  <a:srgbClr val="FDFDFD"/>
                </a:solidFill>
                <a:latin typeface="Courier New"/>
                <a:cs typeface="Courier New"/>
              </a:rPr>
              <a:t>N</a:t>
            </a:r>
            <a:endParaRPr sz="1550">
              <a:latin typeface="Courier New"/>
              <a:cs typeface="Courier New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478108" y="3743490"/>
            <a:ext cx="231775" cy="377825"/>
          </a:xfrm>
          <a:prstGeom prst="rect">
            <a:avLst/>
          </a:prstGeom>
          <a:solidFill>
            <a:srgbClr val="0185D1"/>
          </a:solidFill>
        </p:spPr>
        <p:txBody>
          <a:bodyPr vert="horz" wrap="square" lIns="0" tIns="1016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80"/>
              </a:spcBef>
            </a:pPr>
            <a:r>
              <a:rPr sz="1750" spc="-170" dirty="0">
                <a:solidFill>
                  <a:srgbClr val="FDFDFD"/>
                </a:solidFill>
                <a:latin typeface="Arial"/>
                <a:cs typeface="Arial"/>
              </a:rPr>
              <a:t>::::¡</a:t>
            </a:r>
            <a:endParaRPr sz="1750">
              <a:latin typeface="Arial"/>
              <a:cs typeface="Arial"/>
            </a:endParaRPr>
          </a:p>
        </p:txBody>
      </p:sp>
      <p:sp>
        <p:nvSpPr>
          <p:cNvPr id="62" name="object 62"/>
          <p:cNvSpPr/>
          <p:nvPr/>
        </p:nvSpPr>
        <p:spPr>
          <a:xfrm>
            <a:off x="0" y="3968784"/>
            <a:ext cx="182880" cy="369570"/>
          </a:xfrm>
          <a:custGeom>
            <a:avLst/>
            <a:gdLst/>
            <a:ahLst/>
            <a:cxnLst/>
            <a:rect l="l" t="t" r="r" b="b"/>
            <a:pathLst>
              <a:path w="182880" h="369570">
                <a:moveTo>
                  <a:pt x="0" y="369353"/>
                </a:moveTo>
                <a:lnTo>
                  <a:pt x="0" y="0"/>
                </a:lnTo>
                <a:lnTo>
                  <a:pt x="182509" y="0"/>
                </a:lnTo>
                <a:lnTo>
                  <a:pt x="182509" y="369353"/>
                </a:lnTo>
                <a:lnTo>
                  <a:pt x="0" y="369353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3" name="object 63"/>
          <p:cNvSpPr txBox="1"/>
          <p:nvPr/>
        </p:nvSpPr>
        <p:spPr>
          <a:xfrm>
            <a:off x="478108" y="4009717"/>
            <a:ext cx="118110" cy="24637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64"/>
              </a:lnSpc>
            </a:pPr>
            <a:r>
              <a:rPr sz="1700" spc="-95" dirty="0">
                <a:solidFill>
                  <a:srgbClr val="FDFDFD"/>
                </a:solidFill>
                <a:latin typeface="Courier New"/>
                <a:cs typeface="Courier New"/>
              </a:rPr>
              <a:t>&lt;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-23550" y="3960644"/>
            <a:ext cx="750570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  <a:tabLst>
                <a:tab pos="619125" algn="l"/>
              </a:tabLst>
            </a:pPr>
            <a:r>
              <a:rPr sz="1700" spc="-330" dirty="0">
                <a:solidFill>
                  <a:srgbClr val="FDFDFD"/>
                </a:solidFill>
                <a:latin typeface="Courier New"/>
                <a:cs typeface="Courier New"/>
              </a:rPr>
              <a:t>-	</a:t>
            </a:r>
            <a:r>
              <a:rPr sz="1700" spc="-95" dirty="0">
                <a:solidFill>
                  <a:srgbClr val="FDFDFD"/>
                </a:solidFill>
                <a:latin typeface="Courier New"/>
                <a:cs typeface="Courier New"/>
              </a:rPr>
              <a:t>(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65" name="object 65"/>
          <p:cNvSpPr/>
          <p:nvPr/>
        </p:nvSpPr>
        <p:spPr>
          <a:xfrm>
            <a:off x="152652" y="4121117"/>
            <a:ext cx="529590" cy="279400"/>
          </a:xfrm>
          <a:custGeom>
            <a:avLst/>
            <a:gdLst/>
            <a:ahLst/>
            <a:cxnLst/>
            <a:rect l="l" t="t" r="r" b="b"/>
            <a:pathLst>
              <a:path w="529590" h="279400">
                <a:moveTo>
                  <a:pt x="529195" y="278859"/>
                </a:moveTo>
                <a:lnTo>
                  <a:pt x="0" y="278859"/>
                </a:lnTo>
                <a:lnTo>
                  <a:pt x="0" y="0"/>
                </a:lnTo>
                <a:lnTo>
                  <a:pt x="529195" y="0"/>
                </a:lnTo>
                <a:lnTo>
                  <a:pt x="529195" y="278859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6" name="object 66"/>
          <p:cNvSpPr txBox="1"/>
          <p:nvPr/>
        </p:nvSpPr>
        <p:spPr>
          <a:xfrm>
            <a:off x="203958" y="4148565"/>
            <a:ext cx="103505" cy="2286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75"/>
              </a:lnSpc>
            </a:pPr>
            <a:r>
              <a:rPr sz="1600" spc="-80" dirty="0">
                <a:solidFill>
                  <a:srgbClr val="FDFDFD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139193" y="4272013"/>
            <a:ext cx="402590" cy="4572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230"/>
              </a:lnSpc>
            </a:pPr>
            <a:r>
              <a:rPr sz="2300" b="1" spc="-130" dirty="0">
                <a:solidFill>
                  <a:srgbClr val="FDFDFD"/>
                </a:solidFill>
                <a:latin typeface="Arial"/>
                <a:cs typeface="Arial"/>
              </a:rPr>
              <a:t>&gt;o</a:t>
            </a:r>
            <a:endParaRPr sz="2300">
              <a:latin typeface="Arial"/>
              <a:cs typeface="Arial"/>
            </a:endParaRPr>
          </a:p>
          <a:p>
            <a:pPr marL="5715">
              <a:lnSpc>
                <a:spcPts val="1355"/>
              </a:lnSpc>
              <a:tabLst>
                <a:tab pos="353695" algn="l"/>
              </a:tabLst>
            </a:pPr>
            <a:r>
              <a:rPr sz="1400" b="1" spc="-155" dirty="0">
                <a:solidFill>
                  <a:srgbClr val="FDFDFD"/>
                </a:solidFill>
                <a:latin typeface="Arial"/>
                <a:cs typeface="Arial"/>
              </a:rPr>
              <a:t>01</a:t>
            </a:r>
            <a:r>
              <a:rPr sz="1400" b="1" spc="-90" dirty="0">
                <a:solidFill>
                  <a:srgbClr val="FDFDFD"/>
                </a:solidFill>
                <a:latin typeface="Arial"/>
                <a:cs typeface="Arial"/>
              </a:rPr>
              <a:t>:</a:t>
            </a:r>
            <a:r>
              <a:rPr sz="1400" b="1" dirty="0">
                <a:solidFill>
                  <a:srgbClr val="FDFDFD"/>
                </a:solidFill>
                <a:latin typeface="Arial"/>
                <a:cs typeface="Arial"/>
              </a:rPr>
              <a:t>	</a:t>
            </a:r>
            <a:r>
              <a:rPr sz="1400" spc="-90" dirty="0">
                <a:solidFill>
                  <a:srgbClr val="FDFDFD"/>
                </a:solidFill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</p:txBody>
      </p:sp>
      <p:sp>
        <p:nvSpPr>
          <p:cNvPr id="68" name="object 68"/>
          <p:cNvSpPr/>
          <p:nvPr/>
        </p:nvSpPr>
        <p:spPr>
          <a:xfrm>
            <a:off x="139192" y="4227829"/>
            <a:ext cx="529590" cy="530860"/>
          </a:xfrm>
          <a:custGeom>
            <a:avLst/>
            <a:gdLst/>
            <a:ahLst/>
            <a:cxnLst/>
            <a:rect l="l" t="t" r="r" b="b"/>
            <a:pathLst>
              <a:path w="529590" h="530860">
                <a:moveTo>
                  <a:pt x="529196" y="0"/>
                </a:moveTo>
                <a:lnTo>
                  <a:pt x="0" y="0"/>
                </a:lnTo>
                <a:lnTo>
                  <a:pt x="0" y="277558"/>
                </a:lnTo>
                <a:lnTo>
                  <a:pt x="0" y="420801"/>
                </a:lnTo>
                <a:lnTo>
                  <a:pt x="5969" y="420801"/>
                </a:lnTo>
                <a:lnTo>
                  <a:pt x="5969" y="530821"/>
                </a:lnTo>
                <a:lnTo>
                  <a:pt x="189153" y="530821"/>
                </a:lnTo>
                <a:lnTo>
                  <a:pt x="189153" y="420801"/>
                </a:lnTo>
                <a:lnTo>
                  <a:pt x="529196" y="420801"/>
                </a:lnTo>
                <a:lnTo>
                  <a:pt x="529196" y="277558"/>
                </a:lnTo>
                <a:lnTo>
                  <a:pt x="529196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151752" y="4416678"/>
            <a:ext cx="529590" cy="580390"/>
          </a:xfrm>
          <a:custGeom>
            <a:avLst/>
            <a:gdLst/>
            <a:ahLst/>
            <a:cxnLst/>
            <a:rect l="l" t="t" r="r" b="b"/>
            <a:pathLst>
              <a:path w="529590" h="580389">
                <a:moveTo>
                  <a:pt x="529196" y="0"/>
                </a:moveTo>
                <a:lnTo>
                  <a:pt x="0" y="0"/>
                </a:lnTo>
                <a:lnTo>
                  <a:pt x="0" y="298183"/>
                </a:lnTo>
                <a:lnTo>
                  <a:pt x="0" y="518769"/>
                </a:lnTo>
                <a:lnTo>
                  <a:pt x="0" y="579907"/>
                </a:lnTo>
                <a:lnTo>
                  <a:pt x="529196" y="579907"/>
                </a:lnTo>
                <a:lnTo>
                  <a:pt x="529196" y="518769"/>
                </a:lnTo>
                <a:lnTo>
                  <a:pt x="529196" y="298183"/>
                </a:lnTo>
                <a:lnTo>
                  <a:pt x="529196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284343" y="4470377"/>
            <a:ext cx="170815" cy="3860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50" b="1" spc="-275" dirty="0">
                <a:solidFill>
                  <a:srgbClr val="FDFDFD"/>
                </a:solidFill>
                <a:latin typeface="Courier New"/>
                <a:cs typeface="Courier New"/>
              </a:rPr>
              <a:t>u</a:t>
            </a:r>
            <a:endParaRPr sz="2350">
              <a:latin typeface="Courier New"/>
              <a:cs typeface="Courier New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151755" y="4533358"/>
            <a:ext cx="145415" cy="34036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40"/>
              </a:lnSpc>
            </a:pPr>
            <a:r>
              <a:rPr sz="2350" b="1" spc="-275" dirty="0">
                <a:solidFill>
                  <a:srgbClr val="FDFDFD"/>
                </a:solidFill>
                <a:latin typeface="Courier New"/>
                <a:cs typeface="Courier New"/>
              </a:rPr>
              <a:t>w</a:t>
            </a:r>
            <a:endParaRPr sz="2350">
              <a:latin typeface="Courier New"/>
              <a:cs typeface="Courier New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156659" y="4702581"/>
            <a:ext cx="183515" cy="370205"/>
          </a:xfrm>
          <a:custGeom>
            <a:avLst/>
            <a:gdLst/>
            <a:ahLst/>
            <a:cxnLst/>
            <a:rect l="l" t="t" r="r" b="b"/>
            <a:pathLst>
              <a:path w="183515" h="370204">
                <a:moveTo>
                  <a:pt x="183183" y="370157"/>
                </a:moveTo>
                <a:lnTo>
                  <a:pt x="0" y="370157"/>
                </a:lnTo>
                <a:lnTo>
                  <a:pt x="0" y="0"/>
                </a:lnTo>
                <a:lnTo>
                  <a:pt x="183183" y="0"/>
                </a:lnTo>
                <a:lnTo>
                  <a:pt x="183183" y="370157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143959" y="4732270"/>
            <a:ext cx="224790" cy="25590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500" b="1" spc="-125" dirty="0">
                <a:solidFill>
                  <a:srgbClr val="FDFDFD"/>
                </a:solidFill>
                <a:latin typeface="Courier New"/>
                <a:cs typeface="Courier New"/>
              </a:rPr>
              <a:t>VI</a:t>
            </a:r>
            <a:endParaRPr sz="1500">
              <a:latin typeface="Courier New"/>
              <a:cs typeface="Courier New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488285" y="4714859"/>
            <a:ext cx="183515" cy="369570"/>
          </a:xfrm>
          <a:custGeom>
            <a:avLst/>
            <a:gdLst/>
            <a:ahLst/>
            <a:cxnLst/>
            <a:rect l="l" t="t" r="r" b="b"/>
            <a:pathLst>
              <a:path w="183515" h="369570">
                <a:moveTo>
                  <a:pt x="183183" y="369353"/>
                </a:moveTo>
                <a:lnTo>
                  <a:pt x="0" y="369353"/>
                </a:lnTo>
                <a:lnTo>
                  <a:pt x="0" y="0"/>
                </a:lnTo>
                <a:lnTo>
                  <a:pt x="183183" y="0"/>
                </a:lnTo>
                <a:lnTo>
                  <a:pt x="183183" y="369353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5" name="object 75"/>
          <p:cNvSpPr txBox="1"/>
          <p:nvPr/>
        </p:nvSpPr>
        <p:spPr>
          <a:xfrm>
            <a:off x="475585" y="4706720"/>
            <a:ext cx="248920" cy="286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700" spc="-150" dirty="0">
                <a:solidFill>
                  <a:srgbClr val="FDFDFD"/>
                </a:solidFill>
                <a:latin typeface="Courier New"/>
                <a:cs typeface="Courier New"/>
              </a:rPr>
              <a:t>&lt;</a:t>
            </a:r>
            <a:r>
              <a:rPr sz="1700" spc="-145" dirty="0">
                <a:solidFill>
                  <a:srgbClr val="FDFDFD"/>
                </a:solidFill>
                <a:latin typeface="Courier New"/>
                <a:cs typeface="Courier New"/>
              </a:rPr>
              <a:t>(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430345" y="4935440"/>
            <a:ext cx="183515" cy="292735"/>
          </a:xfrm>
          <a:custGeom>
            <a:avLst/>
            <a:gdLst/>
            <a:ahLst/>
            <a:cxnLst/>
            <a:rect l="l" t="t" r="r" b="b"/>
            <a:pathLst>
              <a:path w="183515" h="292735">
                <a:moveTo>
                  <a:pt x="183183" y="292732"/>
                </a:moveTo>
                <a:lnTo>
                  <a:pt x="0" y="292732"/>
                </a:lnTo>
                <a:lnTo>
                  <a:pt x="0" y="0"/>
                </a:lnTo>
                <a:lnTo>
                  <a:pt x="183183" y="0"/>
                </a:lnTo>
                <a:lnTo>
                  <a:pt x="183183" y="292732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417645" y="4934118"/>
            <a:ext cx="123189" cy="2711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600" b="1" spc="-125" dirty="0">
                <a:solidFill>
                  <a:srgbClr val="FDFDFD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491185" y="5125935"/>
            <a:ext cx="183515" cy="256540"/>
          </a:xfrm>
          <a:custGeom>
            <a:avLst/>
            <a:gdLst/>
            <a:ahLst/>
            <a:cxnLst/>
            <a:rect l="l" t="t" r="r" b="b"/>
            <a:pathLst>
              <a:path w="183515" h="256539">
                <a:moveTo>
                  <a:pt x="183183" y="256141"/>
                </a:moveTo>
                <a:lnTo>
                  <a:pt x="0" y="256141"/>
                </a:lnTo>
                <a:lnTo>
                  <a:pt x="0" y="0"/>
                </a:lnTo>
                <a:lnTo>
                  <a:pt x="183183" y="0"/>
                </a:lnTo>
                <a:lnTo>
                  <a:pt x="183183" y="256141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491185" y="5152835"/>
            <a:ext cx="208915" cy="20002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5"/>
              </a:lnSpc>
            </a:pPr>
            <a:r>
              <a:rPr sz="1400" b="1" spc="-135" dirty="0">
                <a:solidFill>
                  <a:srgbClr val="FDFDFD"/>
                </a:solidFill>
                <a:latin typeface="Arial"/>
                <a:cs typeface="Arial"/>
              </a:rPr>
              <a:t>01:</a:t>
            </a:r>
            <a:endParaRPr sz="1400">
              <a:latin typeface="Arial"/>
              <a:cs typeface="Arial"/>
            </a:endParaRPr>
          </a:p>
        </p:txBody>
      </p:sp>
      <p:sp>
        <p:nvSpPr>
          <p:cNvPr id="80" name="object 80"/>
          <p:cNvSpPr txBox="1"/>
          <p:nvPr/>
        </p:nvSpPr>
        <p:spPr>
          <a:xfrm>
            <a:off x="430345" y="5252913"/>
            <a:ext cx="200660" cy="5861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6040">
              <a:lnSpc>
                <a:spcPts val="1635"/>
              </a:lnSpc>
            </a:pPr>
            <a:r>
              <a:rPr sz="1800" b="1" spc="-250" dirty="0">
                <a:solidFill>
                  <a:srgbClr val="FDFDFD"/>
                </a:solidFill>
                <a:latin typeface="Times New Roman"/>
                <a:cs typeface="Times New Roman"/>
              </a:rPr>
              <a:t>w</a:t>
            </a:r>
            <a:endParaRPr sz="1800">
              <a:latin typeface="Times New Roman"/>
              <a:cs typeface="Times New Roman"/>
            </a:endParaRPr>
          </a:p>
          <a:p>
            <a:pPr marL="54610">
              <a:lnSpc>
                <a:spcPts val="1310"/>
              </a:lnSpc>
            </a:pPr>
            <a:r>
              <a:rPr sz="1600" b="1" spc="-130" dirty="0">
                <a:solidFill>
                  <a:srgbClr val="FDFDFD"/>
                </a:solidFill>
                <a:latin typeface="Times New Roman"/>
                <a:cs typeface="Times New Roman"/>
              </a:rPr>
              <a:t>1-</a:t>
            </a:r>
            <a:endParaRPr sz="1600">
              <a:latin typeface="Times New Roman"/>
              <a:cs typeface="Times New Roman"/>
            </a:endParaRPr>
          </a:p>
          <a:p>
            <a:pPr>
              <a:lnSpc>
                <a:spcPts val="1645"/>
              </a:lnSpc>
            </a:pPr>
            <a:r>
              <a:rPr sz="1600" b="1" spc="-170" dirty="0">
                <a:solidFill>
                  <a:srgbClr val="FDFDFD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430339" y="5215077"/>
            <a:ext cx="250190" cy="657225"/>
          </a:xfrm>
          <a:custGeom>
            <a:avLst/>
            <a:gdLst/>
            <a:ahLst/>
            <a:cxnLst/>
            <a:rect l="l" t="t" r="r" b="b"/>
            <a:pathLst>
              <a:path w="250190" h="657225">
                <a:moveTo>
                  <a:pt x="249783" y="0"/>
                </a:moveTo>
                <a:lnTo>
                  <a:pt x="66611" y="0"/>
                </a:lnTo>
                <a:lnTo>
                  <a:pt x="66611" y="190500"/>
                </a:lnTo>
                <a:lnTo>
                  <a:pt x="54889" y="190500"/>
                </a:lnTo>
                <a:lnTo>
                  <a:pt x="54889" y="364236"/>
                </a:lnTo>
                <a:lnTo>
                  <a:pt x="0" y="364236"/>
                </a:lnTo>
                <a:lnTo>
                  <a:pt x="0" y="656971"/>
                </a:lnTo>
                <a:lnTo>
                  <a:pt x="183184" y="656971"/>
                </a:lnTo>
                <a:lnTo>
                  <a:pt x="183184" y="473252"/>
                </a:lnTo>
                <a:lnTo>
                  <a:pt x="238074" y="473252"/>
                </a:lnTo>
                <a:lnTo>
                  <a:pt x="238074" y="318096"/>
                </a:lnTo>
                <a:lnTo>
                  <a:pt x="249783" y="318096"/>
                </a:lnTo>
                <a:lnTo>
                  <a:pt x="249783" y="0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2762201" y="185557"/>
            <a:ext cx="438150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spc="-215" dirty="0">
                <a:solidFill>
                  <a:srgbClr val="826B1F"/>
                </a:solidFill>
                <a:latin typeface="Arial"/>
                <a:cs typeface="Arial"/>
              </a:rPr>
              <a:t>........,</a:t>
            </a:r>
            <a:endParaRPr sz="2050">
              <a:latin typeface="Arial"/>
              <a:cs typeface="Arial"/>
            </a:endParaRPr>
          </a:p>
        </p:txBody>
      </p:sp>
      <p:sp>
        <p:nvSpPr>
          <p:cNvPr id="83" name="object 83"/>
          <p:cNvSpPr txBox="1"/>
          <p:nvPr/>
        </p:nvSpPr>
        <p:spPr>
          <a:xfrm>
            <a:off x="3549379" y="76968"/>
            <a:ext cx="740410" cy="470534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4"/>
              </a:spcBef>
            </a:pPr>
            <a:r>
              <a:rPr sz="4350" spc="-847" baseline="-24904" dirty="0">
                <a:solidFill>
                  <a:srgbClr val="CACACA"/>
                </a:solidFill>
                <a:latin typeface="Times New Roman"/>
                <a:cs typeface="Times New Roman"/>
              </a:rPr>
              <a:t>-</a:t>
            </a:r>
            <a:r>
              <a:rPr sz="2050" spc="-565" dirty="0">
                <a:solidFill>
                  <a:srgbClr val="42567E"/>
                </a:solidFill>
                <a:latin typeface="Arial"/>
                <a:cs typeface="Arial"/>
              </a:rPr>
              <a:t>s</a:t>
            </a:r>
            <a:r>
              <a:rPr sz="4350" spc="-847" baseline="-24904" dirty="0">
                <a:solidFill>
                  <a:srgbClr val="CACACA"/>
                </a:solidFill>
                <a:latin typeface="Times New Roman"/>
                <a:cs typeface="Times New Roman"/>
              </a:rPr>
              <a:t>-</a:t>
            </a:r>
            <a:r>
              <a:rPr sz="2050" spc="-565" dirty="0">
                <a:solidFill>
                  <a:srgbClr val="42567E"/>
                </a:solidFill>
                <a:latin typeface="Arial"/>
                <a:cs typeface="Arial"/>
              </a:rPr>
              <a:t>e</a:t>
            </a:r>
            <a:r>
              <a:rPr sz="4350" spc="-847" baseline="-24904" dirty="0">
                <a:solidFill>
                  <a:srgbClr val="CACACA"/>
                </a:solidFill>
                <a:latin typeface="Times New Roman"/>
                <a:cs typeface="Times New Roman"/>
              </a:rPr>
              <a:t>_.</a:t>
            </a:r>
            <a:r>
              <a:rPr sz="2050" spc="-565" dirty="0">
                <a:solidFill>
                  <a:srgbClr val="42567E"/>
                </a:solidFill>
                <a:latin typeface="Arial"/>
                <a:cs typeface="Arial"/>
              </a:rPr>
              <a:t>p</a:t>
            </a:r>
            <a:r>
              <a:rPr sz="4350" spc="-847" baseline="-24904" dirty="0">
                <a:solidFill>
                  <a:srgbClr val="CACACA"/>
                </a:solidFill>
                <a:latin typeface="Times New Roman"/>
                <a:cs typeface="Times New Roman"/>
              </a:rPr>
              <a:t>,.,</a:t>
            </a:r>
            <a:r>
              <a:rPr sz="2050" spc="-565" dirty="0">
                <a:solidFill>
                  <a:srgbClr val="5287B6"/>
                </a:solidFill>
                <a:latin typeface="Arial"/>
                <a:cs typeface="Arial"/>
              </a:rPr>
              <a:t>·</a:t>
            </a:r>
            <a:r>
              <a:rPr sz="2050" spc="-565" dirty="0">
                <a:solidFill>
                  <a:srgbClr val="42567E"/>
                </a:solidFill>
                <a:latin typeface="Arial"/>
                <a:cs typeface="Arial"/>
              </a:rPr>
              <a:t>1</a:t>
            </a:r>
            <a:r>
              <a:rPr sz="2050" spc="-565" dirty="0">
                <a:solidFill>
                  <a:srgbClr val="5287B6"/>
                </a:solidFill>
                <a:latin typeface="Arial"/>
                <a:cs typeface="Arial"/>
              </a:rPr>
              <a:t>·</a:t>
            </a:r>
            <a:r>
              <a:rPr sz="2050" spc="-565" dirty="0">
                <a:solidFill>
                  <a:srgbClr val="77A8CA"/>
                </a:solidFill>
                <a:latin typeface="Arial"/>
                <a:cs typeface="Arial"/>
              </a:rPr>
              <a:t>.</a:t>
            </a:r>
            <a:r>
              <a:rPr sz="2050" spc="-565" dirty="0">
                <a:solidFill>
                  <a:srgbClr val="42567E"/>
                </a:solidFill>
                <a:latin typeface="Arial"/>
                <a:cs typeface="Arial"/>
              </a:rPr>
              <a:t>e</a:t>
            </a:r>
            <a:r>
              <a:rPr sz="2050" spc="-565" dirty="0">
                <a:solidFill>
                  <a:srgbClr val="77A8CA"/>
                </a:solidFill>
                <a:latin typeface="Arial"/>
                <a:cs typeface="Arial"/>
              </a:rPr>
              <a:t>.'</a:t>
            </a:r>
            <a:r>
              <a:rPr sz="2050" spc="-565" dirty="0">
                <a:solidFill>
                  <a:srgbClr val="5287B6"/>
                </a:solidFill>
                <a:latin typeface="Arial"/>
                <a:cs typeface="Arial"/>
              </a:rPr>
              <a:t>.</a:t>
            </a:r>
            <a:endParaRPr sz="2050">
              <a:latin typeface="Arial"/>
              <a:cs typeface="Arial"/>
            </a:endParaRPr>
          </a:p>
        </p:txBody>
      </p:sp>
      <p:sp>
        <p:nvSpPr>
          <p:cNvPr id="84" name="object 84"/>
          <p:cNvSpPr txBox="1"/>
          <p:nvPr/>
        </p:nvSpPr>
        <p:spPr>
          <a:xfrm>
            <a:off x="2783262" y="421899"/>
            <a:ext cx="64452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80" dirty="0">
                <a:solidFill>
                  <a:srgbClr val="826B1F"/>
                </a:solidFill>
                <a:latin typeface="Times New Roman"/>
                <a:cs typeface="Times New Roman"/>
              </a:rPr>
              <a:t>Oi</a:t>
            </a:r>
            <a:r>
              <a:rPr sz="600" spc="-55" dirty="0">
                <a:solidFill>
                  <a:srgbClr val="826B1F"/>
                </a:solidFill>
                <a:latin typeface="Times New Roman"/>
                <a:cs typeface="Times New Roman"/>
              </a:rPr>
              <a:t> </a:t>
            </a:r>
            <a:r>
              <a:rPr sz="600" spc="114" dirty="0">
                <a:solidFill>
                  <a:srgbClr val="826B1F"/>
                </a:solidFill>
                <a:latin typeface="Times New Roman"/>
                <a:cs typeface="Times New Roman"/>
              </a:rPr>
              <a:t>UN$S.0,.00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85" name="object 85"/>
          <p:cNvSpPr txBox="1"/>
          <p:nvPr/>
        </p:nvSpPr>
        <p:spPr>
          <a:xfrm>
            <a:off x="3687507" y="269874"/>
            <a:ext cx="641985" cy="44704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750" spc="-385" dirty="0">
                <a:solidFill>
                  <a:srgbClr val="BABABC"/>
                </a:solidFill>
                <a:latin typeface="Times New Roman"/>
                <a:cs typeface="Times New Roman"/>
              </a:rPr>
              <a:t>-</a:t>
            </a:r>
            <a:r>
              <a:rPr sz="2750" spc="-575" dirty="0">
                <a:solidFill>
                  <a:srgbClr val="BABABC"/>
                </a:solidFill>
                <a:latin typeface="Times New Roman"/>
                <a:cs typeface="Times New Roman"/>
              </a:rPr>
              <a:t>-</a:t>
            </a:r>
            <a:r>
              <a:rPr sz="1650" spc="-90" dirty="0">
                <a:solidFill>
                  <a:srgbClr val="CACACA"/>
                </a:solidFill>
                <a:latin typeface="Times New Roman"/>
                <a:cs typeface="Times New Roman"/>
              </a:rPr>
              <a:t>.</a:t>
            </a:r>
            <a:r>
              <a:rPr sz="1650" spc="-330" dirty="0">
                <a:solidFill>
                  <a:srgbClr val="CACACA"/>
                </a:solidFill>
                <a:latin typeface="Times New Roman"/>
                <a:cs typeface="Times New Roman"/>
              </a:rPr>
              <a:t>.</a:t>
            </a:r>
            <a:r>
              <a:rPr sz="2550" spc="-35" dirty="0">
                <a:solidFill>
                  <a:srgbClr val="BABABC"/>
                </a:solidFill>
                <a:latin typeface="Times New Roman"/>
                <a:cs typeface="Times New Roman"/>
              </a:rPr>
              <a:t>-</a:t>
            </a:r>
            <a:r>
              <a:rPr sz="2550" spc="-65" dirty="0">
                <a:solidFill>
                  <a:srgbClr val="BABABC"/>
                </a:solidFill>
                <a:latin typeface="Times New Roman"/>
                <a:cs typeface="Times New Roman"/>
              </a:rPr>
              <a:t>-</a:t>
            </a:r>
            <a:r>
              <a:rPr sz="2100" spc="-487" baseline="3968" dirty="0">
                <a:solidFill>
                  <a:srgbClr val="A1A3A3"/>
                </a:solidFill>
                <a:latin typeface="Times New Roman"/>
                <a:cs typeface="Times New Roman"/>
              </a:rPr>
              <a:t>.</a:t>
            </a:r>
            <a:r>
              <a:rPr sz="2550" spc="80" dirty="0">
                <a:solidFill>
                  <a:srgbClr val="BABABC"/>
                </a:solidFill>
                <a:latin typeface="Times New Roman"/>
                <a:cs typeface="Times New Roman"/>
              </a:rPr>
              <a:t>-</a:t>
            </a:r>
            <a:r>
              <a:rPr sz="2100" spc="-284" baseline="3968" dirty="0">
                <a:solidFill>
                  <a:srgbClr val="CACACA"/>
                </a:solidFill>
                <a:latin typeface="Times New Roman"/>
                <a:cs typeface="Times New Roman"/>
              </a:rPr>
              <a:t>.</a:t>
            </a:r>
            <a:r>
              <a:rPr sz="2100" spc="-300" baseline="3968" dirty="0">
                <a:solidFill>
                  <a:srgbClr val="CACACA"/>
                </a:solidFill>
                <a:latin typeface="Times New Roman"/>
                <a:cs typeface="Times New Roman"/>
              </a:rPr>
              <a:t>.</a:t>
            </a:r>
            <a:r>
              <a:rPr sz="2100" spc="-195" baseline="3968" dirty="0">
                <a:solidFill>
                  <a:srgbClr val="CACACA"/>
                </a:solidFill>
                <a:latin typeface="Times New Roman"/>
                <a:cs typeface="Times New Roman"/>
              </a:rPr>
              <a:t>...</a:t>
            </a:r>
            <a:endParaRPr sz="2100" baseline="3968">
              <a:latin typeface="Times New Roman"/>
              <a:cs typeface="Times New Roman"/>
            </a:endParaRPr>
          </a:p>
        </p:txBody>
      </p:sp>
      <p:sp>
        <p:nvSpPr>
          <p:cNvPr id="86" name="object 86"/>
          <p:cNvSpPr txBox="1"/>
          <p:nvPr/>
        </p:nvSpPr>
        <p:spPr>
          <a:xfrm>
            <a:off x="9590600" y="231548"/>
            <a:ext cx="2089150" cy="4318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2650" spc="525" dirty="0">
                <a:solidFill>
                  <a:srgbClr val="0C5695"/>
                </a:solidFill>
                <a:latin typeface="Times New Roman"/>
                <a:cs typeface="Times New Roman"/>
              </a:rPr>
              <a:t>-Erasmus+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9601878" y="585422"/>
            <a:ext cx="210756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25" dirty="0">
                <a:solidFill>
                  <a:srgbClr val="0C5695"/>
                </a:solidFill>
                <a:latin typeface="Times New Roman"/>
                <a:cs typeface="Times New Roman"/>
              </a:rPr>
              <a:t>En</a:t>
            </a:r>
            <a:r>
              <a:rPr sz="1000" spc="-60" dirty="0">
                <a:solidFill>
                  <a:srgbClr val="0C5695"/>
                </a:solidFill>
                <a:latin typeface="Times New Roman"/>
                <a:cs typeface="Times New Roman"/>
              </a:rPr>
              <a:t>r</a:t>
            </a:r>
            <a:r>
              <a:rPr sz="1000" spc="-20" dirty="0">
                <a:solidFill>
                  <a:srgbClr val="5287B6"/>
                </a:solidFill>
                <a:latin typeface="Times New Roman"/>
                <a:cs typeface="Times New Roman"/>
              </a:rPr>
              <a:t>iqu</a:t>
            </a:r>
            <a:r>
              <a:rPr sz="1000" spc="-15" dirty="0">
                <a:solidFill>
                  <a:srgbClr val="5287B6"/>
                </a:solidFill>
                <a:latin typeface="Times New Roman"/>
                <a:cs typeface="Times New Roman"/>
              </a:rPr>
              <a:t>e</a:t>
            </a:r>
            <a:r>
              <a:rPr sz="1000" spc="-85" dirty="0">
                <a:solidFill>
                  <a:srgbClr val="5287B6"/>
                </a:solidFill>
                <a:latin typeface="Times New Roman"/>
                <a:cs typeface="Times New Roman"/>
              </a:rPr>
              <a:t> </a:t>
            </a:r>
            <a:r>
              <a:rPr sz="1000" spc="20" dirty="0">
                <a:solidFill>
                  <a:srgbClr val="5287B6"/>
                </a:solidFill>
                <a:latin typeface="Times New Roman"/>
                <a:cs typeface="Times New Roman"/>
              </a:rPr>
              <a:t>ci</a:t>
            </a:r>
            <a:r>
              <a:rPr sz="1000" spc="90" dirty="0">
                <a:solidFill>
                  <a:srgbClr val="5287B6"/>
                </a:solidFill>
                <a:latin typeface="Times New Roman"/>
                <a:cs typeface="Times New Roman"/>
              </a:rPr>
              <a:t>e</a:t>
            </a:r>
            <a:r>
              <a:rPr sz="1000" spc="-50" dirty="0">
                <a:solidFill>
                  <a:srgbClr val="5287B6"/>
                </a:solidFill>
                <a:latin typeface="Times New Roman"/>
                <a:cs typeface="Times New Roman"/>
              </a:rPr>
              <a:t>n</a:t>
            </a:r>
            <a:r>
              <a:rPr sz="1000" spc="55" dirty="0">
                <a:solidFill>
                  <a:srgbClr val="0C5695"/>
                </a:solidFill>
                <a:latin typeface="Times New Roman"/>
                <a:cs typeface="Times New Roman"/>
              </a:rPr>
              <a:t>d</a:t>
            </a:r>
            <a:r>
              <a:rPr sz="1000" spc="35" dirty="0">
                <a:solidFill>
                  <a:srgbClr val="4175AE"/>
                </a:solidFill>
                <a:latin typeface="Times New Roman"/>
                <a:cs typeface="Times New Roman"/>
              </a:rPr>
              <a:t>o</a:t>
            </a:r>
            <a:r>
              <a:rPr sz="1000" spc="-40" dirty="0">
                <a:solidFill>
                  <a:srgbClr val="4175AE"/>
                </a:solidFill>
                <a:latin typeface="Times New Roman"/>
                <a:cs typeface="Times New Roman"/>
              </a:rPr>
              <a:t> </a:t>
            </a:r>
            <a:r>
              <a:rPr sz="1000" spc="35" dirty="0">
                <a:solidFill>
                  <a:srgbClr val="4175AE"/>
                </a:solidFill>
                <a:latin typeface="Times New Roman"/>
                <a:cs typeface="Times New Roman"/>
              </a:rPr>
              <a:t>v</a:t>
            </a:r>
            <a:r>
              <a:rPr sz="1000" spc="-45" dirty="0">
                <a:solidFill>
                  <a:srgbClr val="0C5695"/>
                </a:solidFill>
                <a:latin typeface="Times New Roman"/>
                <a:cs typeface="Times New Roman"/>
              </a:rPr>
              <a:t>i</a:t>
            </a:r>
            <a:r>
              <a:rPr sz="1000" spc="20" dirty="0">
                <a:solidFill>
                  <a:srgbClr val="5287B6"/>
                </a:solidFill>
                <a:latin typeface="Times New Roman"/>
                <a:cs typeface="Times New Roman"/>
              </a:rPr>
              <a:t>das,</a:t>
            </a:r>
            <a:r>
              <a:rPr sz="1000" spc="-75" dirty="0">
                <a:solidFill>
                  <a:srgbClr val="5287B6"/>
                </a:solidFill>
                <a:latin typeface="Times New Roman"/>
                <a:cs typeface="Times New Roman"/>
              </a:rPr>
              <a:t> </a:t>
            </a:r>
            <a:r>
              <a:rPr sz="1000" spc="15" dirty="0">
                <a:solidFill>
                  <a:srgbClr val="4175AE"/>
                </a:solidFill>
                <a:latin typeface="Times New Roman"/>
                <a:cs typeface="Times New Roman"/>
              </a:rPr>
              <a:t>a</a:t>
            </a:r>
            <a:r>
              <a:rPr sz="1000" spc="25" dirty="0">
                <a:solidFill>
                  <a:srgbClr val="4175AE"/>
                </a:solidFill>
                <a:latin typeface="Times New Roman"/>
                <a:cs typeface="Times New Roman"/>
              </a:rPr>
              <a:t>b</a:t>
            </a:r>
            <a:r>
              <a:rPr sz="1000" spc="-95" dirty="0">
                <a:solidFill>
                  <a:srgbClr val="4175AE"/>
                </a:solidFill>
                <a:latin typeface="Times New Roman"/>
                <a:cs typeface="Times New Roman"/>
              </a:rPr>
              <a:t> </a:t>
            </a:r>
            <a:r>
              <a:rPr sz="1000" spc="-40" dirty="0">
                <a:solidFill>
                  <a:srgbClr val="4175AE"/>
                </a:solidFill>
                <a:latin typeface="Times New Roman"/>
                <a:cs typeface="Times New Roman"/>
              </a:rPr>
              <a:t>r</a:t>
            </a:r>
            <a:r>
              <a:rPr sz="1000" spc="-50" dirty="0">
                <a:solidFill>
                  <a:srgbClr val="0C5695"/>
                </a:solidFill>
                <a:latin typeface="Times New Roman"/>
                <a:cs typeface="Times New Roman"/>
              </a:rPr>
              <a:t>i</a:t>
            </a:r>
            <a:r>
              <a:rPr sz="1000" spc="65" dirty="0">
                <a:solidFill>
                  <a:srgbClr val="4175AE"/>
                </a:solidFill>
                <a:latin typeface="Times New Roman"/>
                <a:cs typeface="Times New Roman"/>
              </a:rPr>
              <a:t>e</a:t>
            </a:r>
            <a:r>
              <a:rPr sz="1000" spc="25" dirty="0">
                <a:solidFill>
                  <a:srgbClr val="0C5695"/>
                </a:solidFill>
                <a:latin typeface="Times New Roman"/>
                <a:cs typeface="Times New Roman"/>
              </a:rPr>
              <a:t>ndo</a:t>
            </a:r>
            <a:r>
              <a:rPr sz="1000" spc="10" dirty="0">
                <a:solidFill>
                  <a:srgbClr val="0C5695"/>
                </a:solidFill>
                <a:latin typeface="Times New Roman"/>
                <a:cs typeface="Times New Roman"/>
              </a:rPr>
              <a:t> </a:t>
            </a:r>
            <a:r>
              <a:rPr sz="1000" spc="50" dirty="0">
                <a:solidFill>
                  <a:srgbClr val="4175AE"/>
                </a:solidFill>
                <a:latin typeface="Times New Roman"/>
                <a:cs typeface="Times New Roman"/>
              </a:rPr>
              <a:t>mentes.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5509692" y="960626"/>
            <a:ext cx="2167890" cy="402590"/>
          </a:xfrm>
          <a:custGeom>
            <a:avLst/>
            <a:gdLst/>
            <a:ahLst/>
            <a:cxnLst/>
            <a:rect l="l" t="t" r="r" b="b"/>
            <a:pathLst>
              <a:path w="2167890" h="402590">
                <a:moveTo>
                  <a:pt x="2167667" y="402507"/>
                </a:moveTo>
                <a:lnTo>
                  <a:pt x="0" y="402507"/>
                </a:lnTo>
                <a:lnTo>
                  <a:pt x="0" y="0"/>
                </a:lnTo>
                <a:lnTo>
                  <a:pt x="2167667" y="0"/>
                </a:lnTo>
                <a:lnTo>
                  <a:pt x="2167667" y="402507"/>
                </a:lnTo>
                <a:close/>
              </a:path>
            </a:pathLst>
          </a:custGeom>
          <a:solidFill>
            <a:srgbClr val="FF6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5496995" y="963570"/>
            <a:ext cx="2221865" cy="3632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b="1" spc="40" dirty="0">
                <a:solidFill>
                  <a:srgbClr val="FDFDFD"/>
                </a:solidFill>
                <a:latin typeface="Arial"/>
                <a:cs typeface="Arial"/>
              </a:rPr>
              <a:t>Transformación</a:t>
            </a:r>
            <a:endParaRPr sz="2200">
              <a:latin typeface="Arial"/>
              <a:cs typeface="Arial"/>
            </a:endParaRPr>
          </a:p>
        </p:txBody>
      </p:sp>
      <p:sp>
        <p:nvSpPr>
          <p:cNvPr id="90" name="object 90"/>
          <p:cNvSpPr/>
          <p:nvPr/>
        </p:nvSpPr>
        <p:spPr>
          <a:xfrm>
            <a:off x="6165870" y="1369434"/>
            <a:ext cx="855344" cy="402590"/>
          </a:xfrm>
          <a:custGeom>
            <a:avLst/>
            <a:gdLst/>
            <a:ahLst/>
            <a:cxnLst/>
            <a:rect l="l" t="t" r="r" b="b"/>
            <a:pathLst>
              <a:path w="855345" h="402589">
                <a:moveTo>
                  <a:pt x="854854" y="402507"/>
                </a:moveTo>
                <a:lnTo>
                  <a:pt x="0" y="402507"/>
                </a:lnTo>
                <a:lnTo>
                  <a:pt x="0" y="0"/>
                </a:lnTo>
                <a:lnTo>
                  <a:pt x="854854" y="0"/>
                </a:lnTo>
                <a:lnTo>
                  <a:pt x="854854" y="402507"/>
                </a:lnTo>
                <a:close/>
              </a:path>
            </a:pathLst>
          </a:custGeom>
          <a:solidFill>
            <a:srgbClr val="FF6E6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1" name="object 91"/>
          <p:cNvSpPr txBox="1"/>
          <p:nvPr/>
        </p:nvSpPr>
        <p:spPr>
          <a:xfrm>
            <a:off x="6153172" y="1372377"/>
            <a:ext cx="905510" cy="36322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200" b="1" spc="60" dirty="0">
                <a:solidFill>
                  <a:srgbClr val="FDFDFD"/>
                </a:solidFill>
                <a:latin typeface="Arial"/>
                <a:cs typeface="Arial"/>
              </a:rPr>
              <a:t>digital</a:t>
            </a:r>
            <a:endParaRPr sz="2200">
              <a:latin typeface="Arial"/>
              <a:cs typeface="Arial"/>
            </a:endParaRPr>
          </a:p>
        </p:txBody>
      </p:sp>
      <p:sp>
        <p:nvSpPr>
          <p:cNvPr id="92" name="object 92"/>
          <p:cNvSpPr/>
          <p:nvPr/>
        </p:nvSpPr>
        <p:spPr>
          <a:xfrm>
            <a:off x="474412" y="5371734"/>
            <a:ext cx="183515" cy="800100"/>
          </a:xfrm>
          <a:custGeom>
            <a:avLst/>
            <a:gdLst/>
            <a:ahLst/>
            <a:cxnLst/>
            <a:rect l="l" t="t" r="r" b="b"/>
            <a:pathLst>
              <a:path w="183515" h="800100">
                <a:moveTo>
                  <a:pt x="183183" y="799703"/>
                </a:moveTo>
                <a:lnTo>
                  <a:pt x="0" y="799703"/>
                </a:lnTo>
                <a:lnTo>
                  <a:pt x="0" y="0"/>
                </a:lnTo>
                <a:lnTo>
                  <a:pt x="183183" y="0"/>
                </a:lnTo>
                <a:lnTo>
                  <a:pt x="183183" y="799703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3" name="object 93"/>
          <p:cNvSpPr txBox="1"/>
          <p:nvPr/>
        </p:nvSpPr>
        <p:spPr>
          <a:xfrm>
            <a:off x="461712" y="5382530"/>
            <a:ext cx="236220" cy="73850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4650" spc="110" dirty="0">
                <a:solidFill>
                  <a:srgbClr val="FDFDFD"/>
                </a:solidFill>
                <a:latin typeface="Times New Roman"/>
                <a:cs typeface="Times New Roman"/>
              </a:rPr>
              <a:t>-</a:t>
            </a:r>
            <a:endParaRPr sz="4650">
              <a:latin typeface="Times New Roman"/>
              <a:cs typeface="Times New Roman"/>
            </a:endParaRPr>
          </a:p>
        </p:txBody>
      </p:sp>
      <p:grpSp>
        <p:nvGrpSpPr>
          <p:cNvPr id="94" name="object 94"/>
          <p:cNvGrpSpPr/>
          <p:nvPr/>
        </p:nvGrpSpPr>
        <p:grpSpPr>
          <a:xfrm>
            <a:off x="122179" y="6275501"/>
            <a:ext cx="356235" cy="469265"/>
            <a:chOff x="122179" y="6275501"/>
            <a:chExt cx="356235" cy="469265"/>
          </a:xfrm>
        </p:grpSpPr>
        <p:sp>
          <p:nvSpPr>
            <p:cNvPr id="95" name="object 95"/>
            <p:cNvSpPr/>
            <p:nvPr/>
          </p:nvSpPr>
          <p:spPr>
            <a:xfrm>
              <a:off x="122179" y="6275501"/>
              <a:ext cx="356235" cy="174625"/>
            </a:xfrm>
            <a:custGeom>
              <a:avLst/>
              <a:gdLst/>
              <a:ahLst/>
              <a:cxnLst/>
              <a:rect l="l" t="t" r="r" b="b"/>
              <a:pathLst>
                <a:path w="356234" h="174625">
                  <a:moveTo>
                    <a:pt x="356189" y="174287"/>
                  </a:moveTo>
                  <a:lnTo>
                    <a:pt x="0" y="174287"/>
                  </a:lnTo>
                  <a:lnTo>
                    <a:pt x="0" y="0"/>
                  </a:lnTo>
                  <a:lnTo>
                    <a:pt x="356189" y="0"/>
                  </a:lnTo>
                  <a:lnTo>
                    <a:pt x="356189" y="174287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122174" y="6479908"/>
              <a:ext cx="356235" cy="174625"/>
            </a:xfrm>
            <a:custGeom>
              <a:avLst/>
              <a:gdLst/>
              <a:ahLst/>
              <a:cxnLst/>
              <a:rect l="l" t="t" r="r" b="b"/>
              <a:pathLst>
                <a:path w="356234" h="174625">
                  <a:moveTo>
                    <a:pt x="356184" y="0"/>
                  </a:moveTo>
                  <a:lnTo>
                    <a:pt x="0" y="0"/>
                  </a:lnTo>
                  <a:lnTo>
                    <a:pt x="0" y="135407"/>
                  </a:lnTo>
                  <a:lnTo>
                    <a:pt x="0" y="174294"/>
                  </a:lnTo>
                  <a:lnTo>
                    <a:pt x="356184" y="174294"/>
                  </a:lnTo>
                  <a:lnTo>
                    <a:pt x="356184" y="135407"/>
                  </a:lnTo>
                  <a:lnTo>
                    <a:pt x="356184" y="0"/>
                  </a:lnTo>
                  <a:close/>
                </a:path>
              </a:pathLst>
            </a:custGeom>
            <a:solidFill>
              <a:srgbClr val="44A8D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282948" y="6615308"/>
              <a:ext cx="154940" cy="129539"/>
            </a:xfrm>
            <a:custGeom>
              <a:avLst/>
              <a:gdLst/>
              <a:ahLst/>
              <a:cxnLst/>
              <a:rect l="l" t="t" r="r" b="b"/>
              <a:pathLst>
                <a:path w="154940" h="129540">
                  <a:moveTo>
                    <a:pt x="154656" y="128984"/>
                  </a:moveTo>
                  <a:lnTo>
                    <a:pt x="0" y="128984"/>
                  </a:lnTo>
                  <a:lnTo>
                    <a:pt x="0" y="0"/>
                  </a:lnTo>
                  <a:lnTo>
                    <a:pt x="154656" y="0"/>
                  </a:lnTo>
                  <a:lnTo>
                    <a:pt x="154656" y="128984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8" name="object 98"/>
          <p:cNvSpPr txBox="1"/>
          <p:nvPr/>
        </p:nvSpPr>
        <p:spPr>
          <a:xfrm>
            <a:off x="270248" y="6606399"/>
            <a:ext cx="179070" cy="1409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750" spc="25" dirty="0">
                <a:solidFill>
                  <a:srgbClr val="B8DFF4"/>
                </a:solidFill>
                <a:latin typeface="Times New Roman"/>
                <a:cs typeface="Times New Roman"/>
              </a:rPr>
              <a:t>200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11056862" y="2363738"/>
            <a:ext cx="72390" cy="3016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800" spc="20" dirty="0">
                <a:solidFill>
                  <a:srgbClr val="5287B6"/>
                </a:solidFill>
                <a:latin typeface="Arial"/>
                <a:cs typeface="Arial"/>
              </a:rPr>
              <a:t>'</a:t>
            </a:r>
            <a:endParaRPr sz="180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1941254" y="2143103"/>
            <a:ext cx="9286875" cy="1145540"/>
          </a:xfrm>
          <a:prstGeom prst="rect">
            <a:avLst/>
          </a:prstGeom>
        </p:spPr>
        <p:txBody>
          <a:bodyPr vert="horz" wrap="square" lIns="0" tIns="793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625"/>
              </a:spcBef>
              <a:tabLst>
                <a:tab pos="9272905" algn="l"/>
              </a:tabLst>
            </a:pPr>
            <a:r>
              <a:rPr sz="1250" u="sng" dirty="0">
                <a:solidFill>
                  <a:srgbClr val="FDFDFD"/>
                </a:solidFill>
                <a:uFill>
                  <a:solidFill>
                    <a:srgbClr val="000000"/>
                  </a:solidFill>
                </a:uFill>
                <a:latin typeface="Arial"/>
                <a:cs typeface="Arial"/>
              </a:rPr>
              <a:t> 	</a:t>
            </a:r>
            <a:endParaRPr sz="1250">
              <a:latin typeface="Arial"/>
              <a:cs typeface="Arial"/>
            </a:endParaRPr>
          </a:p>
          <a:p>
            <a:pPr marL="208915" marR="67945" indent="-3810">
              <a:lnSpc>
                <a:spcPct val="121900"/>
              </a:lnSpc>
              <a:spcBef>
                <a:spcPts val="355"/>
              </a:spcBef>
              <a:tabLst>
                <a:tab pos="3014345" algn="l"/>
                <a:tab pos="4225290" algn="l"/>
                <a:tab pos="5751830" algn="l"/>
                <a:tab pos="7288530" algn="l"/>
              </a:tabLst>
            </a:pPr>
            <a:r>
              <a:rPr sz="2200" b="1" spc="-5" dirty="0">
                <a:solidFill>
                  <a:srgbClr val="0C5695"/>
                </a:solidFill>
                <a:latin typeface="Arial"/>
                <a:cs typeface="Arial"/>
              </a:rPr>
              <a:t>Erasmus+</a:t>
            </a:r>
            <a:r>
              <a:rPr sz="2200" b="1" spc="365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200" b="1" spc="45" dirty="0">
                <a:solidFill>
                  <a:srgbClr val="0C5695"/>
                </a:solidFill>
                <a:latin typeface="Arial"/>
                <a:cs typeface="Arial"/>
              </a:rPr>
              <a:t>apoya</a:t>
            </a:r>
            <a:r>
              <a:rPr sz="2200" b="1" spc="405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200" b="1" spc="35" dirty="0">
                <a:solidFill>
                  <a:srgbClr val="0C5695"/>
                </a:solidFill>
                <a:latin typeface="Arial"/>
                <a:cs typeface="Arial"/>
              </a:rPr>
              <a:t>el	</a:t>
            </a:r>
            <a:r>
              <a:rPr sz="2200" b="1" spc="55" dirty="0">
                <a:solidFill>
                  <a:srgbClr val="0C5695"/>
                </a:solidFill>
                <a:latin typeface="Arial"/>
                <a:cs typeface="Arial"/>
              </a:rPr>
              <a:t>Plan</a:t>
            </a:r>
            <a:r>
              <a:rPr sz="2200" b="1" spc="270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200" b="1" spc="60" dirty="0">
                <a:solidFill>
                  <a:srgbClr val="0C5695"/>
                </a:solidFill>
                <a:latin typeface="Arial"/>
                <a:cs typeface="Arial"/>
              </a:rPr>
              <a:t>de	</a:t>
            </a:r>
            <a:r>
              <a:rPr sz="2200" b="1" spc="-15" dirty="0">
                <a:solidFill>
                  <a:srgbClr val="0C5695"/>
                </a:solidFill>
                <a:latin typeface="Arial"/>
                <a:cs typeface="Arial"/>
              </a:rPr>
              <a:t>Acción</a:t>
            </a:r>
            <a:r>
              <a:rPr sz="2200" b="1" spc="360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200" b="1" spc="-15" dirty="0">
                <a:solidFill>
                  <a:srgbClr val="0C5695"/>
                </a:solidFill>
                <a:latin typeface="Arial"/>
                <a:cs typeface="Arial"/>
              </a:rPr>
              <a:t>de	Educación	</a:t>
            </a:r>
            <a:r>
              <a:rPr sz="2200" b="1" spc="60" dirty="0">
                <a:solidFill>
                  <a:srgbClr val="0C5695"/>
                </a:solidFill>
                <a:latin typeface="Arial"/>
                <a:cs typeface="Arial"/>
              </a:rPr>
              <a:t>Digital</a:t>
            </a:r>
            <a:r>
              <a:rPr sz="2200" b="1" spc="204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200" b="1" spc="110" dirty="0">
                <a:solidFill>
                  <a:srgbClr val="0C5695"/>
                </a:solidFill>
                <a:latin typeface="Arial"/>
                <a:cs typeface="Arial"/>
              </a:rPr>
              <a:t>(2021- </a:t>
            </a:r>
            <a:r>
              <a:rPr sz="2200" b="1" spc="-595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200" b="1" spc="114" dirty="0">
                <a:solidFill>
                  <a:srgbClr val="0C5695"/>
                </a:solidFill>
                <a:latin typeface="Arial"/>
                <a:cs typeface="Arial"/>
              </a:rPr>
              <a:t>2027):</a:t>
            </a:r>
            <a:endParaRPr sz="2200">
              <a:latin typeface="Arial"/>
              <a:cs typeface="Arial"/>
            </a:endParaRPr>
          </a:p>
        </p:txBody>
      </p:sp>
      <p:sp>
        <p:nvSpPr>
          <p:cNvPr id="101" name="object 101"/>
          <p:cNvSpPr txBox="1"/>
          <p:nvPr/>
        </p:nvSpPr>
        <p:spPr>
          <a:xfrm>
            <a:off x="2136904" y="3360206"/>
            <a:ext cx="9036050" cy="112966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0525" marR="5080" indent="-378460" algn="just">
              <a:lnSpc>
                <a:spcPct val="120700"/>
              </a:lnSpc>
              <a:spcBef>
                <a:spcPts val="95"/>
              </a:spcBef>
            </a:pPr>
            <a:r>
              <a:rPr sz="2000" spc="70" dirty="0">
                <a:solidFill>
                  <a:srgbClr val="4175AE"/>
                </a:solidFill>
                <a:latin typeface="Arial"/>
                <a:cs typeface="Arial"/>
              </a:rPr>
              <a:t>-</a:t>
            </a:r>
            <a:r>
              <a:rPr sz="2000" spc="75" dirty="0">
                <a:solidFill>
                  <a:srgbClr val="4175AE"/>
                </a:solidFill>
                <a:latin typeface="Arial"/>
                <a:cs typeface="Arial"/>
              </a:rPr>
              <a:t> </a:t>
            </a:r>
            <a:r>
              <a:rPr sz="2000" spc="45" dirty="0">
                <a:solidFill>
                  <a:srgbClr val="0C5695"/>
                </a:solidFill>
                <a:latin typeface="Arial"/>
                <a:cs typeface="Arial"/>
              </a:rPr>
              <a:t>Creación</a:t>
            </a:r>
            <a:r>
              <a:rPr sz="2000" spc="50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55" dirty="0">
                <a:solidFill>
                  <a:srgbClr val="0C5695"/>
                </a:solidFill>
                <a:latin typeface="Arial"/>
                <a:cs typeface="Arial"/>
              </a:rPr>
              <a:t>de</a:t>
            </a:r>
            <a:r>
              <a:rPr sz="2000" spc="60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55" dirty="0">
                <a:solidFill>
                  <a:srgbClr val="0C5695"/>
                </a:solidFill>
                <a:latin typeface="Arial"/>
                <a:cs typeface="Arial"/>
              </a:rPr>
              <a:t>un</a:t>
            </a:r>
            <a:r>
              <a:rPr sz="2000" spc="60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55" dirty="0">
                <a:solidFill>
                  <a:srgbClr val="0C5695"/>
                </a:solidFill>
                <a:latin typeface="Arial"/>
                <a:cs typeface="Arial"/>
              </a:rPr>
              <a:t>ecosistema</a:t>
            </a:r>
            <a:r>
              <a:rPr sz="2000" spc="60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90" dirty="0">
                <a:solidFill>
                  <a:srgbClr val="0C5695"/>
                </a:solidFill>
                <a:latin typeface="Arial"/>
                <a:cs typeface="Arial"/>
              </a:rPr>
              <a:t>educativo </a:t>
            </a:r>
            <a:r>
              <a:rPr sz="2000" spc="100" dirty="0">
                <a:solidFill>
                  <a:srgbClr val="0C5695"/>
                </a:solidFill>
                <a:latin typeface="Arial"/>
                <a:cs typeface="Arial"/>
              </a:rPr>
              <a:t>digital </a:t>
            </a:r>
            <a:r>
              <a:rPr sz="2000" spc="110" dirty="0">
                <a:solidFill>
                  <a:srgbClr val="0C5695"/>
                </a:solidFill>
                <a:latin typeface="Arial"/>
                <a:cs typeface="Arial"/>
              </a:rPr>
              <a:t>de </a:t>
            </a:r>
            <a:r>
              <a:rPr sz="2000" spc="140" dirty="0">
                <a:solidFill>
                  <a:srgbClr val="0C5695"/>
                </a:solidFill>
                <a:latin typeface="Arial"/>
                <a:cs typeface="Arial"/>
              </a:rPr>
              <a:t>alto </a:t>
            </a:r>
            <a:r>
              <a:rPr sz="2000" spc="135" dirty="0">
                <a:solidFill>
                  <a:srgbClr val="0C5695"/>
                </a:solidFill>
                <a:latin typeface="Arial"/>
                <a:cs typeface="Arial"/>
              </a:rPr>
              <a:t>rendimiento: </a:t>
            </a:r>
            <a:r>
              <a:rPr sz="2000" spc="140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120" dirty="0">
                <a:solidFill>
                  <a:srgbClr val="0C5695"/>
                </a:solidFill>
                <a:latin typeface="Arial"/>
                <a:cs typeface="Arial"/>
              </a:rPr>
              <a:t>mejora</a:t>
            </a:r>
            <a:r>
              <a:rPr sz="2000" spc="125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110" dirty="0">
                <a:solidFill>
                  <a:srgbClr val="0C5695"/>
                </a:solidFill>
                <a:latin typeface="Arial"/>
                <a:cs typeface="Arial"/>
              </a:rPr>
              <a:t>de</a:t>
            </a:r>
            <a:r>
              <a:rPr sz="2000" spc="114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20" dirty="0">
                <a:solidFill>
                  <a:srgbClr val="0C5695"/>
                </a:solidFill>
                <a:latin typeface="Arial"/>
                <a:cs typeface="Arial"/>
              </a:rPr>
              <a:t>las</a:t>
            </a:r>
            <a:r>
              <a:rPr sz="2000" spc="25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50" dirty="0">
                <a:solidFill>
                  <a:srgbClr val="0C5695"/>
                </a:solidFill>
                <a:latin typeface="Arial"/>
                <a:cs typeface="Arial"/>
              </a:rPr>
              <a:t>capacidades</a:t>
            </a:r>
            <a:r>
              <a:rPr sz="2000" spc="55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40" dirty="0">
                <a:solidFill>
                  <a:srgbClr val="0C5695"/>
                </a:solidFill>
                <a:latin typeface="Arial"/>
                <a:cs typeface="Arial"/>
              </a:rPr>
              <a:t>del</a:t>
            </a:r>
            <a:r>
              <a:rPr sz="2000" spc="45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110" dirty="0">
                <a:solidFill>
                  <a:srgbClr val="0C5695"/>
                </a:solidFill>
                <a:latin typeface="Arial"/>
                <a:cs typeface="Arial"/>
              </a:rPr>
              <a:t>alumnado,</a:t>
            </a:r>
            <a:r>
              <a:rPr sz="2000" spc="114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80" dirty="0">
                <a:solidFill>
                  <a:srgbClr val="0C5695"/>
                </a:solidFill>
                <a:latin typeface="Arial"/>
                <a:cs typeface="Arial"/>
              </a:rPr>
              <a:t>los</a:t>
            </a:r>
            <a:r>
              <a:rPr sz="2000" spc="85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75" dirty="0">
                <a:solidFill>
                  <a:srgbClr val="0C5695"/>
                </a:solidFill>
                <a:latin typeface="Arial"/>
                <a:cs typeface="Arial"/>
              </a:rPr>
              <a:t>docentes</a:t>
            </a:r>
            <a:r>
              <a:rPr sz="2000" spc="80" dirty="0">
                <a:solidFill>
                  <a:srgbClr val="0C5695"/>
                </a:solidFill>
                <a:latin typeface="Arial"/>
                <a:cs typeface="Arial"/>
              </a:rPr>
              <a:t> y</a:t>
            </a:r>
            <a:r>
              <a:rPr sz="2000" spc="85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55" dirty="0">
                <a:solidFill>
                  <a:srgbClr val="0C5695"/>
                </a:solidFill>
                <a:latin typeface="Arial"/>
                <a:cs typeface="Arial"/>
              </a:rPr>
              <a:t>las </a:t>
            </a:r>
            <a:r>
              <a:rPr sz="2000" spc="60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70" dirty="0">
                <a:solidFill>
                  <a:srgbClr val="0C5695"/>
                </a:solidFill>
                <a:latin typeface="Arial"/>
                <a:cs typeface="Arial"/>
              </a:rPr>
              <a:t>organizaciones</a:t>
            </a:r>
            <a:r>
              <a:rPr sz="2000" spc="-190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75" dirty="0">
                <a:solidFill>
                  <a:srgbClr val="0C5695"/>
                </a:solidFill>
                <a:latin typeface="Arial"/>
                <a:cs typeface="Arial"/>
              </a:rPr>
              <a:t>para</a:t>
            </a:r>
            <a:r>
              <a:rPr sz="2000" spc="70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75" dirty="0">
                <a:solidFill>
                  <a:srgbClr val="0C5695"/>
                </a:solidFill>
                <a:latin typeface="Arial"/>
                <a:cs typeface="Arial"/>
              </a:rPr>
              <a:t>su</a:t>
            </a:r>
            <a:r>
              <a:rPr sz="2000" spc="-65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b="1" spc="50" dirty="0">
                <a:solidFill>
                  <a:srgbClr val="0C5695"/>
                </a:solidFill>
                <a:latin typeface="Arial"/>
                <a:cs typeface="Arial"/>
              </a:rPr>
              <a:t>transformación</a:t>
            </a:r>
            <a:r>
              <a:rPr sz="2000" b="1" spc="-135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b="1" spc="35" dirty="0">
                <a:solidFill>
                  <a:srgbClr val="0C5695"/>
                </a:solidFill>
                <a:latin typeface="Arial"/>
                <a:cs typeface="Arial"/>
              </a:rPr>
              <a:t>digital</a:t>
            </a:r>
            <a:endParaRPr sz="2000">
              <a:latin typeface="Arial"/>
              <a:cs typeface="Arial"/>
            </a:endParaRPr>
          </a:p>
        </p:txBody>
      </p:sp>
      <p:sp>
        <p:nvSpPr>
          <p:cNvPr id="102" name="object 102"/>
          <p:cNvSpPr txBox="1"/>
          <p:nvPr/>
        </p:nvSpPr>
        <p:spPr>
          <a:xfrm>
            <a:off x="2134106" y="4566191"/>
            <a:ext cx="9029700" cy="16097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393065" marR="29845" indent="-377825">
              <a:lnSpc>
                <a:spcPct val="120700"/>
              </a:lnSpc>
              <a:spcBef>
                <a:spcPts val="95"/>
              </a:spcBef>
              <a:tabLst>
                <a:tab pos="400685" algn="l"/>
                <a:tab pos="1530985" algn="l"/>
                <a:tab pos="2082800" algn="l"/>
                <a:tab pos="2648585" algn="l"/>
                <a:tab pos="4410710" algn="l"/>
                <a:tab pos="5674995" algn="l"/>
                <a:tab pos="6466205" algn="l"/>
                <a:tab pos="7659370" algn="l"/>
                <a:tab pos="8545195" algn="l"/>
              </a:tabLst>
            </a:pPr>
            <a:r>
              <a:rPr sz="2000" spc="30" dirty="0">
                <a:solidFill>
                  <a:srgbClr val="4175AE"/>
                </a:solidFill>
                <a:latin typeface="Arial"/>
                <a:cs typeface="Arial"/>
              </a:rPr>
              <a:t>-		</a:t>
            </a:r>
            <a:r>
              <a:rPr sz="2000" spc="120" dirty="0">
                <a:solidFill>
                  <a:srgbClr val="0C5695"/>
                </a:solidFill>
                <a:latin typeface="Arial"/>
                <a:cs typeface="Arial"/>
              </a:rPr>
              <a:t>Mejora	</a:t>
            </a:r>
            <a:r>
              <a:rPr sz="2000" spc="130" dirty="0">
                <a:solidFill>
                  <a:srgbClr val="0C5695"/>
                </a:solidFill>
                <a:latin typeface="Arial"/>
                <a:cs typeface="Arial"/>
              </a:rPr>
              <a:t>d</a:t>
            </a:r>
            <a:r>
              <a:rPr sz="2000" spc="135" dirty="0">
                <a:solidFill>
                  <a:srgbClr val="0C5695"/>
                </a:solidFill>
                <a:latin typeface="Arial"/>
                <a:cs typeface="Arial"/>
              </a:rPr>
              <a:t>e</a:t>
            </a:r>
            <a:r>
              <a:rPr sz="2000" dirty="0">
                <a:solidFill>
                  <a:srgbClr val="0C5695"/>
                </a:solidFill>
                <a:latin typeface="Arial"/>
                <a:cs typeface="Arial"/>
              </a:rPr>
              <a:t>	</a:t>
            </a:r>
            <a:r>
              <a:rPr sz="2000" spc="15" dirty="0">
                <a:solidFill>
                  <a:srgbClr val="0C5695"/>
                </a:solidFill>
                <a:latin typeface="Arial"/>
                <a:cs typeface="Arial"/>
              </a:rPr>
              <a:t>la</a:t>
            </a:r>
            <a:r>
              <a:rPr sz="2000" spc="30" dirty="0">
                <a:solidFill>
                  <a:srgbClr val="0C5695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0C5695"/>
                </a:solidFill>
                <a:latin typeface="Arial"/>
                <a:cs typeface="Arial"/>
              </a:rPr>
              <a:t>	</a:t>
            </a:r>
            <a:r>
              <a:rPr sz="2000" spc="50" dirty="0">
                <a:solidFill>
                  <a:srgbClr val="0C5695"/>
                </a:solidFill>
                <a:latin typeface="Arial"/>
                <a:cs typeface="Arial"/>
              </a:rPr>
              <a:t>capacidades</a:t>
            </a:r>
            <a:r>
              <a:rPr sz="2000" dirty="0">
                <a:solidFill>
                  <a:srgbClr val="0C5695"/>
                </a:solidFill>
                <a:latin typeface="Arial"/>
                <a:cs typeface="Arial"/>
              </a:rPr>
              <a:t>	</a:t>
            </a:r>
            <a:r>
              <a:rPr sz="2000" spc="65" dirty="0">
                <a:solidFill>
                  <a:srgbClr val="0C5695"/>
                </a:solidFill>
                <a:latin typeface="Arial"/>
                <a:cs typeface="Arial"/>
              </a:rPr>
              <a:t>digitale</a:t>
            </a:r>
            <a:r>
              <a:rPr sz="2000" spc="90" dirty="0">
                <a:solidFill>
                  <a:srgbClr val="0C5695"/>
                </a:solidFill>
                <a:latin typeface="Arial"/>
                <a:cs typeface="Arial"/>
              </a:rPr>
              <a:t>s</a:t>
            </a:r>
            <a:r>
              <a:rPr sz="2000" dirty="0">
                <a:solidFill>
                  <a:srgbClr val="0C5695"/>
                </a:solidFill>
                <a:latin typeface="Arial"/>
                <a:cs typeface="Arial"/>
              </a:rPr>
              <a:t>	</a:t>
            </a:r>
            <a:r>
              <a:rPr sz="2000" spc="70" dirty="0">
                <a:solidFill>
                  <a:srgbClr val="0C5695"/>
                </a:solidFill>
                <a:latin typeface="Arial"/>
                <a:cs typeface="Arial"/>
              </a:rPr>
              <a:t>par</a:t>
            </a:r>
            <a:r>
              <a:rPr sz="2000" spc="90" dirty="0">
                <a:solidFill>
                  <a:srgbClr val="0C5695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0C5695"/>
                </a:solidFill>
                <a:latin typeface="Arial"/>
                <a:cs typeface="Arial"/>
              </a:rPr>
              <a:t>	</a:t>
            </a:r>
            <a:r>
              <a:rPr sz="2000" spc="35" dirty="0">
                <a:solidFill>
                  <a:srgbClr val="0C5695"/>
                </a:solidFill>
                <a:latin typeface="Arial"/>
                <a:cs typeface="Arial"/>
              </a:rPr>
              <a:t>avanza</a:t>
            </a:r>
            <a:r>
              <a:rPr sz="2000" spc="25" dirty="0">
                <a:solidFill>
                  <a:srgbClr val="0C5695"/>
                </a:solidFill>
                <a:latin typeface="Arial"/>
                <a:cs typeface="Arial"/>
              </a:rPr>
              <a:t>r</a:t>
            </a:r>
            <a:r>
              <a:rPr sz="2000" dirty="0">
                <a:solidFill>
                  <a:srgbClr val="0C5695"/>
                </a:solidFill>
                <a:latin typeface="Arial"/>
                <a:cs typeface="Arial"/>
              </a:rPr>
              <a:t>	</a:t>
            </a:r>
            <a:r>
              <a:rPr sz="2000" spc="40" dirty="0">
                <a:solidFill>
                  <a:srgbClr val="0C5695"/>
                </a:solidFill>
                <a:latin typeface="Arial"/>
                <a:cs typeface="Arial"/>
              </a:rPr>
              <a:t>haci</a:t>
            </a:r>
            <a:r>
              <a:rPr sz="2000" spc="55" dirty="0">
                <a:solidFill>
                  <a:srgbClr val="0C5695"/>
                </a:solidFill>
                <a:latin typeface="Arial"/>
                <a:cs typeface="Arial"/>
              </a:rPr>
              <a:t>a</a:t>
            </a:r>
            <a:r>
              <a:rPr sz="2000" dirty="0">
                <a:solidFill>
                  <a:srgbClr val="0C5695"/>
                </a:solidFill>
                <a:latin typeface="Arial"/>
                <a:cs typeface="Arial"/>
              </a:rPr>
              <a:t>	</a:t>
            </a:r>
            <a:r>
              <a:rPr sz="2000" spc="40" dirty="0">
                <a:solidFill>
                  <a:srgbClr val="0C5695"/>
                </a:solidFill>
                <a:latin typeface="Arial"/>
                <a:cs typeface="Arial"/>
              </a:rPr>
              <a:t>una  </a:t>
            </a:r>
            <a:r>
              <a:rPr sz="2000" spc="100" dirty="0">
                <a:solidFill>
                  <a:srgbClr val="0C5695"/>
                </a:solidFill>
                <a:latin typeface="Arial"/>
                <a:cs typeface="Arial"/>
              </a:rPr>
              <a:t>participación</a:t>
            </a:r>
            <a:r>
              <a:rPr sz="2000" spc="150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85" dirty="0">
                <a:solidFill>
                  <a:srgbClr val="0C5695"/>
                </a:solidFill>
                <a:latin typeface="Arial"/>
                <a:cs typeface="Arial"/>
              </a:rPr>
              <a:t>plena</a:t>
            </a:r>
            <a:r>
              <a:rPr sz="2000" spc="90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95" dirty="0">
                <a:solidFill>
                  <a:srgbClr val="0C5695"/>
                </a:solidFill>
                <a:latin typeface="Arial"/>
                <a:cs typeface="Arial"/>
              </a:rPr>
              <a:t>en</a:t>
            </a:r>
            <a:r>
              <a:rPr sz="2000" spc="5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65" dirty="0">
                <a:solidFill>
                  <a:srgbClr val="0C5695"/>
                </a:solidFill>
                <a:latin typeface="Arial"/>
                <a:cs typeface="Arial"/>
              </a:rPr>
              <a:t>la</a:t>
            </a:r>
            <a:r>
              <a:rPr sz="2000" spc="-30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80" dirty="0">
                <a:solidFill>
                  <a:srgbClr val="0C5695"/>
                </a:solidFill>
                <a:latin typeface="Arial"/>
                <a:cs typeface="Arial"/>
              </a:rPr>
              <a:t>sociedad</a:t>
            </a:r>
            <a:r>
              <a:rPr sz="2000" spc="60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90" dirty="0">
                <a:solidFill>
                  <a:srgbClr val="0C5695"/>
                </a:solidFill>
                <a:latin typeface="Arial"/>
                <a:cs typeface="Arial"/>
              </a:rPr>
              <a:t>civil</a:t>
            </a:r>
            <a:r>
              <a:rPr sz="2000" spc="-70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140" dirty="0">
                <a:solidFill>
                  <a:srgbClr val="0C5695"/>
                </a:solidFill>
                <a:latin typeface="Arial"/>
                <a:cs typeface="Arial"/>
              </a:rPr>
              <a:t>y</a:t>
            </a:r>
            <a:r>
              <a:rPr sz="2000" spc="-35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35" dirty="0">
                <a:solidFill>
                  <a:srgbClr val="0C5695"/>
                </a:solidFill>
                <a:latin typeface="Arial"/>
                <a:cs typeface="Arial"/>
              </a:rPr>
              <a:t>la</a:t>
            </a:r>
            <a:r>
              <a:rPr sz="2000" spc="30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spc="65" dirty="0">
                <a:solidFill>
                  <a:srgbClr val="0C5695"/>
                </a:solidFill>
                <a:latin typeface="Arial"/>
                <a:cs typeface="Arial"/>
              </a:rPr>
              <a:t>democracia</a:t>
            </a:r>
            <a:endParaRPr sz="2000">
              <a:latin typeface="Arial"/>
              <a:cs typeface="Arial"/>
            </a:endParaRPr>
          </a:p>
          <a:p>
            <a:pPr marL="12700" marR="5080" indent="408940">
              <a:lnSpc>
                <a:spcPct val="118100"/>
              </a:lnSpc>
              <a:spcBef>
                <a:spcPts val="765"/>
              </a:spcBef>
              <a:tabLst>
                <a:tab pos="7603490" algn="l"/>
              </a:tabLst>
            </a:pPr>
            <a:r>
              <a:rPr sz="2000" b="1" spc="10" dirty="0">
                <a:solidFill>
                  <a:srgbClr val="0C5695"/>
                </a:solidFill>
                <a:latin typeface="Arial"/>
                <a:cs typeface="Arial"/>
              </a:rPr>
              <a:t>Uso</a:t>
            </a:r>
            <a:r>
              <a:rPr sz="2000" b="1" spc="345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0C5695"/>
                </a:solidFill>
                <a:latin typeface="Arial"/>
                <a:cs typeface="Arial"/>
              </a:rPr>
              <a:t>combinado</a:t>
            </a:r>
            <a:r>
              <a:rPr sz="2000" b="1" spc="395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b="1" spc="30" dirty="0">
                <a:solidFill>
                  <a:srgbClr val="0C5695"/>
                </a:solidFill>
                <a:latin typeface="Arial"/>
                <a:cs typeface="Arial"/>
              </a:rPr>
              <a:t>de</a:t>
            </a:r>
            <a:r>
              <a:rPr sz="2000" b="1" spc="434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b="1" spc="65" dirty="0">
                <a:solidFill>
                  <a:srgbClr val="0C5695"/>
                </a:solidFill>
                <a:latin typeface="Arial"/>
                <a:cs typeface="Arial"/>
              </a:rPr>
              <a:t>la</a:t>
            </a:r>
            <a:r>
              <a:rPr sz="2000" b="1" spc="320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b="1" spc="55" dirty="0">
                <a:solidFill>
                  <a:srgbClr val="0C5695"/>
                </a:solidFill>
                <a:latin typeface="Arial"/>
                <a:cs typeface="Arial"/>
              </a:rPr>
              <a:t>movilidad</a:t>
            </a:r>
            <a:r>
              <a:rPr sz="2000" b="1" spc="305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b="1" spc="-20" dirty="0">
                <a:solidFill>
                  <a:srgbClr val="0C5695"/>
                </a:solidFill>
                <a:latin typeface="Arial"/>
                <a:cs typeface="Arial"/>
              </a:rPr>
              <a:t>física</a:t>
            </a:r>
            <a:r>
              <a:rPr sz="2000" b="1" spc="370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150" b="1" spc="-20" dirty="0">
                <a:solidFill>
                  <a:srgbClr val="0C5695"/>
                </a:solidFill>
                <a:latin typeface="Times New Roman"/>
                <a:cs typeface="Times New Roman"/>
              </a:rPr>
              <a:t>y</a:t>
            </a:r>
            <a:r>
              <a:rPr sz="2150" b="1" spc="459" dirty="0">
                <a:solidFill>
                  <a:srgbClr val="0C5695"/>
                </a:solidFill>
                <a:latin typeface="Times New Roman"/>
                <a:cs typeface="Times New Roman"/>
              </a:rPr>
              <a:t> </a:t>
            </a:r>
            <a:r>
              <a:rPr sz="2000" b="1" spc="-20" dirty="0">
                <a:solidFill>
                  <a:srgbClr val="0C5695"/>
                </a:solidFill>
                <a:latin typeface="Arial"/>
                <a:cs typeface="Arial"/>
              </a:rPr>
              <a:t>el</a:t>
            </a:r>
            <a:r>
              <a:rPr sz="2000" b="1" spc="455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b="1" spc="35" dirty="0">
                <a:solidFill>
                  <a:srgbClr val="0C5695"/>
                </a:solidFill>
                <a:latin typeface="Arial"/>
                <a:cs typeface="Arial"/>
              </a:rPr>
              <a:t>aprendizaje	</a:t>
            </a:r>
            <a:r>
              <a:rPr sz="2000" b="1" spc="55" dirty="0">
                <a:solidFill>
                  <a:srgbClr val="0C5695"/>
                </a:solidFill>
                <a:latin typeface="Arial"/>
                <a:cs typeface="Arial"/>
              </a:rPr>
              <a:t>virtual</a:t>
            </a:r>
            <a:r>
              <a:rPr sz="2000" b="1" spc="335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150" b="1" spc="75" dirty="0">
                <a:solidFill>
                  <a:srgbClr val="0C5695"/>
                </a:solidFill>
                <a:latin typeface="Times New Roman"/>
                <a:cs typeface="Times New Roman"/>
              </a:rPr>
              <a:t>y</a:t>
            </a:r>
            <a:r>
              <a:rPr sz="2150" b="1" spc="229" dirty="0">
                <a:solidFill>
                  <a:srgbClr val="0C5695"/>
                </a:solidFill>
                <a:latin typeface="Times New Roman"/>
                <a:cs typeface="Times New Roman"/>
              </a:rPr>
              <a:t> </a:t>
            </a:r>
            <a:r>
              <a:rPr sz="2000" b="1" spc="60" dirty="0">
                <a:solidFill>
                  <a:srgbClr val="0C5695"/>
                </a:solidFill>
                <a:latin typeface="Arial"/>
                <a:cs typeface="Arial"/>
              </a:rPr>
              <a:t>la </a:t>
            </a:r>
            <a:r>
              <a:rPr sz="2000" b="1" spc="-540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b="1" spc="15" dirty="0">
                <a:solidFill>
                  <a:srgbClr val="0C5695"/>
                </a:solidFill>
                <a:latin typeface="Arial"/>
                <a:cs typeface="Arial"/>
              </a:rPr>
              <a:t>cooperación</a:t>
            </a:r>
            <a:r>
              <a:rPr sz="2000" b="1" spc="25" dirty="0">
                <a:solidFill>
                  <a:srgbClr val="0C5695"/>
                </a:solidFill>
                <a:latin typeface="Arial"/>
                <a:cs typeface="Arial"/>
              </a:rPr>
              <a:t> </a:t>
            </a:r>
            <a:r>
              <a:rPr sz="2000" b="1" spc="55" dirty="0">
                <a:solidFill>
                  <a:srgbClr val="0C5695"/>
                </a:solidFill>
                <a:latin typeface="Arial"/>
                <a:cs typeface="Arial"/>
              </a:rPr>
              <a:t>virtual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724306" y="285130"/>
            <a:ext cx="852010" cy="40698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215816" y="1567144"/>
            <a:ext cx="852010" cy="875025"/>
          </a:xfrm>
          <a:prstGeom prst="rect">
            <a:avLst/>
          </a:prstGeom>
        </p:spPr>
      </p:pic>
      <p:sp>
        <p:nvSpPr>
          <p:cNvPr id="4" name="object 4"/>
          <p:cNvSpPr/>
          <p:nvPr/>
        </p:nvSpPr>
        <p:spPr>
          <a:xfrm>
            <a:off x="1044727" y="2604965"/>
            <a:ext cx="0" cy="4009390"/>
          </a:xfrm>
          <a:custGeom>
            <a:avLst/>
            <a:gdLst/>
            <a:ahLst/>
            <a:cxnLst/>
            <a:rect l="l" t="t" r="r" b="b"/>
            <a:pathLst>
              <a:path h="4009390">
                <a:moveTo>
                  <a:pt x="0" y="4008836"/>
                </a:moveTo>
                <a:lnTo>
                  <a:pt x="0" y="0"/>
                </a:lnTo>
              </a:path>
            </a:pathLst>
          </a:custGeom>
          <a:ln w="10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1643163" y="183384"/>
            <a:ext cx="0" cy="610870"/>
          </a:xfrm>
          <a:custGeom>
            <a:avLst/>
            <a:gdLst/>
            <a:ahLst/>
            <a:cxnLst/>
            <a:rect l="l" t="t" r="r" b="b"/>
            <a:pathLst>
              <a:path h="610870">
                <a:moveTo>
                  <a:pt x="0" y="610482"/>
                </a:moveTo>
                <a:lnTo>
                  <a:pt x="0" y="0"/>
                </a:lnTo>
              </a:path>
            </a:pathLst>
          </a:custGeom>
          <a:ln w="304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8175243" y="1770639"/>
            <a:ext cx="0" cy="488950"/>
          </a:xfrm>
          <a:custGeom>
            <a:avLst/>
            <a:gdLst/>
            <a:ahLst/>
            <a:cxnLst/>
            <a:rect l="l" t="t" r="r" b="b"/>
            <a:pathLst>
              <a:path h="488950">
                <a:moveTo>
                  <a:pt x="0" y="488386"/>
                </a:moveTo>
                <a:lnTo>
                  <a:pt x="0" y="0"/>
                </a:lnTo>
              </a:path>
            </a:pathLst>
          </a:custGeom>
          <a:ln w="2028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836859" y="2584616"/>
            <a:ext cx="0" cy="4050029"/>
          </a:xfrm>
          <a:custGeom>
            <a:avLst/>
            <a:gdLst/>
            <a:ahLst/>
            <a:cxnLst/>
            <a:rect l="l" t="t" r="r" b="b"/>
            <a:pathLst>
              <a:path h="4050029">
                <a:moveTo>
                  <a:pt x="0" y="4049535"/>
                </a:moveTo>
                <a:lnTo>
                  <a:pt x="0" y="0"/>
                </a:lnTo>
              </a:path>
            </a:pathLst>
          </a:custGeom>
          <a:ln w="1014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2181721" y="3235797"/>
            <a:ext cx="0" cy="2747645"/>
          </a:xfrm>
          <a:custGeom>
            <a:avLst/>
            <a:gdLst/>
            <a:ahLst/>
            <a:cxnLst/>
            <a:rect l="l" t="t" r="r" b="b"/>
            <a:pathLst>
              <a:path h="2747645">
                <a:moveTo>
                  <a:pt x="0" y="2747172"/>
                </a:moveTo>
                <a:lnTo>
                  <a:pt x="0" y="0"/>
                </a:lnTo>
              </a:path>
            </a:pathLst>
          </a:custGeom>
          <a:ln w="3042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2166506" y="0"/>
            <a:ext cx="26034" cy="2483485"/>
          </a:xfrm>
          <a:custGeom>
            <a:avLst/>
            <a:gdLst/>
            <a:ahLst/>
            <a:cxnLst/>
            <a:rect l="l" t="t" r="r" b="b"/>
            <a:pathLst>
              <a:path w="26034" h="2483485">
                <a:moveTo>
                  <a:pt x="0" y="0"/>
                </a:moveTo>
                <a:lnTo>
                  <a:pt x="25493" y="0"/>
                </a:lnTo>
                <a:lnTo>
                  <a:pt x="25493" y="2482869"/>
                </a:lnTo>
                <a:lnTo>
                  <a:pt x="0" y="2482869"/>
                </a:lnTo>
                <a:lnTo>
                  <a:pt x="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22877" y="203733"/>
            <a:ext cx="1866900" cy="0"/>
          </a:xfrm>
          <a:custGeom>
            <a:avLst/>
            <a:gdLst/>
            <a:ahLst/>
            <a:cxnLst/>
            <a:rect l="l" t="t" r="r" b="b"/>
            <a:pathLst>
              <a:path w="1866900">
                <a:moveTo>
                  <a:pt x="0" y="0"/>
                </a:moveTo>
                <a:lnTo>
                  <a:pt x="1866308" y="0"/>
                </a:lnTo>
              </a:path>
            </a:pathLst>
          </a:custGeom>
          <a:ln w="2034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671759" y="570023"/>
            <a:ext cx="487045" cy="0"/>
          </a:xfrm>
          <a:custGeom>
            <a:avLst/>
            <a:gdLst/>
            <a:ahLst/>
            <a:cxnLst/>
            <a:rect l="l" t="t" r="r" b="b"/>
            <a:pathLst>
              <a:path w="487045">
                <a:moveTo>
                  <a:pt x="0" y="0"/>
                </a:moveTo>
                <a:lnTo>
                  <a:pt x="486863" y="0"/>
                </a:lnTo>
              </a:path>
            </a:pathLst>
          </a:custGeom>
          <a:ln w="101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1622877" y="763342"/>
            <a:ext cx="1866900" cy="0"/>
          </a:xfrm>
          <a:custGeom>
            <a:avLst/>
            <a:gdLst/>
            <a:ahLst/>
            <a:cxnLst/>
            <a:rect l="l" t="t" r="r" b="b"/>
            <a:pathLst>
              <a:path w="1866900">
                <a:moveTo>
                  <a:pt x="0" y="0"/>
                </a:moveTo>
                <a:lnTo>
                  <a:pt x="1866308" y="0"/>
                </a:lnTo>
              </a:path>
            </a:pathLst>
          </a:custGeom>
          <a:ln w="3052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1095442" y="2533742"/>
            <a:ext cx="10711180" cy="0"/>
          </a:xfrm>
          <a:custGeom>
            <a:avLst/>
            <a:gdLst/>
            <a:ahLst/>
            <a:cxnLst/>
            <a:rect l="l" t="t" r="r" b="b"/>
            <a:pathLst>
              <a:path w="10711180">
                <a:moveTo>
                  <a:pt x="0" y="0"/>
                </a:moveTo>
                <a:lnTo>
                  <a:pt x="10710988" y="0"/>
                </a:lnTo>
              </a:path>
            </a:pathLst>
          </a:custGeom>
          <a:ln w="101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1095442" y="6664676"/>
            <a:ext cx="10711180" cy="0"/>
          </a:xfrm>
          <a:custGeom>
            <a:avLst/>
            <a:gdLst/>
            <a:ahLst/>
            <a:cxnLst/>
            <a:rect l="l" t="t" r="r" b="b"/>
            <a:pathLst>
              <a:path w="10711180">
                <a:moveTo>
                  <a:pt x="0" y="0"/>
                </a:moveTo>
                <a:lnTo>
                  <a:pt x="10710988" y="0"/>
                </a:lnTo>
              </a:path>
            </a:pathLst>
          </a:custGeom>
          <a:ln w="1017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411693" y="612848"/>
            <a:ext cx="182880" cy="278130"/>
          </a:xfrm>
          <a:custGeom>
            <a:avLst/>
            <a:gdLst/>
            <a:ahLst/>
            <a:cxnLst/>
            <a:rect l="l" t="t" r="r" b="b"/>
            <a:pathLst>
              <a:path w="182879" h="278130">
                <a:moveTo>
                  <a:pt x="182573" y="277618"/>
                </a:moveTo>
                <a:lnTo>
                  <a:pt x="0" y="277618"/>
                </a:lnTo>
                <a:lnTo>
                  <a:pt x="0" y="0"/>
                </a:lnTo>
                <a:lnTo>
                  <a:pt x="182573" y="0"/>
                </a:lnTo>
                <a:lnTo>
                  <a:pt x="182573" y="277618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 txBox="1"/>
          <p:nvPr/>
        </p:nvSpPr>
        <p:spPr>
          <a:xfrm>
            <a:off x="411693" y="640172"/>
            <a:ext cx="121285" cy="227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70"/>
              </a:lnSpc>
            </a:pPr>
            <a:r>
              <a:rPr sz="1600" spc="60" dirty="0">
                <a:solidFill>
                  <a:srgbClr val="FBFDFD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395322" y="704535"/>
            <a:ext cx="254000" cy="624840"/>
          </a:xfrm>
          <a:custGeom>
            <a:avLst/>
            <a:gdLst/>
            <a:ahLst/>
            <a:cxnLst/>
            <a:rect l="l" t="t" r="r" b="b"/>
            <a:pathLst>
              <a:path w="254000" h="624840">
                <a:moveTo>
                  <a:pt x="253929" y="624641"/>
                </a:moveTo>
                <a:lnTo>
                  <a:pt x="0" y="624641"/>
                </a:lnTo>
                <a:lnTo>
                  <a:pt x="0" y="0"/>
                </a:lnTo>
                <a:lnTo>
                  <a:pt x="253929" y="0"/>
                </a:lnTo>
                <a:lnTo>
                  <a:pt x="253929" y="624641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456535" y="766015"/>
            <a:ext cx="178435" cy="5118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985"/>
              </a:lnSpc>
            </a:pPr>
            <a:r>
              <a:rPr sz="3600" spc="85" dirty="0">
                <a:solidFill>
                  <a:srgbClr val="FBFDFD"/>
                </a:solidFill>
                <a:latin typeface="Arial"/>
                <a:cs typeface="Arial"/>
              </a:rPr>
              <a:t>º</a:t>
            </a:r>
            <a:endParaRPr sz="36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455407" y="648602"/>
            <a:ext cx="182880" cy="702310"/>
          </a:xfrm>
          <a:custGeom>
            <a:avLst/>
            <a:gdLst/>
            <a:ahLst/>
            <a:cxnLst/>
            <a:rect l="l" t="t" r="r" b="b"/>
            <a:pathLst>
              <a:path w="182879" h="702310">
                <a:moveTo>
                  <a:pt x="182573" y="701976"/>
                </a:moveTo>
                <a:lnTo>
                  <a:pt x="0" y="701976"/>
                </a:lnTo>
                <a:lnTo>
                  <a:pt x="0" y="0"/>
                </a:lnTo>
                <a:lnTo>
                  <a:pt x="182573" y="0"/>
                </a:lnTo>
                <a:lnTo>
                  <a:pt x="182573" y="701976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455407" y="726006"/>
            <a:ext cx="185420" cy="577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4480"/>
              </a:lnSpc>
            </a:pPr>
            <a:r>
              <a:rPr sz="4100" spc="90" dirty="0">
                <a:solidFill>
                  <a:srgbClr val="FBFDFD"/>
                </a:solidFill>
                <a:latin typeface="Times New Roman"/>
                <a:cs typeface="Times New Roman"/>
              </a:rPr>
              <a:t>-</a:t>
            </a:r>
            <a:endParaRPr sz="41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476434" y="954247"/>
            <a:ext cx="182880" cy="385445"/>
          </a:xfrm>
          <a:custGeom>
            <a:avLst/>
            <a:gdLst/>
            <a:ahLst/>
            <a:cxnLst/>
            <a:rect l="l" t="t" r="r" b="b"/>
            <a:pathLst>
              <a:path w="182879" h="385444">
                <a:moveTo>
                  <a:pt x="182573" y="385231"/>
                </a:moveTo>
                <a:lnTo>
                  <a:pt x="0" y="385231"/>
                </a:lnTo>
                <a:lnTo>
                  <a:pt x="0" y="0"/>
                </a:lnTo>
                <a:lnTo>
                  <a:pt x="182573" y="0"/>
                </a:lnTo>
                <a:lnTo>
                  <a:pt x="182573" y="385231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357222" y="709943"/>
            <a:ext cx="310515" cy="575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3600" spc="10" dirty="0">
                <a:solidFill>
                  <a:srgbClr val="DFF4F7"/>
                </a:solidFill>
                <a:latin typeface="Arial"/>
                <a:cs typeface="Arial"/>
              </a:rPr>
              <a:t>'</a:t>
            </a:r>
            <a:r>
              <a:rPr sz="3375" spc="15" baseline="-13580" dirty="0">
                <a:solidFill>
                  <a:srgbClr val="FBFDFD"/>
                </a:solidFill>
                <a:latin typeface="Times New Roman"/>
                <a:cs typeface="Times New Roman"/>
              </a:rPr>
              <a:t>u</a:t>
            </a:r>
            <a:endParaRPr sz="3375" baseline="-1358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466369" y="1183601"/>
            <a:ext cx="182880" cy="368300"/>
          </a:xfrm>
          <a:custGeom>
            <a:avLst/>
            <a:gdLst/>
            <a:ahLst/>
            <a:cxnLst/>
            <a:rect l="l" t="t" r="r" b="b"/>
            <a:pathLst>
              <a:path w="182879" h="368300">
                <a:moveTo>
                  <a:pt x="182575" y="0"/>
                </a:moveTo>
                <a:lnTo>
                  <a:pt x="0" y="0"/>
                </a:lnTo>
                <a:lnTo>
                  <a:pt x="0" y="203581"/>
                </a:lnTo>
                <a:lnTo>
                  <a:pt x="0" y="367715"/>
                </a:lnTo>
                <a:lnTo>
                  <a:pt x="182575" y="367715"/>
                </a:lnTo>
                <a:lnTo>
                  <a:pt x="182575" y="203581"/>
                </a:lnTo>
                <a:lnTo>
                  <a:pt x="182575" y="0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66374" y="1224348"/>
            <a:ext cx="222885" cy="245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55"/>
              </a:lnSpc>
            </a:pPr>
            <a:r>
              <a:rPr sz="1700" spc="-150" dirty="0">
                <a:solidFill>
                  <a:srgbClr val="FBFDFD"/>
                </a:solidFill>
                <a:latin typeface="Courier New"/>
                <a:cs typeface="Courier New"/>
              </a:rPr>
              <a:t>&lt;</a:t>
            </a:r>
            <a:r>
              <a:rPr sz="1700" spc="-145" dirty="0">
                <a:solidFill>
                  <a:srgbClr val="FBFDFD"/>
                </a:solidFill>
                <a:latin typeface="Courier New"/>
                <a:cs typeface="Courier New"/>
              </a:rPr>
              <a:t>(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476427" y="1279842"/>
            <a:ext cx="182880" cy="385445"/>
          </a:xfrm>
          <a:custGeom>
            <a:avLst/>
            <a:gdLst/>
            <a:ahLst/>
            <a:cxnLst/>
            <a:rect l="l" t="t" r="r" b="b"/>
            <a:pathLst>
              <a:path w="182879" h="385444">
                <a:moveTo>
                  <a:pt x="182575" y="0"/>
                </a:moveTo>
                <a:lnTo>
                  <a:pt x="0" y="0"/>
                </a:lnTo>
                <a:lnTo>
                  <a:pt x="0" y="107340"/>
                </a:lnTo>
                <a:lnTo>
                  <a:pt x="0" y="385229"/>
                </a:lnTo>
                <a:lnTo>
                  <a:pt x="182575" y="385229"/>
                </a:lnTo>
                <a:lnTo>
                  <a:pt x="182575" y="107340"/>
                </a:lnTo>
                <a:lnTo>
                  <a:pt x="182575" y="0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476434" y="1322315"/>
            <a:ext cx="123189" cy="3175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60"/>
              </a:lnSpc>
            </a:pPr>
            <a:r>
              <a:rPr sz="2250" spc="-160" dirty="0">
                <a:solidFill>
                  <a:srgbClr val="FBFDFD"/>
                </a:solidFill>
                <a:latin typeface="Times New Roman"/>
                <a:cs typeface="Times New Roman"/>
              </a:rPr>
              <a:t>u</a:t>
            </a:r>
            <a:endParaRPr sz="225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/>
          <p:nvPr/>
        </p:nvSpPr>
        <p:spPr>
          <a:xfrm>
            <a:off x="83070" y="1387182"/>
            <a:ext cx="527685" cy="876300"/>
          </a:xfrm>
          <a:custGeom>
            <a:avLst/>
            <a:gdLst/>
            <a:ahLst/>
            <a:cxnLst/>
            <a:rect l="l" t="t" r="r" b="b"/>
            <a:pathLst>
              <a:path w="527685" h="876300">
                <a:moveTo>
                  <a:pt x="527431" y="0"/>
                </a:moveTo>
                <a:lnTo>
                  <a:pt x="0" y="0"/>
                </a:lnTo>
                <a:lnTo>
                  <a:pt x="0" y="691794"/>
                </a:lnTo>
                <a:lnTo>
                  <a:pt x="0" y="859205"/>
                </a:lnTo>
                <a:lnTo>
                  <a:pt x="0" y="876007"/>
                </a:lnTo>
                <a:lnTo>
                  <a:pt x="527431" y="876007"/>
                </a:lnTo>
                <a:lnTo>
                  <a:pt x="527431" y="859205"/>
                </a:lnTo>
                <a:lnTo>
                  <a:pt x="527431" y="691794"/>
                </a:lnTo>
                <a:lnTo>
                  <a:pt x="527431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 txBox="1"/>
          <p:nvPr/>
        </p:nvSpPr>
        <p:spPr>
          <a:xfrm>
            <a:off x="70377" y="1385289"/>
            <a:ext cx="654050" cy="643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050" spc="35" dirty="0">
                <a:solidFill>
                  <a:srgbClr val="FBFDFD"/>
                </a:solidFill>
                <a:latin typeface="Courier New"/>
                <a:cs typeface="Courier New"/>
              </a:rPr>
              <a:t>55</a:t>
            </a:r>
            <a:endParaRPr sz="4050">
              <a:latin typeface="Courier New"/>
              <a:cs typeface="Courier New"/>
            </a:endParaRPr>
          </a:p>
        </p:txBody>
      </p:sp>
      <p:grpSp>
        <p:nvGrpSpPr>
          <p:cNvPr id="29" name="object 29"/>
          <p:cNvGrpSpPr/>
          <p:nvPr/>
        </p:nvGrpSpPr>
        <p:grpSpPr>
          <a:xfrm>
            <a:off x="121512" y="1851633"/>
            <a:ext cx="536575" cy="391795"/>
            <a:chOff x="121512" y="1851633"/>
            <a:chExt cx="536575" cy="391795"/>
          </a:xfrm>
        </p:grpSpPr>
        <p:sp>
          <p:nvSpPr>
            <p:cNvPr id="30" name="object 30"/>
            <p:cNvSpPr/>
            <p:nvPr/>
          </p:nvSpPr>
          <p:spPr>
            <a:xfrm>
              <a:off x="121512" y="1875478"/>
              <a:ext cx="182880" cy="368300"/>
            </a:xfrm>
            <a:custGeom>
              <a:avLst/>
              <a:gdLst/>
              <a:ahLst/>
              <a:cxnLst/>
              <a:rect l="l" t="t" r="r" b="b"/>
              <a:pathLst>
                <a:path w="182879" h="368300">
                  <a:moveTo>
                    <a:pt x="182573" y="367709"/>
                  </a:moveTo>
                  <a:lnTo>
                    <a:pt x="0" y="367709"/>
                  </a:lnTo>
                  <a:lnTo>
                    <a:pt x="0" y="0"/>
                  </a:lnTo>
                  <a:lnTo>
                    <a:pt x="182573" y="0"/>
                  </a:lnTo>
                  <a:lnTo>
                    <a:pt x="182573" y="367709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75265" y="1851633"/>
              <a:ext cx="182880" cy="316865"/>
            </a:xfrm>
            <a:custGeom>
              <a:avLst/>
              <a:gdLst/>
              <a:ahLst/>
              <a:cxnLst/>
              <a:rect l="l" t="t" r="r" b="b"/>
              <a:pathLst>
                <a:path w="182879" h="316864">
                  <a:moveTo>
                    <a:pt x="182573" y="316745"/>
                  </a:moveTo>
                  <a:lnTo>
                    <a:pt x="0" y="316745"/>
                  </a:lnTo>
                  <a:lnTo>
                    <a:pt x="0" y="0"/>
                  </a:lnTo>
                  <a:lnTo>
                    <a:pt x="182573" y="0"/>
                  </a:lnTo>
                  <a:lnTo>
                    <a:pt x="182573" y="316745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125310" y="1977162"/>
            <a:ext cx="509270" cy="1638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285"/>
              </a:lnSpc>
            </a:pPr>
            <a:r>
              <a:rPr sz="1700" spc="-150" dirty="0">
                <a:solidFill>
                  <a:srgbClr val="FBFDFD"/>
                </a:solidFill>
                <a:latin typeface="Courier New"/>
                <a:cs typeface="Courier New"/>
              </a:rPr>
              <a:t>&lt;(</a:t>
            </a:r>
            <a:r>
              <a:rPr sz="1700" spc="-75" dirty="0">
                <a:solidFill>
                  <a:srgbClr val="FBFDFD"/>
                </a:solidFill>
                <a:latin typeface="Courier New"/>
                <a:cs typeface="Courier New"/>
              </a:rPr>
              <a:t> </a:t>
            </a:r>
            <a:r>
              <a:rPr sz="1850" spc="-190" dirty="0">
                <a:solidFill>
                  <a:srgbClr val="FBFDFD"/>
                </a:solidFill>
                <a:latin typeface="Times New Roman"/>
                <a:cs typeface="Times New Roman"/>
              </a:rPr>
              <a:t>w</a:t>
            </a:r>
            <a:endParaRPr sz="1850">
              <a:latin typeface="Times New Roman"/>
              <a:cs typeface="Times New Roman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125240" y="2078972"/>
            <a:ext cx="523875" cy="368300"/>
            <a:chOff x="125240" y="2078972"/>
            <a:chExt cx="523875" cy="368300"/>
          </a:xfrm>
        </p:grpSpPr>
        <p:sp>
          <p:nvSpPr>
            <p:cNvPr id="34" name="object 34"/>
            <p:cNvSpPr/>
            <p:nvPr/>
          </p:nvSpPr>
          <p:spPr>
            <a:xfrm>
              <a:off x="125240" y="2108013"/>
              <a:ext cx="182880" cy="248285"/>
            </a:xfrm>
            <a:custGeom>
              <a:avLst/>
              <a:gdLst/>
              <a:ahLst/>
              <a:cxnLst/>
              <a:rect l="l" t="t" r="r" b="b"/>
              <a:pathLst>
                <a:path w="182879" h="248285">
                  <a:moveTo>
                    <a:pt x="182573" y="248260"/>
                  </a:moveTo>
                  <a:lnTo>
                    <a:pt x="0" y="248260"/>
                  </a:lnTo>
                  <a:lnTo>
                    <a:pt x="0" y="0"/>
                  </a:lnTo>
                  <a:lnTo>
                    <a:pt x="182573" y="0"/>
                  </a:lnTo>
                  <a:lnTo>
                    <a:pt x="182573" y="248260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66374" y="2078972"/>
              <a:ext cx="182880" cy="368300"/>
            </a:xfrm>
            <a:custGeom>
              <a:avLst/>
              <a:gdLst/>
              <a:ahLst/>
              <a:cxnLst/>
              <a:rect l="l" t="t" r="r" b="b"/>
              <a:pathLst>
                <a:path w="182879" h="368300">
                  <a:moveTo>
                    <a:pt x="182573" y="367709"/>
                  </a:moveTo>
                  <a:lnTo>
                    <a:pt x="0" y="367709"/>
                  </a:lnTo>
                  <a:lnTo>
                    <a:pt x="0" y="0"/>
                  </a:lnTo>
                  <a:lnTo>
                    <a:pt x="182573" y="0"/>
                  </a:lnTo>
                  <a:lnTo>
                    <a:pt x="182573" y="367709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/>
          <p:cNvSpPr txBox="1"/>
          <p:nvPr/>
        </p:nvSpPr>
        <p:spPr>
          <a:xfrm>
            <a:off x="125310" y="2140440"/>
            <a:ext cx="572770" cy="1758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385"/>
              </a:lnSpc>
              <a:tabLst>
                <a:tab pos="340995" algn="l"/>
              </a:tabLst>
            </a:pPr>
            <a:r>
              <a:rPr sz="1450" spc="-75" dirty="0">
                <a:solidFill>
                  <a:srgbClr val="FBFDFD"/>
                </a:solidFill>
                <a:latin typeface="Times New Roman"/>
                <a:cs typeface="Times New Roman"/>
              </a:rPr>
              <a:t>01:	</a:t>
            </a:r>
            <a:r>
              <a:rPr sz="1700" spc="-150" dirty="0">
                <a:solidFill>
                  <a:srgbClr val="FBFDFD"/>
                </a:solidFill>
                <a:latin typeface="Courier New"/>
                <a:cs typeface="Courier New"/>
              </a:rPr>
              <a:t>&lt;</a:t>
            </a:r>
            <a:r>
              <a:rPr sz="1700" spc="-145" dirty="0">
                <a:solidFill>
                  <a:srgbClr val="FBFDFD"/>
                </a:solidFill>
                <a:latin typeface="Courier New"/>
                <a:cs typeface="Courier New"/>
              </a:rPr>
              <a:t>(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37" name="object 37"/>
          <p:cNvSpPr/>
          <p:nvPr/>
        </p:nvSpPr>
        <p:spPr>
          <a:xfrm>
            <a:off x="125994" y="2246378"/>
            <a:ext cx="182880" cy="217170"/>
          </a:xfrm>
          <a:custGeom>
            <a:avLst/>
            <a:gdLst/>
            <a:ahLst/>
            <a:cxnLst/>
            <a:rect l="l" t="t" r="r" b="b"/>
            <a:pathLst>
              <a:path w="182879" h="217169">
                <a:moveTo>
                  <a:pt x="182573" y="216889"/>
                </a:moveTo>
                <a:lnTo>
                  <a:pt x="0" y="216889"/>
                </a:lnTo>
                <a:lnTo>
                  <a:pt x="0" y="0"/>
                </a:lnTo>
                <a:lnTo>
                  <a:pt x="182573" y="0"/>
                </a:lnTo>
                <a:lnTo>
                  <a:pt x="182573" y="216889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 txBox="1"/>
          <p:nvPr/>
        </p:nvSpPr>
        <p:spPr>
          <a:xfrm>
            <a:off x="125310" y="2316189"/>
            <a:ext cx="221615" cy="2355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35">
              <a:lnSpc>
                <a:spcPts val="1000"/>
              </a:lnSpc>
            </a:pPr>
            <a:r>
              <a:rPr sz="1250" spc="40" dirty="0">
                <a:solidFill>
                  <a:srgbClr val="FBFDFD"/>
                </a:solidFill>
                <a:latin typeface="Arial"/>
                <a:cs typeface="Arial"/>
              </a:rPr>
              <a:t>e:</a:t>
            </a:r>
            <a:r>
              <a:rPr sz="1250" spc="35" dirty="0">
                <a:solidFill>
                  <a:srgbClr val="FBFDFD"/>
                </a:solidFill>
                <a:latin typeface="Arial"/>
                <a:cs typeface="Arial"/>
              </a:rPr>
              <a:t>(</a:t>
            </a:r>
            <a:endParaRPr sz="125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479097" y="2246378"/>
            <a:ext cx="182880" cy="217170"/>
          </a:xfrm>
          <a:custGeom>
            <a:avLst/>
            <a:gdLst/>
            <a:ahLst/>
            <a:cxnLst/>
            <a:rect l="l" t="t" r="r" b="b"/>
            <a:pathLst>
              <a:path w="182879" h="217169">
                <a:moveTo>
                  <a:pt x="182573" y="216889"/>
                </a:moveTo>
                <a:lnTo>
                  <a:pt x="0" y="216889"/>
                </a:lnTo>
                <a:lnTo>
                  <a:pt x="0" y="0"/>
                </a:lnTo>
                <a:lnTo>
                  <a:pt x="182573" y="0"/>
                </a:lnTo>
                <a:lnTo>
                  <a:pt x="182573" y="216889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466397" y="2239966"/>
            <a:ext cx="169545" cy="2165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50" spc="40" dirty="0">
                <a:solidFill>
                  <a:srgbClr val="FBFDFD"/>
                </a:solidFill>
                <a:latin typeface="Arial"/>
                <a:cs typeface="Arial"/>
              </a:rPr>
              <a:t>_,</a:t>
            </a:r>
            <a:endParaRPr sz="1250">
              <a:latin typeface="Arial"/>
              <a:cs typeface="Arial"/>
            </a:endParaRPr>
          </a:p>
        </p:txBody>
      </p:sp>
      <p:sp>
        <p:nvSpPr>
          <p:cNvPr id="41" name="object 41"/>
          <p:cNvSpPr/>
          <p:nvPr/>
        </p:nvSpPr>
        <p:spPr>
          <a:xfrm>
            <a:off x="124980" y="2400034"/>
            <a:ext cx="182880" cy="265430"/>
          </a:xfrm>
          <a:custGeom>
            <a:avLst/>
            <a:gdLst/>
            <a:ahLst/>
            <a:cxnLst/>
            <a:rect l="l" t="t" r="r" b="b"/>
            <a:pathLst>
              <a:path w="182879" h="265430">
                <a:moveTo>
                  <a:pt x="182573" y="265381"/>
                </a:moveTo>
                <a:lnTo>
                  <a:pt x="0" y="265381"/>
                </a:lnTo>
                <a:lnTo>
                  <a:pt x="0" y="0"/>
                </a:lnTo>
                <a:lnTo>
                  <a:pt x="182573" y="0"/>
                </a:lnTo>
                <a:lnTo>
                  <a:pt x="182573" y="265381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object 42"/>
          <p:cNvSpPr txBox="1"/>
          <p:nvPr/>
        </p:nvSpPr>
        <p:spPr>
          <a:xfrm>
            <a:off x="124980" y="2429295"/>
            <a:ext cx="209550" cy="218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95"/>
              </a:lnSpc>
            </a:pPr>
            <a:r>
              <a:rPr sz="1550" spc="40" dirty="0">
                <a:solidFill>
                  <a:srgbClr val="FBFDFD"/>
                </a:solidFill>
                <a:latin typeface="Times New Roman"/>
                <a:cs typeface="Times New Roman"/>
              </a:rPr>
              <a:t>c.;</a:t>
            </a:r>
            <a:endParaRPr sz="1550">
              <a:latin typeface="Times New Roman"/>
              <a:cs typeface="Times New Roman"/>
            </a:endParaRPr>
          </a:p>
        </p:txBody>
      </p:sp>
      <p:sp>
        <p:nvSpPr>
          <p:cNvPr id="43" name="object 43"/>
          <p:cNvSpPr/>
          <p:nvPr/>
        </p:nvSpPr>
        <p:spPr>
          <a:xfrm>
            <a:off x="475259" y="2360371"/>
            <a:ext cx="182880" cy="316865"/>
          </a:xfrm>
          <a:custGeom>
            <a:avLst/>
            <a:gdLst/>
            <a:ahLst/>
            <a:cxnLst/>
            <a:rect l="l" t="t" r="r" b="b"/>
            <a:pathLst>
              <a:path w="182879" h="316864">
                <a:moveTo>
                  <a:pt x="182575" y="0"/>
                </a:moveTo>
                <a:lnTo>
                  <a:pt x="0" y="0"/>
                </a:lnTo>
                <a:lnTo>
                  <a:pt x="0" y="189344"/>
                </a:lnTo>
                <a:lnTo>
                  <a:pt x="0" y="316750"/>
                </a:lnTo>
                <a:lnTo>
                  <a:pt x="182575" y="316750"/>
                </a:lnTo>
                <a:lnTo>
                  <a:pt x="182575" y="189344"/>
                </a:lnTo>
                <a:lnTo>
                  <a:pt x="182575" y="0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object 44"/>
          <p:cNvSpPr txBox="1"/>
          <p:nvPr/>
        </p:nvSpPr>
        <p:spPr>
          <a:xfrm>
            <a:off x="475265" y="2395295"/>
            <a:ext cx="186690" cy="26098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20"/>
              </a:lnSpc>
            </a:pPr>
            <a:r>
              <a:rPr sz="1850" spc="130" dirty="0">
                <a:solidFill>
                  <a:srgbClr val="FBFDFD"/>
                </a:solidFill>
                <a:latin typeface="Times New Roman"/>
                <a:cs typeface="Times New Roman"/>
              </a:rPr>
              <a:t>w</a:t>
            </a:r>
            <a:endParaRPr sz="1850">
              <a:latin typeface="Times New Roman"/>
              <a:cs typeface="Times New Roman"/>
            </a:endParaRPr>
          </a:p>
        </p:txBody>
      </p:sp>
      <p:grpSp>
        <p:nvGrpSpPr>
          <p:cNvPr id="45" name="object 45"/>
          <p:cNvGrpSpPr/>
          <p:nvPr/>
        </p:nvGrpSpPr>
        <p:grpSpPr>
          <a:xfrm>
            <a:off x="121715" y="2433821"/>
            <a:ext cx="516890" cy="573405"/>
            <a:chOff x="121715" y="2433821"/>
            <a:chExt cx="516890" cy="573405"/>
          </a:xfrm>
        </p:grpSpPr>
        <p:sp>
          <p:nvSpPr>
            <p:cNvPr id="46" name="object 46"/>
            <p:cNvSpPr/>
            <p:nvPr/>
          </p:nvSpPr>
          <p:spPr>
            <a:xfrm>
              <a:off x="121715" y="2433821"/>
              <a:ext cx="193040" cy="573405"/>
            </a:xfrm>
            <a:custGeom>
              <a:avLst/>
              <a:gdLst/>
              <a:ahLst/>
              <a:cxnLst/>
              <a:rect l="l" t="t" r="r" b="b"/>
              <a:pathLst>
                <a:path w="193040" h="573405">
                  <a:moveTo>
                    <a:pt x="192716" y="573193"/>
                  </a:moveTo>
                  <a:lnTo>
                    <a:pt x="0" y="573193"/>
                  </a:lnTo>
                  <a:lnTo>
                    <a:pt x="0" y="0"/>
                  </a:lnTo>
                  <a:lnTo>
                    <a:pt x="192716" y="0"/>
                  </a:lnTo>
                  <a:lnTo>
                    <a:pt x="192716" y="573193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455549" y="2433827"/>
              <a:ext cx="182880" cy="573405"/>
            </a:xfrm>
            <a:custGeom>
              <a:avLst/>
              <a:gdLst/>
              <a:ahLst/>
              <a:cxnLst/>
              <a:rect l="l" t="t" r="r" b="b"/>
              <a:pathLst>
                <a:path w="182879" h="573405">
                  <a:moveTo>
                    <a:pt x="182575" y="0"/>
                  </a:moveTo>
                  <a:lnTo>
                    <a:pt x="0" y="0"/>
                  </a:lnTo>
                  <a:lnTo>
                    <a:pt x="0" y="115887"/>
                  </a:lnTo>
                  <a:lnTo>
                    <a:pt x="0" y="573189"/>
                  </a:lnTo>
                  <a:lnTo>
                    <a:pt x="182575" y="573189"/>
                  </a:lnTo>
                  <a:lnTo>
                    <a:pt x="182575" y="115887"/>
                  </a:lnTo>
                  <a:lnTo>
                    <a:pt x="182575" y="0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8" name="object 48"/>
          <p:cNvSpPr txBox="1"/>
          <p:nvPr/>
        </p:nvSpPr>
        <p:spPr>
          <a:xfrm>
            <a:off x="121715" y="2497345"/>
            <a:ext cx="457200" cy="382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740"/>
              </a:lnSpc>
            </a:pPr>
            <a:r>
              <a:rPr sz="2650" spc="-630" dirty="0">
                <a:solidFill>
                  <a:srgbClr val="FBFDFD"/>
                </a:solidFill>
                <a:latin typeface="Courier New"/>
                <a:cs typeface="Courier New"/>
              </a:rPr>
              <a:t>_</a:t>
            </a:r>
            <a:r>
              <a:rPr sz="2650" spc="-625" dirty="0">
                <a:solidFill>
                  <a:srgbClr val="FBFDFD"/>
                </a:solidFill>
                <a:latin typeface="Courier New"/>
                <a:cs typeface="Courier New"/>
              </a:rPr>
              <a:t>,</a:t>
            </a:r>
            <a:r>
              <a:rPr sz="2650" spc="-900" dirty="0">
                <a:solidFill>
                  <a:srgbClr val="FBFDFD"/>
                </a:solidFill>
                <a:latin typeface="Courier New"/>
                <a:cs typeface="Courier New"/>
              </a:rPr>
              <a:t> </a:t>
            </a:r>
            <a:r>
              <a:rPr sz="2650" spc="-625" dirty="0">
                <a:solidFill>
                  <a:srgbClr val="FBFDFD"/>
                </a:solidFill>
                <a:latin typeface="Courier New"/>
                <a:cs typeface="Courier New"/>
              </a:rPr>
              <a:t>e</a:t>
            </a:r>
            <a:endParaRPr sz="2650">
              <a:latin typeface="Courier New"/>
              <a:cs typeface="Courier New"/>
            </a:endParaRPr>
          </a:p>
        </p:txBody>
      </p:sp>
      <p:sp>
        <p:nvSpPr>
          <p:cNvPr id="49" name="object 49"/>
          <p:cNvSpPr/>
          <p:nvPr/>
        </p:nvSpPr>
        <p:spPr>
          <a:xfrm>
            <a:off x="49695" y="2549715"/>
            <a:ext cx="527685" cy="973455"/>
          </a:xfrm>
          <a:custGeom>
            <a:avLst/>
            <a:gdLst/>
            <a:ahLst/>
            <a:cxnLst/>
            <a:rect l="l" t="t" r="r" b="b"/>
            <a:pathLst>
              <a:path w="527685" h="973454">
                <a:moveTo>
                  <a:pt x="527431" y="0"/>
                </a:moveTo>
                <a:lnTo>
                  <a:pt x="0" y="0"/>
                </a:lnTo>
                <a:lnTo>
                  <a:pt x="0" y="872324"/>
                </a:lnTo>
                <a:lnTo>
                  <a:pt x="0" y="973340"/>
                </a:lnTo>
                <a:lnTo>
                  <a:pt x="527431" y="973340"/>
                </a:lnTo>
                <a:lnTo>
                  <a:pt x="527431" y="872324"/>
                </a:lnTo>
                <a:lnTo>
                  <a:pt x="527431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object 50"/>
          <p:cNvSpPr txBox="1"/>
          <p:nvPr/>
        </p:nvSpPr>
        <p:spPr>
          <a:xfrm>
            <a:off x="37000" y="2549023"/>
            <a:ext cx="703580" cy="7124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500" spc="-40" dirty="0">
                <a:solidFill>
                  <a:srgbClr val="FBFDFD"/>
                </a:solidFill>
                <a:latin typeface="Courier New"/>
                <a:cs typeface="Courier New"/>
              </a:rPr>
              <a:t>º2</a:t>
            </a:r>
            <a:endParaRPr sz="4500">
              <a:latin typeface="Courier New"/>
              <a:cs typeface="Courier New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56876" y="3078692"/>
            <a:ext cx="211454" cy="282575"/>
          </a:xfrm>
          <a:custGeom>
            <a:avLst/>
            <a:gdLst/>
            <a:ahLst/>
            <a:cxnLst/>
            <a:rect l="l" t="t" r="r" b="b"/>
            <a:pathLst>
              <a:path w="211454" h="282575">
                <a:moveTo>
                  <a:pt x="0" y="282502"/>
                </a:moveTo>
                <a:lnTo>
                  <a:pt x="211305" y="282502"/>
                </a:lnTo>
                <a:lnTo>
                  <a:pt x="211305" y="0"/>
                </a:lnTo>
                <a:lnTo>
                  <a:pt x="0" y="0"/>
                </a:lnTo>
                <a:lnTo>
                  <a:pt x="0" y="282502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 txBox="1"/>
          <p:nvPr/>
        </p:nvSpPr>
        <p:spPr>
          <a:xfrm>
            <a:off x="44176" y="3074292"/>
            <a:ext cx="129539" cy="2774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50" spc="-10" dirty="0">
                <a:solidFill>
                  <a:srgbClr val="FBFDFD"/>
                </a:solidFill>
                <a:latin typeface="Times New Roman"/>
                <a:cs typeface="Times New Roman"/>
              </a:rPr>
              <a:t>1</a:t>
            </a:r>
            <a:endParaRPr sz="165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160430" y="2882356"/>
            <a:ext cx="259715" cy="51180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3985"/>
              </a:lnSpc>
            </a:pPr>
            <a:r>
              <a:rPr sz="1650" spc="20" dirty="0">
                <a:solidFill>
                  <a:srgbClr val="FBFDFD"/>
                </a:solidFill>
                <a:latin typeface="Times New Roman"/>
                <a:cs typeface="Times New Roman"/>
              </a:rPr>
              <a:t>2</a:t>
            </a:r>
            <a:r>
              <a:rPr sz="3600" spc="-170" dirty="0">
                <a:solidFill>
                  <a:srgbClr val="DFF4F7"/>
                </a:solidFill>
                <a:latin typeface="Arial"/>
                <a:cs typeface="Arial"/>
              </a:rPr>
              <a:t>'</a:t>
            </a:r>
            <a:r>
              <a:rPr sz="3600" spc="-650" dirty="0">
                <a:solidFill>
                  <a:srgbClr val="FBFDFD"/>
                </a:solidFill>
                <a:latin typeface="Arial"/>
                <a:cs typeface="Arial"/>
              </a:rPr>
              <a:t>º</a:t>
            </a:r>
            <a:endParaRPr sz="3600">
              <a:latin typeface="Arial"/>
              <a:cs typeface="Arial"/>
            </a:endParaRPr>
          </a:p>
        </p:txBody>
      </p:sp>
      <p:sp>
        <p:nvSpPr>
          <p:cNvPr id="54" name="object 54"/>
          <p:cNvSpPr/>
          <p:nvPr/>
        </p:nvSpPr>
        <p:spPr>
          <a:xfrm>
            <a:off x="268182" y="2820875"/>
            <a:ext cx="248920" cy="296545"/>
          </a:xfrm>
          <a:custGeom>
            <a:avLst/>
            <a:gdLst/>
            <a:ahLst/>
            <a:cxnLst/>
            <a:rect l="l" t="t" r="r" b="b"/>
            <a:pathLst>
              <a:path w="248920" h="296544">
                <a:moveTo>
                  <a:pt x="0" y="296043"/>
                </a:moveTo>
                <a:lnTo>
                  <a:pt x="248908" y="296043"/>
                </a:lnTo>
                <a:lnTo>
                  <a:pt x="248908" y="0"/>
                </a:lnTo>
                <a:lnTo>
                  <a:pt x="0" y="0"/>
                </a:lnTo>
                <a:lnTo>
                  <a:pt x="0" y="296043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131851" y="3116922"/>
            <a:ext cx="527685" cy="503555"/>
          </a:xfrm>
          <a:custGeom>
            <a:avLst/>
            <a:gdLst/>
            <a:ahLst/>
            <a:cxnLst/>
            <a:rect l="l" t="t" r="r" b="b"/>
            <a:pathLst>
              <a:path w="527685" h="503554">
                <a:moveTo>
                  <a:pt x="527431" y="0"/>
                </a:moveTo>
                <a:lnTo>
                  <a:pt x="0" y="0"/>
                </a:lnTo>
                <a:lnTo>
                  <a:pt x="0" y="305117"/>
                </a:lnTo>
                <a:lnTo>
                  <a:pt x="0" y="503186"/>
                </a:lnTo>
                <a:lnTo>
                  <a:pt x="527431" y="503186"/>
                </a:lnTo>
                <a:lnTo>
                  <a:pt x="527431" y="305117"/>
                </a:lnTo>
                <a:lnTo>
                  <a:pt x="527431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6" name="object 56"/>
          <p:cNvSpPr txBox="1"/>
          <p:nvPr/>
        </p:nvSpPr>
        <p:spPr>
          <a:xfrm>
            <a:off x="125310" y="3118807"/>
            <a:ext cx="509270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58419">
              <a:lnSpc>
                <a:spcPct val="100000"/>
              </a:lnSpc>
              <a:spcBef>
                <a:spcPts val="105"/>
              </a:spcBef>
            </a:pPr>
            <a:r>
              <a:rPr sz="2900" spc="-795" dirty="0">
                <a:solidFill>
                  <a:srgbClr val="FBFDFD"/>
                </a:solidFill>
                <a:latin typeface="Arial"/>
                <a:cs typeface="Arial"/>
              </a:rPr>
              <a:t>u</a:t>
            </a:r>
            <a:endParaRPr sz="2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135852" y="3462785"/>
            <a:ext cx="553085" cy="245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55"/>
              </a:lnSpc>
            </a:pPr>
            <a:r>
              <a:rPr sz="1500" b="1" spc="-125" dirty="0">
                <a:solidFill>
                  <a:srgbClr val="FBFDFD"/>
                </a:solidFill>
                <a:latin typeface="Courier New"/>
                <a:cs typeface="Courier New"/>
              </a:rPr>
              <a:t>VI</a:t>
            </a:r>
            <a:r>
              <a:rPr sz="1500" b="1" spc="50" dirty="0">
                <a:solidFill>
                  <a:srgbClr val="FBFDFD"/>
                </a:solidFill>
                <a:latin typeface="Courier New"/>
                <a:cs typeface="Courier New"/>
              </a:rPr>
              <a:t> </a:t>
            </a:r>
            <a:r>
              <a:rPr sz="1700" spc="-150" dirty="0">
                <a:solidFill>
                  <a:srgbClr val="FBFDFD"/>
                </a:solidFill>
                <a:latin typeface="Courier New"/>
                <a:cs typeface="Courier New"/>
              </a:rPr>
              <a:t>&lt;(</a:t>
            </a:r>
            <a:endParaRPr sz="1700">
              <a:latin typeface="Courier New"/>
              <a:cs typeface="Courier New"/>
            </a:endParaRPr>
          </a:p>
        </p:txBody>
      </p:sp>
      <p:grpSp>
        <p:nvGrpSpPr>
          <p:cNvPr id="58" name="object 58"/>
          <p:cNvGrpSpPr/>
          <p:nvPr/>
        </p:nvGrpSpPr>
        <p:grpSpPr>
          <a:xfrm>
            <a:off x="135852" y="3409812"/>
            <a:ext cx="513715" cy="368935"/>
            <a:chOff x="135852" y="3409812"/>
            <a:chExt cx="513715" cy="368935"/>
          </a:xfrm>
        </p:grpSpPr>
        <p:sp>
          <p:nvSpPr>
            <p:cNvPr id="59" name="object 59"/>
            <p:cNvSpPr/>
            <p:nvPr/>
          </p:nvSpPr>
          <p:spPr>
            <a:xfrm>
              <a:off x="135852" y="3409812"/>
              <a:ext cx="182880" cy="368935"/>
            </a:xfrm>
            <a:custGeom>
              <a:avLst/>
              <a:gdLst/>
              <a:ahLst/>
              <a:cxnLst/>
              <a:rect l="l" t="t" r="r" b="b"/>
              <a:pathLst>
                <a:path w="182879" h="368935">
                  <a:moveTo>
                    <a:pt x="182573" y="368510"/>
                  </a:moveTo>
                  <a:lnTo>
                    <a:pt x="0" y="368510"/>
                  </a:lnTo>
                  <a:lnTo>
                    <a:pt x="0" y="0"/>
                  </a:lnTo>
                  <a:lnTo>
                    <a:pt x="182573" y="0"/>
                  </a:lnTo>
                  <a:lnTo>
                    <a:pt x="182573" y="368510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466374" y="3422034"/>
              <a:ext cx="182880" cy="122555"/>
            </a:xfrm>
            <a:custGeom>
              <a:avLst/>
              <a:gdLst/>
              <a:ahLst/>
              <a:cxnLst/>
              <a:rect l="l" t="t" r="r" b="b"/>
              <a:pathLst>
                <a:path w="182879" h="122554">
                  <a:moveTo>
                    <a:pt x="0" y="122457"/>
                  </a:moveTo>
                  <a:lnTo>
                    <a:pt x="182573" y="122457"/>
                  </a:lnTo>
                  <a:lnTo>
                    <a:pt x="182573" y="0"/>
                  </a:lnTo>
                  <a:lnTo>
                    <a:pt x="0" y="0"/>
                  </a:lnTo>
                  <a:lnTo>
                    <a:pt x="0" y="122457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/>
          <p:nvPr/>
        </p:nvSpPr>
        <p:spPr>
          <a:xfrm>
            <a:off x="138341" y="3544493"/>
            <a:ext cx="527685" cy="381000"/>
          </a:xfrm>
          <a:custGeom>
            <a:avLst/>
            <a:gdLst/>
            <a:ahLst/>
            <a:cxnLst/>
            <a:rect l="l" t="t" r="r" b="b"/>
            <a:pathLst>
              <a:path w="527685" h="381000">
                <a:moveTo>
                  <a:pt x="527431" y="0"/>
                </a:moveTo>
                <a:lnTo>
                  <a:pt x="0" y="0"/>
                </a:lnTo>
                <a:lnTo>
                  <a:pt x="0" y="223037"/>
                </a:lnTo>
                <a:lnTo>
                  <a:pt x="0" y="380796"/>
                </a:lnTo>
                <a:lnTo>
                  <a:pt x="527431" y="380796"/>
                </a:lnTo>
                <a:lnTo>
                  <a:pt x="527431" y="223037"/>
                </a:lnTo>
                <a:lnTo>
                  <a:pt x="527431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2" name="object 62"/>
          <p:cNvSpPr txBox="1"/>
          <p:nvPr/>
        </p:nvSpPr>
        <p:spPr>
          <a:xfrm>
            <a:off x="138343" y="3621113"/>
            <a:ext cx="101600" cy="2235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sz="1550" b="1" spc="-140" dirty="0">
                <a:solidFill>
                  <a:srgbClr val="FBFDFD"/>
                </a:solidFill>
                <a:latin typeface="Courier New"/>
                <a:cs typeface="Courier New"/>
              </a:rPr>
              <a:t>W</a:t>
            </a:r>
            <a:endParaRPr sz="1550">
              <a:latin typeface="Courier New"/>
              <a:cs typeface="Courier New"/>
            </a:endParaRPr>
          </a:p>
        </p:txBody>
      </p:sp>
      <p:grpSp>
        <p:nvGrpSpPr>
          <p:cNvPr id="63" name="object 63"/>
          <p:cNvGrpSpPr/>
          <p:nvPr/>
        </p:nvGrpSpPr>
        <p:grpSpPr>
          <a:xfrm>
            <a:off x="119655" y="3635312"/>
            <a:ext cx="520065" cy="471170"/>
            <a:chOff x="119655" y="3635312"/>
            <a:chExt cx="520065" cy="471170"/>
          </a:xfrm>
        </p:grpSpPr>
        <p:sp>
          <p:nvSpPr>
            <p:cNvPr id="64" name="object 64"/>
            <p:cNvSpPr/>
            <p:nvPr/>
          </p:nvSpPr>
          <p:spPr>
            <a:xfrm>
              <a:off x="119655" y="3635312"/>
              <a:ext cx="182880" cy="471170"/>
            </a:xfrm>
            <a:custGeom>
              <a:avLst/>
              <a:gdLst/>
              <a:ahLst/>
              <a:cxnLst/>
              <a:rect l="l" t="t" r="r" b="b"/>
              <a:pathLst>
                <a:path w="182879" h="471170">
                  <a:moveTo>
                    <a:pt x="182573" y="470838"/>
                  </a:moveTo>
                  <a:lnTo>
                    <a:pt x="0" y="470838"/>
                  </a:lnTo>
                  <a:lnTo>
                    <a:pt x="0" y="0"/>
                  </a:lnTo>
                  <a:lnTo>
                    <a:pt x="182573" y="0"/>
                  </a:lnTo>
                  <a:lnTo>
                    <a:pt x="182573" y="470838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456751" y="3767527"/>
              <a:ext cx="182880" cy="304165"/>
            </a:xfrm>
            <a:custGeom>
              <a:avLst/>
              <a:gdLst/>
              <a:ahLst/>
              <a:cxnLst/>
              <a:rect l="l" t="t" r="r" b="b"/>
              <a:pathLst>
                <a:path w="182879" h="304164">
                  <a:moveTo>
                    <a:pt x="182573" y="303645"/>
                  </a:moveTo>
                  <a:lnTo>
                    <a:pt x="0" y="303645"/>
                  </a:lnTo>
                  <a:lnTo>
                    <a:pt x="0" y="0"/>
                  </a:lnTo>
                  <a:lnTo>
                    <a:pt x="182573" y="0"/>
                  </a:lnTo>
                  <a:lnTo>
                    <a:pt x="182573" y="303645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6" name="object 66"/>
          <p:cNvSpPr txBox="1"/>
          <p:nvPr/>
        </p:nvSpPr>
        <p:spPr>
          <a:xfrm>
            <a:off x="94255" y="3636446"/>
            <a:ext cx="605790" cy="4451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5400">
              <a:lnSpc>
                <a:spcPct val="100000"/>
              </a:lnSpc>
              <a:spcBef>
                <a:spcPts val="100"/>
              </a:spcBef>
            </a:pPr>
            <a:r>
              <a:rPr sz="2750" spc="-430" dirty="0">
                <a:solidFill>
                  <a:srgbClr val="FBFDFD"/>
                </a:solidFill>
                <a:latin typeface="Times New Roman"/>
                <a:cs typeface="Times New Roman"/>
              </a:rPr>
              <a:t>o</a:t>
            </a:r>
            <a:r>
              <a:rPr sz="2325" b="1" spc="-202" baseline="60931" dirty="0">
                <a:solidFill>
                  <a:srgbClr val="FBFDFD"/>
                </a:solidFill>
                <a:latin typeface="Courier New"/>
                <a:cs typeface="Courier New"/>
              </a:rPr>
              <a:t>N</a:t>
            </a:r>
            <a:r>
              <a:rPr sz="2325" b="1" spc="-37" baseline="60931" dirty="0">
                <a:solidFill>
                  <a:srgbClr val="FBFDFD"/>
                </a:solidFill>
                <a:latin typeface="Courier New"/>
                <a:cs typeface="Courier New"/>
              </a:rPr>
              <a:t> </a:t>
            </a:r>
            <a:r>
              <a:rPr sz="1750" spc="-170" dirty="0">
                <a:solidFill>
                  <a:srgbClr val="FBFDFD"/>
                </a:solidFill>
                <a:latin typeface="Arial"/>
                <a:cs typeface="Arial"/>
              </a:rPr>
              <a:t>::::¡</a:t>
            </a:r>
            <a:endParaRPr sz="1750">
              <a:latin typeface="Arial"/>
              <a:cs typeface="Arial"/>
            </a:endParaRPr>
          </a:p>
        </p:txBody>
      </p:sp>
      <p:grpSp>
        <p:nvGrpSpPr>
          <p:cNvPr id="67" name="object 67"/>
          <p:cNvGrpSpPr/>
          <p:nvPr/>
        </p:nvGrpSpPr>
        <p:grpSpPr>
          <a:xfrm>
            <a:off x="0" y="3991818"/>
            <a:ext cx="648970" cy="368300"/>
            <a:chOff x="0" y="3991818"/>
            <a:chExt cx="648970" cy="368300"/>
          </a:xfrm>
        </p:grpSpPr>
        <p:sp>
          <p:nvSpPr>
            <p:cNvPr id="68" name="object 68"/>
            <p:cNvSpPr/>
            <p:nvPr/>
          </p:nvSpPr>
          <p:spPr>
            <a:xfrm>
              <a:off x="0" y="3991818"/>
              <a:ext cx="161925" cy="368300"/>
            </a:xfrm>
            <a:custGeom>
              <a:avLst/>
              <a:gdLst/>
              <a:ahLst/>
              <a:cxnLst/>
              <a:rect l="l" t="t" r="r" b="b"/>
              <a:pathLst>
                <a:path w="161925" h="368300">
                  <a:moveTo>
                    <a:pt x="0" y="367709"/>
                  </a:moveTo>
                  <a:lnTo>
                    <a:pt x="0" y="0"/>
                  </a:lnTo>
                  <a:lnTo>
                    <a:pt x="161616" y="0"/>
                  </a:lnTo>
                  <a:lnTo>
                    <a:pt x="161616" y="367709"/>
                  </a:lnTo>
                  <a:lnTo>
                    <a:pt x="0" y="367709"/>
                  </a:lnTo>
                  <a:close/>
                </a:path>
              </a:pathLst>
            </a:custGeom>
            <a:solidFill>
              <a:srgbClr val="019CF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456231" y="3991818"/>
              <a:ext cx="193040" cy="151765"/>
            </a:xfrm>
            <a:custGeom>
              <a:avLst/>
              <a:gdLst/>
              <a:ahLst/>
              <a:cxnLst/>
              <a:rect l="l" t="t" r="r" b="b"/>
              <a:pathLst>
                <a:path w="193040" h="151764">
                  <a:moveTo>
                    <a:pt x="0" y="151655"/>
                  </a:moveTo>
                  <a:lnTo>
                    <a:pt x="192716" y="151655"/>
                  </a:lnTo>
                  <a:lnTo>
                    <a:pt x="192716" y="0"/>
                  </a:lnTo>
                  <a:lnTo>
                    <a:pt x="0" y="0"/>
                  </a:lnTo>
                  <a:lnTo>
                    <a:pt x="0" y="151655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0" name="object 70"/>
          <p:cNvSpPr txBox="1"/>
          <p:nvPr/>
        </p:nvSpPr>
        <p:spPr>
          <a:xfrm>
            <a:off x="456231" y="4032569"/>
            <a:ext cx="118110" cy="245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55"/>
              </a:lnSpc>
            </a:pPr>
            <a:r>
              <a:rPr sz="1700" spc="-95" dirty="0">
                <a:solidFill>
                  <a:srgbClr val="FBFDFD"/>
                </a:solidFill>
                <a:latin typeface="Courier New"/>
                <a:cs typeface="Courier New"/>
              </a:rPr>
              <a:t>&lt;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71" name="object 71"/>
          <p:cNvSpPr txBox="1"/>
          <p:nvPr/>
        </p:nvSpPr>
        <p:spPr>
          <a:xfrm>
            <a:off x="-43800" y="3983658"/>
            <a:ext cx="74866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617220" algn="l"/>
              </a:tabLst>
            </a:pPr>
            <a:r>
              <a:rPr sz="1700" spc="-330" dirty="0">
                <a:solidFill>
                  <a:srgbClr val="FBFDFD"/>
                </a:solidFill>
                <a:latin typeface="Courier New"/>
                <a:cs typeface="Courier New"/>
              </a:rPr>
              <a:t>-	</a:t>
            </a:r>
            <a:r>
              <a:rPr sz="1700" spc="-95" dirty="0">
                <a:solidFill>
                  <a:srgbClr val="FBFDFD"/>
                </a:solidFill>
                <a:latin typeface="Courier New"/>
                <a:cs typeface="Courier New"/>
              </a:rPr>
              <a:t>(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131858" y="4143473"/>
            <a:ext cx="527685" cy="278130"/>
          </a:xfrm>
          <a:custGeom>
            <a:avLst/>
            <a:gdLst/>
            <a:ahLst/>
            <a:cxnLst/>
            <a:rect l="l" t="t" r="r" b="b"/>
            <a:pathLst>
              <a:path w="527685" h="278129">
                <a:moveTo>
                  <a:pt x="527435" y="277618"/>
                </a:moveTo>
                <a:lnTo>
                  <a:pt x="0" y="277618"/>
                </a:lnTo>
                <a:lnTo>
                  <a:pt x="0" y="0"/>
                </a:lnTo>
                <a:lnTo>
                  <a:pt x="527435" y="0"/>
                </a:lnTo>
                <a:lnTo>
                  <a:pt x="527435" y="277618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182993" y="4170798"/>
            <a:ext cx="102870" cy="2279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770"/>
              </a:lnSpc>
            </a:pPr>
            <a:r>
              <a:rPr sz="1600" spc="-85" dirty="0">
                <a:solidFill>
                  <a:srgbClr val="FBFDFD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74" name="object 74"/>
          <p:cNvSpPr txBox="1"/>
          <p:nvPr/>
        </p:nvSpPr>
        <p:spPr>
          <a:xfrm>
            <a:off x="114463" y="4276427"/>
            <a:ext cx="405130" cy="472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365"/>
              </a:lnSpc>
            </a:pPr>
            <a:r>
              <a:rPr sz="2450" spc="-135" dirty="0">
                <a:solidFill>
                  <a:srgbClr val="FBFDFD"/>
                </a:solidFill>
                <a:latin typeface="Arial"/>
                <a:cs typeface="Arial"/>
              </a:rPr>
              <a:t>&gt;o</a:t>
            </a:r>
            <a:endParaRPr sz="2450">
              <a:latin typeface="Arial"/>
              <a:cs typeface="Arial"/>
            </a:endParaRPr>
          </a:p>
          <a:p>
            <a:pPr marL="9525">
              <a:lnSpc>
                <a:spcPts val="1335"/>
              </a:lnSpc>
              <a:tabLst>
                <a:tab pos="356235" algn="l"/>
              </a:tabLst>
            </a:pPr>
            <a:r>
              <a:rPr sz="1400" b="1" spc="-155" dirty="0">
                <a:solidFill>
                  <a:srgbClr val="FBFDFD"/>
                </a:solidFill>
                <a:latin typeface="Arial"/>
                <a:cs typeface="Arial"/>
              </a:rPr>
              <a:t>01</a:t>
            </a:r>
            <a:r>
              <a:rPr sz="1400" b="1" spc="-90" dirty="0">
                <a:solidFill>
                  <a:srgbClr val="FBFDFD"/>
                </a:solidFill>
                <a:latin typeface="Arial"/>
                <a:cs typeface="Arial"/>
              </a:rPr>
              <a:t>:</a:t>
            </a:r>
            <a:r>
              <a:rPr sz="1400" b="1" dirty="0">
                <a:solidFill>
                  <a:srgbClr val="FBFDFD"/>
                </a:solidFill>
                <a:latin typeface="Arial"/>
                <a:cs typeface="Arial"/>
              </a:rPr>
              <a:t>	</a:t>
            </a:r>
            <a:r>
              <a:rPr sz="1400" spc="-90" dirty="0">
                <a:solidFill>
                  <a:srgbClr val="FBFDFD"/>
                </a:solidFill>
                <a:latin typeface="Arial"/>
                <a:cs typeface="Arial"/>
              </a:rPr>
              <a:t>-</a:t>
            </a:r>
            <a:endParaRPr sz="1400">
              <a:latin typeface="Arial"/>
              <a:cs typeface="Arial"/>
            </a:endParaRPr>
          </a:p>
        </p:txBody>
      </p:sp>
      <p:sp>
        <p:nvSpPr>
          <p:cNvPr id="75" name="object 75"/>
          <p:cNvSpPr/>
          <p:nvPr/>
        </p:nvSpPr>
        <p:spPr>
          <a:xfrm>
            <a:off x="114452" y="4234586"/>
            <a:ext cx="527685" cy="544195"/>
          </a:xfrm>
          <a:custGeom>
            <a:avLst/>
            <a:gdLst/>
            <a:ahLst/>
            <a:cxnLst/>
            <a:rect l="l" t="t" r="r" b="b"/>
            <a:pathLst>
              <a:path w="527685" h="544195">
                <a:moveTo>
                  <a:pt x="527443" y="0"/>
                </a:moveTo>
                <a:lnTo>
                  <a:pt x="0" y="0"/>
                </a:lnTo>
                <a:lnTo>
                  <a:pt x="0" y="291452"/>
                </a:lnTo>
                <a:lnTo>
                  <a:pt x="0" y="425107"/>
                </a:lnTo>
                <a:lnTo>
                  <a:pt x="9944" y="425107"/>
                </a:lnTo>
                <a:lnTo>
                  <a:pt x="9944" y="543585"/>
                </a:lnTo>
                <a:lnTo>
                  <a:pt x="192519" y="543585"/>
                </a:lnTo>
                <a:lnTo>
                  <a:pt x="192519" y="425107"/>
                </a:lnTo>
                <a:lnTo>
                  <a:pt x="527443" y="425107"/>
                </a:lnTo>
                <a:lnTo>
                  <a:pt x="527443" y="291452"/>
                </a:lnTo>
                <a:lnTo>
                  <a:pt x="527443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130962" y="4437722"/>
            <a:ext cx="527685" cy="577850"/>
          </a:xfrm>
          <a:custGeom>
            <a:avLst/>
            <a:gdLst/>
            <a:ahLst/>
            <a:cxnLst/>
            <a:rect l="l" t="t" r="r" b="b"/>
            <a:pathLst>
              <a:path w="527685" h="577850">
                <a:moveTo>
                  <a:pt x="527431" y="0"/>
                </a:moveTo>
                <a:lnTo>
                  <a:pt x="0" y="0"/>
                </a:lnTo>
                <a:lnTo>
                  <a:pt x="0" y="296849"/>
                </a:lnTo>
                <a:lnTo>
                  <a:pt x="0" y="519734"/>
                </a:lnTo>
                <a:lnTo>
                  <a:pt x="0" y="577329"/>
                </a:lnTo>
                <a:lnTo>
                  <a:pt x="527431" y="577329"/>
                </a:lnTo>
                <a:lnTo>
                  <a:pt x="527431" y="519734"/>
                </a:lnTo>
                <a:lnTo>
                  <a:pt x="527431" y="296849"/>
                </a:lnTo>
                <a:lnTo>
                  <a:pt x="527431" y="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263068" y="4491121"/>
            <a:ext cx="170815" cy="3841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50" b="1" spc="-275" dirty="0">
                <a:solidFill>
                  <a:srgbClr val="FBFDFD"/>
                </a:solidFill>
                <a:latin typeface="Courier New"/>
                <a:cs typeface="Courier New"/>
              </a:rPr>
              <a:t>u</a:t>
            </a:r>
            <a:endParaRPr sz="2350">
              <a:latin typeface="Courier New"/>
              <a:cs typeface="Courier New"/>
            </a:endParaRPr>
          </a:p>
        </p:txBody>
      </p:sp>
      <p:sp>
        <p:nvSpPr>
          <p:cNvPr id="78" name="object 78"/>
          <p:cNvSpPr txBox="1"/>
          <p:nvPr/>
        </p:nvSpPr>
        <p:spPr>
          <a:xfrm>
            <a:off x="130964" y="4553879"/>
            <a:ext cx="145415" cy="3390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30"/>
              </a:lnSpc>
            </a:pPr>
            <a:r>
              <a:rPr sz="2350" b="1" spc="-275" dirty="0">
                <a:solidFill>
                  <a:srgbClr val="FBFDFD"/>
                </a:solidFill>
                <a:latin typeface="Courier New"/>
                <a:cs typeface="Courier New"/>
              </a:rPr>
              <a:t>w</a:t>
            </a:r>
            <a:endParaRPr sz="2350">
              <a:latin typeface="Courier New"/>
              <a:cs typeface="Courier New"/>
            </a:endParaRPr>
          </a:p>
        </p:txBody>
      </p:sp>
      <p:sp>
        <p:nvSpPr>
          <p:cNvPr id="79" name="object 79"/>
          <p:cNvSpPr/>
          <p:nvPr/>
        </p:nvSpPr>
        <p:spPr>
          <a:xfrm>
            <a:off x="135852" y="4722350"/>
            <a:ext cx="182880" cy="368935"/>
          </a:xfrm>
          <a:custGeom>
            <a:avLst/>
            <a:gdLst/>
            <a:ahLst/>
            <a:cxnLst/>
            <a:rect l="l" t="t" r="r" b="b"/>
            <a:pathLst>
              <a:path w="182879" h="368935">
                <a:moveTo>
                  <a:pt x="182573" y="368510"/>
                </a:moveTo>
                <a:lnTo>
                  <a:pt x="0" y="368510"/>
                </a:lnTo>
                <a:lnTo>
                  <a:pt x="0" y="0"/>
                </a:lnTo>
                <a:lnTo>
                  <a:pt x="182573" y="0"/>
                </a:lnTo>
                <a:lnTo>
                  <a:pt x="182573" y="368510"/>
                </a:lnTo>
                <a:close/>
              </a:path>
            </a:pathLst>
          </a:custGeom>
          <a:solidFill>
            <a:srgbClr val="019C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123152" y="4751849"/>
            <a:ext cx="224154" cy="2546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spc="-125" dirty="0">
                <a:solidFill>
                  <a:srgbClr val="FBFDFD"/>
                </a:solidFill>
                <a:latin typeface="Courier New"/>
                <a:cs typeface="Courier New"/>
              </a:rPr>
              <a:t>VI</a:t>
            </a:r>
            <a:endParaRPr sz="1500">
              <a:latin typeface="Courier New"/>
              <a:cs typeface="Courier New"/>
            </a:endParaRPr>
          </a:p>
        </p:txBody>
      </p:sp>
      <p:sp>
        <p:nvSpPr>
          <p:cNvPr id="81" name="object 81"/>
          <p:cNvSpPr/>
          <p:nvPr/>
        </p:nvSpPr>
        <p:spPr>
          <a:xfrm>
            <a:off x="466374" y="4734572"/>
            <a:ext cx="182880" cy="368300"/>
          </a:xfrm>
          <a:custGeom>
            <a:avLst/>
            <a:gdLst/>
            <a:ahLst/>
            <a:cxnLst/>
            <a:rect l="l" t="t" r="r" b="b"/>
            <a:pathLst>
              <a:path w="182879" h="368300">
                <a:moveTo>
                  <a:pt x="182573" y="367709"/>
                </a:moveTo>
                <a:lnTo>
                  <a:pt x="0" y="367709"/>
                </a:lnTo>
                <a:lnTo>
                  <a:pt x="0" y="0"/>
                </a:lnTo>
                <a:lnTo>
                  <a:pt x="182573" y="0"/>
                </a:lnTo>
                <a:lnTo>
                  <a:pt x="182573" y="367709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453674" y="4726412"/>
            <a:ext cx="24828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spc="-150" dirty="0">
                <a:solidFill>
                  <a:srgbClr val="FBFDFD"/>
                </a:solidFill>
                <a:latin typeface="Courier New"/>
                <a:cs typeface="Courier New"/>
              </a:rPr>
              <a:t>&lt;</a:t>
            </a:r>
            <a:r>
              <a:rPr sz="1700" spc="-145" dirty="0">
                <a:solidFill>
                  <a:srgbClr val="FBFDFD"/>
                </a:solidFill>
                <a:latin typeface="Courier New"/>
                <a:cs typeface="Courier New"/>
              </a:rPr>
              <a:t>(</a:t>
            </a:r>
            <a:endParaRPr sz="1700">
              <a:latin typeface="Courier New"/>
              <a:cs typeface="Courier New"/>
            </a:endParaRPr>
          </a:p>
        </p:txBody>
      </p:sp>
      <p:sp>
        <p:nvSpPr>
          <p:cNvPr id="83" name="object 83"/>
          <p:cNvSpPr/>
          <p:nvPr/>
        </p:nvSpPr>
        <p:spPr>
          <a:xfrm>
            <a:off x="411693" y="4957450"/>
            <a:ext cx="182880" cy="278130"/>
          </a:xfrm>
          <a:custGeom>
            <a:avLst/>
            <a:gdLst/>
            <a:ahLst/>
            <a:cxnLst/>
            <a:rect l="l" t="t" r="r" b="b"/>
            <a:pathLst>
              <a:path w="182879" h="278129">
                <a:moveTo>
                  <a:pt x="182573" y="277618"/>
                </a:moveTo>
                <a:lnTo>
                  <a:pt x="0" y="277618"/>
                </a:lnTo>
                <a:lnTo>
                  <a:pt x="0" y="0"/>
                </a:lnTo>
                <a:lnTo>
                  <a:pt x="182573" y="0"/>
                </a:lnTo>
                <a:lnTo>
                  <a:pt x="182573" y="277618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4" name="object 84"/>
          <p:cNvSpPr txBox="1"/>
          <p:nvPr/>
        </p:nvSpPr>
        <p:spPr>
          <a:xfrm>
            <a:off x="398993" y="4952799"/>
            <a:ext cx="122555" cy="2698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600" spc="-130" dirty="0">
                <a:solidFill>
                  <a:srgbClr val="FBFDFD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85" name="object 85"/>
          <p:cNvSpPr/>
          <p:nvPr/>
        </p:nvSpPr>
        <p:spPr>
          <a:xfrm>
            <a:off x="469265" y="5143819"/>
            <a:ext cx="182880" cy="255270"/>
          </a:xfrm>
          <a:custGeom>
            <a:avLst/>
            <a:gdLst/>
            <a:ahLst/>
            <a:cxnLst/>
            <a:rect l="l" t="t" r="r" b="b"/>
            <a:pathLst>
              <a:path w="182879" h="255270">
                <a:moveTo>
                  <a:pt x="182573" y="255001"/>
                </a:moveTo>
                <a:lnTo>
                  <a:pt x="0" y="255001"/>
                </a:lnTo>
                <a:lnTo>
                  <a:pt x="0" y="0"/>
                </a:lnTo>
                <a:lnTo>
                  <a:pt x="182573" y="0"/>
                </a:lnTo>
                <a:lnTo>
                  <a:pt x="182573" y="255001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6" name="object 86"/>
          <p:cNvSpPr txBox="1"/>
          <p:nvPr/>
        </p:nvSpPr>
        <p:spPr>
          <a:xfrm>
            <a:off x="469265" y="5170599"/>
            <a:ext cx="208279" cy="199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550"/>
              </a:lnSpc>
            </a:pPr>
            <a:r>
              <a:rPr sz="1400" b="1" spc="-135" dirty="0">
                <a:solidFill>
                  <a:srgbClr val="FBFDFD"/>
                </a:solidFill>
                <a:latin typeface="Arial"/>
                <a:cs typeface="Arial"/>
              </a:rPr>
              <a:t>01:</a:t>
            </a:r>
            <a:endParaRPr sz="1400">
              <a:latin typeface="Arial"/>
              <a:cs typeface="Arial"/>
            </a:endParaRPr>
          </a:p>
        </p:txBody>
      </p:sp>
      <p:sp>
        <p:nvSpPr>
          <p:cNvPr id="87" name="object 87"/>
          <p:cNvSpPr txBox="1"/>
          <p:nvPr/>
        </p:nvSpPr>
        <p:spPr>
          <a:xfrm>
            <a:off x="411693" y="5270232"/>
            <a:ext cx="196850" cy="58293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62865">
              <a:lnSpc>
                <a:spcPts val="1675"/>
              </a:lnSpc>
            </a:pPr>
            <a:r>
              <a:rPr sz="1800" b="1" spc="-250" dirty="0">
                <a:solidFill>
                  <a:srgbClr val="FBFDFD"/>
                </a:solidFill>
                <a:latin typeface="Times New Roman"/>
                <a:cs typeface="Times New Roman"/>
              </a:rPr>
              <a:t>w</a:t>
            </a:r>
            <a:endParaRPr sz="1800">
              <a:latin typeface="Times New Roman"/>
              <a:cs typeface="Times New Roman"/>
            </a:endParaRPr>
          </a:p>
          <a:p>
            <a:pPr marL="44450">
              <a:lnSpc>
                <a:spcPts val="1240"/>
              </a:lnSpc>
            </a:pPr>
            <a:r>
              <a:rPr sz="1500" spc="-135" dirty="0">
                <a:solidFill>
                  <a:srgbClr val="FBFDFD"/>
                </a:solidFill>
                <a:latin typeface="Arial"/>
                <a:cs typeface="Arial"/>
              </a:rPr>
              <a:t>1-</a:t>
            </a:r>
            <a:endParaRPr sz="1500">
              <a:latin typeface="Arial"/>
              <a:cs typeface="Arial"/>
            </a:endParaRPr>
          </a:p>
          <a:p>
            <a:pPr>
              <a:lnSpc>
                <a:spcPts val="1650"/>
              </a:lnSpc>
            </a:pPr>
            <a:r>
              <a:rPr sz="1600" spc="-175" dirty="0">
                <a:solidFill>
                  <a:srgbClr val="FBFDFD"/>
                </a:solidFill>
                <a:latin typeface="Arial"/>
                <a:cs typeface="Arial"/>
              </a:rPr>
              <a:t>2</a:t>
            </a:r>
            <a:endParaRPr sz="1600">
              <a:latin typeface="Arial"/>
              <a:cs typeface="Arial"/>
            </a:endParaRPr>
          </a:p>
        </p:txBody>
      </p:sp>
      <p:sp>
        <p:nvSpPr>
          <p:cNvPr id="88" name="object 88"/>
          <p:cNvSpPr/>
          <p:nvPr/>
        </p:nvSpPr>
        <p:spPr>
          <a:xfrm>
            <a:off x="411683" y="5232565"/>
            <a:ext cx="246379" cy="643890"/>
          </a:xfrm>
          <a:custGeom>
            <a:avLst/>
            <a:gdLst/>
            <a:ahLst/>
            <a:cxnLst/>
            <a:rect l="l" t="t" r="r" b="b"/>
            <a:pathLst>
              <a:path w="246379" h="643889">
                <a:moveTo>
                  <a:pt x="245897" y="0"/>
                </a:moveTo>
                <a:lnTo>
                  <a:pt x="63322" y="0"/>
                </a:lnTo>
                <a:lnTo>
                  <a:pt x="63322" y="206146"/>
                </a:lnTo>
                <a:lnTo>
                  <a:pt x="44488" y="206146"/>
                </a:lnTo>
                <a:lnTo>
                  <a:pt x="44488" y="365899"/>
                </a:lnTo>
                <a:lnTo>
                  <a:pt x="0" y="365899"/>
                </a:lnTo>
                <a:lnTo>
                  <a:pt x="0" y="643521"/>
                </a:lnTo>
                <a:lnTo>
                  <a:pt x="182575" y="643521"/>
                </a:lnTo>
                <a:lnTo>
                  <a:pt x="182575" y="466420"/>
                </a:lnTo>
                <a:lnTo>
                  <a:pt x="227063" y="466420"/>
                </a:lnTo>
                <a:lnTo>
                  <a:pt x="227063" y="316687"/>
                </a:lnTo>
                <a:lnTo>
                  <a:pt x="245897" y="316687"/>
                </a:lnTo>
                <a:lnTo>
                  <a:pt x="245897" y="0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9" name="object 89"/>
          <p:cNvSpPr txBox="1"/>
          <p:nvPr/>
        </p:nvSpPr>
        <p:spPr>
          <a:xfrm>
            <a:off x="2732681" y="225373"/>
            <a:ext cx="436245" cy="3384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50" spc="-215" dirty="0">
                <a:solidFill>
                  <a:srgbClr val="826B1F"/>
                </a:solidFill>
                <a:latin typeface="Arial"/>
                <a:cs typeface="Arial"/>
              </a:rPr>
              <a:t>........,</a:t>
            </a:r>
            <a:endParaRPr sz="2050">
              <a:latin typeface="Arial"/>
              <a:cs typeface="Arial"/>
            </a:endParaRPr>
          </a:p>
        </p:txBody>
      </p:sp>
      <p:sp>
        <p:nvSpPr>
          <p:cNvPr id="90" name="object 90"/>
          <p:cNvSpPr txBox="1"/>
          <p:nvPr/>
        </p:nvSpPr>
        <p:spPr>
          <a:xfrm>
            <a:off x="3517154" y="117266"/>
            <a:ext cx="737870" cy="4679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4350" spc="-847" baseline="-24904" dirty="0">
                <a:solidFill>
                  <a:srgbClr val="CDCDCD"/>
                </a:solidFill>
                <a:latin typeface="Times New Roman"/>
                <a:cs typeface="Times New Roman"/>
              </a:rPr>
              <a:t>-</a:t>
            </a:r>
            <a:r>
              <a:rPr sz="2050" spc="-565" dirty="0">
                <a:solidFill>
                  <a:srgbClr val="42567E"/>
                </a:solidFill>
                <a:latin typeface="Arial"/>
                <a:cs typeface="Arial"/>
              </a:rPr>
              <a:t>s</a:t>
            </a:r>
            <a:r>
              <a:rPr sz="4350" spc="-847" baseline="-24904" dirty="0">
                <a:solidFill>
                  <a:srgbClr val="CDCDCD"/>
                </a:solidFill>
                <a:latin typeface="Times New Roman"/>
                <a:cs typeface="Times New Roman"/>
              </a:rPr>
              <a:t>-</a:t>
            </a:r>
            <a:r>
              <a:rPr sz="2050" spc="-565" dirty="0">
                <a:solidFill>
                  <a:srgbClr val="42567E"/>
                </a:solidFill>
                <a:latin typeface="Arial"/>
                <a:cs typeface="Arial"/>
              </a:rPr>
              <a:t>e</a:t>
            </a:r>
            <a:r>
              <a:rPr sz="4350" spc="-847" baseline="-24904" dirty="0">
                <a:solidFill>
                  <a:srgbClr val="CDCDCD"/>
                </a:solidFill>
                <a:latin typeface="Times New Roman"/>
                <a:cs typeface="Times New Roman"/>
              </a:rPr>
              <a:t>_.</a:t>
            </a:r>
            <a:r>
              <a:rPr sz="2050" spc="-565" dirty="0">
                <a:solidFill>
                  <a:srgbClr val="42567E"/>
                </a:solidFill>
                <a:latin typeface="Arial"/>
                <a:cs typeface="Arial"/>
              </a:rPr>
              <a:t>p</a:t>
            </a:r>
            <a:r>
              <a:rPr sz="4350" spc="-847" baseline="-24904" dirty="0">
                <a:solidFill>
                  <a:srgbClr val="CDCDCD"/>
                </a:solidFill>
                <a:latin typeface="Times New Roman"/>
                <a:cs typeface="Times New Roman"/>
              </a:rPr>
              <a:t>,.,</a:t>
            </a:r>
            <a:r>
              <a:rPr sz="2050" spc="-565" dirty="0">
                <a:solidFill>
                  <a:srgbClr val="5287B8"/>
                </a:solidFill>
                <a:latin typeface="Arial"/>
                <a:cs typeface="Arial"/>
              </a:rPr>
              <a:t>·</a:t>
            </a:r>
            <a:r>
              <a:rPr sz="2050" spc="-565" dirty="0">
                <a:solidFill>
                  <a:srgbClr val="42567E"/>
                </a:solidFill>
                <a:latin typeface="Arial"/>
                <a:cs typeface="Arial"/>
              </a:rPr>
              <a:t>1</a:t>
            </a:r>
            <a:r>
              <a:rPr sz="2050" spc="-565" dirty="0">
                <a:solidFill>
                  <a:srgbClr val="5287B8"/>
                </a:solidFill>
                <a:latin typeface="Arial"/>
                <a:cs typeface="Arial"/>
              </a:rPr>
              <a:t>·</a:t>
            </a:r>
            <a:r>
              <a:rPr sz="2050" spc="-565" dirty="0">
                <a:solidFill>
                  <a:srgbClr val="7EA8C8"/>
                </a:solidFill>
                <a:latin typeface="Arial"/>
                <a:cs typeface="Arial"/>
              </a:rPr>
              <a:t>.</a:t>
            </a:r>
            <a:r>
              <a:rPr sz="2050" spc="-565" dirty="0">
                <a:solidFill>
                  <a:srgbClr val="42567E"/>
                </a:solidFill>
                <a:latin typeface="Arial"/>
                <a:cs typeface="Arial"/>
              </a:rPr>
              <a:t>e</a:t>
            </a:r>
            <a:r>
              <a:rPr sz="2050" spc="-565" dirty="0">
                <a:solidFill>
                  <a:srgbClr val="62A8C6"/>
                </a:solidFill>
                <a:latin typeface="Arial"/>
                <a:cs typeface="Arial"/>
              </a:rPr>
              <a:t>.'</a:t>
            </a:r>
            <a:r>
              <a:rPr sz="2050" spc="-565" dirty="0">
                <a:solidFill>
                  <a:srgbClr val="5287B8"/>
                </a:solidFill>
                <a:latin typeface="Arial"/>
                <a:cs typeface="Arial"/>
              </a:rPr>
              <a:t>.</a:t>
            </a:r>
            <a:endParaRPr sz="2050">
              <a:latin typeface="Arial"/>
              <a:cs typeface="Arial"/>
            </a:endParaRPr>
          </a:p>
        </p:txBody>
      </p:sp>
      <p:sp>
        <p:nvSpPr>
          <p:cNvPr id="91" name="object 91"/>
          <p:cNvSpPr txBox="1"/>
          <p:nvPr/>
        </p:nvSpPr>
        <p:spPr>
          <a:xfrm>
            <a:off x="2753672" y="460663"/>
            <a:ext cx="642620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80" dirty="0">
                <a:solidFill>
                  <a:srgbClr val="826B1F"/>
                </a:solidFill>
                <a:latin typeface="Times New Roman"/>
                <a:cs typeface="Times New Roman"/>
              </a:rPr>
              <a:t>Oi</a:t>
            </a:r>
            <a:r>
              <a:rPr sz="600" spc="-35" dirty="0">
                <a:solidFill>
                  <a:srgbClr val="826B1F"/>
                </a:solidFill>
                <a:latin typeface="Times New Roman"/>
                <a:cs typeface="Times New Roman"/>
              </a:rPr>
              <a:t> </a:t>
            </a:r>
            <a:r>
              <a:rPr sz="600" spc="110" dirty="0">
                <a:solidFill>
                  <a:srgbClr val="826B1F"/>
                </a:solidFill>
                <a:latin typeface="Times New Roman"/>
                <a:cs typeface="Times New Roman"/>
              </a:rPr>
              <a:t>UN$S.0,.00</a:t>
            </a:r>
            <a:endParaRPr sz="600">
              <a:latin typeface="Times New Roman"/>
              <a:cs typeface="Times New Roman"/>
            </a:endParaRPr>
          </a:p>
        </p:txBody>
      </p:sp>
      <p:sp>
        <p:nvSpPr>
          <p:cNvPr id="92" name="object 92"/>
          <p:cNvSpPr txBox="1"/>
          <p:nvPr/>
        </p:nvSpPr>
        <p:spPr>
          <a:xfrm>
            <a:off x="3654907" y="309314"/>
            <a:ext cx="640080" cy="44513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750" spc="-195" dirty="0">
                <a:solidFill>
                  <a:srgbClr val="BABABC"/>
                </a:solidFill>
                <a:latin typeface="Times New Roman"/>
                <a:cs typeface="Times New Roman"/>
              </a:rPr>
              <a:t>--</a:t>
            </a:r>
            <a:r>
              <a:rPr sz="1650" spc="-195" dirty="0">
                <a:solidFill>
                  <a:srgbClr val="CDCDCD"/>
                </a:solidFill>
                <a:latin typeface="Times New Roman"/>
                <a:cs typeface="Times New Roman"/>
              </a:rPr>
              <a:t>..</a:t>
            </a:r>
            <a:r>
              <a:rPr sz="2550" spc="-195" dirty="0">
                <a:solidFill>
                  <a:srgbClr val="BABABC"/>
                </a:solidFill>
                <a:latin typeface="Times New Roman"/>
                <a:cs typeface="Times New Roman"/>
              </a:rPr>
              <a:t>--</a:t>
            </a:r>
            <a:r>
              <a:rPr sz="2100" spc="-292" baseline="3968" dirty="0">
                <a:solidFill>
                  <a:srgbClr val="A1A3A3"/>
                </a:solidFill>
                <a:latin typeface="Times New Roman"/>
                <a:cs typeface="Times New Roman"/>
              </a:rPr>
              <a:t>.</a:t>
            </a:r>
            <a:r>
              <a:rPr sz="2550" spc="-195" dirty="0">
                <a:solidFill>
                  <a:srgbClr val="BABABC"/>
                </a:solidFill>
                <a:latin typeface="Times New Roman"/>
                <a:cs typeface="Times New Roman"/>
              </a:rPr>
              <a:t>-</a:t>
            </a:r>
            <a:r>
              <a:rPr sz="2100" spc="-292" baseline="3968" dirty="0">
                <a:solidFill>
                  <a:srgbClr val="CDCDCD"/>
                </a:solidFill>
                <a:latin typeface="Times New Roman"/>
                <a:cs typeface="Times New Roman"/>
              </a:rPr>
              <a:t>.....</a:t>
            </a:r>
            <a:endParaRPr sz="2100" baseline="3968">
              <a:latin typeface="Times New Roman"/>
              <a:cs typeface="Times New Roman"/>
            </a:endParaRPr>
          </a:p>
        </p:txBody>
      </p:sp>
      <p:sp>
        <p:nvSpPr>
          <p:cNvPr id="93" name="object 93"/>
          <p:cNvSpPr txBox="1"/>
          <p:nvPr/>
        </p:nvSpPr>
        <p:spPr>
          <a:xfrm>
            <a:off x="9538358" y="271159"/>
            <a:ext cx="2082164" cy="4298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650" spc="520" dirty="0">
                <a:solidFill>
                  <a:srgbClr val="035290"/>
                </a:solidFill>
                <a:latin typeface="Times New Roman"/>
                <a:cs typeface="Times New Roman"/>
              </a:rPr>
              <a:t>-Erasmus+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94" name="object 94"/>
          <p:cNvSpPr txBox="1"/>
          <p:nvPr/>
        </p:nvSpPr>
        <p:spPr>
          <a:xfrm>
            <a:off x="9549597" y="623458"/>
            <a:ext cx="2093595" cy="1784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-25" dirty="0">
                <a:solidFill>
                  <a:srgbClr val="1A5E9C"/>
                </a:solidFill>
                <a:latin typeface="Times New Roman"/>
                <a:cs typeface="Times New Roman"/>
              </a:rPr>
              <a:t>En</a:t>
            </a:r>
            <a:r>
              <a:rPr sz="1000" spc="-65" dirty="0">
                <a:solidFill>
                  <a:srgbClr val="1A5E9C"/>
                </a:solidFill>
                <a:latin typeface="Times New Roman"/>
                <a:cs typeface="Times New Roman"/>
              </a:rPr>
              <a:t>r</a:t>
            </a:r>
            <a:r>
              <a:rPr sz="1000" spc="-20" dirty="0">
                <a:solidFill>
                  <a:srgbClr val="5287B8"/>
                </a:solidFill>
                <a:latin typeface="Times New Roman"/>
                <a:cs typeface="Times New Roman"/>
              </a:rPr>
              <a:t>iqu</a:t>
            </a:r>
            <a:r>
              <a:rPr sz="1000" spc="-15" dirty="0">
                <a:solidFill>
                  <a:srgbClr val="5287B8"/>
                </a:solidFill>
                <a:latin typeface="Times New Roman"/>
                <a:cs typeface="Times New Roman"/>
              </a:rPr>
              <a:t>e</a:t>
            </a:r>
            <a:r>
              <a:rPr sz="1000" spc="-85" dirty="0">
                <a:solidFill>
                  <a:srgbClr val="5287B8"/>
                </a:solidFill>
                <a:latin typeface="Times New Roman"/>
                <a:cs typeface="Times New Roman"/>
              </a:rPr>
              <a:t> </a:t>
            </a:r>
            <a:r>
              <a:rPr sz="1000" spc="15" dirty="0">
                <a:solidFill>
                  <a:srgbClr val="5287B8"/>
                </a:solidFill>
                <a:latin typeface="Times New Roman"/>
                <a:cs typeface="Times New Roman"/>
              </a:rPr>
              <a:t>ci</a:t>
            </a:r>
            <a:r>
              <a:rPr sz="1000" spc="90" dirty="0">
                <a:solidFill>
                  <a:srgbClr val="5287B8"/>
                </a:solidFill>
                <a:latin typeface="Times New Roman"/>
                <a:cs typeface="Times New Roman"/>
              </a:rPr>
              <a:t>e</a:t>
            </a:r>
            <a:r>
              <a:rPr sz="1000" spc="-55" dirty="0">
                <a:solidFill>
                  <a:srgbClr val="5287B8"/>
                </a:solidFill>
                <a:latin typeface="Times New Roman"/>
                <a:cs typeface="Times New Roman"/>
              </a:rPr>
              <a:t>n</a:t>
            </a:r>
            <a:r>
              <a:rPr sz="1000" spc="50" dirty="0">
                <a:solidFill>
                  <a:srgbClr val="1A5E9C"/>
                </a:solidFill>
                <a:latin typeface="Times New Roman"/>
                <a:cs typeface="Times New Roman"/>
              </a:rPr>
              <a:t>d</a:t>
            </a:r>
            <a:r>
              <a:rPr sz="1000" spc="30" dirty="0">
                <a:solidFill>
                  <a:srgbClr val="3F74AC"/>
                </a:solidFill>
                <a:latin typeface="Times New Roman"/>
                <a:cs typeface="Times New Roman"/>
              </a:rPr>
              <a:t>o</a:t>
            </a:r>
            <a:r>
              <a:rPr sz="1000" spc="-40" dirty="0">
                <a:solidFill>
                  <a:srgbClr val="3F74AC"/>
                </a:solidFill>
                <a:latin typeface="Times New Roman"/>
                <a:cs typeface="Times New Roman"/>
              </a:rPr>
              <a:t> </a:t>
            </a:r>
            <a:r>
              <a:rPr sz="1000" spc="30" dirty="0">
                <a:solidFill>
                  <a:srgbClr val="3F74AC"/>
                </a:solidFill>
                <a:latin typeface="Times New Roman"/>
                <a:cs typeface="Times New Roman"/>
              </a:rPr>
              <a:t>v</a:t>
            </a:r>
            <a:r>
              <a:rPr sz="1000" spc="-45" dirty="0">
                <a:solidFill>
                  <a:srgbClr val="1A5E9C"/>
                </a:solidFill>
                <a:latin typeface="Times New Roman"/>
                <a:cs typeface="Times New Roman"/>
              </a:rPr>
              <a:t>i</a:t>
            </a:r>
            <a:r>
              <a:rPr sz="1000" spc="15" dirty="0">
                <a:solidFill>
                  <a:srgbClr val="5287B8"/>
                </a:solidFill>
                <a:latin typeface="Times New Roman"/>
                <a:cs typeface="Times New Roman"/>
              </a:rPr>
              <a:t>das,</a:t>
            </a:r>
            <a:r>
              <a:rPr sz="1000" spc="-75" dirty="0">
                <a:solidFill>
                  <a:srgbClr val="5287B8"/>
                </a:solidFill>
                <a:latin typeface="Times New Roman"/>
                <a:cs typeface="Times New Roman"/>
              </a:rPr>
              <a:t> </a:t>
            </a:r>
            <a:r>
              <a:rPr sz="1000" spc="15" dirty="0">
                <a:solidFill>
                  <a:srgbClr val="3F74AC"/>
                </a:solidFill>
                <a:latin typeface="Times New Roman"/>
                <a:cs typeface="Times New Roman"/>
              </a:rPr>
              <a:t>a</a:t>
            </a:r>
            <a:r>
              <a:rPr sz="1000" spc="20" dirty="0">
                <a:solidFill>
                  <a:srgbClr val="3F74AC"/>
                </a:solidFill>
                <a:latin typeface="Times New Roman"/>
                <a:cs typeface="Times New Roman"/>
              </a:rPr>
              <a:t>b</a:t>
            </a:r>
            <a:r>
              <a:rPr sz="1000" spc="-95" dirty="0">
                <a:solidFill>
                  <a:srgbClr val="3F74AC"/>
                </a:solidFill>
                <a:latin typeface="Times New Roman"/>
                <a:cs typeface="Times New Roman"/>
              </a:rPr>
              <a:t> </a:t>
            </a:r>
            <a:r>
              <a:rPr sz="1000" spc="-40" dirty="0">
                <a:solidFill>
                  <a:srgbClr val="3F74AC"/>
                </a:solidFill>
                <a:latin typeface="Times New Roman"/>
                <a:cs typeface="Times New Roman"/>
              </a:rPr>
              <a:t>r</a:t>
            </a:r>
            <a:r>
              <a:rPr sz="1000" spc="-50" dirty="0">
                <a:solidFill>
                  <a:srgbClr val="1A5E9C"/>
                </a:solidFill>
                <a:latin typeface="Times New Roman"/>
                <a:cs typeface="Times New Roman"/>
              </a:rPr>
              <a:t>i</a:t>
            </a:r>
            <a:r>
              <a:rPr sz="1000" spc="60" dirty="0">
                <a:solidFill>
                  <a:srgbClr val="3F74AC"/>
                </a:solidFill>
                <a:latin typeface="Times New Roman"/>
                <a:cs typeface="Times New Roman"/>
              </a:rPr>
              <a:t>e</a:t>
            </a:r>
            <a:r>
              <a:rPr sz="1000" spc="20" dirty="0">
                <a:solidFill>
                  <a:srgbClr val="1A5E9C"/>
                </a:solidFill>
                <a:latin typeface="Times New Roman"/>
                <a:cs typeface="Times New Roman"/>
              </a:rPr>
              <a:t>ndo</a:t>
            </a:r>
            <a:r>
              <a:rPr sz="1000" spc="10" dirty="0">
                <a:solidFill>
                  <a:srgbClr val="1A5E9C"/>
                </a:solidFill>
                <a:latin typeface="Times New Roman"/>
                <a:cs typeface="Times New Roman"/>
              </a:rPr>
              <a:t> </a:t>
            </a:r>
            <a:r>
              <a:rPr sz="1000" spc="55" dirty="0">
                <a:solidFill>
                  <a:srgbClr val="3F74AC"/>
                </a:solidFill>
                <a:latin typeface="Times New Roman"/>
                <a:cs typeface="Times New Roman"/>
              </a:rPr>
              <a:t>mente</a:t>
            </a:r>
            <a:r>
              <a:rPr sz="1000" spc="-15" dirty="0">
                <a:solidFill>
                  <a:srgbClr val="3F74AC"/>
                </a:solidFill>
                <a:latin typeface="Times New Roman"/>
                <a:cs typeface="Times New Roman"/>
              </a:rPr>
              <a:t>s</a:t>
            </a:r>
            <a:r>
              <a:rPr sz="1000" spc="30" dirty="0">
                <a:solidFill>
                  <a:srgbClr val="3F74AC"/>
                </a:solidFill>
                <a:latin typeface="Times New Roman"/>
                <a:cs typeface="Times New Roman"/>
              </a:rPr>
              <a:t>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95" name="object 95"/>
          <p:cNvSpPr txBox="1"/>
          <p:nvPr/>
        </p:nvSpPr>
        <p:spPr>
          <a:xfrm>
            <a:off x="5429227" y="1020439"/>
            <a:ext cx="2324100" cy="355600"/>
          </a:xfrm>
          <a:prstGeom prst="rect">
            <a:avLst/>
          </a:prstGeom>
          <a:solidFill>
            <a:srgbClr val="368099"/>
          </a:solidFill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950" b="1" spc="175" dirty="0">
                <a:solidFill>
                  <a:srgbClr val="FBFDFD"/>
                </a:solidFill>
                <a:latin typeface="Arial"/>
                <a:cs typeface="Arial"/>
              </a:rPr>
              <a:t>Medio</a:t>
            </a:r>
            <a:r>
              <a:rPr sz="1950" b="1" spc="-85" dirty="0">
                <a:solidFill>
                  <a:srgbClr val="FBFDFD"/>
                </a:solidFill>
                <a:latin typeface="Arial"/>
                <a:cs typeface="Arial"/>
              </a:rPr>
              <a:t> </a:t>
            </a:r>
            <a:r>
              <a:rPr sz="1950" b="1" spc="100" dirty="0">
                <a:solidFill>
                  <a:srgbClr val="FBFDFD"/>
                </a:solidFill>
                <a:latin typeface="Arial"/>
                <a:cs typeface="Arial"/>
              </a:rPr>
              <a:t>ambiente</a:t>
            </a:r>
            <a:r>
              <a:rPr sz="1950" b="1" spc="-20" dirty="0">
                <a:solidFill>
                  <a:srgbClr val="FBFDFD"/>
                </a:solidFill>
                <a:latin typeface="Arial"/>
                <a:cs typeface="Arial"/>
              </a:rPr>
              <a:t> </a:t>
            </a:r>
            <a:r>
              <a:rPr sz="1950" b="1" spc="105" dirty="0">
                <a:solidFill>
                  <a:srgbClr val="FBFDFD"/>
                </a:solidFill>
                <a:latin typeface="Arial"/>
                <a:cs typeface="Arial"/>
              </a:rPr>
              <a:t>y</a:t>
            </a:r>
            <a:endParaRPr sz="1950">
              <a:latin typeface="Arial"/>
              <a:cs typeface="Arial"/>
            </a:endParaRPr>
          </a:p>
        </p:txBody>
      </p:sp>
      <p:sp>
        <p:nvSpPr>
          <p:cNvPr id="96" name="object 96"/>
          <p:cNvSpPr/>
          <p:nvPr/>
        </p:nvSpPr>
        <p:spPr>
          <a:xfrm>
            <a:off x="5652125" y="1386728"/>
            <a:ext cx="1825625" cy="355600"/>
          </a:xfrm>
          <a:custGeom>
            <a:avLst/>
            <a:gdLst/>
            <a:ahLst/>
            <a:cxnLst/>
            <a:rect l="l" t="t" r="r" b="b"/>
            <a:pathLst>
              <a:path w="1825625" h="355600">
                <a:moveTo>
                  <a:pt x="1825483" y="355180"/>
                </a:moveTo>
                <a:lnTo>
                  <a:pt x="0" y="355180"/>
                </a:lnTo>
                <a:lnTo>
                  <a:pt x="0" y="0"/>
                </a:lnTo>
                <a:lnTo>
                  <a:pt x="1825483" y="0"/>
                </a:lnTo>
                <a:lnTo>
                  <a:pt x="1825483" y="355180"/>
                </a:lnTo>
                <a:close/>
              </a:path>
            </a:pathLst>
          </a:custGeom>
          <a:solidFill>
            <a:srgbClr val="36809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7" name="object 97"/>
          <p:cNvSpPr txBox="1"/>
          <p:nvPr/>
        </p:nvSpPr>
        <p:spPr>
          <a:xfrm>
            <a:off x="5652125" y="1387833"/>
            <a:ext cx="1843405" cy="3232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950" b="1" spc="45" dirty="0">
                <a:solidFill>
                  <a:srgbClr val="FBFDFD"/>
                </a:solidFill>
                <a:latin typeface="Arial"/>
                <a:cs typeface="Arial"/>
              </a:rPr>
              <a:t>lucha</a:t>
            </a:r>
            <a:r>
              <a:rPr sz="1950" b="1" spc="-30" dirty="0">
                <a:solidFill>
                  <a:srgbClr val="FBFDFD"/>
                </a:solidFill>
                <a:latin typeface="Arial"/>
                <a:cs typeface="Arial"/>
              </a:rPr>
              <a:t> </a:t>
            </a:r>
            <a:r>
              <a:rPr sz="1950" b="1" spc="60" dirty="0">
                <a:solidFill>
                  <a:srgbClr val="FBFDFD"/>
                </a:solidFill>
                <a:latin typeface="Arial"/>
                <a:cs typeface="Arial"/>
              </a:rPr>
              <a:t>contra</a:t>
            </a:r>
            <a:r>
              <a:rPr sz="1950" b="1" spc="-55" dirty="0">
                <a:solidFill>
                  <a:srgbClr val="FBFDFD"/>
                </a:solidFill>
                <a:latin typeface="Arial"/>
                <a:cs typeface="Arial"/>
              </a:rPr>
              <a:t> </a:t>
            </a:r>
            <a:r>
              <a:rPr sz="1950" b="1" spc="50" dirty="0">
                <a:solidFill>
                  <a:srgbClr val="FBFDFD"/>
                </a:solidFill>
                <a:latin typeface="Arial"/>
                <a:cs typeface="Arial"/>
              </a:rPr>
              <a:t>el</a:t>
            </a:r>
            <a:endParaRPr sz="1950">
              <a:latin typeface="Arial"/>
              <a:cs typeface="Arial"/>
            </a:endParaRPr>
          </a:p>
        </p:txBody>
      </p:sp>
      <p:sp>
        <p:nvSpPr>
          <p:cNvPr id="98" name="object 98"/>
          <p:cNvSpPr txBox="1"/>
          <p:nvPr/>
        </p:nvSpPr>
        <p:spPr>
          <a:xfrm>
            <a:off x="5507398" y="1753019"/>
            <a:ext cx="2145665" cy="355600"/>
          </a:xfrm>
          <a:prstGeom prst="rect">
            <a:avLst/>
          </a:prstGeom>
          <a:solidFill>
            <a:srgbClr val="368099"/>
          </a:solidFill>
        </p:spPr>
        <p:txBody>
          <a:bodyPr vert="horz" wrap="square" lIns="0" tIns="1397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0"/>
              </a:spcBef>
            </a:pPr>
            <a:r>
              <a:rPr sz="1950" b="1" spc="70" dirty="0">
                <a:solidFill>
                  <a:srgbClr val="FBFDFD"/>
                </a:solidFill>
                <a:latin typeface="Arial"/>
                <a:cs typeface="Arial"/>
              </a:rPr>
              <a:t>cambio</a:t>
            </a:r>
            <a:r>
              <a:rPr sz="1950" b="1" spc="-40" dirty="0">
                <a:solidFill>
                  <a:srgbClr val="FBFDFD"/>
                </a:solidFill>
                <a:latin typeface="Arial"/>
                <a:cs typeface="Arial"/>
              </a:rPr>
              <a:t> </a:t>
            </a:r>
            <a:r>
              <a:rPr sz="1950" b="1" spc="45" dirty="0">
                <a:solidFill>
                  <a:srgbClr val="FBFDFD"/>
                </a:solidFill>
                <a:latin typeface="Arial"/>
                <a:cs typeface="Arial"/>
              </a:rPr>
              <a:t>climático</a:t>
            </a:r>
            <a:endParaRPr sz="1950">
              <a:latin typeface="Arial"/>
              <a:cs typeface="Arial"/>
            </a:endParaRPr>
          </a:p>
        </p:txBody>
      </p:sp>
      <p:sp>
        <p:nvSpPr>
          <p:cNvPr id="99" name="object 99"/>
          <p:cNvSpPr txBox="1"/>
          <p:nvPr/>
        </p:nvSpPr>
        <p:spPr>
          <a:xfrm>
            <a:off x="9371252" y="1160175"/>
            <a:ext cx="1048385" cy="104838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550" b="1" spc="65" dirty="0">
                <a:solidFill>
                  <a:srgbClr val="5287B8"/>
                </a:solidFill>
                <a:latin typeface="Arial"/>
                <a:cs typeface="Arial"/>
              </a:rPr>
              <a:t>O</a:t>
            </a:r>
            <a:r>
              <a:rPr sz="1550" b="1" spc="-280" dirty="0">
                <a:solidFill>
                  <a:srgbClr val="5287B8"/>
                </a:solidFill>
                <a:latin typeface="Arial"/>
                <a:cs typeface="Arial"/>
              </a:rPr>
              <a:t>B</a:t>
            </a:r>
            <a:r>
              <a:rPr sz="1550" b="1" spc="-125" dirty="0">
                <a:solidFill>
                  <a:srgbClr val="5287B8"/>
                </a:solidFill>
                <a:latin typeface="Arial"/>
                <a:cs typeface="Arial"/>
              </a:rPr>
              <a:t>JE</a:t>
            </a:r>
            <a:r>
              <a:rPr sz="1550" b="1" spc="-2065" dirty="0">
                <a:solidFill>
                  <a:srgbClr val="5287B8"/>
                </a:solidFill>
                <a:latin typeface="Arial"/>
                <a:cs typeface="Arial"/>
              </a:rPr>
              <a:t>T</a:t>
            </a:r>
            <a:r>
              <a:rPr sz="6700" spc="-405" dirty="0">
                <a:solidFill>
                  <a:srgbClr val="7EA8C8"/>
                </a:solidFill>
                <a:latin typeface="Arial"/>
                <a:cs typeface="Arial"/>
              </a:rPr>
              <a:t>•</a:t>
            </a:r>
            <a:r>
              <a:rPr sz="1550" b="1" spc="-190" dirty="0">
                <a:solidFill>
                  <a:srgbClr val="5287B8"/>
                </a:solidFill>
                <a:latin typeface="Arial"/>
                <a:cs typeface="Arial"/>
              </a:rPr>
              <a:t>I</a:t>
            </a:r>
            <a:r>
              <a:rPr sz="1550" b="1" spc="-145" dirty="0">
                <a:solidFill>
                  <a:srgbClr val="5287B8"/>
                </a:solidFill>
                <a:latin typeface="Arial"/>
                <a:cs typeface="Arial"/>
              </a:rPr>
              <a:t>V</a:t>
            </a:r>
            <a:r>
              <a:rPr sz="1550" b="1" dirty="0">
                <a:solidFill>
                  <a:srgbClr val="8E7C6E"/>
                </a:solidFill>
                <a:latin typeface="Arial"/>
                <a:cs typeface="Arial"/>
              </a:rPr>
              <a:t>O</a:t>
            </a:r>
            <a:r>
              <a:rPr sz="1550" b="1" spc="60" dirty="0">
                <a:solidFill>
                  <a:srgbClr val="5287B8"/>
                </a:solidFill>
                <a:latin typeface="Arial"/>
                <a:cs typeface="Arial"/>
              </a:rPr>
              <a:t>S</a:t>
            </a:r>
            <a:endParaRPr sz="1550">
              <a:latin typeface="Arial"/>
              <a:cs typeface="Arial"/>
            </a:endParaRPr>
          </a:p>
        </p:txBody>
      </p:sp>
      <p:sp>
        <p:nvSpPr>
          <p:cNvPr id="100" name="object 100"/>
          <p:cNvSpPr txBox="1"/>
          <p:nvPr/>
        </p:nvSpPr>
        <p:spPr>
          <a:xfrm>
            <a:off x="9389737" y="2004675"/>
            <a:ext cx="1009650" cy="353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1110"/>
              </a:lnSpc>
              <a:spcBef>
                <a:spcPts val="100"/>
              </a:spcBef>
            </a:pPr>
            <a:r>
              <a:rPr sz="1050" spc="-45" dirty="0">
                <a:solidFill>
                  <a:srgbClr val="4BA5C6"/>
                </a:solidFill>
                <a:latin typeface="Arial"/>
                <a:cs typeface="Arial"/>
              </a:rPr>
              <a:t>D</a:t>
            </a:r>
            <a:r>
              <a:rPr sz="1050" spc="-40" dirty="0">
                <a:solidFill>
                  <a:srgbClr val="4BA5C6"/>
                </a:solidFill>
                <a:latin typeface="Arial"/>
                <a:cs typeface="Arial"/>
              </a:rPr>
              <a:t>E</a:t>
            </a:r>
            <a:r>
              <a:rPr sz="1050" spc="-175" dirty="0">
                <a:solidFill>
                  <a:srgbClr val="4BA5C6"/>
                </a:solidFill>
                <a:latin typeface="Arial"/>
                <a:cs typeface="Arial"/>
              </a:rPr>
              <a:t> </a:t>
            </a:r>
            <a:r>
              <a:rPr sz="1100" b="1" spc="-95" dirty="0">
                <a:solidFill>
                  <a:srgbClr val="62A8C6"/>
                </a:solidFill>
                <a:latin typeface="Times New Roman"/>
                <a:cs typeface="Times New Roman"/>
              </a:rPr>
              <a:t>DESARROUO</a:t>
            </a:r>
            <a:endParaRPr sz="1100">
              <a:latin typeface="Times New Roman"/>
              <a:cs typeface="Times New Roman"/>
            </a:endParaRPr>
          </a:p>
          <a:p>
            <a:pPr marL="16510">
              <a:lnSpc>
                <a:spcPts val="1470"/>
              </a:lnSpc>
            </a:pPr>
            <a:r>
              <a:rPr sz="1400" b="1" spc="-135" dirty="0">
                <a:solidFill>
                  <a:srgbClr val="4BA5C6"/>
                </a:solidFill>
                <a:latin typeface="Arial"/>
                <a:cs typeface="Arial"/>
              </a:rPr>
              <a:t>SOSTENIBLE</a:t>
            </a:r>
            <a:endParaRPr sz="1400">
              <a:latin typeface="Arial"/>
              <a:cs typeface="Arial"/>
            </a:endParaRPr>
          </a:p>
        </p:txBody>
      </p:sp>
      <p:sp>
        <p:nvSpPr>
          <p:cNvPr id="101" name="object 101"/>
          <p:cNvSpPr/>
          <p:nvPr/>
        </p:nvSpPr>
        <p:spPr>
          <a:xfrm>
            <a:off x="452548" y="5388523"/>
            <a:ext cx="182880" cy="796290"/>
          </a:xfrm>
          <a:custGeom>
            <a:avLst/>
            <a:gdLst/>
            <a:ahLst/>
            <a:cxnLst/>
            <a:rect l="l" t="t" r="r" b="b"/>
            <a:pathLst>
              <a:path w="182879" h="796289">
                <a:moveTo>
                  <a:pt x="182573" y="796144"/>
                </a:moveTo>
                <a:lnTo>
                  <a:pt x="0" y="796144"/>
                </a:lnTo>
                <a:lnTo>
                  <a:pt x="0" y="0"/>
                </a:lnTo>
                <a:lnTo>
                  <a:pt x="182573" y="0"/>
                </a:lnTo>
                <a:lnTo>
                  <a:pt x="182573" y="796144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2" name="object 102"/>
          <p:cNvSpPr txBox="1"/>
          <p:nvPr/>
        </p:nvSpPr>
        <p:spPr>
          <a:xfrm>
            <a:off x="439848" y="5399215"/>
            <a:ext cx="194310" cy="7353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4650" spc="-220" dirty="0">
                <a:solidFill>
                  <a:srgbClr val="FBFDFD"/>
                </a:solidFill>
                <a:latin typeface="Times New Roman"/>
                <a:cs typeface="Times New Roman"/>
              </a:rPr>
              <a:t>-</a:t>
            </a:r>
            <a:endParaRPr sz="4650">
              <a:latin typeface="Times New Roman"/>
              <a:cs typeface="Times New Roman"/>
            </a:endParaRPr>
          </a:p>
        </p:txBody>
      </p:sp>
      <p:grpSp>
        <p:nvGrpSpPr>
          <p:cNvPr id="103" name="object 103"/>
          <p:cNvGrpSpPr/>
          <p:nvPr/>
        </p:nvGrpSpPr>
        <p:grpSpPr>
          <a:xfrm>
            <a:off x="101486" y="6288268"/>
            <a:ext cx="476250" cy="388620"/>
            <a:chOff x="101486" y="6288268"/>
            <a:chExt cx="476250" cy="388620"/>
          </a:xfrm>
        </p:grpSpPr>
        <p:sp>
          <p:nvSpPr>
            <p:cNvPr id="104" name="object 104"/>
            <p:cNvSpPr/>
            <p:nvPr/>
          </p:nvSpPr>
          <p:spPr>
            <a:xfrm>
              <a:off x="101486" y="6288268"/>
              <a:ext cx="355600" cy="112395"/>
            </a:xfrm>
            <a:custGeom>
              <a:avLst/>
              <a:gdLst/>
              <a:ahLst/>
              <a:cxnLst/>
              <a:rect l="l" t="t" r="r" b="b"/>
              <a:pathLst>
                <a:path w="355600" h="112395">
                  <a:moveTo>
                    <a:pt x="0" y="111921"/>
                  </a:moveTo>
                  <a:lnTo>
                    <a:pt x="355004" y="111921"/>
                  </a:lnTo>
                  <a:lnTo>
                    <a:pt x="355004" y="0"/>
                  </a:lnTo>
                  <a:lnTo>
                    <a:pt x="0" y="0"/>
                  </a:lnTo>
                  <a:lnTo>
                    <a:pt x="0" y="111921"/>
                  </a:lnTo>
                  <a:close/>
                </a:path>
              </a:pathLst>
            </a:custGeom>
            <a:solidFill>
              <a:srgbClr val="0185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01485" y="6400202"/>
              <a:ext cx="355600" cy="173990"/>
            </a:xfrm>
            <a:custGeom>
              <a:avLst/>
              <a:gdLst/>
              <a:ahLst/>
              <a:cxnLst/>
              <a:rect l="l" t="t" r="r" b="b"/>
              <a:pathLst>
                <a:path w="355600" h="173990">
                  <a:moveTo>
                    <a:pt x="355003" y="0"/>
                  </a:moveTo>
                  <a:lnTo>
                    <a:pt x="0" y="0"/>
                  </a:lnTo>
                  <a:lnTo>
                    <a:pt x="0" y="76085"/>
                  </a:lnTo>
                  <a:lnTo>
                    <a:pt x="0" y="173507"/>
                  </a:lnTo>
                  <a:lnTo>
                    <a:pt x="355003" y="173507"/>
                  </a:lnTo>
                  <a:lnTo>
                    <a:pt x="355003" y="76085"/>
                  </a:lnTo>
                  <a:lnTo>
                    <a:pt x="355003" y="0"/>
                  </a:lnTo>
                  <a:close/>
                </a:path>
              </a:pathLst>
            </a:custGeom>
            <a:solidFill>
              <a:srgbClr val="56B1E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222262" y="6476288"/>
              <a:ext cx="355600" cy="200660"/>
            </a:xfrm>
            <a:custGeom>
              <a:avLst/>
              <a:gdLst/>
              <a:ahLst/>
              <a:cxnLst/>
              <a:rect l="l" t="t" r="r" b="b"/>
              <a:pathLst>
                <a:path w="355600" h="200659">
                  <a:moveTo>
                    <a:pt x="355003" y="0"/>
                  </a:moveTo>
                  <a:lnTo>
                    <a:pt x="0" y="0"/>
                  </a:lnTo>
                  <a:lnTo>
                    <a:pt x="0" y="150279"/>
                  </a:lnTo>
                  <a:lnTo>
                    <a:pt x="0" y="200367"/>
                  </a:lnTo>
                  <a:lnTo>
                    <a:pt x="355003" y="200367"/>
                  </a:lnTo>
                  <a:lnTo>
                    <a:pt x="355003" y="150279"/>
                  </a:lnTo>
                  <a:lnTo>
                    <a:pt x="355003" y="0"/>
                  </a:lnTo>
                  <a:close/>
                </a:path>
              </a:pathLst>
            </a:custGeom>
            <a:solidFill>
              <a:srgbClr val="3FA3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7" name="object 107"/>
          <p:cNvSpPr txBox="1"/>
          <p:nvPr/>
        </p:nvSpPr>
        <p:spPr>
          <a:xfrm>
            <a:off x="209570" y="6471376"/>
            <a:ext cx="398780" cy="1936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85" dirty="0">
                <a:solidFill>
                  <a:srgbClr val="FBFDFD"/>
                </a:solidFill>
                <a:latin typeface="Arial"/>
                <a:cs typeface="Arial"/>
              </a:rPr>
              <a:t>11:li:::i:l:1</a:t>
            </a:r>
            <a:endParaRPr sz="1100">
              <a:latin typeface="Arial"/>
              <a:cs typeface="Arial"/>
            </a:endParaRPr>
          </a:p>
        </p:txBody>
      </p:sp>
      <p:sp>
        <p:nvSpPr>
          <p:cNvPr id="108" name="object 108"/>
          <p:cNvSpPr/>
          <p:nvPr/>
        </p:nvSpPr>
        <p:spPr>
          <a:xfrm>
            <a:off x="261720" y="6626563"/>
            <a:ext cx="154305" cy="128905"/>
          </a:xfrm>
          <a:custGeom>
            <a:avLst/>
            <a:gdLst/>
            <a:ahLst/>
            <a:cxnLst/>
            <a:rect l="l" t="t" r="r" b="b"/>
            <a:pathLst>
              <a:path w="154304" h="128904">
                <a:moveTo>
                  <a:pt x="154141" y="128410"/>
                </a:moveTo>
                <a:lnTo>
                  <a:pt x="0" y="128410"/>
                </a:lnTo>
                <a:lnTo>
                  <a:pt x="0" y="0"/>
                </a:lnTo>
                <a:lnTo>
                  <a:pt x="154141" y="0"/>
                </a:lnTo>
                <a:lnTo>
                  <a:pt x="154141" y="128410"/>
                </a:lnTo>
                <a:close/>
              </a:path>
            </a:pathLst>
          </a:custGeom>
          <a:solidFill>
            <a:srgbClr val="0185D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9" name="object 109"/>
          <p:cNvSpPr txBox="1"/>
          <p:nvPr/>
        </p:nvSpPr>
        <p:spPr>
          <a:xfrm>
            <a:off x="249020" y="6617637"/>
            <a:ext cx="105410" cy="14033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750" spc="-170" dirty="0">
                <a:solidFill>
                  <a:srgbClr val="B8DFF4"/>
                </a:solidFill>
                <a:latin typeface="Times New Roman"/>
                <a:cs typeface="Times New Roman"/>
              </a:rPr>
              <a:t>200</a:t>
            </a:r>
            <a:endParaRPr sz="750">
              <a:latin typeface="Times New Roman"/>
              <a:cs typeface="Times New Roman"/>
            </a:endParaRPr>
          </a:p>
        </p:txBody>
      </p:sp>
      <p:sp>
        <p:nvSpPr>
          <p:cNvPr id="110" name="object 110"/>
          <p:cNvSpPr txBox="1"/>
          <p:nvPr/>
        </p:nvSpPr>
        <p:spPr>
          <a:xfrm>
            <a:off x="1273169" y="2422183"/>
            <a:ext cx="10509885" cy="924560"/>
          </a:xfrm>
          <a:prstGeom prst="rect">
            <a:avLst/>
          </a:prstGeom>
        </p:spPr>
        <p:txBody>
          <a:bodyPr vert="horz" wrap="square" lIns="0" tIns="170180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1340"/>
              </a:spcBef>
            </a:pPr>
            <a:r>
              <a:rPr sz="1900" b="1" spc="-100" dirty="0">
                <a:solidFill>
                  <a:srgbClr val="035290"/>
                </a:solidFill>
                <a:latin typeface="Arial"/>
                <a:cs typeface="Arial"/>
              </a:rPr>
              <a:t>Erasmus+</a:t>
            </a:r>
            <a:r>
              <a:rPr sz="1900" b="1" spc="30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-40" dirty="0">
                <a:solidFill>
                  <a:srgbClr val="035290"/>
                </a:solidFill>
                <a:latin typeface="Arial"/>
                <a:cs typeface="Arial"/>
              </a:rPr>
              <a:t>apoya</a:t>
            </a:r>
            <a:r>
              <a:rPr sz="1900" b="1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50" dirty="0">
                <a:solidFill>
                  <a:srgbClr val="035290"/>
                </a:solidFill>
                <a:latin typeface="Arial"/>
                <a:cs typeface="Arial"/>
              </a:rPr>
              <a:t>el</a:t>
            </a:r>
            <a:r>
              <a:rPr sz="1900" b="1" spc="-100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2100" b="1" i="1" dirty="0">
                <a:solidFill>
                  <a:srgbClr val="035290"/>
                </a:solidFill>
                <a:latin typeface="Times New Roman"/>
                <a:cs typeface="Times New Roman"/>
              </a:rPr>
              <a:t>Pacto</a:t>
            </a:r>
            <a:r>
              <a:rPr sz="2100" b="1" i="1" spc="-65" dirty="0">
                <a:solidFill>
                  <a:srgbClr val="035290"/>
                </a:solidFill>
                <a:latin typeface="Times New Roman"/>
                <a:cs typeface="Times New Roman"/>
              </a:rPr>
              <a:t> </a:t>
            </a:r>
            <a:r>
              <a:rPr sz="2100" b="1" i="1" spc="50" dirty="0">
                <a:solidFill>
                  <a:srgbClr val="035290"/>
                </a:solidFill>
                <a:latin typeface="Times New Roman"/>
                <a:cs typeface="Times New Roman"/>
              </a:rPr>
              <a:t>verde</a:t>
            </a:r>
            <a:r>
              <a:rPr sz="2100" b="1" i="1" dirty="0">
                <a:solidFill>
                  <a:srgbClr val="035290"/>
                </a:solidFill>
                <a:latin typeface="Times New Roman"/>
                <a:cs typeface="Times New Roman"/>
              </a:rPr>
              <a:t> </a:t>
            </a:r>
            <a:r>
              <a:rPr sz="2100" b="1" i="1" spc="40" dirty="0">
                <a:solidFill>
                  <a:srgbClr val="035290"/>
                </a:solidFill>
                <a:latin typeface="Times New Roman"/>
                <a:cs typeface="Times New Roman"/>
              </a:rPr>
              <a:t>europeo</a:t>
            </a:r>
            <a:r>
              <a:rPr sz="2100" b="1" i="1" spc="-25" dirty="0">
                <a:solidFill>
                  <a:srgbClr val="035290"/>
                </a:solidFill>
                <a:latin typeface="Times New Roman"/>
                <a:cs typeface="Times New Roman"/>
              </a:rPr>
              <a:t> </a:t>
            </a:r>
            <a:r>
              <a:rPr sz="1900" b="1" spc="-20" dirty="0">
                <a:solidFill>
                  <a:srgbClr val="035290"/>
                </a:solidFill>
                <a:latin typeface="Arial"/>
                <a:cs typeface="Arial"/>
              </a:rPr>
              <a:t>para</a:t>
            </a:r>
            <a:r>
              <a:rPr sz="1900" b="1" spc="-30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-55" dirty="0">
                <a:solidFill>
                  <a:srgbClr val="035290"/>
                </a:solidFill>
                <a:latin typeface="Arial"/>
                <a:cs typeface="Arial"/>
              </a:rPr>
              <a:t>alcanzar</a:t>
            </a:r>
            <a:r>
              <a:rPr sz="1900" b="1" spc="25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10" dirty="0">
                <a:solidFill>
                  <a:srgbClr val="035290"/>
                </a:solidFill>
                <a:latin typeface="Arial"/>
                <a:cs typeface="Arial"/>
              </a:rPr>
              <a:t>la</a:t>
            </a:r>
            <a:r>
              <a:rPr sz="1900" b="1" spc="-50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-20" dirty="0">
                <a:solidFill>
                  <a:srgbClr val="035290"/>
                </a:solidFill>
                <a:latin typeface="Arial"/>
                <a:cs typeface="Arial"/>
              </a:rPr>
              <a:t>neutralidad</a:t>
            </a:r>
            <a:r>
              <a:rPr sz="1900" b="1" spc="45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-45" dirty="0">
                <a:solidFill>
                  <a:srgbClr val="035290"/>
                </a:solidFill>
                <a:latin typeface="Arial"/>
                <a:cs typeface="Arial"/>
              </a:rPr>
              <a:t>climática</a:t>
            </a:r>
            <a:r>
              <a:rPr sz="1900" b="1" spc="95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35" dirty="0">
                <a:solidFill>
                  <a:srgbClr val="035290"/>
                </a:solidFill>
                <a:latin typeface="Arial"/>
                <a:cs typeface="Arial"/>
              </a:rPr>
              <a:t>en</a:t>
            </a:r>
            <a:r>
              <a:rPr sz="1900" b="1" spc="-95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10" dirty="0">
                <a:solidFill>
                  <a:srgbClr val="035290"/>
                </a:solidFill>
                <a:latin typeface="Arial"/>
                <a:cs typeface="Arial"/>
              </a:rPr>
              <a:t>2050</a:t>
            </a:r>
            <a:endParaRPr sz="1900">
              <a:latin typeface="Arial"/>
              <a:cs typeface="Arial"/>
            </a:endParaRPr>
          </a:p>
          <a:p>
            <a:pPr marL="256540" indent="-244475">
              <a:lnSpc>
                <a:spcPct val="100000"/>
              </a:lnSpc>
              <a:spcBef>
                <a:spcPts val="1095"/>
              </a:spcBef>
              <a:buClr>
                <a:srgbClr val="035290"/>
              </a:buClr>
              <a:buChar char="•"/>
              <a:tabLst>
                <a:tab pos="256540" algn="l"/>
                <a:tab pos="257175" algn="l"/>
                <a:tab pos="1344295" algn="l"/>
                <a:tab pos="3078480" algn="l"/>
                <a:tab pos="4585335" algn="l"/>
                <a:tab pos="4874895" algn="l"/>
                <a:tab pos="6050915" algn="l"/>
                <a:tab pos="6490970" algn="l"/>
                <a:tab pos="7532370" algn="l"/>
                <a:tab pos="7886065" algn="l"/>
                <a:tab pos="8860155" algn="l"/>
                <a:tab pos="10012045" algn="l"/>
                <a:tab pos="10301605" algn="l"/>
              </a:tabLst>
            </a:pPr>
            <a:r>
              <a:rPr sz="1850" spc="10" dirty="0">
                <a:solidFill>
                  <a:srgbClr val="1A5E9C"/>
                </a:solidFill>
                <a:latin typeface="Arial"/>
                <a:cs typeface="Arial"/>
              </a:rPr>
              <a:t>Creand</a:t>
            </a:r>
            <a:r>
              <a:rPr sz="1850" spc="15" dirty="0">
                <a:solidFill>
                  <a:srgbClr val="1A5E9C"/>
                </a:solidFill>
                <a:latin typeface="Arial"/>
                <a:cs typeface="Arial"/>
              </a:rPr>
              <a:t>o</a:t>
            </a:r>
            <a:r>
              <a:rPr sz="1850" dirty="0">
                <a:solidFill>
                  <a:srgbClr val="1A5E9C"/>
                </a:solidFill>
                <a:latin typeface="Arial"/>
                <a:cs typeface="Arial"/>
              </a:rPr>
              <a:t>	</a:t>
            </a:r>
            <a:r>
              <a:rPr sz="1850" spc="25" dirty="0">
                <a:solidFill>
                  <a:srgbClr val="1A5E9C"/>
                </a:solidFill>
                <a:latin typeface="Arial"/>
                <a:cs typeface="Arial"/>
              </a:rPr>
              <a:t>c</a:t>
            </a:r>
            <a:r>
              <a:rPr sz="1850" spc="40" dirty="0">
                <a:solidFill>
                  <a:srgbClr val="1A5E9C"/>
                </a:solidFill>
                <a:latin typeface="Arial"/>
                <a:cs typeface="Arial"/>
              </a:rPr>
              <a:t>o</a:t>
            </a:r>
            <a:r>
              <a:rPr sz="1850" spc="145" dirty="0">
                <a:solidFill>
                  <a:srgbClr val="1A5E9C"/>
                </a:solidFill>
                <a:latin typeface="Arial"/>
                <a:cs typeface="Arial"/>
              </a:rPr>
              <a:t>n</a:t>
            </a:r>
            <a:r>
              <a:rPr sz="1850" spc="20" dirty="0">
                <a:solidFill>
                  <a:srgbClr val="1A5E9C"/>
                </a:solidFill>
                <a:latin typeface="Arial"/>
                <a:cs typeface="Arial"/>
              </a:rPr>
              <a:t>oc</a:t>
            </a:r>
            <a:r>
              <a:rPr sz="1850" spc="70" dirty="0">
                <a:solidFill>
                  <a:srgbClr val="1A5E9C"/>
                </a:solidFill>
                <a:latin typeface="Arial"/>
                <a:cs typeface="Arial"/>
              </a:rPr>
              <a:t>i</a:t>
            </a:r>
            <a:r>
              <a:rPr sz="1850" spc="130" dirty="0">
                <a:solidFill>
                  <a:srgbClr val="1A5E9C"/>
                </a:solidFill>
                <a:latin typeface="Arial"/>
                <a:cs typeface="Arial"/>
              </a:rPr>
              <a:t>m</a:t>
            </a:r>
            <a:r>
              <a:rPr sz="1850" spc="120" dirty="0">
                <a:solidFill>
                  <a:srgbClr val="1A5E9C"/>
                </a:solidFill>
                <a:latin typeface="Arial"/>
                <a:cs typeface="Arial"/>
              </a:rPr>
              <a:t>i</a:t>
            </a:r>
            <a:r>
              <a:rPr sz="1850" spc="-45" dirty="0">
                <a:solidFill>
                  <a:srgbClr val="1A5E9C"/>
                </a:solidFill>
                <a:latin typeface="Arial"/>
                <a:cs typeface="Arial"/>
              </a:rPr>
              <a:t>e</a:t>
            </a:r>
            <a:r>
              <a:rPr sz="1850" spc="100" dirty="0">
                <a:solidFill>
                  <a:srgbClr val="365997"/>
                </a:solidFill>
                <a:latin typeface="Arial"/>
                <a:cs typeface="Arial"/>
              </a:rPr>
              <a:t>n</a:t>
            </a:r>
            <a:r>
              <a:rPr sz="1850" spc="170" dirty="0">
                <a:solidFill>
                  <a:srgbClr val="035290"/>
                </a:solidFill>
                <a:latin typeface="Arial"/>
                <a:cs typeface="Arial"/>
              </a:rPr>
              <a:t>t</a:t>
            </a:r>
            <a:r>
              <a:rPr sz="1850" spc="65" dirty="0">
                <a:solidFill>
                  <a:srgbClr val="035290"/>
                </a:solidFill>
                <a:latin typeface="Arial"/>
                <a:cs typeface="Arial"/>
              </a:rPr>
              <a:t>o</a:t>
            </a:r>
            <a:r>
              <a:rPr sz="1850" spc="35" dirty="0">
                <a:solidFill>
                  <a:srgbClr val="035290"/>
                </a:solidFill>
                <a:latin typeface="Arial"/>
                <a:cs typeface="Arial"/>
              </a:rPr>
              <a:t>,</a:t>
            </a:r>
            <a:r>
              <a:rPr sz="1850" dirty="0">
                <a:solidFill>
                  <a:srgbClr val="035290"/>
                </a:solidFill>
                <a:latin typeface="Arial"/>
                <a:cs typeface="Arial"/>
              </a:rPr>
              <a:t>	</a:t>
            </a:r>
            <a:r>
              <a:rPr sz="1850" spc="5" dirty="0">
                <a:solidFill>
                  <a:srgbClr val="1A5E9C"/>
                </a:solidFill>
                <a:latin typeface="Arial"/>
                <a:cs typeface="Arial"/>
              </a:rPr>
              <a:t>capacidades</a:t>
            </a:r>
            <a:r>
              <a:rPr sz="1850" dirty="0">
                <a:solidFill>
                  <a:srgbClr val="1A5E9C"/>
                </a:solidFill>
                <a:latin typeface="Arial"/>
                <a:cs typeface="Arial"/>
              </a:rPr>
              <a:t>	</a:t>
            </a:r>
            <a:r>
              <a:rPr sz="1850" spc="60" dirty="0">
                <a:solidFill>
                  <a:srgbClr val="1A5E9C"/>
                </a:solidFill>
                <a:latin typeface="Arial"/>
                <a:cs typeface="Arial"/>
              </a:rPr>
              <a:t>y</a:t>
            </a:r>
            <a:r>
              <a:rPr sz="1850" dirty="0">
                <a:solidFill>
                  <a:srgbClr val="1A5E9C"/>
                </a:solidFill>
                <a:latin typeface="Arial"/>
                <a:cs typeface="Arial"/>
              </a:rPr>
              <a:t>	</a:t>
            </a:r>
            <a:r>
              <a:rPr sz="1850" spc="-30" dirty="0">
                <a:solidFill>
                  <a:srgbClr val="1A5E9C"/>
                </a:solidFill>
                <a:latin typeface="Arial"/>
                <a:cs typeface="Arial"/>
              </a:rPr>
              <a:t>ac</a:t>
            </a:r>
            <a:r>
              <a:rPr sz="1850" spc="-15" dirty="0">
                <a:solidFill>
                  <a:srgbClr val="1A5E9C"/>
                </a:solidFill>
                <a:latin typeface="Arial"/>
                <a:cs typeface="Arial"/>
              </a:rPr>
              <a:t>t</a:t>
            </a:r>
            <a:r>
              <a:rPr sz="1850" spc="-35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75" dirty="0">
                <a:solidFill>
                  <a:srgbClr val="365997"/>
                </a:solidFill>
                <a:latin typeface="Arial"/>
                <a:cs typeface="Arial"/>
              </a:rPr>
              <a:t>i</a:t>
            </a:r>
            <a:r>
              <a:rPr sz="1850" spc="10" dirty="0">
                <a:solidFill>
                  <a:srgbClr val="1A5E9C"/>
                </a:solidFill>
                <a:latin typeface="Arial"/>
                <a:cs typeface="Arial"/>
              </a:rPr>
              <a:t>t</a:t>
            </a:r>
            <a:r>
              <a:rPr sz="1850" spc="-254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60" dirty="0">
                <a:solidFill>
                  <a:srgbClr val="365997"/>
                </a:solidFill>
                <a:latin typeface="Arial"/>
                <a:cs typeface="Arial"/>
              </a:rPr>
              <a:t>u</a:t>
            </a:r>
            <a:r>
              <a:rPr sz="1850" spc="20" dirty="0">
                <a:solidFill>
                  <a:srgbClr val="1A5E9C"/>
                </a:solidFill>
                <a:latin typeface="Arial"/>
                <a:cs typeface="Arial"/>
              </a:rPr>
              <a:t>de</a:t>
            </a:r>
            <a:r>
              <a:rPr sz="1850" spc="25" dirty="0">
                <a:solidFill>
                  <a:srgbClr val="1A5E9C"/>
                </a:solidFill>
                <a:latin typeface="Arial"/>
                <a:cs typeface="Arial"/>
              </a:rPr>
              <a:t>s</a:t>
            </a:r>
            <a:r>
              <a:rPr sz="1850" dirty="0">
                <a:solidFill>
                  <a:srgbClr val="1A5E9C"/>
                </a:solidFill>
                <a:latin typeface="Arial"/>
                <a:cs typeface="Arial"/>
              </a:rPr>
              <a:t>	</a:t>
            </a:r>
            <a:r>
              <a:rPr sz="1850" spc="95" dirty="0">
                <a:solidFill>
                  <a:srgbClr val="1A5E9C"/>
                </a:solidFill>
                <a:latin typeface="Arial"/>
                <a:cs typeface="Arial"/>
              </a:rPr>
              <a:t>e</a:t>
            </a:r>
            <a:r>
              <a:rPr sz="1850" spc="100" dirty="0">
                <a:solidFill>
                  <a:srgbClr val="1A5E9C"/>
                </a:solidFill>
                <a:latin typeface="Arial"/>
                <a:cs typeface="Arial"/>
              </a:rPr>
              <a:t>n</a:t>
            </a:r>
            <a:r>
              <a:rPr sz="1850" dirty="0">
                <a:solidFill>
                  <a:srgbClr val="1A5E9C"/>
                </a:solidFill>
                <a:latin typeface="Arial"/>
                <a:cs typeface="Arial"/>
              </a:rPr>
              <a:t>	</a:t>
            </a:r>
            <a:r>
              <a:rPr sz="1850" spc="80" dirty="0">
                <a:solidFill>
                  <a:srgbClr val="1A5E9C"/>
                </a:solidFill>
                <a:latin typeface="Arial"/>
                <a:cs typeface="Arial"/>
              </a:rPr>
              <a:t>re</a:t>
            </a:r>
            <a:r>
              <a:rPr sz="1850" spc="70" dirty="0">
                <a:solidFill>
                  <a:srgbClr val="1A5E9C"/>
                </a:solidFill>
                <a:latin typeface="Arial"/>
                <a:cs typeface="Arial"/>
              </a:rPr>
              <a:t>l</a:t>
            </a:r>
            <a:r>
              <a:rPr sz="1850" spc="-30" dirty="0">
                <a:solidFill>
                  <a:srgbClr val="1A5E9C"/>
                </a:solidFill>
                <a:latin typeface="Arial"/>
                <a:cs typeface="Arial"/>
              </a:rPr>
              <a:t>a</a:t>
            </a:r>
            <a:r>
              <a:rPr sz="1850" spc="-70" dirty="0">
                <a:solidFill>
                  <a:srgbClr val="1A5E9C"/>
                </a:solidFill>
                <a:latin typeface="Arial"/>
                <a:cs typeface="Arial"/>
              </a:rPr>
              <a:t>c</a:t>
            </a:r>
            <a:r>
              <a:rPr sz="1850" spc="120" dirty="0">
                <a:solidFill>
                  <a:srgbClr val="365997"/>
                </a:solidFill>
                <a:latin typeface="Arial"/>
                <a:cs typeface="Arial"/>
              </a:rPr>
              <a:t>i</a:t>
            </a:r>
            <a:r>
              <a:rPr sz="1850" spc="-65" dirty="0">
                <a:solidFill>
                  <a:srgbClr val="1A5E9C"/>
                </a:solidFill>
                <a:latin typeface="Arial"/>
                <a:cs typeface="Arial"/>
              </a:rPr>
              <a:t>ó</a:t>
            </a:r>
            <a:r>
              <a:rPr sz="1850" spc="-345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-65" dirty="0">
                <a:solidFill>
                  <a:srgbClr val="365997"/>
                </a:solidFill>
                <a:latin typeface="Arial"/>
                <a:cs typeface="Arial"/>
              </a:rPr>
              <a:t>n</a:t>
            </a:r>
            <a:r>
              <a:rPr sz="1850" dirty="0">
                <a:solidFill>
                  <a:srgbClr val="365997"/>
                </a:solidFill>
                <a:latin typeface="Arial"/>
                <a:cs typeface="Arial"/>
              </a:rPr>
              <a:t>	</a:t>
            </a:r>
            <a:r>
              <a:rPr sz="1850" spc="-70" dirty="0">
                <a:solidFill>
                  <a:srgbClr val="1A5E9C"/>
                </a:solidFill>
                <a:latin typeface="Arial"/>
                <a:cs typeface="Arial"/>
              </a:rPr>
              <a:t>a</a:t>
            </a:r>
            <a:r>
              <a:rPr sz="1850" spc="-30" dirty="0">
                <a:solidFill>
                  <a:srgbClr val="1A5E9C"/>
                </a:solidFill>
                <a:latin typeface="Arial"/>
                <a:cs typeface="Arial"/>
              </a:rPr>
              <a:t>l</a:t>
            </a:r>
            <a:r>
              <a:rPr sz="1850" dirty="0">
                <a:solidFill>
                  <a:srgbClr val="1A5E9C"/>
                </a:solidFill>
                <a:latin typeface="Arial"/>
                <a:cs typeface="Arial"/>
              </a:rPr>
              <a:t>	</a:t>
            </a:r>
            <a:r>
              <a:rPr sz="1850" spc="65" dirty="0">
                <a:solidFill>
                  <a:srgbClr val="1A5E9C"/>
                </a:solidFill>
                <a:latin typeface="Arial"/>
                <a:cs typeface="Arial"/>
              </a:rPr>
              <a:t>cambio</a:t>
            </a:r>
            <a:r>
              <a:rPr sz="1850" dirty="0">
                <a:solidFill>
                  <a:srgbClr val="1A5E9C"/>
                </a:solidFill>
                <a:latin typeface="Arial"/>
                <a:cs typeface="Arial"/>
              </a:rPr>
              <a:t>	</a:t>
            </a:r>
            <a:r>
              <a:rPr sz="1850" spc="50" dirty="0">
                <a:solidFill>
                  <a:srgbClr val="1A5E9C"/>
                </a:solidFill>
                <a:latin typeface="Arial"/>
                <a:cs typeface="Arial"/>
              </a:rPr>
              <a:t>climático</a:t>
            </a:r>
            <a:r>
              <a:rPr sz="1850" dirty="0">
                <a:solidFill>
                  <a:srgbClr val="1A5E9C"/>
                </a:solidFill>
                <a:latin typeface="Arial"/>
                <a:cs typeface="Arial"/>
              </a:rPr>
              <a:t>	</a:t>
            </a:r>
            <a:r>
              <a:rPr sz="1850" spc="60" dirty="0">
                <a:solidFill>
                  <a:srgbClr val="1A5E9C"/>
                </a:solidFill>
                <a:latin typeface="Arial"/>
                <a:cs typeface="Arial"/>
              </a:rPr>
              <a:t>y</a:t>
            </a:r>
            <a:r>
              <a:rPr sz="1850" dirty="0">
                <a:solidFill>
                  <a:srgbClr val="1A5E9C"/>
                </a:solidFill>
                <a:latin typeface="Arial"/>
                <a:cs typeface="Arial"/>
              </a:rPr>
              <a:t>	</a:t>
            </a:r>
            <a:r>
              <a:rPr sz="1850" spc="40" dirty="0">
                <a:solidFill>
                  <a:srgbClr val="1A5E9C"/>
                </a:solidFill>
                <a:latin typeface="Arial"/>
                <a:cs typeface="Arial"/>
              </a:rPr>
              <a:t>al</a:t>
            </a:r>
            <a:endParaRPr sz="1850">
              <a:latin typeface="Arial"/>
              <a:cs typeface="Arial"/>
            </a:endParaRPr>
          </a:p>
        </p:txBody>
      </p:sp>
      <p:sp>
        <p:nvSpPr>
          <p:cNvPr id="111" name="object 111"/>
          <p:cNvSpPr txBox="1"/>
          <p:nvPr/>
        </p:nvSpPr>
        <p:spPr>
          <a:xfrm>
            <a:off x="1273169" y="3328358"/>
            <a:ext cx="10519410" cy="2960370"/>
          </a:xfrm>
          <a:prstGeom prst="rect">
            <a:avLst/>
          </a:prstGeom>
        </p:spPr>
        <p:txBody>
          <a:bodyPr vert="horz" wrap="square" lIns="0" tIns="48895" rIns="0" bIns="0" rtlCol="0">
            <a:spAutoFit/>
          </a:bodyPr>
          <a:lstStyle/>
          <a:p>
            <a:pPr marL="260350" algn="just">
              <a:lnSpc>
                <a:spcPct val="100000"/>
              </a:lnSpc>
              <a:spcBef>
                <a:spcPts val="385"/>
              </a:spcBef>
            </a:pPr>
            <a:r>
              <a:rPr sz="1850" spc="40" dirty="0">
                <a:solidFill>
                  <a:srgbClr val="1A5E9C"/>
                </a:solidFill>
                <a:latin typeface="Arial"/>
                <a:cs typeface="Arial"/>
              </a:rPr>
              <a:t>desarroll</a:t>
            </a:r>
            <a:r>
              <a:rPr sz="1850" spc="55" dirty="0">
                <a:solidFill>
                  <a:srgbClr val="1A5E9C"/>
                </a:solidFill>
                <a:latin typeface="Arial"/>
                <a:cs typeface="Arial"/>
              </a:rPr>
              <a:t>o</a:t>
            </a:r>
            <a:r>
              <a:rPr sz="1850" spc="8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-25" dirty="0">
                <a:solidFill>
                  <a:srgbClr val="1A5E9C"/>
                </a:solidFill>
                <a:latin typeface="Arial"/>
                <a:cs typeface="Arial"/>
              </a:rPr>
              <a:t>sos</a:t>
            </a:r>
            <a:r>
              <a:rPr sz="1850" spc="85" dirty="0">
                <a:solidFill>
                  <a:srgbClr val="1A5E9C"/>
                </a:solidFill>
                <a:latin typeface="Arial"/>
                <a:cs typeface="Arial"/>
              </a:rPr>
              <a:t>t</a:t>
            </a:r>
            <a:r>
              <a:rPr sz="1850" spc="-25" dirty="0">
                <a:solidFill>
                  <a:srgbClr val="1A5E9C"/>
                </a:solidFill>
                <a:latin typeface="Arial"/>
                <a:cs typeface="Arial"/>
              </a:rPr>
              <a:t>enib</a:t>
            </a:r>
            <a:r>
              <a:rPr sz="1850" spc="-155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114" dirty="0">
                <a:solidFill>
                  <a:srgbClr val="365997"/>
                </a:solidFill>
                <a:latin typeface="Arial"/>
                <a:cs typeface="Arial"/>
              </a:rPr>
              <a:t>l</a:t>
            </a:r>
            <a:r>
              <a:rPr sz="1850" spc="70" dirty="0">
                <a:solidFill>
                  <a:srgbClr val="1A5E9C"/>
                </a:solidFill>
                <a:latin typeface="Arial"/>
                <a:cs typeface="Arial"/>
              </a:rPr>
              <a:t>e</a:t>
            </a:r>
            <a:endParaRPr sz="1850">
              <a:latin typeface="Arial"/>
              <a:cs typeface="Arial"/>
            </a:endParaRPr>
          </a:p>
          <a:p>
            <a:pPr marL="259715" indent="-247650" algn="just">
              <a:lnSpc>
                <a:spcPct val="100000"/>
              </a:lnSpc>
              <a:spcBef>
                <a:spcPts val="295"/>
              </a:spcBef>
              <a:buClr>
                <a:srgbClr val="035290"/>
              </a:buClr>
              <a:buChar char="•"/>
              <a:tabLst>
                <a:tab pos="260350" algn="l"/>
              </a:tabLst>
            </a:pPr>
            <a:r>
              <a:rPr sz="1850" spc="-10" dirty="0">
                <a:solidFill>
                  <a:srgbClr val="1A5E9C"/>
                </a:solidFill>
                <a:latin typeface="Arial"/>
                <a:cs typeface="Arial"/>
              </a:rPr>
              <a:t>Esforzándose</a:t>
            </a:r>
            <a:r>
              <a:rPr sz="1850" spc="11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95" dirty="0">
                <a:solidFill>
                  <a:srgbClr val="1A5E9C"/>
                </a:solidFill>
                <a:latin typeface="Arial"/>
                <a:cs typeface="Arial"/>
              </a:rPr>
              <a:t>en</a:t>
            </a:r>
            <a:r>
              <a:rPr sz="1850" spc="-105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45" dirty="0">
                <a:solidFill>
                  <a:srgbClr val="1A5E9C"/>
                </a:solidFill>
                <a:latin typeface="Arial"/>
                <a:cs typeface="Arial"/>
              </a:rPr>
              <a:t>la</a:t>
            </a:r>
            <a:r>
              <a:rPr sz="1850" spc="-55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70" dirty="0">
                <a:solidFill>
                  <a:srgbClr val="1A5E9C"/>
                </a:solidFill>
                <a:latin typeface="Arial"/>
                <a:cs typeface="Arial"/>
              </a:rPr>
              <a:t>promoción</a:t>
            </a:r>
            <a:r>
              <a:rPr sz="1850" spc="6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75" dirty="0">
                <a:solidFill>
                  <a:srgbClr val="1A5E9C"/>
                </a:solidFill>
                <a:latin typeface="Arial"/>
                <a:cs typeface="Arial"/>
              </a:rPr>
              <a:t>de</a:t>
            </a:r>
            <a:r>
              <a:rPr sz="1850" spc="-7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900" b="1" spc="-40" dirty="0">
                <a:solidFill>
                  <a:srgbClr val="035290"/>
                </a:solidFill>
                <a:latin typeface="Arial"/>
                <a:cs typeface="Arial"/>
              </a:rPr>
              <a:t>medios</a:t>
            </a:r>
            <a:r>
              <a:rPr sz="1900" b="1" spc="-55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60" dirty="0">
                <a:solidFill>
                  <a:srgbClr val="035290"/>
                </a:solidFill>
                <a:latin typeface="Arial"/>
                <a:cs typeface="Arial"/>
              </a:rPr>
              <a:t>de</a:t>
            </a:r>
            <a:r>
              <a:rPr sz="1900" b="1" spc="-190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-15" dirty="0">
                <a:solidFill>
                  <a:srgbClr val="035290"/>
                </a:solidFill>
                <a:latin typeface="Arial"/>
                <a:cs typeface="Arial"/>
              </a:rPr>
              <a:t>transporte</a:t>
            </a:r>
            <a:r>
              <a:rPr sz="1900" b="1" spc="75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-75" dirty="0">
                <a:solidFill>
                  <a:srgbClr val="035290"/>
                </a:solidFill>
                <a:latin typeface="Arial"/>
                <a:cs typeface="Arial"/>
              </a:rPr>
              <a:t>sostenibles</a:t>
            </a:r>
            <a:endParaRPr sz="1900">
              <a:latin typeface="Arial"/>
              <a:cs typeface="Arial"/>
            </a:endParaRPr>
          </a:p>
          <a:p>
            <a:pPr marL="252729" marR="12065" indent="-240665" algn="just">
              <a:lnSpc>
                <a:spcPts val="2560"/>
              </a:lnSpc>
              <a:spcBef>
                <a:spcPts val="135"/>
              </a:spcBef>
              <a:buChar char="•"/>
              <a:tabLst>
                <a:tab pos="259715" algn="l"/>
              </a:tabLst>
            </a:pPr>
            <a:r>
              <a:rPr sz="1850" spc="20" dirty="0">
                <a:solidFill>
                  <a:srgbClr val="035290"/>
                </a:solidFill>
                <a:latin typeface="Arial"/>
                <a:cs typeface="Arial"/>
              </a:rPr>
              <a:t>Haciendo</a:t>
            </a:r>
            <a:r>
              <a:rPr sz="1850" spc="90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850" spc="75" dirty="0">
                <a:solidFill>
                  <a:srgbClr val="1A5E9C"/>
                </a:solidFill>
                <a:latin typeface="Arial"/>
                <a:cs typeface="Arial"/>
              </a:rPr>
              <a:t>del</a:t>
            </a:r>
            <a:r>
              <a:rPr sz="1850" spc="-1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85" dirty="0">
                <a:solidFill>
                  <a:srgbClr val="1A5E9C"/>
                </a:solidFill>
                <a:latin typeface="Arial"/>
                <a:cs typeface="Arial"/>
              </a:rPr>
              <a:t>medio</a:t>
            </a:r>
            <a:r>
              <a:rPr sz="1850" spc="-3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70" dirty="0">
                <a:solidFill>
                  <a:srgbClr val="1A5E9C"/>
                </a:solidFill>
                <a:latin typeface="Arial"/>
                <a:cs typeface="Arial"/>
              </a:rPr>
              <a:t>ambiente</a:t>
            </a:r>
            <a:r>
              <a:rPr sz="1850" spc="25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70" dirty="0">
                <a:solidFill>
                  <a:srgbClr val="1A5E9C"/>
                </a:solidFill>
                <a:latin typeface="Arial"/>
                <a:cs typeface="Arial"/>
              </a:rPr>
              <a:t>y</a:t>
            </a:r>
            <a:r>
              <a:rPr sz="185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45" dirty="0">
                <a:solidFill>
                  <a:srgbClr val="1A5E9C"/>
                </a:solidFill>
                <a:latin typeface="Arial"/>
                <a:cs typeface="Arial"/>
              </a:rPr>
              <a:t>la</a:t>
            </a:r>
            <a:r>
              <a:rPr sz="1850" spc="-55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80" dirty="0">
                <a:solidFill>
                  <a:srgbClr val="365997"/>
                </a:solidFill>
                <a:latin typeface="Arial"/>
                <a:cs typeface="Arial"/>
              </a:rPr>
              <a:t>l</a:t>
            </a:r>
            <a:r>
              <a:rPr sz="1850" spc="80" dirty="0">
                <a:solidFill>
                  <a:srgbClr val="1A5E9C"/>
                </a:solidFill>
                <a:latin typeface="Arial"/>
                <a:cs typeface="Arial"/>
              </a:rPr>
              <a:t>ucha</a:t>
            </a:r>
            <a:r>
              <a:rPr sz="1850" spc="-20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55" dirty="0">
                <a:solidFill>
                  <a:srgbClr val="1A5E9C"/>
                </a:solidFill>
                <a:latin typeface="Arial"/>
                <a:cs typeface="Arial"/>
              </a:rPr>
              <a:t>contra</a:t>
            </a:r>
            <a:r>
              <a:rPr sz="1850" spc="7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45" dirty="0">
                <a:solidFill>
                  <a:srgbClr val="1A5E9C"/>
                </a:solidFill>
                <a:latin typeface="Arial"/>
                <a:cs typeface="Arial"/>
              </a:rPr>
              <a:t>el</a:t>
            </a:r>
            <a:r>
              <a:rPr sz="1850" spc="2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50" dirty="0">
                <a:solidFill>
                  <a:srgbClr val="1A5E9C"/>
                </a:solidFill>
                <a:latin typeface="Arial"/>
                <a:cs typeface="Arial"/>
              </a:rPr>
              <a:t>calentamiento</a:t>
            </a:r>
            <a:r>
              <a:rPr sz="1850" spc="18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60" dirty="0">
                <a:solidFill>
                  <a:srgbClr val="1A5E9C"/>
                </a:solidFill>
                <a:latin typeface="Arial"/>
                <a:cs typeface="Arial"/>
              </a:rPr>
              <a:t>global</a:t>
            </a:r>
            <a:r>
              <a:rPr sz="1850" spc="-65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55" dirty="0">
                <a:solidFill>
                  <a:srgbClr val="1A5E9C"/>
                </a:solidFill>
                <a:latin typeface="Arial"/>
                <a:cs typeface="Arial"/>
              </a:rPr>
              <a:t>una</a:t>
            </a:r>
            <a:r>
              <a:rPr sz="1850" spc="-35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900" b="1" spc="-20" dirty="0">
                <a:solidFill>
                  <a:srgbClr val="035290"/>
                </a:solidFill>
                <a:latin typeface="Arial"/>
                <a:cs typeface="Arial"/>
              </a:rPr>
              <a:t>prioridad</a:t>
            </a:r>
            <a:r>
              <a:rPr sz="1900" b="1" spc="55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-20" dirty="0">
                <a:solidFill>
                  <a:srgbClr val="035290"/>
                </a:solidFill>
                <a:latin typeface="Arial"/>
                <a:cs typeface="Arial"/>
              </a:rPr>
              <a:t>para </a:t>
            </a:r>
            <a:r>
              <a:rPr sz="1900" b="1" spc="55" dirty="0">
                <a:solidFill>
                  <a:srgbClr val="035290"/>
                </a:solidFill>
                <a:latin typeface="Arial"/>
                <a:cs typeface="Arial"/>
              </a:rPr>
              <a:t>la </a:t>
            </a:r>
            <a:r>
              <a:rPr sz="1900" b="1" spc="-515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-75" dirty="0">
                <a:solidFill>
                  <a:srgbClr val="035290"/>
                </a:solidFill>
                <a:latin typeface="Arial"/>
                <a:cs typeface="Arial"/>
              </a:rPr>
              <a:t>selección </a:t>
            </a:r>
            <a:r>
              <a:rPr sz="1900" b="1" spc="60" dirty="0">
                <a:solidFill>
                  <a:srgbClr val="035290"/>
                </a:solidFill>
                <a:latin typeface="Arial"/>
                <a:cs typeface="Arial"/>
              </a:rPr>
              <a:t>de </a:t>
            </a:r>
            <a:r>
              <a:rPr sz="1900" b="1" spc="-60" dirty="0">
                <a:solidFill>
                  <a:srgbClr val="035290"/>
                </a:solidFill>
                <a:latin typeface="Arial"/>
                <a:cs typeface="Arial"/>
              </a:rPr>
              <a:t>proyectos</a:t>
            </a:r>
            <a:r>
              <a:rPr sz="1900" b="1" spc="-60" dirty="0">
                <a:solidFill>
                  <a:srgbClr val="3F74AC"/>
                </a:solidFill>
                <a:latin typeface="Arial"/>
                <a:cs typeface="Arial"/>
              </a:rPr>
              <a:t>, </a:t>
            </a:r>
            <a:r>
              <a:rPr sz="1850" spc="45" dirty="0">
                <a:solidFill>
                  <a:srgbClr val="1A5E9C"/>
                </a:solidFill>
                <a:latin typeface="Arial"/>
                <a:cs typeface="Arial"/>
              </a:rPr>
              <a:t>espec</a:t>
            </a:r>
            <a:r>
              <a:rPr sz="1850" spc="45" dirty="0">
                <a:solidFill>
                  <a:srgbClr val="365997"/>
                </a:solidFill>
                <a:latin typeface="Arial"/>
                <a:cs typeface="Arial"/>
              </a:rPr>
              <a:t>i</a:t>
            </a:r>
            <a:r>
              <a:rPr sz="1850" spc="45" dirty="0">
                <a:solidFill>
                  <a:srgbClr val="1A5E9C"/>
                </a:solidFill>
                <a:latin typeface="Arial"/>
                <a:cs typeface="Arial"/>
              </a:rPr>
              <a:t>a</a:t>
            </a:r>
            <a:r>
              <a:rPr sz="1850" spc="45" dirty="0">
                <a:solidFill>
                  <a:srgbClr val="365997"/>
                </a:solidFill>
                <a:latin typeface="Arial"/>
                <a:cs typeface="Arial"/>
              </a:rPr>
              <a:t>l</a:t>
            </a:r>
            <a:r>
              <a:rPr sz="1850" spc="45" dirty="0">
                <a:solidFill>
                  <a:srgbClr val="1A5E9C"/>
                </a:solidFill>
                <a:latin typeface="Arial"/>
                <a:cs typeface="Arial"/>
              </a:rPr>
              <a:t>mente </a:t>
            </a:r>
            <a:r>
              <a:rPr sz="1850" spc="65" dirty="0">
                <a:solidFill>
                  <a:srgbClr val="1A5E9C"/>
                </a:solidFill>
                <a:latin typeface="Arial"/>
                <a:cs typeface="Arial"/>
              </a:rPr>
              <a:t>de </a:t>
            </a:r>
            <a:r>
              <a:rPr sz="1850" spc="55" dirty="0">
                <a:solidFill>
                  <a:srgbClr val="1A5E9C"/>
                </a:solidFill>
                <a:latin typeface="Arial"/>
                <a:cs typeface="Arial"/>
              </a:rPr>
              <a:t>los </a:t>
            </a:r>
            <a:r>
              <a:rPr sz="1850" spc="85" dirty="0">
                <a:solidFill>
                  <a:srgbClr val="1A5E9C"/>
                </a:solidFill>
                <a:latin typeface="Arial"/>
                <a:cs typeface="Arial"/>
              </a:rPr>
              <a:t>que </a:t>
            </a:r>
            <a:r>
              <a:rPr sz="1850" spc="50" dirty="0">
                <a:solidFill>
                  <a:srgbClr val="1A5E9C"/>
                </a:solidFill>
                <a:latin typeface="Arial"/>
                <a:cs typeface="Arial"/>
              </a:rPr>
              <a:t>aborden </a:t>
            </a:r>
            <a:r>
              <a:rPr sz="1850" spc="45" dirty="0">
                <a:solidFill>
                  <a:srgbClr val="1A5E9C"/>
                </a:solidFill>
                <a:latin typeface="Arial"/>
                <a:cs typeface="Arial"/>
              </a:rPr>
              <a:t>la </a:t>
            </a:r>
            <a:r>
              <a:rPr sz="1850" spc="70" dirty="0">
                <a:solidFill>
                  <a:srgbClr val="1A5E9C"/>
                </a:solidFill>
                <a:latin typeface="Arial"/>
                <a:cs typeface="Arial"/>
              </a:rPr>
              <a:t>contribución </a:t>
            </a:r>
            <a:r>
              <a:rPr sz="1850" spc="55" dirty="0">
                <a:solidFill>
                  <a:srgbClr val="1A5E9C"/>
                </a:solidFill>
                <a:latin typeface="Arial"/>
                <a:cs typeface="Arial"/>
              </a:rPr>
              <a:t>de </a:t>
            </a:r>
            <a:r>
              <a:rPr sz="1850" spc="45" dirty="0">
                <a:solidFill>
                  <a:srgbClr val="1A5E9C"/>
                </a:solidFill>
                <a:latin typeface="Arial"/>
                <a:cs typeface="Arial"/>
              </a:rPr>
              <a:t>la </a:t>
            </a:r>
            <a:r>
              <a:rPr sz="1850" spc="30" dirty="0">
                <a:solidFill>
                  <a:srgbClr val="1A5E9C"/>
                </a:solidFill>
                <a:latin typeface="Arial"/>
                <a:cs typeface="Arial"/>
              </a:rPr>
              <a:t>educación </a:t>
            </a:r>
            <a:r>
              <a:rPr sz="1850" spc="35" dirty="0">
                <a:solidFill>
                  <a:srgbClr val="1A5E9C"/>
                </a:solidFill>
                <a:latin typeface="Arial"/>
                <a:cs typeface="Arial"/>
              </a:rPr>
              <a:t>y </a:t>
            </a:r>
            <a:r>
              <a:rPr sz="1850" spc="4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45" dirty="0">
                <a:solidFill>
                  <a:srgbClr val="365997"/>
                </a:solidFill>
                <a:latin typeface="Arial"/>
                <a:cs typeface="Arial"/>
              </a:rPr>
              <a:t>l</a:t>
            </a:r>
            <a:r>
              <a:rPr sz="1850" spc="45" dirty="0">
                <a:solidFill>
                  <a:srgbClr val="1A5E9C"/>
                </a:solidFill>
                <a:latin typeface="Arial"/>
                <a:cs typeface="Arial"/>
              </a:rPr>
              <a:t>a</a:t>
            </a:r>
            <a:r>
              <a:rPr sz="1850" spc="-15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60" dirty="0">
                <a:solidFill>
                  <a:srgbClr val="1A5E9C"/>
                </a:solidFill>
                <a:latin typeface="Arial"/>
                <a:cs typeface="Arial"/>
              </a:rPr>
              <a:t>cultura</a:t>
            </a:r>
            <a:r>
              <a:rPr sz="1850" spc="-25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50" dirty="0">
                <a:solidFill>
                  <a:srgbClr val="1A5E9C"/>
                </a:solidFill>
                <a:latin typeface="Arial"/>
                <a:cs typeface="Arial"/>
              </a:rPr>
              <a:t>al</a:t>
            </a:r>
            <a:r>
              <a:rPr sz="1850" spc="-4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60" dirty="0">
                <a:solidFill>
                  <a:srgbClr val="1A5E9C"/>
                </a:solidFill>
                <a:latin typeface="Arial"/>
                <a:cs typeface="Arial"/>
              </a:rPr>
              <a:t>logro</a:t>
            </a:r>
            <a:r>
              <a:rPr sz="1850" spc="-2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75" dirty="0">
                <a:solidFill>
                  <a:srgbClr val="1A5E9C"/>
                </a:solidFill>
                <a:latin typeface="Arial"/>
                <a:cs typeface="Arial"/>
              </a:rPr>
              <a:t>de</a:t>
            </a:r>
            <a:r>
              <a:rPr sz="1850" spc="-7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55" dirty="0">
                <a:solidFill>
                  <a:srgbClr val="1A5E9C"/>
                </a:solidFill>
                <a:latin typeface="Arial"/>
                <a:cs typeface="Arial"/>
              </a:rPr>
              <a:t>los</a:t>
            </a:r>
            <a:r>
              <a:rPr sz="1850" spc="-16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65" dirty="0">
                <a:solidFill>
                  <a:srgbClr val="1A5E9C"/>
                </a:solidFill>
                <a:latin typeface="Arial"/>
                <a:cs typeface="Arial"/>
              </a:rPr>
              <a:t>Ob</a:t>
            </a:r>
            <a:r>
              <a:rPr sz="1850" spc="65" dirty="0">
                <a:solidFill>
                  <a:srgbClr val="365997"/>
                </a:solidFill>
                <a:latin typeface="Arial"/>
                <a:cs typeface="Arial"/>
              </a:rPr>
              <a:t>j</a:t>
            </a:r>
            <a:r>
              <a:rPr sz="1850" spc="65" dirty="0">
                <a:solidFill>
                  <a:srgbClr val="1A5E9C"/>
                </a:solidFill>
                <a:latin typeface="Arial"/>
                <a:cs typeface="Arial"/>
              </a:rPr>
              <a:t>etivos</a:t>
            </a:r>
            <a:r>
              <a:rPr sz="1850" spc="-135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55" dirty="0">
                <a:solidFill>
                  <a:srgbClr val="1A5E9C"/>
                </a:solidFill>
                <a:latin typeface="Arial"/>
                <a:cs typeface="Arial"/>
              </a:rPr>
              <a:t>de</a:t>
            </a:r>
            <a:r>
              <a:rPr sz="1850" spc="-55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35" dirty="0">
                <a:solidFill>
                  <a:srgbClr val="1A5E9C"/>
                </a:solidFill>
                <a:latin typeface="Arial"/>
                <a:cs typeface="Arial"/>
              </a:rPr>
              <a:t>Desarrollo</a:t>
            </a:r>
            <a:r>
              <a:rPr sz="1850" spc="5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15" dirty="0">
                <a:solidFill>
                  <a:srgbClr val="1A5E9C"/>
                </a:solidFill>
                <a:latin typeface="Arial"/>
                <a:cs typeface="Arial"/>
              </a:rPr>
              <a:t>Sostenible</a:t>
            </a:r>
            <a:r>
              <a:rPr sz="1850" spc="2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-10" dirty="0">
                <a:solidFill>
                  <a:srgbClr val="1A5E9C"/>
                </a:solidFill>
                <a:latin typeface="Arial"/>
                <a:cs typeface="Arial"/>
              </a:rPr>
              <a:t>(ONU</a:t>
            </a:r>
            <a:r>
              <a:rPr sz="1850" spc="-10" dirty="0">
                <a:solidFill>
                  <a:srgbClr val="3F74AC"/>
                </a:solidFill>
                <a:latin typeface="Arial"/>
                <a:cs typeface="Arial"/>
              </a:rPr>
              <a:t>,</a:t>
            </a:r>
            <a:r>
              <a:rPr sz="1850" spc="145" dirty="0">
                <a:solidFill>
                  <a:srgbClr val="3F74AC"/>
                </a:solidFill>
                <a:latin typeface="Arial"/>
                <a:cs typeface="Arial"/>
              </a:rPr>
              <a:t> </a:t>
            </a:r>
            <a:r>
              <a:rPr sz="1850" dirty="0">
                <a:solidFill>
                  <a:srgbClr val="1A5E9C"/>
                </a:solidFill>
                <a:latin typeface="Arial"/>
                <a:cs typeface="Arial"/>
              </a:rPr>
              <a:t>Agenda</a:t>
            </a:r>
            <a:r>
              <a:rPr sz="1850" spc="35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30" dirty="0">
                <a:solidFill>
                  <a:srgbClr val="1A5E9C"/>
                </a:solidFill>
                <a:latin typeface="Arial"/>
                <a:cs typeface="Arial"/>
              </a:rPr>
              <a:t>2030)</a:t>
            </a:r>
            <a:endParaRPr sz="1850">
              <a:latin typeface="Arial"/>
              <a:cs typeface="Arial"/>
            </a:endParaRPr>
          </a:p>
          <a:p>
            <a:pPr marL="259079" marR="22860" indent="-247015" algn="just">
              <a:lnSpc>
                <a:spcPts val="2560"/>
              </a:lnSpc>
              <a:spcBef>
                <a:spcPts val="10"/>
              </a:spcBef>
              <a:buClr>
                <a:srgbClr val="035290"/>
              </a:buClr>
              <a:buChar char="•"/>
              <a:tabLst>
                <a:tab pos="259079" algn="l"/>
              </a:tabLst>
            </a:pPr>
            <a:r>
              <a:rPr sz="1850" spc="35" dirty="0">
                <a:solidFill>
                  <a:srgbClr val="1A5E9C"/>
                </a:solidFill>
                <a:latin typeface="Arial"/>
                <a:cs typeface="Arial"/>
              </a:rPr>
              <a:t>Apoyando </a:t>
            </a:r>
            <a:r>
              <a:rPr sz="1850" spc="25" dirty="0">
                <a:solidFill>
                  <a:srgbClr val="1A5E9C"/>
                </a:solidFill>
                <a:latin typeface="Arial"/>
                <a:cs typeface="Arial"/>
              </a:rPr>
              <a:t>el </a:t>
            </a:r>
            <a:r>
              <a:rPr sz="1900" b="1" spc="-55" dirty="0">
                <a:solidFill>
                  <a:srgbClr val="035290"/>
                </a:solidFill>
                <a:latin typeface="Arial"/>
                <a:cs typeface="Arial"/>
              </a:rPr>
              <a:t>uso </a:t>
            </a:r>
            <a:r>
              <a:rPr sz="1900" b="1" spc="25" dirty="0">
                <a:solidFill>
                  <a:srgbClr val="035290"/>
                </a:solidFill>
                <a:latin typeface="Arial"/>
                <a:cs typeface="Arial"/>
              </a:rPr>
              <a:t>de </a:t>
            </a:r>
            <a:r>
              <a:rPr sz="1900" b="1" spc="-65" dirty="0">
                <a:solidFill>
                  <a:srgbClr val="035290"/>
                </a:solidFill>
                <a:latin typeface="Arial"/>
                <a:cs typeface="Arial"/>
              </a:rPr>
              <a:t>prácticas </a:t>
            </a:r>
            <a:r>
              <a:rPr sz="1900" b="1" spc="-40" dirty="0">
                <a:solidFill>
                  <a:srgbClr val="035290"/>
                </a:solidFill>
                <a:latin typeface="Arial"/>
                <a:cs typeface="Arial"/>
              </a:rPr>
              <a:t>innovadores</a:t>
            </a:r>
            <a:r>
              <a:rPr sz="1900" b="1" spc="-35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850" spc="60" dirty="0">
                <a:solidFill>
                  <a:srgbClr val="1A5E9C"/>
                </a:solidFill>
                <a:latin typeface="Arial"/>
                <a:cs typeface="Arial"/>
              </a:rPr>
              <a:t>y </a:t>
            </a:r>
            <a:r>
              <a:rPr sz="1850" spc="45" dirty="0">
                <a:solidFill>
                  <a:srgbClr val="1A5E9C"/>
                </a:solidFill>
                <a:latin typeface="Arial"/>
                <a:cs typeface="Arial"/>
              </a:rPr>
              <a:t>el </a:t>
            </a:r>
            <a:r>
              <a:rPr sz="1900" b="1" spc="-30" dirty="0">
                <a:solidFill>
                  <a:srgbClr val="035290"/>
                </a:solidFill>
                <a:latin typeface="Arial"/>
                <a:cs typeface="Arial"/>
              </a:rPr>
              <a:t>cambio </a:t>
            </a:r>
            <a:r>
              <a:rPr sz="1900" b="1" spc="25" dirty="0">
                <a:solidFill>
                  <a:srgbClr val="035290"/>
                </a:solidFill>
                <a:latin typeface="Arial"/>
                <a:cs typeface="Arial"/>
              </a:rPr>
              <a:t>de </a:t>
            </a:r>
            <a:r>
              <a:rPr sz="1900" b="1" spc="-35" dirty="0">
                <a:solidFill>
                  <a:srgbClr val="035290"/>
                </a:solidFill>
                <a:latin typeface="Arial"/>
                <a:cs typeface="Arial"/>
              </a:rPr>
              <a:t>actitudes </a:t>
            </a:r>
            <a:r>
              <a:rPr sz="1850" spc="95" dirty="0">
                <a:solidFill>
                  <a:srgbClr val="1A5E9C"/>
                </a:solidFill>
                <a:latin typeface="Arial"/>
                <a:cs typeface="Arial"/>
              </a:rPr>
              <a:t>en </a:t>
            </a:r>
            <a:r>
              <a:rPr sz="1850" spc="60" dirty="0">
                <a:solidFill>
                  <a:srgbClr val="1A5E9C"/>
                </a:solidFill>
                <a:latin typeface="Arial"/>
                <a:cs typeface="Arial"/>
              </a:rPr>
              <a:t>temas </a:t>
            </a:r>
            <a:r>
              <a:rPr sz="1850" spc="85" dirty="0">
                <a:solidFill>
                  <a:srgbClr val="1A5E9C"/>
                </a:solidFill>
                <a:latin typeface="Arial"/>
                <a:cs typeface="Arial"/>
              </a:rPr>
              <a:t>como </a:t>
            </a:r>
            <a:r>
              <a:rPr sz="1850" spc="50" dirty="0">
                <a:solidFill>
                  <a:srgbClr val="1A5E9C"/>
                </a:solidFill>
                <a:latin typeface="Arial"/>
                <a:cs typeface="Arial"/>
              </a:rPr>
              <a:t>el </a:t>
            </a:r>
            <a:r>
              <a:rPr sz="1850" spc="55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70" dirty="0">
                <a:solidFill>
                  <a:srgbClr val="1A5E9C"/>
                </a:solidFill>
                <a:latin typeface="Arial"/>
                <a:cs typeface="Arial"/>
              </a:rPr>
              <a:t>ahorro </a:t>
            </a:r>
            <a:r>
              <a:rPr sz="1850" spc="50" dirty="0">
                <a:solidFill>
                  <a:srgbClr val="1A5E9C"/>
                </a:solidFill>
                <a:latin typeface="Arial"/>
                <a:cs typeface="Arial"/>
              </a:rPr>
              <a:t>e</a:t>
            </a:r>
            <a:r>
              <a:rPr sz="1850" spc="50" dirty="0">
                <a:solidFill>
                  <a:srgbClr val="365997"/>
                </a:solidFill>
                <a:latin typeface="Arial"/>
                <a:cs typeface="Arial"/>
              </a:rPr>
              <a:t>n</a:t>
            </a:r>
            <a:r>
              <a:rPr sz="1850" spc="50" dirty="0">
                <a:solidFill>
                  <a:srgbClr val="1A5E9C"/>
                </a:solidFill>
                <a:latin typeface="Arial"/>
                <a:cs typeface="Arial"/>
              </a:rPr>
              <a:t>ergético </a:t>
            </a:r>
            <a:r>
              <a:rPr sz="1850" spc="60" dirty="0">
                <a:solidFill>
                  <a:srgbClr val="1A5E9C"/>
                </a:solidFill>
                <a:latin typeface="Arial"/>
                <a:cs typeface="Arial"/>
              </a:rPr>
              <a:t>y </a:t>
            </a:r>
            <a:r>
              <a:rPr sz="1850" spc="65" dirty="0">
                <a:solidFill>
                  <a:srgbClr val="1A5E9C"/>
                </a:solidFill>
                <a:latin typeface="Arial"/>
                <a:cs typeface="Arial"/>
              </a:rPr>
              <a:t>de </a:t>
            </a:r>
            <a:r>
              <a:rPr sz="1850" spc="5" dirty="0">
                <a:solidFill>
                  <a:srgbClr val="035290"/>
                </a:solidFill>
                <a:latin typeface="Arial"/>
                <a:cs typeface="Arial"/>
              </a:rPr>
              <a:t>recursos</a:t>
            </a:r>
            <a:r>
              <a:rPr sz="1850" spc="5" dirty="0">
                <a:solidFill>
                  <a:srgbClr val="3F74AC"/>
                </a:solidFill>
                <a:latin typeface="Arial"/>
                <a:cs typeface="Arial"/>
              </a:rPr>
              <a:t>, </a:t>
            </a:r>
            <a:r>
              <a:rPr sz="1850" spc="45" dirty="0">
                <a:solidFill>
                  <a:srgbClr val="1A5E9C"/>
                </a:solidFill>
                <a:latin typeface="Arial"/>
                <a:cs typeface="Arial"/>
              </a:rPr>
              <a:t>la </a:t>
            </a:r>
            <a:r>
              <a:rPr sz="1850" spc="65" dirty="0">
                <a:solidFill>
                  <a:srgbClr val="1A5E9C"/>
                </a:solidFill>
                <a:latin typeface="Arial"/>
                <a:cs typeface="Arial"/>
              </a:rPr>
              <a:t>movilidad </a:t>
            </a:r>
            <a:r>
              <a:rPr sz="1850" spc="45" dirty="0">
                <a:solidFill>
                  <a:srgbClr val="1A5E9C"/>
                </a:solidFill>
                <a:latin typeface="Arial"/>
                <a:cs typeface="Arial"/>
              </a:rPr>
              <a:t>sostenible, </a:t>
            </a:r>
            <a:r>
              <a:rPr sz="1850" spc="45" dirty="0">
                <a:solidFill>
                  <a:srgbClr val="365997"/>
                </a:solidFill>
                <a:latin typeface="Arial"/>
                <a:cs typeface="Arial"/>
              </a:rPr>
              <a:t>l</a:t>
            </a:r>
            <a:r>
              <a:rPr sz="1850" spc="45" dirty="0">
                <a:solidFill>
                  <a:srgbClr val="1A5E9C"/>
                </a:solidFill>
                <a:latin typeface="Arial"/>
                <a:cs typeface="Arial"/>
              </a:rPr>
              <a:t>a </a:t>
            </a:r>
            <a:r>
              <a:rPr sz="1850" spc="35" dirty="0">
                <a:solidFill>
                  <a:srgbClr val="1A5E9C"/>
                </a:solidFill>
                <a:latin typeface="Arial"/>
                <a:cs typeface="Arial"/>
              </a:rPr>
              <a:t>compensación </a:t>
            </a:r>
            <a:r>
              <a:rPr sz="1850" spc="55" dirty="0">
                <a:solidFill>
                  <a:srgbClr val="1A5E9C"/>
                </a:solidFill>
                <a:latin typeface="Arial"/>
                <a:cs typeface="Arial"/>
              </a:rPr>
              <a:t>de emis</a:t>
            </a:r>
            <a:r>
              <a:rPr sz="1850" spc="55" dirty="0">
                <a:solidFill>
                  <a:srgbClr val="365997"/>
                </a:solidFill>
                <a:latin typeface="Arial"/>
                <a:cs typeface="Arial"/>
              </a:rPr>
              <a:t>i</a:t>
            </a:r>
            <a:r>
              <a:rPr sz="1850" spc="55" dirty="0">
                <a:solidFill>
                  <a:srgbClr val="1A5E9C"/>
                </a:solidFill>
                <a:latin typeface="Arial"/>
                <a:cs typeface="Arial"/>
              </a:rPr>
              <a:t>o</a:t>
            </a:r>
            <a:r>
              <a:rPr sz="1850" spc="55" dirty="0">
                <a:solidFill>
                  <a:srgbClr val="365997"/>
                </a:solidFill>
                <a:latin typeface="Arial"/>
                <a:cs typeface="Arial"/>
              </a:rPr>
              <a:t>n</a:t>
            </a:r>
            <a:r>
              <a:rPr sz="1850" spc="55" dirty="0">
                <a:solidFill>
                  <a:srgbClr val="1A5E9C"/>
                </a:solidFill>
                <a:latin typeface="Arial"/>
                <a:cs typeface="Arial"/>
              </a:rPr>
              <a:t>es </a:t>
            </a:r>
            <a:r>
              <a:rPr sz="1850" spc="-30" dirty="0">
                <a:solidFill>
                  <a:srgbClr val="1A5E9C"/>
                </a:solidFill>
                <a:latin typeface="Arial"/>
                <a:cs typeface="Arial"/>
              </a:rPr>
              <a:t>de </a:t>
            </a:r>
            <a:r>
              <a:rPr sz="1850" spc="-25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5" dirty="0">
                <a:solidFill>
                  <a:srgbClr val="1A5E9C"/>
                </a:solidFill>
                <a:latin typeface="Arial"/>
                <a:cs typeface="Arial"/>
              </a:rPr>
              <a:t>carbo</a:t>
            </a:r>
            <a:r>
              <a:rPr sz="1850" spc="-30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-15" dirty="0">
                <a:solidFill>
                  <a:srgbClr val="1A5E9C"/>
                </a:solidFill>
                <a:latin typeface="Arial"/>
                <a:cs typeface="Arial"/>
              </a:rPr>
              <a:t>no</a:t>
            </a:r>
            <a:r>
              <a:rPr sz="1850" spc="-15" dirty="0">
                <a:solidFill>
                  <a:srgbClr val="3F74AC"/>
                </a:solidFill>
                <a:latin typeface="Arial"/>
                <a:cs typeface="Arial"/>
              </a:rPr>
              <a:t>,</a:t>
            </a:r>
            <a:r>
              <a:rPr sz="1850" spc="135" dirty="0">
                <a:solidFill>
                  <a:srgbClr val="3F74AC"/>
                </a:solidFill>
                <a:latin typeface="Arial"/>
                <a:cs typeface="Arial"/>
              </a:rPr>
              <a:t> </a:t>
            </a:r>
            <a:r>
              <a:rPr sz="1850" spc="55" dirty="0">
                <a:solidFill>
                  <a:srgbClr val="1A5E9C"/>
                </a:solidFill>
                <a:latin typeface="Arial"/>
                <a:cs typeface="Arial"/>
              </a:rPr>
              <a:t>los</a:t>
            </a:r>
            <a:r>
              <a:rPr sz="1850" spc="-114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40" dirty="0">
                <a:solidFill>
                  <a:srgbClr val="035290"/>
                </a:solidFill>
                <a:latin typeface="Arial"/>
                <a:cs typeface="Arial"/>
              </a:rPr>
              <a:t>háb</a:t>
            </a:r>
            <a:r>
              <a:rPr sz="1850" spc="40" dirty="0">
                <a:solidFill>
                  <a:srgbClr val="365997"/>
                </a:solidFill>
                <a:latin typeface="Arial"/>
                <a:cs typeface="Arial"/>
              </a:rPr>
              <a:t>i</a:t>
            </a:r>
            <a:r>
              <a:rPr sz="1850" spc="40" dirty="0">
                <a:solidFill>
                  <a:srgbClr val="1A5E9C"/>
                </a:solidFill>
                <a:latin typeface="Arial"/>
                <a:cs typeface="Arial"/>
              </a:rPr>
              <a:t>t</a:t>
            </a:r>
            <a:r>
              <a:rPr sz="1850" spc="-30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60" dirty="0">
                <a:solidFill>
                  <a:srgbClr val="1A5E9C"/>
                </a:solidFill>
                <a:latin typeface="Arial"/>
                <a:cs typeface="Arial"/>
              </a:rPr>
              <a:t>os</a:t>
            </a:r>
            <a:r>
              <a:rPr sz="1850" spc="-204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-25" dirty="0">
                <a:solidFill>
                  <a:srgbClr val="1A5E9C"/>
                </a:solidFill>
                <a:latin typeface="Arial"/>
                <a:cs typeface="Arial"/>
              </a:rPr>
              <a:t>de</a:t>
            </a:r>
            <a:r>
              <a:rPr sz="1850" spc="95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40" dirty="0">
                <a:solidFill>
                  <a:srgbClr val="1A5E9C"/>
                </a:solidFill>
                <a:latin typeface="Arial"/>
                <a:cs typeface="Arial"/>
              </a:rPr>
              <a:t>consumo</a:t>
            </a:r>
            <a:r>
              <a:rPr sz="1850" spc="12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35" dirty="0">
                <a:solidFill>
                  <a:srgbClr val="1A5E9C"/>
                </a:solidFill>
                <a:latin typeface="Arial"/>
                <a:cs typeface="Arial"/>
              </a:rPr>
              <a:t>y</a:t>
            </a:r>
            <a:r>
              <a:rPr sz="1850" spc="10" dirty="0">
                <a:solidFill>
                  <a:srgbClr val="1A5E9C"/>
                </a:solidFill>
                <a:latin typeface="Arial"/>
                <a:cs typeface="Arial"/>
              </a:rPr>
              <a:t> </a:t>
            </a:r>
            <a:r>
              <a:rPr sz="1850" spc="65" dirty="0">
                <a:solidFill>
                  <a:srgbClr val="1A5E9C"/>
                </a:solidFill>
                <a:latin typeface="Arial"/>
                <a:cs typeface="Arial"/>
              </a:rPr>
              <a:t>otros</a:t>
            </a:r>
            <a:endParaRPr sz="1850">
              <a:latin typeface="Arial"/>
              <a:cs typeface="Arial"/>
            </a:endParaRPr>
          </a:p>
          <a:p>
            <a:pPr marL="412115" algn="just">
              <a:lnSpc>
                <a:spcPct val="100000"/>
              </a:lnSpc>
              <a:spcBef>
                <a:spcPts val="240"/>
              </a:spcBef>
            </a:pPr>
            <a:r>
              <a:rPr sz="1900" b="1" spc="-140" dirty="0">
                <a:solidFill>
                  <a:srgbClr val="035290"/>
                </a:solidFill>
                <a:latin typeface="Arial"/>
                <a:cs typeface="Arial"/>
              </a:rPr>
              <a:t>Las</a:t>
            </a:r>
            <a:r>
              <a:rPr sz="1900" b="1" spc="70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-55" dirty="0">
                <a:solidFill>
                  <a:srgbClr val="035290"/>
                </a:solidFill>
                <a:latin typeface="Arial"/>
                <a:cs typeface="Arial"/>
              </a:rPr>
              <a:t>práctica</a:t>
            </a:r>
            <a:r>
              <a:rPr sz="1900" b="1" spc="160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-85" dirty="0">
                <a:solidFill>
                  <a:srgbClr val="035290"/>
                </a:solidFill>
                <a:latin typeface="Arial"/>
                <a:cs typeface="Arial"/>
              </a:rPr>
              <a:t>ecológicas</a:t>
            </a:r>
            <a:r>
              <a:rPr sz="1900" b="1" spc="145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-20" dirty="0">
                <a:solidFill>
                  <a:srgbClr val="035290"/>
                </a:solidFill>
                <a:latin typeface="Arial"/>
                <a:cs typeface="Arial"/>
              </a:rPr>
              <a:t>deberán</a:t>
            </a:r>
            <a:r>
              <a:rPr sz="1900" b="1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-45" dirty="0">
                <a:solidFill>
                  <a:srgbClr val="035290"/>
                </a:solidFill>
                <a:latin typeface="Arial"/>
                <a:cs typeface="Arial"/>
              </a:rPr>
              <a:t>incorporarse</a:t>
            </a:r>
            <a:r>
              <a:rPr sz="1900" b="1" spc="175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35" dirty="0">
                <a:solidFill>
                  <a:srgbClr val="035290"/>
                </a:solidFill>
                <a:latin typeface="Arial"/>
                <a:cs typeface="Arial"/>
              </a:rPr>
              <a:t>en</a:t>
            </a:r>
            <a:r>
              <a:rPr sz="1900" b="1" spc="395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-25" dirty="0">
                <a:solidFill>
                  <a:srgbClr val="035290"/>
                </a:solidFill>
                <a:latin typeface="Arial"/>
                <a:cs typeface="Arial"/>
              </a:rPr>
              <a:t>todos</a:t>
            </a:r>
            <a:r>
              <a:rPr sz="1900" b="1" spc="455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-35" dirty="0">
                <a:solidFill>
                  <a:srgbClr val="035290"/>
                </a:solidFill>
                <a:latin typeface="Arial"/>
                <a:cs typeface="Arial"/>
              </a:rPr>
              <a:t>los</a:t>
            </a:r>
            <a:r>
              <a:rPr sz="1900" b="1" spc="425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-50" dirty="0">
                <a:solidFill>
                  <a:srgbClr val="035290"/>
                </a:solidFill>
                <a:latin typeface="Arial"/>
                <a:cs typeface="Arial"/>
              </a:rPr>
              <a:t>proyectos</a:t>
            </a:r>
            <a:r>
              <a:rPr sz="1900" b="1" spc="30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15" dirty="0">
                <a:solidFill>
                  <a:srgbClr val="035290"/>
                </a:solidFill>
                <a:latin typeface="Arial"/>
                <a:cs typeface="Arial"/>
              </a:rPr>
              <a:t>a</a:t>
            </a:r>
            <a:r>
              <a:rPr sz="1900" b="1" spc="509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-30" dirty="0">
                <a:solidFill>
                  <a:srgbClr val="035290"/>
                </a:solidFill>
                <a:latin typeface="Arial"/>
                <a:cs typeface="Arial"/>
              </a:rPr>
              <a:t>través</a:t>
            </a:r>
            <a:r>
              <a:rPr sz="1900" b="1" spc="-25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25" dirty="0">
                <a:solidFill>
                  <a:srgbClr val="035290"/>
                </a:solidFill>
                <a:latin typeface="Arial"/>
                <a:cs typeface="Arial"/>
              </a:rPr>
              <a:t>de</a:t>
            </a:r>
            <a:r>
              <a:rPr sz="1900" b="1" spc="420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70" dirty="0">
                <a:solidFill>
                  <a:srgbClr val="035290"/>
                </a:solidFill>
                <a:latin typeface="Arial"/>
                <a:cs typeface="Arial"/>
              </a:rPr>
              <a:t>un</a:t>
            </a:r>
            <a:endParaRPr sz="1900">
              <a:latin typeface="Arial"/>
              <a:cs typeface="Arial"/>
            </a:endParaRPr>
          </a:p>
        </p:txBody>
      </p:sp>
      <p:sp>
        <p:nvSpPr>
          <p:cNvPr id="112" name="object 112"/>
          <p:cNvSpPr txBox="1"/>
          <p:nvPr/>
        </p:nvSpPr>
        <p:spPr>
          <a:xfrm>
            <a:off x="1277893" y="6288231"/>
            <a:ext cx="4906645" cy="3155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900" b="1" spc="-30" dirty="0">
                <a:solidFill>
                  <a:srgbClr val="035290"/>
                </a:solidFill>
                <a:latin typeface="Arial"/>
                <a:cs typeface="Arial"/>
              </a:rPr>
              <a:t>enfoque</a:t>
            </a:r>
            <a:r>
              <a:rPr sz="1900" b="1" spc="85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-60" dirty="0">
                <a:solidFill>
                  <a:srgbClr val="035290"/>
                </a:solidFill>
                <a:latin typeface="Arial"/>
                <a:cs typeface="Arial"/>
              </a:rPr>
              <a:t>respetuoso</a:t>
            </a:r>
            <a:r>
              <a:rPr sz="1900" b="1" spc="114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-55" dirty="0">
                <a:solidFill>
                  <a:srgbClr val="035290"/>
                </a:solidFill>
                <a:latin typeface="Arial"/>
                <a:cs typeface="Arial"/>
              </a:rPr>
              <a:t>con</a:t>
            </a:r>
            <a:r>
              <a:rPr sz="1900" b="1" spc="-75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50" dirty="0">
                <a:solidFill>
                  <a:srgbClr val="035290"/>
                </a:solidFill>
                <a:latin typeface="Arial"/>
                <a:cs typeface="Arial"/>
              </a:rPr>
              <a:t>el</a:t>
            </a:r>
            <a:r>
              <a:rPr sz="1900" b="1" spc="-200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spc="-10" dirty="0">
                <a:solidFill>
                  <a:srgbClr val="035290"/>
                </a:solidFill>
                <a:latin typeface="Arial"/>
                <a:cs typeface="Arial"/>
              </a:rPr>
              <a:t>medio</a:t>
            </a:r>
            <a:r>
              <a:rPr sz="1900" b="1" spc="5" dirty="0">
                <a:solidFill>
                  <a:srgbClr val="035290"/>
                </a:solidFill>
                <a:latin typeface="Arial"/>
                <a:cs typeface="Arial"/>
              </a:rPr>
              <a:t> </a:t>
            </a:r>
            <a:r>
              <a:rPr sz="1900" b="1" dirty="0">
                <a:solidFill>
                  <a:srgbClr val="035290"/>
                </a:solidFill>
                <a:latin typeface="Arial"/>
                <a:cs typeface="Arial"/>
              </a:rPr>
              <a:t>ambiente</a:t>
            </a:r>
            <a:endParaRPr sz="1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0335" y="0"/>
            <a:ext cx="854107" cy="6817178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769221" y="245158"/>
            <a:ext cx="854107" cy="408199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459729" y="1286067"/>
            <a:ext cx="1098137" cy="1081729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1626871" y="2898457"/>
            <a:ext cx="0" cy="3449320"/>
          </a:xfrm>
          <a:custGeom>
            <a:avLst/>
            <a:gdLst/>
            <a:ahLst/>
            <a:cxnLst/>
            <a:rect l="l" t="t" r="r" b="b"/>
            <a:pathLst>
              <a:path h="3449320">
                <a:moveTo>
                  <a:pt x="0" y="3449289"/>
                </a:moveTo>
                <a:lnTo>
                  <a:pt x="0" y="0"/>
                </a:lnTo>
              </a:path>
            </a:pathLst>
          </a:custGeom>
          <a:ln w="101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1687878" y="163518"/>
            <a:ext cx="0" cy="612775"/>
          </a:xfrm>
          <a:custGeom>
            <a:avLst/>
            <a:gdLst/>
            <a:ahLst/>
            <a:cxnLst/>
            <a:rect l="l" t="t" r="r" b="b"/>
            <a:pathLst>
              <a:path h="612775">
                <a:moveTo>
                  <a:pt x="0" y="612299"/>
                </a:moveTo>
                <a:lnTo>
                  <a:pt x="0" y="0"/>
                </a:lnTo>
              </a:path>
            </a:pathLst>
          </a:custGeom>
          <a:ln w="30503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1418602" y="2837227"/>
            <a:ext cx="0" cy="3510915"/>
          </a:xfrm>
          <a:custGeom>
            <a:avLst/>
            <a:gdLst/>
            <a:ahLst/>
            <a:cxnLst/>
            <a:rect l="l" t="t" r="r" b="b"/>
            <a:pathLst>
              <a:path h="3510915">
                <a:moveTo>
                  <a:pt x="0" y="3510519"/>
                </a:moveTo>
                <a:lnTo>
                  <a:pt x="0" y="0"/>
                </a:lnTo>
              </a:path>
            </a:pathLst>
          </a:custGeom>
          <a:ln w="1016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1667542" y="183928"/>
            <a:ext cx="1871345" cy="0"/>
          </a:xfrm>
          <a:custGeom>
            <a:avLst/>
            <a:gdLst/>
            <a:ahLst/>
            <a:cxnLst/>
            <a:rect l="l" t="t" r="r" b="b"/>
            <a:pathLst>
              <a:path w="1871345">
                <a:moveTo>
                  <a:pt x="0" y="0"/>
                </a:moveTo>
                <a:lnTo>
                  <a:pt x="1870901" y="0"/>
                </a:lnTo>
              </a:path>
            </a:pathLst>
          </a:custGeom>
          <a:ln w="3061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1667542" y="734998"/>
            <a:ext cx="1871345" cy="0"/>
          </a:xfrm>
          <a:custGeom>
            <a:avLst/>
            <a:gdLst/>
            <a:ahLst/>
            <a:cxnLst/>
            <a:rect l="l" t="t" r="r" b="b"/>
            <a:pathLst>
              <a:path w="1871345">
                <a:moveTo>
                  <a:pt x="0" y="0"/>
                </a:moveTo>
                <a:lnTo>
                  <a:pt x="1870901" y="0"/>
                </a:lnTo>
              </a:path>
            </a:pathLst>
          </a:custGeom>
          <a:ln w="20409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1687878" y="2806612"/>
            <a:ext cx="9720580" cy="0"/>
          </a:xfrm>
          <a:custGeom>
            <a:avLst/>
            <a:gdLst/>
            <a:ahLst/>
            <a:cxnLst/>
            <a:rect l="l" t="t" r="r" b="b"/>
            <a:pathLst>
              <a:path w="9720580">
                <a:moveTo>
                  <a:pt x="0" y="0"/>
                </a:moveTo>
                <a:lnTo>
                  <a:pt x="9720555" y="0"/>
                </a:lnTo>
              </a:path>
            </a:pathLst>
          </a:custGeom>
          <a:ln w="102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1667542" y="6368157"/>
            <a:ext cx="9720580" cy="0"/>
          </a:xfrm>
          <a:custGeom>
            <a:avLst/>
            <a:gdLst/>
            <a:ahLst/>
            <a:cxnLst/>
            <a:rect l="l" t="t" r="r" b="b"/>
            <a:pathLst>
              <a:path w="9720580">
                <a:moveTo>
                  <a:pt x="0" y="0"/>
                </a:moveTo>
                <a:lnTo>
                  <a:pt x="9720555" y="0"/>
                </a:lnTo>
              </a:path>
            </a:pathLst>
          </a:custGeom>
          <a:ln w="10204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2780109" y="195465"/>
            <a:ext cx="43751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spc="-215" dirty="0">
                <a:solidFill>
                  <a:srgbClr val="806B1F"/>
                </a:solidFill>
                <a:latin typeface="Arial"/>
                <a:cs typeface="Arial"/>
              </a:rPr>
              <a:t>........,</a:t>
            </a:r>
            <a:endParaRPr sz="205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3599010" y="195465"/>
            <a:ext cx="752475" cy="33972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050" spc="-204" dirty="0">
                <a:solidFill>
                  <a:srgbClr val="3D547C"/>
                </a:solidFill>
                <a:latin typeface="Arial"/>
                <a:cs typeface="Arial"/>
              </a:rPr>
              <a:t>se</a:t>
            </a:r>
            <a:r>
              <a:rPr sz="2050" spc="5" dirty="0">
                <a:solidFill>
                  <a:srgbClr val="3D547C"/>
                </a:solidFill>
                <a:latin typeface="Arial"/>
                <a:cs typeface="Arial"/>
              </a:rPr>
              <a:t> </a:t>
            </a:r>
            <a:r>
              <a:rPr sz="2050" spc="-220" dirty="0">
                <a:solidFill>
                  <a:srgbClr val="3D547C"/>
                </a:solidFill>
                <a:latin typeface="Arial"/>
                <a:cs typeface="Arial"/>
              </a:rPr>
              <a:t>p</a:t>
            </a:r>
            <a:r>
              <a:rPr sz="2050" spc="-300" dirty="0">
                <a:solidFill>
                  <a:srgbClr val="3D547C"/>
                </a:solidFill>
                <a:latin typeface="Arial"/>
                <a:cs typeface="Arial"/>
              </a:rPr>
              <a:t> </a:t>
            </a:r>
            <a:r>
              <a:rPr sz="2050" spc="-760" dirty="0">
                <a:solidFill>
                  <a:srgbClr val="3D547C"/>
                </a:solidFill>
                <a:latin typeface="Arial"/>
                <a:cs typeface="Arial"/>
              </a:rPr>
              <a:t>1</a:t>
            </a:r>
            <a:r>
              <a:rPr sz="2050" spc="-635" dirty="0">
                <a:solidFill>
                  <a:srgbClr val="598CBA"/>
                </a:solidFill>
                <a:latin typeface="Arial"/>
                <a:cs typeface="Arial"/>
              </a:rPr>
              <a:t>·</a:t>
            </a:r>
            <a:r>
              <a:rPr sz="2050" spc="-355" dirty="0">
                <a:solidFill>
                  <a:srgbClr val="85ACCA"/>
                </a:solidFill>
                <a:latin typeface="Arial"/>
                <a:cs typeface="Arial"/>
              </a:rPr>
              <a:t>.</a:t>
            </a:r>
            <a:r>
              <a:rPr sz="2050" spc="-1019" dirty="0">
                <a:solidFill>
                  <a:srgbClr val="3D547C"/>
                </a:solidFill>
                <a:latin typeface="Arial"/>
                <a:cs typeface="Arial"/>
              </a:rPr>
              <a:t>e</a:t>
            </a:r>
            <a:r>
              <a:rPr sz="2050" spc="-245" dirty="0">
                <a:solidFill>
                  <a:srgbClr val="598CBA"/>
                </a:solidFill>
                <a:latin typeface="Arial"/>
                <a:cs typeface="Arial"/>
              </a:rPr>
              <a:t>.</a:t>
            </a:r>
            <a:r>
              <a:rPr sz="2050" spc="-470" dirty="0">
                <a:solidFill>
                  <a:srgbClr val="598CBA"/>
                </a:solidFill>
                <a:latin typeface="Arial"/>
                <a:cs typeface="Arial"/>
              </a:rPr>
              <a:t>·</a:t>
            </a:r>
            <a:r>
              <a:rPr sz="2050" spc="-45" dirty="0">
                <a:solidFill>
                  <a:srgbClr val="598CBA"/>
                </a:solidFill>
                <a:latin typeface="Arial"/>
                <a:cs typeface="Arial"/>
              </a:rPr>
              <a:t>.'</a:t>
            </a:r>
            <a:endParaRPr sz="20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800618" y="431456"/>
            <a:ext cx="645795" cy="117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" spc="-35" dirty="0">
                <a:solidFill>
                  <a:srgbClr val="806B1F"/>
                </a:solidFill>
                <a:latin typeface="Arial"/>
                <a:cs typeface="Arial"/>
              </a:rPr>
              <a:t>0</a:t>
            </a:r>
            <a:r>
              <a:rPr sz="600" spc="-30" dirty="0">
                <a:solidFill>
                  <a:srgbClr val="806B1F"/>
                </a:solidFill>
                <a:latin typeface="Arial"/>
                <a:cs typeface="Arial"/>
              </a:rPr>
              <a:t>1</a:t>
            </a:r>
            <a:r>
              <a:rPr sz="600" spc="-5" dirty="0">
                <a:solidFill>
                  <a:srgbClr val="806B1F"/>
                </a:solidFill>
                <a:latin typeface="Arial"/>
                <a:cs typeface="Arial"/>
              </a:rPr>
              <a:t> </a:t>
            </a:r>
            <a:r>
              <a:rPr sz="600" spc="25" dirty="0">
                <a:solidFill>
                  <a:srgbClr val="806B1F"/>
                </a:solidFill>
                <a:latin typeface="Arial"/>
                <a:cs typeface="Arial"/>
              </a:rPr>
              <a:t>UN\IIAS.0..00</a:t>
            </a:r>
            <a:endParaRPr sz="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565533" y="275830"/>
            <a:ext cx="660400" cy="500380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10"/>
              </a:spcBef>
            </a:pPr>
            <a:r>
              <a:rPr sz="3100" spc="-535" dirty="0">
                <a:solidFill>
                  <a:srgbClr val="C6C6C8"/>
                </a:solidFill>
                <a:latin typeface="Times New Roman"/>
                <a:cs typeface="Times New Roman"/>
              </a:rPr>
              <a:t>--</a:t>
            </a:r>
            <a:r>
              <a:rPr sz="3825" spc="-802" baseline="6535" dirty="0">
                <a:solidFill>
                  <a:srgbClr val="C6C6C8"/>
                </a:solidFill>
                <a:latin typeface="Times New Roman"/>
                <a:cs typeface="Times New Roman"/>
              </a:rPr>
              <a:t>-</a:t>
            </a:r>
            <a:r>
              <a:rPr sz="3100" spc="-535" dirty="0">
                <a:solidFill>
                  <a:srgbClr val="C6C6C8"/>
                </a:solidFill>
                <a:latin typeface="Times New Roman"/>
                <a:cs typeface="Times New Roman"/>
              </a:rPr>
              <a:t>··</a:t>
            </a:r>
            <a:r>
              <a:rPr sz="3825" spc="-802" baseline="6535" dirty="0">
                <a:solidFill>
                  <a:srgbClr val="C6C6C8"/>
                </a:solidFill>
                <a:latin typeface="Times New Roman"/>
                <a:cs typeface="Times New Roman"/>
              </a:rPr>
              <a:t>-</a:t>
            </a:r>
            <a:r>
              <a:rPr sz="3100" spc="-535" dirty="0">
                <a:solidFill>
                  <a:srgbClr val="C6C6C8"/>
                </a:solidFill>
                <a:latin typeface="Times New Roman"/>
                <a:cs typeface="Times New Roman"/>
              </a:rPr>
              <a:t>-</a:t>
            </a:r>
            <a:r>
              <a:rPr sz="3825" spc="-802" baseline="6535" dirty="0">
                <a:solidFill>
                  <a:srgbClr val="C6C6C8"/>
                </a:solidFill>
                <a:latin typeface="Times New Roman"/>
                <a:cs typeface="Times New Roman"/>
              </a:rPr>
              <a:t>-</a:t>
            </a:r>
            <a:r>
              <a:rPr sz="3100" spc="-535" dirty="0">
                <a:solidFill>
                  <a:srgbClr val="C6C6C8"/>
                </a:solidFill>
                <a:latin typeface="Times New Roman"/>
                <a:cs typeface="Times New Roman"/>
              </a:rPr>
              <a:t>-</a:t>
            </a:r>
            <a:r>
              <a:rPr sz="3825" spc="-802" baseline="6535" dirty="0">
                <a:solidFill>
                  <a:srgbClr val="C6C6C8"/>
                </a:solidFill>
                <a:latin typeface="Times New Roman"/>
                <a:cs typeface="Times New Roman"/>
              </a:rPr>
              <a:t>--</a:t>
            </a:r>
            <a:endParaRPr sz="3825" baseline="6535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4169619" y="702657"/>
            <a:ext cx="50165" cy="0"/>
          </a:xfrm>
          <a:custGeom>
            <a:avLst/>
            <a:gdLst/>
            <a:ahLst/>
            <a:cxnLst/>
            <a:rect l="l" t="t" r="r" b="b"/>
            <a:pathLst>
              <a:path w="50164">
                <a:moveTo>
                  <a:pt x="0" y="0"/>
                </a:moveTo>
                <a:lnTo>
                  <a:pt x="49568" y="0"/>
                </a:lnTo>
              </a:path>
            </a:pathLst>
          </a:custGeom>
          <a:ln w="3812">
            <a:solidFill>
              <a:srgbClr val="C5C5C7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994942" y="530955"/>
            <a:ext cx="347345" cy="19431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14629" algn="l"/>
              </a:tabLst>
            </a:pPr>
            <a:r>
              <a:rPr sz="750" spc="-95" dirty="0">
                <a:solidFill>
                  <a:srgbClr val="A1A3A3"/>
                </a:solidFill>
                <a:latin typeface="Times New Roman"/>
                <a:cs typeface="Times New Roman"/>
              </a:rPr>
              <a:t>.	</a:t>
            </a:r>
            <a:r>
              <a:rPr sz="1100" spc="-204" dirty="0">
                <a:solidFill>
                  <a:srgbClr val="C6C6C8"/>
                </a:solidFill>
                <a:latin typeface="Times New Roman"/>
                <a:cs typeface="Times New Roman"/>
              </a:rPr>
              <a:t>.</a:t>
            </a:r>
            <a:r>
              <a:rPr sz="750" spc="-105" dirty="0">
                <a:solidFill>
                  <a:srgbClr val="C6C6C8"/>
                </a:solidFill>
                <a:latin typeface="Times New Roman"/>
                <a:cs typeface="Times New Roman"/>
              </a:rPr>
              <a:t>.</a:t>
            </a:r>
            <a:r>
              <a:rPr sz="1100" spc="-120" dirty="0">
                <a:solidFill>
                  <a:srgbClr val="C6C6C8"/>
                </a:solidFill>
                <a:latin typeface="Times New Roman"/>
                <a:cs typeface="Times New Roman"/>
              </a:rPr>
              <a:t>.....</a:t>
            </a:r>
            <a:endParaRPr sz="11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9602533" y="241388"/>
            <a:ext cx="2087245" cy="43116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650" spc="525" dirty="0">
                <a:solidFill>
                  <a:srgbClr val="0A5695"/>
                </a:solidFill>
                <a:latin typeface="Times New Roman"/>
                <a:cs typeface="Times New Roman"/>
              </a:rPr>
              <a:t>-Erasmus+</a:t>
            </a:r>
            <a:endParaRPr sz="265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9613800" y="594736"/>
            <a:ext cx="2106295" cy="1790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000" spc="-25" dirty="0">
                <a:solidFill>
                  <a:srgbClr val="0A5695"/>
                </a:solidFill>
                <a:latin typeface="Times New Roman"/>
                <a:cs typeface="Times New Roman"/>
              </a:rPr>
              <a:t>En</a:t>
            </a:r>
            <a:r>
              <a:rPr sz="1000" spc="-60" dirty="0">
                <a:solidFill>
                  <a:srgbClr val="0A5695"/>
                </a:solidFill>
                <a:latin typeface="Times New Roman"/>
                <a:cs typeface="Times New Roman"/>
              </a:rPr>
              <a:t>r</a:t>
            </a:r>
            <a:r>
              <a:rPr sz="1000" spc="-20" dirty="0">
                <a:solidFill>
                  <a:srgbClr val="598CBA"/>
                </a:solidFill>
                <a:latin typeface="Times New Roman"/>
                <a:cs typeface="Times New Roman"/>
              </a:rPr>
              <a:t>iqu</a:t>
            </a:r>
            <a:r>
              <a:rPr sz="1000" spc="-15" dirty="0">
                <a:solidFill>
                  <a:srgbClr val="598CBA"/>
                </a:solidFill>
                <a:latin typeface="Times New Roman"/>
                <a:cs typeface="Times New Roman"/>
              </a:rPr>
              <a:t>e</a:t>
            </a:r>
            <a:r>
              <a:rPr sz="1000" spc="-85" dirty="0">
                <a:solidFill>
                  <a:srgbClr val="598CBA"/>
                </a:solidFill>
                <a:latin typeface="Times New Roman"/>
                <a:cs typeface="Times New Roman"/>
              </a:rPr>
              <a:t> </a:t>
            </a:r>
            <a:r>
              <a:rPr sz="1000" spc="20" dirty="0">
                <a:solidFill>
                  <a:srgbClr val="598CBA"/>
                </a:solidFill>
                <a:latin typeface="Times New Roman"/>
                <a:cs typeface="Times New Roman"/>
              </a:rPr>
              <a:t>ci</a:t>
            </a:r>
            <a:r>
              <a:rPr sz="1000" spc="90" dirty="0">
                <a:solidFill>
                  <a:srgbClr val="598CBA"/>
                </a:solidFill>
                <a:latin typeface="Times New Roman"/>
                <a:cs typeface="Times New Roman"/>
              </a:rPr>
              <a:t>e</a:t>
            </a:r>
            <a:r>
              <a:rPr sz="1000" spc="-50" dirty="0">
                <a:solidFill>
                  <a:srgbClr val="598CBA"/>
                </a:solidFill>
                <a:latin typeface="Times New Roman"/>
                <a:cs typeface="Times New Roman"/>
              </a:rPr>
              <a:t>n</a:t>
            </a:r>
            <a:r>
              <a:rPr sz="1000" spc="55" dirty="0">
                <a:solidFill>
                  <a:srgbClr val="0A5695"/>
                </a:solidFill>
                <a:latin typeface="Times New Roman"/>
                <a:cs typeface="Times New Roman"/>
              </a:rPr>
              <a:t>d</a:t>
            </a:r>
            <a:r>
              <a:rPr sz="1000" spc="35" dirty="0">
                <a:solidFill>
                  <a:srgbClr val="4679B1"/>
                </a:solidFill>
                <a:latin typeface="Times New Roman"/>
                <a:cs typeface="Times New Roman"/>
              </a:rPr>
              <a:t>o</a:t>
            </a:r>
            <a:r>
              <a:rPr sz="1000" spc="-40" dirty="0">
                <a:solidFill>
                  <a:srgbClr val="4679B1"/>
                </a:solidFill>
                <a:latin typeface="Times New Roman"/>
                <a:cs typeface="Times New Roman"/>
              </a:rPr>
              <a:t> </a:t>
            </a:r>
            <a:r>
              <a:rPr sz="1000" spc="35" dirty="0">
                <a:solidFill>
                  <a:srgbClr val="4679B1"/>
                </a:solidFill>
                <a:latin typeface="Times New Roman"/>
                <a:cs typeface="Times New Roman"/>
              </a:rPr>
              <a:t>v</a:t>
            </a:r>
            <a:r>
              <a:rPr sz="1000" spc="-45" dirty="0">
                <a:solidFill>
                  <a:srgbClr val="0A5695"/>
                </a:solidFill>
                <a:latin typeface="Times New Roman"/>
                <a:cs typeface="Times New Roman"/>
              </a:rPr>
              <a:t>i</a:t>
            </a:r>
            <a:r>
              <a:rPr sz="1000" spc="20" dirty="0">
                <a:solidFill>
                  <a:srgbClr val="4679B1"/>
                </a:solidFill>
                <a:latin typeface="Times New Roman"/>
                <a:cs typeface="Times New Roman"/>
              </a:rPr>
              <a:t>das,</a:t>
            </a:r>
            <a:r>
              <a:rPr sz="1000" spc="-75" dirty="0">
                <a:solidFill>
                  <a:srgbClr val="4679B1"/>
                </a:solidFill>
                <a:latin typeface="Times New Roman"/>
                <a:cs typeface="Times New Roman"/>
              </a:rPr>
              <a:t> </a:t>
            </a:r>
            <a:r>
              <a:rPr sz="1000" spc="15" dirty="0">
                <a:solidFill>
                  <a:srgbClr val="4679B1"/>
                </a:solidFill>
                <a:latin typeface="Times New Roman"/>
                <a:cs typeface="Times New Roman"/>
              </a:rPr>
              <a:t>a</a:t>
            </a:r>
            <a:r>
              <a:rPr sz="1000" spc="25" dirty="0">
                <a:solidFill>
                  <a:srgbClr val="4679B1"/>
                </a:solidFill>
                <a:latin typeface="Times New Roman"/>
                <a:cs typeface="Times New Roman"/>
              </a:rPr>
              <a:t>b</a:t>
            </a:r>
            <a:r>
              <a:rPr sz="1000" spc="-95" dirty="0">
                <a:solidFill>
                  <a:srgbClr val="4679B1"/>
                </a:solidFill>
                <a:latin typeface="Times New Roman"/>
                <a:cs typeface="Times New Roman"/>
              </a:rPr>
              <a:t> </a:t>
            </a:r>
            <a:r>
              <a:rPr sz="1000" spc="-40" dirty="0">
                <a:solidFill>
                  <a:srgbClr val="4679B1"/>
                </a:solidFill>
                <a:latin typeface="Times New Roman"/>
                <a:cs typeface="Times New Roman"/>
              </a:rPr>
              <a:t>r</a:t>
            </a:r>
            <a:r>
              <a:rPr sz="1000" spc="-50" dirty="0">
                <a:solidFill>
                  <a:srgbClr val="0A5695"/>
                </a:solidFill>
                <a:latin typeface="Times New Roman"/>
                <a:cs typeface="Times New Roman"/>
              </a:rPr>
              <a:t>i</a:t>
            </a:r>
            <a:r>
              <a:rPr sz="1000" spc="65" dirty="0">
                <a:solidFill>
                  <a:srgbClr val="4679B1"/>
                </a:solidFill>
                <a:latin typeface="Times New Roman"/>
                <a:cs typeface="Times New Roman"/>
              </a:rPr>
              <a:t>e</a:t>
            </a:r>
            <a:r>
              <a:rPr sz="1000" spc="25" dirty="0">
                <a:solidFill>
                  <a:srgbClr val="0A5695"/>
                </a:solidFill>
                <a:latin typeface="Times New Roman"/>
                <a:cs typeface="Times New Roman"/>
              </a:rPr>
              <a:t>ndo</a:t>
            </a:r>
            <a:r>
              <a:rPr sz="1000" spc="10" dirty="0">
                <a:solidFill>
                  <a:srgbClr val="0A5695"/>
                </a:solidFill>
                <a:latin typeface="Times New Roman"/>
                <a:cs typeface="Times New Roman"/>
              </a:rPr>
              <a:t> </a:t>
            </a:r>
            <a:r>
              <a:rPr sz="1000" spc="50" dirty="0">
                <a:solidFill>
                  <a:srgbClr val="4679B1"/>
                </a:solidFill>
                <a:latin typeface="Times New Roman"/>
                <a:cs typeface="Times New Roman"/>
              </a:rPr>
              <a:t>mentes.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472597" y="972449"/>
            <a:ext cx="2326640" cy="723900"/>
          </a:xfrm>
          <a:prstGeom prst="rect">
            <a:avLst/>
          </a:prstGeom>
          <a:solidFill>
            <a:srgbClr val="DD9901"/>
          </a:solidFill>
        </p:spPr>
        <p:txBody>
          <a:bodyPr vert="horz" wrap="square" lIns="0" tIns="14604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14"/>
              </a:spcBef>
            </a:pPr>
            <a:r>
              <a:rPr sz="1950" b="1" spc="40" dirty="0">
                <a:solidFill>
                  <a:srgbClr val="FDFDFD"/>
                </a:solidFill>
                <a:latin typeface="Arial"/>
                <a:cs typeface="Arial"/>
              </a:rPr>
              <a:t>Participación</a:t>
            </a:r>
            <a:r>
              <a:rPr sz="1950" b="1" spc="114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1950" b="1" spc="55" dirty="0">
                <a:solidFill>
                  <a:srgbClr val="FDFDFD"/>
                </a:solidFill>
                <a:latin typeface="Arial"/>
                <a:cs typeface="Arial"/>
              </a:rPr>
              <a:t>en</a:t>
            </a:r>
            <a:r>
              <a:rPr sz="1950" b="1" spc="5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1950" b="1" spc="35" dirty="0">
                <a:solidFill>
                  <a:srgbClr val="FDFDFD"/>
                </a:solidFill>
                <a:latin typeface="Arial"/>
                <a:cs typeface="Arial"/>
              </a:rPr>
              <a:t>la</a:t>
            </a:r>
            <a:endParaRPr sz="1950">
              <a:latin typeface="Arial"/>
              <a:cs typeface="Arial"/>
            </a:endParaRPr>
          </a:p>
          <a:p>
            <a:pPr marL="77470" marR="21590">
              <a:lnSpc>
                <a:spcPct val="100000"/>
              </a:lnSpc>
              <a:spcBef>
                <a:spcPts val="555"/>
              </a:spcBef>
            </a:pPr>
            <a:r>
              <a:rPr sz="1950" b="1" spc="65" dirty="0">
                <a:solidFill>
                  <a:srgbClr val="FDFDFD"/>
                </a:solidFill>
                <a:latin typeface="Arial"/>
                <a:cs typeface="Arial"/>
              </a:rPr>
              <a:t>vida</a:t>
            </a:r>
            <a:r>
              <a:rPr sz="1950" b="1" spc="-15" dirty="0">
                <a:solidFill>
                  <a:srgbClr val="FDFDFD"/>
                </a:solidFill>
                <a:latin typeface="Arial"/>
                <a:cs typeface="Arial"/>
              </a:rPr>
              <a:t> </a:t>
            </a:r>
            <a:r>
              <a:rPr sz="1950" b="1" spc="45" dirty="0">
                <a:solidFill>
                  <a:srgbClr val="FDFDFD"/>
                </a:solidFill>
                <a:latin typeface="Arial"/>
                <a:cs typeface="Arial"/>
              </a:rPr>
              <a:t>democrática</a:t>
            </a:r>
            <a:endParaRPr sz="195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10394677" y="1492775"/>
            <a:ext cx="344805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400" spc="25" dirty="0">
                <a:solidFill>
                  <a:srgbClr val="DBC372"/>
                </a:solidFill>
                <a:latin typeface="Arial"/>
                <a:cs typeface="Arial"/>
              </a:rPr>
              <a:t>*</a:t>
            </a:r>
            <a:r>
              <a:rPr sz="1400" spc="30" dirty="0">
                <a:solidFill>
                  <a:srgbClr val="DBC372"/>
                </a:solidFill>
                <a:latin typeface="Arial"/>
                <a:cs typeface="Arial"/>
              </a:rPr>
              <a:t> </a:t>
            </a:r>
            <a:r>
              <a:rPr sz="1400" spc="15" dirty="0">
                <a:solidFill>
                  <a:srgbClr val="DBC372"/>
                </a:solidFill>
                <a:latin typeface="Arial"/>
                <a:cs typeface="Arial"/>
              </a:rPr>
              <a:t>••</a:t>
            </a:r>
            <a:endParaRPr sz="1400">
              <a:latin typeface="Arial"/>
              <a:cs typeface="Arial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10337994" y="1616511"/>
            <a:ext cx="575945" cy="2628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490220" algn="l"/>
              </a:tabLst>
            </a:pPr>
            <a:r>
              <a:rPr sz="1550" spc="25" dirty="0">
                <a:solidFill>
                  <a:srgbClr val="DBC372"/>
                </a:solidFill>
                <a:latin typeface="Arial"/>
                <a:cs typeface="Arial"/>
              </a:rPr>
              <a:t>•	•</a:t>
            </a:r>
            <a:endParaRPr sz="1550">
              <a:latin typeface="Arial"/>
              <a:cs typeface="Arial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10296311" y="1740246"/>
            <a:ext cx="10541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30" dirty="0">
                <a:solidFill>
                  <a:srgbClr val="DBC372"/>
                </a:solidFill>
                <a:latin typeface="Arial"/>
                <a:cs typeface="Arial"/>
              </a:rPr>
              <a:t>•</a:t>
            </a:r>
            <a:endParaRPr sz="17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0853718" y="1714734"/>
            <a:ext cx="114300" cy="31686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900" spc="30" dirty="0">
                <a:solidFill>
                  <a:srgbClr val="DBC372"/>
                </a:solidFill>
                <a:latin typeface="Times New Roman"/>
                <a:cs typeface="Times New Roman"/>
              </a:rPr>
              <a:t>•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825044" y="1883116"/>
            <a:ext cx="105410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700" spc="30" dirty="0">
                <a:solidFill>
                  <a:srgbClr val="DBC372"/>
                </a:solidFill>
                <a:latin typeface="Arial"/>
                <a:cs typeface="Arial"/>
              </a:rPr>
              <a:t>•</a:t>
            </a:r>
            <a:endParaRPr sz="1700">
              <a:latin typeface="Arial"/>
              <a:cs typeface="Arial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10311583" y="1995372"/>
            <a:ext cx="416559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5"/>
              </a:spcBef>
            </a:pPr>
            <a:r>
              <a:rPr sz="2550" spc="44" baseline="29411" dirty="0">
                <a:solidFill>
                  <a:srgbClr val="DBC372"/>
                </a:solidFill>
                <a:latin typeface="Arial"/>
                <a:cs typeface="Arial"/>
              </a:rPr>
              <a:t>•</a:t>
            </a:r>
            <a:r>
              <a:rPr sz="2550" spc="-450" baseline="29411" dirty="0">
                <a:solidFill>
                  <a:srgbClr val="DBC372"/>
                </a:solidFill>
                <a:latin typeface="Arial"/>
                <a:cs typeface="Arial"/>
              </a:rPr>
              <a:t> </a:t>
            </a:r>
            <a:r>
              <a:rPr sz="1700" spc="25" dirty="0">
                <a:solidFill>
                  <a:srgbClr val="C6BC7C"/>
                </a:solidFill>
                <a:latin typeface="Arial"/>
                <a:cs typeface="Arial"/>
              </a:rPr>
              <a:t>•••</a:t>
            </a:r>
            <a:endParaRPr sz="17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1606041" y="2813047"/>
            <a:ext cx="9768205" cy="2783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585"/>
              </a:lnSpc>
              <a:spcBef>
                <a:spcPts val="100"/>
              </a:spcBef>
            </a:pPr>
            <a:r>
              <a:rPr sz="650" spc="5" dirty="0">
                <a:solidFill>
                  <a:srgbClr val="598CBA"/>
                </a:solidFill>
                <a:latin typeface="Times New Roman"/>
                <a:cs typeface="Times New Roman"/>
              </a:rPr>
              <a:t>/</a:t>
            </a:r>
            <a:endParaRPr sz="650">
              <a:latin typeface="Times New Roman"/>
              <a:cs typeface="Times New Roman"/>
            </a:endParaRPr>
          </a:p>
          <a:p>
            <a:pPr marL="114300">
              <a:lnSpc>
                <a:spcPts val="2145"/>
              </a:lnSpc>
              <a:tabLst>
                <a:tab pos="1467485" algn="l"/>
                <a:tab pos="2900680" algn="l"/>
                <a:tab pos="3267710" algn="l"/>
                <a:tab pos="5055870" algn="l"/>
                <a:tab pos="5523865" algn="l"/>
                <a:tab pos="6033135" algn="l"/>
                <a:tab pos="7290434" algn="l"/>
                <a:tab pos="9129395" algn="l"/>
                <a:tab pos="9418320" algn="l"/>
              </a:tabLst>
            </a:pPr>
            <a:r>
              <a:rPr sz="1950" b="1" spc="-5" dirty="0">
                <a:solidFill>
                  <a:srgbClr val="0A5695"/>
                </a:solidFill>
                <a:latin typeface="Arial"/>
                <a:cs typeface="Arial"/>
              </a:rPr>
              <a:t>Erasmus+	</a:t>
            </a:r>
            <a:r>
              <a:rPr sz="1950" b="1" spc="85" dirty="0">
                <a:solidFill>
                  <a:srgbClr val="0A5695"/>
                </a:solidFill>
                <a:latin typeface="Arial"/>
                <a:cs typeface="Arial"/>
              </a:rPr>
              <a:t>promueve	</a:t>
            </a:r>
            <a:r>
              <a:rPr sz="1950" b="1" spc="60" dirty="0">
                <a:solidFill>
                  <a:srgbClr val="0A5695"/>
                </a:solidFill>
                <a:latin typeface="Arial"/>
                <a:cs typeface="Arial"/>
              </a:rPr>
              <a:t>la	</a:t>
            </a:r>
            <a:r>
              <a:rPr sz="1950" b="1" spc="50" dirty="0">
                <a:solidFill>
                  <a:srgbClr val="0A5695"/>
                </a:solidFill>
                <a:latin typeface="Arial"/>
                <a:cs typeface="Arial"/>
              </a:rPr>
              <a:t>participación	</a:t>
            </a:r>
            <a:r>
              <a:rPr sz="1950" b="1" spc="65" dirty="0">
                <a:solidFill>
                  <a:srgbClr val="0A5695"/>
                </a:solidFill>
                <a:latin typeface="Arial"/>
                <a:cs typeface="Arial"/>
              </a:rPr>
              <a:t>en	</a:t>
            </a:r>
            <a:r>
              <a:rPr sz="1950" b="1" spc="25" dirty="0">
                <a:solidFill>
                  <a:srgbClr val="0A5695"/>
                </a:solidFill>
                <a:latin typeface="Arial"/>
                <a:cs typeface="Arial"/>
              </a:rPr>
              <a:t>los	</a:t>
            </a:r>
            <a:r>
              <a:rPr sz="1950" b="1" spc="-5" dirty="0">
                <a:solidFill>
                  <a:srgbClr val="0A5695"/>
                </a:solidFill>
                <a:latin typeface="Arial"/>
                <a:cs typeface="Arial"/>
              </a:rPr>
              <a:t>procesos	</a:t>
            </a:r>
            <a:r>
              <a:rPr sz="1950" b="1" spc="35" dirty="0">
                <a:solidFill>
                  <a:srgbClr val="0A5695"/>
                </a:solidFill>
                <a:latin typeface="Arial"/>
                <a:cs typeface="Arial"/>
              </a:rPr>
              <a:t>democráticos	</a:t>
            </a:r>
            <a:r>
              <a:rPr sz="1950" b="1" spc="40" dirty="0">
                <a:solidFill>
                  <a:srgbClr val="0A5695"/>
                </a:solidFill>
                <a:latin typeface="Arial"/>
                <a:cs typeface="Arial"/>
              </a:rPr>
              <a:t>y	un</a:t>
            </a:r>
            <a:endParaRPr sz="1950">
              <a:latin typeface="Arial"/>
              <a:cs typeface="Arial"/>
            </a:endParaRPr>
          </a:p>
          <a:p>
            <a:pPr marL="116839">
              <a:lnSpc>
                <a:spcPct val="100000"/>
              </a:lnSpc>
              <a:spcBef>
                <a:spcPts val="555"/>
              </a:spcBef>
            </a:pPr>
            <a:r>
              <a:rPr sz="1950" b="1" spc="65" dirty="0">
                <a:solidFill>
                  <a:srgbClr val="0A5695"/>
                </a:solidFill>
                <a:latin typeface="Arial"/>
                <a:cs typeface="Arial"/>
              </a:rPr>
              <a:t>mayor</a:t>
            </a:r>
            <a:r>
              <a:rPr sz="1950" b="1" spc="95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1950" b="1" spc="55" dirty="0">
                <a:solidFill>
                  <a:srgbClr val="0A5695"/>
                </a:solidFill>
                <a:latin typeface="Arial"/>
                <a:cs typeface="Arial"/>
              </a:rPr>
              <a:t>conocimiento</a:t>
            </a:r>
            <a:r>
              <a:rPr sz="1950" b="1" spc="110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1950" b="1" spc="65" dirty="0">
                <a:solidFill>
                  <a:srgbClr val="0A5695"/>
                </a:solidFill>
                <a:latin typeface="Arial"/>
                <a:cs typeface="Arial"/>
              </a:rPr>
              <a:t>de</a:t>
            </a:r>
            <a:r>
              <a:rPr sz="1950" b="1" spc="30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1950" b="1" spc="45" dirty="0">
                <a:solidFill>
                  <a:srgbClr val="0A5695"/>
                </a:solidFill>
                <a:latin typeface="Arial"/>
                <a:cs typeface="Arial"/>
              </a:rPr>
              <a:t>la</a:t>
            </a:r>
            <a:r>
              <a:rPr sz="1950" b="1" spc="55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1950" b="1" spc="114" dirty="0">
                <a:solidFill>
                  <a:srgbClr val="0A5695"/>
                </a:solidFill>
                <a:latin typeface="Arial"/>
                <a:cs typeface="Arial"/>
              </a:rPr>
              <a:t>Unión</a:t>
            </a:r>
            <a:r>
              <a:rPr sz="1950" b="1" spc="-114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1950" b="1" spc="65" dirty="0">
                <a:solidFill>
                  <a:srgbClr val="0A5695"/>
                </a:solidFill>
                <a:latin typeface="Arial"/>
                <a:cs typeface="Arial"/>
              </a:rPr>
              <a:t>Europea:</a:t>
            </a:r>
            <a:endParaRPr sz="1950">
              <a:latin typeface="Arial"/>
              <a:cs typeface="Arial"/>
            </a:endParaRPr>
          </a:p>
          <a:p>
            <a:pPr marL="498475" indent="-390525" algn="just">
              <a:lnSpc>
                <a:spcPct val="100000"/>
              </a:lnSpc>
              <a:spcBef>
                <a:spcPts val="1255"/>
              </a:spcBef>
              <a:buChar char="•"/>
              <a:tabLst>
                <a:tab pos="499109" algn="l"/>
              </a:tabLst>
            </a:pPr>
            <a:r>
              <a:rPr sz="2050" spc="55" dirty="0">
                <a:solidFill>
                  <a:srgbClr val="0A5695"/>
                </a:solidFill>
                <a:latin typeface="Arial"/>
                <a:cs typeface="Arial"/>
              </a:rPr>
              <a:t>Dando</a:t>
            </a:r>
            <a:r>
              <a:rPr sz="2050" spc="75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100" dirty="0">
                <a:solidFill>
                  <a:srgbClr val="0A5695"/>
                </a:solidFill>
                <a:latin typeface="Arial"/>
                <a:cs typeface="Arial"/>
              </a:rPr>
              <a:t>prioridad</a:t>
            </a:r>
            <a:r>
              <a:rPr sz="2050" spc="165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-45" dirty="0">
                <a:solidFill>
                  <a:srgbClr val="0A5695"/>
                </a:solidFill>
                <a:latin typeface="Arial"/>
                <a:cs typeface="Arial"/>
              </a:rPr>
              <a:t>a</a:t>
            </a:r>
            <a:r>
              <a:rPr sz="2050" spc="35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65" dirty="0">
                <a:solidFill>
                  <a:srgbClr val="0A5695"/>
                </a:solidFill>
                <a:latin typeface="Arial"/>
                <a:cs typeface="Arial"/>
              </a:rPr>
              <a:t>proyectos</a:t>
            </a:r>
            <a:r>
              <a:rPr sz="2050" spc="150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85" dirty="0">
                <a:solidFill>
                  <a:srgbClr val="0A5695"/>
                </a:solidFill>
                <a:latin typeface="Arial"/>
                <a:cs typeface="Arial"/>
              </a:rPr>
              <a:t>que</a:t>
            </a:r>
            <a:r>
              <a:rPr sz="2050" spc="80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85" dirty="0">
                <a:solidFill>
                  <a:srgbClr val="0A5695"/>
                </a:solidFill>
                <a:latin typeface="Arial"/>
                <a:cs typeface="Arial"/>
              </a:rPr>
              <a:t>promuevan</a:t>
            </a:r>
            <a:r>
              <a:rPr sz="2050" spc="125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60" dirty="0">
                <a:solidFill>
                  <a:srgbClr val="0A5695"/>
                </a:solidFill>
                <a:latin typeface="Arial"/>
                <a:cs typeface="Arial"/>
              </a:rPr>
              <a:t>la</a:t>
            </a:r>
            <a:r>
              <a:rPr sz="2050" spc="30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1950" b="1" spc="40" dirty="0">
                <a:solidFill>
                  <a:srgbClr val="0A5695"/>
                </a:solidFill>
                <a:latin typeface="Arial"/>
                <a:cs typeface="Arial"/>
              </a:rPr>
              <a:t>participación</a:t>
            </a:r>
            <a:r>
              <a:rPr sz="1950" b="1" spc="235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1950" b="1" spc="45" dirty="0">
                <a:solidFill>
                  <a:srgbClr val="0A5695"/>
                </a:solidFill>
                <a:latin typeface="Arial"/>
                <a:cs typeface="Arial"/>
              </a:rPr>
              <a:t>democrática</a:t>
            </a:r>
            <a:endParaRPr sz="1950">
              <a:latin typeface="Arial"/>
              <a:cs typeface="Arial"/>
            </a:endParaRPr>
          </a:p>
          <a:p>
            <a:pPr marL="494030" algn="just">
              <a:lnSpc>
                <a:spcPct val="100000"/>
              </a:lnSpc>
              <a:spcBef>
                <a:spcPts val="434"/>
              </a:spcBef>
            </a:pPr>
            <a:r>
              <a:rPr sz="2000" spc="50" dirty="0">
                <a:solidFill>
                  <a:srgbClr val="0A5695"/>
                </a:solidFill>
                <a:latin typeface="Arial"/>
                <a:cs typeface="Arial"/>
              </a:rPr>
              <a:t>y</a:t>
            </a:r>
            <a:r>
              <a:rPr sz="2000" spc="20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35" dirty="0">
                <a:solidFill>
                  <a:srgbClr val="0A5695"/>
                </a:solidFill>
                <a:latin typeface="Arial"/>
                <a:cs typeface="Arial"/>
              </a:rPr>
              <a:t>el</a:t>
            </a:r>
            <a:r>
              <a:rPr sz="2050" spc="60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1950" b="1" spc="55" dirty="0">
                <a:solidFill>
                  <a:srgbClr val="0A5695"/>
                </a:solidFill>
                <a:latin typeface="Arial"/>
                <a:cs typeface="Arial"/>
              </a:rPr>
              <a:t>compromiso</a:t>
            </a:r>
            <a:r>
              <a:rPr sz="1950" b="1" spc="160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1950" b="1" spc="-5" dirty="0">
                <a:solidFill>
                  <a:srgbClr val="0A5695"/>
                </a:solidFill>
                <a:latin typeface="Arial"/>
                <a:cs typeface="Arial"/>
              </a:rPr>
              <a:t>social</a:t>
            </a:r>
            <a:r>
              <a:rPr sz="1950" b="1" spc="-40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0A5695"/>
                </a:solidFill>
                <a:latin typeface="Arial"/>
                <a:cs typeface="Arial"/>
              </a:rPr>
              <a:t>y</a:t>
            </a:r>
            <a:r>
              <a:rPr sz="1950" b="1" spc="55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1950" b="1" dirty="0">
                <a:solidFill>
                  <a:srgbClr val="0A5695"/>
                </a:solidFill>
                <a:latin typeface="Arial"/>
                <a:cs typeface="Arial"/>
              </a:rPr>
              <a:t>cívico</a:t>
            </a:r>
            <a:endParaRPr sz="1950">
              <a:latin typeface="Arial"/>
              <a:cs typeface="Arial"/>
            </a:endParaRPr>
          </a:p>
          <a:p>
            <a:pPr marL="497840" marR="5080" indent="-389890" algn="just">
              <a:lnSpc>
                <a:spcPct val="117600"/>
              </a:lnSpc>
              <a:spcBef>
                <a:spcPts val="800"/>
              </a:spcBef>
              <a:buChar char="•"/>
              <a:tabLst>
                <a:tab pos="499109" algn="l"/>
              </a:tabLst>
            </a:pPr>
            <a:r>
              <a:rPr sz="2050" spc="70" dirty="0">
                <a:solidFill>
                  <a:srgbClr val="0A5695"/>
                </a:solidFill>
                <a:latin typeface="Arial"/>
                <a:cs typeface="Arial"/>
              </a:rPr>
              <a:t>Promoviendo </a:t>
            </a:r>
            <a:r>
              <a:rPr sz="2050" spc="50" dirty="0">
                <a:solidFill>
                  <a:srgbClr val="0A5695"/>
                </a:solidFill>
                <a:latin typeface="Arial"/>
                <a:cs typeface="Arial"/>
              </a:rPr>
              <a:t>el </a:t>
            </a:r>
            <a:r>
              <a:rPr sz="2050" spc="90" dirty="0">
                <a:solidFill>
                  <a:srgbClr val="0A5695"/>
                </a:solidFill>
                <a:latin typeface="Arial"/>
                <a:cs typeface="Arial"/>
              </a:rPr>
              <a:t>conocimiento </a:t>
            </a:r>
            <a:r>
              <a:rPr sz="2050" spc="70" dirty="0">
                <a:solidFill>
                  <a:srgbClr val="0A5695"/>
                </a:solidFill>
                <a:latin typeface="Arial"/>
                <a:cs typeface="Arial"/>
              </a:rPr>
              <a:t>sobre </a:t>
            </a:r>
            <a:r>
              <a:rPr sz="2050" spc="60" dirty="0">
                <a:solidFill>
                  <a:srgbClr val="0A5695"/>
                </a:solidFill>
                <a:latin typeface="Arial"/>
                <a:cs typeface="Arial"/>
              </a:rPr>
              <a:t>la </a:t>
            </a:r>
            <a:r>
              <a:rPr sz="1950" b="1" spc="95" dirty="0">
                <a:solidFill>
                  <a:srgbClr val="0A5695"/>
                </a:solidFill>
                <a:latin typeface="Arial"/>
                <a:cs typeface="Arial"/>
              </a:rPr>
              <a:t>Unión </a:t>
            </a:r>
            <a:r>
              <a:rPr sz="1950" b="1" spc="45" dirty="0">
                <a:solidFill>
                  <a:srgbClr val="0A5695"/>
                </a:solidFill>
                <a:latin typeface="Arial"/>
                <a:cs typeface="Arial"/>
              </a:rPr>
              <a:t>Europea, </a:t>
            </a:r>
            <a:r>
              <a:rPr sz="2050" spc="55" dirty="0">
                <a:solidFill>
                  <a:srgbClr val="0A5695"/>
                </a:solidFill>
                <a:latin typeface="Arial"/>
                <a:cs typeface="Arial"/>
              </a:rPr>
              <a:t>especialmente </a:t>
            </a:r>
            <a:r>
              <a:rPr sz="2050" spc="60" dirty="0">
                <a:solidFill>
                  <a:srgbClr val="0A5695"/>
                </a:solidFill>
                <a:latin typeface="Arial"/>
                <a:cs typeface="Arial"/>
              </a:rPr>
              <a:t>en </a:t>
            </a:r>
            <a:r>
              <a:rPr sz="2050" spc="65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90" dirty="0">
                <a:solidFill>
                  <a:srgbClr val="0A5695"/>
                </a:solidFill>
                <a:latin typeface="Arial"/>
                <a:cs typeface="Arial"/>
              </a:rPr>
              <a:t>cuanto </a:t>
            </a:r>
            <a:r>
              <a:rPr sz="2050" spc="-45" dirty="0">
                <a:solidFill>
                  <a:srgbClr val="0A5695"/>
                </a:solidFill>
                <a:latin typeface="Arial"/>
                <a:cs typeface="Arial"/>
              </a:rPr>
              <a:t>a </a:t>
            </a:r>
            <a:r>
              <a:rPr sz="2050" dirty="0">
                <a:solidFill>
                  <a:srgbClr val="0A5695"/>
                </a:solidFill>
                <a:latin typeface="Arial"/>
                <a:cs typeface="Arial"/>
              </a:rPr>
              <a:t>sus </a:t>
            </a:r>
            <a:r>
              <a:rPr sz="1950" b="1" spc="45" dirty="0">
                <a:solidFill>
                  <a:srgbClr val="0A5695"/>
                </a:solidFill>
                <a:latin typeface="Arial"/>
                <a:cs typeface="Arial"/>
              </a:rPr>
              <a:t>valores </a:t>
            </a:r>
            <a:r>
              <a:rPr sz="1950" b="1" spc="55" dirty="0">
                <a:solidFill>
                  <a:srgbClr val="0A5695"/>
                </a:solidFill>
                <a:latin typeface="Arial"/>
                <a:cs typeface="Arial"/>
              </a:rPr>
              <a:t>comunes </a:t>
            </a:r>
            <a:r>
              <a:rPr sz="2050" spc="75" dirty="0">
                <a:solidFill>
                  <a:srgbClr val="0A5695"/>
                </a:solidFill>
                <a:latin typeface="Arial"/>
                <a:cs typeface="Arial"/>
              </a:rPr>
              <a:t>de respeto de </a:t>
            </a:r>
            <a:r>
              <a:rPr sz="2050" spc="20" dirty="0">
                <a:solidFill>
                  <a:srgbClr val="0A5695"/>
                </a:solidFill>
                <a:latin typeface="Arial"/>
                <a:cs typeface="Arial"/>
              </a:rPr>
              <a:t>la </a:t>
            </a:r>
            <a:r>
              <a:rPr sz="2050" spc="70" dirty="0">
                <a:solidFill>
                  <a:srgbClr val="0A5695"/>
                </a:solidFill>
                <a:latin typeface="Arial"/>
                <a:cs typeface="Arial"/>
              </a:rPr>
              <a:t>dignidad </a:t>
            </a:r>
            <a:r>
              <a:rPr sz="2050" spc="85" dirty="0">
                <a:solidFill>
                  <a:srgbClr val="0A5695"/>
                </a:solidFill>
                <a:latin typeface="Arial"/>
                <a:cs typeface="Arial"/>
              </a:rPr>
              <a:t>humana, </a:t>
            </a:r>
            <a:r>
              <a:rPr sz="2050" spc="100" dirty="0">
                <a:solidFill>
                  <a:srgbClr val="0A5695"/>
                </a:solidFill>
                <a:latin typeface="Arial"/>
                <a:cs typeface="Arial"/>
              </a:rPr>
              <a:t>libertad, </a:t>
            </a:r>
            <a:r>
              <a:rPr sz="2050" spc="-555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55" dirty="0">
                <a:solidFill>
                  <a:srgbClr val="0A5695"/>
                </a:solidFill>
                <a:latin typeface="Arial"/>
                <a:cs typeface="Arial"/>
              </a:rPr>
              <a:t>democracia,</a:t>
            </a:r>
            <a:r>
              <a:rPr sz="2050" spc="190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60" dirty="0">
                <a:solidFill>
                  <a:srgbClr val="0A5695"/>
                </a:solidFill>
                <a:latin typeface="Arial"/>
                <a:cs typeface="Arial"/>
              </a:rPr>
              <a:t>igualdad,</a:t>
            </a:r>
            <a:r>
              <a:rPr sz="2050" spc="204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55" dirty="0">
                <a:solidFill>
                  <a:srgbClr val="0A5695"/>
                </a:solidFill>
                <a:latin typeface="Arial"/>
                <a:cs typeface="Arial"/>
              </a:rPr>
              <a:t>estado</a:t>
            </a:r>
            <a:r>
              <a:rPr sz="2050" spc="215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65" dirty="0">
                <a:solidFill>
                  <a:srgbClr val="0A5695"/>
                </a:solidFill>
                <a:latin typeface="Arial"/>
                <a:cs typeface="Arial"/>
              </a:rPr>
              <a:t>de</a:t>
            </a:r>
            <a:r>
              <a:rPr sz="2050" spc="225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70" dirty="0">
                <a:solidFill>
                  <a:srgbClr val="0A5695"/>
                </a:solidFill>
                <a:latin typeface="Arial"/>
                <a:cs typeface="Arial"/>
              </a:rPr>
              <a:t>derecho</a:t>
            </a:r>
            <a:r>
              <a:rPr sz="2050" spc="185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70" dirty="0">
                <a:solidFill>
                  <a:srgbClr val="0A5695"/>
                </a:solidFill>
                <a:latin typeface="Arial"/>
                <a:cs typeface="Arial"/>
              </a:rPr>
              <a:t>y</a:t>
            </a:r>
            <a:r>
              <a:rPr sz="2050" spc="240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75" dirty="0">
                <a:solidFill>
                  <a:srgbClr val="0A5695"/>
                </a:solidFill>
                <a:latin typeface="Arial"/>
                <a:cs typeface="Arial"/>
              </a:rPr>
              <a:t>respeto</a:t>
            </a:r>
            <a:r>
              <a:rPr sz="2050" spc="190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75" dirty="0">
                <a:solidFill>
                  <a:srgbClr val="0A5695"/>
                </a:solidFill>
                <a:latin typeface="Arial"/>
                <a:cs typeface="Arial"/>
              </a:rPr>
              <a:t>de</a:t>
            </a:r>
            <a:r>
              <a:rPr sz="2050" spc="125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65" dirty="0">
                <a:solidFill>
                  <a:srgbClr val="0A5695"/>
                </a:solidFill>
                <a:latin typeface="Arial"/>
                <a:cs typeface="Arial"/>
              </a:rPr>
              <a:t>los</a:t>
            </a:r>
            <a:r>
              <a:rPr sz="2050" spc="114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45" dirty="0">
                <a:solidFill>
                  <a:srgbClr val="0A5695"/>
                </a:solidFill>
                <a:latin typeface="Arial"/>
                <a:cs typeface="Arial"/>
              </a:rPr>
              <a:t>derechos</a:t>
            </a:r>
            <a:endParaRPr sz="205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7575572" y="5637281"/>
            <a:ext cx="1227455" cy="32448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1065530" algn="l"/>
              </a:tabLst>
            </a:pPr>
            <a:r>
              <a:rPr sz="1950" b="1" spc="75" dirty="0">
                <a:solidFill>
                  <a:srgbClr val="0A5695"/>
                </a:solidFill>
                <a:latin typeface="Arial"/>
                <a:cs typeface="Arial"/>
              </a:rPr>
              <a:t>unida</a:t>
            </a:r>
            <a:r>
              <a:rPr sz="1950" b="1" spc="95" dirty="0">
                <a:solidFill>
                  <a:srgbClr val="0A5695"/>
                </a:solidFill>
                <a:latin typeface="Arial"/>
                <a:cs typeface="Arial"/>
              </a:rPr>
              <a:t>d</a:t>
            </a:r>
            <a:r>
              <a:rPr sz="1950" b="1" dirty="0">
                <a:solidFill>
                  <a:srgbClr val="0A5695"/>
                </a:solidFill>
                <a:latin typeface="Arial"/>
                <a:cs typeface="Arial"/>
              </a:rPr>
              <a:t>	</a:t>
            </a:r>
            <a:r>
              <a:rPr sz="1950" b="1" spc="85" dirty="0">
                <a:solidFill>
                  <a:srgbClr val="0A5695"/>
                </a:solidFill>
                <a:latin typeface="Arial"/>
                <a:cs typeface="Arial"/>
              </a:rPr>
              <a:t>y</a:t>
            </a:r>
            <a:endParaRPr sz="1950">
              <a:latin typeface="Arial"/>
              <a:cs typeface="Arial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085035" y="5570949"/>
            <a:ext cx="9289415" cy="760730"/>
          </a:xfrm>
          <a:prstGeom prst="rect">
            <a:avLst/>
          </a:prstGeom>
        </p:spPr>
        <p:txBody>
          <a:bodyPr vert="horz" wrap="square" lIns="0" tIns="673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530"/>
              </a:spcBef>
              <a:tabLst>
                <a:tab pos="1423035" algn="l"/>
                <a:tab pos="1930400" algn="l"/>
                <a:tab pos="2795905" algn="l"/>
                <a:tab pos="3114040" algn="l"/>
                <a:tab pos="3632200" algn="l"/>
                <a:tab pos="5023485" algn="l"/>
                <a:tab pos="6872605" algn="l"/>
                <a:tab pos="8352790" algn="l"/>
                <a:tab pos="8662670" algn="l"/>
                <a:tab pos="8989695" algn="l"/>
              </a:tabLst>
            </a:pPr>
            <a:r>
              <a:rPr sz="2050" spc="90" dirty="0">
                <a:solidFill>
                  <a:srgbClr val="0A5695"/>
                </a:solidFill>
                <a:latin typeface="Arial"/>
                <a:cs typeface="Arial"/>
              </a:rPr>
              <a:t>humanos</a:t>
            </a:r>
            <a:r>
              <a:rPr sz="2050" spc="45" dirty="0">
                <a:solidFill>
                  <a:srgbClr val="0A5695"/>
                </a:solidFill>
                <a:latin typeface="Arial"/>
                <a:cs typeface="Arial"/>
              </a:rPr>
              <a:t>,</a:t>
            </a:r>
            <a:r>
              <a:rPr sz="2050" dirty="0">
                <a:solidFill>
                  <a:srgbClr val="0A5695"/>
                </a:solidFill>
                <a:latin typeface="Arial"/>
                <a:cs typeface="Arial"/>
              </a:rPr>
              <a:t>	</a:t>
            </a:r>
            <a:r>
              <a:rPr sz="2050" spc="-5" dirty="0">
                <a:solidFill>
                  <a:srgbClr val="0A5695"/>
                </a:solidFill>
                <a:latin typeface="Arial"/>
                <a:cs typeface="Arial"/>
              </a:rPr>
              <a:t>as</a:t>
            </a:r>
            <a:r>
              <a:rPr sz="2050" dirty="0">
                <a:solidFill>
                  <a:srgbClr val="0A5695"/>
                </a:solidFill>
                <a:latin typeface="Arial"/>
                <a:cs typeface="Arial"/>
              </a:rPr>
              <a:t>í	</a:t>
            </a:r>
            <a:r>
              <a:rPr sz="2050" spc="100" dirty="0">
                <a:solidFill>
                  <a:srgbClr val="0A5695"/>
                </a:solidFill>
                <a:latin typeface="Arial"/>
                <a:cs typeface="Arial"/>
              </a:rPr>
              <a:t>como</a:t>
            </a:r>
            <a:r>
              <a:rPr sz="2050" dirty="0">
                <a:solidFill>
                  <a:srgbClr val="0A5695"/>
                </a:solidFill>
                <a:latin typeface="Arial"/>
                <a:cs typeface="Arial"/>
              </a:rPr>
              <a:t>	</a:t>
            </a:r>
            <a:r>
              <a:rPr sz="2050" spc="-45" dirty="0">
                <a:solidFill>
                  <a:srgbClr val="0A5695"/>
                </a:solidFill>
                <a:latin typeface="Arial"/>
                <a:cs typeface="Arial"/>
              </a:rPr>
              <a:t>a</a:t>
            </a:r>
            <a:r>
              <a:rPr sz="2050" dirty="0">
                <a:solidFill>
                  <a:srgbClr val="0A5695"/>
                </a:solidFill>
                <a:latin typeface="Arial"/>
                <a:cs typeface="Arial"/>
              </a:rPr>
              <a:t>	</a:t>
            </a:r>
            <a:r>
              <a:rPr sz="2050" spc="55" dirty="0">
                <a:solidFill>
                  <a:srgbClr val="0A5695"/>
                </a:solidFill>
                <a:latin typeface="Arial"/>
                <a:cs typeface="Arial"/>
              </a:rPr>
              <a:t>lo</a:t>
            </a:r>
            <a:r>
              <a:rPr sz="2050" spc="80" dirty="0">
                <a:solidFill>
                  <a:srgbClr val="0A5695"/>
                </a:solidFill>
                <a:latin typeface="Arial"/>
                <a:cs typeface="Arial"/>
              </a:rPr>
              <a:t>s</a:t>
            </a:r>
            <a:r>
              <a:rPr sz="2050" dirty="0">
                <a:solidFill>
                  <a:srgbClr val="0A5695"/>
                </a:solidFill>
                <a:latin typeface="Arial"/>
                <a:cs typeface="Arial"/>
              </a:rPr>
              <a:t>	</a:t>
            </a:r>
            <a:r>
              <a:rPr sz="2050" spc="80" dirty="0">
                <a:solidFill>
                  <a:srgbClr val="0A5695"/>
                </a:solidFill>
                <a:latin typeface="Arial"/>
                <a:cs typeface="Arial"/>
              </a:rPr>
              <a:t>principio</a:t>
            </a:r>
            <a:r>
              <a:rPr sz="2050" spc="100" dirty="0">
                <a:solidFill>
                  <a:srgbClr val="0A5695"/>
                </a:solidFill>
                <a:latin typeface="Arial"/>
                <a:cs typeface="Arial"/>
              </a:rPr>
              <a:t>s</a:t>
            </a:r>
            <a:r>
              <a:rPr sz="2050" dirty="0">
                <a:solidFill>
                  <a:srgbClr val="0A5695"/>
                </a:solidFill>
                <a:latin typeface="Arial"/>
                <a:cs typeface="Arial"/>
              </a:rPr>
              <a:t>	</a:t>
            </a:r>
            <a:r>
              <a:rPr sz="2050" spc="75" dirty="0">
                <a:solidFill>
                  <a:srgbClr val="0A5695"/>
                </a:solidFill>
                <a:latin typeface="Arial"/>
                <a:cs typeface="Arial"/>
              </a:rPr>
              <a:t>d</a:t>
            </a:r>
            <a:r>
              <a:rPr sz="2050" spc="80" dirty="0">
                <a:solidFill>
                  <a:srgbClr val="0A5695"/>
                </a:solidFill>
                <a:latin typeface="Arial"/>
                <a:cs typeface="Arial"/>
              </a:rPr>
              <a:t>e</a:t>
            </a:r>
            <a:r>
              <a:rPr sz="2050" dirty="0">
                <a:solidFill>
                  <a:srgbClr val="0A5695"/>
                </a:solidFill>
                <a:latin typeface="Arial"/>
                <a:cs typeface="Arial"/>
              </a:rPr>
              <a:t>	</a:t>
            </a:r>
            <a:r>
              <a:rPr sz="1950" b="1" spc="30" dirty="0">
                <a:solidFill>
                  <a:srgbClr val="0A5695"/>
                </a:solidFill>
                <a:latin typeface="Arial"/>
                <a:cs typeface="Arial"/>
              </a:rPr>
              <a:t>diversida</a:t>
            </a:r>
            <a:r>
              <a:rPr sz="1950" b="1" spc="45" dirty="0">
                <a:solidFill>
                  <a:srgbClr val="0A5695"/>
                </a:solidFill>
                <a:latin typeface="Arial"/>
                <a:cs typeface="Arial"/>
              </a:rPr>
              <a:t>d</a:t>
            </a:r>
            <a:r>
              <a:rPr sz="1950" b="1" dirty="0">
                <a:solidFill>
                  <a:srgbClr val="0A5695"/>
                </a:solidFill>
                <a:latin typeface="Arial"/>
                <a:cs typeface="Arial"/>
              </a:rPr>
              <a:t>	</a:t>
            </a:r>
            <a:r>
              <a:rPr sz="2050" spc="40" dirty="0">
                <a:solidFill>
                  <a:srgbClr val="0A5695"/>
                </a:solidFill>
                <a:latin typeface="Arial"/>
                <a:cs typeface="Arial"/>
              </a:rPr>
              <a:t>y</a:t>
            </a:r>
            <a:r>
              <a:rPr sz="2050" dirty="0">
                <a:solidFill>
                  <a:srgbClr val="0A5695"/>
                </a:solidFill>
                <a:latin typeface="Arial"/>
                <a:cs typeface="Arial"/>
              </a:rPr>
              <a:t>	</a:t>
            </a:r>
            <a:r>
              <a:rPr sz="2050" spc="45" dirty="0">
                <a:solidFill>
                  <a:srgbClr val="0A5695"/>
                </a:solidFill>
                <a:latin typeface="Arial"/>
                <a:cs typeface="Arial"/>
              </a:rPr>
              <a:t>a</a:t>
            </a:r>
            <a:r>
              <a:rPr sz="2050" dirty="0">
                <a:solidFill>
                  <a:srgbClr val="0A5695"/>
                </a:solidFill>
                <a:latin typeface="Arial"/>
                <a:cs typeface="Arial"/>
              </a:rPr>
              <a:t>	</a:t>
            </a:r>
            <a:r>
              <a:rPr sz="2050" spc="40" dirty="0">
                <a:solidFill>
                  <a:srgbClr val="0A5695"/>
                </a:solidFill>
                <a:latin typeface="Arial"/>
                <a:cs typeface="Arial"/>
              </a:rPr>
              <a:t>su</a:t>
            </a:r>
            <a:endParaRPr sz="205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430"/>
              </a:spcBef>
            </a:pPr>
            <a:r>
              <a:rPr sz="1950" b="1" spc="95" dirty="0">
                <a:solidFill>
                  <a:srgbClr val="0A5695"/>
                </a:solidFill>
                <a:latin typeface="Arial"/>
                <a:cs typeface="Arial"/>
              </a:rPr>
              <a:t>patrimonio</a:t>
            </a:r>
            <a:r>
              <a:rPr sz="1950" b="1" spc="55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50" dirty="0">
                <a:solidFill>
                  <a:srgbClr val="0A5695"/>
                </a:solidFill>
                <a:latin typeface="Arial"/>
                <a:cs typeface="Arial"/>
              </a:rPr>
              <a:t>social,</a:t>
            </a:r>
            <a:r>
              <a:rPr sz="2050" spc="-114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90" dirty="0">
                <a:solidFill>
                  <a:srgbClr val="0A5695"/>
                </a:solidFill>
                <a:latin typeface="Arial"/>
                <a:cs typeface="Arial"/>
              </a:rPr>
              <a:t>cultural</a:t>
            </a:r>
            <a:r>
              <a:rPr sz="2050" spc="15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125" dirty="0">
                <a:solidFill>
                  <a:srgbClr val="0A5695"/>
                </a:solidFill>
                <a:latin typeface="Arial"/>
                <a:cs typeface="Arial"/>
              </a:rPr>
              <a:t>e</a:t>
            </a:r>
            <a:r>
              <a:rPr sz="2050" spc="-60" dirty="0">
                <a:solidFill>
                  <a:srgbClr val="0A5695"/>
                </a:solidFill>
                <a:latin typeface="Arial"/>
                <a:cs typeface="Arial"/>
              </a:rPr>
              <a:t> </a:t>
            </a:r>
            <a:r>
              <a:rPr sz="2050" spc="75" dirty="0">
                <a:solidFill>
                  <a:srgbClr val="0A5695"/>
                </a:solidFill>
                <a:latin typeface="Arial"/>
                <a:cs typeface="Arial"/>
              </a:rPr>
              <a:t>histórico.</a:t>
            </a:r>
            <a:endParaRPr sz="20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42966" y="1067971"/>
            <a:ext cx="828276" cy="667234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427796" y="1192108"/>
            <a:ext cx="851499" cy="418961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624788" y="1207625"/>
            <a:ext cx="2724797" cy="465512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0" y="2107615"/>
            <a:ext cx="1408844" cy="2777557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446125" y="4155870"/>
            <a:ext cx="990835" cy="729302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0821782" y="2107615"/>
            <a:ext cx="1370218" cy="277755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182934" y="5692061"/>
            <a:ext cx="1625589" cy="543097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017528" y="5692061"/>
            <a:ext cx="1137912" cy="543097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5294777" y="5707578"/>
            <a:ext cx="727644" cy="527580"/>
          </a:xfrm>
          <a:prstGeom prst="rect">
            <a:avLst/>
          </a:prstGeom>
        </p:spPr>
      </p:pic>
      <p:pic>
        <p:nvPicPr>
          <p:cNvPr id="11" name="object 11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6231426" y="5707578"/>
            <a:ext cx="1973930" cy="527580"/>
          </a:xfrm>
          <a:prstGeom prst="rect">
            <a:avLst/>
          </a:prstGeom>
        </p:spPr>
      </p:pic>
      <p:pic>
        <p:nvPicPr>
          <p:cNvPr id="12" name="object 12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8437582" y="5692061"/>
            <a:ext cx="851499" cy="543097"/>
          </a:xfrm>
          <a:prstGeom prst="rect">
            <a:avLst/>
          </a:prstGeom>
        </p:spPr>
      </p:pic>
      <p:pic>
        <p:nvPicPr>
          <p:cNvPr id="13" name="object 13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9397456" y="5692061"/>
            <a:ext cx="1037281" cy="543097"/>
          </a:xfrm>
          <a:prstGeom prst="rect">
            <a:avLst/>
          </a:prstGeom>
        </p:spPr>
      </p:pic>
      <p:sp>
        <p:nvSpPr>
          <p:cNvPr id="14" name="object 14"/>
          <p:cNvSpPr/>
          <p:nvPr/>
        </p:nvSpPr>
        <p:spPr>
          <a:xfrm>
            <a:off x="1927483" y="2107614"/>
            <a:ext cx="0" cy="2141855"/>
          </a:xfrm>
          <a:custGeom>
            <a:avLst/>
            <a:gdLst/>
            <a:ahLst/>
            <a:cxnLst/>
            <a:rect l="l" t="t" r="r" b="b"/>
            <a:pathLst>
              <a:path h="2141854">
                <a:moveTo>
                  <a:pt x="0" y="2141356"/>
                </a:moveTo>
                <a:lnTo>
                  <a:pt x="0" y="0"/>
                </a:lnTo>
              </a:path>
            </a:pathLst>
          </a:custGeom>
          <a:ln w="154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5279293" y="2262785"/>
            <a:ext cx="0" cy="2607310"/>
          </a:xfrm>
          <a:custGeom>
            <a:avLst/>
            <a:gdLst/>
            <a:ahLst/>
            <a:cxnLst/>
            <a:rect l="l" t="t" r="r" b="b"/>
            <a:pathLst>
              <a:path h="2607310">
                <a:moveTo>
                  <a:pt x="0" y="2606869"/>
                </a:moveTo>
                <a:lnTo>
                  <a:pt x="0" y="0"/>
                </a:lnTo>
              </a:path>
            </a:pathLst>
          </a:custGeom>
          <a:ln w="2322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6726842" y="2355887"/>
            <a:ext cx="0" cy="2033270"/>
          </a:xfrm>
          <a:custGeom>
            <a:avLst/>
            <a:gdLst/>
            <a:ahLst/>
            <a:cxnLst/>
            <a:rect l="l" t="t" r="r" b="b"/>
            <a:pathLst>
              <a:path h="2033270">
                <a:moveTo>
                  <a:pt x="0" y="2032736"/>
                </a:moveTo>
                <a:lnTo>
                  <a:pt x="0" y="0"/>
                </a:lnTo>
              </a:path>
            </a:pathLst>
          </a:custGeom>
          <a:ln w="15481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420675" y="2355887"/>
            <a:ext cx="0" cy="2033270"/>
          </a:xfrm>
          <a:custGeom>
            <a:avLst/>
            <a:gdLst/>
            <a:ahLst/>
            <a:cxnLst/>
            <a:rect l="l" t="t" r="r" b="b"/>
            <a:pathLst>
              <a:path h="2033270">
                <a:moveTo>
                  <a:pt x="0" y="2032736"/>
                </a:moveTo>
                <a:lnTo>
                  <a:pt x="0" y="0"/>
                </a:lnTo>
              </a:path>
            </a:pathLst>
          </a:custGeom>
          <a:ln w="77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2771242" y="1052454"/>
            <a:ext cx="1579245" cy="0"/>
          </a:xfrm>
          <a:custGeom>
            <a:avLst/>
            <a:gdLst/>
            <a:ahLst/>
            <a:cxnLst/>
            <a:rect l="l" t="t" r="r" b="b"/>
            <a:pathLst>
              <a:path w="1579245">
                <a:moveTo>
                  <a:pt x="0" y="0"/>
                </a:moveTo>
                <a:lnTo>
                  <a:pt x="1579143" y="0"/>
                </a:lnTo>
              </a:path>
            </a:pathLst>
          </a:custGeom>
          <a:ln w="155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2213897" y="1704171"/>
            <a:ext cx="2136775" cy="0"/>
          </a:xfrm>
          <a:custGeom>
            <a:avLst/>
            <a:gdLst/>
            <a:ahLst/>
            <a:cxnLst/>
            <a:rect l="l" t="t" r="r" b="b"/>
            <a:pathLst>
              <a:path w="2136775">
                <a:moveTo>
                  <a:pt x="0" y="0"/>
                </a:moveTo>
                <a:lnTo>
                  <a:pt x="2136488" y="0"/>
                </a:lnTo>
              </a:path>
            </a:pathLst>
          </a:custGeom>
          <a:ln w="155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1408843" y="2123132"/>
            <a:ext cx="542290" cy="0"/>
          </a:xfrm>
          <a:custGeom>
            <a:avLst/>
            <a:gdLst/>
            <a:ahLst/>
            <a:cxnLst/>
            <a:rect l="l" t="t" r="r" b="b"/>
            <a:pathLst>
              <a:path w="542289">
                <a:moveTo>
                  <a:pt x="0" y="0"/>
                </a:moveTo>
                <a:lnTo>
                  <a:pt x="541863" y="0"/>
                </a:lnTo>
              </a:path>
            </a:pathLst>
          </a:custGeom>
          <a:ln w="155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3405995" y="2123132"/>
            <a:ext cx="7416165" cy="0"/>
          </a:xfrm>
          <a:custGeom>
            <a:avLst/>
            <a:gdLst/>
            <a:ahLst/>
            <a:cxnLst/>
            <a:rect l="l" t="t" r="r" b="b"/>
            <a:pathLst>
              <a:path w="7416165">
                <a:moveTo>
                  <a:pt x="0" y="0"/>
                </a:moveTo>
                <a:lnTo>
                  <a:pt x="7415780" y="0"/>
                </a:lnTo>
              </a:path>
            </a:pathLst>
          </a:custGeom>
          <a:ln w="1551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3405995" y="2270544"/>
            <a:ext cx="1889125" cy="0"/>
          </a:xfrm>
          <a:custGeom>
            <a:avLst/>
            <a:gdLst/>
            <a:ahLst/>
            <a:cxnLst/>
            <a:rect l="l" t="t" r="r" b="b"/>
            <a:pathLst>
              <a:path w="1889125">
                <a:moveTo>
                  <a:pt x="0" y="0"/>
                </a:moveTo>
                <a:lnTo>
                  <a:pt x="1888778" y="0"/>
                </a:lnTo>
              </a:path>
            </a:pathLst>
          </a:custGeom>
          <a:ln w="232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719100" y="2379164"/>
            <a:ext cx="2725420" cy="0"/>
          </a:xfrm>
          <a:custGeom>
            <a:avLst/>
            <a:gdLst/>
            <a:ahLst/>
            <a:cxnLst/>
            <a:rect l="l" t="t" r="r" b="b"/>
            <a:pathLst>
              <a:path w="2725420">
                <a:moveTo>
                  <a:pt x="0" y="0"/>
                </a:moveTo>
                <a:lnTo>
                  <a:pt x="2724797" y="0"/>
                </a:lnTo>
              </a:path>
            </a:pathLst>
          </a:custGeom>
          <a:ln w="232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6842955" y="2790365"/>
            <a:ext cx="2477135" cy="0"/>
          </a:xfrm>
          <a:custGeom>
            <a:avLst/>
            <a:gdLst/>
            <a:ahLst/>
            <a:cxnLst/>
            <a:rect l="l" t="t" r="r" b="b"/>
            <a:pathLst>
              <a:path w="2477134">
                <a:moveTo>
                  <a:pt x="0" y="0"/>
                </a:moveTo>
                <a:lnTo>
                  <a:pt x="2477088" y="0"/>
                </a:lnTo>
              </a:path>
            </a:pathLst>
          </a:custGeom>
          <a:ln w="775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1919742" y="4210179"/>
            <a:ext cx="526415" cy="0"/>
          </a:xfrm>
          <a:custGeom>
            <a:avLst/>
            <a:gdLst/>
            <a:ahLst/>
            <a:cxnLst/>
            <a:rect l="l" t="t" r="r" b="b"/>
            <a:pathLst>
              <a:path w="526414">
                <a:moveTo>
                  <a:pt x="0" y="0"/>
                </a:moveTo>
                <a:lnTo>
                  <a:pt x="526382" y="0"/>
                </a:lnTo>
              </a:path>
            </a:pathLst>
          </a:custGeom>
          <a:ln w="62068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7044218" y="4373107"/>
            <a:ext cx="2400300" cy="0"/>
          </a:xfrm>
          <a:custGeom>
            <a:avLst/>
            <a:gdLst/>
            <a:ahLst/>
            <a:cxnLst/>
            <a:rect l="l" t="t" r="r" b="b"/>
            <a:pathLst>
              <a:path w="2400300">
                <a:moveTo>
                  <a:pt x="0" y="0"/>
                </a:moveTo>
                <a:lnTo>
                  <a:pt x="2399679" y="0"/>
                </a:lnTo>
              </a:path>
            </a:pathLst>
          </a:custGeom>
          <a:ln w="232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408843" y="4846378"/>
            <a:ext cx="1037590" cy="0"/>
          </a:xfrm>
          <a:custGeom>
            <a:avLst/>
            <a:gdLst/>
            <a:ahLst/>
            <a:cxnLst/>
            <a:rect l="l" t="t" r="r" b="b"/>
            <a:pathLst>
              <a:path w="1037589">
                <a:moveTo>
                  <a:pt x="0" y="0"/>
                </a:moveTo>
                <a:lnTo>
                  <a:pt x="1037281" y="0"/>
                </a:lnTo>
              </a:path>
            </a:pathLst>
          </a:custGeom>
          <a:ln w="232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263812" y="4846378"/>
            <a:ext cx="5558155" cy="0"/>
          </a:xfrm>
          <a:custGeom>
            <a:avLst/>
            <a:gdLst/>
            <a:ahLst/>
            <a:cxnLst/>
            <a:rect l="l" t="t" r="r" b="b"/>
            <a:pathLst>
              <a:path w="5558155">
                <a:moveTo>
                  <a:pt x="0" y="0"/>
                </a:moveTo>
                <a:lnTo>
                  <a:pt x="5557964" y="0"/>
                </a:lnTo>
              </a:path>
            </a:pathLst>
          </a:custGeom>
          <a:ln w="232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4396831" y="4986032"/>
            <a:ext cx="851535" cy="0"/>
          </a:xfrm>
          <a:custGeom>
            <a:avLst/>
            <a:gdLst/>
            <a:ahLst/>
            <a:cxnLst/>
            <a:rect l="l" t="t" r="r" b="b"/>
            <a:pathLst>
              <a:path w="851535">
                <a:moveTo>
                  <a:pt x="0" y="0"/>
                </a:moveTo>
                <a:lnTo>
                  <a:pt x="851498" y="0"/>
                </a:lnTo>
              </a:path>
            </a:pathLst>
          </a:custGeom>
          <a:ln w="3175">
            <a:solidFill>
              <a:srgbClr val="DFE6E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8437580" y="5552406"/>
            <a:ext cx="1950720" cy="0"/>
          </a:xfrm>
          <a:custGeom>
            <a:avLst/>
            <a:gdLst/>
            <a:ahLst/>
            <a:cxnLst/>
            <a:rect l="l" t="t" r="r" b="b"/>
            <a:pathLst>
              <a:path w="1950720">
                <a:moveTo>
                  <a:pt x="0" y="0"/>
                </a:moveTo>
                <a:lnTo>
                  <a:pt x="1950707" y="0"/>
                </a:lnTo>
              </a:path>
            </a:pathLst>
          </a:custGeom>
          <a:ln w="387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6239164" y="5552406"/>
            <a:ext cx="1950720" cy="0"/>
          </a:xfrm>
          <a:custGeom>
            <a:avLst/>
            <a:gdLst/>
            <a:ahLst/>
            <a:cxnLst/>
            <a:rect l="l" t="t" r="r" b="b"/>
            <a:pathLst>
              <a:path w="1950720">
                <a:moveTo>
                  <a:pt x="0" y="0"/>
                </a:moveTo>
                <a:lnTo>
                  <a:pt x="1950706" y="0"/>
                </a:lnTo>
              </a:path>
            </a:pathLst>
          </a:custGeom>
          <a:ln w="387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4025267" y="5552406"/>
            <a:ext cx="1950720" cy="0"/>
          </a:xfrm>
          <a:custGeom>
            <a:avLst/>
            <a:gdLst/>
            <a:ahLst/>
            <a:cxnLst/>
            <a:rect l="l" t="t" r="r" b="b"/>
            <a:pathLst>
              <a:path w="1950720">
                <a:moveTo>
                  <a:pt x="0" y="0"/>
                </a:moveTo>
                <a:lnTo>
                  <a:pt x="1950706" y="0"/>
                </a:lnTo>
              </a:path>
            </a:pathLst>
          </a:custGeom>
          <a:ln w="387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1826852" y="5552406"/>
            <a:ext cx="1950720" cy="0"/>
          </a:xfrm>
          <a:custGeom>
            <a:avLst/>
            <a:gdLst/>
            <a:ahLst/>
            <a:cxnLst/>
            <a:rect l="l" t="t" r="r" b="b"/>
            <a:pathLst>
              <a:path w="1950720">
                <a:moveTo>
                  <a:pt x="0" y="0"/>
                </a:moveTo>
                <a:lnTo>
                  <a:pt x="1950706" y="0"/>
                </a:lnTo>
              </a:path>
            </a:pathLst>
          </a:custGeom>
          <a:ln w="38792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 txBox="1"/>
          <p:nvPr/>
        </p:nvSpPr>
        <p:spPr>
          <a:xfrm>
            <a:off x="58904" y="21661"/>
            <a:ext cx="1169035" cy="4806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3670" algn="ctr">
              <a:lnSpc>
                <a:spcPct val="100000"/>
              </a:lnSpc>
              <a:spcBef>
                <a:spcPts val="100"/>
              </a:spcBef>
            </a:pPr>
            <a:r>
              <a:rPr sz="1600" spc="85" dirty="0">
                <a:solidFill>
                  <a:srgbClr val="72757E"/>
                </a:solidFill>
                <a:latin typeface="Arial"/>
                <a:cs typeface="Arial"/>
              </a:rPr>
              <a:t>e</a:t>
            </a:r>
            <a:endParaRPr sz="1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65"/>
              </a:spcBef>
            </a:pPr>
            <a:r>
              <a:rPr sz="750" spc="-114" dirty="0">
                <a:solidFill>
                  <a:srgbClr val="ED7970"/>
                </a:solidFill>
                <a:latin typeface="Arial"/>
                <a:cs typeface="Arial"/>
              </a:rPr>
              <a:t>()    </a:t>
            </a:r>
            <a:r>
              <a:rPr sz="750" spc="-95" dirty="0">
                <a:solidFill>
                  <a:srgbClr val="ED7970"/>
                </a:solidFill>
                <a:latin typeface="Arial"/>
                <a:cs typeface="Arial"/>
              </a:rPr>
              <a:t> </a:t>
            </a:r>
            <a:r>
              <a:rPr sz="750" b="1" spc="-245" dirty="0">
                <a:solidFill>
                  <a:srgbClr val="423838"/>
                </a:solidFill>
                <a:latin typeface="Arial"/>
                <a:cs typeface="Arial"/>
              </a:rPr>
              <a:t>C</a:t>
            </a:r>
            <a:r>
              <a:rPr sz="750" b="1" spc="-204" dirty="0">
                <a:solidFill>
                  <a:srgbClr val="423838"/>
                </a:solidFill>
                <a:latin typeface="Arial"/>
                <a:cs typeface="Arial"/>
              </a:rPr>
              <a:t>o</a:t>
            </a:r>
            <a:r>
              <a:rPr sz="750" b="1" dirty="0">
                <a:solidFill>
                  <a:srgbClr val="423838"/>
                </a:solidFill>
                <a:latin typeface="Arial"/>
                <a:cs typeface="Arial"/>
              </a:rPr>
              <a:t> </a:t>
            </a:r>
            <a:r>
              <a:rPr sz="750" b="1" spc="-75" dirty="0">
                <a:solidFill>
                  <a:srgbClr val="423838"/>
                </a:solidFill>
                <a:latin typeface="Arial"/>
                <a:cs typeface="Arial"/>
              </a:rPr>
              <a:t> </a:t>
            </a:r>
            <a:r>
              <a:rPr sz="750" b="1" spc="-245" dirty="0">
                <a:solidFill>
                  <a:srgbClr val="1D1A18"/>
                </a:solidFill>
                <a:latin typeface="Arial"/>
                <a:cs typeface="Arial"/>
              </a:rPr>
              <a:t>me</a:t>
            </a:r>
            <a:r>
              <a:rPr sz="750" b="1" spc="-204" dirty="0">
                <a:solidFill>
                  <a:srgbClr val="1D1A18"/>
                </a:solidFill>
                <a:latin typeface="Arial"/>
                <a:cs typeface="Arial"/>
              </a:rPr>
              <a:t>n</a:t>
            </a:r>
            <a:r>
              <a:rPr sz="750" b="1" dirty="0">
                <a:solidFill>
                  <a:srgbClr val="1D1A18"/>
                </a:solidFill>
                <a:latin typeface="Arial"/>
                <a:cs typeface="Arial"/>
              </a:rPr>
              <a:t>  </a:t>
            </a:r>
            <a:r>
              <a:rPr sz="750" b="1" spc="5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50" b="1" spc="10" dirty="0">
                <a:solidFill>
                  <a:srgbClr val="423838"/>
                </a:solidFill>
                <a:latin typeface="Arial"/>
                <a:cs typeface="Arial"/>
              </a:rPr>
              <a:t>z</a:t>
            </a:r>
            <a:r>
              <a:rPr sz="750" b="1" spc="-175" dirty="0">
                <a:solidFill>
                  <a:srgbClr val="423838"/>
                </a:solidFill>
                <a:latin typeface="Arial"/>
                <a:cs typeface="Arial"/>
              </a:rPr>
              <a:t>a</a:t>
            </a:r>
            <a:r>
              <a:rPr sz="750" b="1" spc="-10" dirty="0">
                <a:solidFill>
                  <a:srgbClr val="1D1A18"/>
                </a:solidFill>
                <a:latin typeface="Arial"/>
                <a:cs typeface="Arial"/>
              </a:rPr>
              <a:t>r</a:t>
            </a:r>
            <a:r>
              <a:rPr sz="750" b="1" spc="-45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50" b="1" spc="-10" dirty="0">
                <a:solidFill>
                  <a:srgbClr val="2F2A28"/>
                </a:solidFill>
                <a:latin typeface="Arial"/>
                <a:cs typeface="Arial"/>
              </a:rPr>
              <a:t>a</a:t>
            </a:r>
            <a:r>
              <a:rPr sz="750" b="1" spc="-95" dirty="0">
                <a:solidFill>
                  <a:srgbClr val="2F2A28"/>
                </a:solidFill>
                <a:latin typeface="Arial"/>
                <a:cs typeface="Arial"/>
              </a:rPr>
              <a:t> </a:t>
            </a:r>
            <a:r>
              <a:rPr sz="750" b="1" spc="-5" dirty="0">
                <a:solidFill>
                  <a:srgbClr val="1D1A18"/>
                </a:solidFill>
                <a:latin typeface="Arial"/>
                <a:cs typeface="Arial"/>
              </a:rPr>
              <a:t>u</a:t>
            </a:r>
            <a:r>
              <a:rPr sz="750" b="1" spc="-15" dirty="0">
                <a:solidFill>
                  <a:srgbClr val="423838"/>
                </a:solidFill>
                <a:latin typeface="Arial"/>
                <a:cs typeface="Arial"/>
              </a:rPr>
              <a:t>s</a:t>
            </a:r>
            <a:r>
              <a:rPr sz="750" b="1" spc="-200" dirty="0">
                <a:solidFill>
                  <a:srgbClr val="423838"/>
                </a:solidFill>
                <a:latin typeface="Arial"/>
                <a:cs typeface="Arial"/>
              </a:rPr>
              <a:t>a</a:t>
            </a:r>
            <a:r>
              <a:rPr sz="750" b="1" spc="-10" dirty="0">
                <a:solidFill>
                  <a:srgbClr val="1D1A18"/>
                </a:solidFill>
                <a:latin typeface="Arial"/>
                <a:cs typeface="Arial"/>
              </a:rPr>
              <a:t>r</a:t>
            </a:r>
            <a:r>
              <a:rPr sz="750" b="1" spc="-75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50" b="1" spc="-20" dirty="0">
                <a:solidFill>
                  <a:srgbClr val="1D1A18"/>
                </a:solidFill>
                <a:latin typeface="Arial"/>
                <a:cs typeface="Arial"/>
              </a:rPr>
              <a:t>Fi</a:t>
            </a:r>
            <a:r>
              <a:rPr sz="750" b="1" spc="-114" dirty="0">
                <a:solidFill>
                  <a:srgbClr val="1D1A18"/>
                </a:solidFill>
                <a:latin typeface="Arial"/>
                <a:cs typeface="Arial"/>
              </a:rPr>
              <a:t>r</a:t>
            </a:r>
            <a:r>
              <a:rPr sz="750" b="1" spc="-120" dirty="0">
                <a:solidFill>
                  <a:srgbClr val="1D1A18"/>
                </a:solidFill>
                <a:latin typeface="Arial"/>
                <a:cs typeface="Arial"/>
              </a:rPr>
              <a:t>e</a:t>
            </a:r>
            <a:r>
              <a:rPr sz="750" b="1" spc="-180" dirty="0">
                <a:solidFill>
                  <a:srgbClr val="1D1A18"/>
                </a:solidFill>
                <a:latin typeface="Arial"/>
                <a:cs typeface="Arial"/>
              </a:rPr>
              <a:t>:</a:t>
            </a:r>
            <a:r>
              <a:rPr sz="750" b="1" spc="15" dirty="0">
                <a:solidFill>
                  <a:srgbClr val="1D1A18"/>
                </a:solidFill>
                <a:latin typeface="Arial"/>
                <a:cs typeface="Arial"/>
              </a:rPr>
              <a:t>f</a:t>
            </a:r>
            <a:r>
              <a:rPr sz="750" b="1" spc="-114" dirty="0">
                <a:solidFill>
                  <a:srgbClr val="1D1A18"/>
                </a:solidFill>
                <a:latin typeface="Arial"/>
                <a:cs typeface="Arial"/>
              </a:rPr>
              <a:t>o</a:t>
            </a:r>
            <a:r>
              <a:rPr sz="750" b="1" spc="10" dirty="0">
                <a:solidFill>
                  <a:srgbClr val="423838"/>
                </a:solidFill>
                <a:latin typeface="Arial"/>
                <a:cs typeface="Arial"/>
              </a:rPr>
              <a:t>x</a:t>
            </a:r>
            <a:endParaRPr sz="7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1309474" y="0"/>
            <a:ext cx="1627505" cy="579120"/>
          </a:xfrm>
          <a:prstGeom prst="rect">
            <a:avLst/>
          </a:prstGeom>
        </p:spPr>
        <p:txBody>
          <a:bodyPr vert="horz" wrap="square" lIns="0" tIns="127000" rIns="0" bIns="0" rtlCol="0">
            <a:spAutoFit/>
          </a:bodyPr>
          <a:lstStyle/>
          <a:p>
            <a:pPr marL="517525">
              <a:lnSpc>
                <a:spcPct val="100000"/>
              </a:lnSpc>
              <a:spcBef>
                <a:spcPts val="1000"/>
              </a:spcBef>
            </a:pPr>
            <a:r>
              <a:rPr sz="1200" spc="90" dirty="0">
                <a:solidFill>
                  <a:srgbClr val="72757E"/>
                </a:solidFill>
                <a:latin typeface="Arial"/>
                <a:cs typeface="Arial"/>
              </a:rPr>
              <a:t>O</a:t>
            </a:r>
            <a:r>
              <a:rPr sz="1200" spc="325" dirty="0">
                <a:solidFill>
                  <a:srgbClr val="72757E"/>
                </a:solidFill>
                <a:latin typeface="Arial"/>
                <a:cs typeface="Arial"/>
              </a:rPr>
              <a:t> </a:t>
            </a:r>
            <a:r>
              <a:rPr sz="1300" spc="85" dirty="0">
                <a:solidFill>
                  <a:srgbClr val="7E5D57"/>
                </a:solidFill>
                <a:latin typeface="Arial"/>
                <a:cs typeface="Arial"/>
              </a:rPr>
              <a:t>&amp;</a:t>
            </a:r>
            <a:r>
              <a:rPr sz="1300" spc="275" dirty="0">
                <a:solidFill>
                  <a:srgbClr val="7E5D57"/>
                </a:solidFill>
                <a:latin typeface="Arial"/>
                <a:cs typeface="Arial"/>
              </a:rPr>
              <a:t> </a:t>
            </a:r>
            <a:r>
              <a:rPr sz="900" spc="-65" dirty="0">
                <a:solidFill>
                  <a:srgbClr val="2F2A28"/>
                </a:solidFill>
                <a:latin typeface="Arial"/>
                <a:cs typeface="Arial"/>
              </a:rPr>
              <a:t>sepie.es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95"/>
              </a:spcBef>
            </a:pPr>
            <a:r>
              <a:rPr sz="1000" b="1" spc="20" dirty="0">
                <a:solidFill>
                  <a:srgbClr val="CD6B36"/>
                </a:solidFill>
                <a:latin typeface="Arial"/>
                <a:cs typeface="Arial"/>
              </a:rPr>
              <a:t>N</a:t>
            </a:r>
            <a:r>
              <a:rPr sz="1000" b="1" spc="55" dirty="0">
                <a:solidFill>
                  <a:srgbClr val="CD6B36"/>
                </a:solidFill>
                <a:latin typeface="Arial"/>
                <a:cs typeface="Arial"/>
              </a:rPr>
              <a:t> </a:t>
            </a:r>
            <a:r>
              <a:rPr sz="750" b="1" spc="-55" dirty="0">
                <a:solidFill>
                  <a:srgbClr val="2F2A28"/>
                </a:solidFill>
                <a:latin typeface="Arial"/>
                <a:cs typeface="Arial"/>
              </a:rPr>
              <a:t>O</a:t>
            </a:r>
            <a:r>
              <a:rPr sz="750" b="1" spc="-155" dirty="0">
                <a:solidFill>
                  <a:srgbClr val="2F2A28"/>
                </a:solidFill>
                <a:latin typeface="Arial"/>
                <a:cs typeface="Arial"/>
              </a:rPr>
              <a:t>P</a:t>
            </a:r>
            <a:r>
              <a:rPr sz="750" b="1" spc="30" dirty="0">
                <a:solidFill>
                  <a:srgbClr val="625D6D"/>
                </a:solidFill>
                <a:latin typeface="Arial"/>
                <a:cs typeface="Arial"/>
              </a:rPr>
              <a:t>V</a:t>
            </a:r>
            <a:r>
              <a:rPr sz="750" b="1" spc="40" dirty="0">
                <a:solidFill>
                  <a:srgbClr val="625D6D"/>
                </a:solidFill>
                <a:latin typeface="Arial"/>
                <a:cs typeface="Arial"/>
              </a:rPr>
              <a:t>A</a:t>
            </a:r>
            <a:r>
              <a:rPr sz="750" b="1" dirty="0">
                <a:solidFill>
                  <a:srgbClr val="625D6D"/>
                </a:solidFill>
                <a:latin typeface="Arial"/>
                <a:cs typeface="Arial"/>
              </a:rPr>
              <a:t>  </a:t>
            </a:r>
            <a:r>
              <a:rPr sz="750" b="1" spc="5" dirty="0">
                <a:solidFill>
                  <a:srgbClr val="625D6D"/>
                </a:solidFill>
                <a:latin typeface="Arial"/>
                <a:cs typeface="Arial"/>
              </a:rPr>
              <a:t> </a:t>
            </a:r>
            <a:r>
              <a:rPr sz="1000" b="1" spc="55" dirty="0">
                <a:solidFill>
                  <a:srgbClr val="CD6B36"/>
                </a:solidFill>
                <a:latin typeface="Arial"/>
                <a:cs typeface="Arial"/>
              </a:rPr>
              <a:t>N</a:t>
            </a:r>
            <a:r>
              <a:rPr sz="1000" b="1" spc="114" dirty="0">
                <a:solidFill>
                  <a:srgbClr val="CD6B36"/>
                </a:solidFill>
                <a:latin typeface="Arial"/>
                <a:cs typeface="Arial"/>
              </a:rPr>
              <a:t> </a:t>
            </a:r>
            <a:r>
              <a:rPr sz="750" b="1" spc="-45" dirty="0">
                <a:solidFill>
                  <a:srgbClr val="2F2A28"/>
                </a:solidFill>
                <a:latin typeface="Arial"/>
                <a:cs typeface="Arial"/>
              </a:rPr>
              <a:t>Direcció</a:t>
            </a:r>
            <a:r>
              <a:rPr sz="750" b="1" spc="-50" dirty="0">
                <a:solidFill>
                  <a:srgbClr val="2F2A28"/>
                </a:solidFill>
                <a:latin typeface="Arial"/>
                <a:cs typeface="Arial"/>
              </a:rPr>
              <a:t>n </a:t>
            </a:r>
            <a:r>
              <a:rPr sz="750" b="1" dirty="0">
                <a:solidFill>
                  <a:srgbClr val="2F2A28"/>
                </a:solidFill>
                <a:latin typeface="Arial"/>
                <a:cs typeface="Arial"/>
              </a:rPr>
              <a:t>Pr</a:t>
            </a:r>
            <a:r>
              <a:rPr sz="750" b="1" spc="-185" dirty="0">
                <a:solidFill>
                  <a:srgbClr val="2F2A28"/>
                </a:solidFill>
                <a:latin typeface="Arial"/>
                <a:cs typeface="Arial"/>
              </a:rPr>
              <a:t>o</a:t>
            </a:r>
            <a:r>
              <a:rPr sz="750" b="1" spc="-45" dirty="0">
                <a:solidFill>
                  <a:srgbClr val="625D6D"/>
                </a:solidFill>
                <a:latin typeface="Arial"/>
                <a:cs typeface="Arial"/>
              </a:rPr>
              <a:t>v</a:t>
            </a:r>
            <a:r>
              <a:rPr sz="750" b="1" spc="-5" dirty="0">
                <a:solidFill>
                  <a:srgbClr val="1D1A18"/>
                </a:solidFill>
                <a:latin typeface="Arial"/>
                <a:cs typeface="Arial"/>
              </a:rPr>
              <a:t>i</a:t>
            </a:r>
            <a:r>
              <a:rPr sz="750" b="1" spc="-45" dirty="0">
                <a:solidFill>
                  <a:srgbClr val="1D1A18"/>
                </a:solidFill>
                <a:latin typeface="Arial"/>
                <a:cs typeface="Arial"/>
              </a:rPr>
              <a:t>n</a:t>
            </a:r>
            <a:r>
              <a:rPr sz="750" b="1" spc="-80" dirty="0">
                <a:solidFill>
                  <a:srgbClr val="423838"/>
                </a:solidFill>
                <a:latin typeface="Arial"/>
                <a:cs typeface="Arial"/>
              </a:rPr>
              <a:t>c</a:t>
            </a:r>
            <a:r>
              <a:rPr sz="750" b="1" spc="-15" dirty="0">
                <a:solidFill>
                  <a:srgbClr val="1D1A18"/>
                </a:solidFill>
                <a:latin typeface="Arial"/>
                <a:cs typeface="Arial"/>
              </a:rPr>
              <a:t>ia</a:t>
            </a:r>
            <a:r>
              <a:rPr sz="750" b="1" spc="-5" dirty="0">
                <a:solidFill>
                  <a:srgbClr val="1D1A18"/>
                </a:solidFill>
                <a:latin typeface="Arial"/>
                <a:cs typeface="Arial"/>
              </a:rPr>
              <a:t>l</a:t>
            </a:r>
            <a:r>
              <a:rPr sz="750" b="1" spc="-90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50" b="1" spc="-120" dirty="0">
                <a:solidFill>
                  <a:srgbClr val="2F2A28"/>
                </a:solidFill>
                <a:latin typeface="Arial"/>
                <a:cs typeface="Arial"/>
              </a:rPr>
              <a:t>O</a:t>
            </a:r>
            <a:r>
              <a:rPr sz="750" b="1" dirty="0">
                <a:solidFill>
                  <a:srgbClr val="1D1A18"/>
                </a:solidFill>
                <a:latin typeface="Arial"/>
                <a:cs typeface="Arial"/>
              </a:rPr>
              <a:t>...</a:t>
            </a:r>
            <a:endParaRPr sz="7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11379928" y="32166"/>
            <a:ext cx="824230" cy="481965"/>
          </a:xfrm>
          <a:prstGeom prst="rect">
            <a:avLst/>
          </a:prstGeom>
        </p:spPr>
        <p:txBody>
          <a:bodyPr vert="horz" wrap="square" lIns="0" tIns="69215" rIns="0" bIns="0" rtlCol="0">
            <a:spAutoFit/>
          </a:bodyPr>
          <a:lstStyle/>
          <a:p>
            <a:pPr marL="457200">
              <a:lnSpc>
                <a:spcPct val="100000"/>
              </a:lnSpc>
              <a:spcBef>
                <a:spcPts val="545"/>
              </a:spcBef>
            </a:pPr>
            <a:r>
              <a:rPr sz="950" spc="-190" dirty="0">
                <a:solidFill>
                  <a:srgbClr val="625D6D"/>
                </a:solidFill>
                <a:latin typeface="Times New Roman"/>
                <a:cs typeface="Times New Roman"/>
              </a:rPr>
              <a:t>111\</a:t>
            </a:r>
            <a:endParaRPr sz="9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200" b="1" spc="30" dirty="0">
                <a:solidFill>
                  <a:srgbClr val="625D6D"/>
                </a:solidFill>
                <a:latin typeface="Times New Roman"/>
                <a:cs typeface="Times New Roman"/>
              </a:rPr>
              <a:t>D </a:t>
            </a:r>
            <a:r>
              <a:rPr sz="800" b="1" spc="-25" dirty="0">
                <a:solidFill>
                  <a:srgbClr val="423838"/>
                </a:solidFill>
                <a:latin typeface="Times New Roman"/>
                <a:cs typeface="Times New Roman"/>
              </a:rPr>
              <a:t>Ot</a:t>
            </a:r>
            <a:r>
              <a:rPr sz="800" b="1" spc="-170" dirty="0">
                <a:solidFill>
                  <a:srgbClr val="423838"/>
                </a:solidFill>
                <a:latin typeface="Times New Roman"/>
                <a:cs typeface="Times New Roman"/>
              </a:rPr>
              <a:t>r</a:t>
            </a:r>
            <a:r>
              <a:rPr sz="800" b="1" spc="15" dirty="0">
                <a:solidFill>
                  <a:srgbClr val="1D1A18"/>
                </a:solidFill>
                <a:latin typeface="Times New Roman"/>
                <a:cs typeface="Times New Roman"/>
              </a:rPr>
              <a:t>o</a:t>
            </a:r>
            <a:r>
              <a:rPr sz="800" b="1" spc="-20" dirty="0">
                <a:solidFill>
                  <a:srgbClr val="423838"/>
                </a:solidFill>
                <a:latin typeface="Times New Roman"/>
                <a:cs typeface="Times New Roman"/>
              </a:rPr>
              <a:t>s</a:t>
            </a:r>
            <a:r>
              <a:rPr sz="800" b="1" spc="-10" dirty="0">
                <a:solidFill>
                  <a:srgbClr val="423838"/>
                </a:solidFill>
                <a:latin typeface="Times New Roman"/>
                <a:cs typeface="Times New Roman"/>
              </a:rPr>
              <a:t> </a:t>
            </a:r>
            <a:r>
              <a:rPr sz="800" b="1" spc="35" dirty="0">
                <a:solidFill>
                  <a:srgbClr val="1D1A18"/>
                </a:solidFill>
                <a:latin typeface="Times New Roman"/>
                <a:cs typeface="Times New Roman"/>
              </a:rPr>
              <a:t>ma</a:t>
            </a:r>
            <a:r>
              <a:rPr sz="800" b="1" spc="-220" dirty="0">
                <a:solidFill>
                  <a:srgbClr val="1D1A18"/>
                </a:solidFill>
                <a:latin typeface="Times New Roman"/>
                <a:cs typeface="Times New Roman"/>
              </a:rPr>
              <a:t>r</a:t>
            </a:r>
            <a:r>
              <a:rPr sz="800" b="1" spc="-30" dirty="0">
                <a:solidFill>
                  <a:srgbClr val="423838"/>
                </a:solidFill>
                <a:latin typeface="Times New Roman"/>
                <a:cs typeface="Times New Roman"/>
              </a:rPr>
              <a:t>cador</a:t>
            </a:r>
            <a:endParaRPr sz="800">
              <a:latin typeface="Times New Roman"/>
              <a:cs typeface="Times New Roman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1972343" y="566134"/>
            <a:ext cx="154940" cy="281940"/>
          </a:xfrm>
          <a:prstGeom prst="rect">
            <a:avLst/>
          </a:prstGeom>
          <a:solidFill>
            <a:srgbClr val="033870"/>
          </a:solidFill>
        </p:spPr>
        <p:txBody>
          <a:bodyPr vert="horz" wrap="square" lIns="0" tIns="1143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0"/>
              </a:spcBef>
            </a:pPr>
            <a:r>
              <a:rPr sz="1600" b="1" spc="-25" dirty="0">
                <a:solidFill>
                  <a:srgbClr val="EFF6F4"/>
                </a:solidFill>
                <a:latin typeface="Times New Roman"/>
                <a:cs typeface="Times New Roman"/>
              </a:rPr>
              <a:t>A</a:t>
            </a:r>
            <a:endParaRPr sz="1600">
              <a:latin typeface="Times New Roman"/>
              <a:cs typeface="Times New Roman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2286346" y="668549"/>
            <a:ext cx="927735" cy="147955"/>
          </a:xfrm>
          <a:prstGeom prst="rect">
            <a:avLst/>
          </a:prstGeom>
          <a:solidFill>
            <a:srgbClr val="033870"/>
          </a:solidFill>
        </p:spPr>
        <p:txBody>
          <a:bodyPr vert="horz" wrap="square" lIns="0" tIns="444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35"/>
              </a:spcBef>
            </a:pPr>
            <a:r>
              <a:rPr sz="850" spc="45" dirty="0">
                <a:solidFill>
                  <a:srgbClr val="EFF6F4"/>
                </a:solidFill>
                <a:latin typeface="Arial"/>
                <a:cs typeface="Arial"/>
              </a:rPr>
              <a:t>Sede</a:t>
            </a:r>
            <a:r>
              <a:rPr sz="850" spc="-50" dirty="0">
                <a:solidFill>
                  <a:srgbClr val="EFF6F4"/>
                </a:solidFill>
                <a:latin typeface="Arial"/>
                <a:cs typeface="Arial"/>
              </a:rPr>
              <a:t> </a:t>
            </a:r>
            <a:r>
              <a:rPr sz="850" spc="45" dirty="0">
                <a:solidFill>
                  <a:srgbClr val="EFF6F4"/>
                </a:solidFill>
                <a:latin typeface="Arial"/>
                <a:cs typeface="Arial"/>
              </a:rPr>
              <a:t>Electrónica</a:t>
            </a:r>
            <a:endParaRPr sz="850">
              <a:latin typeface="Arial"/>
              <a:cs typeface="Arial"/>
            </a:endParaRPr>
          </a:p>
        </p:txBody>
      </p:sp>
      <p:sp>
        <p:nvSpPr>
          <p:cNvPr id="39" name="object 39"/>
          <p:cNvSpPr/>
          <p:nvPr/>
        </p:nvSpPr>
        <p:spPr>
          <a:xfrm>
            <a:off x="3388397" y="503321"/>
            <a:ext cx="100965" cy="360045"/>
          </a:xfrm>
          <a:custGeom>
            <a:avLst/>
            <a:gdLst/>
            <a:ahLst/>
            <a:cxnLst/>
            <a:rect l="l" t="t" r="r" b="b"/>
            <a:pathLst>
              <a:path w="100964" h="360044">
                <a:moveTo>
                  <a:pt x="100631" y="359464"/>
                </a:moveTo>
                <a:lnTo>
                  <a:pt x="0" y="359464"/>
                </a:lnTo>
                <a:lnTo>
                  <a:pt x="0" y="0"/>
                </a:lnTo>
                <a:lnTo>
                  <a:pt x="100631" y="0"/>
                </a:lnTo>
                <a:lnTo>
                  <a:pt x="100631" y="359464"/>
                </a:lnTo>
                <a:close/>
              </a:path>
            </a:pathLst>
          </a:custGeom>
          <a:solidFill>
            <a:srgbClr val="754B3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3587983" y="606404"/>
            <a:ext cx="445134" cy="236854"/>
          </a:xfrm>
          <a:custGeom>
            <a:avLst/>
            <a:gdLst/>
            <a:ahLst/>
            <a:cxnLst/>
            <a:rect l="l" t="t" r="r" b="b"/>
            <a:pathLst>
              <a:path w="445135" h="236855">
                <a:moveTo>
                  <a:pt x="445024" y="236730"/>
                </a:moveTo>
                <a:lnTo>
                  <a:pt x="0" y="236730"/>
                </a:lnTo>
                <a:lnTo>
                  <a:pt x="0" y="0"/>
                </a:lnTo>
                <a:lnTo>
                  <a:pt x="445024" y="0"/>
                </a:lnTo>
                <a:lnTo>
                  <a:pt x="445024" y="236730"/>
                </a:lnTo>
                <a:close/>
              </a:path>
            </a:pathLst>
          </a:custGeom>
          <a:solidFill>
            <a:srgbClr val="0338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object 41"/>
          <p:cNvSpPr txBox="1"/>
          <p:nvPr/>
        </p:nvSpPr>
        <p:spPr>
          <a:xfrm>
            <a:off x="3375698" y="501182"/>
            <a:ext cx="626110" cy="346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100" spc="165" dirty="0">
                <a:solidFill>
                  <a:srgbClr val="FDDDB8"/>
                </a:solidFill>
                <a:latin typeface="Times New Roman"/>
                <a:cs typeface="Times New Roman"/>
              </a:rPr>
              <a:t>e</a:t>
            </a:r>
            <a:r>
              <a:rPr sz="1300" b="1" spc="30" dirty="0">
                <a:solidFill>
                  <a:srgbClr val="FF6700"/>
                </a:solidFill>
                <a:latin typeface="Arial"/>
                <a:cs typeface="Arial"/>
              </a:rPr>
              <a:t>-</a:t>
            </a:r>
            <a:r>
              <a:rPr sz="1300" b="1" spc="-40" dirty="0">
                <a:solidFill>
                  <a:srgbClr val="EFF6F4"/>
                </a:solidFill>
                <a:latin typeface="Arial"/>
                <a:cs typeface="Arial"/>
              </a:rPr>
              <a:t>sepie</a:t>
            </a:r>
            <a:endParaRPr sz="13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4094936" y="523148"/>
            <a:ext cx="756285" cy="338455"/>
          </a:xfrm>
          <a:prstGeom prst="rect">
            <a:avLst/>
          </a:prstGeom>
          <a:solidFill>
            <a:srgbClr val="033870"/>
          </a:solidFill>
        </p:spPr>
        <p:txBody>
          <a:bodyPr vert="horz" wrap="square" lIns="0" tIns="10160" rIns="0" bIns="0" rtlCol="0">
            <a:spAutoFit/>
          </a:bodyPr>
          <a:lstStyle/>
          <a:p>
            <a:pPr marL="64769">
              <a:lnSpc>
                <a:spcPct val="100000"/>
              </a:lnSpc>
              <a:spcBef>
                <a:spcPts val="80"/>
              </a:spcBef>
            </a:pPr>
            <a:r>
              <a:rPr sz="1950" spc="-55" dirty="0">
                <a:solidFill>
                  <a:srgbClr val="EFF6F4"/>
                </a:solidFill>
                <a:latin typeface="Arial"/>
                <a:cs typeface="Arial"/>
              </a:rPr>
              <a:t>ul1ses</a:t>
            </a:r>
            <a:endParaRPr sz="19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180074" y="589240"/>
            <a:ext cx="307975" cy="252095"/>
          </a:xfrm>
          <a:prstGeom prst="rect">
            <a:avLst/>
          </a:prstGeom>
          <a:solidFill>
            <a:srgbClr val="033870"/>
          </a:solidFill>
        </p:spPr>
        <p:txBody>
          <a:bodyPr vert="horz" wrap="square" lIns="0" tIns="762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60"/>
              </a:spcBef>
            </a:pPr>
            <a:r>
              <a:rPr sz="1450" spc="75" dirty="0">
                <a:solidFill>
                  <a:srgbClr val="DFE6E9"/>
                </a:solidFill>
                <a:latin typeface="Arial"/>
                <a:cs typeface="Arial"/>
              </a:rPr>
              <a:t>(D</a:t>
            </a:r>
            <a:endParaRPr sz="1450">
              <a:latin typeface="Arial"/>
              <a:cs typeface="Arial"/>
            </a:endParaRPr>
          </a:p>
        </p:txBody>
      </p:sp>
      <p:sp>
        <p:nvSpPr>
          <p:cNvPr id="44" name="object 44"/>
          <p:cNvSpPr/>
          <p:nvPr/>
        </p:nvSpPr>
        <p:spPr>
          <a:xfrm>
            <a:off x="7793488" y="569412"/>
            <a:ext cx="178435" cy="278130"/>
          </a:xfrm>
          <a:custGeom>
            <a:avLst/>
            <a:gdLst/>
            <a:ahLst/>
            <a:cxnLst/>
            <a:rect l="l" t="t" r="r" b="b"/>
            <a:pathLst>
              <a:path w="178434" h="278130">
                <a:moveTo>
                  <a:pt x="178040" y="277552"/>
                </a:moveTo>
                <a:lnTo>
                  <a:pt x="0" y="277552"/>
                </a:lnTo>
                <a:lnTo>
                  <a:pt x="0" y="0"/>
                </a:lnTo>
                <a:lnTo>
                  <a:pt x="178040" y="0"/>
                </a:lnTo>
                <a:lnTo>
                  <a:pt x="178040" y="277552"/>
                </a:lnTo>
                <a:close/>
              </a:path>
            </a:pathLst>
          </a:custGeom>
          <a:solidFill>
            <a:srgbClr val="0338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097034" y="525865"/>
            <a:ext cx="100965" cy="334645"/>
          </a:xfrm>
          <a:custGeom>
            <a:avLst/>
            <a:gdLst/>
            <a:ahLst/>
            <a:cxnLst/>
            <a:rect l="l" t="t" r="r" b="b"/>
            <a:pathLst>
              <a:path w="100965" h="334644">
                <a:moveTo>
                  <a:pt x="100631" y="334194"/>
                </a:moveTo>
                <a:lnTo>
                  <a:pt x="0" y="334194"/>
                </a:lnTo>
                <a:lnTo>
                  <a:pt x="0" y="0"/>
                </a:lnTo>
                <a:lnTo>
                  <a:pt x="100631" y="0"/>
                </a:lnTo>
                <a:lnTo>
                  <a:pt x="100631" y="334194"/>
                </a:lnTo>
                <a:close/>
              </a:path>
            </a:pathLst>
          </a:custGeom>
          <a:solidFill>
            <a:srgbClr val="0338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8323689" y="586269"/>
            <a:ext cx="186055" cy="264160"/>
          </a:xfrm>
          <a:custGeom>
            <a:avLst/>
            <a:gdLst/>
            <a:ahLst/>
            <a:cxnLst/>
            <a:rect l="l" t="t" r="r" b="b"/>
            <a:pathLst>
              <a:path w="186054" h="264159">
                <a:moveTo>
                  <a:pt x="185781" y="264045"/>
                </a:moveTo>
                <a:lnTo>
                  <a:pt x="0" y="264045"/>
                </a:lnTo>
                <a:lnTo>
                  <a:pt x="0" y="0"/>
                </a:lnTo>
                <a:lnTo>
                  <a:pt x="185781" y="0"/>
                </a:lnTo>
                <a:lnTo>
                  <a:pt x="185781" y="264045"/>
                </a:lnTo>
                <a:close/>
              </a:path>
            </a:pathLst>
          </a:custGeom>
          <a:solidFill>
            <a:srgbClr val="0338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8619400" y="485595"/>
            <a:ext cx="473075" cy="387350"/>
          </a:xfrm>
          <a:custGeom>
            <a:avLst/>
            <a:gdLst/>
            <a:ahLst/>
            <a:cxnLst/>
            <a:rect l="l" t="t" r="r" b="b"/>
            <a:pathLst>
              <a:path w="473075" h="387350">
                <a:moveTo>
                  <a:pt x="473013" y="386962"/>
                </a:moveTo>
                <a:lnTo>
                  <a:pt x="0" y="386962"/>
                </a:lnTo>
                <a:lnTo>
                  <a:pt x="0" y="0"/>
                </a:lnTo>
                <a:lnTo>
                  <a:pt x="473013" y="0"/>
                </a:lnTo>
                <a:lnTo>
                  <a:pt x="473013" y="386962"/>
                </a:lnTo>
                <a:close/>
              </a:path>
            </a:pathLst>
          </a:custGeom>
          <a:solidFill>
            <a:srgbClr val="0338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object 48"/>
          <p:cNvSpPr txBox="1"/>
          <p:nvPr/>
        </p:nvSpPr>
        <p:spPr>
          <a:xfrm>
            <a:off x="7472965" y="488466"/>
            <a:ext cx="1647189" cy="3613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320040" algn="l"/>
                <a:tab pos="850265" algn="l"/>
                <a:tab pos="1456690" algn="l"/>
              </a:tabLst>
            </a:pPr>
            <a:r>
              <a:rPr sz="1450" spc="-170" dirty="0">
                <a:solidFill>
                  <a:srgbClr val="9EB3C8"/>
                </a:solidFill>
                <a:latin typeface="Arial"/>
                <a:cs typeface="Arial"/>
              </a:rPr>
              <a:t>,</a:t>
            </a:r>
            <a:r>
              <a:rPr sz="1450" spc="-114" dirty="0">
                <a:solidFill>
                  <a:srgbClr val="9EB3C8"/>
                </a:solidFill>
                <a:latin typeface="Arial"/>
                <a:cs typeface="Arial"/>
              </a:rPr>
              <a:t>'</a:t>
            </a:r>
            <a:r>
              <a:rPr sz="1450" dirty="0">
                <a:solidFill>
                  <a:srgbClr val="9EB3C8"/>
                </a:solidFill>
                <a:latin typeface="Arial"/>
                <a:cs typeface="Arial"/>
              </a:rPr>
              <a:t>	</a:t>
            </a:r>
            <a:r>
              <a:rPr sz="1600" spc="25" dirty="0">
                <a:solidFill>
                  <a:srgbClr val="EFF6F4"/>
                </a:solidFill>
                <a:latin typeface="Arial"/>
                <a:cs typeface="Arial"/>
              </a:rPr>
              <a:t>"</a:t>
            </a:r>
            <a:r>
              <a:rPr sz="1600" spc="50" dirty="0">
                <a:solidFill>
                  <a:srgbClr val="EFF6F4"/>
                </a:solidFill>
                <a:latin typeface="Arial"/>
                <a:cs typeface="Arial"/>
              </a:rPr>
              <a:t>#</a:t>
            </a:r>
            <a:r>
              <a:rPr sz="1600" dirty="0">
                <a:solidFill>
                  <a:srgbClr val="EFF6F4"/>
                </a:solidFill>
                <a:latin typeface="Arial"/>
                <a:cs typeface="Arial"/>
              </a:rPr>
              <a:t> </a:t>
            </a:r>
            <a:r>
              <a:rPr sz="1600" spc="-45" dirty="0">
                <a:solidFill>
                  <a:srgbClr val="EFF6F4"/>
                </a:solidFill>
                <a:latin typeface="Arial"/>
                <a:cs typeface="Arial"/>
              </a:rPr>
              <a:t> </a:t>
            </a:r>
            <a:r>
              <a:rPr sz="1900" b="1" spc="35" dirty="0">
                <a:solidFill>
                  <a:srgbClr val="EFF6F4"/>
                </a:solidFill>
                <a:latin typeface="Times New Roman"/>
                <a:cs typeface="Times New Roman"/>
              </a:rPr>
              <a:t>f</a:t>
            </a:r>
            <a:r>
              <a:rPr sz="1900" b="1" dirty="0">
                <a:solidFill>
                  <a:srgbClr val="EFF6F4"/>
                </a:solidFill>
                <a:latin typeface="Times New Roman"/>
                <a:cs typeface="Times New Roman"/>
              </a:rPr>
              <a:t>	</a:t>
            </a:r>
            <a:r>
              <a:rPr sz="1450" b="1" spc="135" dirty="0">
                <a:solidFill>
                  <a:srgbClr val="EFF6F4"/>
                </a:solidFill>
                <a:latin typeface="Arial"/>
                <a:cs typeface="Arial"/>
              </a:rPr>
              <a:t>@</a:t>
            </a:r>
            <a:r>
              <a:rPr sz="1450" b="1" dirty="0">
                <a:solidFill>
                  <a:srgbClr val="EFF6F4"/>
                </a:solidFill>
                <a:latin typeface="Arial"/>
                <a:cs typeface="Arial"/>
              </a:rPr>
              <a:t> </a:t>
            </a:r>
            <a:r>
              <a:rPr sz="1450" b="1" spc="-35" dirty="0">
                <a:solidFill>
                  <a:srgbClr val="EFF6F4"/>
                </a:solidFill>
                <a:latin typeface="Arial"/>
                <a:cs typeface="Arial"/>
              </a:rPr>
              <a:t> </a:t>
            </a:r>
            <a:r>
              <a:rPr sz="2050" b="1" spc="100" dirty="0">
                <a:solidFill>
                  <a:srgbClr val="EFF6F4"/>
                </a:solidFill>
                <a:latin typeface="Times New Roman"/>
                <a:cs typeface="Times New Roman"/>
              </a:rPr>
              <a:t>a</a:t>
            </a:r>
            <a:r>
              <a:rPr sz="2050" b="1" dirty="0">
                <a:solidFill>
                  <a:srgbClr val="EFF6F4"/>
                </a:solidFill>
                <a:latin typeface="Times New Roman"/>
                <a:cs typeface="Times New Roman"/>
              </a:rPr>
              <a:t>	</a:t>
            </a:r>
            <a:r>
              <a:rPr sz="2200" b="1" spc="-160" dirty="0">
                <a:solidFill>
                  <a:srgbClr val="EFF6F4"/>
                </a:solidFill>
                <a:latin typeface="Times New Roman"/>
                <a:cs typeface="Times New Roman"/>
              </a:rPr>
              <a:t>et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9207537" y="606404"/>
            <a:ext cx="132080" cy="236854"/>
          </a:xfrm>
          <a:prstGeom prst="rect">
            <a:avLst/>
          </a:prstGeom>
          <a:solidFill>
            <a:srgbClr val="033870"/>
          </a:solidFill>
        </p:spPr>
        <p:txBody>
          <a:bodyPr vert="horz" wrap="square" lIns="0" tIns="952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75"/>
              </a:spcBef>
            </a:pPr>
            <a:r>
              <a:rPr sz="1300" b="1" spc="-110" dirty="0">
                <a:solidFill>
                  <a:srgbClr val="EFF6F4"/>
                </a:solidFill>
                <a:latin typeface="Arial"/>
                <a:cs typeface="Arial"/>
              </a:rPr>
              <a:t>in</a:t>
            </a:r>
            <a:endParaRPr sz="1300">
              <a:latin typeface="Arial"/>
              <a:cs typeface="Arial"/>
            </a:endParaRPr>
          </a:p>
        </p:txBody>
      </p:sp>
      <p:sp>
        <p:nvSpPr>
          <p:cNvPr id="50" name="object 50"/>
          <p:cNvSpPr/>
          <p:nvPr/>
        </p:nvSpPr>
        <p:spPr>
          <a:xfrm>
            <a:off x="9447301" y="565271"/>
            <a:ext cx="497205" cy="286385"/>
          </a:xfrm>
          <a:custGeom>
            <a:avLst/>
            <a:gdLst/>
            <a:ahLst/>
            <a:cxnLst/>
            <a:rect l="l" t="t" r="r" b="b"/>
            <a:pathLst>
              <a:path w="497204" h="286384">
                <a:moveTo>
                  <a:pt x="496679" y="285822"/>
                </a:moveTo>
                <a:lnTo>
                  <a:pt x="0" y="285822"/>
                </a:lnTo>
                <a:lnTo>
                  <a:pt x="0" y="0"/>
                </a:lnTo>
                <a:lnTo>
                  <a:pt x="496679" y="0"/>
                </a:lnTo>
                <a:lnTo>
                  <a:pt x="496679" y="285822"/>
                </a:lnTo>
                <a:close/>
              </a:path>
            </a:pathLst>
          </a:custGeom>
          <a:solidFill>
            <a:srgbClr val="03387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object 51"/>
          <p:cNvSpPr txBox="1"/>
          <p:nvPr/>
        </p:nvSpPr>
        <p:spPr>
          <a:xfrm>
            <a:off x="9434605" y="552043"/>
            <a:ext cx="546735" cy="2851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700" i="1" spc="-204" dirty="0">
                <a:solidFill>
                  <a:srgbClr val="EFF6F4"/>
                </a:solidFill>
                <a:latin typeface="Arial"/>
                <a:cs typeface="Arial"/>
              </a:rPr>
              <a:t>c;a</a:t>
            </a:r>
            <a:r>
              <a:rPr sz="1700" i="1" spc="-90" dirty="0">
                <a:solidFill>
                  <a:srgbClr val="EFF6F4"/>
                </a:solidFill>
                <a:latin typeface="Arial"/>
                <a:cs typeface="Arial"/>
              </a:rPr>
              <a:t> </a:t>
            </a:r>
            <a:r>
              <a:rPr sz="1550" spc="135" dirty="0">
                <a:solidFill>
                  <a:srgbClr val="EFF6F4"/>
                </a:solidFill>
                <a:latin typeface="Arial"/>
                <a:cs typeface="Arial"/>
              </a:rPr>
              <a:t>@</a:t>
            </a:r>
            <a:endParaRPr sz="1550">
              <a:latin typeface="Arial"/>
              <a:cs typeface="Arial"/>
            </a:endParaRPr>
          </a:p>
        </p:txBody>
      </p:sp>
      <p:sp>
        <p:nvSpPr>
          <p:cNvPr id="52" name="object 52"/>
          <p:cNvSpPr txBox="1"/>
          <p:nvPr/>
        </p:nvSpPr>
        <p:spPr>
          <a:xfrm>
            <a:off x="10057396" y="609067"/>
            <a:ext cx="167640" cy="222885"/>
          </a:xfrm>
          <a:prstGeom prst="rect">
            <a:avLst/>
          </a:prstGeom>
          <a:solidFill>
            <a:srgbClr val="033870"/>
          </a:solidFill>
        </p:spPr>
        <p:txBody>
          <a:bodyPr vert="horz" wrap="square" lIns="0" tIns="635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50"/>
              </a:spcBef>
            </a:pPr>
            <a:r>
              <a:rPr sz="1300" spc="-225" dirty="0">
                <a:solidFill>
                  <a:srgbClr val="DFE6E9"/>
                </a:solidFill>
                <a:latin typeface="Times New Roman"/>
                <a:cs typeface="Times New Roman"/>
              </a:rPr>
              <a:t>Q._</a:t>
            </a:r>
            <a:endParaRPr sz="1300">
              <a:latin typeface="Times New Roman"/>
              <a:cs typeface="Times New Roman"/>
            </a:endParaRPr>
          </a:p>
        </p:txBody>
      </p:sp>
      <p:sp>
        <p:nvSpPr>
          <p:cNvPr id="53" name="object 53"/>
          <p:cNvSpPr txBox="1"/>
          <p:nvPr/>
        </p:nvSpPr>
        <p:spPr>
          <a:xfrm>
            <a:off x="2831994" y="1275204"/>
            <a:ext cx="471805" cy="21145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00"/>
              </a:lnSpc>
              <a:spcBef>
                <a:spcPts val="100"/>
              </a:spcBef>
            </a:pPr>
            <a:r>
              <a:rPr sz="650" b="1" spc="-145" dirty="0">
                <a:solidFill>
                  <a:srgbClr val="4D3F16"/>
                </a:solidFill>
                <a:latin typeface="Arial"/>
                <a:cs typeface="Arial"/>
              </a:rPr>
              <a:t>G06</a:t>
            </a:r>
            <a:r>
              <a:rPr sz="650" b="1" spc="-130" dirty="0">
                <a:solidFill>
                  <a:srgbClr val="4D3F16"/>
                </a:solidFill>
                <a:latin typeface="Arial"/>
                <a:cs typeface="Arial"/>
              </a:rPr>
              <a:t> </a:t>
            </a:r>
            <a:r>
              <a:rPr sz="650" b="1" spc="-100" dirty="0">
                <a:solidFill>
                  <a:srgbClr val="2F2A28"/>
                </a:solidFill>
                <a:latin typeface="Arial"/>
                <a:cs typeface="Arial"/>
              </a:rPr>
              <a:t>1</a:t>
            </a:r>
            <a:r>
              <a:rPr sz="650" b="1" spc="-100" dirty="0">
                <a:solidFill>
                  <a:srgbClr val="4D3F16"/>
                </a:solidFill>
                <a:latin typeface="Arial"/>
                <a:cs typeface="Arial"/>
              </a:rPr>
              <a:t>ERNO</a:t>
            </a:r>
            <a:endParaRPr sz="650">
              <a:latin typeface="Arial"/>
              <a:cs typeface="Arial"/>
            </a:endParaRPr>
          </a:p>
          <a:p>
            <a:pPr marL="15240">
              <a:lnSpc>
                <a:spcPts val="760"/>
              </a:lnSpc>
            </a:pPr>
            <a:r>
              <a:rPr sz="700" b="1" spc="-30" dirty="0">
                <a:solidFill>
                  <a:srgbClr val="4D3F16"/>
                </a:solidFill>
                <a:latin typeface="Times New Roman"/>
                <a:cs typeface="Times New Roman"/>
              </a:rPr>
              <a:t>D</a:t>
            </a:r>
            <a:r>
              <a:rPr sz="700" b="1" spc="-20" dirty="0">
                <a:solidFill>
                  <a:srgbClr val="4D3F16"/>
                </a:solidFill>
                <a:latin typeface="Times New Roman"/>
                <a:cs typeface="Times New Roman"/>
              </a:rPr>
              <a:t>E</a:t>
            </a:r>
            <a:r>
              <a:rPr sz="700" b="1" spc="-80" dirty="0">
                <a:solidFill>
                  <a:srgbClr val="4D3F16"/>
                </a:solidFill>
                <a:latin typeface="Times New Roman"/>
                <a:cs typeface="Times New Roman"/>
              </a:rPr>
              <a:t> </a:t>
            </a:r>
            <a:r>
              <a:rPr sz="700" b="1" spc="-65" dirty="0">
                <a:solidFill>
                  <a:srgbClr val="4D3F16"/>
                </a:solidFill>
                <a:latin typeface="Times New Roman"/>
                <a:cs typeface="Times New Roman"/>
              </a:rPr>
              <a:t>ESPAÑA</a:t>
            </a:r>
            <a:endParaRPr sz="700">
              <a:latin typeface="Times New Roman"/>
              <a:cs typeface="Times New Roman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3503555" y="1267446"/>
            <a:ext cx="736600" cy="21780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755"/>
              </a:lnSpc>
              <a:spcBef>
                <a:spcPts val="100"/>
              </a:spcBef>
            </a:pPr>
            <a:r>
              <a:rPr sz="650" b="1" spc="-60" dirty="0">
                <a:solidFill>
                  <a:srgbClr val="4D3F16"/>
                </a:solidFill>
                <a:latin typeface="Arial"/>
                <a:cs typeface="Arial"/>
              </a:rPr>
              <a:t>M</a:t>
            </a:r>
            <a:r>
              <a:rPr sz="650" b="1" spc="-5" dirty="0">
                <a:solidFill>
                  <a:srgbClr val="2F2A28"/>
                </a:solidFill>
                <a:latin typeface="Arial"/>
                <a:cs typeface="Arial"/>
              </a:rPr>
              <a:t>I</a:t>
            </a:r>
            <a:r>
              <a:rPr sz="650" b="1" spc="-65" dirty="0">
                <a:solidFill>
                  <a:srgbClr val="4D3F16"/>
                </a:solidFill>
                <a:latin typeface="Arial"/>
                <a:cs typeface="Arial"/>
              </a:rPr>
              <a:t>N</a:t>
            </a:r>
            <a:r>
              <a:rPr sz="650" b="1" spc="-25" dirty="0">
                <a:solidFill>
                  <a:srgbClr val="4D3F16"/>
                </a:solidFill>
                <a:latin typeface="Arial"/>
                <a:cs typeface="Arial"/>
              </a:rPr>
              <a:t>I</a:t>
            </a:r>
            <a:r>
              <a:rPr sz="650" b="1" spc="-120" dirty="0">
                <a:solidFill>
                  <a:srgbClr val="4D3F16"/>
                </a:solidFill>
                <a:latin typeface="Arial"/>
                <a:cs typeface="Arial"/>
              </a:rPr>
              <a:t> </a:t>
            </a:r>
            <a:r>
              <a:rPr sz="650" b="1" spc="-75" dirty="0">
                <a:solidFill>
                  <a:srgbClr val="4D3F16"/>
                </a:solidFill>
                <a:latin typeface="Arial"/>
                <a:cs typeface="Arial"/>
              </a:rPr>
              <a:t>STE</a:t>
            </a:r>
            <a:r>
              <a:rPr sz="650" b="1" spc="-155" dirty="0">
                <a:solidFill>
                  <a:srgbClr val="4D3F16"/>
                </a:solidFill>
                <a:latin typeface="Arial"/>
                <a:cs typeface="Arial"/>
              </a:rPr>
              <a:t>R</a:t>
            </a:r>
            <a:r>
              <a:rPr sz="650" b="1" spc="-45" dirty="0">
                <a:solidFill>
                  <a:srgbClr val="2F2A28"/>
                </a:solidFill>
                <a:latin typeface="Arial"/>
                <a:cs typeface="Arial"/>
              </a:rPr>
              <a:t>I</a:t>
            </a:r>
            <a:r>
              <a:rPr sz="650" b="1" spc="-85" dirty="0">
                <a:solidFill>
                  <a:srgbClr val="4D3F16"/>
                </a:solidFill>
                <a:latin typeface="Arial"/>
                <a:cs typeface="Arial"/>
              </a:rPr>
              <a:t>O</a:t>
            </a:r>
            <a:endParaRPr sz="650">
              <a:latin typeface="Arial"/>
              <a:cs typeface="Arial"/>
            </a:endParaRPr>
          </a:p>
          <a:p>
            <a:pPr marL="17145">
              <a:lnSpc>
                <a:spcPts val="755"/>
              </a:lnSpc>
            </a:pPr>
            <a:r>
              <a:rPr sz="650" b="1" spc="-25" dirty="0">
                <a:solidFill>
                  <a:srgbClr val="3D3115"/>
                </a:solidFill>
                <a:latin typeface="Times New Roman"/>
                <a:cs typeface="Times New Roman"/>
              </a:rPr>
              <a:t>D</a:t>
            </a:r>
            <a:r>
              <a:rPr sz="650" b="1" spc="-15" dirty="0">
                <a:solidFill>
                  <a:srgbClr val="3D3115"/>
                </a:solidFill>
                <a:latin typeface="Times New Roman"/>
                <a:cs typeface="Times New Roman"/>
              </a:rPr>
              <a:t>E</a:t>
            </a:r>
            <a:r>
              <a:rPr sz="650" b="1" spc="-70" dirty="0">
                <a:solidFill>
                  <a:srgbClr val="3D3115"/>
                </a:solidFill>
                <a:latin typeface="Times New Roman"/>
                <a:cs typeface="Times New Roman"/>
              </a:rPr>
              <a:t> </a:t>
            </a:r>
            <a:r>
              <a:rPr sz="650" b="1" spc="-30" dirty="0">
                <a:solidFill>
                  <a:srgbClr val="645218"/>
                </a:solidFill>
                <a:latin typeface="Times New Roman"/>
                <a:cs typeface="Times New Roman"/>
              </a:rPr>
              <a:t>UNMRSIDADES</a:t>
            </a:r>
            <a:endParaRPr sz="650">
              <a:latin typeface="Times New Roman"/>
              <a:cs typeface="Times New Roman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921709" y="1888775"/>
            <a:ext cx="461645" cy="1708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50" b="1" spc="-10" dirty="0">
                <a:solidFill>
                  <a:srgbClr val="446797"/>
                </a:solidFill>
                <a:latin typeface="Arial"/>
                <a:cs typeface="Arial"/>
              </a:rPr>
              <a:t>M</a:t>
            </a:r>
            <a:r>
              <a:rPr sz="950" b="1" spc="-10" dirty="0">
                <a:solidFill>
                  <a:srgbClr val="2D4485"/>
                </a:solidFill>
                <a:latin typeface="Arial"/>
                <a:cs typeface="Arial"/>
              </a:rPr>
              <a:t>E</a:t>
            </a:r>
            <a:r>
              <a:rPr sz="950" b="1" spc="-10" dirty="0">
                <a:solidFill>
                  <a:srgbClr val="446797"/>
                </a:solidFill>
                <a:latin typeface="Arial"/>
                <a:cs typeface="Arial"/>
              </a:rPr>
              <a:t>NÚ</a:t>
            </a:r>
            <a:r>
              <a:rPr sz="950" b="1" spc="-20" dirty="0">
                <a:solidFill>
                  <a:srgbClr val="446797"/>
                </a:solidFill>
                <a:latin typeface="Arial"/>
                <a:cs typeface="Arial"/>
              </a:rPr>
              <a:t> </a:t>
            </a:r>
            <a:r>
              <a:rPr sz="950" b="1" spc="10" dirty="0">
                <a:solidFill>
                  <a:srgbClr val="446797"/>
                </a:solidFill>
                <a:latin typeface="Arial"/>
                <a:cs typeface="Arial"/>
              </a:rPr>
              <a:t>•</a:t>
            </a:r>
            <a:endParaRPr sz="950">
              <a:latin typeface="Arial"/>
              <a:cs typeface="Arial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074181" y="2063494"/>
            <a:ext cx="1198880" cy="2050414"/>
          </a:xfrm>
          <a:prstGeom prst="rect">
            <a:avLst/>
          </a:prstGeom>
        </p:spPr>
        <p:txBody>
          <a:bodyPr vert="horz" wrap="square" lIns="0" tIns="85090" rIns="0" bIns="0" rtlCol="0">
            <a:spAutoFit/>
          </a:bodyPr>
          <a:lstStyle/>
          <a:p>
            <a:pPr marL="17780">
              <a:lnSpc>
                <a:spcPct val="100000"/>
              </a:lnSpc>
              <a:spcBef>
                <a:spcPts val="670"/>
              </a:spcBef>
            </a:pPr>
            <a:r>
              <a:rPr sz="900" spc="-50" dirty="0">
                <a:solidFill>
                  <a:srgbClr val="574457"/>
                </a:solidFill>
                <a:latin typeface="Arial"/>
                <a:cs typeface="Arial"/>
              </a:rPr>
              <a:t>S</a:t>
            </a:r>
            <a:r>
              <a:rPr sz="900" spc="-50" dirty="0">
                <a:solidFill>
                  <a:srgbClr val="423838"/>
                </a:solidFill>
                <a:latin typeface="Arial"/>
                <a:cs typeface="Arial"/>
              </a:rPr>
              <a:t>EP</a:t>
            </a:r>
            <a:r>
              <a:rPr sz="900" spc="-50" dirty="0">
                <a:solidFill>
                  <a:srgbClr val="643482"/>
                </a:solidFill>
                <a:latin typeface="Arial"/>
                <a:cs typeface="Arial"/>
              </a:rPr>
              <a:t>I</a:t>
            </a:r>
            <a:r>
              <a:rPr sz="900" spc="-50" dirty="0">
                <a:solidFill>
                  <a:srgbClr val="423838"/>
                </a:solidFill>
                <a:latin typeface="Arial"/>
                <a:cs typeface="Arial"/>
              </a:rPr>
              <a:t>E</a:t>
            </a:r>
            <a:endParaRPr sz="900">
              <a:latin typeface="Arial"/>
              <a:cs typeface="Arial"/>
            </a:endParaRPr>
          </a:p>
          <a:p>
            <a:pPr marL="13970">
              <a:lnSpc>
                <a:spcPct val="100000"/>
              </a:lnSpc>
              <a:spcBef>
                <a:spcPts val="565"/>
              </a:spcBef>
            </a:pPr>
            <a:r>
              <a:rPr sz="900" spc="-25" dirty="0">
                <a:solidFill>
                  <a:srgbClr val="2F2A28"/>
                </a:solidFill>
                <a:latin typeface="Arial"/>
                <a:cs typeface="Arial"/>
              </a:rPr>
              <a:t>E</a:t>
            </a:r>
            <a:r>
              <a:rPr sz="900" spc="-25" dirty="0">
                <a:solidFill>
                  <a:srgbClr val="7E5D57"/>
                </a:solidFill>
                <a:latin typeface="Arial"/>
                <a:cs typeface="Arial"/>
              </a:rPr>
              <a:t>r</a:t>
            </a:r>
            <a:r>
              <a:rPr sz="900" spc="-25" dirty="0">
                <a:solidFill>
                  <a:srgbClr val="423838"/>
                </a:solidFill>
                <a:latin typeface="Arial"/>
                <a:cs typeface="Arial"/>
              </a:rPr>
              <a:t>asmus</a:t>
            </a:r>
            <a:r>
              <a:rPr sz="900" spc="-25" dirty="0">
                <a:solidFill>
                  <a:srgbClr val="574457"/>
                </a:solidFill>
                <a:latin typeface="Arial"/>
                <a:cs typeface="Arial"/>
              </a:rPr>
              <a:t>+</a:t>
            </a:r>
            <a:endParaRPr sz="900">
              <a:latin typeface="Arial"/>
              <a:cs typeface="Arial"/>
            </a:endParaRPr>
          </a:p>
          <a:p>
            <a:pPr marL="12700" marR="182880" indent="1270">
              <a:lnSpc>
                <a:spcPts val="1590"/>
              </a:lnSpc>
              <a:spcBef>
                <a:spcPts val="75"/>
              </a:spcBef>
            </a:pPr>
            <a:r>
              <a:rPr sz="900" spc="-15" dirty="0">
                <a:solidFill>
                  <a:srgbClr val="423838"/>
                </a:solidFill>
                <a:latin typeface="Arial"/>
                <a:cs typeface="Arial"/>
              </a:rPr>
              <a:t>E</a:t>
            </a:r>
            <a:r>
              <a:rPr sz="900" spc="-15" dirty="0">
                <a:solidFill>
                  <a:srgbClr val="574457"/>
                </a:solidFill>
                <a:latin typeface="Arial"/>
                <a:cs typeface="Arial"/>
              </a:rPr>
              <a:t>s</a:t>
            </a:r>
            <a:r>
              <a:rPr sz="900" spc="-55" dirty="0">
                <a:solidFill>
                  <a:srgbClr val="72757E"/>
                </a:solidFill>
                <a:latin typeface="Arial"/>
                <a:cs typeface="Arial"/>
              </a:rPr>
              <a:t>t</a:t>
            </a:r>
            <a:r>
              <a:rPr sz="900" spc="10" dirty="0">
                <a:solidFill>
                  <a:srgbClr val="574457"/>
                </a:solidFill>
                <a:latin typeface="Arial"/>
                <a:cs typeface="Arial"/>
              </a:rPr>
              <a:t>u</a:t>
            </a:r>
            <a:r>
              <a:rPr sz="900" spc="-55" dirty="0">
                <a:solidFill>
                  <a:srgbClr val="574457"/>
                </a:solidFill>
                <a:latin typeface="Arial"/>
                <a:cs typeface="Arial"/>
              </a:rPr>
              <a:t>d</a:t>
            </a:r>
            <a:r>
              <a:rPr sz="900" spc="5" dirty="0">
                <a:solidFill>
                  <a:srgbClr val="7E3359"/>
                </a:solidFill>
                <a:latin typeface="Arial"/>
                <a:cs typeface="Arial"/>
              </a:rPr>
              <a:t>i</a:t>
            </a:r>
            <a:r>
              <a:rPr sz="900" spc="-45" dirty="0">
                <a:solidFill>
                  <a:srgbClr val="574457"/>
                </a:solidFill>
                <a:latin typeface="Arial"/>
                <a:cs typeface="Arial"/>
              </a:rPr>
              <a:t>a</a:t>
            </a:r>
            <a:r>
              <a:rPr sz="900" spc="10" dirty="0">
                <a:solidFill>
                  <a:srgbClr val="7E5D57"/>
                </a:solidFill>
                <a:latin typeface="Arial"/>
                <a:cs typeface="Arial"/>
              </a:rPr>
              <a:t>r </a:t>
            </a:r>
            <a:r>
              <a:rPr sz="900" spc="20" dirty="0">
                <a:solidFill>
                  <a:srgbClr val="574457"/>
                </a:solidFill>
                <a:latin typeface="Arial"/>
                <a:cs typeface="Arial"/>
              </a:rPr>
              <a:t>e</a:t>
            </a:r>
            <a:r>
              <a:rPr sz="900" spc="25" dirty="0">
                <a:solidFill>
                  <a:srgbClr val="574457"/>
                </a:solidFill>
                <a:latin typeface="Arial"/>
                <a:cs typeface="Arial"/>
              </a:rPr>
              <a:t>n</a:t>
            </a:r>
            <a:r>
              <a:rPr sz="900" spc="-130" dirty="0">
                <a:solidFill>
                  <a:srgbClr val="574457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423838"/>
                </a:solidFill>
                <a:latin typeface="Arial"/>
                <a:cs typeface="Arial"/>
              </a:rPr>
              <a:t>E</a:t>
            </a:r>
            <a:r>
              <a:rPr sz="900" spc="20" dirty="0">
                <a:solidFill>
                  <a:srgbClr val="574457"/>
                </a:solidFill>
                <a:latin typeface="Arial"/>
                <a:cs typeface="Arial"/>
              </a:rPr>
              <a:t>spaña  </a:t>
            </a:r>
            <a:r>
              <a:rPr sz="900" spc="-10" dirty="0">
                <a:solidFill>
                  <a:srgbClr val="643482"/>
                </a:solidFill>
                <a:latin typeface="Arial"/>
                <a:cs typeface="Arial"/>
              </a:rPr>
              <a:t>I</a:t>
            </a:r>
            <a:r>
              <a:rPr sz="900" spc="-10" dirty="0">
                <a:solidFill>
                  <a:srgbClr val="574457"/>
                </a:solidFill>
                <a:latin typeface="Arial"/>
                <a:cs typeface="Arial"/>
              </a:rPr>
              <a:t>n</a:t>
            </a:r>
            <a:r>
              <a:rPr sz="900" spc="-10" dirty="0">
                <a:solidFill>
                  <a:srgbClr val="7E3359"/>
                </a:solidFill>
                <a:latin typeface="Arial"/>
                <a:cs typeface="Arial"/>
              </a:rPr>
              <a:t>i</a:t>
            </a:r>
            <a:r>
              <a:rPr sz="900" spc="-10" dirty="0">
                <a:solidFill>
                  <a:srgbClr val="625D6D"/>
                </a:solidFill>
                <a:latin typeface="Arial"/>
                <a:cs typeface="Arial"/>
              </a:rPr>
              <a:t>c</a:t>
            </a:r>
            <a:r>
              <a:rPr sz="900" spc="-10" dirty="0">
                <a:solidFill>
                  <a:srgbClr val="7E3359"/>
                </a:solidFill>
                <a:latin typeface="Arial"/>
                <a:cs typeface="Arial"/>
              </a:rPr>
              <a:t>i</a:t>
            </a:r>
            <a:r>
              <a:rPr sz="900" spc="-10" dirty="0">
                <a:solidFill>
                  <a:srgbClr val="574457"/>
                </a:solidFill>
                <a:latin typeface="Arial"/>
                <a:cs typeface="Arial"/>
              </a:rPr>
              <a:t>ativas </a:t>
            </a:r>
            <a:r>
              <a:rPr sz="900" spc="-5" dirty="0">
                <a:solidFill>
                  <a:srgbClr val="574457"/>
                </a:solidFill>
                <a:latin typeface="Arial"/>
                <a:cs typeface="Arial"/>
              </a:rPr>
              <a:t> </a:t>
            </a:r>
            <a:r>
              <a:rPr sz="900" spc="-25" dirty="0">
                <a:solidFill>
                  <a:srgbClr val="574457"/>
                </a:solidFill>
                <a:latin typeface="Arial"/>
                <a:cs typeface="Arial"/>
              </a:rPr>
              <a:t>Comun</a:t>
            </a:r>
            <a:r>
              <a:rPr sz="900" spc="-25" dirty="0">
                <a:solidFill>
                  <a:srgbClr val="7E3359"/>
                </a:solidFill>
                <a:latin typeface="Arial"/>
                <a:cs typeface="Arial"/>
              </a:rPr>
              <a:t>i</a:t>
            </a:r>
            <a:r>
              <a:rPr sz="900" spc="-25" dirty="0">
                <a:solidFill>
                  <a:srgbClr val="625D6D"/>
                </a:solidFill>
                <a:latin typeface="Arial"/>
                <a:cs typeface="Arial"/>
              </a:rPr>
              <a:t>cac</a:t>
            </a:r>
            <a:r>
              <a:rPr sz="900" spc="-25" dirty="0">
                <a:solidFill>
                  <a:srgbClr val="7E3359"/>
                </a:solidFill>
                <a:latin typeface="Arial"/>
                <a:cs typeface="Arial"/>
              </a:rPr>
              <a:t>i</a:t>
            </a:r>
            <a:r>
              <a:rPr sz="900" spc="-25" dirty="0">
                <a:solidFill>
                  <a:srgbClr val="625D6D"/>
                </a:solidFill>
                <a:latin typeface="Arial"/>
                <a:cs typeface="Arial"/>
              </a:rPr>
              <a:t>ón</a:t>
            </a:r>
            <a:endParaRPr sz="900">
              <a:latin typeface="Arial"/>
              <a:cs typeface="Arial"/>
            </a:endParaRPr>
          </a:p>
          <a:p>
            <a:pPr marL="17780">
              <a:lnSpc>
                <a:spcPct val="100000"/>
              </a:lnSpc>
              <a:spcBef>
                <a:spcPts val="370"/>
              </a:spcBef>
            </a:pPr>
            <a:r>
              <a:rPr sz="900" spc="-5" dirty="0">
                <a:solidFill>
                  <a:srgbClr val="574457"/>
                </a:solidFill>
                <a:latin typeface="Arial"/>
                <a:cs typeface="Arial"/>
              </a:rPr>
              <a:t>Sed</a:t>
            </a:r>
            <a:r>
              <a:rPr sz="900" dirty="0">
                <a:solidFill>
                  <a:srgbClr val="574457"/>
                </a:solidFill>
                <a:latin typeface="Arial"/>
                <a:cs typeface="Arial"/>
              </a:rPr>
              <a:t>e</a:t>
            </a:r>
            <a:r>
              <a:rPr sz="900" spc="-145" dirty="0">
                <a:solidFill>
                  <a:srgbClr val="574457"/>
                </a:solidFill>
                <a:latin typeface="Arial"/>
                <a:cs typeface="Arial"/>
              </a:rPr>
              <a:t> </a:t>
            </a:r>
            <a:r>
              <a:rPr sz="900" spc="-40" dirty="0">
                <a:solidFill>
                  <a:srgbClr val="423838"/>
                </a:solidFill>
                <a:latin typeface="Arial"/>
                <a:cs typeface="Arial"/>
              </a:rPr>
              <a:t>E</a:t>
            </a:r>
            <a:r>
              <a:rPr sz="900" spc="5" dirty="0">
                <a:solidFill>
                  <a:srgbClr val="7E3359"/>
                </a:solidFill>
                <a:latin typeface="Arial"/>
                <a:cs typeface="Arial"/>
              </a:rPr>
              <a:t>l</a:t>
            </a:r>
            <a:r>
              <a:rPr sz="900" spc="-15" dirty="0">
                <a:solidFill>
                  <a:srgbClr val="625D6D"/>
                </a:solidFill>
                <a:latin typeface="Arial"/>
                <a:cs typeface="Arial"/>
              </a:rPr>
              <a:t>ec</a:t>
            </a:r>
            <a:r>
              <a:rPr sz="900" spc="-60" dirty="0">
                <a:solidFill>
                  <a:srgbClr val="625D6D"/>
                </a:solidFill>
                <a:latin typeface="Arial"/>
                <a:cs typeface="Arial"/>
              </a:rPr>
              <a:t>t</a:t>
            </a:r>
            <a:r>
              <a:rPr sz="900" spc="30" dirty="0">
                <a:solidFill>
                  <a:srgbClr val="7E5D57"/>
                </a:solidFill>
                <a:latin typeface="Arial"/>
                <a:cs typeface="Arial"/>
              </a:rPr>
              <a:t>r</a:t>
            </a:r>
            <a:r>
              <a:rPr sz="900" spc="-15" dirty="0">
                <a:solidFill>
                  <a:srgbClr val="625D6D"/>
                </a:solidFill>
                <a:latin typeface="Arial"/>
                <a:cs typeface="Arial"/>
              </a:rPr>
              <a:t>ó</a:t>
            </a:r>
            <a:r>
              <a:rPr sz="900" spc="-55" dirty="0">
                <a:solidFill>
                  <a:srgbClr val="625D6D"/>
                </a:solidFill>
                <a:latin typeface="Arial"/>
                <a:cs typeface="Arial"/>
              </a:rPr>
              <a:t>n</a:t>
            </a:r>
            <a:r>
              <a:rPr sz="900" dirty="0">
                <a:solidFill>
                  <a:srgbClr val="7E3359"/>
                </a:solidFill>
                <a:latin typeface="Arial"/>
                <a:cs typeface="Arial"/>
              </a:rPr>
              <a:t>i</a:t>
            </a:r>
            <a:r>
              <a:rPr sz="900" spc="10" dirty="0">
                <a:solidFill>
                  <a:srgbClr val="625D6D"/>
                </a:solidFill>
                <a:latin typeface="Arial"/>
                <a:cs typeface="Arial"/>
              </a:rPr>
              <a:t>ca</a:t>
            </a:r>
            <a:r>
              <a:rPr sz="900" spc="-80" dirty="0">
                <a:solidFill>
                  <a:srgbClr val="625D6D"/>
                </a:solidFill>
                <a:latin typeface="Arial"/>
                <a:cs typeface="Arial"/>
              </a:rPr>
              <a:t> </a:t>
            </a:r>
            <a:r>
              <a:rPr sz="900" spc="-90" dirty="0">
                <a:solidFill>
                  <a:srgbClr val="574457"/>
                </a:solidFill>
                <a:latin typeface="Arial"/>
                <a:cs typeface="Arial"/>
              </a:rPr>
              <a:t>S</a:t>
            </a:r>
            <a:r>
              <a:rPr sz="900" spc="20" dirty="0">
                <a:solidFill>
                  <a:srgbClr val="423838"/>
                </a:solidFill>
                <a:latin typeface="Arial"/>
                <a:cs typeface="Arial"/>
              </a:rPr>
              <a:t>E</a:t>
            </a:r>
            <a:r>
              <a:rPr sz="900" spc="-150" dirty="0">
                <a:solidFill>
                  <a:srgbClr val="423838"/>
                </a:solidFill>
                <a:latin typeface="Arial"/>
                <a:cs typeface="Arial"/>
              </a:rPr>
              <a:t>P</a:t>
            </a:r>
            <a:r>
              <a:rPr sz="900" spc="-60" dirty="0">
                <a:solidFill>
                  <a:srgbClr val="643482"/>
                </a:solidFill>
                <a:latin typeface="Arial"/>
                <a:cs typeface="Arial"/>
              </a:rPr>
              <a:t>I</a:t>
            </a:r>
            <a:r>
              <a:rPr sz="900" spc="25" dirty="0">
                <a:solidFill>
                  <a:srgbClr val="423838"/>
                </a:solidFill>
                <a:latin typeface="Arial"/>
                <a:cs typeface="Arial"/>
              </a:rPr>
              <a:t>E</a:t>
            </a:r>
            <a:endParaRPr sz="900">
              <a:latin typeface="Arial"/>
              <a:cs typeface="Arial"/>
            </a:endParaRPr>
          </a:p>
          <a:p>
            <a:pPr marL="12700" marR="405130" indent="1905">
              <a:lnSpc>
                <a:spcPct val="147100"/>
              </a:lnSpc>
            </a:pPr>
            <a:r>
              <a:rPr sz="900" spc="-15" dirty="0">
                <a:solidFill>
                  <a:srgbClr val="423838"/>
                </a:solidFill>
                <a:latin typeface="Arial"/>
                <a:cs typeface="Arial"/>
              </a:rPr>
              <a:t>P</a:t>
            </a:r>
            <a:r>
              <a:rPr sz="900" spc="-15" dirty="0">
                <a:solidFill>
                  <a:srgbClr val="625D6D"/>
                </a:solidFill>
                <a:latin typeface="Arial"/>
                <a:cs typeface="Arial"/>
              </a:rPr>
              <a:t>orta</a:t>
            </a:r>
            <a:r>
              <a:rPr sz="900" spc="-15" dirty="0">
                <a:solidFill>
                  <a:srgbClr val="7E3359"/>
                </a:solidFill>
                <a:latin typeface="Arial"/>
                <a:cs typeface="Arial"/>
              </a:rPr>
              <a:t>l </a:t>
            </a:r>
            <a:r>
              <a:rPr sz="900" spc="-10" dirty="0">
                <a:solidFill>
                  <a:srgbClr val="574457"/>
                </a:solidFill>
                <a:latin typeface="Arial"/>
                <a:cs typeface="Arial"/>
              </a:rPr>
              <a:t>e</a:t>
            </a:r>
            <a:r>
              <a:rPr sz="900" spc="-10" dirty="0">
                <a:solidFill>
                  <a:srgbClr val="2A3B54"/>
                </a:solidFill>
                <a:latin typeface="Arial"/>
                <a:cs typeface="Arial"/>
              </a:rPr>
              <a:t>-</a:t>
            </a:r>
            <a:r>
              <a:rPr sz="900" spc="-10" dirty="0">
                <a:solidFill>
                  <a:srgbClr val="574457"/>
                </a:solidFill>
                <a:latin typeface="Arial"/>
                <a:cs typeface="Arial"/>
              </a:rPr>
              <a:t>sep</a:t>
            </a:r>
            <a:r>
              <a:rPr sz="900" spc="-10" dirty="0">
                <a:solidFill>
                  <a:srgbClr val="7E3359"/>
                </a:solidFill>
                <a:latin typeface="Arial"/>
                <a:cs typeface="Arial"/>
              </a:rPr>
              <a:t>i</a:t>
            </a:r>
            <a:r>
              <a:rPr sz="900" spc="-10" dirty="0">
                <a:solidFill>
                  <a:srgbClr val="574457"/>
                </a:solidFill>
                <a:latin typeface="Arial"/>
                <a:cs typeface="Arial"/>
              </a:rPr>
              <a:t>e </a:t>
            </a:r>
            <a:r>
              <a:rPr sz="900" spc="-5" dirty="0">
                <a:solidFill>
                  <a:srgbClr val="574457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574457"/>
                </a:solidFill>
                <a:latin typeface="Arial"/>
                <a:cs typeface="Arial"/>
              </a:rPr>
              <a:t>Jornadas </a:t>
            </a:r>
            <a:r>
              <a:rPr sz="900" spc="-5" dirty="0">
                <a:solidFill>
                  <a:srgbClr val="574457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423838"/>
                </a:solidFill>
                <a:latin typeface="Arial"/>
                <a:cs typeface="Arial"/>
              </a:rPr>
              <a:t>D</a:t>
            </a:r>
            <a:r>
              <a:rPr sz="900" spc="-20" dirty="0">
                <a:solidFill>
                  <a:srgbClr val="625D6D"/>
                </a:solidFill>
                <a:latin typeface="Arial"/>
                <a:cs typeface="Arial"/>
              </a:rPr>
              <a:t>ocumenta</a:t>
            </a:r>
            <a:r>
              <a:rPr sz="900" spc="-145" dirty="0">
                <a:solidFill>
                  <a:srgbClr val="625D6D"/>
                </a:solidFill>
                <a:latin typeface="Arial"/>
                <a:cs typeface="Arial"/>
              </a:rPr>
              <a:t>c</a:t>
            </a:r>
            <a:r>
              <a:rPr sz="900" spc="10" dirty="0">
                <a:solidFill>
                  <a:srgbClr val="7E3359"/>
                </a:solidFill>
                <a:latin typeface="Arial"/>
                <a:cs typeface="Arial"/>
              </a:rPr>
              <a:t>i</a:t>
            </a:r>
            <a:r>
              <a:rPr sz="900" spc="5" dirty="0">
                <a:solidFill>
                  <a:srgbClr val="625D6D"/>
                </a:solidFill>
                <a:latin typeface="Arial"/>
                <a:cs typeface="Arial"/>
              </a:rPr>
              <a:t>ón  </a:t>
            </a:r>
            <a:r>
              <a:rPr sz="900" spc="-45" dirty="0">
                <a:solidFill>
                  <a:srgbClr val="423838"/>
                </a:solidFill>
                <a:latin typeface="Arial"/>
                <a:cs typeface="Arial"/>
              </a:rPr>
              <a:t>E</a:t>
            </a:r>
            <a:r>
              <a:rPr sz="900" spc="25" dirty="0">
                <a:solidFill>
                  <a:srgbClr val="574457"/>
                </a:solidFill>
                <a:latin typeface="Arial"/>
                <a:cs typeface="Arial"/>
              </a:rPr>
              <a:t>m</a:t>
            </a:r>
            <a:r>
              <a:rPr sz="900" spc="-125" dirty="0">
                <a:solidFill>
                  <a:srgbClr val="574457"/>
                </a:solidFill>
                <a:latin typeface="Arial"/>
                <a:cs typeface="Arial"/>
              </a:rPr>
              <a:t>p</a:t>
            </a:r>
            <a:r>
              <a:rPr sz="900" dirty="0">
                <a:solidFill>
                  <a:srgbClr val="7E3359"/>
                </a:solidFill>
                <a:latin typeface="Arial"/>
                <a:cs typeface="Arial"/>
              </a:rPr>
              <a:t>l</a:t>
            </a:r>
            <a:r>
              <a:rPr sz="900" spc="10" dirty="0">
                <a:solidFill>
                  <a:srgbClr val="574457"/>
                </a:solidFill>
                <a:latin typeface="Arial"/>
                <a:cs typeface="Arial"/>
              </a:rPr>
              <a:t>e</a:t>
            </a:r>
            <a:r>
              <a:rPr sz="900" spc="15" dirty="0">
                <a:solidFill>
                  <a:srgbClr val="574457"/>
                </a:solidFill>
                <a:latin typeface="Arial"/>
                <a:cs typeface="Arial"/>
              </a:rPr>
              <a:t>o</a:t>
            </a:r>
            <a:r>
              <a:rPr sz="900" spc="-100" dirty="0">
                <a:solidFill>
                  <a:srgbClr val="574457"/>
                </a:solidFill>
                <a:latin typeface="Arial"/>
                <a:cs typeface="Arial"/>
              </a:rPr>
              <a:t> </a:t>
            </a:r>
            <a:r>
              <a:rPr sz="900" spc="10" dirty="0">
                <a:solidFill>
                  <a:srgbClr val="574457"/>
                </a:solidFill>
                <a:latin typeface="Arial"/>
                <a:cs typeface="Arial"/>
              </a:rPr>
              <a:t>pú</a:t>
            </a:r>
            <a:r>
              <a:rPr sz="900" spc="-85" dirty="0">
                <a:solidFill>
                  <a:srgbClr val="574457"/>
                </a:solidFill>
                <a:latin typeface="Arial"/>
                <a:cs typeface="Arial"/>
              </a:rPr>
              <a:t>b</a:t>
            </a:r>
            <a:r>
              <a:rPr sz="900" dirty="0">
                <a:solidFill>
                  <a:srgbClr val="7E3359"/>
                </a:solidFill>
                <a:latin typeface="Arial"/>
                <a:cs typeface="Arial"/>
              </a:rPr>
              <a:t>l</a:t>
            </a:r>
            <a:r>
              <a:rPr sz="900" spc="-25" dirty="0">
                <a:solidFill>
                  <a:srgbClr val="7E3359"/>
                </a:solidFill>
                <a:latin typeface="Arial"/>
                <a:cs typeface="Arial"/>
              </a:rPr>
              <a:t>i</a:t>
            </a:r>
            <a:r>
              <a:rPr sz="900" spc="10" dirty="0">
                <a:solidFill>
                  <a:srgbClr val="625D6D"/>
                </a:solidFill>
                <a:latin typeface="Arial"/>
                <a:cs typeface="Arial"/>
              </a:rPr>
              <a:t>co</a:t>
            </a:r>
            <a:endParaRPr sz="900">
              <a:latin typeface="Arial"/>
              <a:cs typeface="Arial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3545237" y="2272974"/>
            <a:ext cx="1603375" cy="2647950"/>
          </a:xfrm>
          <a:prstGeom prst="rect">
            <a:avLst/>
          </a:prstGeom>
        </p:spPr>
        <p:txBody>
          <a:bodyPr vert="horz" wrap="square" lIns="0" tIns="76835" rIns="0" bIns="0" rtlCol="0">
            <a:spAutoFit/>
          </a:bodyPr>
          <a:lstStyle/>
          <a:p>
            <a:pPr marL="17145">
              <a:lnSpc>
                <a:spcPct val="100000"/>
              </a:lnSpc>
              <a:spcBef>
                <a:spcPts val="605"/>
              </a:spcBef>
            </a:pPr>
            <a:r>
              <a:rPr sz="900" spc="-15" dirty="0">
                <a:solidFill>
                  <a:srgbClr val="2A599C"/>
                </a:solidFill>
                <a:latin typeface="Arial"/>
                <a:cs typeface="Arial"/>
              </a:rPr>
              <a:t>C</a:t>
            </a:r>
            <a:r>
              <a:rPr sz="900" spc="-15" dirty="0">
                <a:solidFill>
                  <a:srgbClr val="446797"/>
                </a:solidFill>
                <a:latin typeface="Arial"/>
                <a:cs typeface="Arial"/>
              </a:rPr>
              <a:t>o</a:t>
            </a:r>
            <a:r>
              <a:rPr sz="900" spc="-15" dirty="0">
                <a:solidFill>
                  <a:srgbClr val="2D4485"/>
                </a:solidFill>
                <a:latin typeface="Arial"/>
                <a:cs typeface="Arial"/>
              </a:rPr>
              <a:t>n</a:t>
            </a:r>
            <a:r>
              <a:rPr sz="900" spc="-15" dirty="0">
                <a:solidFill>
                  <a:srgbClr val="446797"/>
                </a:solidFill>
                <a:latin typeface="Arial"/>
                <a:cs typeface="Arial"/>
              </a:rPr>
              <a:t>vo</a:t>
            </a:r>
            <a:r>
              <a:rPr sz="900" spc="-15" dirty="0">
                <a:solidFill>
                  <a:srgbClr val="2A599C"/>
                </a:solidFill>
                <a:latin typeface="Arial"/>
                <a:cs typeface="Arial"/>
              </a:rPr>
              <a:t>ca</a:t>
            </a:r>
            <a:r>
              <a:rPr sz="900" spc="-15" dirty="0">
                <a:solidFill>
                  <a:srgbClr val="446797"/>
                </a:solidFill>
                <a:latin typeface="Arial"/>
                <a:cs typeface="Arial"/>
              </a:rPr>
              <a:t>to</a:t>
            </a:r>
            <a:r>
              <a:rPr sz="900" spc="-15" dirty="0">
                <a:solidFill>
                  <a:srgbClr val="67759C"/>
                </a:solidFill>
                <a:latin typeface="Arial"/>
                <a:cs typeface="Arial"/>
              </a:rPr>
              <a:t>r</a:t>
            </a:r>
            <a:r>
              <a:rPr sz="900" spc="-15" dirty="0">
                <a:solidFill>
                  <a:srgbClr val="643482"/>
                </a:solidFill>
                <a:latin typeface="Arial"/>
                <a:cs typeface="Arial"/>
              </a:rPr>
              <a:t>i</a:t>
            </a:r>
            <a:r>
              <a:rPr sz="900" spc="-15" dirty="0">
                <a:solidFill>
                  <a:srgbClr val="2D4485"/>
                </a:solidFill>
                <a:latin typeface="Arial"/>
                <a:cs typeface="Arial"/>
              </a:rPr>
              <a:t>a</a:t>
            </a:r>
            <a:endParaRPr sz="900">
              <a:latin typeface="Arial"/>
              <a:cs typeface="Arial"/>
            </a:endParaRPr>
          </a:p>
          <a:p>
            <a:pPr marL="13335" marR="316865" indent="4445">
              <a:lnSpc>
                <a:spcPct val="147100"/>
              </a:lnSpc>
            </a:pPr>
            <a:r>
              <a:rPr sz="900" spc="-20" dirty="0">
                <a:solidFill>
                  <a:srgbClr val="446797"/>
                </a:solidFill>
                <a:latin typeface="Arial"/>
                <a:cs typeface="Arial"/>
              </a:rPr>
              <a:t>3</a:t>
            </a:r>
            <a:r>
              <a:rPr sz="900" dirty="0">
                <a:solidFill>
                  <a:srgbClr val="2A599C"/>
                </a:solidFill>
                <a:latin typeface="Arial"/>
                <a:cs typeface="Arial"/>
              </a:rPr>
              <a:t>0</a:t>
            </a:r>
            <a:r>
              <a:rPr sz="900" spc="5" dirty="0">
                <a:solidFill>
                  <a:srgbClr val="446797"/>
                </a:solidFill>
                <a:latin typeface="Arial"/>
                <a:cs typeface="Arial"/>
              </a:rPr>
              <a:t>º</a:t>
            </a:r>
            <a:r>
              <a:rPr sz="900" spc="-55" dirty="0">
                <a:solidFill>
                  <a:srgbClr val="446797"/>
                </a:solidFill>
                <a:latin typeface="Arial"/>
                <a:cs typeface="Arial"/>
              </a:rPr>
              <a:t> </a:t>
            </a:r>
            <a:r>
              <a:rPr sz="900" spc="5" dirty="0">
                <a:solidFill>
                  <a:srgbClr val="2D4485"/>
                </a:solidFill>
                <a:latin typeface="Arial"/>
                <a:cs typeface="Arial"/>
              </a:rPr>
              <a:t>a</a:t>
            </a:r>
            <a:r>
              <a:rPr sz="900" spc="-75" dirty="0">
                <a:solidFill>
                  <a:srgbClr val="2D4485"/>
                </a:solidFill>
                <a:latin typeface="Arial"/>
                <a:cs typeface="Arial"/>
              </a:rPr>
              <a:t>n</a:t>
            </a:r>
            <a:r>
              <a:rPr sz="900" spc="-35" dirty="0">
                <a:solidFill>
                  <a:srgbClr val="643482"/>
                </a:solidFill>
                <a:latin typeface="Arial"/>
                <a:cs typeface="Arial"/>
              </a:rPr>
              <a:t>i</a:t>
            </a:r>
            <a:r>
              <a:rPr sz="900" spc="10" dirty="0">
                <a:solidFill>
                  <a:srgbClr val="446797"/>
                </a:solidFill>
                <a:latin typeface="Arial"/>
                <a:cs typeface="Arial"/>
              </a:rPr>
              <a:t>v</a:t>
            </a:r>
            <a:r>
              <a:rPr sz="900" spc="-45" dirty="0">
                <a:solidFill>
                  <a:srgbClr val="2D4485"/>
                </a:solidFill>
                <a:latin typeface="Arial"/>
                <a:cs typeface="Arial"/>
              </a:rPr>
              <a:t>e</a:t>
            </a:r>
            <a:r>
              <a:rPr sz="900" spc="30" dirty="0">
                <a:solidFill>
                  <a:srgbClr val="67759C"/>
                </a:solidFill>
                <a:latin typeface="Arial"/>
                <a:cs typeface="Arial"/>
              </a:rPr>
              <a:t>r</a:t>
            </a:r>
            <a:r>
              <a:rPr sz="900" spc="10" dirty="0">
                <a:solidFill>
                  <a:srgbClr val="2D4485"/>
                </a:solidFill>
                <a:latin typeface="Arial"/>
                <a:cs typeface="Arial"/>
              </a:rPr>
              <a:t>s</a:t>
            </a:r>
            <a:r>
              <a:rPr sz="900" spc="-85" dirty="0">
                <a:solidFill>
                  <a:srgbClr val="2D4485"/>
                </a:solidFill>
                <a:latin typeface="Arial"/>
                <a:cs typeface="Arial"/>
              </a:rPr>
              <a:t>a</a:t>
            </a:r>
            <a:r>
              <a:rPr sz="900" dirty="0">
                <a:solidFill>
                  <a:srgbClr val="67759C"/>
                </a:solidFill>
                <a:latin typeface="Arial"/>
                <a:cs typeface="Arial"/>
              </a:rPr>
              <a:t>r</a:t>
            </a:r>
            <a:r>
              <a:rPr sz="900" spc="10" dirty="0">
                <a:solidFill>
                  <a:srgbClr val="643482"/>
                </a:solidFill>
                <a:latin typeface="Arial"/>
                <a:cs typeface="Arial"/>
              </a:rPr>
              <a:t>i</a:t>
            </a:r>
            <a:r>
              <a:rPr sz="900" spc="10" dirty="0">
                <a:solidFill>
                  <a:srgbClr val="446797"/>
                </a:solidFill>
                <a:latin typeface="Arial"/>
                <a:cs typeface="Arial"/>
              </a:rPr>
              <a:t>o</a:t>
            </a:r>
            <a:r>
              <a:rPr sz="900" spc="-75" dirty="0">
                <a:solidFill>
                  <a:srgbClr val="446797"/>
                </a:solidFill>
                <a:latin typeface="Arial"/>
                <a:cs typeface="Arial"/>
              </a:rPr>
              <a:t> </a:t>
            </a:r>
            <a:r>
              <a:rPr sz="900" spc="-45" dirty="0">
                <a:solidFill>
                  <a:srgbClr val="21366B"/>
                </a:solidFill>
                <a:latin typeface="Arial"/>
                <a:cs typeface="Arial"/>
              </a:rPr>
              <a:t>E</a:t>
            </a:r>
            <a:r>
              <a:rPr sz="900" spc="25" dirty="0">
                <a:solidFill>
                  <a:srgbClr val="67759C"/>
                </a:solidFill>
                <a:latin typeface="Arial"/>
                <a:cs typeface="Arial"/>
              </a:rPr>
              <a:t>r</a:t>
            </a:r>
            <a:r>
              <a:rPr sz="900" spc="10" dirty="0">
                <a:solidFill>
                  <a:srgbClr val="2D4485"/>
                </a:solidFill>
                <a:latin typeface="Arial"/>
                <a:cs typeface="Arial"/>
              </a:rPr>
              <a:t>asmu</a:t>
            </a:r>
            <a:r>
              <a:rPr sz="900" spc="-240" dirty="0">
                <a:solidFill>
                  <a:srgbClr val="2D4485"/>
                </a:solidFill>
                <a:latin typeface="Arial"/>
                <a:cs typeface="Arial"/>
              </a:rPr>
              <a:t>s</a:t>
            </a:r>
            <a:r>
              <a:rPr sz="900" spc="10" dirty="0">
                <a:solidFill>
                  <a:srgbClr val="446797"/>
                </a:solidFill>
                <a:latin typeface="Arial"/>
                <a:cs typeface="Arial"/>
              </a:rPr>
              <a:t>+  </a:t>
            </a:r>
            <a:r>
              <a:rPr sz="900" spc="-15" dirty="0">
                <a:solidFill>
                  <a:srgbClr val="21366B"/>
                </a:solidFill>
                <a:latin typeface="Arial"/>
                <a:cs typeface="Arial"/>
              </a:rPr>
              <a:t>E</a:t>
            </a:r>
            <a:r>
              <a:rPr sz="900" spc="10" dirty="0">
                <a:solidFill>
                  <a:srgbClr val="2D4485"/>
                </a:solidFill>
                <a:latin typeface="Arial"/>
                <a:cs typeface="Arial"/>
              </a:rPr>
              <a:t>duca</a:t>
            </a:r>
            <a:r>
              <a:rPr sz="900" spc="-195" dirty="0">
                <a:solidFill>
                  <a:srgbClr val="2D4485"/>
                </a:solidFill>
                <a:latin typeface="Arial"/>
                <a:cs typeface="Arial"/>
              </a:rPr>
              <a:t>c</a:t>
            </a:r>
            <a:r>
              <a:rPr sz="900" spc="10" dirty="0">
                <a:solidFill>
                  <a:srgbClr val="643482"/>
                </a:solidFill>
                <a:latin typeface="Arial"/>
                <a:cs typeface="Arial"/>
              </a:rPr>
              <a:t>i</a:t>
            </a:r>
            <a:r>
              <a:rPr sz="900" spc="-50" dirty="0">
                <a:solidFill>
                  <a:srgbClr val="446797"/>
                </a:solidFill>
                <a:latin typeface="Arial"/>
                <a:cs typeface="Arial"/>
              </a:rPr>
              <a:t>ó</a:t>
            </a:r>
            <a:r>
              <a:rPr sz="900" spc="10" dirty="0">
                <a:solidFill>
                  <a:srgbClr val="2D4485"/>
                </a:solidFill>
                <a:latin typeface="Arial"/>
                <a:cs typeface="Arial"/>
              </a:rPr>
              <a:t>n</a:t>
            </a:r>
            <a:r>
              <a:rPr sz="900" spc="-50" dirty="0">
                <a:solidFill>
                  <a:srgbClr val="2D4485"/>
                </a:solidFill>
                <a:latin typeface="Arial"/>
                <a:cs typeface="Arial"/>
              </a:rPr>
              <a:t> </a:t>
            </a:r>
            <a:r>
              <a:rPr sz="900" spc="-15" dirty="0">
                <a:solidFill>
                  <a:srgbClr val="21366B"/>
                </a:solidFill>
                <a:latin typeface="Arial"/>
                <a:cs typeface="Arial"/>
              </a:rPr>
              <a:t>E</a:t>
            </a:r>
            <a:r>
              <a:rPr sz="900" spc="10" dirty="0">
                <a:solidFill>
                  <a:srgbClr val="2D4485"/>
                </a:solidFill>
                <a:latin typeface="Arial"/>
                <a:cs typeface="Arial"/>
              </a:rPr>
              <a:t>s</a:t>
            </a:r>
            <a:r>
              <a:rPr sz="900" spc="-65" dirty="0">
                <a:solidFill>
                  <a:srgbClr val="2D4485"/>
                </a:solidFill>
                <a:latin typeface="Arial"/>
                <a:cs typeface="Arial"/>
              </a:rPr>
              <a:t>c</a:t>
            </a:r>
            <a:r>
              <a:rPr sz="900" spc="-50" dirty="0">
                <a:solidFill>
                  <a:srgbClr val="446797"/>
                </a:solidFill>
                <a:latin typeface="Arial"/>
                <a:cs typeface="Arial"/>
              </a:rPr>
              <a:t>o</a:t>
            </a:r>
            <a:r>
              <a:rPr sz="900" spc="5" dirty="0">
                <a:solidFill>
                  <a:srgbClr val="643482"/>
                </a:solidFill>
                <a:latin typeface="Arial"/>
                <a:cs typeface="Arial"/>
              </a:rPr>
              <a:t>l</a:t>
            </a:r>
            <a:r>
              <a:rPr sz="900" spc="-45" dirty="0">
                <a:solidFill>
                  <a:srgbClr val="2D4485"/>
                </a:solidFill>
                <a:latin typeface="Arial"/>
                <a:cs typeface="Arial"/>
              </a:rPr>
              <a:t>a</a:t>
            </a:r>
            <a:r>
              <a:rPr sz="900" spc="5" dirty="0">
                <a:solidFill>
                  <a:srgbClr val="67759C"/>
                </a:solidFill>
                <a:latin typeface="Arial"/>
                <a:cs typeface="Arial"/>
              </a:rPr>
              <a:t>r  </a:t>
            </a:r>
            <a:r>
              <a:rPr sz="900" spc="10" dirty="0">
                <a:solidFill>
                  <a:srgbClr val="446797"/>
                </a:solidFill>
                <a:latin typeface="Arial"/>
                <a:cs typeface="Arial"/>
              </a:rPr>
              <a:t>F</a:t>
            </a:r>
            <a:r>
              <a:rPr sz="900" spc="-20" dirty="0">
                <a:solidFill>
                  <a:srgbClr val="446797"/>
                </a:solidFill>
                <a:latin typeface="Arial"/>
                <a:cs typeface="Arial"/>
              </a:rPr>
              <a:t>o</a:t>
            </a:r>
            <a:r>
              <a:rPr sz="900" dirty="0">
                <a:solidFill>
                  <a:srgbClr val="67759C"/>
                </a:solidFill>
                <a:latin typeface="Arial"/>
                <a:cs typeface="Arial"/>
              </a:rPr>
              <a:t>r</a:t>
            </a:r>
            <a:r>
              <a:rPr sz="900" spc="20" dirty="0">
                <a:solidFill>
                  <a:srgbClr val="2D4485"/>
                </a:solidFill>
                <a:latin typeface="Arial"/>
                <a:cs typeface="Arial"/>
              </a:rPr>
              <a:t>ma</a:t>
            </a:r>
            <a:r>
              <a:rPr sz="900" spc="-170" dirty="0">
                <a:solidFill>
                  <a:srgbClr val="2D4485"/>
                </a:solidFill>
                <a:latin typeface="Arial"/>
                <a:cs typeface="Arial"/>
              </a:rPr>
              <a:t>c</a:t>
            </a:r>
            <a:r>
              <a:rPr sz="900" spc="10" dirty="0">
                <a:solidFill>
                  <a:srgbClr val="643482"/>
                </a:solidFill>
                <a:latin typeface="Arial"/>
                <a:cs typeface="Arial"/>
              </a:rPr>
              <a:t>i</a:t>
            </a:r>
            <a:r>
              <a:rPr sz="900" spc="-50" dirty="0">
                <a:solidFill>
                  <a:srgbClr val="446797"/>
                </a:solidFill>
                <a:latin typeface="Arial"/>
                <a:cs typeface="Arial"/>
              </a:rPr>
              <a:t>ó</a:t>
            </a:r>
            <a:r>
              <a:rPr sz="900" spc="10" dirty="0">
                <a:solidFill>
                  <a:srgbClr val="2D4485"/>
                </a:solidFill>
                <a:latin typeface="Arial"/>
                <a:cs typeface="Arial"/>
              </a:rPr>
              <a:t>n</a:t>
            </a:r>
            <a:r>
              <a:rPr sz="900" spc="-45" dirty="0">
                <a:solidFill>
                  <a:srgbClr val="2D4485"/>
                </a:solidFill>
                <a:latin typeface="Arial"/>
                <a:cs typeface="Arial"/>
              </a:rPr>
              <a:t> P</a:t>
            </a:r>
            <a:r>
              <a:rPr sz="900" spc="10" dirty="0">
                <a:solidFill>
                  <a:srgbClr val="446797"/>
                </a:solidFill>
                <a:latin typeface="Arial"/>
                <a:cs typeface="Arial"/>
              </a:rPr>
              <a:t>ro</a:t>
            </a:r>
            <a:r>
              <a:rPr sz="900" spc="-15" dirty="0">
                <a:solidFill>
                  <a:srgbClr val="446797"/>
                </a:solidFill>
                <a:latin typeface="Arial"/>
                <a:cs typeface="Arial"/>
              </a:rPr>
              <a:t>f</a:t>
            </a:r>
            <a:r>
              <a:rPr sz="900" spc="5" dirty="0">
                <a:solidFill>
                  <a:srgbClr val="2D4485"/>
                </a:solidFill>
                <a:latin typeface="Arial"/>
                <a:cs typeface="Arial"/>
              </a:rPr>
              <a:t>e</a:t>
            </a:r>
            <a:r>
              <a:rPr sz="900" spc="-80" dirty="0">
                <a:solidFill>
                  <a:srgbClr val="2D4485"/>
                </a:solidFill>
                <a:latin typeface="Arial"/>
                <a:cs typeface="Arial"/>
              </a:rPr>
              <a:t>s</a:t>
            </a:r>
            <a:r>
              <a:rPr sz="900" spc="10" dirty="0">
                <a:solidFill>
                  <a:srgbClr val="643482"/>
                </a:solidFill>
                <a:latin typeface="Arial"/>
                <a:cs typeface="Arial"/>
              </a:rPr>
              <a:t>i</a:t>
            </a:r>
            <a:r>
              <a:rPr sz="900" spc="-50" dirty="0">
                <a:solidFill>
                  <a:srgbClr val="446797"/>
                </a:solidFill>
                <a:latin typeface="Arial"/>
                <a:cs typeface="Arial"/>
              </a:rPr>
              <a:t>o</a:t>
            </a:r>
            <a:r>
              <a:rPr sz="900" spc="5" dirty="0">
                <a:solidFill>
                  <a:srgbClr val="2D4485"/>
                </a:solidFill>
                <a:latin typeface="Arial"/>
                <a:cs typeface="Arial"/>
              </a:rPr>
              <a:t>n</a:t>
            </a:r>
            <a:r>
              <a:rPr sz="900" spc="-45" dirty="0">
                <a:solidFill>
                  <a:srgbClr val="2D4485"/>
                </a:solidFill>
                <a:latin typeface="Arial"/>
                <a:cs typeface="Arial"/>
              </a:rPr>
              <a:t>a</a:t>
            </a:r>
            <a:r>
              <a:rPr sz="900" spc="5" dirty="0">
                <a:solidFill>
                  <a:srgbClr val="643482"/>
                </a:solidFill>
                <a:latin typeface="Arial"/>
                <a:cs typeface="Arial"/>
              </a:rPr>
              <a:t>l  </a:t>
            </a:r>
            <a:r>
              <a:rPr sz="900" spc="-20" dirty="0">
                <a:solidFill>
                  <a:srgbClr val="21366B"/>
                </a:solidFill>
                <a:latin typeface="Arial"/>
                <a:cs typeface="Arial"/>
              </a:rPr>
              <a:t>E</a:t>
            </a:r>
            <a:r>
              <a:rPr sz="900" spc="-20" dirty="0">
                <a:solidFill>
                  <a:srgbClr val="2D4485"/>
                </a:solidFill>
                <a:latin typeface="Arial"/>
                <a:cs typeface="Arial"/>
              </a:rPr>
              <a:t>ducac</a:t>
            </a:r>
            <a:r>
              <a:rPr sz="900" spc="-20" dirty="0">
                <a:solidFill>
                  <a:srgbClr val="643482"/>
                </a:solidFill>
                <a:latin typeface="Arial"/>
                <a:cs typeface="Arial"/>
              </a:rPr>
              <a:t>i</a:t>
            </a:r>
            <a:r>
              <a:rPr sz="900" spc="-20" dirty="0">
                <a:solidFill>
                  <a:srgbClr val="446797"/>
                </a:solidFill>
                <a:latin typeface="Arial"/>
                <a:cs typeface="Arial"/>
              </a:rPr>
              <a:t>ó</a:t>
            </a:r>
            <a:r>
              <a:rPr sz="900" spc="-20" dirty="0">
                <a:solidFill>
                  <a:srgbClr val="2D4485"/>
                </a:solidFill>
                <a:latin typeface="Arial"/>
                <a:cs typeface="Arial"/>
              </a:rPr>
              <a:t>n</a:t>
            </a:r>
            <a:r>
              <a:rPr sz="900" spc="-30" dirty="0">
                <a:solidFill>
                  <a:srgbClr val="2D4485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2D4485"/>
                </a:solidFill>
                <a:latin typeface="Arial"/>
                <a:cs typeface="Arial"/>
              </a:rPr>
              <a:t>Supe</a:t>
            </a:r>
            <a:r>
              <a:rPr sz="900" spc="-20" dirty="0">
                <a:solidFill>
                  <a:srgbClr val="67759C"/>
                </a:solidFill>
                <a:latin typeface="Arial"/>
                <a:cs typeface="Arial"/>
              </a:rPr>
              <a:t>r</a:t>
            </a:r>
            <a:r>
              <a:rPr sz="900" spc="-20" dirty="0">
                <a:solidFill>
                  <a:srgbClr val="643482"/>
                </a:solidFill>
                <a:latin typeface="Arial"/>
                <a:cs typeface="Arial"/>
              </a:rPr>
              <a:t>i</a:t>
            </a:r>
            <a:r>
              <a:rPr sz="900" spc="-20" dirty="0">
                <a:solidFill>
                  <a:srgbClr val="446797"/>
                </a:solidFill>
                <a:latin typeface="Arial"/>
                <a:cs typeface="Arial"/>
              </a:rPr>
              <a:t>o</a:t>
            </a:r>
            <a:r>
              <a:rPr sz="900" spc="-20" dirty="0">
                <a:solidFill>
                  <a:srgbClr val="67759C"/>
                </a:solidFill>
                <a:latin typeface="Arial"/>
                <a:cs typeface="Arial"/>
              </a:rPr>
              <a:t>r</a:t>
            </a:r>
            <a:endParaRPr sz="900">
              <a:latin typeface="Arial"/>
              <a:cs typeface="Arial"/>
            </a:endParaRPr>
          </a:p>
          <a:p>
            <a:pPr marL="13970" marR="5080">
              <a:lnSpc>
                <a:spcPct val="147100"/>
              </a:lnSpc>
            </a:pPr>
            <a:r>
              <a:rPr sz="900" spc="-15" dirty="0">
                <a:solidFill>
                  <a:srgbClr val="21366B"/>
                </a:solidFill>
                <a:latin typeface="Arial"/>
                <a:cs typeface="Arial"/>
              </a:rPr>
              <a:t>E</a:t>
            </a:r>
            <a:r>
              <a:rPr sz="900" spc="5" dirty="0">
                <a:solidFill>
                  <a:srgbClr val="2D4485"/>
                </a:solidFill>
                <a:latin typeface="Arial"/>
                <a:cs typeface="Arial"/>
              </a:rPr>
              <a:t>duca</a:t>
            </a:r>
            <a:r>
              <a:rPr sz="900" spc="-175" dirty="0">
                <a:solidFill>
                  <a:srgbClr val="2D4485"/>
                </a:solidFill>
                <a:latin typeface="Arial"/>
                <a:cs typeface="Arial"/>
              </a:rPr>
              <a:t>c</a:t>
            </a:r>
            <a:r>
              <a:rPr sz="900" spc="10" dirty="0">
                <a:solidFill>
                  <a:srgbClr val="643482"/>
                </a:solidFill>
                <a:latin typeface="Arial"/>
                <a:cs typeface="Arial"/>
              </a:rPr>
              <a:t>i</a:t>
            </a:r>
            <a:r>
              <a:rPr sz="900" spc="-50" dirty="0">
                <a:solidFill>
                  <a:srgbClr val="446797"/>
                </a:solidFill>
                <a:latin typeface="Arial"/>
                <a:cs typeface="Arial"/>
              </a:rPr>
              <a:t>ó</a:t>
            </a:r>
            <a:r>
              <a:rPr sz="900" spc="10" dirty="0">
                <a:solidFill>
                  <a:srgbClr val="2D4485"/>
                </a:solidFill>
                <a:latin typeface="Arial"/>
                <a:cs typeface="Arial"/>
              </a:rPr>
              <a:t>n</a:t>
            </a:r>
            <a:r>
              <a:rPr sz="900" spc="-5" dirty="0">
                <a:solidFill>
                  <a:srgbClr val="2D4485"/>
                </a:solidFill>
                <a:latin typeface="Arial"/>
                <a:cs typeface="Arial"/>
              </a:rPr>
              <a:t> </a:t>
            </a:r>
            <a:r>
              <a:rPr sz="900" spc="35" dirty="0">
                <a:solidFill>
                  <a:srgbClr val="2D4485"/>
                </a:solidFill>
                <a:latin typeface="Arial"/>
                <a:cs typeface="Arial"/>
              </a:rPr>
              <a:t>d</a:t>
            </a:r>
            <a:r>
              <a:rPr sz="900" spc="40" dirty="0">
                <a:solidFill>
                  <a:srgbClr val="2D4485"/>
                </a:solidFill>
                <a:latin typeface="Arial"/>
                <a:cs typeface="Arial"/>
              </a:rPr>
              <a:t>e</a:t>
            </a:r>
            <a:r>
              <a:rPr sz="900" spc="-165" dirty="0">
                <a:solidFill>
                  <a:srgbClr val="2D4485"/>
                </a:solidFill>
                <a:latin typeface="Arial"/>
                <a:cs typeface="Arial"/>
              </a:rPr>
              <a:t> </a:t>
            </a:r>
            <a:r>
              <a:rPr sz="900" spc="45" dirty="0">
                <a:solidFill>
                  <a:srgbClr val="3F4D77"/>
                </a:solidFill>
                <a:latin typeface="Arial"/>
                <a:cs typeface="Arial"/>
              </a:rPr>
              <a:t>P</a:t>
            </a:r>
            <a:r>
              <a:rPr sz="900" spc="-114" dirty="0">
                <a:solidFill>
                  <a:srgbClr val="3F4D77"/>
                </a:solidFill>
                <a:latin typeface="Arial"/>
                <a:cs typeface="Arial"/>
              </a:rPr>
              <a:t>e</a:t>
            </a:r>
            <a:r>
              <a:rPr sz="900" spc="30" dirty="0">
                <a:solidFill>
                  <a:srgbClr val="67759C"/>
                </a:solidFill>
                <a:latin typeface="Arial"/>
                <a:cs typeface="Arial"/>
              </a:rPr>
              <a:t>r</a:t>
            </a:r>
            <a:r>
              <a:rPr sz="900" spc="-30" dirty="0">
                <a:solidFill>
                  <a:srgbClr val="2D4485"/>
                </a:solidFill>
                <a:latin typeface="Arial"/>
                <a:cs typeface="Arial"/>
              </a:rPr>
              <a:t>s</a:t>
            </a:r>
            <a:r>
              <a:rPr sz="900" spc="-50" dirty="0">
                <a:solidFill>
                  <a:srgbClr val="446797"/>
                </a:solidFill>
                <a:latin typeface="Arial"/>
                <a:cs typeface="Arial"/>
              </a:rPr>
              <a:t>o</a:t>
            </a:r>
            <a:r>
              <a:rPr sz="900" spc="35" dirty="0">
                <a:solidFill>
                  <a:srgbClr val="2D4485"/>
                </a:solidFill>
                <a:latin typeface="Arial"/>
                <a:cs typeface="Arial"/>
              </a:rPr>
              <a:t>na</a:t>
            </a:r>
            <a:r>
              <a:rPr sz="900" spc="105" dirty="0">
                <a:solidFill>
                  <a:srgbClr val="2D4485"/>
                </a:solidFill>
                <a:latin typeface="Arial"/>
                <a:cs typeface="Arial"/>
              </a:rPr>
              <a:t>s</a:t>
            </a:r>
            <a:r>
              <a:rPr sz="900" spc="40" dirty="0">
                <a:solidFill>
                  <a:srgbClr val="2D4485"/>
                </a:solidFill>
                <a:latin typeface="Arial"/>
                <a:cs typeface="Arial"/>
              </a:rPr>
              <a:t>Ad</a:t>
            </a:r>
            <a:r>
              <a:rPr sz="900" spc="-180" dirty="0">
                <a:solidFill>
                  <a:srgbClr val="2D4485"/>
                </a:solidFill>
                <a:latin typeface="Arial"/>
                <a:cs typeface="Arial"/>
              </a:rPr>
              <a:t>u</a:t>
            </a:r>
            <a:r>
              <a:rPr sz="900" spc="-40" dirty="0">
                <a:solidFill>
                  <a:srgbClr val="643482"/>
                </a:solidFill>
                <a:latin typeface="Arial"/>
                <a:cs typeface="Arial"/>
              </a:rPr>
              <a:t>l</a:t>
            </a:r>
            <a:r>
              <a:rPr sz="900" spc="30" dirty="0">
                <a:solidFill>
                  <a:srgbClr val="446797"/>
                </a:solidFill>
                <a:latin typeface="Arial"/>
                <a:cs typeface="Arial"/>
              </a:rPr>
              <a:t>t</a:t>
            </a:r>
            <a:r>
              <a:rPr sz="900" spc="25" dirty="0">
                <a:solidFill>
                  <a:srgbClr val="2D4485"/>
                </a:solidFill>
                <a:latin typeface="Arial"/>
                <a:cs typeface="Arial"/>
              </a:rPr>
              <a:t>as  </a:t>
            </a:r>
            <a:r>
              <a:rPr sz="900" spc="5" dirty="0">
                <a:solidFill>
                  <a:srgbClr val="21366B"/>
                </a:solidFill>
                <a:latin typeface="Arial"/>
                <a:cs typeface="Arial"/>
              </a:rPr>
              <a:t>E</a:t>
            </a:r>
            <a:r>
              <a:rPr sz="900" spc="-45" dirty="0">
                <a:solidFill>
                  <a:srgbClr val="446797"/>
                </a:solidFill>
                <a:latin typeface="Arial"/>
                <a:cs typeface="Arial"/>
              </a:rPr>
              <a:t>v</a:t>
            </a:r>
            <a:r>
              <a:rPr sz="900" spc="-45" dirty="0">
                <a:solidFill>
                  <a:srgbClr val="2D4485"/>
                </a:solidFill>
                <a:latin typeface="Arial"/>
                <a:cs typeface="Arial"/>
              </a:rPr>
              <a:t>a</a:t>
            </a:r>
            <a:r>
              <a:rPr sz="900" spc="-20" dirty="0">
                <a:solidFill>
                  <a:srgbClr val="643482"/>
                </a:solidFill>
                <a:latin typeface="Arial"/>
                <a:cs typeface="Arial"/>
              </a:rPr>
              <a:t>l</a:t>
            </a:r>
            <a:r>
              <a:rPr sz="900" spc="35" dirty="0">
                <a:solidFill>
                  <a:srgbClr val="2D4485"/>
                </a:solidFill>
                <a:latin typeface="Arial"/>
                <a:cs typeface="Arial"/>
              </a:rPr>
              <a:t>ua</a:t>
            </a:r>
            <a:r>
              <a:rPr sz="900" spc="-140" dirty="0">
                <a:solidFill>
                  <a:srgbClr val="2D4485"/>
                </a:solidFill>
                <a:latin typeface="Arial"/>
                <a:cs typeface="Arial"/>
              </a:rPr>
              <a:t>c</a:t>
            </a:r>
            <a:r>
              <a:rPr sz="900" spc="10" dirty="0">
                <a:solidFill>
                  <a:srgbClr val="643482"/>
                </a:solidFill>
                <a:latin typeface="Arial"/>
                <a:cs typeface="Arial"/>
              </a:rPr>
              <a:t>i</a:t>
            </a:r>
            <a:r>
              <a:rPr sz="900" spc="-50" dirty="0">
                <a:solidFill>
                  <a:srgbClr val="446797"/>
                </a:solidFill>
                <a:latin typeface="Arial"/>
                <a:cs typeface="Arial"/>
              </a:rPr>
              <a:t>ó</a:t>
            </a:r>
            <a:r>
              <a:rPr sz="900" spc="10" dirty="0">
                <a:solidFill>
                  <a:srgbClr val="2D4485"/>
                </a:solidFill>
                <a:latin typeface="Arial"/>
                <a:cs typeface="Arial"/>
              </a:rPr>
              <a:t>n </a:t>
            </a:r>
            <a:r>
              <a:rPr sz="900" spc="10" dirty="0">
                <a:solidFill>
                  <a:srgbClr val="446797"/>
                </a:solidFill>
                <a:latin typeface="Arial"/>
                <a:cs typeface="Arial"/>
              </a:rPr>
              <a:t>y</a:t>
            </a:r>
            <a:r>
              <a:rPr sz="900" spc="-75" dirty="0">
                <a:solidFill>
                  <a:srgbClr val="446797"/>
                </a:solidFill>
                <a:latin typeface="Arial"/>
                <a:cs typeface="Arial"/>
              </a:rPr>
              <a:t> </a:t>
            </a:r>
            <a:r>
              <a:rPr sz="900" spc="-30" dirty="0">
                <a:solidFill>
                  <a:srgbClr val="2A599C"/>
                </a:solidFill>
                <a:latin typeface="Arial"/>
                <a:cs typeface="Arial"/>
              </a:rPr>
              <a:t>C</a:t>
            </a:r>
            <a:r>
              <a:rPr sz="900" spc="-50" dirty="0">
                <a:solidFill>
                  <a:srgbClr val="446797"/>
                </a:solidFill>
                <a:latin typeface="Arial"/>
                <a:cs typeface="Arial"/>
              </a:rPr>
              <a:t>o</a:t>
            </a:r>
            <a:r>
              <a:rPr sz="900" spc="25" dirty="0">
                <a:solidFill>
                  <a:srgbClr val="2D4485"/>
                </a:solidFill>
                <a:latin typeface="Arial"/>
                <a:cs typeface="Arial"/>
              </a:rPr>
              <a:t>n</a:t>
            </a:r>
            <a:r>
              <a:rPr sz="900" spc="5" dirty="0">
                <a:solidFill>
                  <a:srgbClr val="446797"/>
                </a:solidFill>
                <a:latin typeface="Arial"/>
                <a:cs typeface="Arial"/>
              </a:rPr>
              <a:t>tr</a:t>
            </a:r>
            <a:r>
              <a:rPr sz="900" spc="-90" dirty="0">
                <a:solidFill>
                  <a:srgbClr val="446797"/>
                </a:solidFill>
                <a:latin typeface="Arial"/>
                <a:cs typeface="Arial"/>
              </a:rPr>
              <a:t>o</a:t>
            </a:r>
            <a:r>
              <a:rPr sz="900" spc="5" dirty="0">
                <a:solidFill>
                  <a:srgbClr val="643482"/>
                </a:solidFill>
                <a:latin typeface="Arial"/>
                <a:cs typeface="Arial"/>
              </a:rPr>
              <a:t>l</a:t>
            </a:r>
            <a:endParaRPr sz="9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09"/>
              </a:spcBef>
            </a:pPr>
            <a:r>
              <a:rPr sz="900" spc="-20" dirty="0">
                <a:solidFill>
                  <a:srgbClr val="38369C"/>
                </a:solidFill>
                <a:latin typeface="Arial"/>
                <a:cs typeface="Arial"/>
              </a:rPr>
              <a:t>In</a:t>
            </a:r>
            <a:r>
              <a:rPr sz="900" spc="-20" dirty="0">
                <a:solidFill>
                  <a:srgbClr val="2A599C"/>
                </a:solidFill>
                <a:latin typeface="Arial"/>
                <a:cs typeface="Arial"/>
              </a:rPr>
              <a:t>c</a:t>
            </a:r>
            <a:r>
              <a:rPr sz="900" spc="-20" dirty="0">
                <a:solidFill>
                  <a:srgbClr val="643482"/>
                </a:solidFill>
                <a:latin typeface="Arial"/>
                <a:cs typeface="Arial"/>
              </a:rPr>
              <a:t>l</a:t>
            </a:r>
            <a:r>
              <a:rPr sz="900" spc="-20" dirty="0">
                <a:solidFill>
                  <a:srgbClr val="2D4485"/>
                </a:solidFill>
                <a:latin typeface="Arial"/>
                <a:cs typeface="Arial"/>
              </a:rPr>
              <a:t>us</a:t>
            </a:r>
            <a:r>
              <a:rPr sz="900" spc="-20" dirty="0">
                <a:solidFill>
                  <a:srgbClr val="643482"/>
                </a:solidFill>
                <a:latin typeface="Arial"/>
                <a:cs typeface="Arial"/>
              </a:rPr>
              <a:t>i</a:t>
            </a:r>
            <a:r>
              <a:rPr sz="900" spc="-20" dirty="0">
                <a:solidFill>
                  <a:srgbClr val="446797"/>
                </a:solidFill>
                <a:latin typeface="Arial"/>
                <a:cs typeface="Arial"/>
              </a:rPr>
              <a:t>ó</a:t>
            </a:r>
            <a:r>
              <a:rPr sz="900" spc="-20" dirty="0">
                <a:solidFill>
                  <a:srgbClr val="2D4485"/>
                </a:solidFill>
                <a:latin typeface="Arial"/>
                <a:cs typeface="Arial"/>
              </a:rPr>
              <a:t>n</a:t>
            </a:r>
            <a:endParaRPr sz="900">
              <a:latin typeface="Arial"/>
              <a:cs typeface="Arial"/>
            </a:endParaRPr>
          </a:p>
          <a:p>
            <a:pPr marL="13970" marR="425450" indent="1270">
              <a:lnSpc>
                <a:spcPct val="147100"/>
              </a:lnSpc>
            </a:pPr>
            <a:r>
              <a:rPr sz="900" spc="40" dirty="0">
                <a:solidFill>
                  <a:srgbClr val="2D4485"/>
                </a:solidFill>
                <a:latin typeface="Arial"/>
                <a:cs typeface="Arial"/>
              </a:rPr>
              <a:t>Ac</a:t>
            </a:r>
            <a:r>
              <a:rPr sz="900" spc="-190" dirty="0">
                <a:solidFill>
                  <a:srgbClr val="2D4485"/>
                </a:solidFill>
                <a:latin typeface="Arial"/>
                <a:cs typeface="Arial"/>
              </a:rPr>
              <a:t>c</a:t>
            </a:r>
            <a:r>
              <a:rPr sz="900" spc="10" dirty="0">
                <a:solidFill>
                  <a:srgbClr val="643482"/>
                </a:solidFill>
                <a:latin typeface="Arial"/>
                <a:cs typeface="Arial"/>
              </a:rPr>
              <a:t>i</a:t>
            </a:r>
            <a:r>
              <a:rPr sz="900" spc="-50" dirty="0">
                <a:solidFill>
                  <a:srgbClr val="446797"/>
                </a:solidFill>
                <a:latin typeface="Arial"/>
                <a:cs typeface="Arial"/>
              </a:rPr>
              <a:t>o</a:t>
            </a:r>
            <a:r>
              <a:rPr sz="900" spc="5" dirty="0">
                <a:solidFill>
                  <a:srgbClr val="2D4485"/>
                </a:solidFill>
                <a:latin typeface="Arial"/>
                <a:cs typeface="Arial"/>
              </a:rPr>
              <a:t>ne</a:t>
            </a:r>
            <a:r>
              <a:rPr sz="900" spc="10" dirty="0">
                <a:solidFill>
                  <a:srgbClr val="2D4485"/>
                </a:solidFill>
                <a:latin typeface="Arial"/>
                <a:cs typeface="Arial"/>
              </a:rPr>
              <a:t>s</a:t>
            </a:r>
            <a:r>
              <a:rPr sz="900" spc="-85" dirty="0">
                <a:solidFill>
                  <a:srgbClr val="2D4485"/>
                </a:solidFill>
                <a:latin typeface="Arial"/>
                <a:cs typeface="Arial"/>
              </a:rPr>
              <a:t> </a:t>
            </a:r>
            <a:r>
              <a:rPr sz="900" spc="20" dirty="0">
                <a:solidFill>
                  <a:srgbClr val="2A599C"/>
                </a:solidFill>
                <a:latin typeface="Arial"/>
                <a:cs typeface="Arial"/>
              </a:rPr>
              <a:t>Ce</a:t>
            </a:r>
            <a:r>
              <a:rPr sz="900" spc="-100" dirty="0">
                <a:solidFill>
                  <a:srgbClr val="2A599C"/>
                </a:solidFill>
                <a:latin typeface="Arial"/>
                <a:cs typeface="Arial"/>
              </a:rPr>
              <a:t>n</a:t>
            </a:r>
            <a:r>
              <a:rPr sz="900" spc="-55" dirty="0">
                <a:solidFill>
                  <a:srgbClr val="446797"/>
                </a:solidFill>
                <a:latin typeface="Arial"/>
                <a:cs typeface="Arial"/>
              </a:rPr>
              <a:t>t</a:t>
            </a:r>
            <a:r>
              <a:rPr sz="900" spc="25" dirty="0">
                <a:solidFill>
                  <a:srgbClr val="67759C"/>
                </a:solidFill>
                <a:latin typeface="Arial"/>
                <a:cs typeface="Arial"/>
              </a:rPr>
              <a:t>r</a:t>
            </a:r>
            <a:r>
              <a:rPr sz="900" spc="-45" dirty="0">
                <a:solidFill>
                  <a:srgbClr val="2D4485"/>
                </a:solidFill>
                <a:latin typeface="Arial"/>
                <a:cs typeface="Arial"/>
              </a:rPr>
              <a:t>a</a:t>
            </a:r>
            <a:r>
              <a:rPr sz="900" dirty="0">
                <a:solidFill>
                  <a:srgbClr val="643482"/>
                </a:solidFill>
                <a:latin typeface="Arial"/>
                <a:cs typeface="Arial"/>
              </a:rPr>
              <a:t>l</a:t>
            </a:r>
            <a:r>
              <a:rPr sz="900" spc="-70" dirty="0">
                <a:solidFill>
                  <a:srgbClr val="643482"/>
                </a:solidFill>
                <a:latin typeface="Arial"/>
                <a:cs typeface="Arial"/>
              </a:rPr>
              <a:t>i</a:t>
            </a:r>
            <a:r>
              <a:rPr sz="900" spc="-5" dirty="0">
                <a:solidFill>
                  <a:srgbClr val="2D4485"/>
                </a:solidFill>
                <a:latin typeface="Arial"/>
                <a:cs typeface="Arial"/>
              </a:rPr>
              <a:t>zadas  </a:t>
            </a:r>
            <a:r>
              <a:rPr sz="900" spc="-45" dirty="0">
                <a:solidFill>
                  <a:srgbClr val="21366B"/>
                </a:solidFill>
                <a:latin typeface="Arial"/>
                <a:cs typeface="Arial"/>
              </a:rPr>
              <a:t>E</a:t>
            </a:r>
            <a:r>
              <a:rPr sz="900" spc="25" dirty="0">
                <a:solidFill>
                  <a:srgbClr val="67759C"/>
                </a:solidFill>
                <a:latin typeface="Arial"/>
                <a:cs typeface="Arial"/>
              </a:rPr>
              <a:t>r</a:t>
            </a:r>
            <a:r>
              <a:rPr sz="900" spc="-10" dirty="0">
                <a:solidFill>
                  <a:srgbClr val="2D4485"/>
                </a:solidFill>
                <a:latin typeface="Arial"/>
                <a:cs typeface="Arial"/>
              </a:rPr>
              <a:t>asmu</a:t>
            </a:r>
            <a:r>
              <a:rPr sz="900" spc="-175" dirty="0">
                <a:solidFill>
                  <a:srgbClr val="2D4485"/>
                </a:solidFill>
                <a:latin typeface="Arial"/>
                <a:cs typeface="Arial"/>
              </a:rPr>
              <a:t>s</a:t>
            </a:r>
            <a:r>
              <a:rPr sz="900" spc="20" dirty="0">
                <a:solidFill>
                  <a:srgbClr val="446797"/>
                </a:solidFill>
                <a:latin typeface="Arial"/>
                <a:cs typeface="Arial"/>
              </a:rPr>
              <a:t>+</a:t>
            </a:r>
            <a:r>
              <a:rPr sz="900" spc="-85" dirty="0">
                <a:solidFill>
                  <a:srgbClr val="446797"/>
                </a:solidFill>
                <a:latin typeface="Arial"/>
                <a:cs typeface="Arial"/>
              </a:rPr>
              <a:t> </a:t>
            </a:r>
            <a:r>
              <a:rPr sz="900" spc="-5" dirty="0">
                <a:solidFill>
                  <a:srgbClr val="446797"/>
                </a:solidFill>
                <a:latin typeface="Arial"/>
                <a:cs typeface="Arial"/>
              </a:rPr>
              <a:t>D</a:t>
            </a:r>
            <a:r>
              <a:rPr sz="900" spc="10" dirty="0">
                <a:solidFill>
                  <a:srgbClr val="2D4485"/>
                </a:solidFill>
                <a:latin typeface="Arial"/>
                <a:cs typeface="Arial"/>
              </a:rPr>
              <a:t>e</a:t>
            </a:r>
            <a:r>
              <a:rPr sz="900" spc="-50" dirty="0">
                <a:solidFill>
                  <a:srgbClr val="2D4485"/>
                </a:solidFill>
                <a:latin typeface="Arial"/>
                <a:cs typeface="Arial"/>
              </a:rPr>
              <a:t>p</a:t>
            </a:r>
            <a:r>
              <a:rPr sz="900" spc="10" dirty="0">
                <a:solidFill>
                  <a:srgbClr val="446797"/>
                </a:solidFill>
                <a:latin typeface="Arial"/>
                <a:cs typeface="Arial"/>
              </a:rPr>
              <a:t>or</a:t>
            </a:r>
            <a:r>
              <a:rPr sz="900" spc="-55" dirty="0">
                <a:solidFill>
                  <a:srgbClr val="446797"/>
                </a:solidFill>
                <a:latin typeface="Arial"/>
                <a:cs typeface="Arial"/>
              </a:rPr>
              <a:t>t</a:t>
            </a:r>
            <a:r>
              <a:rPr sz="900" spc="10" dirty="0">
                <a:solidFill>
                  <a:srgbClr val="2D4485"/>
                </a:solidFill>
                <a:latin typeface="Arial"/>
                <a:cs typeface="Arial"/>
              </a:rPr>
              <a:t>e  </a:t>
            </a:r>
            <a:r>
              <a:rPr sz="900" spc="-25" dirty="0">
                <a:solidFill>
                  <a:srgbClr val="2D4485"/>
                </a:solidFill>
                <a:latin typeface="Arial"/>
                <a:cs typeface="Arial"/>
              </a:rPr>
              <a:t>B</a:t>
            </a:r>
            <a:r>
              <a:rPr sz="900" spc="-25" dirty="0">
                <a:solidFill>
                  <a:srgbClr val="67759C"/>
                </a:solidFill>
                <a:latin typeface="Arial"/>
                <a:cs typeface="Arial"/>
              </a:rPr>
              <a:t>r</a:t>
            </a:r>
            <a:r>
              <a:rPr sz="900" spc="-25" dirty="0">
                <a:solidFill>
                  <a:srgbClr val="2D4485"/>
                </a:solidFill>
                <a:latin typeface="Arial"/>
                <a:cs typeface="Arial"/>
              </a:rPr>
              <a:t>e</a:t>
            </a:r>
            <a:r>
              <a:rPr sz="900" spc="-25" dirty="0">
                <a:solidFill>
                  <a:srgbClr val="446797"/>
                </a:solidFill>
                <a:latin typeface="Arial"/>
                <a:cs typeface="Arial"/>
              </a:rPr>
              <a:t>x</a:t>
            </a:r>
            <a:r>
              <a:rPr sz="900" spc="-25" dirty="0">
                <a:solidFill>
                  <a:srgbClr val="643482"/>
                </a:solidFill>
                <a:latin typeface="Arial"/>
                <a:cs typeface="Arial"/>
              </a:rPr>
              <a:t>i</a:t>
            </a:r>
            <a:r>
              <a:rPr sz="900" spc="-25" dirty="0">
                <a:solidFill>
                  <a:srgbClr val="446797"/>
                </a:solidFill>
                <a:latin typeface="Arial"/>
                <a:cs typeface="Arial"/>
              </a:rPr>
              <a:t>t</a:t>
            </a:r>
            <a:endParaRPr sz="900">
              <a:latin typeface="Arial"/>
              <a:cs typeface="Arial"/>
            </a:endParaRPr>
          </a:p>
          <a:p>
            <a:pPr marL="17145" marR="972819" indent="-3810">
              <a:lnSpc>
                <a:spcPct val="147100"/>
              </a:lnSpc>
            </a:pPr>
            <a:r>
              <a:rPr sz="900" spc="-20" dirty="0">
                <a:solidFill>
                  <a:srgbClr val="3F4D77"/>
                </a:solidFill>
                <a:latin typeface="Arial"/>
                <a:cs typeface="Arial"/>
              </a:rPr>
              <a:t>U</a:t>
            </a:r>
            <a:r>
              <a:rPr sz="900" spc="-20" dirty="0">
                <a:solidFill>
                  <a:srgbClr val="2A599C"/>
                </a:solidFill>
                <a:latin typeface="Arial"/>
                <a:cs typeface="Arial"/>
              </a:rPr>
              <a:t>c</a:t>
            </a:r>
            <a:r>
              <a:rPr sz="900" spc="-20" dirty="0">
                <a:solidFill>
                  <a:srgbClr val="67759C"/>
                </a:solidFill>
                <a:latin typeface="Arial"/>
                <a:cs typeface="Arial"/>
              </a:rPr>
              <a:t>r</a:t>
            </a:r>
            <a:r>
              <a:rPr sz="900" spc="-20" dirty="0">
                <a:solidFill>
                  <a:srgbClr val="2D4485"/>
                </a:solidFill>
                <a:latin typeface="Arial"/>
                <a:cs typeface="Arial"/>
              </a:rPr>
              <a:t>an</a:t>
            </a:r>
            <a:r>
              <a:rPr sz="900" spc="-20" dirty="0">
                <a:solidFill>
                  <a:srgbClr val="643482"/>
                </a:solidFill>
                <a:latin typeface="Arial"/>
                <a:cs typeface="Arial"/>
              </a:rPr>
              <a:t>i</a:t>
            </a:r>
            <a:r>
              <a:rPr sz="900" spc="-20" dirty="0">
                <a:solidFill>
                  <a:srgbClr val="2D4485"/>
                </a:solidFill>
                <a:latin typeface="Arial"/>
                <a:cs typeface="Arial"/>
              </a:rPr>
              <a:t>a </a:t>
            </a:r>
            <a:r>
              <a:rPr sz="900" spc="-15" dirty="0">
                <a:solidFill>
                  <a:srgbClr val="2D4485"/>
                </a:solidFill>
                <a:latin typeface="Arial"/>
                <a:cs typeface="Arial"/>
              </a:rPr>
              <a:t> </a:t>
            </a:r>
            <a:r>
              <a:rPr sz="900" spc="-30" dirty="0">
                <a:solidFill>
                  <a:srgbClr val="2A599C"/>
                </a:solidFill>
                <a:latin typeface="Arial"/>
                <a:cs typeface="Arial"/>
              </a:rPr>
              <a:t>C</a:t>
            </a:r>
            <a:r>
              <a:rPr sz="900" spc="10" dirty="0">
                <a:solidFill>
                  <a:srgbClr val="446797"/>
                </a:solidFill>
                <a:latin typeface="Arial"/>
                <a:cs typeface="Arial"/>
              </a:rPr>
              <a:t>or</a:t>
            </a:r>
            <a:r>
              <a:rPr sz="900" spc="-95" dirty="0">
                <a:solidFill>
                  <a:srgbClr val="446797"/>
                </a:solidFill>
                <a:latin typeface="Arial"/>
                <a:cs typeface="Arial"/>
              </a:rPr>
              <a:t>o</a:t>
            </a:r>
            <a:r>
              <a:rPr sz="900" spc="15" dirty="0">
                <a:solidFill>
                  <a:srgbClr val="2D4485"/>
                </a:solidFill>
                <a:latin typeface="Arial"/>
                <a:cs typeface="Arial"/>
              </a:rPr>
              <a:t>n</a:t>
            </a:r>
            <a:r>
              <a:rPr sz="900" spc="-10" dirty="0">
                <a:solidFill>
                  <a:srgbClr val="2D4485"/>
                </a:solidFill>
                <a:latin typeface="Arial"/>
                <a:cs typeface="Arial"/>
              </a:rPr>
              <a:t>a</a:t>
            </a:r>
            <a:r>
              <a:rPr sz="900" spc="-75" dirty="0">
                <a:solidFill>
                  <a:srgbClr val="446797"/>
                </a:solidFill>
                <a:latin typeface="Arial"/>
                <a:cs typeface="Arial"/>
              </a:rPr>
              <a:t>v</a:t>
            </a:r>
            <a:r>
              <a:rPr sz="900" spc="-25" dirty="0">
                <a:solidFill>
                  <a:srgbClr val="643482"/>
                </a:solidFill>
                <a:latin typeface="Arial"/>
                <a:cs typeface="Arial"/>
              </a:rPr>
              <a:t>i</a:t>
            </a:r>
            <a:r>
              <a:rPr sz="900" dirty="0">
                <a:solidFill>
                  <a:srgbClr val="67759C"/>
                </a:solidFill>
                <a:latin typeface="Arial"/>
                <a:cs typeface="Arial"/>
              </a:rPr>
              <a:t>r</a:t>
            </a:r>
            <a:r>
              <a:rPr sz="900" spc="15" dirty="0">
                <a:solidFill>
                  <a:srgbClr val="2D4485"/>
                </a:solidFill>
                <a:latin typeface="Arial"/>
                <a:cs typeface="Arial"/>
              </a:rPr>
              <a:t>us</a:t>
            </a:r>
            <a:endParaRPr sz="90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6734582" y="2488985"/>
            <a:ext cx="2682240" cy="13487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04775">
              <a:lnSpc>
                <a:spcPct val="100000"/>
              </a:lnSpc>
              <a:spcBef>
                <a:spcPts val="100"/>
              </a:spcBef>
            </a:pPr>
            <a:r>
              <a:rPr sz="1050" spc="35" dirty="0">
                <a:solidFill>
                  <a:srgbClr val="3F4D77"/>
                </a:solidFill>
                <a:latin typeface="Arial"/>
                <a:cs typeface="Arial"/>
              </a:rPr>
              <a:t>Feria</a:t>
            </a:r>
            <a:r>
              <a:rPr sz="1050" spc="-60" dirty="0">
                <a:solidFill>
                  <a:srgbClr val="3F4D77"/>
                </a:solidFill>
                <a:latin typeface="Arial"/>
                <a:cs typeface="Arial"/>
              </a:rPr>
              <a:t> </a:t>
            </a:r>
            <a:r>
              <a:rPr sz="1050" spc="30" dirty="0">
                <a:solidFill>
                  <a:srgbClr val="625D6D"/>
                </a:solidFill>
                <a:latin typeface="Arial"/>
                <a:cs typeface="Arial"/>
              </a:rPr>
              <a:t>"</a:t>
            </a:r>
            <a:r>
              <a:rPr sz="1050" spc="30" dirty="0">
                <a:solidFill>
                  <a:srgbClr val="3F4D77"/>
                </a:solidFill>
                <a:latin typeface="Arial"/>
                <a:cs typeface="Arial"/>
              </a:rPr>
              <a:t>Study</a:t>
            </a:r>
            <a:r>
              <a:rPr sz="1050" spc="-70" dirty="0">
                <a:solidFill>
                  <a:srgbClr val="3F4D77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21366B"/>
                </a:solidFill>
                <a:latin typeface="Arial"/>
                <a:cs typeface="Arial"/>
              </a:rPr>
              <a:t>i</a:t>
            </a:r>
            <a:r>
              <a:rPr sz="1050" spc="25" dirty="0">
                <a:solidFill>
                  <a:srgbClr val="3F4D77"/>
                </a:solidFill>
                <a:latin typeface="Arial"/>
                <a:cs typeface="Arial"/>
              </a:rPr>
              <a:t>n</a:t>
            </a:r>
            <a:r>
              <a:rPr sz="1050" spc="30" dirty="0">
                <a:solidFill>
                  <a:srgbClr val="3F4D77"/>
                </a:solidFill>
                <a:latin typeface="Arial"/>
                <a:cs typeface="Arial"/>
              </a:rPr>
              <a:t> </a:t>
            </a:r>
            <a:r>
              <a:rPr sz="1050" spc="25" dirty="0">
                <a:solidFill>
                  <a:srgbClr val="3F4D77"/>
                </a:solidFill>
                <a:latin typeface="Arial"/>
                <a:cs typeface="Arial"/>
              </a:rPr>
              <a:t>Europe"</a:t>
            </a:r>
            <a:r>
              <a:rPr sz="1050" spc="-45" dirty="0">
                <a:solidFill>
                  <a:srgbClr val="3F4D77"/>
                </a:solidFill>
                <a:latin typeface="Arial"/>
                <a:cs typeface="Arial"/>
              </a:rPr>
              <a:t> </a:t>
            </a:r>
            <a:r>
              <a:rPr sz="1050" spc="20" dirty="0">
                <a:solidFill>
                  <a:srgbClr val="3F4D77"/>
                </a:solidFill>
                <a:latin typeface="Arial"/>
                <a:cs typeface="Arial"/>
              </a:rPr>
              <a:t>Azerbaiyán</a:t>
            </a:r>
            <a:endParaRPr sz="10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1100">
              <a:latin typeface="Arial"/>
              <a:cs typeface="Arial"/>
            </a:endParaRPr>
          </a:p>
          <a:p>
            <a:pPr marL="135255" marR="113030" indent="8255">
              <a:lnSpc>
                <a:spcPct val="117400"/>
              </a:lnSpc>
            </a:pPr>
            <a:r>
              <a:rPr sz="700" b="1" spc="-90" dirty="0">
                <a:solidFill>
                  <a:srgbClr val="1D1A18"/>
                </a:solidFill>
                <a:latin typeface="Arial"/>
                <a:cs typeface="Arial"/>
              </a:rPr>
              <a:t>SEPIE</a:t>
            </a:r>
            <a:r>
              <a:rPr sz="700" b="1" spc="-85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00" b="1" spc="-45" dirty="0">
                <a:solidFill>
                  <a:srgbClr val="423838"/>
                </a:solidFill>
                <a:latin typeface="Arial"/>
                <a:cs typeface="Arial"/>
              </a:rPr>
              <a:t>p</a:t>
            </a:r>
            <a:r>
              <a:rPr sz="700" b="1" spc="-45" dirty="0">
                <a:solidFill>
                  <a:srgbClr val="1D1A18"/>
                </a:solidFill>
                <a:latin typeface="Arial"/>
                <a:cs typeface="Arial"/>
              </a:rPr>
              <a:t>artic</a:t>
            </a:r>
            <a:r>
              <a:rPr sz="700" b="1" spc="-45" dirty="0">
                <a:solidFill>
                  <a:srgbClr val="423838"/>
                </a:solidFill>
                <a:latin typeface="Arial"/>
                <a:cs typeface="Arial"/>
              </a:rPr>
              <a:t>p</a:t>
            </a:r>
            <a:r>
              <a:rPr sz="700" b="1" spc="-45" dirty="0">
                <a:solidFill>
                  <a:srgbClr val="1D1A18"/>
                </a:solidFill>
                <a:latin typeface="Arial"/>
                <a:cs typeface="Arial"/>
              </a:rPr>
              <a:t>ia </a:t>
            </a:r>
            <a:r>
              <a:rPr sz="700" b="1" spc="-20" dirty="0">
                <a:solidFill>
                  <a:srgbClr val="1D1A18"/>
                </a:solidFill>
                <a:latin typeface="Arial"/>
                <a:cs typeface="Arial"/>
              </a:rPr>
              <a:t>en </a:t>
            </a:r>
            <a:r>
              <a:rPr sz="700" b="1" spc="-25" dirty="0">
                <a:solidFill>
                  <a:srgbClr val="2F2A28"/>
                </a:solidFill>
                <a:latin typeface="Arial"/>
                <a:cs typeface="Arial"/>
              </a:rPr>
              <a:t>la </a:t>
            </a:r>
            <a:r>
              <a:rPr sz="700" b="1" spc="-30" dirty="0">
                <a:solidFill>
                  <a:srgbClr val="1D1A18"/>
                </a:solidFill>
                <a:latin typeface="Arial"/>
                <a:cs typeface="Arial"/>
              </a:rPr>
              <a:t>feria </a:t>
            </a:r>
            <a:r>
              <a:rPr sz="700" b="1" spc="-160" dirty="0">
                <a:solidFill>
                  <a:srgbClr val="8E7C72"/>
                </a:solidFill>
                <a:latin typeface="Arial"/>
                <a:cs typeface="Arial"/>
              </a:rPr>
              <a:t>'"'</a:t>
            </a:r>
            <a:r>
              <a:rPr sz="700" b="1" spc="-160" dirty="0">
                <a:solidFill>
                  <a:srgbClr val="1D1A18"/>
                </a:solidFill>
                <a:latin typeface="Arial"/>
                <a:cs typeface="Arial"/>
              </a:rPr>
              <a:t>St</a:t>
            </a:r>
            <a:r>
              <a:rPr sz="700" b="1" spc="-155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00" b="1" spc="-15" dirty="0">
                <a:solidFill>
                  <a:srgbClr val="1D1A18"/>
                </a:solidFill>
                <a:latin typeface="Arial"/>
                <a:cs typeface="Arial"/>
              </a:rPr>
              <a:t>u</a:t>
            </a:r>
            <a:r>
              <a:rPr sz="700" b="1" spc="-15" dirty="0">
                <a:solidFill>
                  <a:srgbClr val="423838"/>
                </a:solidFill>
                <a:latin typeface="Arial"/>
                <a:cs typeface="Arial"/>
              </a:rPr>
              <a:t>dy </a:t>
            </a:r>
            <a:r>
              <a:rPr sz="700" b="1" spc="-35" dirty="0">
                <a:solidFill>
                  <a:srgbClr val="2F2A28"/>
                </a:solidFill>
                <a:latin typeface="Arial"/>
                <a:cs typeface="Arial"/>
              </a:rPr>
              <a:t>in </a:t>
            </a:r>
            <a:r>
              <a:rPr sz="700" b="1" spc="-65" dirty="0">
                <a:solidFill>
                  <a:srgbClr val="1D1A18"/>
                </a:solidFill>
                <a:latin typeface="Arial"/>
                <a:cs typeface="Arial"/>
              </a:rPr>
              <a:t>Euro</a:t>
            </a:r>
            <a:r>
              <a:rPr sz="700" b="1" spc="-65" dirty="0">
                <a:solidFill>
                  <a:srgbClr val="423838"/>
                </a:solidFill>
                <a:latin typeface="Arial"/>
                <a:cs typeface="Arial"/>
              </a:rPr>
              <a:t>p</a:t>
            </a:r>
            <a:r>
              <a:rPr sz="700" b="1" spc="-65" dirty="0">
                <a:solidFill>
                  <a:srgbClr val="1D1A18"/>
                </a:solidFill>
                <a:latin typeface="Arial"/>
                <a:cs typeface="Arial"/>
              </a:rPr>
              <a:t>e</a:t>
            </a:r>
            <a:r>
              <a:rPr sz="700" b="1" spc="-65" dirty="0">
                <a:solidFill>
                  <a:srgbClr val="8E7C72"/>
                </a:solidFill>
                <a:latin typeface="Arial"/>
                <a:cs typeface="Arial"/>
              </a:rPr>
              <a:t>"' </a:t>
            </a:r>
            <a:r>
              <a:rPr sz="700" b="1" spc="-90" dirty="0">
                <a:solidFill>
                  <a:srgbClr val="423838"/>
                </a:solidFill>
                <a:latin typeface="Arial"/>
                <a:cs typeface="Arial"/>
              </a:rPr>
              <a:t>A </a:t>
            </a:r>
            <a:r>
              <a:rPr sz="700" b="1" spc="-65" dirty="0">
                <a:solidFill>
                  <a:srgbClr val="1D1A18"/>
                </a:solidFill>
                <a:latin typeface="Arial"/>
                <a:cs typeface="Arial"/>
              </a:rPr>
              <a:t>z </a:t>
            </a:r>
            <a:r>
              <a:rPr sz="700" b="1" spc="-25" dirty="0">
                <a:solidFill>
                  <a:srgbClr val="1D1A18"/>
                </a:solidFill>
                <a:latin typeface="Arial"/>
                <a:cs typeface="Arial"/>
              </a:rPr>
              <a:t>er</a:t>
            </a:r>
            <a:r>
              <a:rPr sz="700" b="1" spc="-25" dirty="0">
                <a:solidFill>
                  <a:srgbClr val="423838"/>
                </a:solidFill>
                <a:latin typeface="Arial"/>
                <a:cs typeface="Arial"/>
              </a:rPr>
              <a:t>b</a:t>
            </a:r>
            <a:r>
              <a:rPr sz="700" b="1" spc="-25" dirty="0">
                <a:solidFill>
                  <a:srgbClr val="1D1A18"/>
                </a:solidFill>
                <a:latin typeface="Arial"/>
                <a:cs typeface="Arial"/>
              </a:rPr>
              <a:t>a</a:t>
            </a:r>
            <a:r>
              <a:rPr sz="700" b="1" spc="-25" dirty="0">
                <a:solidFill>
                  <a:srgbClr val="423838"/>
                </a:solidFill>
                <a:latin typeface="Arial"/>
                <a:cs typeface="Arial"/>
              </a:rPr>
              <a:t>iy</a:t>
            </a:r>
            <a:r>
              <a:rPr sz="700" b="1" spc="-25" dirty="0">
                <a:solidFill>
                  <a:srgbClr val="1D1A18"/>
                </a:solidFill>
                <a:latin typeface="Arial"/>
                <a:cs typeface="Arial"/>
              </a:rPr>
              <a:t>áne</a:t>
            </a:r>
            <a:r>
              <a:rPr sz="700" b="1" spc="-25" dirty="0">
                <a:solidFill>
                  <a:srgbClr val="423838"/>
                </a:solidFill>
                <a:latin typeface="Arial"/>
                <a:cs typeface="Arial"/>
              </a:rPr>
              <a:t>l </a:t>
            </a:r>
            <a:r>
              <a:rPr sz="700" b="1" spc="35" dirty="0">
                <a:solidFill>
                  <a:srgbClr val="2F2A28"/>
                </a:solidFill>
                <a:latin typeface="Arial"/>
                <a:cs typeface="Arial"/>
              </a:rPr>
              <a:t>2</a:t>
            </a:r>
            <a:r>
              <a:rPr sz="700" b="1" spc="35" dirty="0">
                <a:solidFill>
                  <a:srgbClr val="423838"/>
                </a:solidFill>
                <a:latin typeface="Arial"/>
                <a:cs typeface="Arial"/>
              </a:rPr>
              <a:t>d</a:t>
            </a:r>
            <a:r>
              <a:rPr sz="700" b="1" spc="35" dirty="0">
                <a:solidFill>
                  <a:srgbClr val="1D1A18"/>
                </a:solidFill>
                <a:latin typeface="Arial"/>
                <a:cs typeface="Arial"/>
              </a:rPr>
              <a:t>e </a:t>
            </a:r>
            <a:r>
              <a:rPr sz="700" b="1" spc="40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00" b="1" spc="-45" dirty="0">
                <a:solidFill>
                  <a:srgbClr val="2F2A28"/>
                </a:solidFill>
                <a:latin typeface="Arial"/>
                <a:cs typeface="Arial"/>
              </a:rPr>
              <a:t>octubre, </a:t>
            </a:r>
            <a:r>
              <a:rPr sz="700" b="1" spc="-15" dirty="0">
                <a:solidFill>
                  <a:srgbClr val="423838"/>
                </a:solidFill>
                <a:latin typeface="Arial"/>
                <a:cs typeface="Arial"/>
              </a:rPr>
              <a:t>qu</a:t>
            </a:r>
            <a:r>
              <a:rPr sz="700" b="1" spc="-15" dirty="0">
                <a:solidFill>
                  <a:srgbClr val="1D1A18"/>
                </a:solidFill>
                <a:latin typeface="Arial"/>
                <a:cs typeface="Arial"/>
              </a:rPr>
              <a:t>e </a:t>
            </a:r>
            <a:r>
              <a:rPr sz="700" b="1" spc="-15" dirty="0">
                <a:solidFill>
                  <a:srgbClr val="2F2A28"/>
                </a:solidFill>
                <a:latin typeface="Arial"/>
                <a:cs typeface="Arial"/>
              </a:rPr>
              <a:t>se </a:t>
            </a:r>
            <a:r>
              <a:rPr sz="700" b="1" spc="-25" dirty="0">
                <a:solidFill>
                  <a:srgbClr val="1D1A18"/>
                </a:solidFill>
                <a:latin typeface="Arial"/>
                <a:cs typeface="Arial"/>
              </a:rPr>
              <a:t>cele</a:t>
            </a:r>
            <a:r>
              <a:rPr sz="700" b="1" spc="-25" dirty="0">
                <a:solidFill>
                  <a:srgbClr val="423838"/>
                </a:solidFill>
                <a:latin typeface="Arial"/>
                <a:cs typeface="Arial"/>
              </a:rPr>
              <a:t>br</a:t>
            </a:r>
            <a:r>
              <a:rPr sz="700" b="1" spc="-25" dirty="0">
                <a:solidFill>
                  <a:srgbClr val="1D1A18"/>
                </a:solidFill>
                <a:latin typeface="Arial"/>
                <a:cs typeface="Arial"/>
              </a:rPr>
              <a:t>ará </a:t>
            </a:r>
            <a:r>
              <a:rPr sz="700" b="1" spc="-20" dirty="0">
                <a:solidFill>
                  <a:srgbClr val="1D1A18"/>
                </a:solidFill>
                <a:latin typeface="Arial"/>
                <a:cs typeface="Arial"/>
              </a:rPr>
              <a:t>en </a:t>
            </a:r>
            <a:r>
              <a:rPr sz="700" b="1" spc="-25" dirty="0">
                <a:solidFill>
                  <a:srgbClr val="2F2A28"/>
                </a:solidFill>
                <a:latin typeface="Arial"/>
                <a:cs typeface="Arial"/>
              </a:rPr>
              <a:t>la </a:t>
            </a:r>
            <a:r>
              <a:rPr sz="700" b="1" spc="-20" dirty="0">
                <a:solidFill>
                  <a:srgbClr val="1D1A18"/>
                </a:solidFill>
                <a:latin typeface="Arial"/>
                <a:cs typeface="Arial"/>
              </a:rPr>
              <a:t>ca</a:t>
            </a:r>
            <a:r>
              <a:rPr sz="700" b="1" spc="-20" dirty="0">
                <a:solidFill>
                  <a:srgbClr val="423838"/>
                </a:solidFill>
                <a:latin typeface="Arial"/>
                <a:cs typeface="Arial"/>
              </a:rPr>
              <a:t>ptt</a:t>
            </a:r>
            <a:r>
              <a:rPr sz="700" b="1" spc="-20" dirty="0">
                <a:solidFill>
                  <a:srgbClr val="1D1A18"/>
                </a:solidFill>
                <a:latin typeface="Arial"/>
                <a:cs typeface="Arial"/>
              </a:rPr>
              <a:t>al</a:t>
            </a:r>
            <a:r>
              <a:rPr sz="700" b="1" spc="-20" dirty="0">
                <a:solidFill>
                  <a:srgbClr val="423838"/>
                </a:solidFill>
                <a:latin typeface="Arial"/>
                <a:cs typeface="Arial"/>
              </a:rPr>
              <a:t>d</a:t>
            </a:r>
            <a:r>
              <a:rPr sz="700" b="1" spc="-20" dirty="0">
                <a:solidFill>
                  <a:srgbClr val="1D1A18"/>
                </a:solidFill>
                <a:latin typeface="Arial"/>
                <a:cs typeface="Arial"/>
              </a:rPr>
              <a:t>el </a:t>
            </a:r>
            <a:r>
              <a:rPr sz="700" b="1" spc="-15" dirty="0">
                <a:solidFill>
                  <a:srgbClr val="423838"/>
                </a:solidFill>
                <a:latin typeface="Arial"/>
                <a:cs typeface="Arial"/>
              </a:rPr>
              <a:t>p</a:t>
            </a:r>
            <a:r>
              <a:rPr sz="700" b="1" spc="-15" dirty="0">
                <a:solidFill>
                  <a:srgbClr val="1D1A18"/>
                </a:solidFill>
                <a:latin typeface="Arial"/>
                <a:cs typeface="Arial"/>
              </a:rPr>
              <a:t>a</a:t>
            </a:r>
            <a:r>
              <a:rPr sz="700" b="1" spc="-15" dirty="0">
                <a:solidFill>
                  <a:srgbClr val="423838"/>
                </a:solidFill>
                <a:latin typeface="Arial"/>
                <a:cs typeface="Arial"/>
              </a:rPr>
              <a:t>ís, </a:t>
            </a:r>
            <a:r>
              <a:rPr sz="700" b="1" spc="-50" dirty="0">
                <a:solidFill>
                  <a:srgbClr val="1D1A18"/>
                </a:solidFill>
                <a:latin typeface="Arial"/>
                <a:cs typeface="Arial"/>
              </a:rPr>
              <a:t>Ba</a:t>
            </a:r>
            <a:r>
              <a:rPr sz="700" b="1" spc="-50" dirty="0">
                <a:solidFill>
                  <a:srgbClr val="423838"/>
                </a:solidFill>
                <a:latin typeface="Arial"/>
                <a:cs typeface="Arial"/>
              </a:rPr>
              <a:t>ku</a:t>
            </a:r>
            <a:r>
              <a:rPr sz="700" b="1" spc="-50" dirty="0">
                <a:latin typeface="Arial"/>
                <a:cs typeface="Arial"/>
              </a:rPr>
              <a:t>.</a:t>
            </a:r>
            <a:r>
              <a:rPr sz="700" b="1" spc="-45" dirty="0"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1D1A18"/>
                </a:solidFill>
                <a:latin typeface="Arial"/>
                <a:cs typeface="Arial"/>
              </a:rPr>
              <a:t>En </a:t>
            </a:r>
            <a:r>
              <a:rPr sz="700" b="1" spc="-35" dirty="0">
                <a:solidFill>
                  <a:srgbClr val="1D1A18"/>
                </a:solidFill>
                <a:latin typeface="Arial"/>
                <a:cs typeface="Arial"/>
              </a:rPr>
              <a:t>esta </a:t>
            </a:r>
            <a:r>
              <a:rPr sz="700" b="1" spc="-30" dirty="0">
                <a:solidFill>
                  <a:srgbClr val="1D1A18"/>
                </a:solidFill>
                <a:latin typeface="Arial"/>
                <a:cs typeface="Arial"/>
              </a:rPr>
              <a:t> feria </a:t>
            </a:r>
            <a:r>
              <a:rPr sz="700" b="1" spc="-25" dirty="0">
                <a:solidFill>
                  <a:srgbClr val="423838"/>
                </a:solidFill>
                <a:latin typeface="Arial"/>
                <a:cs typeface="Arial"/>
              </a:rPr>
              <a:t>pr</a:t>
            </a:r>
            <a:r>
              <a:rPr sz="700" b="1" spc="-25" dirty="0">
                <a:solidFill>
                  <a:srgbClr val="1D1A18"/>
                </a:solidFill>
                <a:latin typeface="Arial"/>
                <a:cs typeface="Arial"/>
              </a:rPr>
              <a:t>esentaremo</a:t>
            </a:r>
            <a:r>
              <a:rPr sz="700" b="1" spc="-25" dirty="0">
                <a:solidFill>
                  <a:srgbClr val="2F2A28"/>
                </a:solidFill>
                <a:latin typeface="Arial"/>
                <a:cs typeface="Arial"/>
              </a:rPr>
              <a:t>l</a:t>
            </a:r>
            <a:r>
              <a:rPr sz="700" b="1" spc="-25" dirty="0">
                <a:solidFill>
                  <a:srgbClr val="1D1A18"/>
                </a:solidFill>
                <a:latin typeface="Arial"/>
                <a:cs typeface="Arial"/>
              </a:rPr>
              <a:t>s</a:t>
            </a:r>
            <a:r>
              <a:rPr sz="700" b="1" spc="-25" dirty="0">
                <a:solidFill>
                  <a:srgbClr val="2F2A28"/>
                </a:solidFill>
                <a:latin typeface="Arial"/>
                <a:cs typeface="Arial"/>
              </a:rPr>
              <a:t>a </a:t>
            </a:r>
            <a:r>
              <a:rPr sz="700" b="1" spc="-35" dirty="0">
                <a:solidFill>
                  <a:srgbClr val="2F2A28"/>
                </a:solidFill>
                <a:latin typeface="Arial"/>
                <a:cs typeface="Arial"/>
              </a:rPr>
              <a:t>oferta</a:t>
            </a:r>
            <a:r>
              <a:rPr sz="700" b="1" spc="-30" dirty="0">
                <a:solidFill>
                  <a:srgbClr val="2F2A28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1D1A18"/>
                </a:solidFill>
                <a:latin typeface="Arial"/>
                <a:cs typeface="Arial"/>
              </a:rPr>
              <a:t>aca</a:t>
            </a:r>
            <a:r>
              <a:rPr sz="700" b="1" spc="-25" dirty="0">
                <a:solidFill>
                  <a:srgbClr val="423838"/>
                </a:solidFill>
                <a:latin typeface="Arial"/>
                <a:cs typeface="Arial"/>
              </a:rPr>
              <a:t>d</a:t>
            </a:r>
            <a:r>
              <a:rPr sz="700" b="1" spc="-25" dirty="0">
                <a:solidFill>
                  <a:srgbClr val="1D1A18"/>
                </a:solidFill>
                <a:latin typeface="Arial"/>
                <a:cs typeface="Arial"/>
              </a:rPr>
              <a:t>émica</a:t>
            </a:r>
            <a:r>
              <a:rPr sz="700" b="1" spc="-25" dirty="0">
                <a:solidFill>
                  <a:srgbClr val="423838"/>
                </a:solidFill>
                <a:latin typeface="Arial"/>
                <a:cs typeface="Arial"/>
              </a:rPr>
              <a:t>d</a:t>
            </a:r>
            <a:r>
              <a:rPr sz="700" b="1" spc="-25" dirty="0">
                <a:solidFill>
                  <a:srgbClr val="1D1A18"/>
                </a:solidFill>
                <a:latin typeface="Arial"/>
                <a:cs typeface="Arial"/>
              </a:rPr>
              <a:t>e</a:t>
            </a:r>
            <a:r>
              <a:rPr sz="700" b="1" spc="-20" dirty="0">
                <a:solidFill>
                  <a:srgbClr val="1D1A18"/>
                </a:solidFill>
                <a:latin typeface="Arial"/>
                <a:cs typeface="Arial"/>
              </a:rPr>
              <a:t> e</a:t>
            </a:r>
            <a:r>
              <a:rPr sz="700" b="1" spc="-20" dirty="0">
                <a:solidFill>
                  <a:srgbClr val="423838"/>
                </a:solidFill>
                <a:latin typeface="Arial"/>
                <a:cs typeface="Arial"/>
              </a:rPr>
              <a:t>x</a:t>
            </a:r>
            <a:r>
              <a:rPr sz="700" b="1" spc="-20" dirty="0">
                <a:solidFill>
                  <a:srgbClr val="1D1A18"/>
                </a:solidFill>
                <a:latin typeface="Arial"/>
                <a:cs typeface="Arial"/>
              </a:rPr>
              <a:t>celencia</a:t>
            </a:r>
            <a:r>
              <a:rPr sz="700" b="1" spc="-20" dirty="0">
                <a:solidFill>
                  <a:srgbClr val="423838"/>
                </a:solidFill>
                <a:latin typeface="Arial"/>
                <a:cs typeface="Arial"/>
              </a:rPr>
              <a:t>d</a:t>
            </a:r>
            <a:r>
              <a:rPr sz="700" b="1" spc="-20" dirty="0">
                <a:solidFill>
                  <a:srgbClr val="1D1A18"/>
                </a:solidFill>
                <a:latin typeface="Arial"/>
                <a:cs typeface="Arial"/>
              </a:rPr>
              <a:t>e </a:t>
            </a:r>
            <a:r>
              <a:rPr sz="700" b="1" spc="-5" dirty="0">
                <a:solidFill>
                  <a:srgbClr val="2F2A28"/>
                </a:solidFill>
                <a:latin typeface="Arial"/>
                <a:cs typeface="Arial"/>
              </a:rPr>
              <a:t>las </a:t>
            </a:r>
            <a:r>
              <a:rPr sz="700" b="1" dirty="0">
                <a:solidFill>
                  <a:srgbClr val="2F2A28"/>
                </a:solidFill>
                <a:latin typeface="Arial"/>
                <a:cs typeface="Arial"/>
              </a:rPr>
              <a:t> </a:t>
            </a:r>
            <a:r>
              <a:rPr sz="700" b="1" spc="-40" dirty="0">
                <a:solidFill>
                  <a:srgbClr val="2F2A28"/>
                </a:solidFill>
                <a:latin typeface="Arial"/>
                <a:cs typeface="Arial"/>
              </a:rPr>
              <a:t>Un</a:t>
            </a:r>
            <a:r>
              <a:rPr sz="700" b="1" spc="-40" dirty="0">
                <a:solidFill>
                  <a:srgbClr val="574457"/>
                </a:solidFill>
                <a:latin typeface="Arial"/>
                <a:cs typeface="Arial"/>
              </a:rPr>
              <a:t>iv</a:t>
            </a:r>
            <a:r>
              <a:rPr sz="700" b="1" spc="-40" dirty="0">
                <a:solidFill>
                  <a:srgbClr val="1D1A18"/>
                </a:solidFill>
                <a:latin typeface="Arial"/>
                <a:cs typeface="Arial"/>
              </a:rPr>
              <a:t>ers</a:t>
            </a:r>
            <a:r>
              <a:rPr sz="700" b="1" spc="-40" dirty="0">
                <a:solidFill>
                  <a:srgbClr val="423838"/>
                </a:solidFill>
                <a:latin typeface="Arial"/>
                <a:cs typeface="Arial"/>
              </a:rPr>
              <a:t>id</a:t>
            </a:r>
            <a:r>
              <a:rPr sz="700" b="1" spc="-40" dirty="0">
                <a:solidFill>
                  <a:srgbClr val="1D1A18"/>
                </a:solidFill>
                <a:latin typeface="Arial"/>
                <a:cs typeface="Arial"/>
              </a:rPr>
              <a:t>a</a:t>
            </a:r>
            <a:r>
              <a:rPr sz="700" b="1" spc="-40" dirty="0">
                <a:solidFill>
                  <a:srgbClr val="423838"/>
                </a:solidFill>
                <a:latin typeface="Arial"/>
                <a:cs typeface="Arial"/>
              </a:rPr>
              <a:t>d</a:t>
            </a:r>
            <a:r>
              <a:rPr sz="700" b="1" spc="-40" dirty="0">
                <a:solidFill>
                  <a:srgbClr val="1D1A18"/>
                </a:solidFill>
                <a:latin typeface="Arial"/>
                <a:cs typeface="Arial"/>
              </a:rPr>
              <a:t>es</a:t>
            </a:r>
            <a:r>
              <a:rPr sz="700" b="1" spc="-35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00" b="1" spc="-25" dirty="0">
                <a:solidFill>
                  <a:srgbClr val="1D1A18"/>
                </a:solidFill>
                <a:latin typeface="Arial"/>
                <a:cs typeface="Arial"/>
              </a:rPr>
              <a:t>es</a:t>
            </a:r>
            <a:r>
              <a:rPr sz="700" b="1" spc="-25" dirty="0">
                <a:solidFill>
                  <a:srgbClr val="423838"/>
                </a:solidFill>
                <a:latin typeface="Arial"/>
                <a:cs typeface="Arial"/>
              </a:rPr>
              <a:t>p</a:t>
            </a:r>
            <a:r>
              <a:rPr sz="700" b="1" spc="-25" dirty="0">
                <a:solidFill>
                  <a:srgbClr val="1D1A18"/>
                </a:solidFill>
                <a:latin typeface="Arial"/>
                <a:cs typeface="Arial"/>
              </a:rPr>
              <a:t>añola</a:t>
            </a:r>
            <a:r>
              <a:rPr sz="700" b="1" spc="-25" dirty="0">
                <a:latin typeface="Arial"/>
                <a:cs typeface="Arial"/>
              </a:rPr>
              <a:t>.</a:t>
            </a:r>
            <a:r>
              <a:rPr sz="700" b="1" spc="-25" dirty="0">
                <a:solidFill>
                  <a:srgbClr val="1D1A18"/>
                </a:solidFill>
                <a:latin typeface="Arial"/>
                <a:cs typeface="Arial"/>
              </a:rPr>
              <a:t>s </a:t>
            </a:r>
            <a:r>
              <a:rPr sz="700" b="1" spc="-20" dirty="0">
                <a:solidFill>
                  <a:srgbClr val="2F2A28"/>
                </a:solidFill>
                <a:latin typeface="Arial"/>
                <a:cs typeface="Arial"/>
              </a:rPr>
              <a:t>La</a:t>
            </a:r>
            <a:r>
              <a:rPr sz="700" b="1" spc="-15" dirty="0">
                <a:solidFill>
                  <a:srgbClr val="2F2A28"/>
                </a:solidFill>
                <a:latin typeface="Arial"/>
                <a:cs typeface="Arial"/>
              </a:rPr>
              <a:t> </a:t>
            </a:r>
            <a:r>
              <a:rPr sz="700" b="1" spc="-45" dirty="0">
                <a:solidFill>
                  <a:srgbClr val="2F2A28"/>
                </a:solidFill>
                <a:latin typeface="Arial"/>
                <a:cs typeface="Arial"/>
              </a:rPr>
              <a:t>Un</a:t>
            </a:r>
            <a:r>
              <a:rPr sz="700" b="1" spc="-45" dirty="0">
                <a:solidFill>
                  <a:srgbClr val="574457"/>
                </a:solidFill>
                <a:latin typeface="Arial"/>
                <a:cs typeface="Arial"/>
              </a:rPr>
              <a:t>iv</a:t>
            </a:r>
            <a:r>
              <a:rPr sz="700" b="1" spc="-45" dirty="0">
                <a:solidFill>
                  <a:srgbClr val="1D1A18"/>
                </a:solidFill>
                <a:latin typeface="Arial"/>
                <a:cs typeface="Arial"/>
              </a:rPr>
              <a:t>ers</a:t>
            </a:r>
            <a:r>
              <a:rPr sz="700" b="1" spc="-45" dirty="0">
                <a:solidFill>
                  <a:srgbClr val="423838"/>
                </a:solidFill>
                <a:latin typeface="Arial"/>
                <a:cs typeface="Arial"/>
              </a:rPr>
              <a:t>id</a:t>
            </a:r>
            <a:r>
              <a:rPr sz="700" b="1" spc="-45" dirty="0">
                <a:solidFill>
                  <a:srgbClr val="1D1A18"/>
                </a:solidFill>
                <a:latin typeface="Arial"/>
                <a:cs typeface="Arial"/>
              </a:rPr>
              <a:t>a</a:t>
            </a:r>
            <a:r>
              <a:rPr sz="700" b="1" spc="-45" dirty="0">
                <a:solidFill>
                  <a:srgbClr val="423838"/>
                </a:solidFill>
                <a:latin typeface="Arial"/>
                <a:cs typeface="Arial"/>
              </a:rPr>
              <a:t>d</a:t>
            </a:r>
            <a:r>
              <a:rPr sz="700" b="1" spc="-40" dirty="0">
                <a:solidFill>
                  <a:srgbClr val="423838"/>
                </a:solidFill>
                <a:latin typeface="Arial"/>
                <a:cs typeface="Arial"/>
              </a:rPr>
              <a:t> </a:t>
            </a:r>
            <a:r>
              <a:rPr sz="700" b="1" spc="-15" dirty="0">
                <a:solidFill>
                  <a:srgbClr val="423838"/>
                </a:solidFill>
                <a:latin typeface="Arial"/>
                <a:cs typeface="Arial"/>
              </a:rPr>
              <a:t>C</a:t>
            </a:r>
            <a:r>
              <a:rPr sz="700" b="1" spc="-15" dirty="0">
                <a:solidFill>
                  <a:srgbClr val="1D1A18"/>
                </a:solidFill>
                <a:latin typeface="Arial"/>
                <a:cs typeface="Arial"/>
              </a:rPr>
              <a:t>atólica</a:t>
            </a:r>
            <a:r>
              <a:rPr sz="700" b="1" spc="-15" dirty="0">
                <a:solidFill>
                  <a:srgbClr val="423838"/>
                </a:solidFill>
                <a:latin typeface="Arial"/>
                <a:cs typeface="Arial"/>
              </a:rPr>
              <a:t>d</a:t>
            </a:r>
            <a:r>
              <a:rPr sz="700" b="1" spc="-15" dirty="0">
                <a:solidFill>
                  <a:srgbClr val="1D1A18"/>
                </a:solidFill>
                <a:latin typeface="Arial"/>
                <a:cs typeface="Arial"/>
              </a:rPr>
              <a:t>e </a:t>
            </a:r>
            <a:r>
              <a:rPr sz="700" b="1" spc="-20" dirty="0">
                <a:solidFill>
                  <a:srgbClr val="423838"/>
                </a:solidFill>
                <a:latin typeface="Arial"/>
                <a:cs typeface="Arial"/>
              </a:rPr>
              <a:t>Mur</a:t>
            </a:r>
            <a:r>
              <a:rPr sz="700" b="1" spc="-20" dirty="0">
                <a:solidFill>
                  <a:srgbClr val="1D1A18"/>
                </a:solidFill>
                <a:latin typeface="Arial"/>
                <a:cs typeface="Arial"/>
              </a:rPr>
              <a:t>cia </a:t>
            </a:r>
            <a:r>
              <a:rPr sz="700" b="1" spc="-15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650" b="1" spc="-15" dirty="0">
                <a:solidFill>
                  <a:srgbClr val="574457"/>
                </a:solidFill>
                <a:latin typeface="Arial"/>
                <a:cs typeface="Arial"/>
              </a:rPr>
              <a:t>(</a:t>
            </a:r>
            <a:r>
              <a:rPr sz="650" b="1" spc="-15" dirty="0">
                <a:solidFill>
                  <a:srgbClr val="2F2A28"/>
                </a:solidFill>
                <a:latin typeface="Arial"/>
                <a:cs typeface="Arial"/>
              </a:rPr>
              <a:t>UCAM</a:t>
            </a:r>
            <a:r>
              <a:rPr sz="650" b="1" spc="-15" dirty="0">
                <a:solidFill>
                  <a:srgbClr val="7E5D57"/>
                </a:solidFill>
                <a:latin typeface="Arial"/>
                <a:cs typeface="Arial"/>
              </a:rPr>
              <a:t>)</a:t>
            </a:r>
            <a:r>
              <a:rPr sz="650" b="1" spc="-10" dirty="0">
                <a:solidFill>
                  <a:srgbClr val="7E5D57"/>
                </a:solidFill>
                <a:latin typeface="Arial"/>
                <a:cs typeface="Arial"/>
              </a:rPr>
              <a:t> </a:t>
            </a:r>
            <a:r>
              <a:rPr sz="700" b="1" spc="-35" dirty="0">
                <a:solidFill>
                  <a:srgbClr val="1D1A18"/>
                </a:solidFill>
                <a:latin typeface="Arial"/>
                <a:cs typeface="Arial"/>
              </a:rPr>
              <a:t>estará</a:t>
            </a:r>
            <a:r>
              <a:rPr sz="700" b="1" spc="125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00" b="1" spc="-40" dirty="0">
                <a:solidFill>
                  <a:srgbClr val="423838"/>
                </a:solidFill>
                <a:latin typeface="Arial"/>
                <a:cs typeface="Arial"/>
              </a:rPr>
              <a:t>pr</a:t>
            </a:r>
            <a:r>
              <a:rPr sz="700" b="1" spc="-40" dirty="0">
                <a:solidFill>
                  <a:srgbClr val="1D1A18"/>
                </a:solidFill>
                <a:latin typeface="Arial"/>
                <a:cs typeface="Arial"/>
              </a:rPr>
              <a:t>esente</a:t>
            </a:r>
            <a:r>
              <a:rPr sz="700" b="1" spc="-40" dirty="0">
                <a:latin typeface="Arial"/>
                <a:cs typeface="Arial"/>
              </a:rPr>
              <a:t>.</a:t>
            </a:r>
            <a:r>
              <a:rPr sz="700" b="1" spc="-35" dirty="0">
                <a:latin typeface="Arial"/>
                <a:cs typeface="Arial"/>
              </a:rPr>
              <a:t> </a:t>
            </a:r>
            <a:r>
              <a:rPr sz="650" b="1" spc="-10" dirty="0">
                <a:solidFill>
                  <a:srgbClr val="1D1A18"/>
                </a:solidFill>
                <a:latin typeface="Arial"/>
                <a:cs typeface="Arial"/>
              </a:rPr>
              <a:t>Es</a:t>
            </a:r>
            <a:r>
              <a:rPr sz="650" b="1" spc="-10" dirty="0">
                <a:solidFill>
                  <a:srgbClr val="423838"/>
                </a:solidFill>
                <a:latin typeface="Arial"/>
                <a:cs typeface="Arial"/>
              </a:rPr>
              <a:t>p</a:t>
            </a:r>
            <a:r>
              <a:rPr sz="650" b="1" spc="-10" dirty="0">
                <a:solidFill>
                  <a:srgbClr val="1D1A18"/>
                </a:solidFill>
                <a:latin typeface="Arial"/>
                <a:cs typeface="Arial"/>
              </a:rPr>
              <a:t>eramos </a:t>
            </a:r>
            <a:r>
              <a:rPr sz="650" b="1" spc="-10" dirty="0">
                <a:solidFill>
                  <a:srgbClr val="2F2A28"/>
                </a:solidFill>
                <a:latin typeface="Arial"/>
                <a:cs typeface="Arial"/>
              </a:rPr>
              <a:t>una</a:t>
            </a:r>
            <a:r>
              <a:rPr sz="650" b="1" spc="165" dirty="0">
                <a:solidFill>
                  <a:srgbClr val="2F2A28"/>
                </a:solidFill>
                <a:latin typeface="Arial"/>
                <a:cs typeface="Arial"/>
              </a:rPr>
              <a:t> </a:t>
            </a:r>
            <a:r>
              <a:rPr sz="650" b="1" spc="-15" dirty="0">
                <a:solidFill>
                  <a:srgbClr val="1D1A18"/>
                </a:solidFill>
                <a:latin typeface="Arial"/>
                <a:cs typeface="Arial"/>
              </a:rPr>
              <a:t>gran</a:t>
            </a:r>
            <a:r>
              <a:rPr sz="650" b="1" spc="-10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650" b="1" spc="-25" dirty="0">
                <a:solidFill>
                  <a:srgbClr val="1D1A18"/>
                </a:solidFill>
                <a:latin typeface="Arial"/>
                <a:cs typeface="Arial"/>
              </a:rPr>
              <a:t>afluencia</a:t>
            </a:r>
            <a:r>
              <a:rPr sz="650" b="1" spc="-20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650" b="1" spc="5" dirty="0">
                <a:solidFill>
                  <a:srgbClr val="423838"/>
                </a:solidFill>
                <a:latin typeface="Arial"/>
                <a:cs typeface="Arial"/>
              </a:rPr>
              <a:t>d</a:t>
            </a:r>
            <a:r>
              <a:rPr sz="650" b="1" spc="5" dirty="0">
                <a:solidFill>
                  <a:srgbClr val="1D1A18"/>
                </a:solidFill>
                <a:latin typeface="Arial"/>
                <a:cs typeface="Arial"/>
              </a:rPr>
              <a:t>e </a:t>
            </a:r>
            <a:r>
              <a:rPr sz="650" b="1" spc="10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00" b="1" spc="-80" dirty="0">
                <a:solidFill>
                  <a:srgbClr val="625D6D"/>
                </a:solidFill>
                <a:latin typeface="Arial"/>
                <a:cs typeface="Arial"/>
              </a:rPr>
              <a:t>v</a:t>
            </a:r>
            <a:r>
              <a:rPr sz="700" b="1" spc="10" dirty="0">
                <a:solidFill>
                  <a:srgbClr val="2F2A28"/>
                </a:solidFill>
                <a:latin typeface="Arial"/>
                <a:cs typeface="Arial"/>
              </a:rPr>
              <a:t>i</a:t>
            </a:r>
            <a:r>
              <a:rPr sz="700" b="1" spc="-75" dirty="0">
                <a:solidFill>
                  <a:srgbClr val="2F2A28"/>
                </a:solidFill>
                <a:latin typeface="Arial"/>
                <a:cs typeface="Arial"/>
              </a:rPr>
              <a:t>s</a:t>
            </a:r>
            <a:r>
              <a:rPr sz="700" b="1" spc="-50" dirty="0">
                <a:solidFill>
                  <a:srgbClr val="2F2A28"/>
                </a:solidFill>
                <a:latin typeface="Arial"/>
                <a:cs typeface="Arial"/>
              </a:rPr>
              <a:t>t</a:t>
            </a:r>
            <a:r>
              <a:rPr sz="700" b="1" spc="-135" dirty="0">
                <a:solidFill>
                  <a:srgbClr val="2F2A28"/>
                </a:solidFill>
                <a:latin typeface="Arial"/>
                <a:cs typeface="Arial"/>
              </a:rPr>
              <a:t>t</a:t>
            </a:r>
            <a:r>
              <a:rPr sz="700" b="1" spc="15" dirty="0">
                <a:solidFill>
                  <a:srgbClr val="2F2A28"/>
                </a:solidFill>
                <a:latin typeface="Arial"/>
                <a:cs typeface="Arial"/>
              </a:rPr>
              <a:t>ante</a:t>
            </a:r>
            <a:r>
              <a:rPr sz="700" b="1" spc="20" dirty="0">
                <a:solidFill>
                  <a:srgbClr val="2F2A28"/>
                </a:solidFill>
                <a:latin typeface="Arial"/>
                <a:cs typeface="Arial"/>
              </a:rPr>
              <a:t>s</a:t>
            </a:r>
            <a:r>
              <a:rPr sz="700" b="1" spc="-120" dirty="0">
                <a:solidFill>
                  <a:srgbClr val="2F2A28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D1A18"/>
                </a:solidFill>
                <a:latin typeface="Arial"/>
                <a:cs typeface="Arial"/>
              </a:rPr>
              <a:t>a</a:t>
            </a:r>
            <a:r>
              <a:rPr sz="700" b="1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00" b="1" spc="-35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00" b="1" spc="-15" dirty="0">
                <a:solidFill>
                  <a:srgbClr val="2F2A28"/>
                </a:solidFill>
                <a:latin typeface="Arial"/>
                <a:cs typeface="Arial"/>
              </a:rPr>
              <a:t>los</a:t>
            </a:r>
            <a:r>
              <a:rPr sz="700" b="1" dirty="0">
                <a:solidFill>
                  <a:srgbClr val="2F2A28"/>
                </a:solidFill>
                <a:latin typeface="Arial"/>
                <a:cs typeface="Arial"/>
              </a:rPr>
              <a:t> </a:t>
            </a:r>
            <a:r>
              <a:rPr sz="700" b="1" spc="-20" dirty="0">
                <a:solidFill>
                  <a:srgbClr val="423838"/>
                </a:solidFill>
                <a:latin typeface="Arial"/>
                <a:cs typeface="Arial"/>
              </a:rPr>
              <a:t>q</a:t>
            </a:r>
            <a:r>
              <a:rPr sz="700" b="1" spc="-45" dirty="0">
                <a:solidFill>
                  <a:srgbClr val="423838"/>
                </a:solidFill>
                <a:latin typeface="Arial"/>
                <a:cs typeface="Arial"/>
              </a:rPr>
              <a:t>u</a:t>
            </a:r>
            <a:r>
              <a:rPr sz="700" b="1" spc="20" dirty="0">
                <a:solidFill>
                  <a:srgbClr val="1D1A18"/>
                </a:solidFill>
                <a:latin typeface="Arial"/>
                <a:cs typeface="Arial"/>
              </a:rPr>
              <a:t>e</a:t>
            </a:r>
            <a:r>
              <a:rPr sz="700" b="1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00" b="1" spc="-75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00" b="1" spc="-60" dirty="0">
                <a:solidFill>
                  <a:srgbClr val="1D1A18"/>
                </a:solidFill>
                <a:latin typeface="Arial"/>
                <a:cs typeface="Arial"/>
              </a:rPr>
              <a:t>animaremo</a:t>
            </a:r>
            <a:r>
              <a:rPr sz="700" b="1" spc="-55" dirty="0">
                <a:solidFill>
                  <a:srgbClr val="1D1A18"/>
                </a:solidFill>
                <a:latin typeface="Arial"/>
                <a:cs typeface="Arial"/>
              </a:rPr>
              <a:t>s</a:t>
            </a:r>
            <a:r>
              <a:rPr sz="700" b="1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00" b="1" spc="-15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00" b="1" spc="20" dirty="0">
                <a:solidFill>
                  <a:srgbClr val="1D1A18"/>
                </a:solidFill>
                <a:latin typeface="Arial"/>
                <a:cs typeface="Arial"/>
              </a:rPr>
              <a:t>a</a:t>
            </a:r>
            <a:r>
              <a:rPr sz="700" b="1" spc="55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00" b="1" spc="15" dirty="0">
                <a:solidFill>
                  <a:srgbClr val="423838"/>
                </a:solidFill>
                <a:latin typeface="Arial"/>
                <a:cs typeface="Arial"/>
              </a:rPr>
              <a:t>q</a:t>
            </a:r>
            <a:r>
              <a:rPr sz="700" b="1" spc="-85" dirty="0">
                <a:solidFill>
                  <a:srgbClr val="423838"/>
                </a:solidFill>
                <a:latin typeface="Arial"/>
                <a:cs typeface="Arial"/>
              </a:rPr>
              <a:t>u</a:t>
            </a:r>
            <a:r>
              <a:rPr sz="700" b="1" spc="20" dirty="0">
                <a:solidFill>
                  <a:srgbClr val="1D1A18"/>
                </a:solidFill>
                <a:latin typeface="Arial"/>
                <a:cs typeface="Arial"/>
              </a:rPr>
              <a:t>e</a:t>
            </a:r>
            <a:r>
              <a:rPr sz="700" b="1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00" b="1" spc="-10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00" b="1" spc="-55" dirty="0">
                <a:solidFill>
                  <a:srgbClr val="1D1A18"/>
                </a:solidFill>
                <a:latin typeface="Arial"/>
                <a:cs typeface="Arial"/>
              </a:rPr>
              <a:t>elija</a:t>
            </a:r>
            <a:r>
              <a:rPr sz="700" b="1" spc="-75" dirty="0">
                <a:solidFill>
                  <a:srgbClr val="1D1A18"/>
                </a:solidFill>
                <a:latin typeface="Arial"/>
                <a:cs typeface="Arial"/>
              </a:rPr>
              <a:t>n</a:t>
            </a:r>
            <a:r>
              <a:rPr sz="700" b="1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00" b="1" spc="-75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00" b="1" spc="-35" dirty="0">
                <a:solidFill>
                  <a:srgbClr val="1D1A18"/>
                </a:solidFill>
                <a:latin typeface="Arial"/>
                <a:cs typeface="Arial"/>
              </a:rPr>
              <a:t>E</a:t>
            </a:r>
            <a:r>
              <a:rPr sz="700" b="1" spc="-95" dirty="0">
                <a:solidFill>
                  <a:srgbClr val="1D1A18"/>
                </a:solidFill>
                <a:latin typeface="Arial"/>
                <a:cs typeface="Arial"/>
              </a:rPr>
              <a:t>s</a:t>
            </a:r>
            <a:r>
              <a:rPr sz="700" b="1" spc="-45" dirty="0">
                <a:solidFill>
                  <a:srgbClr val="423838"/>
                </a:solidFill>
                <a:latin typeface="Arial"/>
                <a:cs typeface="Arial"/>
              </a:rPr>
              <a:t>p</a:t>
            </a:r>
            <a:r>
              <a:rPr sz="700" b="1" spc="15" dirty="0">
                <a:solidFill>
                  <a:srgbClr val="1D1A18"/>
                </a:solidFill>
                <a:latin typeface="Arial"/>
                <a:cs typeface="Arial"/>
              </a:rPr>
              <a:t>añ</a:t>
            </a:r>
            <a:r>
              <a:rPr sz="700" b="1" spc="20" dirty="0">
                <a:solidFill>
                  <a:srgbClr val="1D1A18"/>
                </a:solidFill>
                <a:latin typeface="Arial"/>
                <a:cs typeface="Arial"/>
              </a:rPr>
              <a:t>a</a:t>
            </a:r>
            <a:r>
              <a:rPr sz="700" b="1" spc="-15" dirty="0">
                <a:solidFill>
                  <a:srgbClr val="1D1A18"/>
                </a:solidFill>
                <a:latin typeface="Arial"/>
                <a:cs typeface="Arial"/>
              </a:rPr>
              <a:t> </a:t>
            </a:r>
            <a:r>
              <a:rPr sz="700" b="1" spc="-50" dirty="0">
                <a:solidFill>
                  <a:srgbClr val="1D1A18"/>
                </a:solidFill>
                <a:latin typeface="Arial"/>
                <a:cs typeface="Arial"/>
              </a:rPr>
              <a:t>como  </a:t>
            </a:r>
            <a:r>
              <a:rPr sz="700" b="1" dirty="0">
                <a:solidFill>
                  <a:srgbClr val="423838"/>
                </a:solidFill>
                <a:latin typeface="Arial"/>
                <a:cs typeface="Arial"/>
              </a:rPr>
              <a:t>d</a:t>
            </a:r>
            <a:r>
              <a:rPr sz="700" b="1" spc="10" dirty="0">
                <a:solidFill>
                  <a:srgbClr val="1D1A18"/>
                </a:solidFill>
                <a:latin typeface="Arial"/>
                <a:cs typeface="Arial"/>
              </a:rPr>
              <a:t>estin</a:t>
            </a:r>
            <a:r>
              <a:rPr sz="700" b="1" spc="-240" dirty="0">
                <a:solidFill>
                  <a:srgbClr val="1D1A18"/>
                </a:solidFill>
                <a:latin typeface="Arial"/>
                <a:cs typeface="Arial"/>
              </a:rPr>
              <a:t>o</a:t>
            </a:r>
            <a:r>
              <a:rPr sz="700" b="1" spc="-45" dirty="0">
                <a:solidFill>
                  <a:srgbClr val="423838"/>
                </a:solidFill>
                <a:latin typeface="Arial"/>
                <a:cs typeface="Arial"/>
              </a:rPr>
              <a:t>p</a:t>
            </a:r>
            <a:r>
              <a:rPr sz="700" b="1" spc="10" dirty="0">
                <a:solidFill>
                  <a:srgbClr val="1D1A18"/>
                </a:solidFill>
                <a:latin typeface="Arial"/>
                <a:cs typeface="Arial"/>
              </a:rPr>
              <a:t>ar</a:t>
            </a:r>
            <a:r>
              <a:rPr sz="700" b="1" spc="40" dirty="0">
                <a:solidFill>
                  <a:srgbClr val="1D1A18"/>
                </a:solidFill>
                <a:latin typeface="Arial"/>
                <a:cs typeface="Arial"/>
              </a:rPr>
              <a:t>a</a:t>
            </a:r>
            <a:r>
              <a:rPr sz="700" b="1" spc="-35" dirty="0">
                <a:solidFill>
                  <a:srgbClr val="2F2A28"/>
                </a:solidFill>
                <a:latin typeface="Arial"/>
                <a:cs typeface="Arial"/>
              </a:rPr>
              <a:t>realiza</a:t>
            </a:r>
            <a:r>
              <a:rPr sz="700" b="1" spc="-25" dirty="0">
                <a:solidFill>
                  <a:srgbClr val="2F2A28"/>
                </a:solidFill>
                <a:latin typeface="Arial"/>
                <a:cs typeface="Arial"/>
              </a:rPr>
              <a:t>r</a:t>
            </a:r>
            <a:r>
              <a:rPr sz="700" b="1" spc="-40" dirty="0">
                <a:solidFill>
                  <a:srgbClr val="2F2A28"/>
                </a:solidFill>
                <a:latin typeface="Arial"/>
                <a:cs typeface="Arial"/>
              </a:rPr>
              <a:t> </a:t>
            </a:r>
            <a:r>
              <a:rPr sz="700" b="1" spc="-15" dirty="0">
                <a:solidFill>
                  <a:srgbClr val="2F2A28"/>
                </a:solidFill>
                <a:latin typeface="Arial"/>
                <a:cs typeface="Arial"/>
              </a:rPr>
              <a:t>su</a:t>
            </a:r>
            <a:r>
              <a:rPr sz="700" b="1" spc="-10" dirty="0">
                <a:solidFill>
                  <a:srgbClr val="2F2A28"/>
                </a:solidFill>
                <a:latin typeface="Arial"/>
                <a:cs typeface="Arial"/>
              </a:rPr>
              <a:t>s</a:t>
            </a:r>
            <a:r>
              <a:rPr sz="700" b="1" spc="-105" dirty="0">
                <a:solidFill>
                  <a:srgbClr val="2F2A28"/>
                </a:solidFill>
                <a:latin typeface="Arial"/>
                <a:cs typeface="Arial"/>
              </a:rPr>
              <a:t> </a:t>
            </a:r>
            <a:r>
              <a:rPr sz="700" b="1" spc="10" dirty="0">
                <a:solidFill>
                  <a:srgbClr val="1D1A18"/>
                </a:solidFill>
                <a:latin typeface="Arial"/>
                <a:cs typeface="Arial"/>
              </a:rPr>
              <a:t>est</a:t>
            </a:r>
            <a:r>
              <a:rPr sz="700" b="1" spc="-229" dirty="0">
                <a:solidFill>
                  <a:srgbClr val="1D1A18"/>
                </a:solidFill>
                <a:latin typeface="Arial"/>
                <a:cs typeface="Arial"/>
              </a:rPr>
              <a:t>u</a:t>
            </a:r>
            <a:r>
              <a:rPr sz="700" b="1" spc="-5" dirty="0">
                <a:solidFill>
                  <a:srgbClr val="423838"/>
                </a:solidFill>
                <a:latin typeface="Arial"/>
                <a:cs typeface="Arial"/>
              </a:rPr>
              <a:t>dio</a:t>
            </a:r>
            <a:r>
              <a:rPr sz="700" b="1" spc="-70" dirty="0">
                <a:solidFill>
                  <a:srgbClr val="423838"/>
                </a:solidFill>
                <a:latin typeface="Arial"/>
                <a:cs typeface="Arial"/>
              </a:rPr>
              <a:t>s</a:t>
            </a:r>
            <a:r>
              <a:rPr sz="700" b="1" spc="30" dirty="0">
                <a:solidFill>
                  <a:srgbClr val="2F2A28"/>
                </a:solidFill>
                <a:latin typeface="Arial"/>
                <a:cs typeface="Arial"/>
              </a:rPr>
              <a:t>u</a:t>
            </a:r>
            <a:r>
              <a:rPr sz="700" b="1" spc="-170" dirty="0">
                <a:solidFill>
                  <a:srgbClr val="2F2A28"/>
                </a:solidFill>
                <a:latin typeface="Arial"/>
                <a:cs typeface="Arial"/>
              </a:rPr>
              <a:t>n</a:t>
            </a:r>
            <a:r>
              <a:rPr sz="700" b="1" dirty="0">
                <a:solidFill>
                  <a:srgbClr val="574457"/>
                </a:solidFill>
                <a:latin typeface="Arial"/>
                <a:cs typeface="Arial"/>
              </a:rPr>
              <a:t>i</a:t>
            </a:r>
            <a:r>
              <a:rPr sz="700" b="1" spc="-75" dirty="0">
                <a:solidFill>
                  <a:srgbClr val="574457"/>
                </a:solidFill>
                <a:latin typeface="Arial"/>
                <a:cs typeface="Arial"/>
              </a:rPr>
              <a:t>v</a:t>
            </a:r>
            <a:r>
              <a:rPr sz="700" b="1" spc="10" dirty="0">
                <a:solidFill>
                  <a:srgbClr val="1D1A18"/>
                </a:solidFill>
                <a:latin typeface="Arial"/>
                <a:cs typeface="Arial"/>
              </a:rPr>
              <a:t>er</a:t>
            </a:r>
            <a:r>
              <a:rPr sz="700" b="1" spc="-110" dirty="0">
                <a:solidFill>
                  <a:srgbClr val="1D1A18"/>
                </a:solidFill>
                <a:latin typeface="Arial"/>
                <a:cs typeface="Arial"/>
              </a:rPr>
              <a:t>s</a:t>
            </a:r>
            <a:r>
              <a:rPr sz="700" b="1" spc="-50" dirty="0">
                <a:solidFill>
                  <a:srgbClr val="1D1A18"/>
                </a:solidFill>
                <a:latin typeface="Arial"/>
                <a:cs typeface="Arial"/>
              </a:rPr>
              <a:t>t</a:t>
            </a:r>
            <a:r>
              <a:rPr sz="700" b="1" spc="-135" dirty="0">
                <a:solidFill>
                  <a:srgbClr val="1D1A18"/>
                </a:solidFill>
                <a:latin typeface="Arial"/>
                <a:cs typeface="Arial"/>
              </a:rPr>
              <a:t>t</a:t>
            </a:r>
            <a:r>
              <a:rPr sz="700" b="1" spc="10" dirty="0">
                <a:solidFill>
                  <a:srgbClr val="1D1A18"/>
                </a:solidFill>
                <a:latin typeface="Arial"/>
                <a:cs typeface="Arial"/>
              </a:rPr>
              <a:t>ario</a:t>
            </a:r>
            <a:r>
              <a:rPr sz="700" b="1" spc="-315" dirty="0">
                <a:solidFill>
                  <a:srgbClr val="1D1A18"/>
                </a:solidFill>
                <a:latin typeface="Arial"/>
                <a:cs typeface="Arial"/>
              </a:rPr>
              <a:t>s</a:t>
            </a:r>
            <a:r>
              <a:rPr sz="700" b="1" spc="-10" dirty="0">
                <a:latin typeface="Arial"/>
                <a:cs typeface="Arial"/>
              </a:rPr>
              <a:t>.</a:t>
            </a:r>
            <a:r>
              <a:rPr sz="700" b="1" spc="-95" dirty="0">
                <a:latin typeface="Arial"/>
                <a:cs typeface="Arial"/>
              </a:rPr>
              <a:t> </a:t>
            </a:r>
            <a:r>
              <a:rPr sz="700" b="1" spc="-40" dirty="0">
                <a:solidFill>
                  <a:srgbClr val="8E7C72"/>
                </a:solidFill>
                <a:latin typeface="Arial"/>
                <a:cs typeface="Arial"/>
              </a:rPr>
              <a:t>¡</a:t>
            </a:r>
            <a:r>
              <a:rPr sz="700" b="1" spc="15" dirty="0">
                <a:solidFill>
                  <a:srgbClr val="2F2A28"/>
                </a:solidFill>
                <a:latin typeface="Arial"/>
                <a:cs typeface="Arial"/>
              </a:rPr>
              <a:t>Nos</a:t>
            </a:r>
            <a:r>
              <a:rPr sz="700" b="1" spc="-50" dirty="0">
                <a:solidFill>
                  <a:srgbClr val="625D6D"/>
                </a:solidFill>
                <a:latin typeface="Arial"/>
                <a:cs typeface="Arial"/>
              </a:rPr>
              <a:t>v</a:t>
            </a:r>
            <a:r>
              <a:rPr sz="700" b="1" spc="20" dirty="0">
                <a:solidFill>
                  <a:srgbClr val="1D1A18"/>
                </a:solidFill>
                <a:latin typeface="Arial"/>
                <a:cs typeface="Arial"/>
              </a:rPr>
              <a:t>emo</a:t>
            </a:r>
            <a:r>
              <a:rPr sz="700" b="1" spc="-150" dirty="0">
                <a:solidFill>
                  <a:srgbClr val="1D1A18"/>
                </a:solidFill>
                <a:latin typeface="Arial"/>
                <a:cs typeface="Arial"/>
              </a:rPr>
              <a:t>s</a:t>
            </a:r>
            <a:r>
              <a:rPr sz="700" b="1" spc="-20" dirty="0">
                <a:solidFill>
                  <a:srgbClr val="1D1A18"/>
                </a:solidFill>
                <a:latin typeface="Arial"/>
                <a:cs typeface="Arial"/>
              </a:rPr>
              <a:t>en  </a:t>
            </a:r>
            <a:r>
              <a:rPr sz="700" b="1" spc="-65" dirty="0">
                <a:solidFill>
                  <a:srgbClr val="1D1A18"/>
                </a:solidFill>
                <a:latin typeface="Arial"/>
                <a:cs typeface="Arial"/>
              </a:rPr>
              <a:t>Ba</a:t>
            </a:r>
            <a:r>
              <a:rPr sz="700" b="1" spc="-65" dirty="0">
                <a:solidFill>
                  <a:srgbClr val="423838"/>
                </a:solidFill>
                <a:latin typeface="Arial"/>
                <a:cs typeface="Arial"/>
              </a:rPr>
              <a:t>ku</a:t>
            </a:r>
            <a:r>
              <a:rPr sz="700" b="1" spc="-65" dirty="0">
                <a:solidFill>
                  <a:srgbClr val="8E7C72"/>
                </a:solidFill>
                <a:latin typeface="Arial"/>
                <a:cs typeface="Arial"/>
              </a:rPr>
              <a:t>!</a:t>
            </a:r>
            <a:endParaRPr sz="70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624633" y="4820534"/>
            <a:ext cx="1501140" cy="37655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300" spc="65" dirty="0">
                <a:solidFill>
                  <a:srgbClr val="2A599C"/>
                </a:solidFill>
                <a:latin typeface="Courier New"/>
                <a:cs typeface="Courier New"/>
              </a:rPr>
              <a:t>•</a:t>
            </a:r>
            <a:r>
              <a:rPr sz="2300" spc="65" dirty="0">
                <a:solidFill>
                  <a:srgbClr val="2A3B54"/>
                </a:solidFill>
                <a:latin typeface="Courier New"/>
                <a:cs typeface="Courier New"/>
              </a:rPr>
              <a:t>•••••••</a:t>
            </a:r>
            <a:endParaRPr sz="2300">
              <a:latin typeface="Courier New"/>
              <a:cs typeface="Courier New"/>
            </a:endParaRP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3613402"/>
            <a:ext cx="6755892" cy="3208020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925056" y="22859"/>
            <a:ext cx="4107179" cy="306781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70476" y="4067555"/>
            <a:ext cx="6783324" cy="255117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7002018" y="3327019"/>
            <a:ext cx="498856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solidFill>
                  <a:srgbClr val="FF0000"/>
                </a:solidFill>
                <a:latin typeface="Calibri"/>
                <a:cs typeface="Calibri"/>
                <a:hlinkClick r:id="rId5"/>
              </a:rPr>
              <a:t>http://sepie.es/convocatoria/index.html</a:t>
            </a:r>
            <a:endParaRPr sz="24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86868" y="0"/>
            <a:ext cx="6356604" cy="3944112"/>
          </a:xfrm>
          <a:prstGeom prst="rect">
            <a:avLst/>
          </a:prstGeom>
        </p:spPr>
      </p:pic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840295" cy="6827383"/>
          </a:xfrm>
          <a:prstGeom prst="rect">
            <a:avLst/>
          </a:prstGeom>
        </p:spPr>
      </p:pic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680591" y="245059"/>
            <a:ext cx="870851" cy="428616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734779" y="275673"/>
            <a:ext cx="1558366" cy="382693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863928" y="2258024"/>
            <a:ext cx="2780614" cy="3604971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1015509" y="199134"/>
            <a:ext cx="718070" cy="459231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581283" y="168519"/>
            <a:ext cx="1902460" cy="612775"/>
            <a:chOff x="1581283" y="168519"/>
            <a:chExt cx="1902460" cy="612775"/>
          </a:xfrm>
        </p:grpSpPr>
        <p:sp>
          <p:nvSpPr>
            <p:cNvPr id="8" name="object 8"/>
            <p:cNvSpPr/>
            <p:nvPr/>
          </p:nvSpPr>
          <p:spPr>
            <a:xfrm>
              <a:off x="1588922" y="168519"/>
              <a:ext cx="0" cy="612775"/>
            </a:xfrm>
            <a:custGeom>
              <a:avLst/>
              <a:gdLst/>
              <a:ahLst/>
              <a:cxnLst/>
              <a:rect l="l" t="t" r="r" b="b"/>
              <a:pathLst>
                <a:path h="612775">
                  <a:moveTo>
                    <a:pt x="0" y="612309"/>
                  </a:moveTo>
                  <a:lnTo>
                    <a:pt x="0" y="0"/>
                  </a:lnTo>
                </a:path>
              </a:pathLst>
            </a:custGeom>
            <a:ln w="15278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1588922" y="183827"/>
              <a:ext cx="1894839" cy="0"/>
            </a:xfrm>
            <a:custGeom>
              <a:avLst/>
              <a:gdLst/>
              <a:ahLst/>
              <a:cxnLst/>
              <a:rect l="l" t="t" r="r" b="b"/>
              <a:pathLst>
                <a:path w="1894839">
                  <a:moveTo>
                    <a:pt x="0" y="0"/>
                  </a:moveTo>
                  <a:lnTo>
                    <a:pt x="1894484" y="0"/>
                  </a:lnTo>
                </a:path>
              </a:pathLst>
            </a:custGeom>
            <a:ln w="2296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2016709" y="757867"/>
              <a:ext cx="1466850" cy="0"/>
            </a:xfrm>
            <a:custGeom>
              <a:avLst/>
              <a:gdLst/>
              <a:ahLst/>
              <a:cxnLst/>
              <a:rect l="l" t="t" r="r" b="b"/>
              <a:pathLst>
                <a:path w="1466850">
                  <a:moveTo>
                    <a:pt x="0" y="0"/>
                  </a:moveTo>
                  <a:lnTo>
                    <a:pt x="1466697" y="0"/>
                  </a:lnTo>
                </a:path>
              </a:pathLst>
            </a:custGeom>
            <a:ln w="765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8472145" y="0"/>
            <a:ext cx="2184400" cy="76073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sz="4800" spc="-455" dirty="0">
                <a:solidFill>
                  <a:srgbClr val="053F90"/>
                </a:solidFill>
              </a:rPr>
              <a:t>11</a:t>
            </a:r>
            <a:r>
              <a:rPr sz="4800" spc="-280" dirty="0">
                <a:solidFill>
                  <a:srgbClr val="053F90"/>
                </a:solidFill>
              </a:rPr>
              <a:t>1</a:t>
            </a:r>
            <a:r>
              <a:rPr sz="2350" spc="35" dirty="0">
                <a:solidFill>
                  <a:srgbClr val="053F90"/>
                </a:solidFill>
                <a:latin typeface="Arial"/>
                <a:cs typeface="Arial"/>
              </a:rPr>
              <a:t>Erasmus+</a:t>
            </a:r>
            <a:endParaRPr sz="235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534205" y="520653"/>
            <a:ext cx="2465705" cy="28575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  <a:tabLst>
                <a:tab pos="2312035" algn="l"/>
              </a:tabLst>
            </a:pPr>
            <a:r>
              <a:rPr sz="950" b="1" spc="5" dirty="0">
                <a:solidFill>
                  <a:srgbClr val="3160A1"/>
                </a:solidFill>
                <a:latin typeface="Arial"/>
                <a:cs typeface="Arial"/>
              </a:rPr>
              <a:t>E</a:t>
            </a:r>
            <a:r>
              <a:rPr sz="950" b="1" spc="-145" dirty="0">
                <a:solidFill>
                  <a:srgbClr val="3160A1"/>
                </a:solidFill>
                <a:latin typeface="Arial"/>
                <a:cs typeface="Arial"/>
              </a:rPr>
              <a:t>n</a:t>
            </a:r>
            <a:r>
              <a:rPr sz="950" b="1" spc="40" dirty="0">
                <a:solidFill>
                  <a:srgbClr val="6983B1"/>
                </a:solidFill>
                <a:latin typeface="Arial"/>
                <a:cs typeface="Arial"/>
              </a:rPr>
              <a:t>r</a:t>
            </a:r>
            <a:r>
              <a:rPr sz="950" b="1" spc="5" dirty="0">
                <a:solidFill>
                  <a:srgbClr val="4970A8"/>
                </a:solidFill>
                <a:latin typeface="Arial"/>
                <a:cs typeface="Arial"/>
              </a:rPr>
              <a:t>iqueciend</a:t>
            </a:r>
            <a:r>
              <a:rPr sz="950" b="1" spc="-175" dirty="0">
                <a:solidFill>
                  <a:srgbClr val="4970A8"/>
                </a:solidFill>
                <a:latin typeface="Arial"/>
                <a:cs typeface="Arial"/>
              </a:rPr>
              <a:t>o</a:t>
            </a:r>
            <a:r>
              <a:rPr sz="950" b="1" spc="-55" dirty="0">
                <a:solidFill>
                  <a:srgbClr val="3160A1"/>
                </a:solidFill>
                <a:latin typeface="Arial"/>
                <a:cs typeface="Arial"/>
              </a:rPr>
              <a:t>v</a:t>
            </a:r>
            <a:r>
              <a:rPr sz="950" b="1" dirty="0">
                <a:solidFill>
                  <a:srgbClr val="95A1C3"/>
                </a:solidFill>
                <a:latin typeface="Arial"/>
                <a:cs typeface="Arial"/>
              </a:rPr>
              <a:t>i</a:t>
            </a:r>
            <a:r>
              <a:rPr sz="950" b="1" spc="50" dirty="0">
                <a:solidFill>
                  <a:srgbClr val="3160A1"/>
                </a:solidFill>
                <a:latin typeface="Arial"/>
                <a:cs typeface="Arial"/>
              </a:rPr>
              <a:t>d</a:t>
            </a:r>
            <a:r>
              <a:rPr sz="950" b="1" spc="-135" dirty="0">
                <a:solidFill>
                  <a:srgbClr val="3160A1"/>
                </a:solidFill>
                <a:latin typeface="Arial"/>
                <a:cs typeface="Arial"/>
              </a:rPr>
              <a:t>a</a:t>
            </a:r>
            <a:r>
              <a:rPr sz="950" b="1" spc="-145" dirty="0">
                <a:solidFill>
                  <a:srgbClr val="3160A1"/>
                </a:solidFill>
                <a:latin typeface="Arial"/>
                <a:cs typeface="Arial"/>
              </a:rPr>
              <a:t>s</a:t>
            </a:r>
            <a:r>
              <a:rPr sz="950" b="1" spc="-30" dirty="0">
                <a:solidFill>
                  <a:srgbClr val="6983B1"/>
                </a:solidFill>
                <a:latin typeface="Arial"/>
                <a:cs typeface="Arial"/>
              </a:rPr>
              <a:t>,</a:t>
            </a:r>
            <a:r>
              <a:rPr sz="950" b="1" dirty="0">
                <a:solidFill>
                  <a:srgbClr val="6983B1"/>
                </a:solidFill>
                <a:latin typeface="Arial"/>
                <a:cs typeface="Arial"/>
              </a:rPr>
              <a:t> </a:t>
            </a:r>
            <a:r>
              <a:rPr sz="950" b="1" spc="-30" dirty="0">
                <a:solidFill>
                  <a:srgbClr val="3160A1"/>
                </a:solidFill>
                <a:latin typeface="Arial"/>
                <a:cs typeface="Arial"/>
              </a:rPr>
              <a:t>abriendo</a:t>
            </a:r>
            <a:r>
              <a:rPr sz="950" b="1" spc="-20" dirty="0">
                <a:solidFill>
                  <a:srgbClr val="3160A1"/>
                </a:solidFill>
                <a:latin typeface="Arial"/>
                <a:cs typeface="Arial"/>
              </a:rPr>
              <a:t> </a:t>
            </a:r>
            <a:r>
              <a:rPr sz="950" b="1" spc="-25" dirty="0">
                <a:solidFill>
                  <a:srgbClr val="3160A1"/>
                </a:solidFill>
                <a:latin typeface="Arial"/>
                <a:cs typeface="Arial"/>
              </a:rPr>
              <a:t>mente</a:t>
            </a:r>
            <a:r>
              <a:rPr sz="950" b="1" spc="-130" dirty="0">
                <a:solidFill>
                  <a:srgbClr val="3160A1"/>
                </a:solidFill>
                <a:latin typeface="Arial"/>
                <a:cs typeface="Arial"/>
              </a:rPr>
              <a:t>s</a:t>
            </a:r>
            <a:r>
              <a:rPr sz="950" b="1" spc="-10" dirty="0">
                <a:solidFill>
                  <a:srgbClr val="95A1C3"/>
                </a:solidFill>
                <a:latin typeface="Arial"/>
                <a:cs typeface="Arial"/>
              </a:rPr>
              <a:t>.</a:t>
            </a:r>
            <a:r>
              <a:rPr sz="950" b="1" dirty="0">
                <a:solidFill>
                  <a:srgbClr val="95A1C3"/>
                </a:solidFill>
                <a:latin typeface="Arial"/>
                <a:cs typeface="Arial"/>
              </a:rPr>
              <a:t>	</a:t>
            </a:r>
            <a:r>
              <a:rPr sz="1700" i="1" spc="-45" dirty="0">
                <a:solidFill>
                  <a:srgbClr val="663448"/>
                </a:solidFill>
                <a:latin typeface="Times New Roman"/>
                <a:cs typeface="Times New Roman"/>
              </a:rPr>
              <a:t>&gt;</a:t>
            </a:r>
            <a:endParaRPr sz="17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5735059" y="1486317"/>
            <a:ext cx="4772660" cy="173990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marR="5080" indent="1270">
              <a:lnSpc>
                <a:spcPct val="119700"/>
              </a:lnSpc>
              <a:spcBef>
                <a:spcPts val="95"/>
              </a:spcBef>
            </a:pPr>
            <a:r>
              <a:rPr sz="2350" u="heavy" spc="7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Arial"/>
                <a:cs typeface="Arial"/>
                <a:hlinkClick r:id="rId7"/>
              </a:rPr>
              <a:t>acreditaciones.escolar@sepie.es </a:t>
            </a:r>
            <a:r>
              <a:rPr sz="2350" spc="-640" dirty="0">
                <a:solidFill>
                  <a:srgbClr val="0562C1"/>
                </a:solidFill>
                <a:latin typeface="Arial"/>
                <a:cs typeface="Arial"/>
              </a:rPr>
              <a:t> </a:t>
            </a:r>
            <a:r>
              <a:rPr sz="2350" u="heavy" spc="8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Arial"/>
                <a:cs typeface="Arial"/>
                <a:hlinkClick r:id="rId8"/>
              </a:rPr>
              <a:t>acreditaciones.fp@sepie.es </a:t>
            </a:r>
            <a:r>
              <a:rPr sz="2350" spc="90" dirty="0">
                <a:solidFill>
                  <a:srgbClr val="0562C1"/>
                </a:solidFill>
                <a:latin typeface="Arial"/>
                <a:cs typeface="Arial"/>
              </a:rPr>
              <a:t> </a:t>
            </a:r>
            <a:r>
              <a:rPr sz="2350" u="heavy" spc="8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Arial"/>
                <a:cs typeface="Arial"/>
                <a:hlinkClick r:id="rId9"/>
              </a:rPr>
              <a:t>acreditaciones.adultos@sepie.es </a:t>
            </a:r>
            <a:r>
              <a:rPr sz="2350" spc="-640" dirty="0">
                <a:solidFill>
                  <a:srgbClr val="0562C1"/>
                </a:solidFill>
                <a:latin typeface="Arial"/>
                <a:cs typeface="Arial"/>
              </a:rPr>
              <a:t> </a:t>
            </a:r>
            <a:r>
              <a:rPr sz="2350" u="heavy" spc="8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Arial"/>
                <a:cs typeface="Arial"/>
                <a:hlinkClick r:id="rId10"/>
              </a:rPr>
              <a:t>mval</a:t>
            </a:r>
            <a:r>
              <a:rPr sz="2350" u="heavy" spc="85" dirty="0">
                <a:solidFill>
                  <a:srgbClr val="0562C1"/>
                </a:solidFill>
                <a:uFill>
                  <a:solidFill>
                    <a:srgbClr val="0562C1"/>
                  </a:solidFill>
                </a:uFill>
                <a:latin typeface="Arial"/>
                <a:cs typeface="Arial"/>
                <a:hlinkClick r:id="rId11"/>
              </a:rPr>
              <a:t>le.francia@jcyl.es</a:t>
            </a:r>
            <a:endParaRPr sz="235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38191" y="4126901"/>
            <a:ext cx="5421630" cy="385445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350" spc="15" dirty="0">
                <a:solidFill>
                  <a:srgbClr val="010101"/>
                </a:solidFill>
                <a:latin typeface="Arial"/>
                <a:cs typeface="Arial"/>
              </a:rPr>
              <a:t>Valle</a:t>
            </a:r>
            <a:r>
              <a:rPr sz="2350" spc="80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40" dirty="0">
                <a:solidFill>
                  <a:srgbClr val="010101"/>
                </a:solidFill>
                <a:latin typeface="Arial"/>
                <a:cs typeface="Arial"/>
              </a:rPr>
              <a:t>Francia: </a:t>
            </a:r>
            <a:r>
              <a:rPr sz="2350" spc="100" dirty="0">
                <a:solidFill>
                  <a:srgbClr val="010101"/>
                </a:solidFill>
                <a:latin typeface="Arial"/>
                <a:cs typeface="Arial"/>
              </a:rPr>
              <a:t>983412600</a:t>
            </a:r>
            <a:r>
              <a:rPr sz="2350" spc="17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45" dirty="0">
                <a:solidFill>
                  <a:srgbClr val="010101"/>
                </a:solidFill>
                <a:latin typeface="Arial"/>
                <a:cs typeface="Arial"/>
              </a:rPr>
              <a:t>Ext:</a:t>
            </a:r>
            <a:r>
              <a:rPr sz="2350" spc="-15" dirty="0">
                <a:solidFill>
                  <a:srgbClr val="010101"/>
                </a:solidFill>
                <a:latin typeface="Arial"/>
                <a:cs typeface="Arial"/>
              </a:rPr>
              <a:t> </a:t>
            </a:r>
            <a:r>
              <a:rPr sz="2350" spc="90" dirty="0">
                <a:solidFill>
                  <a:srgbClr val="010101"/>
                </a:solidFill>
                <a:latin typeface="Arial"/>
                <a:cs typeface="Arial"/>
              </a:rPr>
              <a:t>882032</a:t>
            </a:r>
            <a:endParaRPr sz="235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4504</Words>
  <Application>Microsoft Office PowerPoint</Application>
  <PresentationFormat>Panorámica</PresentationFormat>
  <Paragraphs>739</Paragraphs>
  <Slides>63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63</vt:i4>
      </vt:variant>
    </vt:vector>
  </HeadingPairs>
  <TitlesOfParts>
    <vt:vector size="64" baseType="lpstr">
      <vt:lpstr>Office Theme</vt:lpstr>
      <vt:lpstr>Presentación de PowerPoint</vt:lpstr>
      <vt:lpstr>+</vt:lpstr>
      <vt:lpstr>sep1e</vt:lpstr>
      <vt:lpstr>Presentación de PowerPoint</vt:lpstr>
      <vt:lpstr>- Erasmus +</vt:lpstr>
      <vt:lpstr>- Erasmus +</vt:lpstr>
      <vt:lpstr>- Erasmus +</vt:lpstr>
      <vt:lpstr>Presentación de PowerPoint</vt:lpstr>
      <vt:lpstr>- Erasmus +</vt:lpstr>
      <vt:lpstr>- Erasmus +</vt:lpstr>
      <vt:lpstr>- Erasmus +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J..</vt:lpstr>
      <vt:lpstr>-Erasmus+</vt:lpstr>
      <vt:lpstr>-Erasmus+</vt:lpstr>
      <vt:lpstr>---</vt:lpstr>
      <vt:lpstr>Presentación de PowerPoint</vt:lpstr>
      <vt:lpstr>Presentación de PowerPoint</vt:lpstr>
      <vt:lpstr>Presentación de PowerPoint</vt:lpstr>
      <vt:lpstr>-Erasmus+</vt:lpstr>
      <vt:lpstr>Presentación de PowerPoint</vt:lpstr>
      <vt:lpstr>*111111·} &lt;O;f08E1SEPRA.NNOA</vt:lpstr>
      <vt:lpstr>111Erasmus+</vt:lpstr>
      <vt:lpstr>Presentación de PowerPoint</vt:lpstr>
      <vt:lpstr>Presentación de PowerPoint</vt:lpstr>
      <vt:lpstr>111Erasmus+</vt:lpstr>
      <vt:lpstr>Presentación de PowerPoint</vt:lpstr>
      <vt:lpstr>FORMULARIOS</vt:lpstr>
      <vt:lpstr>Presentación de PowerPoint</vt:lpstr>
      <vt:lpstr>Presentación de PowerPoint</vt:lpstr>
      <vt:lpstr>-Erasmus+</vt:lpstr>
      <vt:lpstr>Presentación de PowerPoint</vt:lpstr>
      <vt:lpstr>' a•* !</vt:lpstr>
      <vt:lpstr>?</vt:lpstr>
      <vt:lpstr>Presentación de PowerPoint</vt:lpstr>
      <vt:lpstr>Presentación de PowerPoint</vt:lpstr>
      <vt:lpstr>-Erasmus+</vt:lpstr>
      <vt:lpstr>Presentación de PowerPoint</vt:lpstr>
      <vt:lpstr>-Erasmus+ Enirquecinedovidas, abriendo mentes.</vt:lpstr>
      <vt:lpstr>- Erasmus +</vt:lpstr>
      <vt:lpstr>Presentación de PowerPoint</vt:lpstr>
      <vt:lpstr>se p1$.,</vt:lpstr>
      <vt:lpstr>- Erasmus +</vt:lpstr>
      <vt:lpstr>Presentación de PowerPoint</vt:lpstr>
      <vt:lpstr>Presentación de PowerPoint</vt:lpstr>
      <vt:lpstr>-Erasmus+</vt:lpstr>
      <vt:lpstr>-Erasmus+</vt:lpstr>
      <vt:lpstr>P,l ant eamiento</vt:lpstr>
      <vt:lpstr>Presentación de PowerPoint</vt:lpstr>
      <vt:lpstr>"*- .</vt:lpstr>
      <vt:lpstr>-Erasmus+</vt:lpstr>
      <vt:lpstr>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111Erasmus+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Maria Del Valle Francia Conde</dc:creator>
  <cp:lastModifiedBy>M. MILAGROS ARES DIEZ</cp:lastModifiedBy>
  <cp:revision>2</cp:revision>
  <dcterms:created xsi:type="dcterms:W3CDTF">2022-12-15T17:10:51Z</dcterms:created>
  <dcterms:modified xsi:type="dcterms:W3CDTF">2023-01-16T08:46:15Z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2022-10-04T00:00:00Z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2022-12-15T00:00:00Z</vt:filetime>
  </property>
</Properties>
</file>