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slides/slide54.xml" ContentType="application/vnd.openxmlformats-officedocument.presentationml.slide+xml"/>
  <Override PartName="/ppt/diagrams/data2.xml" ContentType="application/vnd.openxmlformats-officedocument.drawingml.diagramData+xml"/>
  <Override PartName="/ppt/diagrams/data1.xml" ContentType="application/vnd.openxmlformats-officedocument.drawingml.diagramData+xml"/>
  <Override PartName="/ppt/slides/slide57.xml" ContentType="application/vnd.openxmlformats-officedocument.presentationml.slide+xml"/>
  <Override PartName="/ppt/slides/slide56.xml" ContentType="application/vnd.openxmlformats-officedocument.presentationml.slide+xml"/>
  <Override PartName="/ppt/slides/slide55.xml" ContentType="application/vnd.openxmlformats-officedocument.presentationml.slide+xml"/>
  <Override PartName="/ppt/presentation.xml" ContentType="application/vnd.openxmlformats-officedocument.presentationml.presentation.main+xml"/>
  <Override PartName="/ppt/slides/slide53.xml" ContentType="application/vnd.openxmlformats-officedocument.presentationml.slide+xml"/>
  <Override PartName="/ppt/slides/slide16.xml" ContentType="application/vnd.openxmlformats-officedocument.presentationml.slide+xml"/>
  <Override PartName="/ppt/slides/slide15.xml" ContentType="application/vnd.openxmlformats-officedocument.presentationml.slide+xml"/>
  <Override PartName="/ppt/slides/slide14.xml" ContentType="application/vnd.openxmlformats-officedocument.presentationml.slide+xml"/>
  <Override PartName="/ppt/slides/slide49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13.xml" ContentType="application/vnd.openxmlformats-officedocument.presentationml.slide+xml"/>
  <Override PartName="/ppt/slides/slide12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23.xml" ContentType="application/vnd.openxmlformats-officedocument.presentationml.slide+xml"/>
  <Override PartName="/ppt/slides/slide48.xml" ContentType="application/vnd.openxmlformats-officedocument.presentationml.slide+xml"/>
  <Override PartName="/ppt/slides/slide24.xml" ContentType="application/vnd.openxmlformats-officedocument.presentationml.slide+xml"/>
  <Override PartName="/ppt/slides/slide40.xml" ContentType="application/vnd.openxmlformats-officedocument.presentationml.slide+xml"/>
  <Override PartName="/ppt/slides/slide39.xml" ContentType="application/vnd.openxmlformats-officedocument.presentationml.slide+xml"/>
  <Override PartName="/ppt/slides/slide38.xml" ContentType="application/vnd.openxmlformats-officedocument.presentationml.slide+xml"/>
  <Override PartName="/ppt/slides/slide37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36.xml" ContentType="application/vnd.openxmlformats-officedocument.presentationml.slide+xml"/>
  <Override PartName="/ppt/slides/slide35.xml" ContentType="application/vnd.openxmlformats-officedocument.presentationml.slide+xml"/>
  <Override PartName="/ppt/slides/slide3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1.xml" ContentType="application/vnd.openxmlformats-officedocument.presentationml.slide+xml"/>
  <Override PartName="/ppt/slides/slide47.xml" ContentType="application/vnd.openxmlformats-officedocument.presentationml.slide+xml"/>
  <Override PartName="/ppt/slides/slide52.xml" ContentType="application/vnd.openxmlformats-officedocument.presentationml.slide+xml"/>
  <Override PartName="/ppt/slides/slide51.xml" ContentType="application/vnd.openxmlformats-officedocument.presentationml.slide+xml"/>
  <Override PartName="/ppt/slides/slide50.xml" ContentType="application/vnd.openxmlformats-officedocument.presentationml.slide+xml"/>
  <Override PartName="/ppt/slideMasters/slideMaster11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1.xml" ContentType="application/vnd.openxmlformats-officedocument.presentationml.slideMaster+xml"/>
  <Override PartName="/ppt/slideLayouts/slideLayout86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77.xml" ContentType="application/vnd.openxmlformats-officedocument.presentationml.slideLayout+xml"/>
  <Override PartName="/ppt/notesSlides/notesSlide1.xml" ContentType="application/vnd.openxmlformats-officedocument.presentationml.notesSlide+xml"/>
  <Override PartName="/ppt/slideLayouts/slideLayout66.xml" ContentType="application/vnd.openxmlformats-officedocument.presentationml.slideLayout+xml"/>
  <Override PartName="/ppt/notesSlides/notesSlide2.xml" ContentType="application/vnd.openxmlformats-officedocument.presentationml.notesSlide+xml"/>
  <Override PartName="/ppt/slideLayouts/slideLayout152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65.xml" ContentType="application/vnd.openxmlformats-officedocument.presentationml.slideLayout+xml"/>
  <Override PartName="/ppt/notesSlides/notesSlide3.xml" ContentType="application/vnd.openxmlformats-officedocument.presentationml.notesSlide+xml"/>
  <Override PartName="/ppt/slideLayouts/slideLayout64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0.xml" ContentType="application/vnd.openxmlformats-officedocument.presentationml.slideLayout+xml"/>
  <Override PartName="/ppt/notesSlides/notesSlide12.xml" ContentType="application/vnd.openxmlformats-officedocument.presentationml.notesSlide+xml"/>
  <Override PartName="/ppt/slideLayouts/slideLayout29.xml" ContentType="application/vnd.openxmlformats-officedocument.presentationml.slideLayout+xml"/>
  <Override PartName="/ppt/slideLayouts/slideLayout28.xml" ContentType="application/vnd.openxmlformats-officedocument.presentationml.slideLayout+xml"/>
  <Override PartName="/ppt/notesSlides/notesSlide13.xml" ContentType="application/vnd.openxmlformats-officedocument.presentationml.notesSlide+xml"/>
  <Override PartName="/ppt/slideLayouts/slideLayout17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56.xml" ContentType="application/vnd.openxmlformats-officedocument.presentationml.slideLayout+xml"/>
  <Override PartName="/ppt/notesSlides/notesSlide7.xml" ContentType="application/vnd.openxmlformats-officedocument.presentationml.notesSlide+xml"/>
  <Override PartName="/ppt/slideLayouts/slideLayout8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3.xml" ContentType="application/vnd.openxmlformats-officedocument.presentationml.slideLayout+xml"/>
  <Override PartName="/ppt/notesSlides/notesSlide8.xml" ContentType="application/vnd.openxmlformats-officedocument.presentationml.notesSlide+xml"/>
  <Override PartName="/ppt/slideLayouts/slideLayout52.xml" ContentType="application/vnd.openxmlformats-officedocument.presentationml.slideLayout+xml"/>
  <Override PartName="/ppt/notesSlides/notesSlide6.xml" ContentType="application/vnd.openxmlformats-officedocument.presentationml.notesSlide+xml"/>
  <Override PartName="/ppt/slideLayouts/slideLayout57.xml" ContentType="application/vnd.openxmlformats-officedocument.presentationml.slideLayout+xml"/>
  <Override PartName="/ppt/notesSlides/notesSlide5.xml" ContentType="application/vnd.openxmlformats-officedocument.presentationml.notesSlide+xml"/>
  <Override PartName="/ppt/slideLayouts/slideLayout63.xml" ContentType="application/vnd.openxmlformats-officedocument.presentationml.slideLayout+xml"/>
  <Override PartName="/ppt/notesSlides/notesSlide4.xml" ContentType="application/vnd.openxmlformats-officedocument.presentationml.notesSlide+xml"/>
  <Override PartName="/ppt/slideLayouts/slideLayout62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40.xml" ContentType="application/vnd.openxmlformats-officedocument.presentationml.slideLayout+xml"/>
  <Override PartName="/ppt/notesSlides/notesSlide10.xml" ContentType="application/vnd.openxmlformats-officedocument.presentationml.notesSlide+xml"/>
  <Override PartName="/ppt/slideLayouts/slideLayout39.xml" ContentType="application/vnd.openxmlformats-officedocument.presentationml.slideLayout+xml"/>
  <Override PartName="/ppt/slideLayouts/slideLayout38.xml" ContentType="application/vnd.openxmlformats-officedocument.presentationml.slideLayout+xml"/>
  <Override PartName="/ppt/notesSlides/notesSlide11.xml" ContentType="application/vnd.openxmlformats-officedocument.presentationml.notesSlide+xml"/>
  <Override PartName="/ppt/slideLayouts/slideLayout37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3.xml" ContentType="application/vnd.openxmlformats-officedocument.presentationml.slideLayout+xml"/>
  <Override PartName="/ppt/notesSlides/notesSlide9.xml" ContentType="application/vnd.openxmlformats-officedocument.presentationml.notesSlide+xml"/>
  <Override PartName="/ppt/slideLayouts/slideLayout48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2.xml" ContentType="application/vnd.openxmlformats-officedocument.presentationml.slideLayout+xml"/>
  <Override PartName="/ppt/theme/theme6.xml" ContentType="application/vnd.openxmlformats-officedocument.theme+xml"/>
  <Override PartName="/ppt/theme/theme4.xml" ContentType="application/vnd.openxmlformats-officedocument.theme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5.xml" ContentType="application/vnd.openxmlformats-officedocument.theme+xml"/>
  <Override PartName="/ppt/theme/theme8.xml" ContentType="application/vnd.openxmlformats-officedocument.theme+xml"/>
  <Override PartName="/ppt/theme/theme7.xml" ContentType="application/vnd.openxmlformats-officedocument.theme+xml"/>
  <Override PartName="/ppt/theme/theme15.xml" ContentType="application/vnd.openxmlformats-officedocument.theme+xml"/>
  <Override PartName="/ppt/theme/theme9.xml" ContentType="application/vnd.openxmlformats-officedocument.theme+xml"/>
  <Override PartName="/ppt/theme/theme10.xml" ContentType="application/vnd.openxmlformats-officedocument.theme+xml"/>
  <Override PartName="/ppt/theme/theme11.xml" ContentType="application/vnd.openxmlformats-officedocument.theme+xml"/>
  <Override PartName="/ppt/theme/theme12.xml" ContentType="application/vnd.openxmlformats-officedocument.theme+xml"/>
  <Override PartName="/ppt/theme/theme13.xml" ContentType="application/vnd.openxmlformats-officedocument.theme+xml"/>
  <Override PartName="/ppt/theme/theme14.xml" ContentType="application/vnd.openxmlformats-officedocument.theme+xml"/>
  <Override PartName="/ppt/diagrams/drawing2.xml" ContentType="application/vnd.ms-office.drawingml.diagramDrawing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layout1.xml" ContentType="application/vnd.openxmlformats-officedocument.drawingml.diagramLayout+xml"/>
  <Override PartName="/ppt/diagrams/layout2.xml" ContentType="application/vnd.openxmlformats-officedocument.drawingml.diagramLayout+xml"/>
  <Override PartName="/ppt/diagrams/colors1.xml" ContentType="application/vnd.openxmlformats-officedocument.drawingml.diagramColors+xml"/>
  <Override PartName="/ppt/diagrams/quickStyle1.xml" ContentType="application/vnd.openxmlformats-officedocument.drawingml.diagramStyle+xml"/>
  <Override PartName="/ppt/diagrams/drawing1.xml" ContentType="application/vnd.ms-office.drawingml.diagramDrawing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  <p:sldMasterId id="2147483780" r:id="rId2"/>
    <p:sldMasterId id="2147483792" r:id="rId3"/>
    <p:sldMasterId id="2147483804" r:id="rId4"/>
    <p:sldMasterId id="2147483816" r:id="rId5"/>
    <p:sldMasterId id="2147483828" r:id="rId6"/>
    <p:sldMasterId id="2147483852" r:id="rId7"/>
    <p:sldMasterId id="2147483864" r:id="rId8"/>
    <p:sldMasterId id="2147483888" r:id="rId9"/>
    <p:sldMasterId id="2147483900" r:id="rId10"/>
    <p:sldMasterId id="2147483912" r:id="rId11"/>
    <p:sldMasterId id="2147483924" r:id="rId12"/>
    <p:sldMasterId id="2147483936" r:id="rId13"/>
    <p:sldMasterId id="2147483948" r:id="rId14"/>
  </p:sldMasterIdLst>
  <p:notesMasterIdLst>
    <p:notesMasterId r:id="rId72"/>
  </p:notesMasterIdLst>
  <p:sldIdLst>
    <p:sldId id="406" r:id="rId15"/>
    <p:sldId id="408" r:id="rId16"/>
    <p:sldId id="409" r:id="rId17"/>
    <p:sldId id="410" r:id="rId18"/>
    <p:sldId id="465" r:id="rId19"/>
    <p:sldId id="412" r:id="rId20"/>
    <p:sldId id="413" r:id="rId21"/>
    <p:sldId id="415" r:id="rId22"/>
    <p:sldId id="414" r:id="rId23"/>
    <p:sldId id="411" r:id="rId24"/>
    <p:sldId id="418" r:id="rId25"/>
    <p:sldId id="417" r:id="rId26"/>
    <p:sldId id="421" r:id="rId27"/>
    <p:sldId id="419" r:id="rId28"/>
    <p:sldId id="420" r:id="rId29"/>
    <p:sldId id="422" r:id="rId30"/>
    <p:sldId id="466" r:id="rId31"/>
    <p:sldId id="423" r:id="rId32"/>
    <p:sldId id="467" r:id="rId33"/>
    <p:sldId id="464" r:id="rId34"/>
    <p:sldId id="462" r:id="rId35"/>
    <p:sldId id="463" r:id="rId36"/>
    <p:sldId id="427" r:id="rId37"/>
    <p:sldId id="424" r:id="rId38"/>
    <p:sldId id="461" r:id="rId39"/>
    <p:sldId id="442" r:id="rId40"/>
    <p:sldId id="446" r:id="rId41"/>
    <p:sldId id="440" r:id="rId42"/>
    <p:sldId id="443" r:id="rId43"/>
    <p:sldId id="444" r:id="rId44"/>
    <p:sldId id="447" r:id="rId45"/>
    <p:sldId id="448" r:id="rId46"/>
    <p:sldId id="449" r:id="rId47"/>
    <p:sldId id="445" r:id="rId48"/>
    <p:sldId id="450" r:id="rId49"/>
    <p:sldId id="451" r:id="rId50"/>
    <p:sldId id="452" r:id="rId51"/>
    <p:sldId id="453" r:id="rId52"/>
    <p:sldId id="454" r:id="rId53"/>
    <p:sldId id="428" r:id="rId54"/>
    <p:sldId id="429" r:id="rId55"/>
    <p:sldId id="438" r:id="rId56"/>
    <p:sldId id="441" r:id="rId57"/>
    <p:sldId id="460" r:id="rId58"/>
    <p:sldId id="430" r:id="rId59"/>
    <p:sldId id="431" r:id="rId60"/>
    <p:sldId id="432" r:id="rId61"/>
    <p:sldId id="437" r:id="rId62"/>
    <p:sldId id="434" r:id="rId63"/>
    <p:sldId id="435" r:id="rId64"/>
    <p:sldId id="436" r:id="rId65"/>
    <p:sldId id="455" r:id="rId66"/>
    <p:sldId id="456" r:id="rId67"/>
    <p:sldId id="457" r:id="rId68"/>
    <p:sldId id="458" r:id="rId69"/>
    <p:sldId id="459" r:id="rId70"/>
    <p:sldId id="286" r:id="rId71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74" autoAdjust="0"/>
    <p:restoredTop sz="94364" autoAdjust="0"/>
  </p:normalViewPr>
  <p:slideViewPr>
    <p:cSldViewPr>
      <p:cViewPr varScale="1">
        <p:scale>
          <a:sx n="63" d="100"/>
          <a:sy n="63" d="100"/>
        </p:scale>
        <p:origin x="1512" y="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2.xml"/><Relationship Id="rId21" Type="http://schemas.openxmlformats.org/officeDocument/2006/relationships/slide" Target="slides/slide7.xml"/><Relationship Id="rId42" Type="http://schemas.openxmlformats.org/officeDocument/2006/relationships/slide" Target="slides/slide28.xml"/><Relationship Id="rId47" Type="http://schemas.openxmlformats.org/officeDocument/2006/relationships/slide" Target="slides/slide33.xml"/><Relationship Id="rId63" Type="http://schemas.openxmlformats.org/officeDocument/2006/relationships/slide" Target="slides/slide49.xml"/><Relationship Id="rId68" Type="http://schemas.openxmlformats.org/officeDocument/2006/relationships/slide" Target="slides/slide54.xml"/><Relationship Id="rId16" Type="http://schemas.openxmlformats.org/officeDocument/2006/relationships/slide" Target="slides/slide2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10.xml"/><Relationship Id="rId32" Type="http://schemas.openxmlformats.org/officeDocument/2006/relationships/slide" Target="slides/slide18.xml"/><Relationship Id="rId37" Type="http://schemas.openxmlformats.org/officeDocument/2006/relationships/slide" Target="slides/slide23.xml"/><Relationship Id="rId40" Type="http://schemas.openxmlformats.org/officeDocument/2006/relationships/slide" Target="slides/slide26.xml"/><Relationship Id="rId45" Type="http://schemas.openxmlformats.org/officeDocument/2006/relationships/slide" Target="slides/slide31.xml"/><Relationship Id="rId53" Type="http://schemas.openxmlformats.org/officeDocument/2006/relationships/slide" Target="slides/slide39.xml"/><Relationship Id="rId58" Type="http://schemas.openxmlformats.org/officeDocument/2006/relationships/slide" Target="slides/slide44.xml"/><Relationship Id="rId66" Type="http://schemas.openxmlformats.org/officeDocument/2006/relationships/slide" Target="slides/slide52.xml"/><Relationship Id="rId74" Type="http://schemas.openxmlformats.org/officeDocument/2006/relationships/viewProps" Target="viewProps.xml"/><Relationship Id="rId79" Type="http://schemas.openxmlformats.org/officeDocument/2006/relationships/customXml" Target="../customXml/item3.xml"/><Relationship Id="rId5" Type="http://schemas.openxmlformats.org/officeDocument/2006/relationships/slideMaster" Target="slideMasters/slideMaster5.xml"/><Relationship Id="rId61" Type="http://schemas.openxmlformats.org/officeDocument/2006/relationships/slide" Target="slides/slide47.xml"/><Relationship Id="rId19" Type="http://schemas.openxmlformats.org/officeDocument/2006/relationships/slide" Target="slides/slide5.xml"/><Relationship Id="rId14" Type="http://schemas.openxmlformats.org/officeDocument/2006/relationships/slideMaster" Target="slideMasters/slideMaster14.xml"/><Relationship Id="rId22" Type="http://schemas.openxmlformats.org/officeDocument/2006/relationships/slide" Target="slides/slide8.xml"/><Relationship Id="rId27" Type="http://schemas.openxmlformats.org/officeDocument/2006/relationships/slide" Target="slides/slide13.xml"/><Relationship Id="rId30" Type="http://schemas.openxmlformats.org/officeDocument/2006/relationships/slide" Target="slides/slide16.xml"/><Relationship Id="rId35" Type="http://schemas.openxmlformats.org/officeDocument/2006/relationships/slide" Target="slides/slide21.xml"/><Relationship Id="rId43" Type="http://schemas.openxmlformats.org/officeDocument/2006/relationships/slide" Target="slides/slide29.xml"/><Relationship Id="rId48" Type="http://schemas.openxmlformats.org/officeDocument/2006/relationships/slide" Target="slides/slide34.xml"/><Relationship Id="rId56" Type="http://schemas.openxmlformats.org/officeDocument/2006/relationships/slide" Target="slides/slide42.xml"/><Relationship Id="rId64" Type="http://schemas.openxmlformats.org/officeDocument/2006/relationships/slide" Target="slides/slide50.xml"/><Relationship Id="rId69" Type="http://schemas.openxmlformats.org/officeDocument/2006/relationships/slide" Target="slides/slide55.xml"/><Relationship Id="rId77" Type="http://schemas.openxmlformats.org/officeDocument/2006/relationships/customXml" Target="../customXml/item1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37.xml"/><Relationship Id="rId72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3.xml"/><Relationship Id="rId25" Type="http://schemas.openxmlformats.org/officeDocument/2006/relationships/slide" Target="slides/slide11.xml"/><Relationship Id="rId33" Type="http://schemas.openxmlformats.org/officeDocument/2006/relationships/slide" Target="slides/slide19.xml"/><Relationship Id="rId38" Type="http://schemas.openxmlformats.org/officeDocument/2006/relationships/slide" Target="slides/slide24.xml"/><Relationship Id="rId46" Type="http://schemas.openxmlformats.org/officeDocument/2006/relationships/slide" Target="slides/slide32.xml"/><Relationship Id="rId59" Type="http://schemas.openxmlformats.org/officeDocument/2006/relationships/slide" Target="slides/slide45.xml"/><Relationship Id="rId67" Type="http://schemas.openxmlformats.org/officeDocument/2006/relationships/slide" Target="slides/slide53.xml"/><Relationship Id="rId20" Type="http://schemas.openxmlformats.org/officeDocument/2006/relationships/slide" Target="slides/slide6.xml"/><Relationship Id="rId41" Type="http://schemas.openxmlformats.org/officeDocument/2006/relationships/slide" Target="slides/slide27.xml"/><Relationship Id="rId54" Type="http://schemas.openxmlformats.org/officeDocument/2006/relationships/slide" Target="slides/slide40.xml"/><Relationship Id="rId62" Type="http://schemas.openxmlformats.org/officeDocument/2006/relationships/slide" Target="slides/slide48.xml"/><Relationship Id="rId70" Type="http://schemas.openxmlformats.org/officeDocument/2006/relationships/slide" Target="slides/slide56.xml"/><Relationship Id="rId75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1.xml"/><Relationship Id="rId23" Type="http://schemas.openxmlformats.org/officeDocument/2006/relationships/slide" Target="slides/slide9.xml"/><Relationship Id="rId28" Type="http://schemas.openxmlformats.org/officeDocument/2006/relationships/slide" Target="slides/slide14.xml"/><Relationship Id="rId36" Type="http://schemas.openxmlformats.org/officeDocument/2006/relationships/slide" Target="slides/slide22.xml"/><Relationship Id="rId49" Type="http://schemas.openxmlformats.org/officeDocument/2006/relationships/slide" Target="slides/slide35.xml"/><Relationship Id="rId57" Type="http://schemas.openxmlformats.org/officeDocument/2006/relationships/slide" Target="slides/slide43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17.xml"/><Relationship Id="rId44" Type="http://schemas.openxmlformats.org/officeDocument/2006/relationships/slide" Target="slides/slide30.xml"/><Relationship Id="rId52" Type="http://schemas.openxmlformats.org/officeDocument/2006/relationships/slide" Target="slides/slide38.xml"/><Relationship Id="rId60" Type="http://schemas.openxmlformats.org/officeDocument/2006/relationships/slide" Target="slides/slide46.xml"/><Relationship Id="rId65" Type="http://schemas.openxmlformats.org/officeDocument/2006/relationships/slide" Target="slides/slide51.xml"/><Relationship Id="rId73" Type="http://schemas.openxmlformats.org/officeDocument/2006/relationships/presProps" Target="presProps.xml"/><Relationship Id="rId78" Type="http://schemas.openxmlformats.org/officeDocument/2006/relationships/customXml" Target="../customXml/item2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4.xml"/><Relationship Id="rId39" Type="http://schemas.openxmlformats.org/officeDocument/2006/relationships/slide" Target="slides/slide25.xml"/><Relationship Id="rId34" Type="http://schemas.openxmlformats.org/officeDocument/2006/relationships/slide" Target="slides/slide20.xml"/><Relationship Id="rId50" Type="http://schemas.openxmlformats.org/officeDocument/2006/relationships/slide" Target="slides/slide36.xml"/><Relationship Id="rId55" Type="http://schemas.openxmlformats.org/officeDocument/2006/relationships/slide" Target="slides/slide41.xml"/><Relationship Id="rId76" Type="http://schemas.openxmlformats.org/officeDocument/2006/relationships/tableStyles" Target="tableStyles.xml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57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15.xml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hyperlink" Target="World%20War%201,%20Explained%20in%205%20Minutes!.mp4" TargetMode="External"/><Relationship Id="rId1" Type="http://schemas.openxmlformats.org/officeDocument/2006/relationships/image" Target="../media/image17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image" Target="../media/image17.png"/><Relationship Id="rId4" Type="http://schemas.openxmlformats.org/officeDocument/2006/relationships/image" Target="../media/image20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46A8543-2A51-4DD3-BB48-07A407CFCCAE}" type="doc">
      <dgm:prSet loTypeId="urn:microsoft.com/office/officeart/2005/8/layout/radial3" loCatId="cycle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en-US"/>
        </a:p>
      </dgm:t>
    </dgm:pt>
    <dgm:pt modelId="{5252904E-63FF-49E9-9B90-17FD5D70A378}">
      <dgm:prSet phldrT="[Text]" custT="1"/>
      <dgm:spPr>
        <a:solidFill>
          <a:srgbClr val="005674">
            <a:alpha val="50000"/>
          </a:srgbClr>
        </a:solidFill>
      </dgm:spPr>
      <dgm:t>
        <a:bodyPr/>
        <a:lstStyle/>
        <a:p>
          <a:r>
            <a:rPr lang="en-US" sz="3200" b="1" dirty="0" smtClean="0"/>
            <a:t>LOS 24 IDIOMAS OFICIALES</a:t>
          </a:r>
          <a:endParaRPr lang="en-US" sz="3200" b="1" dirty="0"/>
        </a:p>
      </dgm:t>
    </dgm:pt>
    <dgm:pt modelId="{E741B154-A7F6-4CBA-B60F-F2E3CC52A4DF}" type="parTrans" cxnId="{290B1463-7FDA-4554-B558-2F673542FC39}">
      <dgm:prSet/>
      <dgm:spPr/>
      <dgm:t>
        <a:bodyPr/>
        <a:lstStyle/>
        <a:p>
          <a:endParaRPr lang="en-US"/>
        </a:p>
      </dgm:t>
    </dgm:pt>
    <dgm:pt modelId="{AC7E3459-E89D-4833-BB6A-AB6D86B3D6A8}" type="sibTrans" cxnId="{290B1463-7FDA-4554-B558-2F673542FC39}">
      <dgm:prSet/>
      <dgm:spPr/>
      <dgm:t>
        <a:bodyPr/>
        <a:lstStyle/>
        <a:p>
          <a:endParaRPr lang="en-US"/>
        </a:p>
      </dgm:t>
    </dgm:pt>
    <dgm:pt modelId="{629869C1-1260-444D-AA31-696E17EEDF7E}">
      <dgm:prSet phldrT="[Text]" custT="1"/>
      <dgm:spPr/>
      <dgm:t>
        <a:bodyPr/>
        <a:lstStyle/>
        <a:p>
          <a:r>
            <a:rPr lang="es-ES" sz="1800" b="1" noProof="0" dirty="0" smtClean="0"/>
            <a:t>Eslavas:</a:t>
          </a:r>
          <a:r>
            <a:rPr lang="es-ES" sz="1800" noProof="0" dirty="0" smtClean="0"/>
            <a:t> búlgaro, checo, croata, polaco, eslovaco y esloveno</a:t>
          </a:r>
          <a:endParaRPr lang="es-ES" sz="1800" noProof="0" dirty="0"/>
        </a:p>
      </dgm:t>
    </dgm:pt>
    <dgm:pt modelId="{25E0E280-853C-493D-9CC4-CFB157DCF58B}" type="parTrans" cxnId="{06423D0F-C633-4A57-B128-2F1F8B67B4EC}">
      <dgm:prSet/>
      <dgm:spPr/>
      <dgm:t>
        <a:bodyPr/>
        <a:lstStyle/>
        <a:p>
          <a:endParaRPr lang="en-US"/>
        </a:p>
      </dgm:t>
    </dgm:pt>
    <dgm:pt modelId="{FFC0FA8A-88D3-499F-8002-8162CAFD5564}" type="sibTrans" cxnId="{06423D0F-C633-4A57-B128-2F1F8B67B4EC}">
      <dgm:prSet/>
      <dgm:spPr/>
      <dgm:t>
        <a:bodyPr/>
        <a:lstStyle/>
        <a:p>
          <a:endParaRPr lang="en-US"/>
        </a:p>
      </dgm:t>
    </dgm:pt>
    <dgm:pt modelId="{F5C09E29-FD16-4B7E-A14F-2CCC52E30343}">
      <dgm:prSet phldrT="[Text]" custT="1"/>
      <dgm:spPr>
        <a:solidFill>
          <a:schemeClr val="accent2">
            <a:lumMod val="75000"/>
            <a:alpha val="50000"/>
          </a:schemeClr>
        </a:solidFill>
      </dgm:spPr>
      <dgm:t>
        <a:bodyPr/>
        <a:lstStyle/>
        <a:p>
          <a:r>
            <a:rPr lang="es-ES" sz="1800" b="1" noProof="0" dirty="0" smtClean="0"/>
            <a:t>Germánicas:</a:t>
          </a:r>
          <a:r>
            <a:rPr lang="es-ES" sz="1800" noProof="0" dirty="0" smtClean="0"/>
            <a:t> alemán, danés, holandés, inglés, y sueco</a:t>
          </a:r>
          <a:endParaRPr lang="es-ES" sz="1800" noProof="0" dirty="0"/>
        </a:p>
      </dgm:t>
    </dgm:pt>
    <dgm:pt modelId="{EB8EB8CD-5DD0-477B-85C5-30ACE25D1402}" type="parTrans" cxnId="{D8A64EF1-7383-4156-BBDE-BFEF19C147C0}">
      <dgm:prSet/>
      <dgm:spPr/>
      <dgm:t>
        <a:bodyPr/>
        <a:lstStyle/>
        <a:p>
          <a:endParaRPr lang="en-US"/>
        </a:p>
      </dgm:t>
    </dgm:pt>
    <dgm:pt modelId="{7A79D66E-4933-4979-A670-6D383622AAE6}" type="sibTrans" cxnId="{D8A64EF1-7383-4156-BBDE-BFEF19C147C0}">
      <dgm:prSet/>
      <dgm:spPr/>
      <dgm:t>
        <a:bodyPr/>
        <a:lstStyle/>
        <a:p>
          <a:endParaRPr lang="en-US"/>
        </a:p>
      </dgm:t>
    </dgm:pt>
    <dgm:pt modelId="{572F5CBD-D895-4AAF-842A-0B8465468BD4}">
      <dgm:prSet phldrT="[Text]" custT="1"/>
      <dgm:spPr/>
      <dgm:t>
        <a:bodyPr/>
        <a:lstStyle/>
        <a:p>
          <a:r>
            <a:rPr lang="es-ES" sz="1800" b="1" noProof="0" dirty="0" smtClean="0"/>
            <a:t>Romances</a:t>
          </a:r>
          <a:r>
            <a:rPr lang="es-ES" sz="1800" noProof="0" dirty="0" smtClean="0"/>
            <a:t>: español, francés, italiano, portugués y rumano</a:t>
          </a:r>
          <a:endParaRPr lang="es-ES" sz="1800" noProof="0" dirty="0"/>
        </a:p>
      </dgm:t>
    </dgm:pt>
    <dgm:pt modelId="{6BEAA7CD-2C2F-40FF-A3F0-BBA2896D9A82}" type="parTrans" cxnId="{1E842B5A-3537-4761-BB29-507C716C3A9F}">
      <dgm:prSet/>
      <dgm:spPr/>
      <dgm:t>
        <a:bodyPr/>
        <a:lstStyle/>
        <a:p>
          <a:endParaRPr lang="en-US"/>
        </a:p>
      </dgm:t>
    </dgm:pt>
    <dgm:pt modelId="{E5C0D13C-F51D-43D7-B7DE-92E5B3E3D7B6}" type="sibTrans" cxnId="{1E842B5A-3537-4761-BB29-507C716C3A9F}">
      <dgm:prSet/>
      <dgm:spPr/>
      <dgm:t>
        <a:bodyPr/>
        <a:lstStyle/>
        <a:p>
          <a:endParaRPr lang="en-US"/>
        </a:p>
      </dgm:t>
    </dgm:pt>
    <dgm:pt modelId="{DBE77370-9D42-4A7B-A3CA-8D1218AFB214}">
      <dgm:prSet phldrT="[Text]" custT="1"/>
      <dgm:spPr>
        <a:solidFill>
          <a:srgbClr val="FFC000">
            <a:alpha val="50000"/>
          </a:srgbClr>
        </a:solidFill>
      </dgm:spPr>
      <dgm:t>
        <a:bodyPr/>
        <a:lstStyle/>
        <a:p>
          <a:r>
            <a:rPr lang="es-ES" sz="1800" b="1" noProof="0" dirty="0" smtClean="0"/>
            <a:t>Otras: </a:t>
          </a:r>
          <a:r>
            <a:rPr lang="es-ES" sz="1800" b="0" noProof="0" dirty="0" smtClean="0"/>
            <a:t>estonio y fines, griego, irlandés, lituano y letón, húngaro, maltés. </a:t>
          </a:r>
          <a:endParaRPr lang="es-ES" sz="1800" noProof="0" dirty="0"/>
        </a:p>
      </dgm:t>
    </dgm:pt>
    <dgm:pt modelId="{429CE523-C5FC-49E6-A450-6B83AC651315}" type="parTrans" cxnId="{95C6C0A3-E2D4-4466-9B49-CCA3C3FC8E90}">
      <dgm:prSet/>
      <dgm:spPr/>
      <dgm:t>
        <a:bodyPr/>
        <a:lstStyle/>
        <a:p>
          <a:endParaRPr lang="en-US"/>
        </a:p>
      </dgm:t>
    </dgm:pt>
    <dgm:pt modelId="{C2DDAA2E-18F3-4716-9F4A-A07C95660494}" type="sibTrans" cxnId="{95C6C0A3-E2D4-4466-9B49-CCA3C3FC8E90}">
      <dgm:prSet/>
      <dgm:spPr/>
      <dgm:t>
        <a:bodyPr/>
        <a:lstStyle/>
        <a:p>
          <a:endParaRPr lang="en-US"/>
        </a:p>
      </dgm:t>
    </dgm:pt>
    <dgm:pt modelId="{A770E368-C418-4D75-8C7D-5F748FC37372}" type="pres">
      <dgm:prSet presAssocID="{546A8543-2A51-4DD3-BB48-07A407CFCCAE}" presName="composite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1885BDA1-124B-4DC3-A05D-ACACDF21F510}" type="pres">
      <dgm:prSet presAssocID="{546A8543-2A51-4DD3-BB48-07A407CFCCAE}" presName="radial" presStyleCnt="0">
        <dgm:presLayoutVars>
          <dgm:animLvl val="ctr"/>
        </dgm:presLayoutVars>
      </dgm:prSet>
      <dgm:spPr/>
    </dgm:pt>
    <dgm:pt modelId="{8BEDEE8B-A512-47E2-A3C9-74492F618D4F}" type="pres">
      <dgm:prSet presAssocID="{5252904E-63FF-49E9-9B90-17FD5D70A378}" presName="centerShape" presStyleLbl="vennNode1" presStyleIdx="0" presStyleCnt="5" custScaleX="86259" custScaleY="84920"/>
      <dgm:spPr/>
      <dgm:t>
        <a:bodyPr/>
        <a:lstStyle/>
        <a:p>
          <a:endParaRPr lang="es-ES"/>
        </a:p>
      </dgm:t>
    </dgm:pt>
    <dgm:pt modelId="{529148A2-7FCD-4369-9EFC-ACFC3C7F6D7A}" type="pres">
      <dgm:prSet presAssocID="{629869C1-1260-444D-AA31-696E17EEDF7E}" presName="node" presStyleLbl="vennNode1" presStyleIdx="1" presStyleCnt="5" custScaleX="130306" custScaleY="122181" custRadScaleRad="89753" custRadScaleInc="-519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14294006-4B65-442B-A0BD-25F001259F70}" type="pres">
      <dgm:prSet presAssocID="{F5C09E29-FD16-4B7E-A14F-2CCC52E30343}" presName="node" presStyleLbl="vennNode1" presStyleIdx="2" presStyleCnt="5" custScaleX="131175" custScaleY="126686" custRadScaleRad="98546" custRadScaleInc="-946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E5581C0B-7D92-4AD3-97E0-B4938FE73CA5}" type="pres">
      <dgm:prSet presAssocID="{572F5CBD-D895-4AAF-842A-0B8465468BD4}" presName="node" presStyleLbl="vennNode1" presStyleIdx="3" presStyleCnt="5" custScaleX="134871" custScaleY="131363" custRadScaleRad="83428" custRadScaleInc="156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422BC532-F1F3-4869-AE88-2EBED49E2E90}" type="pres">
      <dgm:prSet presAssocID="{DBE77370-9D42-4A7B-A3CA-8D1218AFB214}" presName="node" presStyleLbl="vennNode1" presStyleIdx="4" presStyleCnt="5" custScaleX="134099" custScaleY="131150" custRadScaleRad="96339" custRadScaleInc="0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8632ED3B-FDB1-42F4-A600-5E6812922112}" type="presOf" srcId="{F5C09E29-FD16-4B7E-A14F-2CCC52E30343}" destId="{14294006-4B65-442B-A0BD-25F001259F70}" srcOrd="0" destOrd="0" presId="urn:microsoft.com/office/officeart/2005/8/layout/radial3"/>
    <dgm:cxn modelId="{1D742CF8-D1BF-4C2D-BD65-059CAAF20605}" type="presOf" srcId="{546A8543-2A51-4DD3-BB48-07A407CFCCAE}" destId="{A770E368-C418-4D75-8C7D-5F748FC37372}" srcOrd="0" destOrd="0" presId="urn:microsoft.com/office/officeart/2005/8/layout/radial3"/>
    <dgm:cxn modelId="{DA7E5580-7A80-4949-A0CB-6E445676EBFC}" type="presOf" srcId="{DBE77370-9D42-4A7B-A3CA-8D1218AFB214}" destId="{422BC532-F1F3-4869-AE88-2EBED49E2E90}" srcOrd="0" destOrd="0" presId="urn:microsoft.com/office/officeart/2005/8/layout/radial3"/>
    <dgm:cxn modelId="{D8A64EF1-7383-4156-BBDE-BFEF19C147C0}" srcId="{5252904E-63FF-49E9-9B90-17FD5D70A378}" destId="{F5C09E29-FD16-4B7E-A14F-2CCC52E30343}" srcOrd="1" destOrd="0" parTransId="{EB8EB8CD-5DD0-477B-85C5-30ACE25D1402}" sibTransId="{7A79D66E-4933-4979-A670-6D383622AAE6}"/>
    <dgm:cxn modelId="{D6F929D0-C6C2-4CA5-81BF-B27CF3AB90C5}" type="presOf" srcId="{629869C1-1260-444D-AA31-696E17EEDF7E}" destId="{529148A2-7FCD-4369-9EFC-ACFC3C7F6D7A}" srcOrd="0" destOrd="0" presId="urn:microsoft.com/office/officeart/2005/8/layout/radial3"/>
    <dgm:cxn modelId="{06423D0F-C633-4A57-B128-2F1F8B67B4EC}" srcId="{5252904E-63FF-49E9-9B90-17FD5D70A378}" destId="{629869C1-1260-444D-AA31-696E17EEDF7E}" srcOrd="0" destOrd="0" parTransId="{25E0E280-853C-493D-9CC4-CFB157DCF58B}" sibTransId="{FFC0FA8A-88D3-499F-8002-8162CAFD5564}"/>
    <dgm:cxn modelId="{95C6C0A3-E2D4-4466-9B49-CCA3C3FC8E90}" srcId="{5252904E-63FF-49E9-9B90-17FD5D70A378}" destId="{DBE77370-9D42-4A7B-A3CA-8D1218AFB214}" srcOrd="3" destOrd="0" parTransId="{429CE523-C5FC-49E6-A450-6B83AC651315}" sibTransId="{C2DDAA2E-18F3-4716-9F4A-A07C95660494}"/>
    <dgm:cxn modelId="{ABFA7AAB-04F0-4879-8A9D-056CC2A04FDE}" type="presOf" srcId="{572F5CBD-D895-4AAF-842A-0B8465468BD4}" destId="{E5581C0B-7D92-4AD3-97E0-B4938FE73CA5}" srcOrd="0" destOrd="0" presId="urn:microsoft.com/office/officeart/2005/8/layout/radial3"/>
    <dgm:cxn modelId="{290B1463-7FDA-4554-B558-2F673542FC39}" srcId="{546A8543-2A51-4DD3-BB48-07A407CFCCAE}" destId="{5252904E-63FF-49E9-9B90-17FD5D70A378}" srcOrd="0" destOrd="0" parTransId="{E741B154-A7F6-4CBA-B60F-F2E3CC52A4DF}" sibTransId="{AC7E3459-E89D-4833-BB6A-AB6D86B3D6A8}"/>
    <dgm:cxn modelId="{1E842B5A-3537-4761-BB29-507C716C3A9F}" srcId="{5252904E-63FF-49E9-9B90-17FD5D70A378}" destId="{572F5CBD-D895-4AAF-842A-0B8465468BD4}" srcOrd="2" destOrd="0" parTransId="{6BEAA7CD-2C2F-40FF-A3F0-BBA2896D9A82}" sibTransId="{E5C0D13C-F51D-43D7-B7DE-92E5B3E3D7B6}"/>
    <dgm:cxn modelId="{7D6AABDE-7985-40FE-948B-A9F7E77B5F8B}" type="presOf" srcId="{5252904E-63FF-49E9-9B90-17FD5D70A378}" destId="{8BEDEE8B-A512-47E2-A3C9-74492F618D4F}" srcOrd="0" destOrd="0" presId="urn:microsoft.com/office/officeart/2005/8/layout/radial3"/>
    <dgm:cxn modelId="{E7C5EA66-FB68-4499-9ECC-D05E6154E573}" type="presParOf" srcId="{A770E368-C418-4D75-8C7D-5F748FC37372}" destId="{1885BDA1-124B-4DC3-A05D-ACACDF21F510}" srcOrd="0" destOrd="0" presId="urn:microsoft.com/office/officeart/2005/8/layout/radial3"/>
    <dgm:cxn modelId="{CC8E7EA1-83A0-4736-955F-67ADBE447842}" type="presParOf" srcId="{1885BDA1-124B-4DC3-A05D-ACACDF21F510}" destId="{8BEDEE8B-A512-47E2-A3C9-74492F618D4F}" srcOrd="0" destOrd="0" presId="urn:microsoft.com/office/officeart/2005/8/layout/radial3"/>
    <dgm:cxn modelId="{7D5676D0-6286-44AF-8ECF-D2C6AFF7AF43}" type="presParOf" srcId="{1885BDA1-124B-4DC3-A05D-ACACDF21F510}" destId="{529148A2-7FCD-4369-9EFC-ACFC3C7F6D7A}" srcOrd="1" destOrd="0" presId="urn:microsoft.com/office/officeart/2005/8/layout/radial3"/>
    <dgm:cxn modelId="{13B26301-E6E6-40E1-A6E1-C2EDB0859E12}" type="presParOf" srcId="{1885BDA1-124B-4DC3-A05D-ACACDF21F510}" destId="{14294006-4B65-442B-A0BD-25F001259F70}" srcOrd="2" destOrd="0" presId="urn:microsoft.com/office/officeart/2005/8/layout/radial3"/>
    <dgm:cxn modelId="{1D78EE11-B2A8-4B9B-ADA0-5C3B7164204F}" type="presParOf" srcId="{1885BDA1-124B-4DC3-A05D-ACACDF21F510}" destId="{E5581C0B-7D92-4AD3-97E0-B4938FE73CA5}" srcOrd="3" destOrd="0" presId="urn:microsoft.com/office/officeart/2005/8/layout/radial3"/>
    <dgm:cxn modelId="{949C9112-8C66-43B2-8842-060B25EE1B14}" type="presParOf" srcId="{1885BDA1-124B-4DC3-A05D-ACACDF21F510}" destId="{422BC532-F1F3-4869-AE88-2EBED49E2E90}" srcOrd="4" destOrd="0" presId="urn:microsoft.com/office/officeart/2005/8/layout/radial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1B3534B-F753-46E6-AB22-4DD74C74A100}" type="doc">
      <dgm:prSet loTypeId="urn:microsoft.com/office/officeart/2008/layout/BendingPictureCaption" loCatId="pictur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04F95EA1-916C-470D-9740-AB0F64907A0B}">
      <dgm:prSet phldrT="[Text]" custT="1"/>
      <dgm:spPr>
        <a:solidFill>
          <a:srgbClr val="00B0F0"/>
        </a:solidFill>
        <a:ln>
          <a:solidFill>
            <a:schemeClr val="tx1"/>
          </a:solidFill>
        </a:ln>
      </dgm:spPr>
      <dgm:t>
        <a:bodyPr/>
        <a:lstStyle/>
        <a:p>
          <a:r>
            <a:rPr lang="en-US" sz="2400" b="1" dirty="0">
              <a:solidFill>
                <a:schemeClr val="tx1"/>
              </a:solidFill>
            </a:rPr>
            <a:t>1914</a:t>
          </a:r>
        </a:p>
      </dgm:t>
    </dgm:pt>
    <dgm:pt modelId="{B54F9AFF-5AF2-4557-BA3B-BF6099CE37E9}" type="parTrans" cxnId="{1134B8A9-6FD2-42EF-9EDE-F6DD28DBA47E}">
      <dgm:prSet/>
      <dgm:spPr/>
      <dgm:t>
        <a:bodyPr/>
        <a:lstStyle/>
        <a:p>
          <a:endParaRPr lang="en-US"/>
        </a:p>
      </dgm:t>
    </dgm:pt>
    <dgm:pt modelId="{A0D0EB9E-2133-457F-AF84-CB77FAB0884F}" type="sibTrans" cxnId="{1134B8A9-6FD2-42EF-9EDE-F6DD28DBA47E}">
      <dgm:prSet/>
      <dgm:spPr/>
      <dgm:t>
        <a:bodyPr/>
        <a:lstStyle/>
        <a:p>
          <a:endParaRPr lang="en-US"/>
        </a:p>
      </dgm:t>
    </dgm:pt>
    <dgm:pt modelId="{ED45E002-A715-43CA-9906-BEB7F91733D6}">
      <dgm:prSet phldrT="[Text]" custT="1"/>
      <dgm:spPr>
        <a:solidFill>
          <a:srgbClr val="00B0F0"/>
        </a:solidFill>
        <a:ln>
          <a:solidFill>
            <a:schemeClr val="tx1"/>
          </a:solidFill>
        </a:ln>
      </dgm:spPr>
      <dgm:t>
        <a:bodyPr/>
        <a:lstStyle/>
        <a:p>
          <a:r>
            <a:rPr lang="en-US" sz="2400" b="1" dirty="0">
              <a:solidFill>
                <a:schemeClr val="tx1"/>
              </a:solidFill>
            </a:rPr>
            <a:t>1918</a:t>
          </a:r>
        </a:p>
      </dgm:t>
    </dgm:pt>
    <dgm:pt modelId="{B2988112-4D61-48E2-A200-FDE8475ECA8F}" type="parTrans" cxnId="{24E4E4AF-3458-487B-AABD-79A386F9685E}">
      <dgm:prSet/>
      <dgm:spPr/>
      <dgm:t>
        <a:bodyPr/>
        <a:lstStyle/>
        <a:p>
          <a:endParaRPr lang="en-US"/>
        </a:p>
      </dgm:t>
    </dgm:pt>
    <dgm:pt modelId="{B616F2B6-CE0E-481A-BDA5-AD1938C0B75B}" type="sibTrans" cxnId="{24E4E4AF-3458-487B-AABD-79A386F9685E}">
      <dgm:prSet/>
      <dgm:spPr/>
      <dgm:t>
        <a:bodyPr/>
        <a:lstStyle/>
        <a:p>
          <a:endParaRPr lang="en-US"/>
        </a:p>
      </dgm:t>
    </dgm:pt>
    <dgm:pt modelId="{2062EC86-304E-4805-896A-A040C6B0EEFB}">
      <dgm:prSet phldrT="[Text]" custT="1"/>
      <dgm:spPr>
        <a:solidFill>
          <a:srgbClr val="00B0F0"/>
        </a:solidFill>
        <a:ln>
          <a:solidFill>
            <a:schemeClr val="tx1"/>
          </a:solidFill>
        </a:ln>
      </dgm:spPr>
      <dgm:t>
        <a:bodyPr/>
        <a:lstStyle/>
        <a:p>
          <a:r>
            <a:rPr lang="en-US" sz="2400" b="1" dirty="0">
              <a:solidFill>
                <a:schemeClr val="tx1"/>
              </a:solidFill>
            </a:rPr>
            <a:t>1939</a:t>
          </a:r>
        </a:p>
      </dgm:t>
    </dgm:pt>
    <dgm:pt modelId="{A7C4B986-E7D5-47B6-8DC6-F49978AE0277}" type="parTrans" cxnId="{45C58CEF-4BA5-4E16-9151-D6C05BA21216}">
      <dgm:prSet/>
      <dgm:spPr/>
      <dgm:t>
        <a:bodyPr/>
        <a:lstStyle/>
        <a:p>
          <a:endParaRPr lang="en-US"/>
        </a:p>
      </dgm:t>
    </dgm:pt>
    <dgm:pt modelId="{C7F9AC5C-2537-4327-9E9C-2A10249BFCA0}" type="sibTrans" cxnId="{45C58CEF-4BA5-4E16-9151-D6C05BA21216}">
      <dgm:prSet/>
      <dgm:spPr/>
      <dgm:t>
        <a:bodyPr/>
        <a:lstStyle/>
        <a:p>
          <a:endParaRPr lang="en-US"/>
        </a:p>
      </dgm:t>
    </dgm:pt>
    <dgm:pt modelId="{586FE3DA-BA79-4CA3-B39A-B63FCFFAA0F9}">
      <dgm:prSet phldrT="[Text]" custT="1"/>
      <dgm:spPr>
        <a:solidFill>
          <a:srgbClr val="00B0F0"/>
        </a:solidFill>
        <a:ln>
          <a:solidFill>
            <a:schemeClr val="tx1"/>
          </a:solidFill>
        </a:ln>
      </dgm:spPr>
      <dgm:t>
        <a:bodyPr/>
        <a:lstStyle/>
        <a:p>
          <a:r>
            <a:rPr lang="en-US" sz="2400" b="1" dirty="0">
              <a:solidFill>
                <a:schemeClr val="tx1"/>
              </a:solidFill>
            </a:rPr>
            <a:t>1945</a:t>
          </a:r>
        </a:p>
      </dgm:t>
    </dgm:pt>
    <dgm:pt modelId="{D89B398D-BF71-42D4-8E05-925D037D8C8C}" type="parTrans" cxnId="{BA8874EE-24D6-449D-B887-124B36B2CB95}">
      <dgm:prSet/>
      <dgm:spPr/>
      <dgm:t>
        <a:bodyPr/>
        <a:lstStyle/>
        <a:p>
          <a:endParaRPr lang="en-US"/>
        </a:p>
      </dgm:t>
    </dgm:pt>
    <dgm:pt modelId="{53715810-AB68-4120-A0A1-BF20894EAB82}" type="sibTrans" cxnId="{BA8874EE-24D6-449D-B887-124B36B2CB95}">
      <dgm:prSet/>
      <dgm:spPr/>
      <dgm:t>
        <a:bodyPr/>
        <a:lstStyle/>
        <a:p>
          <a:endParaRPr lang="en-US"/>
        </a:p>
      </dgm:t>
    </dgm:pt>
    <dgm:pt modelId="{8966FE07-2D8C-4F5E-B531-4ED076AF5D27}" type="pres">
      <dgm:prSet presAssocID="{A1B3534B-F753-46E6-AB22-4DD74C74A100}" presName="diagram" presStyleCnt="0">
        <dgm:presLayoutVars>
          <dgm:dir/>
        </dgm:presLayoutVars>
      </dgm:prSet>
      <dgm:spPr/>
      <dgm:t>
        <a:bodyPr/>
        <a:lstStyle/>
        <a:p>
          <a:endParaRPr lang="es-ES"/>
        </a:p>
      </dgm:t>
    </dgm:pt>
    <dgm:pt modelId="{F473A85D-CA76-4E3A-BCAD-ACD51AE56F97}" type="pres">
      <dgm:prSet presAssocID="{04F95EA1-916C-470D-9740-AB0F64907A0B}" presName="composite" presStyleCnt="0"/>
      <dgm:spPr/>
    </dgm:pt>
    <dgm:pt modelId="{D60FE816-3E39-4346-9541-DE9013C0CD7F}" type="pres">
      <dgm:prSet presAssocID="{04F95EA1-916C-470D-9740-AB0F64907A0B}" presName="Image" presStyleLbl="bgShp" presStyleIdx="0" presStyleCnt="4"/>
      <dgm:spPr>
        <a:blipFill rotWithShape="1">
          <a:blip xmlns:r="http://schemas.openxmlformats.org/officeDocument/2006/relationships" r:embed="rId1"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2" action="ppaction://hlinkfile"/>
          </dgm14:cNvPr>
        </a:ext>
      </dgm:extLst>
    </dgm:pt>
    <dgm:pt modelId="{661DA055-562D-474C-89A4-8490B75CEAA8}" type="pres">
      <dgm:prSet presAssocID="{04F95EA1-916C-470D-9740-AB0F64907A0B}" presName="Parent" presStyleLbl="node0" presStyleIdx="0" presStyleCnt="4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41264CFE-CFDC-4E75-AD2B-108E948158E2}" type="pres">
      <dgm:prSet presAssocID="{A0D0EB9E-2133-457F-AF84-CB77FAB0884F}" presName="sibTrans" presStyleCnt="0"/>
      <dgm:spPr/>
    </dgm:pt>
    <dgm:pt modelId="{E75785FC-FA01-4CCE-9731-5F62EEC62978}" type="pres">
      <dgm:prSet presAssocID="{ED45E002-A715-43CA-9906-BEB7F91733D6}" presName="composite" presStyleCnt="0"/>
      <dgm:spPr/>
    </dgm:pt>
    <dgm:pt modelId="{88BD178F-D8A5-4038-AB32-EB171CB24442}" type="pres">
      <dgm:prSet presAssocID="{ED45E002-A715-43CA-9906-BEB7F91733D6}" presName="Image" presStyleLbl="bgShp" presStyleIdx="1" presStyleCnt="4"/>
      <dgm:spPr>
        <a:blipFill rotWithShape="1">
          <a:blip xmlns:r="http://schemas.openxmlformats.org/officeDocument/2006/relationships" r:embed="rId3"/>
          <a:stretch>
            <a:fillRect/>
          </a:stretch>
        </a:blipFill>
      </dgm:spPr>
    </dgm:pt>
    <dgm:pt modelId="{43E45C0E-9B95-4125-8000-06B30E5FC073}" type="pres">
      <dgm:prSet presAssocID="{ED45E002-A715-43CA-9906-BEB7F91733D6}" presName="Parent" presStyleLbl="node0" presStyleIdx="1" presStyleCnt="4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68F5AA3E-9235-4465-87DD-787367D0AE7E}" type="pres">
      <dgm:prSet presAssocID="{B616F2B6-CE0E-481A-BDA5-AD1938C0B75B}" presName="sibTrans" presStyleCnt="0"/>
      <dgm:spPr/>
    </dgm:pt>
    <dgm:pt modelId="{7BF6BB17-4188-49D5-85DA-EE0E9910342F}" type="pres">
      <dgm:prSet presAssocID="{2062EC86-304E-4805-896A-A040C6B0EEFB}" presName="composite" presStyleCnt="0"/>
      <dgm:spPr/>
    </dgm:pt>
    <dgm:pt modelId="{3950F79D-9A6C-40C2-BCB4-208FB67CFEF2}" type="pres">
      <dgm:prSet presAssocID="{2062EC86-304E-4805-896A-A040C6B0EEFB}" presName="Image" presStyleLbl="bgShp" presStyleIdx="2" presStyleCnt="4"/>
      <dgm:spPr>
        <a:blipFill rotWithShape="1">
          <a:blip xmlns:r="http://schemas.openxmlformats.org/officeDocument/2006/relationships" r:embed="rId4"/>
          <a:stretch>
            <a:fillRect/>
          </a:stretch>
        </a:blipFill>
      </dgm:spPr>
    </dgm:pt>
    <dgm:pt modelId="{82532F62-78F8-4353-B5D9-71F96297137D}" type="pres">
      <dgm:prSet presAssocID="{2062EC86-304E-4805-896A-A040C6B0EEFB}" presName="Parent" presStyleLbl="node0" presStyleIdx="2" presStyleCnt="4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5E1BD5DB-BCB6-4F73-BA2C-3A4A9A751668}" type="pres">
      <dgm:prSet presAssocID="{C7F9AC5C-2537-4327-9E9C-2A10249BFCA0}" presName="sibTrans" presStyleCnt="0"/>
      <dgm:spPr/>
    </dgm:pt>
    <dgm:pt modelId="{667D435D-9591-4C76-8267-601280F6DBC0}" type="pres">
      <dgm:prSet presAssocID="{586FE3DA-BA79-4CA3-B39A-B63FCFFAA0F9}" presName="composite" presStyleCnt="0"/>
      <dgm:spPr/>
    </dgm:pt>
    <dgm:pt modelId="{8843B5AF-756E-43EC-B20E-8E43EE9C1DE7}" type="pres">
      <dgm:prSet presAssocID="{586FE3DA-BA79-4CA3-B39A-B63FCFFAA0F9}" presName="Image" presStyleLbl="bgShp" presStyleIdx="3" presStyleCnt="4"/>
      <dgm:spPr>
        <a:blipFill rotWithShape="1">
          <a:blip xmlns:r="http://schemas.openxmlformats.org/officeDocument/2006/relationships" r:embed="rId5"/>
          <a:stretch>
            <a:fillRect/>
          </a:stretch>
        </a:blipFill>
      </dgm:spPr>
    </dgm:pt>
    <dgm:pt modelId="{F0F2D078-F01C-4212-853D-AED86D2D1B66}" type="pres">
      <dgm:prSet presAssocID="{586FE3DA-BA79-4CA3-B39A-B63FCFFAA0F9}" presName="Parent" presStyleLbl="node0" presStyleIdx="3" presStyleCnt="4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24E4E4AF-3458-487B-AABD-79A386F9685E}" srcId="{A1B3534B-F753-46E6-AB22-4DD74C74A100}" destId="{ED45E002-A715-43CA-9906-BEB7F91733D6}" srcOrd="1" destOrd="0" parTransId="{B2988112-4D61-48E2-A200-FDE8475ECA8F}" sibTransId="{B616F2B6-CE0E-481A-BDA5-AD1938C0B75B}"/>
    <dgm:cxn modelId="{F5A09045-621B-4DDE-8625-B143BCB1E235}" type="presOf" srcId="{A1B3534B-F753-46E6-AB22-4DD74C74A100}" destId="{8966FE07-2D8C-4F5E-B531-4ED076AF5D27}" srcOrd="0" destOrd="0" presId="urn:microsoft.com/office/officeart/2008/layout/BendingPictureCaption"/>
    <dgm:cxn modelId="{45C58CEF-4BA5-4E16-9151-D6C05BA21216}" srcId="{A1B3534B-F753-46E6-AB22-4DD74C74A100}" destId="{2062EC86-304E-4805-896A-A040C6B0EEFB}" srcOrd="2" destOrd="0" parTransId="{A7C4B986-E7D5-47B6-8DC6-F49978AE0277}" sibTransId="{C7F9AC5C-2537-4327-9E9C-2A10249BFCA0}"/>
    <dgm:cxn modelId="{972B1388-DAD1-4CFE-9729-DAB87BE865FD}" type="presOf" srcId="{2062EC86-304E-4805-896A-A040C6B0EEFB}" destId="{82532F62-78F8-4353-B5D9-71F96297137D}" srcOrd="0" destOrd="0" presId="urn:microsoft.com/office/officeart/2008/layout/BendingPictureCaption"/>
    <dgm:cxn modelId="{1134B8A9-6FD2-42EF-9EDE-F6DD28DBA47E}" srcId="{A1B3534B-F753-46E6-AB22-4DD74C74A100}" destId="{04F95EA1-916C-470D-9740-AB0F64907A0B}" srcOrd="0" destOrd="0" parTransId="{B54F9AFF-5AF2-4557-BA3B-BF6099CE37E9}" sibTransId="{A0D0EB9E-2133-457F-AF84-CB77FAB0884F}"/>
    <dgm:cxn modelId="{BA8874EE-24D6-449D-B887-124B36B2CB95}" srcId="{A1B3534B-F753-46E6-AB22-4DD74C74A100}" destId="{586FE3DA-BA79-4CA3-B39A-B63FCFFAA0F9}" srcOrd="3" destOrd="0" parTransId="{D89B398D-BF71-42D4-8E05-925D037D8C8C}" sibTransId="{53715810-AB68-4120-A0A1-BF20894EAB82}"/>
    <dgm:cxn modelId="{303B28DF-D329-4DF2-B1B0-152165846CE0}" type="presOf" srcId="{586FE3DA-BA79-4CA3-B39A-B63FCFFAA0F9}" destId="{F0F2D078-F01C-4212-853D-AED86D2D1B66}" srcOrd="0" destOrd="0" presId="urn:microsoft.com/office/officeart/2008/layout/BendingPictureCaption"/>
    <dgm:cxn modelId="{2F42FAE0-B277-44DE-AE30-A17D6B809871}" type="presOf" srcId="{ED45E002-A715-43CA-9906-BEB7F91733D6}" destId="{43E45C0E-9B95-4125-8000-06B30E5FC073}" srcOrd="0" destOrd="0" presId="urn:microsoft.com/office/officeart/2008/layout/BendingPictureCaption"/>
    <dgm:cxn modelId="{D18363E6-8F97-499B-982F-14303D961060}" type="presOf" srcId="{04F95EA1-916C-470D-9740-AB0F64907A0B}" destId="{661DA055-562D-474C-89A4-8490B75CEAA8}" srcOrd="0" destOrd="0" presId="urn:microsoft.com/office/officeart/2008/layout/BendingPictureCaption"/>
    <dgm:cxn modelId="{D87FA33F-46F9-4D74-B235-67B69CCE2BF3}" type="presParOf" srcId="{8966FE07-2D8C-4F5E-B531-4ED076AF5D27}" destId="{F473A85D-CA76-4E3A-BCAD-ACD51AE56F97}" srcOrd="0" destOrd="0" presId="urn:microsoft.com/office/officeart/2008/layout/BendingPictureCaption"/>
    <dgm:cxn modelId="{A9ECAC5A-97F7-403C-9DAE-F7868414B737}" type="presParOf" srcId="{F473A85D-CA76-4E3A-BCAD-ACD51AE56F97}" destId="{D60FE816-3E39-4346-9541-DE9013C0CD7F}" srcOrd="0" destOrd="0" presId="urn:microsoft.com/office/officeart/2008/layout/BendingPictureCaption"/>
    <dgm:cxn modelId="{B0632BC1-B478-49B6-94B0-927ED081772C}" type="presParOf" srcId="{F473A85D-CA76-4E3A-BCAD-ACD51AE56F97}" destId="{661DA055-562D-474C-89A4-8490B75CEAA8}" srcOrd="1" destOrd="0" presId="urn:microsoft.com/office/officeart/2008/layout/BendingPictureCaption"/>
    <dgm:cxn modelId="{11E39378-43C6-45BB-AB60-DBCAFB0CF3D6}" type="presParOf" srcId="{8966FE07-2D8C-4F5E-B531-4ED076AF5D27}" destId="{41264CFE-CFDC-4E75-AD2B-108E948158E2}" srcOrd="1" destOrd="0" presId="urn:microsoft.com/office/officeart/2008/layout/BendingPictureCaption"/>
    <dgm:cxn modelId="{6F2CE0F8-A292-4543-A564-784F88E1F70C}" type="presParOf" srcId="{8966FE07-2D8C-4F5E-B531-4ED076AF5D27}" destId="{E75785FC-FA01-4CCE-9731-5F62EEC62978}" srcOrd="2" destOrd="0" presId="urn:microsoft.com/office/officeart/2008/layout/BendingPictureCaption"/>
    <dgm:cxn modelId="{7BB4768C-EEF5-4D24-A440-B7803EE61553}" type="presParOf" srcId="{E75785FC-FA01-4CCE-9731-5F62EEC62978}" destId="{88BD178F-D8A5-4038-AB32-EB171CB24442}" srcOrd="0" destOrd="0" presId="urn:microsoft.com/office/officeart/2008/layout/BendingPictureCaption"/>
    <dgm:cxn modelId="{B0DDA2BB-99ED-461E-954F-FDE8C6BB2281}" type="presParOf" srcId="{E75785FC-FA01-4CCE-9731-5F62EEC62978}" destId="{43E45C0E-9B95-4125-8000-06B30E5FC073}" srcOrd="1" destOrd="0" presId="urn:microsoft.com/office/officeart/2008/layout/BendingPictureCaption"/>
    <dgm:cxn modelId="{35BDE300-37EB-44BC-8E5C-BF2BF24B9FCB}" type="presParOf" srcId="{8966FE07-2D8C-4F5E-B531-4ED076AF5D27}" destId="{68F5AA3E-9235-4465-87DD-787367D0AE7E}" srcOrd="3" destOrd="0" presId="urn:microsoft.com/office/officeart/2008/layout/BendingPictureCaption"/>
    <dgm:cxn modelId="{A0B9BD18-F421-4167-85D4-31117D4E5BBF}" type="presParOf" srcId="{8966FE07-2D8C-4F5E-B531-4ED076AF5D27}" destId="{7BF6BB17-4188-49D5-85DA-EE0E9910342F}" srcOrd="4" destOrd="0" presId="urn:microsoft.com/office/officeart/2008/layout/BendingPictureCaption"/>
    <dgm:cxn modelId="{4253D3F8-C5EC-4DCF-B237-2D98E2E5CB22}" type="presParOf" srcId="{7BF6BB17-4188-49D5-85DA-EE0E9910342F}" destId="{3950F79D-9A6C-40C2-BCB4-208FB67CFEF2}" srcOrd="0" destOrd="0" presId="urn:microsoft.com/office/officeart/2008/layout/BendingPictureCaption"/>
    <dgm:cxn modelId="{2F0FF8A5-8BBF-4FBB-BD14-6F4BE472A909}" type="presParOf" srcId="{7BF6BB17-4188-49D5-85DA-EE0E9910342F}" destId="{82532F62-78F8-4353-B5D9-71F96297137D}" srcOrd="1" destOrd="0" presId="urn:microsoft.com/office/officeart/2008/layout/BendingPictureCaption"/>
    <dgm:cxn modelId="{923513BB-119B-48F8-BBFE-C920D755D91D}" type="presParOf" srcId="{8966FE07-2D8C-4F5E-B531-4ED076AF5D27}" destId="{5E1BD5DB-BCB6-4F73-BA2C-3A4A9A751668}" srcOrd="5" destOrd="0" presId="urn:microsoft.com/office/officeart/2008/layout/BendingPictureCaption"/>
    <dgm:cxn modelId="{F78A41D3-8CD3-4705-9042-BD015715DBDC}" type="presParOf" srcId="{8966FE07-2D8C-4F5E-B531-4ED076AF5D27}" destId="{667D435D-9591-4C76-8267-601280F6DBC0}" srcOrd="6" destOrd="0" presId="urn:microsoft.com/office/officeart/2008/layout/BendingPictureCaption"/>
    <dgm:cxn modelId="{9AF9ACD2-3EA9-4D08-94B6-3885C8C031DF}" type="presParOf" srcId="{667D435D-9591-4C76-8267-601280F6DBC0}" destId="{8843B5AF-756E-43EC-B20E-8E43EE9C1DE7}" srcOrd="0" destOrd="0" presId="urn:microsoft.com/office/officeart/2008/layout/BendingPictureCaption"/>
    <dgm:cxn modelId="{763F2FED-6882-4A6E-ABFD-0D509D440595}" type="presParOf" srcId="{667D435D-9591-4C76-8267-601280F6DBC0}" destId="{F0F2D078-F01C-4212-853D-AED86D2D1B66}" srcOrd="1" destOrd="0" presId="urn:microsoft.com/office/officeart/2008/layout/BendingPictureCaption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BEDEE8B-A512-47E2-A3C9-74492F618D4F}">
      <dsp:nvSpPr>
        <dsp:cNvPr id="0" name=""/>
        <dsp:cNvSpPr/>
      </dsp:nvSpPr>
      <dsp:spPr>
        <a:xfrm>
          <a:off x="3073223" y="1496912"/>
          <a:ext cx="2774846" cy="2731772"/>
        </a:xfrm>
        <a:prstGeom prst="ellipse">
          <a:avLst/>
        </a:prstGeom>
        <a:solidFill>
          <a:srgbClr val="005674">
            <a:alpha val="50000"/>
          </a:srgb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b="1" kern="1200" dirty="0" smtClean="0"/>
            <a:t>LOS 24 IDIOMAS OFICIALES</a:t>
          </a:r>
          <a:endParaRPr lang="en-US" sz="3200" b="1" kern="1200" dirty="0"/>
        </a:p>
      </dsp:txBody>
      <dsp:txXfrm>
        <a:off x="3479590" y="1896971"/>
        <a:ext cx="1962112" cy="1931654"/>
      </dsp:txXfrm>
    </dsp:sp>
    <dsp:sp modelId="{529148A2-7FCD-4369-9EFC-ACFC3C7F6D7A}">
      <dsp:nvSpPr>
        <dsp:cNvPr id="0" name=""/>
        <dsp:cNvSpPr/>
      </dsp:nvSpPr>
      <dsp:spPr>
        <a:xfrm>
          <a:off x="3397372" y="-1"/>
          <a:ext cx="2095892" cy="1965206"/>
        </a:xfrm>
        <a:prstGeom prst="ellipse">
          <a:avLst/>
        </a:prstGeom>
        <a:solidFill>
          <a:schemeClr val="accent4">
            <a:alpha val="50000"/>
            <a:hueOff val="2598923"/>
            <a:satOff val="-11992"/>
            <a:lumOff val="44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800" b="1" kern="1200" noProof="0" dirty="0" smtClean="0"/>
            <a:t>Eslavas:</a:t>
          </a:r>
          <a:r>
            <a:rPr lang="es-ES" sz="1800" kern="1200" noProof="0" dirty="0" smtClean="0"/>
            <a:t> búlgaro, checo, croata, polaco, eslovaco y esloveno</a:t>
          </a:r>
          <a:endParaRPr lang="es-ES" sz="1800" kern="1200" noProof="0" dirty="0"/>
        </a:p>
      </dsp:txBody>
      <dsp:txXfrm>
        <a:off x="3704308" y="287797"/>
        <a:ext cx="1482020" cy="1389610"/>
      </dsp:txXfrm>
    </dsp:sp>
    <dsp:sp modelId="{14294006-4B65-442B-A0BD-25F001259F70}">
      <dsp:nvSpPr>
        <dsp:cNvPr id="0" name=""/>
        <dsp:cNvSpPr/>
      </dsp:nvSpPr>
      <dsp:spPr>
        <a:xfrm>
          <a:off x="5469950" y="1813289"/>
          <a:ext cx="2109869" cy="2037666"/>
        </a:xfrm>
        <a:prstGeom prst="ellipse">
          <a:avLst/>
        </a:prstGeom>
        <a:solidFill>
          <a:schemeClr val="accent2">
            <a:lumMod val="75000"/>
            <a:alpha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800" b="1" kern="1200" noProof="0" dirty="0" smtClean="0"/>
            <a:t>Germánicas:</a:t>
          </a:r>
          <a:r>
            <a:rPr lang="es-ES" sz="1800" kern="1200" noProof="0" dirty="0" smtClean="0"/>
            <a:t> alemán, danés, holandés, inglés, y sueco</a:t>
          </a:r>
          <a:endParaRPr lang="es-ES" sz="1800" kern="1200" noProof="0" dirty="0"/>
        </a:p>
      </dsp:txBody>
      <dsp:txXfrm>
        <a:off x="5778933" y="2111698"/>
        <a:ext cx="1491903" cy="1440848"/>
      </dsp:txXfrm>
    </dsp:sp>
    <dsp:sp modelId="{E5581C0B-7D92-4AD3-97E0-B4938FE73CA5}">
      <dsp:nvSpPr>
        <dsp:cNvPr id="0" name=""/>
        <dsp:cNvSpPr/>
      </dsp:nvSpPr>
      <dsp:spPr>
        <a:xfrm>
          <a:off x="3333082" y="3553581"/>
          <a:ext cx="2169317" cy="2112893"/>
        </a:xfrm>
        <a:prstGeom prst="ellipse">
          <a:avLst/>
        </a:prstGeom>
        <a:solidFill>
          <a:schemeClr val="accent4">
            <a:alpha val="50000"/>
            <a:hueOff val="7796769"/>
            <a:satOff val="-35976"/>
            <a:lumOff val="132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800" b="1" kern="1200" noProof="0" dirty="0" smtClean="0"/>
            <a:t>Romances</a:t>
          </a:r>
          <a:r>
            <a:rPr lang="es-ES" sz="1800" kern="1200" noProof="0" dirty="0" smtClean="0"/>
            <a:t>: español, francés, italiano, portugués y rumano</a:t>
          </a:r>
          <a:endParaRPr lang="es-ES" sz="1800" kern="1200" noProof="0" dirty="0"/>
        </a:p>
      </dsp:txBody>
      <dsp:txXfrm>
        <a:off x="3650771" y="3863007"/>
        <a:ext cx="1533939" cy="1494041"/>
      </dsp:txXfrm>
    </dsp:sp>
    <dsp:sp modelId="{422BC532-F1F3-4869-AE88-2EBED49E2E90}">
      <dsp:nvSpPr>
        <dsp:cNvPr id="0" name=""/>
        <dsp:cNvSpPr/>
      </dsp:nvSpPr>
      <dsp:spPr>
        <a:xfrm>
          <a:off x="1363964" y="1808065"/>
          <a:ext cx="2156900" cy="2109467"/>
        </a:xfrm>
        <a:prstGeom prst="ellipse">
          <a:avLst/>
        </a:prstGeom>
        <a:solidFill>
          <a:srgbClr val="FFC000">
            <a:alpha val="50000"/>
          </a:srgb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800" b="1" kern="1200" noProof="0" dirty="0" smtClean="0"/>
            <a:t>Otras: </a:t>
          </a:r>
          <a:r>
            <a:rPr lang="es-ES" sz="1800" b="0" kern="1200" noProof="0" dirty="0" smtClean="0"/>
            <a:t>estonio y fines, griego, irlandés, lituano y letón, húngaro, maltés. </a:t>
          </a:r>
          <a:endParaRPr lang="es-ES" sz="1800" kern="1200" noProof="0" dirty="0"/>
        </a:p>
      </dsp:txBody>
      <dsp:txXfrm>
        <a:off x="1679835" y="2116989"/>
        <a:ext cx="1525158" cy="149161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60FE816-3E39-4346-9541-DE9013C0CD7F}">
      <dsp:nvSpPr>
        <dsp:cNvPr id="0" name=""/>
        <dsp:cNvSpPr/>
      </dsp:nvSpPr>
      <dsp:spPr>
        <a:xfrm>
          <a:off x="622619" y="26376"/>
          <a:ext cx="3206300" cy="2369443"/>
        </a:xfrm>
        <a:prstGeom prst="rect">
          <a:avLst/>
        </a:prstGeom>
        <a:blipFill rotWithShape="1">
          <a:blip xmlns:r="http://schemas.openxmlformats.org/officeDocument/2006/relationships" r:embed="rId1"/>
          <a:stretch>
            <a:fillRect/>
          </a:stretch>
        </a:blip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61DA055-562D-474C-89A4-8490B75CEAA8}">
      <dsp:nvSpPr>
        <dsp:cNvPr id="0" name=""/>
        <dsp:cNvSpPr/>
      </dsp:nvSpPr>
      <dsp:spPr>
        <a:xfrm>
          <a:off x="1270701" y="1966196"/>
          <a:ext cx="2762875" cy="663965"/>
        </a:xfrm>
        <a:prstGeom prst="rect">
          <a:avLst/>
        </a:prstGeom>
        <a:solidFill>
          <a:srgbClr val="00B0F0"/>
        </a:solidFill>
        <a:ln w="1270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5000"/>
            </a:spcAft>
          </a:pPr>
          <a:r>
            <a:rPr lang="en-US" sz="2400" b="1" kern="1200" dirty="0">
              <a:solidFill>
                <a:schemeClr val="tx1"/>
              </a:solidFill>
            </a:rPr>
            <a:t>1914</a:t>
          </a:r>
        </a:p>
      </dsp:txBody>
      <dsp:txXfrm>
        <a:off x="1270701" y="1966196"/>
        <a:ext cx="2762875" cy="663965"/>
      </dsp:txXfrm>
    </dsp:sp>
    <dsp:sp modelId="{88BD178F-D8A5-4038-AB32-EB171CB24442}">
      <dsp:nvSpPr>
        <dsp:cNvPr id="0" name=""/>
        <dsp:cNvSpPr/>
      </dsp:nvSpPr>
      <dsp:spPr>
        <a:xfrm>
          <a:off x="4426854" y="26376"/>
          <a:ext cx="3206300" cy="2369443"/>
        </a:xfrm>
        <a:prstGeom prst="rect">
          <a:avLst/>
        </a:prstGeom>
        <a:blipFill rotWithShape="1">
          <a:blip xmlns:r="http://schemas.openxmlformats.org/officeDocument/2006/relationships" r:embed="rId2"/>
          <a:stretch>
            <a:fillRect/>
          </a:stretch>
        </a:blip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3E45C0E-9B95-4125-8000-06B30E5FC073}">
      <dsp:nvSpPr>
        <dsp:cNvPr id="0" name=""/>
        <dsp:cNvSpPr/>
      </dsp:nvSpPr>
      <dsp:spPr>
        <a:xfrm>
          <a:off x="5074936" y="1966196"/>
          <a:ext cx="2762875" cy="663965"/>
        </a:xfrm>
        <a:prstGeom prst="rect">
          <a:avLst/>
        </a:prstGeom>
        <a:solidFill>
          <a:srgbClr val="00B0F0"/>
        </a:solidFill>
        <a:ln w="1270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5000"/>
            </a:spcAft>
          </a:pPr>
          <a:r>
            <a:rPr lang="en-US" sz="2400" b="1" kern="1200" dirty="0">
              <a:solidFill>
                <a:schemeClr val="tx1"/>
              </a:solidFill>
            </a:rPr>
            <a:t>1918</a:t>
          </a:r>
        </a:p>
      </dsp:txBody>
      <dsp:txXfrm>
        <a:off x="5074936" y="1966196"/>
        <a:ext cx="2762875" cy="663965"/>
      </dsp:txXfrm>
    </dsp:sp>
    <dsp:sp modelId="{3950F79D-9A6C-40C2-BCB4-208FB67CFEF2}">
      <dsp:nvSpPr>
        <dsp:cNvPr id="0" name=""/>
        <dsp:cNvSpPr/>
      </dsp:nvSpPr>
      <dsp:spPr>
        <a:xfrm>
          <a:off x="622619" y="2971257"/>
          <a:ext cx="3206300" cy="2369443"/>
        </a:xfrm>
        <a:prstGeom prst="rect">
          <a:avLst/>
        </a:prstGeom>
        <a:blipFill rotWithShape="1">
          <a:blip xmlns:r="http://schemas.openxmlformats.org/officeDocument/2006/relationships" r:embed="rId3"/>
          <a:stretch>
            <a:fillRect/>
          </a:stretch>
        </a:blip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2532F62-78F8-4353-B5D9-71F96297137D}">
      <dsp:nvSpPr>
        <dsp:cNvPr id="0" name=""/>
        <dsp:cNvSpPr/>
      </dsp:nvSpPr>
      <dsp:spPr>
        <a:xfrm>
          <a:off x="1270701" y="4911076"/>
          <a:ext cx="2762875" cy="663965"/>
        </a:xfrm>
        <a:prstGeom prst="rect">
          <a:avLst/>
        </a:prstGeom>
        <a:solidFill>
          <a:srgbClr val="00B0F0"/>
        </a:solidFill>
        <a:ln w="1270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5000"/>
            </a:spcAft>
          </a:pPr>
          <a:r>
            <a:rPr lang="en-US" sz="2400" b="1" kern="1200" dirty="0">
              <a:solidFill>
                <a:schemeClr val="tx1"/>
              </a:solidFill>
            </a:rPr>
            <a:t>1939</a:t>
          </a:r>
        </a:p>
      </dsp:txBody>
      <dsp:txXfrm>
        <a:off x="1270701" y="4911076"/>
        <a:ext cx="2762875" cy="663965"/>
      </dsp:txXfrm>
    </dsp:sp>
    <dsp:sp modelId="{8843B5AF-756E-43EC-B20E-8E43EE9C1DE7}">
      <dsp:nvSpPr>
        <dsp:cNvPr id="0" name=""/>
        <dsp:cNvSpPr/>
      </dsp:nvSpPr>
      <dsp:spPr>
        <a:xfrm>
          <a:off x="4426854" y="2971257"/>
          <a:ext cx="3206300" cy="2369443"/>
        </a:xfrm>
        <a:prstGeom prst="rect">
          <a:avLst/>
        </a:prstGeom>
        <a:blipFill rotWithShape="1">
          <a:blip xmlns:r="http://schemas.openxmlformats.org/officeDocument/2006/relationships" r:embed="rId4"/>
          <a:stretch>
            <a:fillRect/>
          </a:stretch>
        </a:blip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0F2D078-F01C-4212-853D-AED86D2D1B66}">
      <dsp:nvSpPr>
        <dsp:cNvPr id="0" name=""/>
        <dsp:cNvSpPr/>
      </dsp:nvSpPr>
      <dsp:spPr>
        <a:xfrm>
          <a:off x="5074936" y="4911076"/>
          <a:ext cx="2762875" cy="663965"/>
        </a:xfrm>
        <a:prstGeom prst="rect">
          <a:avLst/>
        </a:prstGeom>
        <a:solidFill>
          <a:srgbClr val="00B0F0"/>
        </a:solidFill>
        <a:ln w="1270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5000"/>
            </a:spcAft>
          </a:pPr>
          <a:r>
            <a:rPr lang="en-US" sz="2400" b="1" kern="1200" dirty="0">
              <a:solidFill>
                <a:schemeClr val="tx1"/>
              </a:solidFill>
            </a:rPr>
            <a:t>1945</a:t>
          </a:r>
        </a:p>
      </dsp:txBody>
      <dsp:txXfrm>
        <a:off x="5074936" y="4911076"/>
        <a:ext cx="2762875" cy="66396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3">
  <dgm:title val=""/>
  <dgm:desc val=""/>
  <dgm:catLst>
    <dgm:cat type="relationship" pri="31000"/>
    <dgm:cat type="cycle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onstrLst/>
    <dgm:ruleLst/>
    <dgm:layoutNode name="radial">
      <dgm:varLst>
        <dgm:animLvl val="ctr"/>
      </dgm:varLst>
      <dgm:choose name="Name0">
        <dgm:if name="Name1" func="var" arg="dir" op="equ" val="norm">
          <dgm:choose name="Name2">
            <dgm:if name="Name3" axis="ch ch" ptType="node node" st="1 1" cnt="1 0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else name="Name4">
              <dgm:alg type="cycle">
                <dgm:param type="stAng" val="0"/>
                <dgm:param type="spanAng" val="360"/>
                <dgm:param type="ctrShpMap" val="fNode"/>
              </dgm:alg>
            </dgm:else>
          </dgm:choose>
        </dgm:if>
        <dgm:else name="Name5">
          <dgm:alg type="cycle">
            <dgm:param type="stAng" val="0"/>
            <dgm:param type="spanAng" val="-360"/>
            <dgm:param type="ctrShpMap" val="fNode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enterShape" refType="w"/>
        <dgm:constr type="h" for="ch" forName="centerShape" refType="h"/>
        <dgm:constr type="w" for="ch" forName="node" refType="w" fact="0.5"/>
        <dgm:constr type="h" for="ch" forName="node" refType="h" fact="0.5"/>
        <dgm:constr type="sp" refType="w" refFor="ch" refForName="node" fact="-0.2"/>
        <dgm:constr type="sibSp" refType="w" refFor="ch" refForName="node" fact="-0.2"/>
        <dgm:constr type="primFontSz" for="ch" forName="centerShape" val="65"/>
        <dgm:constr type="primFontSz" for="des" forName="node" val="65"/>
        <dgm:constr type="primFontSz" for="ch" forName="node" refType="primFontSz" refFor="ch" refForName="centerShape" op="lte"/>
      </dgm:constrLst>
      <dgm:ruleLst/>
      <dgm:forEach name="Name6" axis="ch" ptType="node" cnt="1">
        <dgm:layoutNode name="centerShape" styleLbl="vennNode1">
          <dgm:alg type="tx"/>
          <dgm:shape xmlns:r="http://schemas.openxmlformats.org/officeDocument/2006/relationships" type="ellipse" r:blip="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forEach name="Name7" axis="ch" ptType="node">
          <dgm:layoutNode name="node" styleLbl="venn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BendingPictureCaption">
  <dgm:title val=""/>
  <dgm:desc val=""/>
  <dgm:catLst>
    <dgm:cat type="picture" pri="6000"/>
    <dgm:cat type="pictureconvert" pri="6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7" srcId="0" destId="1" srcOrd="0" destOrd="0"/>
        <dgm:cxn modelId="8" srcId="0" destId="2" srcOrd="1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diagram">
    <dgm:varLst>
      <dgm:dir/>
    </dgm:varLst>
    <dgm:choose name="Name0">
      <dgm:if name="Name1" func="var" arg="dir" op="equ" val="norm">
        <dgm:alg type="snake">
          <dgm:param type="off" val="ctr"/>
        </dgm:alg>
      </dgm:if>
      <dgm:else name="Name2">
        <dgm:alg type="snake">
          <dgm:param type="grDir" val="tR"/>
          <dgm:param type="off" val="c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w"/>
      <dgm:constr type="h" for="ch" forName="composite" refType="h"/>
      <dgm:constr type="sp" refType="w" refFor="ch" refForName="composite" op="equ" fact="0.1"/>
      <dgm:constr type="w" for="ch" forName="sibTrans" refType="w" refFor="ch" refForName="composite" op="equ" fact="0.1"/>
      <dgm:constr type="h" for="ch" forName="sibTrans" refType="w" refFor="ch" refForName="sibTrans" op="equ"/>
    </dgm:constrLst>
    <dgm:forEach name="nodesForEach" axis="ch" ptType="node">
      <dgm:layoutNode name="composite">
        <dgm:alg type="composite">
          <dgm:param type="ar" val="1.31"/>
        </dgm:alg>
        <dgm:shape xmlns:r="http://schemas.openxmlformats.org/officeDocument/2006/relationships" r:blip="">
          <dgm:adjLst/>
        </dgm:shape>
        <dgm:choose name="Name3">
          <dgm:if name="Name4" func="var" arg="dir" op="equ" val="norm">
            <dgm:constrLst>
              <dgm:constr type="l" for="ch" forName="Image" refType="w" fact="0"/>
              <dgm:constr type="t" for="ch" forName="Image" refType="h" fact="0"/>
              <dgm:constr type="w" for="ch" forName="Image" refType="w" fact="0.94"/>
              <dgm:constr type="h" for="ch" forName="Image" refType="h" fact="0.91"/>
              <dgm:constr type="l" for="ch" forName="Parent" refType="w" fact="0.19"/>
              <dgm:constr type="t" for="ch" forName="Parent" refType="h" fact="0.745"/>
              <dgm:constr type="w" for="ch" forName="Parent" refType="w" fact="0.81"/>
              <dgm:constr type="h" for="ch" forName="Parent" refType="h" fact="0.255"/>
            </dgm:constrLst>
          </dgm:if>
          <dgm:else name="Name5">
            <dgm:constrLst>
              <dgm:constr type="l" for="ch" forName="Image" refType="w" fact="0.06"/>
              <dgm:constr type="t" for="ch" forName="Image" refType="h" fact="0"/>
              <dgm:constr type="w" for="ch" forName="Image" refType="w" fact="0.94"/>
              <dgm:constr type="h" for="ch" forName="Image" refType="h" fact="0.91"/>
              <dgm:constr type="l" for="ch" forName="Parent" refType="w" fact="0"/>
              <dgm:constr type="t" for="ch" forName="Parent" refType="h" fact="0.745"/>
              <dgm:constr type="w" for="ch" forName="Parent" refType="w" fact="0.81"/>
              <dgm:constr type="h" for="ch" forName="Parent" refType="h" fact="0.255"/>
            </dgm:constrLst>
          </dgm:else>
        </dgm:choose>
        <dgm:layoutNode name="Image" styleLbl="bgShp">
          <dgm:alg type="sp"/>
          <dgm:shape xmlns:r="http://schemas.openxmlformats.org/officeDocument/2006/relationships" type="rect" r:blip="" blipPhldr="1">
            <dgm:adjLst/>
          </dgm:shape>
          <dgm:presOf/>
        </dgm:layoutNode>
        <dgm:layoutNode name="Parent" styleLbl="node0">
          <dgm:varLst>
            <dgm:bulletEnabled val="1"/>
          </dgm:varLst>
          <dgm:alg type="tx">
            <dgm:param type="txAnchorVertCh" val="mid"/>
            <dgm:param type="shpTxRTLAlignCh" val="r"/>
            <dgm:param type="lnSpAfParP" val="5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15"/>
            <dgm:constr type="rMarg" refType="primFontSz" fact="0.15"/>
            <dgm:constr type="tMarg" refType="primFontSz" fact="0.15"/>
            <dgm:constr type="bMarg" refType="primFontSz" fact="0.15"/>
          </dgm:constrLst>
          <dgm:ruleLst>
            <dgm:rule type="primFontSz" val="5" fact="NaN" max="NaN"/>
          </dgm:ruleLst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277D86-E2AB-4CDA-9512-B54E7EA85266}" type="datetimeFigureOut">
              <a:rPr lang="es-ES" smtClean="0"/>
              <a:t>10/03/2024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44031E1-8EE1-46A8-9351-A964EA41A17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430162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798FA88-871F-5C48-9EBC-B5098FA55A7A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5495145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IE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798FA88-871F-5C48-9EBC-B5098FA55A7A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1154332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100" noProof="0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798FA88-871F-5C48-9EBC-B5098FA55A7A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5639786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b="1" baseline="0" noProof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798FA88-871F-5C48-9EBC-B5098FA55A7A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8327468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798FA88-871F-5C48-9EBC-B5098FA55A7A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4736720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798FA88-871F-5C48-9EBC-B5098FA55A7A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975198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798FA88-871F-5C48-9EBC-B5098FA55A7A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6657943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Key milestones in the creation of modern Europe include:</a:t>
            </a:r>
            <a:endParaRPr lang="en-IE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endParaRPr lang="en-GB" sz="1200" b="1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GB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founding of Ancient Rome and Ancient Greece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which helped Europe create democracy, government and culture.</a:t>
            </a:r>
            <a:endParaRPr lang="en-IE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GB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Reformation, 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 the 16th and 17th centuries, which changed Europe’s approach to religion.</a:t>
            </a:r>
            <a:endParaRPr lang="en-IE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GB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Enlightenment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an intellectual, political and ideological movement of the 18</a:t>
            </a:r>
            <a:r>
              <a:rPr lang="en-GB" sz="1200" kern="1200" baseline="300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century,</a:t>
            </a:r>
            <a:r>
              <a:rPr lang="en-GB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which 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stressed the importance of logic and reason, and set out the basic rules for modern science and politics.</a:t>
            </a:r>
            <a:endParaRPr lang="en-IE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GB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invention of </a:t>
            </a:r>
            <a:r>
              <a:rPr lang="en-GB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Parliamentarism</a:t>
            </a:r>
            <a:r>
              <a:rPr lang="en-GB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which now forms the bedrock of modern European government.</a:t>
            </a:r>
            <a:endParaRPr lang="en-IE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GB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development of social rights 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over the 19th and 20th centuries, which now protect the lives and work of European citizens.</a:t>
            </a:r>
            <a:endParaRPr lang="en-IE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798FA88-871F-5C48-9EBC-B5098FA55A7A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111368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798FA88-871F-5C48-9EBC-B5098FA55A7A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867721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798FA88-871F-5C48-9EBC-B5098FA55A7A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6207463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>
          <a:xfrm>
            <a:off x="666909" y="4693919"/>
            <a:ext cx="5335270" cy="4711339"/>
          </a:xfrm>
        </p:spPr>
        <p:txBody>
          <a:bodyPr/>
          <a:lstStyle/>
          <a:p>
            <a:pPr marL="171450" lvl="0" indent="-171450">
              <a:buFont typeface="Arial" panose="020B0604020202020204" pitchFamily="34" charset="0"/>
              <a:buChar char="•"/>
            </a:pPr>
            <a:endParaRPr lang="en-IE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798FA88-871F-5C48-9EBC-B5098FA55A7A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6260247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noProof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798FA88-871F-5C48-9EBC-B5098FA55A7A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918640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noProof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798FA88-871F-5C48-9EBC-B5098FA55A7A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013700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80ECAE-CA41-48EF-982D-215C8833C3FA}" type="datetimeFigureOut">
              <a:rPr lang="es-ES" smtClean="0"/>
              <a:t>10/03/2024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D9BEB5-BBF3-4AD2-9556-E45AF2AFDB0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218063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80ECAE-CA41-48EF-982D-215C8833C3FA}" type="datetimeFigureOut">
              <a:rPr lang="es-ES" smtClean="0"/>
              <a:t>10/03/2024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D9BEB5-BBF3-4AD2-9556-E45AF2AFDB0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436672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80ECAE-CA41-48EF-982D-215C8833C3FA}" type="datetimeFigureOut">
              <a:rPr lang="es-ES" smtClean="0"/>
              <a:t>10/03/2024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D9BEB5-BBF3-4AD2-9556-E45AF2AFDB0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846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80ECAE-CA41-48EF-982D-215C8833C3FA}" type="datetimeFigureOut">
              <a:rPr lang="es-ES" smtClean="0"/>
              <a:t>10/03/2024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D9BEB5-BBF3-4AD2-9556-E45AF2AFDB0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477257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80ECAE-CA41-48EF-982D-215C8833C3FA}" type="datetimeFigureOut">
              <a:rPr lang="es-ES" smtClean="0"/>
              <a:t>10/03/2024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D9BEB5-BBF3-4AD2-9556-E45AF2AFDB0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565934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80ECAE-CA41-48EF-982D-215C8833C3FA}" type="datetimeFigureOut">
              <a:rPr lang="es-ES" smtClean="0"/>
              <a:t>10/03/2024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D9BEB5-BBF3-4AD2-9556-E45AF2AFDB0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592446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80ECAE-CA41-48EF-982D-215C8833C3FA}" type="datetimeFigureOut">
              <a:rPr lang="es-ES" smtClean="0"/>
              <a:t>10/03/2024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D9BEB5-BBF3-4AD2-9556-E45AF2AFDB0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042498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80ECAE-CA41-48EF-982D-215C8833C3FA}" type="datetimeFigureOut">
              <a:rPr lang="es-ES" smtClean="0"/>
              <a:t>10/03/2024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D9BEB5-BBF3-4AD2-9556-E45AF2AFDB0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624314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80ECAE-CA41-48EF-982D-215C8833C3FA}" type="datetimeFigureOut">
              <a:rPr lang="es-ES" smtClean="0"/>
              <a:t>10/03/2024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D9BEB5-BBF3-4AD2-9556-E45AF2AFDB0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516216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80ECAE-CA41-48EF-982D-215C8833C3FA}" type="datetimeFigureOut">
              <a:rPr lang="es-ES" smtClean="0"/>
              <a:t>10/03/2024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D9BEB5-BBF3-4AD2-9556-E45AF2AFDB0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79908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80ECAE-CA41-48EF-982D-215C8833C3FA}" type="datetimeFigureOut">
              <a:rPr lang="es-ES" smtClean="0"/>
              <a:t>10/03/2024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D9BEB5-BBF3-4AD2-9556-E45AF2AFDB0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4707210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180ECAE-CA41-48EF-982D-215C8833C3FA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10/03/2024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2D9BEB5-BBF3-4AD2-9556-E45AF2AFDB0F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7528168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180ECAE-CA41-48EF-982D-215C8833C3FA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10/03/2024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2D9BEB5-BBF3-4AD2-9556-E45AF2AFDB0F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7853499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180ECAE-CA41-48EF-982D-215C8833C3FA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10/03/2024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2D9BEB5-BBF3-4AD2-9556-E45AF2AFDB0F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8867034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180ECAE-CA41-48EF-982D-215C8833C3FA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10/03/2024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2D9BEB5-BBF3-4AD2-9556-E45AF2AFDB0F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7817445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180ECAE-CA41-48EF-982D-215C8833C3FA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10/03/2024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2D9BEB5-BBF3-4AD2-9556-E45AF2AFDB0F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2850542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180ECAE-CA41-48EF-982D-215C8833C3FA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10/03/2024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2D9BEB5-BBF3-4AD2-9556-E45AF2AFDB0F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4187498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180ECAE-CA41-48EF-982D-215C8833C3FA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10/03/2024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2D9BEB5-BBF3-4AD2-9556-E45AF2AFDB0F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3268452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180ECAE-CA41-48EF-982D-215C8833C3FA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10/03/2024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2D9BEB5-BBF3-4AD2-9556-E45AF2AFDB0F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881522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180ECAE-CA41-48EF-982D-215C8833C3FA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10/03/2024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2D9BEB5-BBF3-4AD2-9556-E45AF2AFDB0F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3697018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180ECAE-CA41-48EF-982D-215C8833C3FA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10/03/2024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2D9BEB5-BBF3-4AD2-9556-E45AF2AFDB0F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8203415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180ECAE-CA41-48EF-982D-215C8833C3FA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10/03/2024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2D9BEB5-BBF3-4AD2-9556-E45AF2AFDB0F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4443265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fr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9FA8FDF-3DAB-064F-ACC4-ED7A67D18D26}" type="datetimeFigureOut">
              <a:rPr kumimoji="0" lang="fr-FR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10/03/2024</a:t>
            </a:fld>
            <a:endParaRPr kumimoji="0" lang="fr-F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709E056-FA89-C94B-A55B-0D06588B2422}" type="slidenum">
              <a:rPr kumimoji="0" lang="fr-FR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fr-F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9544414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9FA8FDF-3DAB-064F-ACC4-ED7A67D18D26}" type="datetimeFigureOut">
              <a:rPr kumimoji="0" lang="fr-FR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10/03/2024</a:t>
            </a:fld>
            <a:endParaRPr kumimoji="0" lang="fr-F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709E056-FA89-C94B-A55B-0D06588B2422}" type="slidenum">
              <a:rPr kumimoji="0" lang="fr-FR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fr-F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4567802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9FA8FDF-3DAB-064F-ACC4-ED7A67D18D26}" type="datetimeFigureOut">
              <a:rPr kumimoji="0" lang="fr-FR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10/03/2024</a:t>
            </a:fld>
            <a:endParaRPr kumimoji="0" lang="fr-F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709E056-FA89-C94B-A55B-0D06588B2422}" type="slidenum">
              <a:rPr kumimoji="0" lang="fr-FR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fr-F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8133734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9FA8FDF-3DAB-064F-ACC4-ED7A67D18D26}" type="datetimeFigureOut">
              <a:rPr kumimoji="0" lang="fr-FR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10/03/2024</a:t>
            </a:fld>
            <a:endParaRPr kumimoji="0" lang="fr-F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709E056-FA89-C94B-A55B-0D06588B2422}" type="slidenum">
              <a:rPr kumimoji="0" lang="fr-FR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fr-F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1234113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9FA8FDF-3DAB-064F-ACC4-ED7A67D18D26}" type="datetimeFigureOut">
              <a:rPr kumimoji="0" lang="fr-FR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10/03/2024</a:t>
            </a:fld>
            <a:endParaRPr kumimoji="0" lang="fr-F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709E056-FA89-C94B-A55B-0D06588B2422}" type="slidenum">
              <a:rPr kumimoji="0" lang="fr-FR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fr-F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3853040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9FA8FDF-3DAB-064F-ACC4-ED7A67D18D26}" type="datetimeFigureOut">
              <a:rPr kumimoji="0" lang="fr-FR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10/03/2024</a:t>
            </a:fld>
            <a:endParaRPr kumimoji="0" lang="fr-F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709E056-FA89-C94B-A55B-0D06588B2422}" type="slidenum">
              <a:rPr kumimoji="0" lang="fr-FR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fr-F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3552185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9FA8FDF-3DAB-064F-ACC4-ED7A67D18D26}" type="datetimeFigureOut">
              <a:rPr kumimoji="0" lang="fr-FR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10/03/2024</a:t>
            </a:fld>
            <a:endParaRPr kumimoji="0" lang="fr-F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709E056-FA89-C94B-A55B-0D06588B2422}" type="slidenum">
              <a:rPr kumimoji="0" lang="fr-FR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fr-F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501204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9FA8FDF-3DAB-064F-ACC4-ED7A67D18D26}" type="datetimeFigureOut">
              <a:rPr kumimoji="0" lang="fr-FR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10/03/2024</a:t>
            </a:fld>
            <a:endParaRPr kumimoji="0" lang="fr-F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709E056-FA89-C94B-A55B-0D06588B2422}" type="slidenum">
              <a:rPr kumimoji="0" lang="fr-FR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fr-F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6171602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fr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9FA8FDF-3DAB-064F-ACC4-ED7A67D18D26}" type="datetimeFigureOut">
              <a:rPr kumimoji="0" lang="fr-FR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10/03/2024</a:t>
            </a:fld>
            <a:endParaRPr kumimoji="0" lang="fr-F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709E056-FA89-C94B-A55B-0D06588B2422}" type="slidenum">
              <a:rPr kumimoji="0" lang="fr-FR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fr-F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7325707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9FA8FDF-3DAB-064F-ACC4-ED7A67D18D26}" type="datetimeFigureOut">
              <a:rPr kumimoji="0" lang="fr-FR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10/03/2024</a:t>
            </a:fld>
            <a:endParaRPr kumimoji="0" lang="fr-F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709E056-FA89-C94B-A55B-0D06588B2422}" type="slidenum">
              <a:rPr kumimoji="0" lang="fr-FR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fr-F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6941234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9FA8FDF-3DAB-064F-ACC4-ED7A67D18D26}" type="datetimeFigureOut">
              <a:rPr kumimoji="0" lang="fr-FR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10/03/2024</a:t>
            </a:fld>
            <a:endParaRPr kumimoji="0" lang="fr-F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709E056-FA89-C94B-A55B-0D06588B2422}" type="slidenum">
              <a:rPr kumimoji="0" lang="fr-FR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fr-F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2302942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fr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9FA8FDF-3DAB-064F-ACC4-ED7A67D18D26}" type="datetimeFigureOut">
              <a:rPr kumimoji="0" lang="fr-FR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10/03/2024</a:t>
            </a:fld>
            <a:endParaRPr kumimoji="0" lang="fr-F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709E056-FA89-C94B-A55B-0D06588B2422}" type="slidenum">
              <a:rPr kumimoji="0" lang="fr-FR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fr-F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29903639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9FA8FDF-3DAB-064F-ACC4-ED7A67D18D26}" type="datetimeFigureOut">
              <a:rPr kumimoji="0" lang="fr-FR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10/03/2024</a:t>
            </a:fld>
            <a:endParaRPr kumimoji="0" lang="fr-F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709E056-FA89-C94B-A55B-0D06588B2422}" type="slidenum">
              <a:rPr kumimoji="0" lang="fr-FR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fr-F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2728299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9FA8FDF-3DAB-064F-ACC4-ED7A67D18D26}" type="datetimeFigureOut">
              <a:rPr kumimoji="0" lang="fr-FR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10/03/2024</a:t>
            </a:fld>
            <a:endParaRPr kumimoji="0" lang="fr-F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709E056-FA89-C94B-A55B-0D06588B2422}" type="slidenum">
              <a:rPr kumimoji="0" lang="fr-FR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fr-F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37953122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9FA8FDF-3DAB-064F-ACC4-ED7A67D18D26}" type="datetimeFigureOut">
              <a:rPr kumimoji="0" lang="fr-FR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10/03/2024</a:t>
            </a:fld>
            <a:endParaRPr kumimoji="0" lang="fr-F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709E056-FA89-C94B-A55B-0D06588B2422}" type="slidenum">
              <a:rPr kumimoji="0" lang="fr-FR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fr-F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32693174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9FA8FDF-3DAB-064F-ACC4-ED7A67D18D26}" type="datetimeFigureOut">
              <a:rPr kumimoji="0" lang="fr-FR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10/03/2024</a:t>
            </a:fld>
            <a:endParaRPr kumimoji="0" lang="fr-F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709E056-FA89-C94B-A55B-0D06588B2422}" type="slidenum">
              <a:rPr kumimoji="0" lang="fr-FR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fr-F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53259223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9FA8FDF-3DAB-064F-ACC4-ED7A67D18D26}" type="datetimeFigureOut">
              <a:rPr kumimoji="0" lang="fr-FR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10/03/2024</a:t>
            </a:fld>
            <a:endParaRPr kumimoji="0" lang="fr-F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709E056-FA89-C94B-A55B-0D06588B2422}" type="slidenum">
              <a:rPr kumimoji="0" lang="fr-FR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fr-F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626940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9FA8FDF-3DAB-064F-ACC4-ED7A67D18D26}" type="datetimeFigureOut">
              <a:rPr kumimoji="0" lang="fr-FR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10/03/2024</a:t>
            </a:fld>
            <a:endParaRPr kumimoji="0" lang="fr-F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709E056-FA89-C94B-A55B-0D06588B2422}" type="slidenum">
              <a:rPr kumimoji="0" lang="fr-FR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fr-F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73701163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9FA8FDF-3DAB-064F-ACC4-ED7A67D18D26}" type="datetimeFigureOut">
              <a:rPr kumimoji="0" lang="fr-FR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10/03/2024</a:t>
            </a:fld>
            <a:endParaRPr kumimoji="0" lang="fr-F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709E056-FA89-C94B-A55B-0D06588B2422}" type="slidenum">
              <a:rPr kumimoji="0" lang="fr-FR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fr-F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47349308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fr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9FA8FDF-3DAB-064F-ACC4-ED7A67D18D26}" type="datetimeFigureOut">
              <a:rPr kumimoji="0" lang="fr-FR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10/03/2024</a:t>
            </a:fld>
            <a:endParaRPr kumimoji="0" lang="fr-F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709E056-FA89-C94B-A55B-0D06588B2422}" type="slidenum">
              <a:rPr kumimoji="0" lang="fr-FR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fr-F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1649021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9FA8FDF-3DAB-064F-ACC4-ED7A67D18D26}" type="datetimeFigureOut">
              <a:rPr kumimoji="0" lang="fr-FR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10/03/2024</a:t>
            </a:fld>
            <a:endParaRPr kumimoji="0" lang="fr-F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709E056-FA89-C94B-A55B-0D06588B2422}" type="slidenum">
              <a:rPr kumimoji="0" lang="fr-FR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fr-F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39916036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9FA8FDF-3DAB-064F-ACC4-ED7A67D18D26}" type="datetimeFigureOut">
              <a:rPr kumimoji="0" lang="fr-FR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10/03/2024</a:t>
            </a:fld>
            <a:endParaRPr kumimoji="0" lang="fr-F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709E056-FA89-C94B-A55B-0D06588B2422}" type="slidenum">
              <a:rPr kumimoji="0" lang="fr-FR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fr-F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90737705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fr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9FA8FDF-3DAB-064F-ACC4-ED7A67D18D26}" type="datetimeFigureOut">
              <a:rPr kumimoji="0" lang="fr-FR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10/03/2024</a:t>
            </a:fld>
            <a:endParaRPr kumimoji="0" lang="fr-F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709E056-FA89-C94B-A55B-0D06588B2422}" type="slidenum">
              <a:rPr kumimoji="0" lang="fr-FR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fr-F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65297251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9FA8FDF-3DAB-064F-ACC4-ED7A67D18D26}" type="datetimeFigureOut">
              <a:rPr kumimoji="0" lang="fr-FR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10/03/2024</a:t>
            </a:fld>
            <a:endParaRPr kumimoji="0" lang="fr-F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709E056-FA89-C94B-A55B-0D06588B2422}" type="slidenum">
              <a:rPr kumimoji="0" lang="fr-FR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fr-F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16561492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9FA8FDF-3DAB-064F-ACC4-ED7A67D18D26}" type="datetimeFigureOut">
              <a:rPr kumimoji="0" lang="fr-FR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10/03/2024</a:t>
            </a:fld>
            <a:endParaRPr kumimoji="0" lang="fr-F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709E056-FA89-C94B-A55B-0D06588B2422}" type="slidenum">
              <a:rPr kumimoji="0" lang="fr-FR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fr-F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86504621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9FA8FDF-3DAB-064F-ACC4-ED7A67D18D26}" type="datetimeFigureOut">
              <a:rPr kumimoji="0" lang="fr-FR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10/03/2024</a:t>
            </a:fld>
            <a:endParaRPr kumimoji="0" lang="fr-F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709E056-FA89-C94B-A55B-0D06588B2422}" type="slidenum">
              <a:rPr kumimoji="0" lang="fr-FR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fr-F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96829598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9FA8FDF-3DAB-064F-ACC4-ED7A67D18D26}" type="datetimeFigureOut">
              <a:rPr kumimoji="0" lang="fr-FR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10/03/2024</a:t>
            </a:fld>
            <a:endParaRPr kumimoji="0" lang="fr-F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709E056-FA89-C94B-A55B-0D06588B2422}" type="slidenum">
              <a:rPr kumimoji="0" lang="fr-FR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fr-F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93753210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9FA8FDF-3DAB-064F-ACC4-ED7A67D18D26}" type="datetimeFigureOut">
              <a:rPr kumimoji="0" lang="fr-FR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10/03/2024</a:t>
            </a:fld>
            <a:endParaRPr kumimoji="0" lang="fr-F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709E056-FA89-C94B-A55B-0D06588B2422}" type="slidenum">
              <a:rPr kumimoji="0" lang="fr-FR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fr-F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62001153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9FA8FDF-3DAB-064F-ACC4-ED7A67D18D26}" type="datetimeFigureOut">
              <a:rPr kumimoji="0" lang="fr-FR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10/03/2024</a:t>
            </a:fld>
            <a:endParaRPr kumimoji="0" lang="fr-F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709E056-FA89-C94B-A55B-0D06588B2422}" type="slidenum">
              <a:rPr kumimoji="0" lang="fr-FR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fr-F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68870049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9FA8FDF-3DAB-064F-ACC4-ED7A67D18D26}" type="datetimeFigureOut">
              <a:rPr kumimoji="0" lang="fr-FR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10/03/2024</a:t>
            </a:fld>
            <a:endParaRPr kumimoji="0" lang="fr-F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709E056-FA89-C94B-A55B-0D06588B2422}" type="slidenum">
              <a:rPr kumimoji="0" lang="fr-FR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fr-F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58907482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fr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9FA8FDF-3DAB-064F-ACC4-ED7A67D18D26}" type="datetimeFigureOut">
              <a:rPr kumimoji="0" lang="fr-FR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10/03/2024</a:t>
            </a:fld>
            <a:endParaRPr kumimoji="0" lang="fr-F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709E056-FA89-C94B-A55B-0D06588B2422}" type="slidenum">
              <a:rPr kumimoji="0" lang="fr-FR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fr-F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28747688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9FA8FDF-3DAB-064F-ACC4-ED7A67D18D26}" type="datetimeFigureOut">
              <a:rPr kumimoji="0" lang="fr-FR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10/03/2024</a:t>
            </a:fld>
            <a:endParaRPr kumimoji="0" lang="fr-F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709E056-FA89-C94B-A55B-0D06588B2422}" type="slidenum">
              <a:rPr kumimoji="0" lang="fr-FR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fr-F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06550590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9FA8FDF-3DAB-064F-ACC4-ED7A67D18D26}" type="datetimeFigureOut">
              <a:rPr kumimoji="0" lang="fr-FR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10/03/2024</a:t>
            </a:fld>
            <a:endParaRPr kumimoji="0" lang="fr-F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709E056-FA89-C94B-A55B-0D06588B2422}" type="slidenum">
              <a:rPr kumimoji="0" lang="fr-FR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fr-F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23789979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fr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9FA8FDF-3DAB-064F-ACC4-ED7A67D18D26}" type="datetimeFigureOut">
              <a:rPr kumimoji="0" lang="fr-FR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10/03/2024</a:t>
            </a:fld>
            <a:endParaRPr kumimoji="0" lang="fr-F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709E056-FA89-C94B-A55B-0D06588B2422}" type="slidenum">
              <a:rPr kumimoji="0" lang="fr-FR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fr-F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59420476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9FA8FDF-3DAB-064F-ACC4-ED7A67D18D26}" type="datetimeFigureOut">
              <a:rPr kumimoji="0" lang="fr-FR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10/03/2024</a:t>
            </a:fld>
            <a:endParaRPr kumimoji="0" lang="fr-F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709E056-FA89-C94B-A55B-0D06588B2422}" type="slidenum">
              <a:rPr kumimoji="0" lang="fr-FR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fr-F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58140573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9FA8FDF-3DAB-064F-ACC4-ED7A67D18D26}" type="datetimeFigureOut">
              <a:rPr kumimoji="0" lang="fr-FR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10/03/2024</a:t>
            </a:fld>
            <a:endParaRPr kumimoji="0" lang="fr-F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709E056-FA89-C94B-A55B-0D06588B2422}" type="slidenum">
              <a:rPr kumimoji="0" lang="fr-FR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fr-F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87806223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9FA8FDF-3DAB-064F-ACC4-ED7A67D18D26}" type="datetimeFigureOut">
              <a:rPr kumimoji="0" lang="fr-FR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10/03/2024</a:t>
            </a:fld>
            <a:endParaRPr kumimoji="0" lang="fr-F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709E056-FA89-C94B-A55B-0D06588B2422}" type="slidenum">
              <a:rPr kumimoji="0" lang="fr-FR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fr-F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40828843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9FA8FDF-3DAB-064F-ACC4-ED7A67D18D26}" type="datetimeFigureOut">
              <a:rPr kumimoji="0" lang="fr-FR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10/03/2024</a:t>
            </a:fld>
            <a:endParaRPr kumimoji="0" lang="fr-F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709E056-FA89-C94B-A55B-0D06588B2422}" type="slidenum">
              <a:rPr kumimoji="0" lang="fr-FR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fr-F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71204489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9FA8FDF-3DAB-064F-ACC4-ED7A67D18D26}" type="datetimeFigureOut">
              <a:rPr kumimoji="0" lang="fr-FR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10/03/2024</a:t>
            </a:fld>
            <a:endParaRPr kumimoji="0" lang="fr-F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709E056-FA89-C94B-A55B-0D06588B2422}" type="slidenum">
              <a:rPr kumimoji="0" lang="fr-FR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fr-F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27443616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9FA8FDF-3DAB-064F-ACC4-ED7A67D18D26}" type="datetimeFigureOut">
              <a:rPr kumimoji="0" lang="fr-FR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10/03/2024</a:t>
            </a:fld>
            <a:endParaRPr kumimoji="0" lang="fr-F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709E056-FA89-C94B-A55B-0D06588B2422}" type="slidenum">
              <a:rPr kumimoji="0" lang="fr-FR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fr-F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41545721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9FA8FDF-3DAB-064F-ACC4-ED7A67D18D26}" type="datetimeFigureOut">
              <a:rPr kumimoji="0" lang="fr-FR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10/03/2024</a:t>
            </a:fld>
            <a:endParaRPr kumimoji="0" lang="fr-F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709E056-FA89-C94B-A55B-0D06588B2422}" type="slidenum">
              <a:rPr kumimoji="0" lang="fr-FR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fr-F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29837359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fr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9FA8FDF-3DAB-064F-ACC4-ED7A67D18D26}" type="datetimeFigureOut">
              <a:rPr kumimoji="0" lang="fr-FR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10/03/2024</a:t>
            </a:fld>
            <a:endParaRPr kumimoji="0" lang="fr-F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709E056-FA89-C94B-A55B-0D06588B2422}" type="slidenum">
              <a:rPr kumimoji="0" lang="fr-FR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fr-F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44438271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9FA8FDF-3DAB-064F-ACC4-ED7A67D18D26}" type="datetimeFigureOut">
              <a:rPr kumimoji="0" lang="fr-FR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10/03/2024</a:t>
            </a:fld>
            <a:endParaRPr kumimoji="0" lang="fr-F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709E056-FA89-C94B-A55B-0D06588B2422}" type="slidenum">
              <a:rPr kumimoji="0" lang="fr-FR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fr-F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18535921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9FA8FDF-3DAB-064F-ACC4-ED7A67D18D26}" type="datetimeFigureOut">
              <a:rPr kumimoji="0" lang="fr-FR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10/03/2024</a:t>
            </a:fld>
            <a:endParaRPr kumimoji="0" lang="fr-F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709E056-FA89-C94B-A55B-0D06588B2422}" type="slidenum">
              <a:rPr kumimoji="0" lang="fr-FR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fr-F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10845071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fr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9FA8FDF-3DAB-064F-ACC4-ED7A67D18D26}" type="datetimeFigureOut">
              <a:rPr kumimoji="0" lang="fr-FR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10/03/2024</a:t>
            </a:fld>
            <a:endParaRPr kumimoji="0" lang="fr-F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709E056-FA89-C94B-A55B-0D06588B2422}" type="slidenum">
              <a:rPr kumimoji="0" lang="fr-FR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fr-F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57717322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9FA8FDF-3DAB-064F-ACC4-ED7A67D18D26}" type="datetimeFigureOut">
              <a:rPr kumimoji="0" lang="fr-FR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10/03/2024</a:t>
            </a:fld>
            <a:endParaRPr kumimoji="0" lang="fr-F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709E056-FA89-C94B-A55B-0D06588B2422}" type="slidenum">
              <a:rPr kumimoji="0" lang="fr-FR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fr-F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72655408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9FA8FDF-3DAB-064F-ACC4-ED7A67D18D26}" type="datetimeFigureOut">
              <a:rPr kumimoji="0" lang="fr-FR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10/03/2024</a:t>
            </a:fld>
            <a:endParaRPr kumimoji="0" lang="fr-F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709E056-FA89-C94B-A55B-0D06588B2422}" type="slidenum">
              <a:rPr kumimoji="0" lang="fr-FR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fr-F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54720725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9FA8FDF-3DAB-064F-ACC4-ED7A67D18D26}" type="datetimeFigureOut">
              <a:rPr kumimoji="0" lang="fr-FR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10/03/2024</a:t>
            </a:fld>
            <a:endParaRPr kumimoji="0" lang="fr-F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709E056-FA89-C94B-A55B-0D06588B2422}" type="slidenum">
              <a:rPr kumimoji="0" lang="fr-FR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fr-F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72298140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9FA8FDF-3DAB-064F-ACC4-ED7A67D18D26}" type="datetimeFigureOut">
              <a:rPr kumimoji="0" lang="fr-FR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10/03/2024</a:t>
            </a:fld>
            <a:endParaRPr kumimoji="0" lang="fr-F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709E056-FA89-C94B-A55B-0D06588B2422}" type="slidenum">
              <a:rPr kumimoji="0" lang="fr-FR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fr-F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38488474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9FA8FDF-3DAB-064F-ACC4-ED7A67D18D26}" type="datetimeFigureOut">
              <a:rPr kumimoji="0" lang="fr-FR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10/03/2024</a:t>
            </a:fld>
            <a:endParaRPr kumimoji="0" lang="fr-F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709E056-FA89-C94B-A55B-0D06588B2422}" type="slidenum">
              <a:rPr kumimoji="0" lang="fr-FR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fr-F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94737470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9FA8FDF-3DAB-064F-ACC4-ED7A67D18D26}" type="datetimeFigureOut">
              <a:rPr kumimoji="0" lang="fr-FR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10/03/2024</a:t>
            </a:fld>
            <a:endParaRPr kumimoji="0" lang="fr-F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709E056-FA89-C94B-A55B-0D06588B2422}" type="slidenum">
              <a:rPr kumimoji="0" lang="fr-FR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fr-F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79835031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9FA8FDF-3DAB-064F-ACC4-ED7A67D18D26}" type="datetimeFigureOut">
              <a:rPr kumimoji="0" lang="fr-FR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10/03/2024</a:t>
            </a:fld>
            <a:endParaRPr kumimoji="0" lang="fr-F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709E056-FA89-C94B-A55B-0D06588B2422}" type="slidenum">
              <a:rPr kumimoji="0" lang="fr-FR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fr-F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40977241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fr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9FA8FDF-3DAB-064F-ACC4-ED7A67D18D26}" type="datetimeFigureOut">
              <a:rPr kumimoji="0" lang="fr-FR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10/03/2024</a:t>
            </a:fld>
            <a:endParaRPr kumimoji="0" lang="fr-F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709E056-FA89-C94B-A55B-0D06588B2422}" type="slidenum">
              <a:rPr kumimoji="0" lang="fr-FR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fr-F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77745575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9FA8FDF-3DAB-064F-ACC4-ED7A67D18D26}" type="datetimeFigureOut">
              <a:rPr kumimoji="0" lang="fr-FR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10/03/2024</a:t>
            </a:fld>
            <a:endParaRPr kumimoji="0" lang="fr-F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709E056-FA89-C94B-A55B-0D06588B2422}" type="slidenum">
              <a:rPr kumimoji="0" lang="fr-FR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fr-F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24136208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9FA8FDF-3DAB-064F-ACC4-ED7A67D18D26}" type="datetimeFigureOut">
              <a:rPr kumimoji="0" lang="fr-FR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10/03/2024</a:t>
            </a:fld>
            <a:endParaRPr kumimoji="0" lang="fr-F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709E056-FA89-C94B-A55B-0D06588B2422}" type="slidenum">
              <a:rPr kumimoji="0" lang="fr-FR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fr-F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6801635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fr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9FA8FDF-3DAB-064F-ACC4-ED7A67D18D26}" type="datetimeFigureOut">
              <a:rPr kumimoji="0" lang="fr-FR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10/03/2024</a:t>
            </a:fld>
            <a:endParaRPr kumimoji="0" lang="fr-F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709E056-FA89-C94B-A55B-0D06588B2422}" type="slidenum">
              <a:rPr kumimoji="0" lang="fr-FR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fr-F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82181231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9FA8FDF-3DAB-064F-ACC4-ED7A67D18D26}" type="datetimeFigureOut">
              <a:rPr kumimoji="0" lang="fr-FR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10/03/2024</a:t>
            </a:fld>
            <a:endParaRPr kumimoji="0" lang="fr-F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709E056-FA89-C94B-A55B-0D06588B2422}" type="slidenum">
              <a:rPr kumimoji="0" lang="fr-FR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fr-F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51306737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9FA8FDF-3DAB-064F-ACC4-ED7A67D18D26}" type="datetimeFigureOut">
              <a:rPr kumimoji="0" lang="fr-FR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10/03/2024</a:t>
            </a:fld>
            <a:endParaRPr kumimoji="0" lang="fr-F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709E056-FA89-C94B-A55B-0D06588B2422}" type="slidenum">
              <a:rPr kumimoji="0" lang="fr-FR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fr-F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77531364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9FA8FDF-3DAB-064F-ACC4-ED7A67D18D26}" type="datetimeFigureOut">
              <a:rPr kumimoji="0" lang="fr-FR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10/03/2024</a:t>
            </a:fld>
            <a:endParaRPr kumimoji="0" lang="fr-F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709E056-FA89-C94B-A55B-0D06588B2422}" type="slidenum">
              <a:rPr kumimoji="0" lang="fr-FR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fr-F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7457758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9FA8FDF-3DAB-064F-ACC4-ED7A67D18D26}" type="datetimeFigureOut">
              <a:rPr kumimoji="0" lang="fr-FR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10/03/2024</a:t>
            </a:fld>
            <a:endParaRPr kumimoji="0" lang="fr-F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709E056-FA89-C94B-A55B-0D06588B2422}" type="slidenum">
              <a:rPr kumimoji="0" lang="fr-FR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fr-F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71927301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9FA8FDF-3DAB-064F-ACC4-ED7A67D18D26}" type="datetimeFigureOut">
              <a:rPr kumimoji="0" lang="fr-FR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10/03/2024</a:t>
            </a:fld>
            <a:endParaRPr kumimoji="0" lang="fr-F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709E056-FA89-C94B-A55B-0D06588B2422}" type="slidenum">
              <a:rPr kumimoji="0" lang="fr-FR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fr-F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85606153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9FA8FDF-3DAB-064F-ACC4-ED7A67D18D26}" type="datetimeFigureOut">
              <a:rPr kumimoji="0" lang="fr-FR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10/03/2024</a:t>
            </a:fld>
            <a:endParaRPr kumimoji="0" lang="fr-F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709E056-FA89-C94B-A55B-0D06588B2422}" type="slidenum">
              <a:rPr kumimoji="0" lang="fr-FR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fr-F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90640379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9FA8FDF-3DAB-064F-ACC4-ED7A67D18D26}" type="datetimeFigureOut">
              <a:rPr kumimoji="0" lang="fr-FR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10/03/2024</a:t>
            </a:fld>
            <a:endParaRPr kumimoji="0" lang="fr-F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709E056-FA89-C94B-A55B-0D06588B2422}" type="slidenum">
              <a:rPr kumimoji="0" lang="fr-FR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fr-F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02480723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fr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9FA8FDF-3DAB-064F-ACC4-ED7A67D18D26}" type="datetimeFigureOut">
              <a:rPr kumimoji="0" lang="fr-FR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10/03/2024</a:t>
            </a:fld>
            <a:endParaRPr kumimoji="0" lang="fr-F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709E056-FA89-C94B-A55B-0D06588B2422}" type="slidenum">
              <a:rPr kumimoji="0" lang="fr-FR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fr-F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01211174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9FA8FDF-3DAB-064F-ACC4-ED7A67D18D26}" type="datetimeFigureOut">
              <a:rPr kumimoji="0" lang="fr-FR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10/03/2024</a:t>
            </a:fld>
            <a:endParaRPr kumimoji="0" lang="fr-F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709E056-FA89-C94B-A55B-0D06588B2422}" type="slidenum">
              <a:rPr kumimoji="0" lang="fr-FR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fr-F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60424287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9FA8FDF-3DAB-064F-ACC4-ED7A67D18D26}" type="datetimeFigureOut">
              <a:rPr kumimoji="0" lang="fr-FR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10/03/2024</a:t>
            </a:fld>
            <a:endParaRPr kumimoji="0" lang="fr-F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709E056-FA89-C94B-A55B-0D06588B2422}" type="slidenum">
              <a:rPr kumimoji="0" lang="fr-FR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fr-F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61487679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fr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9FA8FDF-3DAB-064F-ACC4-ED7A67D18D26}" type="datetimeFigureOut">
              <a:rPr kumimoji="0" lang="fr-FR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10/03/2024</a:t>
            </a:fld>
            <a:endParaRPr kumimoji="0" lang="fr-F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709E056-FA89-C94B-A55B-0D06588B2422}" type="slidenum">
              <a:rPr kumimoji="0" lang="fr-FR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fr-F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83561240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9FA8FDF-3DAB-064F-ACC4-ED7A67D18D26}" type="datetimeFigureOut">
              <a:rPr kumimoji="0" lang="fr-FR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10/03/2024</a:t>
            </a:fld>
            <a:endParaRPr kumimoji="0" lang="fr-F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709E056-FA89-C94B-A55B-0D06588B2422}" type="slidenum">
              <a:rPr kumimoji="0" lang="fr-FR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fr-F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1855819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9FA8FDF-3DAB-064F-ACC4-ED7A67D18D26}" type="datetimeFigureOut">
              <a:rPr kumimoji="0" lang="fr-FR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10/03/2024</a:t>
            </a:fld>
            <a:endParaRPr kumimoji="0" lang="fr-F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709E056-FA89-C94B-A55B-0D06588B2422}" type="slidenum">
              <a:rPr kumimoji="0" lang="fr-FR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fr-F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23432446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9FA8FDF-3DAB-064F-ACC4-ED7A67D18D26}" type="datetimeFigureOut">
              <a:rPr kumimoji="0" lang="fr-FR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10/03/2024</a:t>
            </a:fld>
            <a:endParaRPr kumimoji="0" lang="fr-F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709E056-FA89-C94B-A55B-0D06588B2422}" type="slidenum">
              <a:rPr kumimoji="0" lang="fr-FR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fr-F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05143961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9FA8FDF-3DAB-064F-ACC4-ED7A67D18D26}" type="datetimeFigureOut">
              <a:rPr kumimoji="0" lang="fr-FR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10/03/2024</a:t>
            </a:fld>
            <a:endParaRPr kumimoji="0" lang="fr-F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709E056-FA89-C94B-A55B-0D06588B2422}" type="slidenum">
              <a:rPr kumimoji="0" lang="fr-FR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fr-F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88970498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9FA8FDF-3DAB-064F-ACC4-ED7A67D18D26}" type="datetimeFigureOut">
              <a:rPr kumimoji="0" lang="fr-FR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10/03/2024</a:t>
            </a:fld>
            <a:endParaRPr kumimoji="0" lang="fr-F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709E056-FA89-C94B-A55B-0D06588B2422}" type="slidenum">
              <a:rPr kumimoji="0" lang="fr-FR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fr-F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21252865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9FA8FDF-3DAB-064F-ACC4-ED7A67D18D26}" type="datetimeFigureOut">
              <a:rPr kumimoji="0" lang="fr-FR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10/03/2024</a:t>
            </a:fld>
            <a:endParaRPr kumimoji="0" lang="fr-F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709E056-FA89-C94B-A55B-0D06588B2422}" type="slidenum">
              <a:rPr kumimoji="0" lang="fr-FR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fr-F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36640033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9FA8FDF-3DAB-064F-ACC4-ED7A67D18D26}" type="datetimeFigureOut">
              <a:rPr kumimoji="0" lang="fr-FR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10/03/2024</a:t>
            </a:fld>
            <a:endParaRPr kumimoji="0" lang="fr-F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709E056-FA89-C94B-A55B-0D06588B2422}" type="slidenum">
              <a:rPr kumimoji="0" lang="fr-FR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fr-F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77894831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fr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9FA8FDF-3DAB-064F-ACC4-ED7A67D18D26}" type="datetimeFigureOut">
              <a:rPr kumimoji="0" lang="fr-FR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10/03/2024</a:t>
            </a:fld>
            <a:endParaRPr kumimoji="0" lang="fr-F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709E056-FA89-C94B-A55B-0D06588B2422}" type="slidenum">
              <a:rPr kumimoji="0" lang="fr-FR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fr-F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32793998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9FA8FDF-3DAB-064F-ACC4-ED7A67D18D26}" type="datetimeFigureOut">
              <a:rPr kumimoji="0" lang="fr-FR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10/03/2024</a:t>
            </a:fld>
            <a:endParaRPr kumimoji="0" lang="fr-F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709E056-FA89-C94B-A55B-0D06588B2422}" type="slidenum">
              <a:rPr kumimoji="0" lang="fr-FR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fr-F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80187543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9FA8FDF-3DAB-064F-ACC4-ED7A67D18D26}" type="datetimeFigureOut">
              <a:rPr kumimoji="0" lang="fr-FR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10/03/2024</a:t>
            </a:fld>
            <a:endParaRPr kumimoji="0" lang="fr-F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709E056-FA89-C94B-A55B-0D06588B2422}" type="slidenum">
              <a:rPr kumimoji="0" lang="fr-FR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fr-F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20108465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fr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9FA8FDF-3DAB-064F-ACC4-ED7A67D18D26}" type="datetimeFigureOut">
              <a:rPr kumimoji="0" lang="fr-FR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10/03/2024</a:t>
            </a:fld>
            <a:endParaRPr kumimoji="0" lang="fr-F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709E056-FA89-C94B-A55B-0D06588B2422}" type="slidenum">
              <a:rPr kumimoji="0" lang="fr-FR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fr-F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74167292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9FA8FDF-3DAB-064F-ACC4-ED7A67D18D26}" type="datetimeFigureOut">
              <a:rPr kumimoji="0" lang="fr-FR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10/03/2024</a:t>
            </a:fld>
            <a:endParaRPr kumimoji="0" lang="fr-F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709E056-FA89-C94B-A55B-0D06588B2422}" type="slidenum">
              <a:rPr kumimoji="0" lang="fr-FR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fr-F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42777056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9FA8FDF-3DAB-064F-ACC4-ED7A67D18D26}" type="datetimeFigureOut">
              <a:rPr kumimoji="0" lang="fr-FR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10/03/2024</a:t>
            </a:fld>
            <a:endParaRPr kumimoji="0" lang="fr-F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709E056-FA89-C94B-A55B-0D06588B2422}" type="slidenum">
              <a:rPr kumimoji="0" lang="fr-FR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fr-F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20623512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9FA8FDF-3DAB-064F-ACC4-ED7A67D18D26}" type="datetimeFigureOut">
              <a:rPr kumimoji="0" lang="fr-FR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10/03/2024</a:t>
            </a:fld>
            <a:endParaRPr kumimoji="0" lang="fr-F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709E056-FA89-C94B-A55B-0D06588B2422}" type="slidenum">
              <a:rPr kumimoji="0" lang="fr-FR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fr-F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66411579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9FA8FDF-3DAB-064F-ACC4-ED7A67D18D26}" type="datetimeFigureOut">
              <a:rPr kumimoji="0" lang="fr-FR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10/03/2024</a:t>
            </a:fld>
            <a:endParaRPr kumimoji="0" lang="fr-F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709E056-FA89-C94B-A55B-0D06588B2422}" type="slidenum">
              <a:rPr kumimoji="0" lang="fr-FR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fr-F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19921296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9FA8FDF-3DAB-064F-ACC4-ED7A67D18D26}" type="datetimeFigureOut">
              <a:rPr kumimoji="0" lang="fr-FR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10/03/2024</a:t>
            </a:fld>
            <a:endParaRPr kumimoji="0" lang="fr-F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709E056-FA89-C94B-A55B-0D06588B2422}" type="slidenum">
              <a:rPr kumimoji="0" lang="fr-FR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fr-F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10097614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9FA8FDF-3DAB-064F-ACC4-ED7A67D18D26}" type="datetimeFigureOut">
              <a:rPr kumimoji="0" lang="fr-FR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10/03/2024</a:t>
            </a:fld>
            <a:endParaRPr kumimoji="0" lang="fr-F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709E056-FA89-C94B-A55B-0D06588B2422}" type="slidenum">
              <a:rPr kumimoji="0" lang="fr-FR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fr-F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51271240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9FA8FDF-3DAB-064F-ACC4-ED7A67D18D26}" type="datetimeFigureOut">
              <a:rPr kumimoji="0" lang="fr-FR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10/03/2024</a:t>
            </a:fld>
            <a:endParaRPr kumimoji="0" lang="fr-F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709E056-FA89-C94B-A55B-0D06588B2422}" type="slidenum">
              <a:rPr kumimoji="0" lang="fr-FR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fr-F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10484633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fr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9FA8FDF-3DAB-064F-ACC4-ED7A67D18D26}" type="datetimeFigureOut">
              <a:rPr kumimoji="0" lang="fr-FR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10/03/2024</a:t>
            </a:fld>
            <a:endParaRPr kumimoji="0" lang="fr-F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709E056-FA89-C94B-A55B-0D06588B2422}" type="slidenum">
              <a:rPr kumimoji="0" lang="fr-FR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fr-F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52283095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9FA8FDF-3DAB-064F-ACC4-ED7A67D18D26}" type="datetimeFigureOut">
              <a:rPr kumimoji="0" lang="fr-FR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10/03/2024</a:t>
            </a:fld>
            <a:endParaRPr kumimoji="0" lang="fr-F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709E056-FA89-C94B-A55B-0D06588B2422}" type="slidenum">
              <a:rPr kumimoji="0" lang="fr-FR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fr-F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92163899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9FA8FDF-3DAB-064F-ACC4-ED7A67D18D26}" type="datetimeFigureOut">
              <a:rPr kumimoji="0" lang="fr-FR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10/03/2024</a:t>
            </a:fld>
            <a:endParaRPr kumimoji="0" lang="fr-F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709E056-FA89-C94B-A55B-0D06588B2422}" type="slidenum">
              <a:rPr kumimoji="0" lang="fr-FR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fr-F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57298914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fr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9FA8FDF-3DAB-064F-ACC4-ED7A67D18D26}" type="datetimeFigureOut">
              <a:rPr kumimoji="0" lang="fr-FR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10/03/2024</a:t>
            </a:fld>
            <a:endParaRPr kumimoji="0" lang="fr-F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709E056-FA89-C94B-A55B-0D06588B2422}" type="slidenum">
              <a:rPr kumimoji="0" lang="fr-FR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fr-F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88742243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9FA8FDF-3DAB-064F-ACC4-ED7A67D18D26}" type="datetimeFigureOut">
              <a:rPr kumimoji="0" lang="fr-FR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10/03/2024</a:t>
            </a:fld>
            <a:endParaRPr kumimoji="0" lang="fr-F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709E056-FA89-C94B-A55B-0D06588B2422}" type="slidenum">
              <a:rPr kumimoji="0" lang="fr-FR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fr-F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02812158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9FA8FDF-3DAB-064F-ACC4-ED7A67D18D26}" type="datetimeFigureOut">
              <a:rPr kumimoji="0" lang="fr-FR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10/03/2024</a:t>
            </a:fld>
            <a:endParaRPr kumimoji="0" lang="fr-F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709E056-FA89-C94B-A55B-0D06588B2422}" type="slidenum">
              <a:rPr kumimoji="0" lang="fr-FR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fr-F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98576085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9FA8FDF-3DAB-064F-ACC4-ED7A67D18D26}" type="datetimeFigureOut">
              <a:rPr kumimoji="0" lang="fr-FR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10/03/2024</a:t>
            </a:fld>
            <a:endParaRPr kumimoji="0" lang="fr-F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709E056-FA89-C94B-A55B-0D06588B2422}" type="slidenum">
              <a:rPr kumimoji="0" lang="fr-FR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fr-F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45405041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9FA8FDF-3DAB-064F-ACC4-ED7A67D18D26}" type="datetimeFigureOut">
              <a:rPr kumimoji="0" lang="fr-FR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10/03/2024</a:t>
            </a:fld>
            <a:endParaRPr kumimoji="0" lang="fr-F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709E056-FA89-C94B-A55B-0D06588B2422}" type="slidenum">
              <a:rPr kumimoji="0" lang="fr-FR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fr-F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36956285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9FA8FDF-3DAB-064F-ACC4-ED7A67D18D26}" type="datetimeFigureOut">
              <a:rPr kumimoji="0" lang="fr-FR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10/03/2024</a:t>
            </a:fld>
            <a:endParaRPr kumimoji="0" lang="fr-F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709E056-FA89-C94B-A55B-0D06588B2422}" type="slidenum">
              <a:rPr kumimoji="0" lang="fr-FR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fr-F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66722813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9FA8FDF-3DAB-064F-ACC4-ED7A67D18D26}" type="datetimeFigureOut">
              <a:rPr kumimoji="0" lang="fr-FR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10/03/2024</a:t>
            </a:fld>
            <a:endParaRPr kumimoji="0" lang="fr-F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709E056-FA89-C94B-A55B-0D06588B2422}" type="slidenum">
              <a:rPr kumimoji="0" lang="fr-FR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fr-F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46806437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9FA8FDF-3DAB-064F-ACC4-ED7A67D18D26}" type="datetimeFigureOut">
              <a:rPr kumimoji="0" lang="fr-FR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10/03/2024</a:t>
            </a:fld>
            <a:endParaRPr kumimoji="0" lang="fr-F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709E056-FA89-C94B-A55B-0D06588B2422}" type="slidenum">
              <a:rPr kumimoji="0" lang="fr-FR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fr-F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7916983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fr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9FA8FDF-3DAB-064F-ACC4-ED7A67D18D26}" type="datetimeFigureOut">
              <a:rPr kumimoji="0" lang="fr-FR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10/03/2024</a:t>
            </a:fld>
            <a:endParaRPr kumimoji="0" lang="fr-F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709E056-FA89-C94B-A55B-0D06588B2422}" type="slidenum">
              <a:rPr kumimoji="0" lang="fr-FR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fr-F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37627473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9FA8FDF-3DAB-064F-ACC4-ED7A67D18D26}" type="datetimeFigureOut">
              <a:rPr kumimoji="0" lang="fr-FR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10/03/2024</a:t>
            </a:fld>
            <a:endParaRPr kumimoji="0" lang="fr-F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709E056-FA89-C94B-A55B-0D06588B2422}" type="slidenum">
              <a:rPr kumimoji="0" lang="fr-FR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fr-F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75420228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9FA8FDF-3DAB-064F-ACC4-ED7A67D18D26}" type="datetimeFigureOut">
              <a:rPr kumimoji="0" lang="fr-FR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10/03/2024</a:t>
            </a:fld>
            <a:endParaRPr kumimoji="0" lang="fr-F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709E056-FA89-C94B-A55B-0D06588B2422}" type="slidenum">
              <a:rPr kumimoji="0" lang="fr-FR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fr-F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43659826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fr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9FA8FDF-3DAB-064F-ACC4-ED7A67D18D26}" type="datetimeFigureOut">
              <a:rPr kumimoji="0" lang="fr-FR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10/03/2024</a:t>
            </a:fld>
            <a:endParaRPr kumimoji="0" lang="fr-F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709E056-FA89-C94B-A55B-0D06588B2422}" type="slidenum">
              <a:rPr kumimoji="0" lang="fr-FR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fr-F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40446875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9FA8FDF-3DAB-064F-ACC4-ED7A67D18D26}" type="datetimeFigureOut">
              <a:rPr kumimoji="0" lang="fr-FR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10/03/2024</a:t>
            </a:fld>
            <a:endParaRPr kumimoji="0" lang="fr-F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709E056-FA89-C94B-A55B-0D06588B2422}" type="slidenum">
              <a:rPr kumimoji="0" lang="fr-FR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fr-F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82271866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9FA8FDF-3DAB-064F-ACC4-ED7A67D18D26}" type="datetimeFigureOut">
              <a:rPr kumimoji="0" lang="fr-FR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10/03/2024</a:t>
            </a:fld>
            <a:endParaRPr kumimoji="0" lang="fr-F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709E056-FA89-C94B-A55B-0D06588B2422}" type="slidenum">
              <a:rPr kumimoji="0" lang="fr-FR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fr-F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63273507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9FA8FDF-3DAB-064F-ACC4-ED7A67D18D26}" type="datetimeFigureOut">
              <a:rPr kumimoji="0" lang="fr-FR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10/03/2024</a:t>
            </a:fld>
            <a:endParaRPr kumimoji="0" lang="fr-F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709E056-FA89-C94B-A55B-0D06588B2422}" type="slidenum">
              <a:rPr kumimoji="0" lang="fr-FR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fr-F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68671441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9FA8FDF-3DAB-064F-ACC4-ED7A67D18D26}" type="datetimeFigureOut">
              <a:rPr kumimoji="0" lang="fr-FR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10/03/2024</a:t>
            </a:fld>
            <a:endParaRPr kumimoji="0" lang="fr-F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709E056-FA89-C94B-A55B-0D06588B2422}" type="slidenum">
              <a:rPr kumimoji="0" lang="fr-FR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fr-F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61232421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9FA8FDF-3DAB-064F-ACC4-ED7A67D18D26}" type="datetimeFigureOut">
              <a:rPr kumimoji="0" lang="fr-FR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10/03/2024</a:t>
            </a:fld>
            <a:endParaRPr kumimoji="0" lang="fr-F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709E056-FA89-C94B-A55B-0D06588B2422}" type="slidenum">
              <a:rPr kumimoji="0" lang="fr-FR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fr-F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37427704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9FA8FDF-3DAB-064F-ACC4-ED7A67D18D26}" type="datetimeFigureOut">
              <a:rPr kumimoji="0" lang="fr-FR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10/03/2024</a:t>
            </a:fld>
            <a:endParaRPr kumimoji="0" lang="fr-F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709E056-FA89-C94B-A55B-0D06588B2422}" type="slidenum">
              <a:rPr kumimoji="0" lang="fr-FR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fr-F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82098628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9FA8FDF-3DAB-064F-ACC4-ED7A67D18D26}" type="datetimeFigureOut">
              <a:rPr kumimoji="0" lang="fr-FR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10/03/2024</a:t>
            </a:fld>
            <a:endParaRPr kumimoji="0" lang="fr-F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709E056-FA89-C94B-A55B-0D06588B2422}" type="slidenum">
              <a:rPr kumimoji="0" lang="fr-FR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fr-F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35142599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fr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9FA8FDF-3DAB-064F-ACC4-ED7A67D18D26}" type="datetimeFigureOut">
              <a:rPr kumimoji="0" lang="fr-FR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10/03/2024</a:t>
            </a:fld>
            <a:endParaRPr kumimoji="0" lang="fr-F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709E056-FA89-C94B-A55B-0D06588B2422}" type="slidenum">
              <a:rPr kumimoji="0" lang="fr-FR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fr-F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97423109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9FA8FDF-3DAB-064F-ACC4-ED7A67D18D26}" type="datetimeFigureOut">
              <a:rPr kumimoji="0" lang="fr-FR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10/03/2024</a:t>
            </a:fld>
            <a:endParaRPr kumimoji="0" lang="fr-F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709E056-FA89-C94B-A55B-0D06588B2422}" type="slidenum">
              <a:rPr kumimoji="0" lang="fr-FR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fr-F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96541274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9FA8FDF-3DAB-064F-ACC4-ED7A67D18D26}" type="datetimeFigureOut">
              <a:rPr kumimoji="0" lang="fr-FR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10/03/2024</a:t>
            </a:fld>
            <a:endParaRPr kumimoji="0" lang="fr-F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709E056-FA89-C94B-A55B-0D06588B2422}" type="slidenum">
              <a:rPr kumimoji="0" lang="fr-FR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fr-F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2140599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fr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9FA8FDF-3DAB-064F-ACC4-ED7A67D18D26}" type="datetimeFigureOut">
              <a:rPr kumimoji="0" lang="fr-FR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10/03/2024</a:t>
            </a:fld>
            <a:endParaRPr kumimoji="0" lang="fr-F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709E056-FA89-C94B-A55B-0D06588B2422}" type="slidenum">
              <a:rPr kumimoji="0" lang="fr-FR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fr-F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56655053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9FA8FDF-3DAB-064F-ACC4-ED7A67D18D26}" type="datetimeFigureOut">
              <a:rPr kumimoji="0" lang="fr-FR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10/03/2024</a:t>
            </a:fld>
            <a:endParaRPr kumimoji="0" lang="fr-F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709E056-FA89-C94B-A55B-0D06588B2422}" type="slidenum">
              <a:rPr kumimoji="0" lang="fr-FR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fr-F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22647092"/>
      </p:ext>
    </p:extLst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9FA8FDF-3DAB-064F-ACC4-ED7A67D18D26}" type="datetimeFigureOut">
              <a:rPr kumimoji="0" lang="fr-FR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10/03/2024</a:t>
            </a:fld>
            <a:endParaRPr kumimoji="0" lang="fr-F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709E056-FA89-C94B-A55B-0D06588B2422}" type="slidenum">
              <a:rPr kumimoji="0" lang="fr-FR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fr-F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41771906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9FA8FDF-3DAB-064F-ACC4-ED7A67D18D26}" type="datetimeFigureOut">
              <a:rPr kumimoji="0" lang="fr-FR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10/03/2024</a:t>
            </a:fld>
            <a:endParaRPr kumimoji="0" lang="fr-F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709E056-FA89-C94B-A55B-0D06588B2422}" type="slidenum">
              <a:rPr kumimoji="0" lang="fr-FR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fr-F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65269435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9FA8FDF-3DAB-064F-ACC4-ED7A67D18D26}" type="datetimeFigureOut">
              <a:rPr kumimoji="0" lang="fr-FR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10/03/2024</a:t>
            </a:fld>
            <a:endParaRPr kumimoji="0" lang="fr-F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709E056-FA89-C94B-A55B-0D06588B2422}" type="slidenum">
              <a:rPr kumimoji="0" lang="fr-FR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fr-F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13498602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9FA8FDF-3DAB-064F-ACC4-ED7A67D18D26}" type="datetimeFigureOut">
              <a:rPr kumimoji="0" lang="fr-FR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10/03/2024</a:t>
            </a:fld>
            <a:endParaRPr kumimoji="0" lang="fr-F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709E056-FA89-C94B-A55B-0D06588B2422}" type="slidenum">
              <a:rPr kumimoji="0" lang="fr-FR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fr-F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89288374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9FA8FDF-3DAB-064F-ACC4-ED7A67D18D26}" type="datetimeFigureOut">
              <a:rPr kumimoji="0" lang="fr-FR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10/03/2024</a:t>
            </a:fld>
            <a:endParaRPr kumimoji="0" lang="fr-F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709E056-FA89-C94B-A55B-0D06588B2422}" type="slidenum">
              <a:rPr kumimoji="0" lang="fr-FR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fr-F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45312887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9FA8FDF-3DAB-064F-ACC4-ED7A67D18D26}" type="datetimeFigureOut">
              <a:rPr kumimoji="0" lang="fr-FR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10/03/2024</a:t>
            </a:fld>
            <a:endParaRPr kumimoji="0" lang="fr-F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709E056-FA89-C94B-A55B-0D06588B2422}" type="slidenum">
              <a:rPr kumimoji="0" lang="fr-FR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fr-F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57112579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fr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9FA8FDF-3DAB-064F-ACC4-ED7A67D18D26}" type="datetimeFigureOut">
              <a:rPr kumimoji="0" lang="fr-FR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10/03/2024</a:t>
            </a:fld>
            <a:endParaRPr kumimoji="0" lang="fr-F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709E056-FA89-C94B-A55B-0D06588B2422}" type="slidenum">
              <a:rPr kumimoji="0" lang="fr-FR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fr-F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57036978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9FA8FDF-3DAB-064F-ACC4-ED7A67D18D26}" type="datetimeFigureOut">
              <a:rPr kumimoji="0" lang="fr-FR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10/03/2024</a:t>
            </a:fld>
            <a:endParaRPr kumimoji="0" lang="fr-F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709E056-FA89-C94B-A55B-0D06588B2422}" type="slidenum">
              <a:rPr kumimoji="0" lang="fr-FR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fr-F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84508148"/>
      </p:ext>
    </p:extLst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9FA8FDF-3DAB-064F-ACC4-ED7A67D18D26}" type="datetimeFigureOut">
              <a:rPr kumimoji="0" lang="fr-FR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10/03/2024</a:t>
            </a:fld>
            <a:endParaRPr kumimoji="0" lang="fr-F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709E056-FA89-C94B-A55B-0D06588B2422}" type="slidenum">
              <a:rPr kumimoji="0" lang="fr-FR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fr-F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03216109"/>
      </p:ext>
    </p:extLst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fr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9FA8FDF-3DAB-064F-ACC4-ED7A67D18D26}" type="datetimeFigureOut">
              <a:rPr kumimoji="0" lang="fr-FR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10/03/2024</a:t>
            </a:fld>
            <a:endParaRPr kumimoji="0" lang="fr-F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709E056-FA89-C94B-A55B-0D06588B2422}" type="slidenum">
              <a:rPr kumimoji="0" lang="fr-FR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fr-F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525239"/>
      </p:ext>
    </p:extLst>
  </p:cSld>
  <p:clrMapOvr>
    <a:masterClrMapping/>
  </p:clrMapOvr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9FA8FDF-3DAB-064F-ACC4-ED7A67D18D26}" type="datetimeFigureOut">
              <a:rPr kumimoji="0" lang="fr-FR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10/03/2024</a:t>
            </a:fld>
            <a:endParaRPr kumimoji="0" lang="fr-F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709E056-FA89-C94B-A55B-0D06588B2422}" type="slidenum">
              <a:rPr kumimoji="0" lang="fr-FR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fr-F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76198648"/>
      </p:ext>
    </p:extLst>
  </p:cSld>
  <p:clrMapOvr>
    <a:masterClrMapping/>
  </p:clrMapOvr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9FA8FDF-3DAB-064F-ACC4-ED7A67D18D26}" type="datetimeFigureOut">
              <a:rPr kumimoji="0" lang="fr-FR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10/03/2024</a:t>
            </a:fld>
            <a:endParaRPr kumimoji="0" lang="fr-F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709E056-FA89-C94B-A55B-0D06588B2422}" type="slidenum">
              <a:rPr kumimoji="0" lang="fr-FR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fr-F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69480761"/>
      </p:ext>
    </p:extLst>
  </p:cSld>
  <p:clrMapOvr>
    <a:masterClrMapping/>
  </p:clrMapOvr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9FA8FDF-3DAB-064F-ACC4-ED7A67D18D26}" type="datetimeFigureOut">
              <a:rPr kumimoji="0" lang="fr-FR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10/03/2024</a:t>
            </a:fld>
            <a:endParaRPr kumimoji="0" lang="fr-F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709E056-FA89-C94B-A55B-0D06588B2422}" type="slidenum">
              <a:rPr kumimoji="0" lang="fr-FR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fr-F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39545153"/>
      </p:ext>
    </p:extLst>
  </p:cSld>
  <p:clrMapOvr>
    <a:masterClrMapping/>
  </p:clrMapOvr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9FA8FDF-3DAB-064F-ACC4-ED7A67D18D26}" type="datetimeFigureOut">
              <a:rPr kumimoji="0" lang="fr-FR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10/03/2024</a:t>
            </a:fld>
            <a:endParaRPr kumimoji="0" lang="fr-F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709E056-FA89-C94B-A55B-0D06588B2422}" type="slidenum">
              <a:rPr kumimoji="0" lang="fr-FR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fr-F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75638458"/>
      </p:ext>
    </p:extLst>
  </p:cSld>
  <p:clrMapOvr>
    <a:masterClrMapping/>
  </p:clrMapOvr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9FA8FDF-3DAB-064F-ACC4-ED7A67D18D26}" type="datetimeFigureOut">
              <a:rPr kumimoji="0" lang="fr-FR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10/03/2024</a:t>
            </a:fld>
            <a:endParaRPr kumimoji="0" lang="fr-F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709E056-FA89-C94B-A55B-0D06588B2422}" type="slidenum">
              <a:rPr kumimoji="0" lang="fr-FR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fr-F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90066164"/>
      </p:ext>
    </p:extLst>
  </p:cSld>
  <p:clrMapOvr>
    <a:masterClrMapping/>
  </p:clrMapOvr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9FA8FDF-3DAB-064F-ACC4-ED7A67D18D26}" type="datetimeFigureOut">
              <a:rPr kumimoji="0" lang="fr-FR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10/03/2024</a:t>
            </a:fld>
            <a:endParaRPr kumimoji="0" lang="fr-F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709E056-FA89-C94B-A55B-0D06588B2422}" type="slidenum">
              <a:rPr kumimoji="0" lang="fr-FR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fr-F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26991039"/>
      </p:ext>
    </p:extLst>
  </p:cSld>
  <p:clrMapOvr>
    <a:masterClrMapping/>
  </p:clrMapOvr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9FA8FDF-3DAB-064F-ACC4-ED7A67D18D26}" type="datetimeFigureOut">
              <a:rPr kumimoji="0" lang="fr-FR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10/03/2024</a:t>
            </a:fld>
            <a:endParaRPr kumimoji="0" lang="fr-F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709E056-FA89-C94B-A55B-0D06588B2422}" type="slidenum">
              <a:rPr kumimoji="0" lang="fr-FR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fr-F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99774223"/>
      </p:ext>
    </p:extLst>
  </p:cSld>
  <p:clrMapOvr>
    <a:masterClrMapping/>
  </p:clrMapOvr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fr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9FA8FDF-3DAB-064F-ACC4-ED7A67D18D26}" type="datetimeFigureOut">
              <a:rPr kumimoji="0" lang="fr-FR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10/03/2024</a:t>
            </a:fld>
            <a:endParaRPr kumimoji="0" lang="fr-F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709E056-FA89-C94B-A55B-0D06588B2422}" type="slidenum">
              <a:rPr kumimoji="0" lang="fr-FR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fr-F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56246913"/>
      </p:ext>
    </p:extLst>
  </p:cSld>
  <p:clrMapOvr>
    <a:masterClrMapping/>
  </p:clrMapOvr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9FA8FDF-3DAB-064F-ACC4-ED7A67D18D26}" type="datetimeFigureOut">
              <a:rPr kumimoji="0" lang="fr-FR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10/03/2024</a:t>
            </a:fld>
            <a:endParaRPr kumimoji="0" lang="fr-F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709E056-FA89-C94B-A55B-0D06588B2422}" type="slidenum">
              <a:rPr kumimoji="0" lang="fr-FR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fr-F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01806709"/>
      </p:ext>
    </p:extLst>
  </p:cSld>
  <p:clrMapOvr>
    <a:masterClrMapping/>
  </p:clrMapOvr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9FA8FDF-3DAB-064F-ACC4-ED7A67D18D26}" type="datetimeFigureOut">
              <a:rPr kumimoji="0" lang="fr-FR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10/03/2024</a:t>
            </a:fld>
            <a:endParaRPr kumimoji="0" lang="fr-F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709E056-FA89-C94B-A55B-0D06588B2422}" type="slidenum">
              <a:rPr kumimoji="0" lang="fr-FR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fr-F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942985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0.xml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0" Type="http://schemas.openxmlformats.org/officeDocument/2006/relationships/slideLayout" Target="../slideLayouts/slideLayout98.xml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7.xml"/><Relationship Id="rId3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106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01.xml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11" Type="http://schemas.openxmlformats.org/officeDocument/2006/relationships/slideLayout" Target="../slideLayouts/slideLayout110.xml"/><Relationship Id="rId5" Type="http://schemas.openxmlformats.org/officeDocument/2006/relationships/slideLayout" Target="../slideLayouts/slideLayout104.xml"/><Relationship Id="rId10" Type="http://schemas.openxmlformats.org/officeDocument/2006/relationships/slideLayout" Target="../slideLayouts/slideLayout109.xml"/><Relationship Id="rId4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8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8.xml"/><Relationship Id="rId3" Type="http://schemas.openxmlformats.org/officeDocument/2006/relationships/slideLayout" Target="../slideLayouts/slideLayout113.xml"/><Relationship Id="rId7" Type="http://schemas.openxmlformats.org/officeDocument/2006/relationships/slideLayout" Target="../slideLayouts/slideLayout117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112.xml"/><Relationship Id="rId1" Type="http://schemas.openxmlformats.org/officeDocument/2006/relationships/slideLayout" Target="../slideLayouts/slideLayout111.xml"/><Relationship Id="rId6" Type="http://schemas.openxmlformats.org/officeDocument/2006/relationships/slideLayout" Target="../slideLayouts/slideLayout116.xml"/><Relationship Id="rId11" Type="http://schemas.openxmlformats.org/officeDocument/2006/relationships/slideLayout" Target="../slideLayouts/slideLayout121.xml"/><Relationship Id="rId5" Type="http://schemas.openxmlformats.org/officeDocument/2006/relationships/slideLayout" Target="../slideLayouts/slideLayout115.xml"/><Relationship Id="rId10" Type="http://schemas.openxmlformats.org/officeDocument/2006/relationships/slideLayout" Target="../slideLayouts/slideLayout120.xml"/><Relationship Id="rId4" Type="http://schemas.openxmlformats.org/officeDocument/2006/relationships/slideLayout" Target="../slideLayouts/slideLayout114.xml"/><Relationship Id="rId9" Type="http://schemas.openxmlformats.org/officeDocument/2006/relationships/slideLayout" Target="../slideLayouts/slideLayout119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9.xml"/><Relationship Id="rId3" Type="http://schemas.openxmlformats.org/officeDocument/2006/relationships/slideLayout" Target="../slideLayouts/slideLayout124.xml"/><Relationship Id="rId7" Type="http://schemas.openxmlformats.org/officeDocument/2006/relationships/slideLayout" Target="../slideLayouts/slideLayout128.xml"/><Relationship Id="rId12" Type="http://schemas.openxmlformats.org/officeDocument/2006/relationships/theme" Target="../theme/theme12.xml"/><Relationship Id="rId2" Type="http://schemas.openxmlformats.org/officeDocument/2006/relationships/slideLayout" Target="../slideLayouts/slideLayout123.xml"/><Relationship Id="rId1" Type="http://schemas.openxmlformats.org/officeDocument/2006/relationships/slideLayout" Target="../slideLayouts/slideLayout122.xml"/><Relationship Id="rId6" Type="http://schemas.openxmlformats.org/officeDocument/2006/relationships/slideLayout" Target="../slideLayouts/slideLayout127.xml"/><Relationship Id="rId11" Type="http://schemas.openxmlformats.org/officeDocument/2006/relationships/slideLayout" Target="../slideLayouts/slideLayout132.xml"/><Relationship Id="rId5" Type="http://schemas.openxmlformats.org/officeDocument/2006/relationships/slideLayout" Target="../slideLayouts/slideLayout126.xml"/><Relationship Id="rId10" Type="http://schemas.openxmlformats.org/officeDocument/2006/relationships/slideLayout" Target="../slideLayouts/slideLayout131.xml"/><Relationship Id="rId4" Type="http://schemas.openxmlformats.org/officeDocument/2006/relationships/slideLayout" Target="../slideLayouts/slideLayout125.xml"/><Relationship Id="rId9" Type="http://schemas.openxmlformats.org/officeDocument/2006/relationships/slideLayout" Target="../slideLayouts/slideLayout130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0.xml"/><Relationship Id="rId3" Type="http://schemas.openxmlformats.org/officeDocument/2006/relationships/slideLayout" Target="../slideLayouts/slideLayout135.xml"/><Relationship Id="rId7" Type="http://schemas.openxmlformats.org/officeDocument/2006/relationships/slideLayout" Target="../slideLayouts/slideLayout139.xml"/><Relationship Id="rId12" Type="http://schemas.openxmlformats.org/officeDocument/2006/relationships/theme" Target="../theme/theme13.xml"/><Relationship Id="rId2" Type="http://schemas.openxmlformats.org/officeDocument/2006/relationships/slideLayout" Target="../slideLayouts/slideLayout134.xml"/><Relationship Id="rId1" Type="http://schemas.openxmlformats.org/officeDocument/2006/relationships/slideLayout" Target="../slideLayouts/slideLayout133.xml"/><Relationship Id="rId6" Type="http://schemas.openxmlformats.org/officeDocument/2006/relationships/slideLayout" Target="../slideLayouts/slideLayout138.xml"/><Relationship Id="rId11" Type="http://schemas.openxmlformats.org/officeDocument/2006/relationships/slideLayout" Target="../slideLayouts/slideLayout143.xml"/><Relationship Id="rId5" Type="http://schemas.openxmlformats.org/officeDocument/2006/relationships/slideLayout" Target="../slideLayouts/slideLayout137.xml"/><Relationship Id="rId10" Type="http://schemas.openxmlformats.org/officeDocument/2006/relationships/slideLayout" Target="../slideLayouts/slideLayout142.xml"/><Relationship Id="rId4" Type="http://schemas.openxmlformats.org/officeDocument/2006/relationships/slideLayout" Target="../slideLayouts/slideLayout136.xml"/><Relationship Id="rId9" Type="http://schemas.openxmlformats.org/officeDocument/2006/relationships/slideLayout" Target="../slideLayouts/slideLayout141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1.xml"/><Relationship Id="rId3" Type="http://schemas.openxmlformats.org/officeDocument/2006/relationships/slideLayout" Target="../slideLayouts/slideLayout146.xml"/><Relationship Id="rId7" Type="http://schemas.openxmlformats.org/officeDocument/2006/relationships/slideLayout" Target="../slideLayouts/slideLayout150.xml"/><Relationship Id="rId12" Type="http://schemas.openxmlformats.org/officeDocument/2006/relationships/theme" Target="../theme/theme14.xml"/><Relationship Id="rId2" Type="http://schemas.openxmlformats.org/officeDocument/2006/relationships/slideLayout" Target="../slideLayouts/slideLayout145.xml"/><Relationship Id="rId1" Type="http://schemas.openxmlformats.org/officeDocument/2006/relationships/slideLayout" Target="../slideLayouts/slideLayout144.xml"/><Relationship Id="rId6" Type="http://schemas.openxmlformats.org/officeDocument/2006/relationships/slideLayout" Target="../slideLayouts/slideLayout149.xml"/><Relationship Id="rId11" Type="http://schemas.openxmlformats.org/officeDocument/2006/relationships/slideLayout" Target="../slideLayouts/slideLayout154.xml"/><Relationship Id="rId5" Type="http://schemas.openxmlformats.org/officeDocument/2006/relationships/slideLayout" Target="../slideLayouts/slideLayout148.xml"/><Relationship Id="rId10" Type="http://schemas.openxmlformats.org/officeDocument/2006/relationships/slideLayout" Target="../slideLayouts/slideLayout153.xml"/><Relationship Id="rId4" Type="http://schemas.openxmlformats.org/officeDocument/2006/relationships/slideLayout" Target="../slideLayouts/slideLayout147.xml"/><Relationship Id="rId9" Type="http://schemas.openxmlformats.org/officeDocument/2006/relationships/slideLayout" Target="../slideLayouts/slideLayout15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11000"/>
            <a:lum/>
          </a:blip>
          <a:srcRect/>
          <a:stretch>
            <a:fillRect l="-5000" r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80ECAE-CA41-48EF-982D-215C8833C3FA}" type="datetimeFigureOut">
              <a:rPr lang="es-ES" smtClean="0"/>
              <a:t>10/03/2024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D9BEB5-BBF3-4AD2-9556-E45AF2AFDB0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387659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6000"/>
            <a:lum/>
          </a:blip>
          <a:srcRect/>
          <a:stretch>
            <a:fillRect l="-5000" r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180ECAE-CA41-48EF-982D-215C8833C3FA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10/03/2024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2D9BEB5-BBF3-4AD2-9556-E45AF2AFDB0F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32869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9FA8FDF-3DAB-064F-ACC4-ED7A67D18D26}" type="datetimeFigureOut">
              <a:rPr kumimoji="0" lang="fr-FR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10/03/2024</a:t>
            </a:fld>
            <a:endParaRPr kumimoji="0" lang="fr-F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709E056-FA89-C94B-A55B-0D06588B2422}" type="slidenum">
              <a:rPr kumimoji="0" lang="fr-FR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fr-F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230543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9FA8FDF-3DAB-064F-ACC4-ED7A67D18D26}" type="datetimeFigureOut">
              <a:rPr kumimoji="0" lang="fr-FR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10/03/2024</a:t>
            </a:fld>
            <a:endParaRPr kumimoji="0" lang="fr-F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709E056-FA89-C94B-A55B-0D06588B2422}" type="slidenum">
              <a:rPr kumimoji="0" lang="fr-FR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fr-F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673042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9FA8FDF-3DAB-064F-ACC4-ED7A67D18D26}" type="datetimeFigureOut">
              <a:rPr kumimoji="0" lang="fr-FR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10/03/2024</a:t>
            </a:fld>
            <a:endParaRPr kumimoji="0" lang="fr-F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709E056-FA89-C94B-A55B-0D06588B2422}" type="slidenum">
              <a:rPr kumimoji="0" lang="fr-FR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fr-F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451226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9FA8FDF-3DAB-064F-ACC4-ED7A67D18D26}" type="datetimeFigureOut">
              <a:rPr kumimoji="0" lang="fr-FR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10/03/2024</a:t>
            </a:fld>
            <a:endParaRPr kumimoji="0" lang="fr-F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709E056-FA89-C94B-A55B-0D06588B2422}" type="slidenum">
              <a:rPr kumimoji="0" lang="fr-FR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fr-F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262667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9" r:id="rId1"/>
    <p:sldLayoutId id="2147483830" r:id="rId2"/>
    <p:sldLayoutId id="2147483831" r:id="rId3"/>
    <p:sldLayoutId id="2147483832" r:id="rId4"/>
    <p:sldLayoutId id="2147483833" r:id="rId5"/>
    <p:sldLayoutId id="2147483834" r:id="rId6"/>
    <p:sldLayoutId id="2147483835" r:id="rId7"/>
    <p:sldLayoutId id="2147483836" r:id="rId8"/>
    <p:sldLayoutId id="2147483837" r:id="rId9"/>
    <p:sldLayoutId id="2147483838" r:id="rId10"/>
    <p:sldLayoutId id="2147483839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9FA8FDF-3DAB-064F-ACC4-ED7A67D18D26}" type="datetimeFigureOut">
              <a:rPr kumimoji="0" lang="fr-FR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10/03/2024</a:t>
            </a:fld>
            <a:endParaRPr kumimoji="0" lang="fr-F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709E056-FA89-C94B-A55B-0D06588B2422}" type="slidenum">
              <a:rPr kumimoji="0" lang="fr-FR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fr-F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596591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3" r:id="rId1"/>
    <p:sldLayoutId id="2147483854" r:id="rId2"/>
    <p:sldLayoutId id="2147483855" r:id="rId3"/>
    <p:sldLayoutId id="2147483856" r:id="rId4"/>
    <p:sldLayoutId id="2147483857" r:id="rId5"/>
    <p:sldLayoutId id="2147483858" r:id="rId6"/>
    <p:sldLayoutId id="2147483859" r:id="rId7"/>
    <p:sldLayoutId id="2147483860" r:id="rId8"/>
    <p:sldLayoutId id="2147483861" r:id="rId9"/>
    <p:sldLayoutId id="2147483862" r:id="rId10"/>
    <p:sldLayoutId id="214748386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9FA8FDF-3DAB-064F-ACC4-ED7A67D18D26}" type="datetimeFigureOut">
              <a:rPr kumimoji="0" lang="fr-FR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10/03/2024</a:t>
            </a:fld>
            <a:endParaRPr kumimoji="0" lang="fr-F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709E056-FA89-C94B-A55B-0D06588B2422}" type="slidenum">
              <a:rPr kumimoji="0" lang="fr-FR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fr-F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780338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866" r:id="rId2"/>
    <p:sldLayoutId id="2147483867" r:id="rId3"/>
    <p:sldLayoutId id="2147483868" r:id="rId4"/>
    <p:sldLayoutId id="2147483869" r:id="rId5"/>
    <p:sldLayoutId id="2147483870" r:id="rId6"/>
    <p:sldLayoutId id="2147483871" r:id="rId7"/>
    <p:sldLayoutId id="2147483872" r:id="rId8"/>
    <p:sldLayoutId id="2147483873" r:id="rId9"/>
    <p:sldLayoutId id="2147483874" r:id="rId10"/>
    <p:sldLayoutId id="2147483875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9FA8FDF-3DAB-064F-ACC4-ED7A67D18D26}" type="datetimeFigureOut">
              <a:rPr kumimoji="0" lang="fr-FR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10/03/2024</a:t>
            </a:fld>
            <a:endParaRPr kumimoji="0" lang="fr-F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709E056-FA89-C94B-A55B-0D06588B2422}" type="slidenum">
              <a:rPr kumimoji="0" lang="fr-FR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fr-F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154281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9" r:id="rId1"/>
    <p:sldLayoutId id="2147483890" r:id="rId2"/>
    <p:sldLayoutId id="2147483891" r:id="rId3"/>
    <p:sldLayoutId id="2147483892" r:id="rId4"/>
    <p:sldLayoutId id="2147483893" r:id="rId5"/>
    <p:sldLayoutId id="2147483894" r:id="rId6"/>
    <p:sldLayoutId id="2147483895" r:id="rId7"/>
    <p:sldLayoutId id="2147483896" r:id="rId8"/>
    <p:sldLayoutId id="2147483897" r:id="rId9"/>
    <p:sldLayoutId id="2147483898" r:id="rId10"/>
    <p:sldLayoutId id="2147483899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9FA8FDF-3DAB-064F-ACC4-ED7A67D18D26}" type="datetimeFigureOut">
              <a:rPr kumimoji="0" lang="fr-FR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10/03/2024</a:t>
            </a:fld>
            <a:endParaRPr kumimoji="0" lang="fr-F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709E056-FA89-C94B-A55B-0D06588B2422}" type="slidenum">
              <a:rPr kumimoji="0" lang="fr-FR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fr-F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861343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1" r:id="rId1"/>
    <p:sldLayoutId id="2147483902" r:id="rId2"/>
    <p:sldLayoutId id="2147483903" r:id="rId3"/>
    <p:sldLayoutId id="2147483904" r:id="rId4"/>
    <p:sldLayoutId id="2147483905" r:id="rId5"/>
    <p:sldLayoutId id="2147483906" r:id="rId6"/>
    <p:sldLayoutId id="2147483907" r:id="rId7"/>
    <p:sldLayoutId id="2147483908" r:id="rId8"/>
    <p:sldLayoutId id="2147483909" r:id="rId9"/>
    <p:sldLayoutId id="2147483910" r:id="rId10"/>
    <p:sldLayoutId id="214748391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9FA8FDF-3DAB-064F-ACC4-ED7A67D18D26}" type="datetimeFigureOut">
              <a:rPr kumimoji="0" lang="fr-FR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10/03/2024</a:t>
            </a:fld>
            <a:endParaRPr kumimoji="0" lang="fr-F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709E056-FA89-C94B-A55B-0D06588B2422}" type="slidenum">
              <a:rPr kumimoji="0" lang="fr-FR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fr-F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877047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3" r:id="rId1"/>
    <p:sldLayoutId id="2147483914" r:id="rId2"/>
    <p:sldLayoutId id="2147483915" r:id="rId3"/>
    <p:sldLayoutId id="2147483916" r:id="rId4"/>
    <p:sldLayoutId id="2147483917" r:id="rId5"/>
    <p:sldLayoutId id="2147483918" r:id="rId6"/>
    <p:sldLayoutId id="2147483919" r:id="rId7"/>
    <p:sldLayoutId id="2147483920" r:id="rId8"/>
    <p:sldLayoutId id="2147483921" r:id="rId9"/>
    <p:sldLayoutId id="2147483922" r:id="rId10"/>
    <p:sldLayoutId id="214748392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9FA8FDF-3DAB-064F-ACC4-ED7A67D18D26}" type="datetimeFigureOut">
              <a:rPr kumimoji="0" lang="fr-FR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10/03/2024</a:t>
            </a:fld>
            <a:endParaRPr kumimoji="0" lang="fr-F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709E056-FA89-C94B-A55B-0D06588B2422}" type="slidenum">
              <a:rPr kumimoji="0" lang="fr-FR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fr-F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348116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5" r:id="rId1"/>
    <p:sldLayoutId id="2147483926" r:id="rId2"/>
    <p:sldLayoutId id="2147483927" r:id="rId3"/>
    <p:sldLayoutId id="2147483928" r:id="rId4"/>
    <p:sldLayoutId id="2147483929" r:id="rId5"/>
    <p:sldLayoutId id="2147483930" r:id="rId6"/>
    <p:sldLayoutId id="2147483931" r:id="rId7"/>
    <p:sldLayoutId id="2147483932" r:id="rId8"/>
    <p:sldLayoutId id="2147483933" r:id="rId9"/>
    <p:sldLayoutId id="2147483934" r:id="rId10"/>
    <p:sldLayoutId id="2147483935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9FA8FDF-3DAB-064F-ACC4-ED7A67D18D26}" type="datetimeFigureOut">
              <a:rPr kumimoji="0" lang="fr-FR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10/03/2024</a:t>
            </a:fld>
            <a:endParaRPr kumimoji="0" lang="fr-F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709E056-FA89-C94B-A55B-0D06588B2422}" type="slidenum">
              <a:rPr kumimoji="0" lang="fr-FR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fr-F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902625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37" r:id="rId1"/>
    <p:sldLayoutId id="2147483938" r:id="rId2"/>
    <p:sldLayoutId id="2147483939" r:id="rId3"/>
    <p:sldLayoutId id="2147483940" r:id="rId4"/>
    <p:sldLayoutId id="2147483941" r:id="rId5"/>
    <p:sldLayoutId id="2147483942" r:id="rId6"/>
    <p:sldLayoutId id="2147483943" r:id="rId7"/>
    <p:sldLayoutId id="2147483944" r:id="rId8"/>
    <p:sldLayoutId id="2147483945" r:id="rId9"/>
    <p:sldLayoutId id="2147483946" r:id="rId10"/>
    <p:sldLayoutId id="2147483947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9FA8FDF-3DAB-064F-ACC4-ED7A67D18D26}" type="datetimeFigureOut">
              <a:rPr kumimoji="0" lang="fr-FR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10/03/2024</a:t>
            </a:fld>
            <a:endParaRPr kumimoji="0" lang="fr-F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709E056-FA89-C94B-A55B-0D06588B2422}" type="slidenum">
              <a:rPr kumimoji="0" lang="fr-FR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fr-F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338899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49" r:id="rId1"/>
    <p:sldLayoutId id="2147483950" r:id="rId2"/>
    <p:sldLayoutId id="2147483951" r:id="rId3"/>
    <p:sldLayoutId id="2147483952" r:id="rId4"/>
    <p:sldLayoutId id="2147483953" r:id="rId5"/>
    <p:sldLayoutId id="2147483954" r:id="rId6"/>
    <p:sldLayoutId id="2147483955" r:id="rId7"/>
    <p:sldLayoutId id="2147483956" r:id="rId8"/>
    <p:sldLayoutId id="2147483957" r:id="rId9"/>
    <p:sldLayoutId id="2147483958" r:id="rId10"/>
    <p:sldLayoutId id="2147483959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0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microsoft.com/office/2007/relationships/hdphoto" Target="../media/hdphoto1.wdp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4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9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06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ist&#243;ria%20da%20Europa.mp4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17.xml"/><Relationship Id="rId4" Type="http://schemas.openxmlformats.org/officeDocument/2006/relationships/image" Target="../media/image23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7" Type="http://schemas.openxmlformats.org/officeDocument/2006/relationships/image" Target="../media/image30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8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8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50.xml"/><Relationship Id="rId4" Type="http://schemas.openxmlformats.org/officeDocument/2006/relationships/image" Target="../media/image35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39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8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gif"/><Relationship Id="rId1" Type="http://schemas.openxmlformats.org/officeDocument/2006/relationships/slideLayout" Target="../slideLayouts/slideLayout128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6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6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g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g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6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7000"/>
            <a:lum/>
          </a:blip>
          <a:srcRect/>
          <a:stretch>
            <a:fillRect l="-5000" r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116633"/>
            <a:ext cx="7772400" cy="1512167"/>
          </a:xfrm>
        </p:spPr>
        <p:txBody>
          <a:bodyPr>
            <a:noAutofit/>
          </a:bodyPr>
          <a:lstStyle/>
          <a:p>
            <a:r>
              <a:rPr lang="es-ES" sz="3200" b="1" dirty="0">
                <a:solidFill>
                  <a:srgbClr val="B8940E"/>
                </a:solidFill>
                <a:latin typeface="Arial" panose="020B0604020202020204" pitchFamily="34" charset="0"/>
              </a:rPr>
              <a:t>PROMOVAMOS LA CIUDADANÍA EUROPEA Y LOS VALORES</a:t>
            </a:r>
            <a:br>
              <a:rPr lang="es-ES" sz="3200" b="1" dirty="0">
                <a:solidFill>
                  <a:srgbClr val="B8940E"/>
                </a:solidFill>
                <a:latin typeface="Arial" panose="020B0604020202020204" pitchFamily="34" charset="0"/>
              </a:rPr>
            </a:br>
            <a:r>
              <a:rPr lang="es-ES" sz="3200" b="1" dirty="0">
                <a:solidFill>
                  <a:srgbClr val="B8940E"/>
                </a:solidFill>
                <a:latin typeface="Arial" panose="020B0604020202020204" pitchFamily="34" charset="0"/>
              </a:rPr>
              <a:t>EUROPEOS EN NUESTROS CENTROS</a:t>
            </a:r>
            <a:endParaRPr lang="es-ES" sz="3200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07504" y="1628800"/>
            <a:ext cx="8640960" cy="4536504"/>
          </a:xfrm>
        </p:spPr>
        <p:txBody>
          <a:bodyPr>
            <a:normAutofit/>
          </a:bodyPr>
          <a:lstStyle/>
          <a:p>
            <a:pPr marR="45720" lvl="0" algn="l">
              <a:buClr>
                <a:srgbClr val="0BD0D9"/>
              </a:buClr>
              <a:buSzPct val="95000"/>
            </a:pPr>
            <a:endParaRPr lang="es-ES" sz="28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R="45720" lvl="0" algn="l">
              <a:buClr>
                <a:srgbClr val="0BD0D9"/>
              </a:buClr>
              <a:buSzPct val="95000"/>
            </a:pPr>
            <a:r>
              <a:rPr lang="es-ES" sz="24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Panagiotis</a:t>
            </a:r>
            <a:r>
              <a:rPr lang="es-ES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s-ES" sz="24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Rigas</a:t>
            </a:r>
            <a:r>
              <a:rPr lang="es-ES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pPr marR="45720" lvl="0" algn="l">
              <a:buClr>
                <a:srgbClr val="0BD0D9"/>
              </a:buClr>
              <a:buSzPct val="95000"/>
            </a:pPr>
            <a:endParaRPr lang="es-ES" sz="2400" dirty="0" smtClean="0"/>
          </a:p>
          <a:p>
            <a:pPr marR="45720" lvl="0" algn="l">
              <a:buClr>
                <a:srgbClr val="0BD0D9"/>
              </a:buClr>
              <a:buSzPct val="95000"/>
            </a:pPr>
            <a:endParaRPr lang="es-ES" sz="2400" dirty="0"/>
          </a:p>
          <a:p>
            <a:pPr marR="45720" lvl="0" algn="l">
              <a:buClr>
                <a:srgbClr val="0BD0D9"/>
              </a:buClr>
              <a:buSzPct val="95000"/>
            </a:pPr>
            <a:endParaRPr lang="es-ES" sz="2400" dirty="0" smtClean="0"/>
          </a:p>
          <a:p>
            <a:pPr marR="45720" lvl="0" algn="l">
              <a:buClr>
                <a:srgbClr val="0BD0D9"/>
              </a:buClr>
              <a:buSzPct val="95000"/>
            </a:pPr>
            <a:endParaRPr lang="es-ES" sz="2400" dirty="0" smtClean="0"/>
          </a:p>
          <a:p>
            <a:pPr marR="45720" lvl="0" algn="l">
              <a:buClr>
                <a:srgbClr val="0BD0D9"/>
              </a:buClr>
              <a:buSzPct val="95000"/>
            </a:pPr>
            <a:r>
              <a:rPr lang="es-ES" sz="2400" b="1" dirty="0" smtClean="0">
                <a:solidFill>
                  <a:schemeClr val="accent2">
                    <a:lumMod val="50000"/>
                  </a:schemeClr>
                </a:solidFill>
              </a:rPr>
              <a:t>CFIE </a:t>
            </a:r>
            <a:r>
              <a:rPr lang="es-ES" sz="2400" b="1" smtClean="0">
                <a:solidFill>
                  <a:schemeClr val="accent2">
                    <a:lumMod val="50000"/>
                  </a:schemeClr>
                </a:solidFill>
              </a:rPr>
              <a:t>de Soria</a:t>
            </a:r>
            <a:endParaRPr lang="es-ES" sz="24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3493" y="3140967"/>
            <a:ext cx="6115842" cy="37083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8155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97000"/>
            <a:lum/>
          </a:blip>
          <a:srcRect/>
          <a:stretch>
            <a:fillRect l="-8000" r="-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ded Corner 1"/>
          <p:cNvSpPr/>
          <p:nvPr/>
        </p:nvSpPr>
        <p:spPr>
          <a:xfrm rot="21415103">
            <a:off x="1760100" y="1497039"/>
            <a:ext cx="3503193" cy="3068872"/>
          </a:xfrm>
          <a:prstGeom prst="foldedCorner">
            <a:avLst/>
          </a:prstGeom>
          <a:solidFill>
            <a:srgbClr val="FF0000">
              <a:alpha val="91000"/>
            </a:srgbClr>
          </a:solidFill>
          <a:ln>
            <a:noFill/>
          </a:ln>
          <a:scene3d>
            <a:camera prst="isometricOffAxis1Right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BE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951194" y="1877313"/>
            <a:ext cx="2975882" cy="1323439"/>
          </a:xfrm>
          <a:prstGeom prst="rect">
            <a:avLst/>
          </a:prstGeom>
          <a:noFill/>
          <a:scene3d>
            <a:camera prst="isometricOffAxis1Right"/>
            <a:lightRig rig="threePt" dir="t"/>
          </a:scene3d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BE" sz="4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Pasado y presente</a:t>
            </a:r>
            <a:endParaRPr kumimoji="0" lang="fr-BE" sz="4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8" name="Straight Connector 7"/>
          <p:cNvCxnSpPr/>
          <p:nvPr/>
        </p:nvCxnSpPr>
        <p:spPr>
          <a:xfrm>
            <a:off x="1878631" y="1920752"/>
            <a:ext cx="145126" cy="4228910"/>
          </a:xfrm>
          <a:prstGeom prst="line">
            <a:avLst/>
          </a:prstGeom>
          <a:ln w="38100" cap="sq" cmpd="sng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83677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511541" y="-1158107"/>
            <a:ext cx="633356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charset="0"/>
                <a:ea typeface="Calibri" charset="0"/>
                <a:cs typeface="Calibri" charset="0"/>
              </a:rPr>
              <a:t>TABLE OF CONTENTS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DCAE386F-D338-8640-B9CD-E269E5221BDE}"/>
              </a:ext>
            </a:extLst>
          </p:cNvPr>
          <p:cNvSpPr/>
          <p:nvPr/>
        </p:nvSpPr>
        <p:spPr>
          <a:xfrm>
            <a:off x="6741829" y="2888603"/>
            <a:ext cx="4572000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BE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charset="0"/>
              <a:ea typeface="Calibri" charset="0"/>
              <a:cs typeface="Calibri" charset="0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0" y="6646776"/>
            <a:ext cx="162524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BE" sz="8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© </a:t>
            </a:r>
            <a:r>
              <a:rPr kumimoji="0" lang="fr-BE" sz="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PUBLIC DOMAIN</a:t>
            </a:r>
          </a:p>
        </p:txBody>
      </p:sp>
    </p:spTree>
    <p:extLst>
      <p:ext uri="{BB962C8B-B14F-4D97-AF65-F5344CB8AC3E}">
        <p14:creationId xmlns:p14="http://schemas.microsoft.com/office/powerpoint/2010/main" val="11355583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10"/>
          <p:cNvSpPr txBox="1"/>
          <p:nvPr/>
        </p:nvSpPr>
        <p:spPr>
          <a:xfrm>
            <a:off x="1043607" y="154370"/>
            <a:ext cx="555687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200" b="1" dirty="0" smtClean="0">
                <a:solidFill>
                  <a:srgbClr val="2A4591"/>
                </a:solidFill>
                <a:latin typeface="Calibri" charset="0"/>
                <a:ea typeface="Calibri" charset="0"/>
                <a:cs typeface="Calibri" charset="0"/>
              </a:rPr>
              <a:t>Distingamos entre Europa y EU</a:t>
            </a:r>
            <a:endParaRPr kumimoji="0" lang="fr-FR" sz="3200" b="1" i="0" u="none" strike="noStrike" kern="1200" cap="none" spc="0" normalizeH="0" baseline="0" noProof="0" dirty="0">
              <a:ln>
                <a:noFill/>
              </a:ln>
              <a:solidFill>
                <a:srgbClr val="2A4591"/>
              </a:solidFill>
              <a:effectLst/>
              <a:uLnTx/>
              <a:uFillTx/>
              <a:latin typeface="Calibri" charset="0"/>
              <a:ea typeface="Calibri" charset="0"/>
              <a:cs typeface="Calibri" charset="0"/>
            </a:endParaRPr>
          </a:p>
        </p:txBody>
      </p:sp>
      <p:cxnSp>
        <p:nvCxnSpPr>
          <p:cNvPr id="13" name="Connecteur droit 12"/>
          <p:cNvCxnSpPr/>
          <p:nvPr/>
        </p:nvCxnSpPr>
        <p:spPr>
          <a:xfrm>
            <a:off x="8897779" y="5477493"/>
            <a:ext cx="246222" cy="0"/>
          </a:xfrm>
          <a:prstGeom prst="line">
            <a:avLst/>
          </a:prstGeom>
          <a:ln w="12700">
            <a:solidFill>
              <a:srgbClr val="2A459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5-Point Star 2"/>
          <p:cNvSpPr/>
          <p:nvPr/>
        </p:nvSpPr>
        <p:spPr>
          <a:xfrm>
            <a:off x="6600483" y="627390"/>
            <a:ext cx="2414213" cy="2212447"/>
          </a:xfrm>
          <a:prstGeom prst="star5">
            <a:avLst>
              <a:gd name="adj" fmla="val 18746"/>
              <a:gd name="hf" fmla="val 105146"/>
              <a:gd name="vf" fmla="val 110557"/>
            </a:avLst>
          </a:prstGeom>
          <a:solidFill>
            <a:schemeClr val="accent1">
              <a:lumMod val="60000"/>
              <a:lumOff val="40000"/>
              <a:alpha val="88000"/>
            </a:schemeClr>
          </a:solidFill>
          <a:ln>
            <a:solidFill>
              <a:schemeClr val="accent5">
                <a:lumMod val="75000"/>
              </a:schemeClr>
            </a:solidFill>
          </a:ln>
          <a:effectLst>
            <a:reflection blurRad="6350" stA="52000" endA="300" endPos="3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BE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7055238" y="1584901"/>
            <a:ext cx="15559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charset="0"/>
                <a:ea typeface="Calibri" charset="0"/>
                <a:cs typeface="Calibri" charset="0"/>
              </a:rPr>
              <a:t>447 </a:t>
            </a:r>
            <a:r>
              <a:rPr kumimoji="0" lang="fr-FR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charset="0"/>
                <a:ea typeface="Calibri" charset="0"/>
                <a:cs typeface="Calibri" charset="0"/>
              </a:rPr>
              <a:t>milliones</a:t>
            </a:r>
            <a:endParaRPr kumimoji="0" lang="fr-BE" sz="1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549830" y="1308065"/>
            <a:ext cx="12759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BE" b="1" dirty="0" smtClean="0">
                <a:solidFill>
                  <a:srgbClr val="002060"/>
                </a:solidFill>
                <a:latin typeface="Calibri" panose="020F0502020204030204"/>
              </a:rPr>
              <a:t>UE</a:t>
            </a:r>
            <a:r>
              <a:rPr kumimoji="0" lang="fr-BE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</a:t>
            </a:r>
            <a:endParaRPr kumimoji="0" lang="fr-BE" sz="1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lowchart: Connector 5"/>
          <p:cNvSpPr/>
          <p:nvPr/>
        </p:nvSpPr>
        <p:spPr>
          <a:xfrm>
            <a:off x="784978" y="1054104"/>
            <a:ext cx="1920240" cy="1833330"/>
          </a:xfrm>
          <a:prstGeom prst="flowChartConnector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BE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EUROPA:</a:t>
            </a:r>
            <a:endParaRPr kumimoji="0" lang="fr-BE" sz="1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BE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10,5</a:t>
            </a:r>
            <a:r>
              <a:rPr kumimoji="0" lang="fr-BE" sz="1800" b="1" i="0" u="none" strike="noStrike" kern="1200" cap="none" spc="0" normalizeH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millones de Km2</a:t>
            </a:r>
            <a:endParaRPr kumimoji="0" lang="fr-BE" sz="18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BE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Flowchart: Connector 23"/>
          <p:cNvSpPr/>
          <p:nvPr/>
        </p:nvSpPr>
        <p:spPr>
          <a:xfrm>
            <a:off x="784978" y="4334325"/>
            <a:ext cx="1920240" cy="1833330"/>
          </a:xfrm>
          <a:prstGeom prst="flowChartConnector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BE" sz="1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BE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EUROPA:</a:t>
            </a:r>
            <a:r>
              <a:rPr lang="fr-BE" b="1" dirty="0">
                <a:solidFill>
                  <a:srgbClr val="002060"/>
                </a:solidFill>
                <a:latin typeface="Calibri" panose="020F0502020204030204"/>
              </a:rPr>
              <a:t> </a:t>
            </a:r>
            <a:r>
              <a:rPr lang="fr-BE" b="1" dirty="0" smtClean="0">
                <a:solidFill>
                  <a:srgbClr val="002060"/>
                </a:solidFill>
                <a:latin typeface="Calibri" panose="020F0502020204030204"/>
              </a:rPr>
              <a:t>Unas </a:t>
            </a:r>
            <a:r>
              <a:rPr kumimoji="0" lang="fr-FR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charset="0"/>
                <a:ea typeface="Calibri" charset="0"/>
                <a:cs typeface="Calibri" charset="0"/>
              </a:rPr>
              <a:t>739 milliones de personas </a:t>
            </a:r>
            <a:endParaRPr kumimoji="0" lang="fr-BE" sz="18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BE" sz="18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Flowchart: Connector 24"/>
          <p:cNvSpPr/>
          <p:nvPr/>
        </p:nvSpPr>
        <p:spPr>
          <a:xfrm>
            <a:off x="3974991" y="3417660"/>
            <a:ext cx="1920240" cy="1833330"/>
          </a:xfrm>
          <a:prstGeom prst="flowChartConnector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BE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EUROPA:</a:t>
            </a:r>
            <a:endParaRPr kumimoji="0" lang="fr-BE" sz="1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charset="0"/>
                <a:ea typeface="Calibri" charset="0"/>
                <a:cs typeface="Calibri" charset="0"/>
              </a:rPr>
              <a:t>44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b="1" dirty="0" smtClean="0">
                <a:solidFill>
                  <a:srgbClr val="002060"/>
                </a:solidFill>
                <a:latin typeface="Calibri" charset="0"/>
                <a:ea typeface="Calibri" charset="0"/>
                <a:cs typeface="Calibri" charset="0"/>
              </a:rPr>
              <a:t>países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charset="0"/>
              <a:ea typeface="Calibri" charset="0"/>
              <a:cs typeface="Calibri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BE" sz="18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0" name="5-Point Star 29"/>
          <p:cNvSpPr/>
          <p:nvPr/>
        </p:nvSpPr>
        <p:spPr>
          <a:xfrm>
            <a:off x="6483566" y="3797348"/>
            <a:ext cx="2414213" cy="2212447"/>
          </a:xfrm>
          <a:prstGeom prst="star5">
            <a:avLst>
              <a:gd name="adj" fmla="val 18746"/>
              <a:gd name="hf" fmla="val 105146"/>
              <a:gd name="vf" fmla="val 110557"/>
            </a:avLst>
          </a:prstGeom>
          <a:solidFill>
            <a:schemeClr val="accent1">
              <a:lumMod val="60000"/>
              <a:lumOff val="40000"/>
              <a:alpha val="88000"/>
            </a:schemeClr>
          </a:solidFill>
          <a:ln>
            <a:solidFill>
              <a:srgbClr val="002060"/>
            </a:solidFill>
          </a:ln>
          <a:effectLst>
            <a:reflection blurRad="6350" stA="52000" endA="300" endPos="3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BE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103932" y="4554163"/>
            <a:ext cx="12055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IE" b="1" dirty="0" smtClean="0">
                <a:solidFill>
                  <a:srgbClr val="002060"/>
                </a:solidFill>
                <a:latin typeface="Calibri" panose="020F0502020204030204"/>
              </a:rPr>
              <a:t>UE</a:t>
            </a:r>
            <a:r>
              <a:rPr kumimoji="0" lang="en-IE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</a:t>
            </a:r>
            <a:endParaRPr kumimoji="0" lang="en-IE" sz="1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E" sz="1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27 </a:t>
            </a:r>
            <a:r>
              <a:rPr lang="es-ES" b="1" dirty="0" smtClean="0">
                <a:solidFill>
                  <a:srgbClr val="002060"/>
                </a:solidFill>
                <a:latin typeface="Calibri" panose="020F0502020204030204"/>
              </a:rPr>
              <a:t>países</a:t>
            </a:r>
            <a:endParaRPr kumimoji="0" lang="es-ES" sz="1800" b="1" i="0" u="none" strike="noStrike" kern="1200" cap="none" spc="0" normalizeH="0" baseline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14" name="Larme 8"/>
          <p:cNvSpPr/>
          <p:nvPr/>
        </p:nvSpPr>
        <p:spPr>
          <a:xfrm rot="5400000">
            <a:off x="217381" y="123972"/>
            <a:ext cx="620901" cy="681698"/>
          </a:xfrm>
          <a:prstGeom prst="teardrop">
            <a:avLst>
              <a:gd name="adj" fmla="val 93334"/>
            </a:avLst>
          </a:prstGeom>
          <a:solidFill>
            <a:srgbClr val="2A45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361940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4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23" grpId="0"/>
      <p:bldP spid="10" grpId="0"/>
      <p:bldP spid="6" grpId="0" animBg="1"/>
      <p:bldP spid="24" grpId="0" uiExpand="1" build="allAtOnce" animBg="1"/>
      <p:bldP spid="25" grpId="0" animBg="1"/>
      <p:bldP spid="30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1"/>
            <a:ext cx="7772400" cy="980727"/>
          </a:xfrm>
        </p:spPr>
        <p:txBody>
          <a:bodyPr/>
          <a:lstStyle/>
          <a:p>
            <a:r>
              <a:rPr lang="es-ES" b="1" dirty="0" smtClean="0">
                <a:solidFill>
                  <a:schemeClr val="tx2"/>
                </a:solidFill>
              </a:rPr>
              <a:t>Los símbolos</a:t>
            </a:r>
            <a:endParaRPr lang="es-ES" b="1" dirty="0">
              <a:solidFill>
                <a:schemeClr val="tx2"/>
              </a:solidFill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0" y="1196752"/>
            <a:ext cx="8964488" cy="6048672"/>
          </a:xfrm>
        </p:spPr>
        <p:txBody>
          <a:bodyPr/>
          <a:lstStyle/>
          <a:p>
            <a:pPr algn="l"/>
            <a:r>
              <a:rPr lang="es-ES" b="1" dirty="0" smtClean="0">
                <a:solidFill>
                  <a:schemeClr val="accent3">
                    <a:lumMod val="50000"/>
                  </a:schemeClr>
                </a:solidFill>
              </a:rPr>
              <a:t>Bandera</a:t>
            </a:r>
          </a:p>
          <a:p>
            <a:pPr algn="l"/>
            <a:endParaRPr lang="es-ES" dirty="0" smtClean="0">
              <a:solidFill>
                <a:schemeClr val="tx1"/>
              </a:solidFill>
            </a:endParaRPr>
          </a:p>
          <a:p>
            <a:pPr algn="l"/>
            <a:endParaRPr lang="es-ES" dirty="0" smtClean="0">
              <a:solidFill>
                <a:schemeClr val="tx1"/>
              </a:solidFill>
            </a:endParaRPr>
          </a:p>
          <a:p>
            <a:pPr algn="l"/>
            <a:endParaRPr lang="es-ES" dirty="0" smtClean="0">
              <a:solidFill>
                <a:schemeClr val="tx1"/>
              </a:solidFill>
            </a:endParaRPr>
          </a:p>
          <a:p>
            <a:pPr algn="l"/>
            <a:r>
              <a:rPr lang="es-ES" b="1" dirty="0" smtClean="0">
                <a:solidFill>
                  <a:schemeClr val="accent3">
                    <a:lumMod val="50000"/>
                  </a:schemeClr>
                </a:solidFill>
              </a:rPr>
              <a:t>Lema: </a:t>
            </a:r>
            <a:r>
              <a:rPr lang="es-ES" dirty="0" smtClean="0">
                <a:solidFill>
                  <a:schemeClr val="tx1"/>
                </a:solidFill>
              </a:rPr>
              <a:t>Unida en la diversidad</a:t>
            </a:r>
          </a:p>
          <a:p>
            <a:pPr algn="l"/>
            <a:endParaRPr lang="es-ES" dirty="0" smtClean="0">
              <a:solidFill>
                <a:schemeClr val="tx1"/>
              </a:solidFill>
            </a:endParaRPr>
          </a:p>
          <a:p>
            <a:pPr algn="l"/>
            <a:r>
              <a:rPr lang="es-ES" b="1" dirty="0" smtClean="0">
                <a:solidFill>
                  <a:schemeClr val="accent3">
                    <a:lumMod val="50000"/>
                  </a:schemeClr>
                </a:solidFill>
              </a:rPr>
              <a:t>Himno: </a:t>
            </a:r>
            <a:r>
              <a:rPr lang="es-ES" dirty="0" smtClean="0">
                <a:solidFill>
                  <a:schemeClr val="tx1"/>
                </a:solidFill>
              </a:rPr>
              <a:t>Oda a la </a:t>
            </a:r>
            <a:r>
              <a:rPr lang="es-ES" dirty="0" smtClean="0">
                <a:solidFill>
                  <a:schemeClr val="tx1"/>
                </a:solidFill>
              </a:rPr>
              <a:t>Alegría (Schiller, Beethoven)</a:t>
            </a:r>
            <a:endParaRPr lang="es-ES" dirty="0" smtClean="0">
              <a:solidFill>
                <a:schemeClr val="tx1"/>
              </a:solidFill>
            </a:endParaRPr>
          </a:p>
          <a:p>
            <a:pPr algn="l"/>
            <a:endParaRPr lang="es-ES" dirty="0" smtClean="0">
              <a:solidFill>
                <a:schemeClr val="tx1"/>
              </a:solidFill>
            </a:endParaRPr>
          </a:p>
          <a:p>
            <a:pPr algn="l"/>
            <a:r>
              <a:rPr lang="es-ES" b="1" dirty="0" smtClean="0">
                <a:solidFill>
                  <a:schemeClr val="accent3">
                    <a:lumMod val="50000"/>
                  </a:schemeClr>
                </a:solidFill>
              </a:rPr>
              <a:t>El día de Europa: </a:t>
            </a:r>
            <a:r>
              <a:rPr lang="es-ES" dirty="0" smtClean="0">
                <a:solidFill>
                  <a:schemeClr val="tx1"/>
                </a:solidFill>
              </a:rPr>
              <a:t>9 de mayo</a:t>
            </a:r>
          </a:p>
          <a:p>
            <a:pPr algn="l"/>
            <a:endParaRPr lang="es-ES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5736" y="1412776"/>
            <a:ext cx="2876951" cy="19243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89650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5000"/>
            <a:lum/>
          </a:blip>
          <a:srcRect/>
          <a:stretch>
            <a:fillRect t="-39000" b="-3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9"/>
          <p:cNvSpPr txBox="1"/>
          <p:nvPr/>
        </p:nvSpPr>
        <p:spPr>
          <a:xfrm>
            <a:off x="934523" y="154370"/>
            <a:ext cx="529086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200" b="1" dirty="0" smtClean="0">
                <a:solidFill>
                  <a:srgbClr val="2A4591"/>
                </a:solidFill>
                <a:latin typeface="Calibri" charset="0"/>
                <a:ea typeface="Calibri" charset="0"/>
                <a:cs typeface="Calibri" charset="0"/>
              </a:rPr>
              <a:t>LOS VALORES EUROPEOS</a:t>
            </a:r>
            <a:endParaRPr kumimoji="0" lang="fr-FR" sz="3200" b="1" i="0" u="none" strike="noStrike" kern="1200" cap="none" spc="0" normalizeH="0" baseline="0" noProof="0" dirty="0">
              <a:ln>
                <a:noFill/>
              </a:ln>
              <a:solidFill>
                <a:srgbClr val="2A4591"/>
              </a:solidFill>
              <a:effectLst/>
              <a:uLnTx/>
              <a:uFillTx/>
              <a:latin typeface="Calibri" charset="0"/>
              <a:ea typeface="Calibri" charset="0"/>
              <a:cs typeface="Calibri" charset="0"/>
            </a:endParaRPr>
          </a:p>
        </p:txBody>
      </p:sp>
      <p:cxnSp>
        <p:nvCxnSpPr>
          <p:cNvPr id="13" name="Connecteur droit 11"/>
          <p:cNvCxnSpPr/>
          <p:nvPr/>
        </p:nvCxnSpPr>
        <p:spPr>
          <a:xfrm>
            <a:off x="8897779" y="5477493"/>
            <a:ext cx="246222" cy="0"/>
          </a:xfrm>
          <a:prstGeom prst="line">
            <a:avLst/>
          </a:prstGeom>
          <a:ln w="12700">
            <a:solidFill>
              <a:srgbClr val="2A459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1178335" y="1239422"/>
            <a:ext cx="4803245" cy="646331"/>
          </a:xfrm>
          <a:prstGeom prst="rect">
            <a:avLst/>
          </a:prstGeom>
          <a:noFill/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E" sz="1800" b="0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E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56823" y="1736627"/>
            <a:ext cx="1919499" cy="2587094"/>
          </a:xfrm>
          <a:prstGeom prst="rect">
            <a:avLst/>
          </a:prstGeom>
          <a:ln w="9525" cap="sq">
            <a:solidFill>
              <a:schemeClr val="tx1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 cstate="email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9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5630" y="1736627"/>
            <a:ext cx="1919499" cy="2560320"/>
          </a:xfrm>
          <a:prstGeom prst="rect">
            <a:avLst/>
          </a:prstGeom>
          <a:ln w="9525" cap="sq">
            <a:solidFill>
              <a:schemeClr val="tx1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23529" y="4901874"/>
            <a:ext cx="4033745" cy="1693995"/>
          </a:xfrm>
          <a:prstGeom prst="rect">
            <a:avLst/>
          </a:prstGeom>
          <a:ln w="9525" cap="sq">
            <a:solidFill>
              <a:schemeClr val="tx1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0" name="TextBox 9"/>
          <p:cNvSpPr txBox="1"/>
          <p:nvPr/>
        </p:nvSpPr>
        <p:spPr>
          <a:xfrm>
            <a:off x="8102469" y="4139055"/>
            <a:ext cx="162524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BE" sz="8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© </a:t>
            </a:r>
            <a:r>
              <a:rPr kumimoji="0" lang="fr-BE" sz="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PUBLIC DOMAIN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422505" y="4139055"/>
            <a:ext cx="1625248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BE" sz="6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© </a:t>
            </a:r>
            <a:r>
              <a:rPr kumimoji="0" lang="fr-BE" sz="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EUROPEAN UNION</a:t>
            </a:r>
          </a:p>
        </p:txBody>
      </p:sp>
      <p:sp>
        <p:nvSpPr>
          <p:cNvPr id="5" name="Flowchart: Connector 4"/>
          <p:cNvSpPr/>
          <p:nvPr/>
        </p:nvSpPr>
        <p:spPr>
          <a:xfrm>
            <a:off x="2811602" y="1190019"/>
            <a:ext cx="3657600" cy="3554730"/>
          </a:xfrm>
          <a:prstGeom prst="flowChartConnector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2400" noProof="0" dirty="0" smtClean="0">
                <a:solidFill>
                  <a:prstClr val="black"/>
                </a:solidFill>
                <a:latin typeface="Calibri" panose="020F0502020204030204"/>
              </a:rPr>
              <a:t>Dignidad</a:t>
            </a:r>
            <a:endParaRPr kumimoji="0" lang="es-ES" sz="24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2400" dirty="0" smtClean="0">
                <a:solidFill>
                  <a:prstClr val="black"/>
                </a:solidFill>
                <a:latin typeface="Calibri" panose="020F0502020204030204"/>
              </a:rPr>
              <a:t>Libertad</a:t>
            </a:r>
            <a:endParaRPr kumimoji="0" lang="es-ES" sz="24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Democracia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2400" dirty="0" smtClean="0">
                <a:solidFill>
                  <a:prstClr val="black"/>
                </a:solidFill>
                <a:latin typeface="Calibri" panose="020F0502020204030204"/>
              </a:rPr>
              <a:t>Igualdad</a:t>
            </a:r>
            <a:endParaRPr kumimoji="0" lang="es-ES" sz="24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2400" dirty="0" smtClean="0">
                <a:solidFill>
                  <a:prstClr val="black"/>
                </a:solidFill>
                <a:latin typeface="Calibri" panose="020F0502020204030204"/>
              </a:rPr>
              <a:t>Estado de derecho</a:t>
            </a:r>
            <a:endParaRPr kumimoji="0" lang="es-ES" sz="240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2400" dirty="0" smtClean="0">
                <a:solidFill>
                  <a:prstClr val="black"/>
                </a:solidFill>
                <a:latin typeface="Calibri" panose="020F0502020204030204"/>
              </a:rPr>
              <a:t>Derechos humanos</a:t>
            </a:r>
            <a:endParaRPr kumimoji="0" lang="es-ES" sz="24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14" name="Larme 8"/>
          <p:cNvSpPr/>
          <p:nvPr/>
        </p:nvSpPr>
        <p:spPr>
          <a:xfrm rot="5400000">
            <a:off x="217381" y="123972"/>
            <a:ext cx="620901" cy="681698"/>
          </a:xfrm>
          <a:prstGeom prst="teardrop">
            <a:avLst>
              <a:gd name="adj" fmla="val 93334"/>
            </a:avLst>
          </a:prstGeom>
          <a:solidFill>
            <a:srgbClr val="2A45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400131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4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" name="Connecteur droit 11"/>
          <p:cNvCxnSpPr/>
          <p:nvPr/>
        </p:nvCxnSpPr>
        <p:spPr>
          <a:xfrm>
            <a:off x="8897779" y="5477493"/>
            <a:ext cx="246222" cy="0"/>
          </a:xfrm>
          <a:prstGeom prst="line">
            <a:avLst/>
          </a:prstGeom>
          <a:ln w="12700">
            <a:solidFill>
              <a:srgbClr val="2A459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1178335" y="1239422"/>
            <a:ext cx="4803245" cy="646331"/>
          </a:xfrm>
          <a:prstGeom prst="rect">
            <a:avLst/>
          </a:prstGeom>
          <a:noFill/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E" sz="1800" b="0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E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178335" y="1767840"/>
            <a:ext cx="682266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E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96887" y="885765"/>
            <a:ext cx="6385560" cy="5669558"/>
          </a:xfrm>
          <a:prstGeom prst="rect">
            <a:avLst/>
          </a:prstGeom>
          <a:ln w="3175" cap="sq">
            <a:solidFill>
              <a:srgbClr val="003296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2" name="TextBox 1"/>
          <p:cNvSpPr txBox="1"/>
          <p:nvPr/>
        </p:nvSpPr>
        <p:spPr>
          <a:xfrm>
            <a:off x="868680" y="304800"/>
            <a:ext cx="66598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IE" sz="3200" b="1" dirty="0" smtClean="0">
                <a:solidFill>
                  <a:srgbClr val="003296"/>
                </a:solidFill>
                <a:latin typeface="Calibri" panose="020F0502020204030204"/>
              </a:rPr>
              <a:t>LO</a:t>
            </a:r>
            <a:r>
              <a:rPr kumimoji="0" lang="en-IE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329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 24 IDIOMAS OFICIALES</a:t>
            </a:r>
            <a:endParaRPr kumimoji="0" lang="en-IE" sz="3200" b="1" i="0" u="none" strike="noStrike" kern="1200" cap="none" spc="0" normalizeH="0" baseline="0" noProof="0" dirty="0">
              <a:ln>
                <a:noFill/>
              </a:ln>
              <a:solidFill>
                <a:srgbClr val="003296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Larme 8"/>
          <p:cNvSpPr/>
          <p:nvPr/>
        </p:nvSpPr>
        <p:spPr>
          <a:xfrm rot="5400000">
            <a:off x="217381" y="123972"/>
            <a:ext cx="620901" cy="681698"/>
          </a:xfrm>
          <a:prstGeom prst="teardrop">
            <a:avLst>
              <a:gd name="adj" fmla="val 93334"/>
            </a:avLst>
          </a:prstGeom>
          <a:solidFill>
            <a:srgbClr val="2A45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684932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4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arme 8"/>
          <p:cNvSpPr/>
          <p:nvPr/>
        </p:nvSpPr>
        <p:spPr>
          <a:xfrm rot="5400000">
            <a:off x="110703" y="80224"/>
            <a:ext cx="620901" cy="681698"/>
          </a:xfrm>
          <a:prstGeom prst="teardrop">
            <a:avLst>
              <a:gd name="adj" fmla="val 93334"/>
            </a:avLst>
          </a:prstGeom>
          <a:solidFill>
            <a:srgbClr val="2A45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ZoneTexte 9"/>
          <p:cNvSpPr txBox="1"/>
          <p:nvPr/>
        </p:nvSpPr>
        <p:spPr>
          <a:xfrm>
            <a:off x="762003" y="177508"/>
            <a:ext cx="76984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2A4591"/>
                </a:solidFill>
                <a:effectLst/>
                <a:uLnTx/>
                <a:uFillTx/>
                <a:latin typeface="Calibri" charset="0"/>
                <a:ea typeface="Calibri" charset="0"/>
                <a:cs typeface="Calibri" charset="0"/>
              </a:rPr>
              <a:t>LA FAMILIA LINGÜÍSTICA</a:t>
            </a:r>
            <a:r>
              <a:rPr kumimoji="0" lang="fr-FR" sz="3200" b="1" i="0" u="none" strike="noStrike" kern="1200" cap="none" spc="0" normalizeH="0" noProof="0" dirty="0" smtClean="0">
                <a:ln>
                  <a:noFill/>
                </a:ln>
                <a:solidFill>
                  <a:srgbClr val="2A4591"/>
                </a:solidFill>
                <a:effectLst/>
                <a:uLnTx/>
                <a:uFillTx/>
                <a:latin typeface="Calibri" charset="0"/>
                <a:ea typeface="Calibri" charset="0"/>
                <a:cs typeface="Calibri" charset="0"/>
              </a:rPr>
              <a:t> INDOEUROPEA</a:t>
            </a:r>
            <a:endParaRPr kumimoji="0" lang="fr-FR" sz="3200" b="1" i="0" u="none" strike="noStrike" kern="1200" cap="none" spc="0" normalizeH="0" baseline="0" noProof="0" dirty="0">
              <a:ln>
                <a:noFill/>
              </a:ln>
              <a:solidFill>
                <a:srgbClr val="2A4591"/>
              </a:solidFill>
              <a:effectLst/>
              <a:uLnTx/>
              <a:uFillTx/>
              <a:latin typeface="Calibri" charset="0"/>
              <a:ea typeface="Calibri" charset="0"/>
              <a:cs typeface="Calibri" charset="0"/>
            </a:endParaRPr>
          </a:p>
        </p:txBody>
      </p:sp>
      <p:cxnSp>
        <p:nvCxnSpPr>
          <p:cNvPr id="13" name="Connecteur droit 11"/>
          <p:cNvCxnSpPr/>
          <p:nvPr/>
        </p:nvCxnSpPr>
        <p:spPr>
          <a:xfrm>
            <a:off x="8897779" y="5477493"/>
            <a:ext cx="246222" cy="0"/>
          </a:xfrm>
          <a:prstGeom prst="line">
            <a:avLst/>
          </a:prstGeom>
          <a:ln w="12700">
            <a:solidFill>
              <a:srgbClr val="2A459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1178335" y="1239422"/>
            <a:ext cx="4803245" cy="646331"/>
          </a:xfrm>
          <a:prstGeom prst="rect">
            <a:avLst/>
          </a:prstGeom>
          <a:noFill/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E" sz="1800" b="0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E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3769" y="1052736"/>
            <a:ext cx="6660232" cy="55118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21541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4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arme 8"/>
          <p:cNvSpPr/>
          <p:nvPr/>
        </p:nvSpPr>
        <p:spPr>
          <a:xfrm rot="5400000">
            <a:off x="110703" y="80224"/>
            <a:ext cx="620901" cy="681698"/>
          </a:xfrm>
          <a:prstGeom prst="teardrop">
            <a:avLst>
              <a:gd name="adj" fmla="val 93334"/>
            </a:avLst>
          </a:prstGeom>
          <a:solidFill>
            <a:srgbClr val="2A45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ZoneTexte 9"/>
          <p:cNvSpPr txBox="1"/>
          <p:nvPr/>
        </p:nvSpPr>
        <p:spPr>
          <a:xfrm>
            <a:off x="762003" y="177508"/>
            <a:ext cx="579119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200" b="1" noProof="0" dirty="0" smtClean="0">
                <a:solidFill>
                  <a:srgbClr val="2A4591"/>
                </a:solidFill>
                <a:latin typeface="Calibri" charset="0"/>
                <a:ea typeface="Calibri" charset="0"/>
                <a:cs typeface="Calibri" charset="0"/>
              </a:rPr>
              <a:t>LAS SUBFAMILIAS LINGÜÍSTICAS</a:t>
            </a:r>
            <a:endParaRPr kumimoji="0" lang="fr-FR" sz="3200" b="1" i="0" u="none" strike="noStrike" kern="1200" cap="none" spc="0" normalizeH="0" baseline="0" noProof="0" dirty="0">
              <a:ln>
                <a:noFill/>
              </a:ln>
              <a:solidFill>
                <a:srgbClr val="2A4591"/>
              </a:solidFill>
              <a:effectLst/>
              <a:uLnTx/>
              <a:uFillTx/>
              <a:latin typeface="Calibri" charset="0"/>
              <a:ea typeface="Calibri" charset="0"/>
              <a:cs typeface="Calibri" charset="0"/>
            </a:endParaRPr>
          </a:p>
        </p:txBody>
      </p:sp>
      <p:cxnSp>
        <p:nvCxnSpPr>
          <p:cNvPr id="13" name="Connecteur droit 11"/>
          <p:cNvCxnSpPr/>
          <p:nvPr/>
        </p:nvCxnSpPr>
        <p:spPr>
          <a:xfrm>
            <a:off x="8897779" y="5477493"/>
            <a:ext cx="246222" cy="0"/>
          </a:xfrm>
          <a:prstGeom prst="line">
            <a:avLst/>
          </a:prstGeom>
          <a:ln w="12700">
            <a:solidFill>
              <a:srgbClr val="2A459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1178335" y="1239422"/>
            <a:ext cx="4803245" cy="646331"/>
          </a:xfrm>
          <a:prstGeom prst="rect">
            <a:avLst/>
          </a:prstGeom>
          <a:noFill/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E" sz="1800" b="0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E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14" name="Diagram 13"/>
          <p:cNvGraphicFramePr/>
          <p:nvPr>
            <p:extLst>
              <p:ext uri="{D42A27DB-BD31-4B8C-83A1-F6EECF244321}">
                <p14:modId xmlns:p14="http://schemas.microsoft.com/office/powerpoint/2010/main" val="2579948318"/>
              </p:ext>
            </p:extLst>
          </p:nvPr>
        </p:nvGraphicFramePr>
        <p:xfrm>
          <a:off x="2" y="869919"/>
          <a:ext cx="8897778" cy="579944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7562119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 rot="16200000" flipV="1">
            <a:off x="9936838" y="6273074"/>
            <a:ext cx="215540" cy="144016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000" b="1" i="0" u="none" strike="noStrike" kern="1200" cap="none" spc="0" normalizeH="0" baseline="0" noProof="0" dirty="0">
              <a:ln>
                <a:noFill/>
              </a:ln>
              <a:solidFill>
                <a:srgbClr val="2A4591"/>
              </a:solidFill>
              <a:effectLst/>
              <a:uLnTx/>
              <a:uFillTx/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0" name="ZoneTexte 9"/>
          <p:cNvSpPr txBox="1"/>
          <p:nvPr/>
        </p:nvSpPr>
        <p:spPr>
          <a:xfrm>
            <a:off x="901998" y="361489"/>
            <a:ext cx="3820511" cy="584775"/>
          </a:xfrm>
          <a:prstGeom prst="rect">
            <a:avLst/>
          </a:prstGeom>
          <a:solidFill>
            <a:srgbClr val="F0F4FA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200" b="1" dirty="0" smtClean="0">
                <a:solidFill>
                  <a:srgbClr val="2A4591"/>
                </a:solidFill>
                <a:latin typeface="Calibri" charset="0"/>
                <a:ea typeface="Calibri" charset="0"/>
                <a:cs typeface="Calibri" charset="0"/>
              </a:rPr>
              <a:t>CULTURA EUROPEA</a:t>
            </a:r>
            <a:endParaRPr kumimoji="0" lang="fr-FR" sz="3200" b="1" i="0" u="none" strike="noStrike" kern="1200" cap="none" spc="0" normalizeH="0" baseline="0" noProof="0" dirty="0">
              <a:ln>
                <a:noFill/>
              </a:ln>
              <a:solidFill>
                <a:srgbClr val="2A4591"/>
              </a:solidFill>
              <a:effectLst/>
              <a:uLnTx/>
              <a:uFillTx/>
              <a:latin typeface="Calibri" charset="0"/>
              <a:ea typeface="Calibri" charset="0"/>
              <a:cs typeface="Calibri" charset="0"/>
            </a:endParaRPr>
          </a:p>
        </p:txBody>
      </p:sp>
      <p:cxnSp>
        <p:nvCxnSpPr>
          <p:cNvPr id="12" name="Connecteur droit 11"/>
          <p:cNvCxnSpPr/>
          <p:nvPr/>
        </p:nvCxnSpPr>
        <p:spPr>
          <a:xfrm>
            <a:off x="8897779" y="5477493"/>
            <a:ext cx="246222" cy="0"/>
          </a:xfrm>
          <a:prstGeom prst="line">
            <a:avLst/>
          </a:prstGeom>
          <a:ln w="12700">
            <a:solidFill>
              <a:srgbClr val="2A459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8085155" y="6673335"/>
            <a:ext cx="1625248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BE" sz="6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© </a:t>
            </a:r>
            <a:r>
              <a:rPr kumimoji="0" lang="fr-BE" sz="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EUROPEAN UNION</a:t>
            </a:r>
          </a:p>
        </p:txBody>
      </p:sp>
      <p:sp>
        <p:nvSpPr>
          <p:cNvPr id="4" name="Rectangle 3"/>
          <p:cNvSpPr/>
          <p:nvPr/>
        </p:nvSpPr>
        <p:spPr>
          <a:xfrm>
            <a:off x="4067944" y="4437112"/>
            <a:ext cx="4968552" cy="2236222"/>
          </a:xfrm>
          <a:prstGeom prst="rect">
            <a:avLst/>
          </a:prstGeom>
          <a:solidFill>
            <a:srgbClr val="F0F4FA">
              <a:alpha val="90000"/>
            </a:srgbClr>
          </a:solidFill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8000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</a:rPr>
              <a:t>La</a:t>
            </a:r>
            <a:r>
              <a:rPr kumimoji="0" lang="es-ES" sz="2000" b="1" i="0" u="none" strike="noStrike" kern="1200" cap="none" spc="0" normalizeH="0" noProof="0" dirty="0" smtClean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</a:rPr>
              <a:t> cultura y diversidad europea tiene sus raíces en</a:t>
            </a:r>
            <a:r>
              <a:rPr kumimoji="0" lang="es-E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</a:rPr>
              <a:t>:</a:t>
            </a:r>
          </a:p>
          <a:p>
            <a:pPr marL="46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s-ES" sz="2000" b="1" dirty="0" smtClean="0">
                <a:solidFill>
                  <a:srgbClr val="4472C4">
                    <a:lumMod val="50000"/>
                  </a:srgbClr>
                </a:solidFill>
                <a:latin typeface="Calibri" panose="020F0502020204030204"/>
              </a:rPr>
              <a:t>La Antigua Grecia y Roma</a:t>
            </a:r>
            <a:endParaRPr kumimoji="0" lang="es-ES" sz="2000" b="1" i="0" u="none" strike="noStrike" kern="1200" cap="none" spc="0" normalizeH="0" baseline="0" noProof="0" dirty="0" smtClean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Calibri" panose="020F0502020204030204"/>
            </a:endParaRPr>
          </a:p>
          <a:p>
            <a:pPr marL="46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s-ES" sz="2000" b="1" dirty="0" smtClean="0">
                <a:solidFill>
                  <a:srgbClr val="4472C4">
                    <a:lumMod val="50000"/>
                  </a:srgbClr>
                </a:solidFill>
                <a:latin typeface="Calibri" panose="020F0502020204030204"/>
              </a:rPr>
              <a:t>La ilustración y el liberalismo</a:t>
            </a:r>
            <a:endParaRPr kumimoji="0" lang="es-ES" sz="2000" b="1" i="0" u="none" strike="noStrike" kern="1200" cap="none" spc="0" normalizeH="0" baseline="0" noProof="0" dirty="0" smtClean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Calibri" panose="020F0502020204030204"/>
            </a:endParaRPr>
          </a:p>
          <a:p>
            <a:pPr marL="46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s-ES" sz="2000" b="1" dirty="0" smtClean="0">
                <a:solidFill>
                  <a:srgbClr val="4472C4">
                    <a:lumMod val="50000"/>
                  </a:srgbClr>
                </a:solidFill>
                <a:latin typeface="Calibri" panose="020F0502020204030204"/>
              </a:rPr>
              <a:t>Los derechos sociales</a:t>
            </a:r>
            <a:endParaRPr kumimoji="0" lang="es-ES" sz="1800" b="0" i="0" u="none" strike="noStrike" kern="120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</a:endParaRPr>
          </a:p>
          <a:p>
            <a:pPr marL="18000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E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Larme 8"/>
          <p:cNvSpPr/>
          <p:nvPr/>
        </p:nvSpPr>
        <p:spPr>
          <a:xfrm rot="5400000">
            <a:off x="250698" y="277102"/>
            <a:ext cx="620901" cy="681698"/>
          </a:xfrm>
          <a:prstGeom prst="teardrop">
            <a:avLst>
              <a:gd name="adj" fmla="val 93334"/>
            </a:avLst>
          </a:prstGeom>
          <a:solidFill>
            <a:srgbClr val="2A45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73073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animBg="1" advAuto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000"/>
            <a:lum/>
          </a:blip>
          <a:srcRect/>
          <a:stretch>
            <a:fillRect l="-5000" r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908720"/>
            <a:ext cx="7772400" cy="720080"/>
          </a:xfrm>
        </p:spPr>
        <p:txBody>
          <a:bodyPr>
            <a:noAutofit/>
          </a:bodyPr>
          <a:lstStyle/>
          <a:p>
            <a:pPr lvl="0">
              <a:spcBef>
                <a:spcPts val="0"/>
              </a:spcBef>
              <a:defRPr/>
            </a:pPr>
            <a:r>
              <a:rPr lang="fr-FR" sz="1800" b="1" dirty="0">
                <a:solidFill>
                  <a:prstClr val="white"/>
                </a:solidFill>
                <a:ea typeface="+mn-ea"/>
                <a:cs typeface="+mn-cs"/>
              </a:rPr>
              <a:t/>
            </a:r>
            <a:br>
              <a:rPr lang="fr-FR" sz="1800" b="1" dirty="0">
                <a:solidFill>
                  <a:prstClr val="white"/>
                </a:solidFill>
                <a:ea typeface="+mn-ea"/>
                <a:cs typeface="+mn-cs"/>
              </a:rPr>
            </a:br>
            <a:r>
              <a:rPr lang="fr-FR" sz="4800" b="1" dirty="0">
                <a:solidFill>
                  <a:schemeClr val="accent1">
                    <a:lumMod val="50000"/>
                  </a:schemeClr>
                </a:solidFill>
                <a:ea typeface="+mn-ea"/>
                <a:cs typeface="+mn-cs"/>
              </a:rPr>
              <a:t>EL </a:t>
            </a:r>
            <a:r>
              <a:rPr lang="fr-FR" sz="4800" b="1" dirty="0" smtClean="0">
                <a:solidFill>
                  <a:schemeClr val="accent1">
                    <a:lumMod val="50000"/>
                  </a:schemeClr>
                </a:solidFill>
                <a:ea typeface="+mn-ea"/>
                <a:cs typeface="+mn-cs"/>
              </a:rPr>
              <a:t>PROYECTO </a:t>
            </a:r>
            <a:r>
              <a:rPr lang="fr-FR" sz="4800" b="1" dirty="0">
                <a:solidFill>
                  <a:schemeClr val="accent1">
                    <a:lumMod val="50000"/>
                  </a:schemeClr>
                </a:solidFill>
                <a:ea typeface="+mn-ea"/>
                <a:cs typeface="+mn-cs"/>
              </a:rPr>
              <a:t>EUROPEO</a:t>
            </a:r>
            <a:br>
              <a:rPr lang="fr-FR" sz="4800" b="1" dirty="0">
                <a:solidFill>
                  <a:schemeClr val="accent1">
                    <a:lumMod val="50000"/>
                  </a:schemeClr>
                </a:solidFill>
                <a:ea typeface="+mn-ea"/>
                <a:cs typeface="+mn-cs"/>
              </a:rPr>
            </a:br>
            <a:r>
              <a:rPr lang="fr-FR" sz="4800" b="1" dirty="0">
                <a:solidFill>
                  <a:schemeClr val="accent1">
                    <a:lumMod val="50000"/>
                  </a:schemeClr>
                </a:solidFill>
                <a:ea typeface="+mn-ea"/>
                <a:cs typeface="+mn-cs"/>
              </a:rPr>
              <a:t>LOS </a:t>
            </a:r>
            <a:r>
              <a:rPr lang="fr-FR" sz="4800" b="1" dirty="0" smtClean="0">
                <a:solidFill>
                  <a:schemeClr val="accent1">
                    <a:lumMod val="50000"/>
                  </a:schemeClr>
                </a:solidFill>
                <a:ea typeface="+mn-ea"/>
                <a:cs typeface="+mn-cs"/>
              </a:rPr>
              <a:t>ANTECEDENTES</a:t>
            </a:r>
            <a:endParaRPr lang="es-ES" sz="32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2420888"/>
            <a:ext cx="6400800" cy="4104456"/>
          </a:xfrm>
        </p:spPr>
        <p:txBody>
          <a:bodyPr>
            <a:normAutofit/>
          </a:bodyPr>
          <a:lstStyle/>
          <a:p>
            <a:pPr marR="45720" lvl="0" algn="l">
              <a:buClr>
                <a:srgbClr val="0BD0D9"/>
              </a:buClr>
              <a:buSzPct val="95000"/>
            </a:pPr>
            <a:endParaRPr lang="es-ES" sz="28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R="45720" lvl="0" algn="l">
              <a:buClr>
                <a:srgbClr val="0BD0D9"/>
              </a:buClr>
              <a:buSzPct val="95000"/>
            </a:pPr>
            <a:r>
              <a:rPr lang="es-ES" sz="2800" b="1" dirty="0" smtClean="0">
                <a:solidFill>
                  <a:srgbClr val="0070C0"/>
                </a:solidFill>
              </a:rPr>
              <a:t>La revolución industrial</a:t>
            </a:r>
          </a:p>
          <a:p>
            <a:pPr marR="45720" lvl="0" algn="l">
              <a:buClr>
                <a:srgbClr val="0BD0D9"/>
              </a:buClr>
              <a:buSzPct val="95000"/>
            </a:pPr>
            <a:r>
              <a:rPr lang="es-ES" sz="2800" b="1" dirty="0" smtClean="0">
                <a:solidFill>
                  <a:srgbClr val="0070C0"/>
                </a:solidFill>
              </a:rPr>
              <a:t>La unión aduanera alemana</a:t>
            </a:r>
          </a:p>
          <a:p>
            <a:pPr marR="45720" lvl="0" algn="l">
              <a:buClr>
                <a:srgbClr val="0BD0D9"/>
              </a:buClr>
              <a:buSzPct val="95000"/>
            </a:pPr>
            <a:r>
              <a:rPr lang="es-ES" sz="2800" b="1" dirty="0" smtClean="0">
                <a:solidFill>
                  <a:srgbClr val="0070C0"/>
                </a:solidFill>
              </a:rPr>
              <a:t>La unificación alemana </a:t>
            </a:r>
          </a:p>
          <a:p>
            <a:pPr marR="45720" lvl="0" algn="l">
              <a:buClr>
                <a:srgbClr val="0BD0D9"/>
              </a:buClr>
              <a:buSzPct val="95000"/>
            </a:pPr>
            <a:r>
              <a:rPr lang="es-ES" sz="2800" b="1" dirty="0" smtClean="0">
                <a:solidFill>
                  <a:srgbClr val="0070C0"/>
                </a:solidFill>
              </a:rPr>
              <a:t>La Paz armada</a:t>
            </a:r>
          </a:p>
          <a:p>
            <a:pPr marR="45720" lvl="0" algn="l">
              <a:buClr>
                <a:srgbClr val="0BD0D9"/>
              </a:buClr>
              <a:buSzPct val="95000"/>
            </a:pPr>
            <a:r>
              <a:rPr lang="es-ES" sz="2800" b="1" dirty="0" smtClean="0">
                <a:solidFill>
                  <a:srgbClr val="0070C0"/>
                </a:solidFill>
              </a:rPr>
              <a:t>1ª Guerra mundial</a:t>
            </a:r>
          </a:p>
          <a:p>
            <a:pPr marR="45720" lvl="0" algn="l">
              <a:buClr>
                <a:srgbClr val="0BD0D9"/>
              </a:buClr>
              <a:buSzPct val="95000"/>
            </a:pPr>
            <a:r>
              <a:rPr lang="es-ES" sz="2800" b="1" dirty="0" smtClean="0">
                <a:solidFill>
                  <a:srgbClr val="0070C0"/>
                </a:solidFill>
              </a:rPr>
              <a:t>2ª Guerra mundial</a:t>
            </a:r>
          </a:p>
          <a:p>
            <a:pPr marR="45720" lvl="0" algn="l">
              <a:buClr>
                <a:srgbClr val="0BD0D9"/>
              </a:buClr>
              <a:buSzPct val="95000"/>
            </a:pPr>
            <a:endParaRPr lang="es-ES" sz="2400" dirty="0"/>
          </a:p>
          <a:p>
            <a:pPr marR="45720" lvl="0" algn="l">
              <a:buClr>
                <a:srgbClr val="0BD0D9"/>
              </a:buClr>
              <a:buSzPct val="95000"/>
            </a:pPr>
            <a:endParaRPr lang="es-ES" sz="2400" dirty="0" smtClean="0"/>
          </a:p>
          <a:p>
            <a:pPr marR="45720" lvl="0" algn="l">
              <a:buClr>
                <a:srgbClr val="0BD0D9"/>
              </a:buClr>
              <a:buSzPct val="95000"/>
            </a:pPr>
            <a:endParaRPr lang="es-ES" sz="2400" dirty="0" smtClean="0"/>
          </a:p>
        </p:txBody>
      </p:sp>
      <p:pic>
        <p:nvPicPr>
          <p:cNvPr id="5" name="Image 7">
            <a:extLst>
              <a:ext uri="{FF2B5EF4-FFF2-40B4-BE49-F238E27FC236}">
                <a16:creationId xmlns:a16="http://schemas.microsoft.com/office/drawing/2014/main" id="{D2C76B6E-A0BE-0D49-8BC6-D9B639110F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27163" y="5445224"/>
            <a:ext cx="2690474" cy="1224137"/>
          </a:xfrm>
          <a:prstGeom prst="rect">
            <a:avLst/>
          </a:prstGeom>
          <a:solidFill>
            <a:schemeClr val="accent1"/>
          </a:solidFill>
        </p:spPr>
      </p:pic>
    </p:spTree>
    <p:extLst>
      <p:ext uri="{BB962C8B-B14F-4D97-AF65-F5344CB8AC3E}">
        <p14:creationId xmlns:p14="http://schemas.microsoft.com/office/powerpoint/2010/main" val="40485858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FF7AEE6C-157C-7063-3322-430EB1D7E5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33388" y="451820"/>
            <a:ext cx="2324100" cy="2200275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40" y="0"/>
            <a:ext cx="651434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71164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D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0" y="131763"/>
            <a:ext cx="4972050" cy="792162"/>
          </a:xfrm>
        </p:spPr>
        <p:txBody>
          <a:bodyPr>
            <a:noAutofit/>
          </a:bodyPr>
          <a:lstStyle/>
          <a:p>
            <a:r>
              <a:rPr lang="en-IE" sz="3200" b="1" dirty="0">
                <a:solidFill>
                  <a:schemeClr val="accent5">
                    <a:lumMod val="50000"/>
                  </a:schemeClr>
                </a:solidFill>
              </a:rPr>
              <a:t>       </a:t>
            </a:r>
            <a:r>
              <a:rPr lang="en-IE" sz="3200" b="1" dirty="0" smtClean="0">
                <a:solidFill>
                  <a:srgbClr val="00B0F0"/>
                </a:solidFill>
                <a:latin typeface="+mn-lt"/>
              </a:rPr>
              <a:t>LAS GUERRAS</a:t>
            </a:r>
            <a:endParaRPr lang="en-IE" sz="3200" b="1" dirty="0">
              <a:solidFill>
                <a:srgbClr val="00B0F0"/>
              </a:solidFill>
              <a:latin typeface="+mn-lt"/>
            </a:endParaRPr>
          </a:p>
        </p:txBody>
      </p:sp>
      <p:sp>
        <p:nvSpPr>
          <p:cNvPr id="18" name="Larme 12"/>
          <p:cNvSpPr/>
          <p:nvPr/>
        </p:nvSpPr>
        <p:spPr>
          <a:xfrm rot="5400000">
            <a:off x="87274" y="130447"/>
            <a:ext cx="579604" cy="583070"/>
          </a:xfrm>
          <a:prstGeom prst="teardrop">
            <a:avLst/>
          </a:prstGeom>
          <a:solidFill>
            <a:srgbClr val="00B0F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54C6F1"/>
              </a:solidFill>
              <a:effectLst/>
              <a:highlight>
                <a:srgbClr val="54C6F1"/>
              </a:highligh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8900160" y="5015791"/>
            <a:ext cx="243840" cy="184220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000" b="1" i="0" u="none" strike="noStrike" kern="120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Arial" charset="0"/>
              <a:ea typeface="Arial" charset="0"/>
              <a:cs typeface="Arial" charset="0"/>
            </a:endParaRPr>
          </a:p>
        </p:txBody>
      </p:sp>
      <p:cxnSp>
        <p:nvCxnSpPr>
          <p:cNvPr id="8" name="Connecteur droit 12"/>
          <p:cNvCxnSpPr/>
          <p:nvPr/>
        </p:nvCxnSpPr>
        <p:spPr>
          <a:xfrm>
            <a:off x="8900160" y="5015791"/>
            <a:ext cx="246220" cy="0"/>
          </a:xfrm>
          <a:prstGeom prst="line">
            <a:avLst/>
          </a:prstGeom>
          <a:ln w="127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2" name="Diagram 11"/>
          <p:cNvGraphicFramePr/>
          <p:nvPr>
            <p:extLst>
              <p:ext uri="{D42A27DB-BD31-4B8C-83A1-F6EECF244321}">
                <p14:modId xmlns:p14="http://schemas.microsoft.com/office/powerpoint/2010/main" val="975362285"/>
              </p:ext>
            </p:extLst>
          </p:nvPr>
        </p:nvGraphicFramePr>
        <p:xfrm>
          <a:off x="0" y="923925"/>
          <a:ext cx="8460432" cy="560141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3" name="TextBox 12"/>
          <p:cNvSpPr txBox="1"/>
          <p:nvPr/>
        </p:nvSpPr>
        <p:spPr>
          <a:xfrm>
            <a:off x="1932431" y="1396999"/>
            <a:ext cx="1041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BE" sz="6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© </a:t>
            </a:r>
            <a:r>
              <a:rPr kumimoji="0" lang="fr-BE" sz="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PUBLIC DOMAIN</a:t>
            </a:r>
            <a:endParaRPr kumimoji="0" lang="en-IE" sz="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E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667786" y="1397000"/>
            <a:ext cx="125825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BE" sz="6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© </a:t>
            </a:r>
            <a:r>
              <a:rPr kumimoji="0" lang="fr-BE" sz="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PUBLIC DOMAIN</a:t>
            </a:r>
            <a:endParaRPr kumimoji="0" lang="en-IE" sz="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E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932430" y="3557199"/>
            <a:ext cx="1041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BE" sz="6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© </a:t>
            </a:r>
            <a:r>
              <a:rPr kumimoji="0" lang="fr-BE" sz="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PUBLIC DOMAIN</a:t>
            </a:r>
            <a:endParaRPr kumimoji="0" lang="en-IE" sz="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E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4667786" y="3557200"/>
            <a:ext cx="1041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BE" sz="6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© </a:t>
            </a:r>
            <a:r>
              <a:rPr kumimoji="0" lang="fr-BE" sz="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PUBLIC DOMAIN</a:t>
            </a:r>
            <a:endParaRPr kumimoji="0" lang="en-IE" sz="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E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25387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000"/>
            <a:lum/>
          </a:blip>
          <a:srcRect/>
          <a:stretch>
            <a:fillRect l="-5000" r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4"/>
          <p:cNvSpPr>
            <a:spLocks noGrp="1"/>
          </p:cNvSpPr>
          <p:nvPr>
            <p:ph type="title"/>
          </p:nvPr>
        </p:nvSpPr>
        <p:spPr>
          <a:xfrm>
            <a:off x="457200" y="274638"/>
            <a:ext cx="8003232" cy="634082"/>
          </a:xfrm>
        </p:spPr>
        <p:txBody>
          <a:bodyPr>
            <a:normAutofit fontScale="90000"/>
          </a:bodyPr>
          <a:lstStyle/>
          <a:p>
            <a:r>
              <a:rPr lang="es-ES" dirty="0" smtClean="0"/>
              <a:t>La Primera Guerra Mundial</a:t>
            </a:r>
            <a:endParaRPr lang="es-ES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4294967295"/>
          </p:nvPr>
        </p:nvSpPr>
        <p:spPr>
          <a:xfrm flipV="1">
            <a:off x="0" y="6524625"/>
            <a:ext cx="46038" cy="46038"/>
          </a:xfrm>
        </p:spPr>
        <p:txBody>
          <a:bodyPr>
            <a:normAutofit fontScale="25000" lnSpcReduction="20000"/>
          </a:bodyPr>
          <a:lstStyle/>
          <a:p>
            <a:pPr marR="45720" lvl="0" algn="l">
              <a:buClr>
                <a:srgbClr val="0BD0D9"/>
              </a:buClr>
              <a:buSzPct val="95000"/>
            </a:pPr>
            <a:endParaRPr lang="es-ES" sz="2800" b="1" dirty="0" smtClean="0">
              <a:solidFill>
                <a:srgbClr val="0070C0"/>
              </a:solidFill>
            </a:endParaRPr>
          </a:p>
          <a:p>
            <a:pPr marR="45720" lvl="0" algn="l">
              <a:buClr>
                <a:srgbClr val="0BD0D9"/>
              </a:buClr>
              <a:buSzPct val="95000"/>
            </a:pPr>
            <a:endParaRPr lang="es-ES" sz="2400" dirty="0"/>
          </a:p>
          <a:p>
            <a:pPr marR="45720" lvl="0" algn="l">
              <a:buClr>
                <a:srgbClr val="0BD0D9"/>
              </a:buClr>
              <a:buSzPct val="95000"/>
            </a:pPr>
            <a:endParaRPr lang="es-ES" sz="2400" dirty="0" smtClean="0"/>
          </a:p>
          <a:p>
            <a:pPr marR="45720" lvl="0" algn="l">
              <a:buClr>
                <a:srgbClr val="0BD0D9"/>
              </a:buClr>
              <a:buSzPct val="95000"/>
            </a:pPr>
            <a:endParaRPr lang="es-ES" sz="2400" dirty="0" smtClean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19" y="1124744"/>
            <a:ext cx="9098281" cy="5733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01138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000"/>
            <a:lum/>
          </a:blip>
          <a:srcRect/>
          <a:stretch>
            <a:fillRect l="-5000" r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/>
          <p:cNvSpPr>
            <a:spLocks noGrp="1"/>
          </p:cNvSpPr>
          <p:nvPr>
            <p:ph type="subTitle" idx="4294967295"/>
          </p:nvPr>
        </p:nvSpPr>
        <p:spPr>
          <a:xfrm flipV="1">
            <a:off x="0" y="6524625"/>
            <a:ext cx="46038" cy="46038"/>
          </a:xfrm>
        </p:spPr>
        <p:txBody>
          <a:bodyPr>
            <a:normAutofit fontScale="25000" lnSpcReduction="20000"/>
          </a:bodyPr>
          <a:lstStyle/>
          <a:p>
            <a:pPr marR="45720" lvl="0" algn="l">
              <a:buClr>
                <a:srgbClr val="0BD0D9"/>
              </a:buClr>
              <a:buSzPct val="95000"/>
            </a:pPr>
            <a:endParaRPr lang="es-ES" sz="2800" b="1" dirty="0" smtClean="0">
              <a:solidFill>
                <a:srgbClr val="0070C0"/>
              </a:solidFill>
            </a:endParaRPr>
          </a:p>
          <a:p>
            <a:pPr marR="45720" lvl="0" algn="l">
              <a:buClr>
                <a:srgbClr val="0BD0D9"/>
              </a:buClr>
              <a:buSzPct val="95000"/>
            </a:pPr>
            <a:endParaRPr lang="es-ES" sz="2400" dirty="0"/>
          </a:p>
          <a:p>
            <a:pPr marR="45720" lvl="0" algn="l">
              <a:buClr>
                <a:srgbClr val="0BD0D9"/>
              </a:buClr>
              <a:buSzPct val="95000"/>
            </a:pPr>
            <a:endParaRPr lang="es-ES" sz="2400" dirty="0" smtClean="0"/>
          </a:p>
          <a:p>
            <a:pPr marR="45720" lvl="0" algn="l">
              <a:buClr>
                <a:srgbClr val="0BD0D9"/>
              </a:buClr>
              <a:buSzPct val="95000"/>
            </a:pPr>
            <a:endParaRPr lang="es-ES" sz="2400" dirty="0" smtClean="0"/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87026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3" action="ppaction://hlinkfile"/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25252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0"/>
            <a:ext cx="4639733" cy="78979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5B9BD5"/>
                </a:solidFill>
                <a:effectLst/>
                <a:uLnTx/>
                <a:uFillTx/>
                <a:latin typeface="Calibri" charset="0"/>
                <a:ea typeface="Calibri" charset="0"/>
                <a:cs typeface="Calibri" charset="0"/>
              </a:rPr>
              <a:t>      </a:t>
            </a: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charset="0"/>
                <a:ea typeface="Calibri" charset="0"/>
                <a:cs typeface="Calibri" charset="0"/>
              </a:rPr>
              <a:t> </a:t>
            </a:r>
            <a:r>
              <a:rPr lang="fr-FR" sz="3200" b="1" dirty="0" smtClean="0">
                <a:solidFill>
                  <a:srgbClr val="00B0F0"/>
                </a:solidFill>
                <a:latin typeface="Calibri" charset="0"/>
                <a:ea typeface="Calibri" charset="0"/>
                <a:cs typeface="Calibri" charset="0"/>
              </a:rPr>
              <a:t>EL DESEO DE PAZ</a:t>
            </a:r>
            <a:endParaRPr kumimoji="0" lang="fr-FR" sz="3200" b="0" i="0" u="none" strike="noStrike" kern="120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Calibri" charset="0"/>
              <a:ea typeface="Calibri" charset="0"/>
              <a:cs typeface="Calibri" charset="0"/>
            </a:endParaRPr>
          </a:p>
        </p:txBody>
      </p:sp>
      <p:sp>
        <p:nvSpPr>
          <p:cNvPr id="5" name="Flowchart: Connector 4"/>
          <p:cNvSpPr/>
          <p:nvPr/>
        </p:nvSpPr>
        <p:spPr>
          <a:xfrm>
            <a:off x="6012160" y="0"/>
            <a:ext cx="3240359" cy="3284984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b="1" noProof="0" dirty="0" smtClean="0">
                <a:solidFill>
                  <a:srgbClr val="00B0F0"/>
                </a:solidFill>
                <a:latin typeface="Calibri" panose="020F0502020204030204"/>
              </a:rPr>
              <a:t>La paz será el objetivo principal para la creación de la Unión europea</a:t>
            </a:r>
            <a:endParaRPr kumimoji="0" lang="es-ES" sz="1800" b="1" i="0" u="none" strike="noStrike" kern="1200" cap="none" spc="0" normalizeH="0" baseline="0" noProof="0" dirty="0" smtClean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Calibri" panose="020F0502020204030204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1" i="0" u="none" strike="noStrike" kern="1200" cap="none" spc="0" normalizeH="0" baseline="0" noProof="0" dirty="0" smtClean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Calibri" panose="020F0502020204030204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b="1" dirty="0" smtClean="0">
                <a:solidFill>
                  <a:srgbClr val="00B0F0"/>
                </a:solidFill>
                <a:latin typeface="Calibri" panose="020F0502020204030204"/>
              </a:rPr>
              <a:t>La UE recibió el premio Nobel de paz en</a:t>
            </a:r>
            <a:r>
              <a:rPr kumimoji="0" lang="es-ES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</a:rPr>
              <a:t> 2012</a:t>
            </a:r>
            <a:endParaRPr kumimoji="0" lang="es-ES" sz="1800" b="1" i="0" u="none" strike="noStrike" kern="120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11" name="Larme 12"/>
          <p:cNvSpPr/>
          <p:nvPr/>
        </p:nvSpPr>
        <p:spPr>
          <a:xfrm rot="5400000">
            <a:off x="1733" y="23873"/>
            <a:ext cx="579604" cy="583070"/>
          </a:xfrm>
          <a:prstGeom prst="teardrop">
            <a:avLst/>
          </a:prstGeom>
          <a:solidFill>
            <a:srgbClr val="00B0F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54C6F1"/>
              </a:solidFill>
              <a:effectLst/>
              <a:highlight>
                <a:srgbClr val="54C6F1"/>
              </a:highligh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8289279" y="-37"/>
            <a:ext cx="854721" cy="1846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BE" sz="6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© </a:t>
            </a:r>
            <a:r>
              <a:rPr kumimoji="0" lang="fr-BE" sz="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EUROPEAN UNION</a:t>
            </a:r>
          </a:p>
        </p:txBody>
      </p:sp>
      <p:cxnSp>
        <p:nvCxnSpPr>
          <p:cNvPr id="14" name="Straight Connector 13"/>
          <p:cNvCxnSpPr/>
          <p:nvPr/>
        </p:nvCxnSpPr>
        <p:spPr>
          <a:xfrm>
            <a:off x="8864618" y="4958568"/>
            <a:ext cx="27938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432553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52736"/>
            <a:ext cx="9144000" cy="3960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900151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D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" name="Connecteur droit 12"/>
          <p:cNvCxnSpPr/>
          <p:nvPr/>
        </p:nvCxnSpPr>
        <p:spPr>
          <a:xfrm>
            <a:off x="8897779" y="5015791"/>
            <a:ext cx="246220" cy="0"/>
          </a:xfrm>
          <a:prstGeom prst="line">
            <a:avLst/>
          </a:prstGeom>
          <a:ln w="127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Chevron 4"/>
          <p:cNvSpPr/>
          <p:nvPr/>
        </p:nvSpPr>
        <p:spPr>
          <a:xfrm>
            <a:off x="2335077" y="3210426"/>
            <a:ext cx="1174296" cy="408457"/>
          </a:xfrm>
          <a:prstGeom prst="chevron">
            <a:avLst/>
          </a:prstGeom>
          <a:solidFill>
            <a:srgbClr val="00567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B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Chevron 9"/>
          <p:cNvSpPr/>
          <p:nvPr/>
        </p:nvSpPr>
        <p:spPr>
          <a:xfrm>
            <a:off x="1678561" y="3210426"/>
            <a:ext cx="992120" cy="408457"/>
          </a:xfrm>
          <a:prstGeom prst="chevron">
            <a:avLst/>
          </a:prstGeom>
          <a:solidFill>
            <a:srgbClr val="004A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B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825084" y="887258"/>
            <a:ext cx="6502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BE" sz="18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1951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78952" y="1121737"/>
            <a:ext cx="19425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BE" dirty="0" smtClean="0">
                <a:solidFill>
                  <a:prstClr val="black"/>
                </a:solidFill>
                <a:latin typeface="Calibri" panose="020F0502020204030204"/>
              </a:rPr>
              <a:t>CECA</a:t>
            </a:r>
            <a:endParaRPr kumimoji="0" lang="fr-BE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1044254" y="4038732"/>
            <a:ext cx="7391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BE" sz="18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1950</a:t>
            </a:r>
            <a:endParaRPr kumimoji="0" lang="fr-BE" sz="18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751925" y="4290188"/>
            <a:ext cx="139830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BE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Declaración</a:t>
            </a:r>
            <a:r>
              <a:rPr kumimoji="0" lang="fr-BE" sz="1800" b="0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Schuma</a:t>
            </a:r>
            <a:r>
              <a:rPr kumimoji="0" lang="fr-BE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</a:t>
            </a:r>
            <a:endParaRPr kumimoji="0" lang="fr-BE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7739323" y="3696528"/>
            <a:ext cx="1404677" cy="1148316"/>
          </a:xfrm>
          <a:prstGeom prst="rect">
            <a:avLst/>
          </a:prstGeom>
          <a:solidFill>
            <a:srgbClr val="F7FD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B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Chevron 20"/>
          <p:cNvSpPr/>
          <p:nvPr/>
        </p:nvSpPr>
        <p:spPr>
          <a:xfrm>
            <a:off x="3087017" y="3212601"/>
            <a:ext cx="988259" cy="406282"/>
          </a:xfrm>
          <a:prstGeom prst="chevron">
            <a:avLst/>
          </a:prstGeom>
          <a:solidFill>
            <a:srgbClr val="0079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B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Chevron 24"/>
          <p:cNvSpPr/>
          <p:nvPr/>
        </p:nvSpPr>
        <p:spPr>
          <a:xfrm>
            <a:off x="4632835" y="3210427"/>
            <a:ext cx="1024723" cy="408456"/>
          </a:xfrm>
          <a:prstGeom prst="chevron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BE" sz="1800" b="0" i="0" u="none" strike="noStrike" kern="1200" cap="none" spc="0" normalizeH="0" baseline="0" noProof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" name="Chevron 25"/>
          <p:cNvSpPr/>
          <p:nvPr/>
        </p:nvSpPr>
        <p:spPr>
          <a:xfrm>
            <a:off x="3802744" y="3212601"/>
            <a:ext cx="1032476" cy="406282"/>
          </a:xfrm>
          <a:prstGeom prst="chevron">
            <a:avLst/>
          </a:prstGeom>
          <a:solidFill>
            <a:srgbClr val="0094C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B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Chevron 26"/>
          <p:cNvSpPr/>
          <p:nvPr/>
        </p:nvSpPr>
        <p:spPr>
          <a:xfrm>
            <a:off x="5458458" y="3210427"/>
            <a:ext cx="958893" cy="408456"/>
          </a:xfrm>
          <a:prstGeom prst="chevron">
            <a:avLst/>
          </a:prstGeom>
          <a:solidFill>
            <a:srgbClr val="15C2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B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8" name="Chevron 27"/>
          <p:cNvSpPr/>
          <p:nvPr/>
        </p:nvSpPr>
        <p:spPr>
          <a:xfrm>
            <a:off x="6213775" y="3212573"/>
            <a:ext cx="908288" cy="406310"/>
          </a:xfrm>
          <a:prstGeom prst="chevron">
            <a:avLst/>
          </a:prstGeom>
          <a:solidFill>
            <a:srgbClr val="65D7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B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Chevron 28"/>
          <p:cNvSpPr/>
          <p:nvPr/>
        </p:nvSpPr>
        <p:spPr>
          <a:xfrm>
            <a:off x="7589237" y="3212601"/>
            <a:ext cx="935986" cy="405215"/>
          </a:xfrm>
          <a:prstGeom prst="chevron">
            <a:avLst/>
          </a:prstGeom>
          <a:solidFill>
            <a:srgbClr val="CDF2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B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1" name="Chevron 30"/>
          <p:cNvSpPr/>
          <p:nvPr/>
        </p:nvSpPr>
        <p:spPr>
          <a:xfrm>
            <a:off x="6906684" y="3210425"/>
            <a:ext cx="904126" cy="408457"/>
          </a:xfrm>
          <a:prstGeom prst="chevron">
            <a:avLst/>
          </a:prstGeom>
          <a:solidFill>
            <a:srgbClr val="AFEA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B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008964" y="4755838"/>
            <a:ext cx="152044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BE" dirty="0" smtClean="0">
                <a:solidFill>
                  <a:prstClr val="black"/>
                </a:solidFill>
                <a:latin typeface="Calibri" panose="020F0502020204030204"/>
              </a:rPr>
              <a:t>Tratado de Roma</a:t>
            </a:r>
            <a:r>
              <a:rPr kumimoji="0" lang="fr-BE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endParaRPr kumimoji="0" lang="fr-BE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1894241" y="4470868"/>
            <a:ext cx="17476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BE" sz="1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1957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3147983" y="1914702"/>
            <a:ext cx="6720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BE" sz="1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1992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2711939" y="2179688"/>
            <a:ext cx="15480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BE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Tratado de Maastricht </a:t>
            </a:r>
            <a:endParaRPr kumimoji="0" lang="fr-BE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3712983" y="4038732"/>
            <a:ext cx="121854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BE" sz="1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1993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BE" dirty="0" smtClean="0">
                <a:solidFill>
                  <a:prstClr val="black"/>
                </a:solidFill>
                <a:latin typeface="Calibri" panose="020F0502020204030204"/>
              </a:rPr>
              <a:t>Mercado Común</a:t>
            </a:r>
            <a:endParaRPr kumimoji="0" lang="fr-BE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BE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9" name="TextBox 78"/>
          <p:cNvSpPr txBox="1"/>
          <p:nvPr/>
        </p:nvSpPr>
        <p:spPr>
          <a:xfrm>
            <a:off x="4432303" y="1025309"/>
            <a:ext cx="1424822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BE" sz="1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1995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BE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Acuerdo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BE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Schengen</a:t>
            </a:r>
            <a:endParaRPr kumimoji="0" lang="fr-BE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BE" sz="2000" b="0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6" name="TextBox 85"/>
          <p:cNvSpPr txBox="1"/>
          <p:nvPr/>
        </p:nvSpPr>
        <p:spPr>
          <a:xfrm>
            <a:off x="6133681" y="1839867"/>
            <a:ext cx="7094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BE" sz="1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2004</a:t>
            </a:r>
            <a:endParaRPr kumimoji="0" lang="fr-BE" sz="1800" b="0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0" y="18973"/>
            <a:ext cx="8163722" cy="7541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BE" sz="3200" b="1" i="0" u="none" strike="noStrike" kern="1200" cap="none" spc="0" normalizeH="0" baseline="0" noProof="0" dirty="0">
                <a:ln>
                  <a:noFill/>
                </a:ln>
                <a:solidFill>
                  <a:srgbClr val="0082B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  </a:t>
            </a:r>
            <a:r>
              <a:rPr kumimoji="0" lang="fr-BE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82B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LA FORMACIÓN</a:t>
            </a:r>
            <a:r>
              <a:rPr kumimoji="0" lang="fr-BE" sz="3200" b="1" i="0" u="none" strike="noStrike" kern="1200" cap="none" spc="0" normalizeH="0" noProof="0" dirty="0" smtClean="0">
                <a:ln>
                  <a:noFill/>
                </a:ln>
                <a:solidFill>
                  <a:srgbClr val="0082B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DE LA UNIÓN EUROPEA</a:t>
            </a:r>
            <a:endParaRPr kumimoji="0" lang="fr-BE" sz="3200" b="1" i="0" u="none" strike="noStrike" kern="120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8" name="Larme 12"/>
          <p:cNvSpPr/>
          <p:nvPr/>
        </p:nvSpPr>
        <p:spPr>
          <a:xfrm rot="5400000">
            <a:off x="21677" y="71060"/>
            <a:ext cx="579604" cy="583070"/>
          </a:xfrm>
          <a:prstGeom prst="teardrop">
            <a:avLst/>
          </a:prstGeom>
          <a:solidFill>
            <a:srgbClr val="00B0F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54C6F1"/>
              </a:solidFill>
              <a:effectLst/>
              <a:highlight>
                <a:srgbClr val="54C6F1"/>
              </a:highligh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374192" y="4736448"/>
            <a:ext cx="10470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BE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fr-BE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Euro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796688" y="2085759"/>
            <a:ext cx="13730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BE" dirty="0" smtClean="0">
                <a:solidFill>
                  <a:prstClr val="black"/>
                </a:solidFill>
                <a:latin typeface="Calibri" panose="020F0502020204030204"/>
              </a:rPr>
              <a:t>Ampliación hacie el Este</a:t>
            </a:r>
            <a:endParaRPr kumimoji="0" lang="fr-BE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6" name="Straight Connector 15"/>
          <p:cNvCxnSpPr/>
          <p:nvPr/>
        </p:nvCxnSpPr>
        <p:spPr>
          <a:xfrm>
            <a:off x="705391" y="2802194"/>
            <a:ext cx="0" cy="273357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8" name="Straight Connector 37"/>
          <p:cNvCxnSpPr>
            <a:stCxn id="18" idx="2"/>
          </p:cNvCxnSpPr>
          <p:nvPr/>
        </p:nvCxnSpPr>
        <p:spPr>
          <a:xfrm flipH="1">
            <a:off x="2150227" y="2045067"/>
            <a:ext cx="1" cy="1087715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2" name="Rectangle 51"/>
          <p:cNvSpPr/>
          <p:nvPr/>
        </p:nvSpPr>
        <p:spPr>
          <a:xfrm>
            <a:off x="5424714" y="4461796"/>
            <a:ext cx="94149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BE" sz="1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2002</a:t>
            </a:r>
          </a:p>
        </p:txBody>
      </p:sp>
      <p:sp>
        <p:nvSpPr>
          <p:cNvPr id="90" name="TextBox 89"/>
          <p:cNvSpPr txBox="1"/>
          <p:nvPr/>
        </p:nvSpPr>
        <p:spPr>
          <a:xfrm>
            <a:off x="6725296" y="3979450"/>
            <a:ext cx="126690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E" sz="1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2007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800" b="0" i="0" u="none" strike="noStrike" kern="1200" cap="none" spc="0" normalizeH="0" baseline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Tratado de Lisboa </a:t>
            </a:r>
            <a:endParaRPr kumimoji="0" lang="es-ES" sz="1800" b="0" i="0" u="none" strike="noStrike" kern="1200" cap="none" spc="0" normalizeH="0" baseline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03" name="Straight Connector 102"/>
          <p:cNvCxnSpPr/>
          <p:nvPr/>
        </p:nvCxnSpPr>
        <p:spPr>
          <a:xfrm>
            <a:off x="1358531" y="3685694"/>
            <a:ext cx="0" cy="273357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6" name="Straight Connector 105"/>
          <p:cNvCxnSpPr/>
          <p:nvPr/>
        </p:nvCxnSpPr>
        <p:spPr>
          <a:xfrm>
            <a:off x="5145196" y="2042440"/>
            <a:ext cx="0" cy="113711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7" name="Straight Connector 106"/>
          <p:cNvCxnSpPr/>
          <p:nvPr/>
        </p:nvCxnSpPr>
        <p:spPr>
          <a:xfrm>
            <a:off x="5875322" y="3685933"/>
            <a:ext cx="0" cy="78517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4" name="Straight Connector 43"/>
          <p:cNvCxnSpPr>
            <a:stCxn id="7" idx="2"/>
          </p:cNvCxnSpPr>
          <p:nvPr/>
        </p:nvCxnSpPr>
        <p:spPr>
          <a:xfrm flipH="1">
            <a:off x="8056051" y="1979416"/>
            <a:ext cx="1178" cy="123100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7191797" y="1056086"/>
            <a:ext cx="173086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E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2021</a:t>
            </a:r>
            <a:endParaRPr kumimoji="0" lang="en-IE" sz="1800" b="1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IE" dirty="0" err="1" smtClean="0">
                <a:solidFill>
                  <a:prstClr val="black"/>
                </a:solidFill>
                <a:latin typeface="Calibri" panose="020F0502020204030204"/>
              </a:rPr>
              <a:t>Brexit</a:t>
            </a:r>
            <a:endParaRPr kumimoji="0" lang="en-IE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E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9" name="Chevron 48"/>
          <p:cNvSpPr/>
          <p:nvPr/>
        </p:nvSpPr>
        <p:spPr>
          <a:xfrm>
            <a:off x="273564" y="3212601"/>
            <a:ext cx="948891" cy="405215"/>
          </a:xfrm>
          <a:prstGeom prst="chevron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B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1" name="Chevron 50"/>
          <p:cNvSpPr/>
          <p:nvPr/>
        </p:nvSpPr>
        <p:spPr>
          <a:xfrm>
            <a:off x="1008782" y="3210426"/>
            <a:ext cx="945860" cy="408457"/>
          </a:xfrm>
          <a:prstGeom prst="chevron">
            <a:avLst/>
          </a:prstGeom>
          <a:solidFill>
            <a:srgbClr val="002E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B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7981" y="2070474"/>
            <a:ext cx="137315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E" sz="18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1945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IE" dirty="0" smtClean="0">
                <a:solidFill>
                  <a:prstClr val="black"/>
                </a:solidFill>
                <a:latin typeface="Calibri" panose="020F0502020204030204"/>
              </a:rPr>
              <a:t>Fin de la Guerra</a:t>
            </a:r>
            <a:endParaRPr kumimoji="0" lang="en-IE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55" name="Straight Connector 54"/>
          <p:cNvCxnSpPr/>
          <p:nvPr/>
        </p:nvCxnSpPr>
        <p:spPr>
          <a:xfrm>
            <a:off x="2755447" y="3685694"/>
            <a:ext cx="0" cy="78517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6" name="Straight Connector 55"/>
          <p:cNvCxnSpPr/>
          <p:nvPr/>
        </p:nvCxnSpPr>
        <p:spPr>
          <a:xfrm>
            <a:off x="3484016" y="2859425"/>
            <a:ext cx="0" cy="273357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7" name="Straight Connector 56"/>
          <p:cNvCxnSpPr/>
          <p:nvPr/>
        </p:nvCxnSpPr>
        <p:spPr>
          <a:xfrm>
            <a:off x="4293453" y="3749000"/>
            <a:ext cx="0" cy="273357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0" name="Straight Connector 59"/>
          <p:cNvCxnSpPr/>
          <p:nvPr/>
        </p:nvCxnSpPr>
        <p:spPr>
          <a:xfrm>
            <a:off x="6483228" y="2777193"/>
            <a:ext cx="0" cy="273357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1" name="Straight Connector 60"/>
          <p:cNvCxnSpPr/>
          <p:nvPr/>
        </p:nvCxnSpPr>
        <p:spPr>
          <a:xfrm>
            <a:off x="7358747" y="3661780"/>
            <a:ext cx="0" cy="273357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065283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836712"/>
          </a:xfrm>
        </p:spPr>
        <p:txBody>
          <a:bodyPr/>
          <a:lstStyle/>
          <a:p>
            <a:r>
              <a:rPr lang="es-ES" b="1" dirty="0" smtClean="0">
                <a:solidFill>
                  <a:schemeClr val="tx2"/>
                </a:solidFill>
              </a:rPr>
              <a:t>Los padres fundadores</a:t>
            </a:r>
            <a:endParaRPr lang="es-ES" b="1" dirty="0">
              <a:solidFill>
                <a:schemeClr val="tx2"/>
              </a:solidFill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2824" y="861120"/>
            <a:ext cx="2529488" cy="1647213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72" y="3011427"/>
            <a:ext cx="2588361" cy="1800199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2312" y="2980555"/>
            <a:ext cx="2448272" cy="1800199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032" y="836712"/>
            <a:ext cx="2592288" cy="1647212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2840" y="5043418"/>
            <a:ext cx="2376263" cy="1713717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6862" y="3011426"/>
            <a:ext cx="2337625" cy="17693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663941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64"/>
            <a:ext cx="831641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384613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1"/>
            <a:ext cx="7774632" cy="1916831"/>
          </a:xfrm>
        </p:spPr>
        <p:txBody>
          <a:bodyPr>
            <a:normAutofit/>
          </a:bodyPr>
          <a:lstStyle/>
          <a:p>
            <a:r>
              <a:rPr lang="es-ES" b="1" dirty="0" smtClean="0">
                <a:solidFill>
                  <a:schemeClr val="tx2"/>
                </a:solidFill>
              </a:rPr>
              <a:t>Regiones ultraperiféricas y países y territorios de ultramar</a:t>
            </a:r>
            <a:endParaRPr lang="es-ES" b="1" dirty="0">
              <a:solidFill>
                <a:schemeClr val="tx2"/>
              </a:solidFill>
            </a:endParaRPr>
          </a:p>
        </p:txBody>
      </p:sp>
      <p:sp>
        <p:nvSpPr>
          <p:cNvPr id="5" name="Subtítulo 4"/>
          <p:cNvSpPr>
            <a:spLocks noGrp="1"/>
          </p:cNvSpPr>
          <p:nvPr>
            <p:ph type="subTitle" idx="1"/>
          </p:nvPr>
        </p:nvSpPr>
        <p:spPr>
          <a:xfrm>
            <a:off x="0" y="2060848"/>
            <a:ext cx="9144000" cy="4797152"/>
          </a:xfrm>
        </p:spPr>
        <p:txBody>
          <a:bodyPr>
            <a:normAutofit lnSpcReduction="10000"/>
          </a:bodyPr>
          <a:lstStyle/>
          <a:p>
            <a:pPr algn="l"/>
            <a:r>
              <a:rPr lang="es-ES" b="1" dirty="0" smtClean="0">
                <a:solidFill>
                  <a:schemeClr val="accent3">
                    <a:lumMod val="50000"/>
                  </a:schemeClr>
                </a:solidFill>
              </a:rPr>
              <a:t>Regiones ultraperiféricas:</a:t>
            </a:r>
            <a:r>
              <a:rPr lang="es-ES" dirty="0" smtClean="0"/>
              <a:t> </a:t>
            </a:r>
            <a:r>
              <a:rPr lang="es-ES" dirty="0" smtClean="0">
                <a:solidFill>
                  <a:schemeClr val="tx1"/>
                </a:solidFill>
              </a:rPr>
              <a:t>Forman parte integral del territorio de la UE (mismas leyes y directrices)</a:t>
            </a:r>
          </a:p>
          <a:p>
            <a:pPr algn="l"/>
            <a:r>
              <a:rPr lang="es-ES" dirty="0" smtClean="0"/>
              <a:t>Francia: Guadalupe, Guayana, Martinica, Reunión,  Mayotte Y San Martín</a:t>
            </a:r>
          </a:p>
          <a:p>
            <a:pPr algn="l"/>
            <a:r>
              <a:rPr lang="es-ES" dirty="0" smtClean="0"/>
              <a:t>España: Canarias </a:t>
            </a:r>
          </a:p>
          <a:p>
            <a:pPr algn="l"/>
            <a:r>
              <a:rPr lang="es-ES" dirty="0" smtClean="0"/>
              <a:t>Portugal: Azores y Madeira</a:t>
            </a:r>
            <a:endParaRPr lang="es-ES" dirty="0"/>
          </a:p>
          <a:p>
            <a:pPr algn="l"/>
            <a:r>
              <a:rPr lang="es-ES" b="1" dirty="0">
                <a:solidFill>
                  <a:schemeClr val="accent3">
                    <a:lumMod val="50000"/>
                  </a:schemeClr>
                </a:solidFill>
              </a:rPr>
              <a:t>Países y territorios de ultramar:</a:t>
            </a:r>
            <a:r>
              <a:rPr lang="es-ES" dirty="0"/>
              <a:t>  </a:t>
            </a:r>
            <a:r>
              <a:rPr lang="es-ES" dirty="0">
                <a:solidFill>
                  <a:schemeClr val="tx1"/>
                </a:solidFill>
              </a:rPr>
              <a:t>no forman parte del territorio </a:t>
            </a:r>
            <a:r>
              <a:rPr lang="es-ES" dirty="0" smtClean="0">
                <a:solidFill>
                  <a:schemeClr val="tx1"/>
                </a:solidFill>
              </a:rPr>
              <a:t>comunitario, pero </a:t>
            </a:r>
            <a:r>
              <a:rPr lang="es-ES" dirty="0">
                <a:solidFill>
                  <a:schemeClr val="tx1"/>
                </a:solidFill>
              </a:rPr>
              <a:t>tienen un estatus especial con la </a:t>
            </a:r>
            <a:r>
              <a:rPr lang="es-ES" dirty="0" smtClean="0">
                <a:solidFill>
                  <a:schemeClr val="tx1"/>
                </a:solidFill>
              </a:rPr>
              <a:t>UE.</a:t>
            </a:r>
            <a:endParaRPr lang="es-E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98123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793" y="0"/>
            <a:ext cx="9144793" cy="5620712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648156"/>
            <a:ext cx="5439534" cy="1209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55556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Map&#10;&#10;Description automatically generated">
            <a:extLst>
              <a:ext uri="{FF2B5EF4-FFF2-40B4-BE49-F238E27FC236}">
                <a16:creationId xmlns:a16="http://schemas.microsoft.com/office/drawing/2014/main" id="{8B897CEA-657A-F065-7290-3B5BCD2F7A0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2981" t="15416" r="4374"/>
          <a:stretch/>
        </p:blipFill>
        <p:spPr>
          <a:xfrm>
            <a:off x="0" y="856489"/>
            <a:ext cx="7739363" cy="5487846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30784" y="4550525"/>
            <a:ext cx="913808" cy="898436"/>
          </a:xfrm>
          <a:prstGeom prst="rect">
            <a:avLst/>
          </a:prstGeom>
        </p:spPr>
      </p:pic>
      <p:sp>
        <p:nvSpPr>
          <p:cNvPr id="143" name="Rectangle 142">
            <a:extLst>
              <a:ext uri="{FF2B5EF4-FFF2-40B4-BE49-F238E27FC236}">
                <a16:creationId xmlns:a16="http://schemas.microsoft.com/office/drawing/2014/main" id="{7CBA8065-995C-B140-930A-BB060328E2DF}"/>
              </a:ext>
            </a:extLst>
          </p:cNvPr>
          <p:cNvSpPr/>
          <p:nvPr/>
        </p:nvSpPr>
        <p:spPr>
          <a:xfrm>
            <a:off x="897750" y="2366975"/>
            <a:ext cx="184731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731A0997-57C4-E045-96CF-E5BA10AD43D3}"/>
              </a:ext>
            </a:extLst>
          </p:cNvPr>
          <p:cNvSpPr txBox="1"/>
          <p:nvPr/>
        </p:nvSpPr>
        <p:spPr>
          <a:xfrm>
            <a:off x="3799109" y="6344336"/>
            <a:ext cx="4877347" cy="338554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1600" b="1" dirty="0" smtClean="0">
                <a:solidFill>
                  <a:prstClr val="black"/>
                </a:solidFill>
                <a:latin typeface="Calibri" panose="020F0502020204030204"/>
              </a:rPr>
              <a:t>Países miembros de la UE que no han adoptado el Euro </a:t>
            </a:r>
            <a:endParaRPr kumimoji="0" lang="es-ES" sz="1600" b="1" i="0" u="none" strike="noStrike" kern="1200" cap="none" spc="0" normalizeH="0" baseline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2510B4BB-D05A-8743-B906-AD2B7E937A3B}"/>
              </a:ext>
            </a:extLst>
          </p:cNvPr>
          <p:cNvSpPr txBox="1"/>
          <p:nvPr/>
        </p:nvSpPr>
        <p:spPr>
          <a:xfrm>
            <a:off x="179512" y="6361327"/>
            <a:ext cx="3600400" cy="338554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1600" b="1" dirty="0" smtClean="0">
                <a:solidFill>
                  <a:prstClr val="black"/>
                </a:solidFill>
                <a:latin typeface="Calibri" panose="020F0502020204030204"/>
              </a:rPr>
              <a:t>Países que utilizan el </a:t>
            </a:r>
            <a:r>
              <a:rPr kumimoji="0" lang="es-ES" sz="1600" b="1" i="0" u="none" strike="noStrike" kern="1200" cap="none" spc="0" normalizeH="0" baseline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Euro </a:t>
            </a:r>
            <a:endParaRPr kumimoji="0" lang="es-ES" sz="1600" b="1" i="0" u="none" strike="noStrike" kern="1200" cap="none" spc="0" normalizeH="0" baseline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42" name="Larme 12"/>
          <p:cNvSpPr/>
          <p:nvPr/>
        </p:nvSpPr>
        <p:spPr>
          <a:xfrm rot="5400000">
            <a:off x="1733" y="23873"/>
            <a:ext cx="579604" cy="583070"/>
          </a:xfrm>
          <a:prstGeom prst="teardrop">
            <a:avLst/>
          </a:prstGeom>
          <a:solidFill>
            <a:srgbClr val="00B0F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54C6F1"/>
              </a:solidFill>
              <a:effectLst/>
              <a:highlight>
                <a:srgbClr val="54C6F1"/>
              </a:highligh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54" name="Connecteur droit 10">
            <a:extLst>
              <a:ext uri="{FF2B5EF4-FFF2-40B4-BE49-F238E27FC236}">
                <a16:creationId xmlns:a16="http://schemas.microsoft.com/office/drawing/2014/main" id="{5210E45B-69ED-2949-8AA6-29C7C026AFBA}"/>
              </a:ext>
            </a:extLst>
          </p:cNvPr>
          <p:cNvCxnSpPr/>
          <p:nvPr/>
        </p:nvCxnSpPr>
        <p:spPr>
          <a:xfrm>
            <a:off x="8899847" y="5041128"/>
            <a:ext cx="246221" cy="0"/>
          </a:xfrm>
          <a:prstGeom prst="line">
            <a:avLst/>
          </a:prstGeom>
          <a:ln w="127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1"/>
          <p:cNvSpPr/>
          <p:nvPr/>
        </p:nvSpPr>
        <p:spPr>
          <a:xfrm>
            <a:off x="15342" y="1295"/>
            <a:ext cx="2907951" cy="838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fr-FR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LA EUROZONA</a:t>
            </a:r>
            <a:endParaRPr kumimoji="0" lang="fr-FR" sz="3200" b="1" i="0" u="none" strike="noStrike" kern="120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lowchart: Connector 5"/>
          <p:cNvSpPr/>
          <p:nvPr/>
        </p:nvSpPr>
        <p:spPr>
          <a:xfrm>
            <a:off x="6444208" y="260648"/>
            <a:ext cx="2721057" cy="2473043"/>
          </a:xfrm>
          <a:prstGeom prst="flowChartConnector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 20 </a:t>
            </a:r>
            <a:r>
              <a:rPr lang="es-ES" sz="2000" b="1" dirty="0" smtClean="0">
                <a:solidFill>
                  <a:prstClr val="black"/>
                </a:solidFill>
                <a:latin typeface="Calibri" panose="020F0502020204030204"/>
              </a:rPr>
              <a:t>países de la UE usan el euro como su moneda oficial</a:t>
            </a:r>
            <a:endParaRPr kumimoji="0" lang="es-E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E3883AB-BD2B-0425-3CC0-F37F7C7C030C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30784" y="4550525"/>
            <a:ext cx="913808" cy="8984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01536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Map&#10;&#10;Description automatically generated">
            <a:extLst>
              <a:ext uri="{FF2B5EF4-FFF2-40B4-BE49-F238E27FC236}">
                <a16:creationId xmlns:a16="http://schemas.microsoft.com/office/drawing/2014/main" id="{4EA9B930-9683-18F3-DBE7-9E750D39761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9725" t="4749" r="12039" b="-713"/>
          <a:stretch/>
        </p:blipFill>
        <p:spPr>
          <a:xfrm>
            <a:off x="583070" y="764705"/>
            <a:ext cx="7013266" cy="5453700"/>
          </a:xfrm>
          <a:prstGeom prst="rect">
            <a:avLst/>
          </a:prstGeom>
        </p:spPr>
      </p:pic>
      <p:cxnSp>
        <p:nvCxnSpPr>
          <p:cNvPr id="15" name="Connecteur droit 10">
            <a:extLst>
              <a:ext uri="{FF2B5EF4-FFF2-40B4-BE49-F238E27FC236}">
                <a16:creationId xmlns:a16="http://schemas.microsoft.com/office/drawing/2014/main" id="{5210E45B-69ED-2949-8AA6-29C7C026AFBA}"/>
              </a:ext>
            </a:extLst>
          </p:cNvPr>
          <p:cNvCxnSpPr/>
          <p:nvPr/>
        </p:nvCxnSpPr>
        <p:spPr>
          <a:xfrm>
            <a:off x="8899847" y="5041128"/>
            <a:ext cx="246221" cy="0"/>
          </a:xfrm>
          <a:prstGeom prst="line">
            <a:avLst/>
          </a:prstGeom>
          <a:ln w="127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id="{5D23D049-342E-3149-902A-53E0A910D6BA}"/>
              </a:ext>
            </a:extLst>
          </p:cNvPr>
          <p:cNvSpPr txBox="1"/>
          <p:nvPr/>
        </p:nvSpPr>
        <p:spPr>
          <a:xfrm>
            <a:off x="946578" y="6218404"/>
            <a:ext cx="3337390" cy="584775"/>
          </a:xfrm>
          <a:prstGeom prst="rect">
            <a:avLst/>
          </a:prstGeom>
          <a:solidFill>
            <a:srgbClr val="0085C5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1600" dirty="0" smtClean="0">
                <a:solidFill>
                  <a:prstClr val="white"/>
                </a:solidFill>
                <a:latin typeface="Calibri" panose="020F0502020204030204"/>
              </a:rPr>
              <a:t>Países </a:t>
            </a:r>
            <a:r>
              <a:rPr kumimoji="0" lang="es-ES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</a:rPr>
              <a:t>Schengen </a:t>
            </a:r>
            <a:r>
              <a:rPr lang="es-ES" sz="1600" dirty="0" smtClean="0">
                <a:solidFill>
                  <a:prstClr val="white"/>
                </a:solidFill>
                <a:latin typeface="Calibri" panose="020F0502020204030204"/>
              </a:rPr>
              <a:t>: Islandia, Noruega, Liechtenstein, Suiza</a:t>
            </a:r>
            <a:endParaRPr kumimoji="0" lang="es-ES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1E30162E-2BF7-9445-907A-53C52ADD20D8}"/>
              </a:ext>
            </a:extLst>
          </p:cNvPr>
          <p:cNvSpPr txBox="1"/>
          <p:nvPr/>
        </p:nvSpPr>
        <p:spPr>
          <a:xfrm>
            <a:off x="4572000" y="6218404"/>
            <a:ext cx="3888432" cy="584775"/>
          </a:xfrm>
          <a:prstGeom prst="rect">
            <a:avLst/>
          </a:prstGeom>
          <a:solidFill>
            <a:srgbClr val="31C5F1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1600" dirty="0" smtClean="0">
                <a:solidFill>
                  <a:prstClr val="black"/>
                </a:solidFill>
                <a:latin typeface="Calibri" panose="020F0502020204030204"/>
              </a:rPr>
              <a:t>Países de la UE que no están en </a:t>
            </a:r>
            <a:r>
              <a:rPr kumimoji="0" lang="es-ES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Schengen: Chipre, Irlanda, (Rumanía,</a:t>
            </a:r>
            <a:r>
              <a:rPr kumimoji="0" lang="es-ES" sz="1600" b="0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 Bulgaria)</a:t>
            </a:r>
            <a:endParaRPr kumimoji="0" lang="es-ES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1971" y="-1218"/>
            <a:ext cx="3702848" cy="914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 </a:t>
            </a:r>
            <a:r>
              <a:rPr kumimoji="0" lang="fr-FR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ZONA SCHENGEN</a:t>
            </a:r>
            <a:endParaRPr kumimoji="0" lang="fr-FR" sz="3200" b="1" i="0" u="none" strike="noStrike" kern="120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Flowchart: Connector 1"/>
          <p:cNvSpPr/>
          <p:nvPr/>
        </p:nvSpPr>
        <p:spPr>
          <a:xfrm>
            <a:off x="6036290" y="1846305"/>
            <a:ext cx="2863557" cy="2735494"/>
          </a:xfrm>
          <a:prstGeom prst="flowChartConnector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b="1" dirty="0" smtClean="0">
                <a:solidFill>
                  <a:prstClr val="white"/>
                </a:solidFill>
                <a:latin typeface="Calibri" panose="020F0502020204030204"/>
              </a:rPr>
              <a:t>Se puede viajar entre los 27 países Schengen sin control fronterizo. Hay 4 países extracomunitarios en la zona Schengen</a:t>
            </a:r>
            <a:endParaRPr kumimoji="0" lang="es-ES" sz="1800" b="1" i="0" u="none" strike="noStrike" kern="1200" cap="none" spc="0" normalizeH="0" baseline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41" name="Larme 12"/>
          <p:cNvSpPr/>
          <p:nvPr/>
        </p:nvSpPr>
        <p:spPr>
          <a:xfrm rot="5400000">
            <a:off x="1733" y="23873"/>
            <a:ext cx="579604" cy="583070"/>
          </a:xfrm>
          <a:prstGeom prst="teardrop">
            <a:avLst/>
          </a:prstGeom>
          <a:solidFill>
            <a:srgbClr val="00B0F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54C6F1"/>
              </a:solidFill>
              <a:effectLst/>
              <a:highlight>
                <a:srgbClr val="54C6F1"/>
              </a:highligh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976644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74962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188641"/>
            <a:ext cx="7772400" cy="1152127"/>
          </a:xfrm>
        </p:spPr>
        <p:txBody>
          <a:bodyPr>
            <a:normAutofit/>
          </a:bodyPr>
          <a:lstStyle/>
          <a:p>
            <a:r>
              <a:rPr lang="es-ES" b="1" dirty="0" smtClean="0">
                <a:solidFill>
                  <a:schemeClr val="accent1">
                    <a:lumMod val="75000"/>
                  </a:schemeClr>
                </a:solidFill>
                <a:latin typeface="+mn-lt"/>
              </a:rPr>
              <a:t>La UE como unión de valores </a:t>
            </a:r>
            <a:endParaRPr lang="es-ES" b="1" dirty="0">
              <a:solidFill>
                <a:schemeClr val="accent1">
                  <a:lumMod val="75000"/>
                </a:schemeClr>
              </a:solidFill>
              <a:latin typeface="+mn-lt"/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0" y="1196752"/>
            <a:ext cx="8820472" cy="5661248"/>
          </a:xfrm>
        </p:spPr>
        <p:txBody>
          <a:bodyPr>
            <a:noAutofit/>
          </a:bodyPr>
          <a:lstStyle/>
          <a:p>
            <a:pPr marL="457200" indent="-457200" algn="l">
              <a:buFontTx/>
              <a:buChar char="-"/>
            </a:pPr>
            <a:r>
              <a:rPr lang="es-ES" sz="2800" dirty="0" smtClean="0">
                <a:solidFill>
                  <a:schemeClr val="tx1"/>
                </a:solidFill>
              </a:rPr>
              <a:t>Unión de Estados</a:t>
            </a:r>
          </a:p>
          <a:p>
            <a:pPr marL="457200" indent="-457200" algn="l">
              <a:buFontTx/>
              <a:buChar char="-"/>
            </a:pPr>
            <a:r>
              <a:rPr lang="es-ES" sz="2800" dirty="0" smtClean="0">
                <a:solidFill>
                  <a:schemeClr val="tx1"/>
                </a:solidFill>
              </a:rPr>
              <a:t>No sólo unión de intereses sino una unión de valores</a:t>
            </a:r>
          </a:p>
          <a:p>
            <a:pPr marL="457200" indent="-457200" algn="l">
              <a:buFontTx/>
              <a:buChar char="-"/>
            </a:pPr>
            <a:r>
              <a:rPr lang="es-ES" sz="2800" dirty="0" smtClean="0">
                <a:solidFill>
                  <a:schemeClr val="tx1"/>
                </a:solidFill>
              </a:rPr>
              <a:t>La utopía de la federación de Estados europeos: “Estados Unidos de Europa”</a:t>
            </a:r>
          </a:p>
          <a:p>
            <a:pPr marL="457200" indent="-457200" algn="l">
              <a:buFontTx/>
              <a:buChar char="-"/>
            </a:pPr>
            <a:r>
              <a:rPr lang="es-ES" sz="2800" dirty="0" smtClean="0">
                <a:solidFill>
                  <a:schemeClr val="tx1"/>
                </a:solidFill>
              </a:rPr>
              <a:t>Unión “supranacional” de Estados</a:t>
            </a:r>
          </a:p>
          <a:p>
            <a:pPr marL="457200" indent="-457200" algn="l">
              <a:buFontTx/>
              <a:buChar char="-"/>
            </a:pPr>
            <a:r>
              <a:rPr lang="es-ES" sz="2800" dirty="0" smtClean="0">
                <a:solidFill>
                  <a:schemeClr val="tx1"/>
                </a:solidFill>
              </a:rPr>
              <a:t>Transferencia parcial de la soberanía a la UE</a:t>
            </a:r>
          </a:p>
          <a:p>
            <a:pPr marL="457200" indent="-457200" algn="l">
              <a:buFontTx/>
              <a:buChar char="-"/>
            </a:pPr>
            <a:r>
              <a:rPr lang="es-ES" sz="2800" dirty="0" smtClean="0">
                <a:solidFill>
                  <a:schemeClr val="tx1"/>
                </a:solidFill>
              </a:rPr>
              <a:t>El Tratado de la Unión Europea (TUE) - Maastricht 1992</a:t>
            </a:r>
          </a:p>
          <a:p>
            <a:pPr marL="457200" indent="-457200" algn="l">
              <a:buFontTx/>
              <a:buChar char="-"/>
            </a:pPr>
            <a:r>
              <a:rPr lang="es-ES" sz="2800" dirty="0" smtClean="0">
                <a:solidFill>
                  <a:schemeClr val="tx1"/>
                </a:solidFill>
              </a:rPr>
              <a:t>Revisiones (</a:t>
            </a:r>
            <a:r>
              <a:rPr lang="es-ES" sz="2800" dirty="0">
                <a:solidFill>
                  <a:schemeClr val="tx1"/>
                </a:solidFill>
              </a:rPr>
              <a:t>A</a:t>
            </a:r>
            <a:r>
              <a:rPr lang="es-ES" sz="2800" dirty="0" smtClean="0">
                <a:solidFill>
                  <a:schemeClr val="tx1"/>
                </a:solidFill>
              </a:rPr>
              <a:t>msterdam 1997, Niza 2001, Lisboa 2007)</a:t>
            </a:r>
            <a:endParaRPr lang="es-ES" sz="2800" dirty="0">
              <a:solidFill>
                <a:schemeClr val="tx1"/>
              </a:solidFill>
            </a:endParaRPr>
          </a:p>
        </p:txBody>
      </p:sp>
      <p:pic>
        <p:nvPicPr>
          <p:cNvPr id="1026" name="Picture 2" descr="https://verdecora.es/1263311-large_default/naranjo-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5304696"/>
            <a:ext cx="1539552" cy="15395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uva_unidad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5304696"/>
            <a:ext cx="2256185" cy="15023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972912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1"/>
            <a:ext cx="7772400" cy="1268759"/>
          </a:xfrm>
        </p:spPr>
        <p:txBody>
          <a:bodyPr/>
          <a:lstStyle/>
          <a:p>
            <a:r>
              <a:rPr lang="es-ES" b="1" dirty="0">
                <a:solidFill>
                  <a:schemeClr val="accent1">
                    <a:lumMod val="75000"/>
                  </a:schemeClr>
                </a:solidFill>
              </a:rPr>
              <a:t>Los tres pilares de la UE</a:t>
            </a:r>
            <a:endParaRPr lang="es-ES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0" y="1628774"/>
            <a:ext cx="3491880" cy="5229225"/>
          </a:xfrm>
        </p:spPr>
        <p:txBody>
          <a:bodyPr>
            <a:normAutofit lnSpcReduction="10000"/>
          </a:bodyPr>
          <a:lstStyle/>
          <a:p>
            <a:pPr algn="l"/>
            <a:r>
              <a:rPr lang="es-ES" dirty="0" smtClean="0">
                <a:solidFill>
                  <a:schemeClr val="tx1"/>
                </a:solidFill>
              </a:rPr>
              <a:t>El Tratado de Maastricht añade a los tres Tratados preexistentes (CECA, CEE, Euratom) que forman el 1er pilar, dos pilares más: PESC (2º pilar) y Justicia e Interior (3er pilar)</a:t>
            </a:r>
            <a:endParaRPr lang="es-ES" dirty="0">
              <a:solidFill>
                <a:schemeClr val="tx1"/>
              </a:solidFill>
            </a:endParaRPr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4294967295"/>
          </p:nvPr>
        </p:nvPicPr>
        <p:blipFill>
          <a:blip r:embed="rId2"/>
          <a:stretch>
            <a:fillRect/>
          </a:stretch>
        </p:blipFill>
        <p:spPr>
          <a:xfrm>
            <a:off x="3887788" y="1628775"/>
            <a:ext cx="5256212" cy="5013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20708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s://academiamgh.files.wordpress.com/2008/10/fs-03-esq-los-tres-pilares1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508692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1"/>
            <a:ext cx="7772400" cy="1124743"/>
          </a:xfrm>
        </p:spPr>
        <p:txBody>
          <a:bodyPr/>
          <a:lstStyle/>
          <a:p>
            <a:pPr algn="l"/>
            <a:r>
              <a:rPr lang="es-ES" b="1" dirty="0" smtClean="0">
                <a:solidFill>
                  <a:schemeClr val="accent1">
                    <a:lumMod val="75000"/>
                  </a:schemeClr>
                </a:solidFill>
                <a:latin typeface="+mn-lt"/>
              </a:rPr>
              <a:t>Artículo 2 del TUE</a:t>
            </a:r>
            <a:endParaRPr lang="es-ES" b="1" dirty="0">
              <a:solidFill>
                <a:schemeClr val="accent1">
                  <a:lumMod val="75000"/>
                </a:schemeClr>
              </a:solidFill>
              <a:latin typeface="+mn-lt"/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0" y="908720"/>
            <a:ext cx="7772400" cy="6120680"/>
          </a:xfrm>
        </p:spPr>
        <p:txBody>
          <a:bodyPr>
            <a:normAutofit/>
          </a:bodyPr>
          <a:lstStyle/>
          <a:p>
            <a:pPr algn="l"/>
            <a:r>
              <a:rPr lang="es-ES" sz="2800" dirty="0" smtClean="0">
                <a:solidFill>
                  <a:schemeClr val="tx1"/>
                </a:solidFill>
              </a:rPr>
              <a:t>La Unión se fundamenta en los valores de </a:t>
            </a:r>
            <a:r>
              <a:rPr lang="es-ES" sz="2800" b="1" dirty="0" smtClean="0">
                <a:solidFill>
                  <a:schemeClr val="accent6">
                    <a:lumMod val="75000"/>
                  </a:schemeClr>
                </a:solidFill>
              </a:rPr>
              <a:t>respeto de la dignidad humana</a:t>
            </a:r>
            <a:r>
              <a:rPr lang="es-ES" sz="2800" dirty="0" smtClean="0"/>
              <a:t>, </a:t>
            </a:r>
            <a:r>
              <a:rPr lang="es-ES" sz="2800" b="1" dirty="0" smtClean="0">
                <a:solidFill>
                  <a:schemeClr val="accent6">
                    <a:lumMod val="75000"/>
                  </a:schemeClr>
                </a:solidFill>
              </a:rPr>
              <a:t>libertad, democracia, igualdad, Estado de Derecho y respeto de los derechos humanos</a:t>
            </a:r>
            <a:r>
              <a:rPr lang="es-ES" sz="2800" dirty="0" smtClean="0"/>
              <a:t>, </a:t>
            </a:r>
            <a:r>
              <a:rPr lang="es-ES" sz="2800" dirty="0" smtClean="0">
                <a:solidFill>
                  <a:schemeClr val="tx1"/>
                </a:solidFill>
              </a:rPr>
              <a:t>incluidos los derechos de las personas pertenecientes en minorías</a:t>
            </a:r>
          </a:p>
          <a:p>
            <a:pPr algn="l"/>
            <a:endParaRPr lang="es-ES" sz="2800" dirty="0">
              <a:solidFill>
                <a:schemeClr val="tx1"/>
              </a:solidFill>
            </a:endParaRPr>
          </a:p>
          <a:p>
            <a:pPr algn="l"/>
            <a:r>
              <a:rPr lang="es-ES" sz="4400" b="1" dirty="0" smtClean="0">
                <a:solidFill>
                  <a:srgbClr val="4F81BD">
                    <a:lumMod val="75000"/>
                  </a:srgbClr>
                </a:solidFill>
                <a:ea typeface="+mj-ea"/>
                <a:cs typeface="+mj-cs"/>
              </a:rPr>
              <a:t>Artículo 49 </a:t>
            </a:r>
            <a:r>
              <a:rPr lang="es-ES" sz="4400" b="1" dirty="0">
                <a:solidFill>
                  <a:srgbClr val="4F81BD">
                    <a:lumMod val="75000"/>
                  </a:srgbClr>
                </a:solidFill>
                <a:ea typeface="+mj-ea"/>
                <a:cs typeface="+mj-cs"/>
              </a:rPr>
              <a:t>del </a:t>
            </a:r>
            <a:r>
              <a:rPr lang="es-ES" sz="4400" b="1" dirty="0" smtClean="0">
                <a:solidFill>
                  <a:srgbClr val="4F81BD">
                    <a:lumMod val="75000"/>
                  </a:srgbClr>
                </a:solidFill>
                <a:ea typeface="+mj-ea"/>
                <a:cs typeface="+mj-cs"/>
              </a:rPr>
              <a:t>TUE</a:t>
            </a:r>
          </a:p>
          <a:p>
            <a:pPr algn="l"/>
            <a:r>
              <a:rPr lang="es-ES" sz="2800" dirty="0" smtClean="0">
                <a:solidFill>
                  <a:schemeClr val="tx1"/>
                </a:solidFill>
                <a:ea typeface="+mj-ea"/>
                <a:cs typeface="+mj-cs"/>
              </a:rPr>
              <a:t>Para ser miembro de la UE es </a:t>
            </a:r>
          </a:p>
          <a:p>
            <a:pPr algn="l"/>
            <a:r>
              <a:rPr lang="es-ES" sz="2800" dirty="0" smtClean="0">
                <a:solidFill>
                  <a:schemeClr val="tx1"/>
                </a:solidFill>
              </a:rPr>
              <a:t>necesario respetar estos valores y</a:t>
            </a:r>
          </a:p>
          <a:p>
            <a:pPr algn="l"/>
            <a:r>
              <a:rPr lang="es-ES" sz="2800" dirty="0">
                <a:solidFill>
                  <a:schemeClr val="tx1"/>
                </a:solidFill>
              </a:rPr>
              <a:t>c</a:t>
            </a:r>
            <a:r>
              <a:rPr lang="es-ES" sz="2800" dirty="0" smtClean="0">
                <a:solidFill>
                  <a:schemeClr val="tx1"/>
                </a:solidFill>
              </a:rPr>
              <a:t>omprometerse a promoverlos</a:t>
            </a:r>
            <a:endParaRPr lang="es-ES" sz="2800" dirty="0">
              <a:solidFill>
                <a:schemeClr val="tx1"/>
              </a:solidFill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2604" y="3140968"/>
            <a:ext cx="3471396" cy="3068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2974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539552" y="0"/>
            <a:ext cx="7772400" cy="1484784"/>
          </a:xfrm>
        </p:spPr>
        <p:txBody>
          <a:bodyPr>
            <a:normAutofit/>
          </a:bodyPr>
          <a:lstStyle/>
          <a:p>
            <a:r>
              <a:rPr lang="es-ES" b="1" dirty="0" smtClean="0">
                <a:solidFill>
                  <a:schemeClr val="accent1">
                    <a:lumMod val="75000"/>
                  </a:schemeClr>
                </a:solidFill>
              </a:rPr>
              <a:t>El respeto de la dignidad humana</a:t>
            </a:r>
            <a:endParaRPr lang="es-ES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" name="Subtítulo 3"/>
          <p:cNvSpPr>
            <a:spLocks noGrp="1"/>
          </p:cNvSpPr>
          <p:nvPr>
            <p:ph type="subTitle" idx="1"/>
          </p:nvPr>
        </p:nvSpPr>
        <p:spPr>
          <a:xfrm>
            <a:off x="0" y="2204864"/>
            <a:ext cx="4644008" cy="4226024"/>
          </a:xfrm>
        </p:spPr>
        <p:txBody>
          <a:bodyPr/>
          <a:lstStyle/>
          <a:p>
            <a:pPr algn="l"/>
            <a:r>
              <a:rPr lang="es-ES" dirty="0" smtClean="0">
                <a:solidFill>
                  <a:schemeClr val="tx1"/>
                </a:solidFill>
              </a:rPr>
              <a:t>Todo ser humano, mas allá de sus características, sus </a:t>
            </a:r>
          </a:p>
          <a:p>
            <a:pPr algn="l"/>
            <a:r>
              <a:rPr lang="es-ES" dirty="0">
                <a:solidFill>
                  <a:schemeClr val="tx1"/>
                </a:solidFill>
              </a:rPr>
              <a:t>c</a:t>
            </a:r>
            <a:r>
              <a:rPr lang="es-ES" dirty="0" smtClean="0">
                <a:solidFill>
                  <a:schemeClr val="tx1"/>
                </a:solidFill>
              </a:rPr>
              <a:t>apacidades,  de su edad, su salud o enfermedad debe ser respetado por el mero hecho de ser una persona</a:t>
            </a:r>
            <a:endParaRPr lang="es-ES" dirty="0">
              <a:solidFill>
                <a:schemeClr val="tx1"/>
              </a:solidFill>
            </a:endParaRPr>
          </a:p>
        </p:txBody>
      </p:sp>
      <p:pic>
        <p:nvPicPr>
          <p:cNvPr id="1026" name="Picture 2" descr="Tema 1. La dignidad humana – Recursos de filosofí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2290676"/>
            <a:ext cx="4499992" cy="35583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199202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539552" y="0"/>
            <a:ext cx="7772400" cy="1484784"/>
          </a:xfrm>
        </p:spPr>
        <p:txBody>
          <a:bodyPr>
            <a:normAutofit/>
          </a:bodyPr>
          <a:lstStyle/>
          <a:p>
            <a:r>
              <a:rPr lang="es-ES" b="1" dirty="0" smtClean="0">
                <a:solidFill>
                  <a:schemeClr val="accent1">
                    <a:lumMod val="75000"/>
                  </a:schemeClr>
                </a:solidFill>
              </a:rPr>
              <a:t>La libertad</a:t>
            </a:r>
            <a:endParaRPr lang="es-ES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" name="Subtítulo 3"/>
          <p:cNvSpPr>
            <a:spLocks noGrp="1"/>
          </p:cNvSpPr>
          <p:nvPr>
            <p:ph type="subTitle" idx="1"/>
          </p:nvPr>
        </p:nvSpPr>
        <p:spPr>
          <a:xfrm>
            <a:off x="0" y="1268760"/>
            <a:ext cx="9144000" cy="5589240"/>
          </a:xfrm>
        </p:spPr>
        <p:txBody>
          <a:bodyPr>
            <a:normAutofit fontScale="92500"/>
          </a:bodyPr>
          <a:lstStyle/>
          <a:p>
            <a:pPr marL="457200" indent="-457200" algn="l">
              <a:buFontTx/>
              <a:buChar char="-"/>
            </a:pPr>
            <a:r>
              <a:rPr lang="es-ES" dirty="0">
                <a:solidFill>
                  <a:schemeClr val="tx1"/>
                </a:solidFill>
              </a:rPr>
              <a:t>D</a:t>
            </a:r>
            <a:r>
              <a:rPr lang="es-ES" dirty="0" smtClean="0">
                <a:solidFill>
                  <a:schemeClr val="tx1"/>
                </a:solidFill>
              </a:rPr>
              <a:t>erecho a la libertad y la seguridad</a:t>
            </a:r>
          </a:p>
          <a:p>
            <a:pPr marL="457200" indent="-457200" algn="l">
              <a:buFontTx/>
              <a:buChar char="-"/>
            </a:pPr>
            <a:r>
              <a:rPr lang="es-ES" dirty="0" smtClean="0">
                <a:solidFill>
                  <a:schemeClr val="tx1"/>
                </a:solidFill>
              </a:rPr>
              <a:t>Respeto de la vida familiar y privada</a:t>
            </a:r>
          </a:p>
          <a:p>
            <a:pPr marL="457200" indent="-457200" algn="l">
              <a:buFontTx/>
              <a:buChar char="-"/>
            </a:pPr>
            <a:r>
              <a:rPr lang="es-ES" dirty="0" smtClean="0">
                <a:solidFill>
                  <a:schemeClr val="tx1"/>
                </a:solidFill>
              </a:rPr>
              <a:t>La protección de datos de carácter personal</a:t>
            </a:r>
          </a:p>
          <a:p>
            <a:pPr marL="457200" indent="-457200" algn="l">
              <a:buFontTx/>
              <a:buChar char="-"/>
            </a:pPr>
            <a:r>
              <a:rPr lang="es-ES" dirty="0" smtClean="0">
                <a:solidFill>
                  <a:schemeClr val="tx1"/>
                </a:solidFill>
              </a:rPr>
              <a:t>Derecho a contraer matrimonio y formar una familia</a:t>
            </a:r>
          </a:p>
          <a:p>
            <a:pPr marL="457200" indent="-457200" algn="l">
              <a:buFontTx/>
              <a:buChar char="-"/>
            </a:pPr>
            <a:r>
              <a:rPr lang="es-ES" dirty="0" smtClean="0">
                <a:solidFill>
                  <a:schemeClr val="tx1"/>
                </a:solidFill>
              </a:rPr>
              <a:t>Libertad de pensamiento, de conciencia y de religión</a:t>
            </a:r>
          </a:p>
          <a:p>
            <a:pPr marL="457200" indent="-457200" algn="l">
              <a:buFontTx/>
              <a:buChar char="-"/>
            </a:pPr>
            <a:r>
              <a:rPr lang="es-ES" dirty="0" smtClean="0">
                <a:solidFill>
                  <a:schemeClr val="tx1"/>
                </a:solidFill>
              </a:rPr>
              <a:t>Libertad de expresión y de información</a:t>
            </a:r>
          </a:p>
          <a:p>
            <a:pPr marL="457200" indent="-457200" algn="l">
              <a:buFontTx/>
              <a:buChar char="-"/>
            </a:pPr>
            <a:r>
              <a:rPr lang="es-ES" dirty="0" smtClean="0">
                <a:solidFill>
                  <a:schemeClr val="tx1"/>
                </a:solidFill>
              </a:rPr>
              <a:t>Libertad de reunión y de asociación</a:t>
            </a:r>
          </a:p>
          <a:p>
            <a:pPr marL="457200" indent="-457200" algn="l">
              <a:buFontTx/>
              <a:buChar char="-"/>
            </a:pPr>
            <a:r>
              <a:rPr lang="es-ES" dirty="0" smtClean="0">
                <a:solidFill>
                  <a:schemeClr val="tx1"/>
                </a:solidFill>
              </a:rPr>
              <a:t>Libertad profesional y derecho a trabajar</a:t>
            </a:r>
          </a:p>
          <a:p>
            <a:pPr marL="457200" indent="-457200" algn="l">
              <a:buFontTx/>
              <a:buChar char="-"/>
            </a:pPr>
            <a:r>
              <a:rPr lang="es-ES" dirty="0" smtClean="0">
                <a:solidFill>
                  <a:schemeClr val="tx1"/>
                </a:solidFill>
              </a:rPr>
              <a:t>Libertad de empresa, derecho a la propiedad</a:t>
            </a:r>
          </a:p>
          <a:p>
            <a:pPr marL="457200" indent="-457200" algn="l">
              <a:buFontTx/>
              <a:buChar char="-"/>
            </a:pPr>
            <a:r>
              <a:rPr lang="es-ES" dirty="0">
                <a:solidFill>
                  <a:schemeClr val="tx1"/>
                </a:solidFill>
              </a:rPr>
              <a:t>D</a:t>
            </a:r>
            <a:r>
              <a:rPr lang="es-ES" dirty="0" smtClean="0">
                <a:solidFill>
                  <a:schemeClr val="tx1"/>
                </a:solidFill>
              </a:rPr>
              <a:t>erecho de asilo</a:t>
            </a:r>
          </a:p>
          <a:p>
            <a:pPr marL="457200" indent="-457200" algn="l">
              <a:buFontTx/>
              <a:buChar char="-"/>
            </a:pPr>
            <a:endParaRPr lang="es-ES" dirty="0" smtClean="0"/>
          </a:p>
          <a:p>
            <a:pPr algn="l"/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9027286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539552" y="0"/>
            <a:ext cx="7772400" cy="1484784"/>
          </a:xfrm>
        </p:spPr>
        <p:txBody>
          <a:bodyPr>
            <a:normAutofit/>
          </a:bodyPr>
          <a:lstStyle/>
          <a:p>
            <a:r>
              <a:rPr lang="es-ES" b="1" dirty="0" smtClean="0">
                <a:solidFill>
                  <a:schemeClr val="accent1">
                    <a:lumMod val="75000"/>
                  </a:schemeClr>
                </a:solidFill>
              </a:rPr>
              <a:t>La democracia</a:t>
            </a:r>
            <a:endParaRPr lang="es-ES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" name="Subtítulo 3"/>
          <p:cNvSpPr>
            <a:spLocks noGrp="1"/>
          </p:cNvSpPr>
          <p:nvPr>
            <p:ph type="subTitle" idx="1"/>
          </p:nvPr>
        </p:nvSpPr>
        <p:spPr>
          <a:xfrm>
            <a:off x="0" y="1196752"/>
            <a:ext cx="9144000" cy="5661248"/>
          </a:xfrm>
        </p:spPr>
        <p:txBody>
          <a:bodyPr/>
          <a:lstStyle/>
          <a:p>
            <a:pPr algn="l"/>
            <a:r>
              <a:rPr lang="es-ES" b="1" dirty="0" smtClean="0">
                <a:solidFill>
                  <a:schemeClr val="accent3">
                    <a:lumMod val="75000"/>
                  </a:schemeClr>
                </a:solidFill>
              </a:rPr>
              <a:t>Democracia representativa:</a:t>
            </a:r>
          </a:p>
          <a:p>
            <a:pPr marL="457200" indent="-457200" algn="l">
              <a:buFontTx/>
              <a:buChar char="-"/>
            </a:pPr>
            <a:r>
              <a:rPr lang="es-ES" dirty="0" smtClean="0">
                <a:solidFill>
                  <a:schemeClr val="tx1"/>
                </a:solidFill>
              </a:rPr>
              <a:t>Ciudadanos representados a través del Parlamento</a:t>
            </a:r>
          </a:p>
          <a:p>
            <a:pPr marL="457200" indent="-457200" algn="l">
              <a:buFontTx/>
              <a:buChar char="-"/>
            </a:pPr>
            <a:r>
              <a:rPr lang="es-ES" dirty="0" smtClean="0">
                <a:solidFill>
                  <a:schemeClr val="tx1"/>
                </a:solidFill>
              </a:rPr>
              <a:t>Estados representados en el Consejo Europeo (jefe gobierno) y el Consejo de la UE (gobierno)</a:t>
            </a:r>
          </a:p>
          <a:p>
            <a:pPr algn="l"/>
            <a:r>
              <a:rPr lang="es-ES" b="1" dirty="0" smtClean="0">
                <a:solidFill>
                  <a:schemeClr val="accent3">
                    <a:lumMod val="75000"/>
                  </a:schemeClr>
                </a:solidFill>
              </a:rPr>
              <a:t>Democracia participativa</a:t>
            </a:r>
          </a:p>
          <a:p>
            <a:pPr marL="457200" indent="-457200" algn="l">
              <a:buFontTx/>
              <a:buChar char="-"/>
            </a:pPr>
            <a:r>
              <a:rPr lang="es-ES" dirty="0" smtClean="0">
                <a:solidFill>
                  <a:schemeClr val="tx1"/>
                </a:solidFill>
              </a:rPr>
              <a:t>Iniciativa ciudadana en el procedimiento legislativo</a:t>
            </a:r>
          </a:p>
          <a:p>
            <a:pPr algn="l"/>
            <a:r>
              <a:rPr lang="es-ES" dirty="0" smtClean="0">
                <a:solidFill>
                  <a:schemeClr val="tx1"/>
                </a:solidFill>
              </a:rPr>
              <a:t>(condición: un millón de firmas y representar varios estados)</a:t>
            </a:r>
            <a:endParaRPr lang="es-E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14667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539552" y="0"/>
            <a:ext cx="7772400" cy="836712"/>
          </a:xfrm>
        </p:spPr>
        <p:txBody>
          <a:bodyPr>
            <a:normAutofit/>
          </a:bodyPr>
          <a:lstStyle/>
          <a:p>
            <a:r>
              <a:rPr lang="es-ES" b="1" dirty="0" smtClean="0">
                <a:solidFill>
                  <a:schemeClr val="accent1">
                    <a:lumMod val="75000"/>
                  </a:schemeClr>
                </a:solidFill>
              </a:rPr>
              <a:t>La igualdad</a:t>
            </a:r>
            <a:endParaRPr lang="es-ES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" name="Subtítulo 3"/>
          <p:cNvSpPr>
            <a:spLocks noGrp="1"/>
          </p:cNvSpPr>
          <p:nvPr>
            <p:ph type="subTitle" idx="1"/>
          </p:nvPr>
        </p:nvSpPr>
        <p:spPr>
          <a:xfrm>
            <a:off x="0" y="2708920"/>
            <a:ext cx="9144000" cy="4320480"/>
          </a:xfrm>
        </p:spPr>
        <p:txBody>
          <a:bodyPr/>
          <a:lstStyle/>
          <a:p>
            <a:pPr marL="457200" indent="-457200" algn="l">
              <a:buFontTx/>
              <a:buChar char="-"/>
            </a:pPr>
            <a:r>
              <a:rPr lang="es-ES" dirty="0" smtClean="0">
                <a:solidFill>
                  <a:schemeClr val="tx1"/>
                </a:solidFill>
              </a:rPr>
              <a:t>Igualdad ante la ley</a:t>
            </a:r>
          </a:p>
          <a:p>
            <a:pPr marL="457200" indent="-457200" algn="l">
              <a:buFontTx/>
              <a:buChar char="-"/>
            </a:pPr>
            <a:r>
              <a:rPr lang="es-ES" dirty="0" smtClean="0">
                <a:solidFill>
                  <a:schemeClr val="tx1"/>
                </a:solidFill>
              </a:rPr>
              <a:t>No discriminación</a:t>
            </a:r>
          </a:p>
          <a:p>
            <a:pPr marL="457200" indent="-457200" algn="l">
              <a:buFontTx/>
              <a:buChar char="-"/>
            </a:pPr>
            <a:r>
              <a:rPr lang="es-ES" dirty="0" smtClean="0">
                <a:solidFill>
                  <a:schemeClr val="tx1"/>
                </a:solidFill>
              </a:rPr>
              <a:t>Diversidad cultural, religiosa y lingüística</a:t>
            </a:r>
          </a:p>
          <a:p>
            <a:pPr marL="457200" indent="-457200" algn="l">
              <a:buFontTx/>
              <a:buChar char="-"/>
            </a:pPr>
            <a:r>
              <a:rPr lang="es-ES" dirty="0" smtClean="0">
                <a:solidFill>
                  <a:schemeClr val="tx1"/>
                </a:solidFill>
              </a:rPr>
              <a:t>Igualdad entre hombres y mujeres</a:t>
            </a:r>
          </a:p>
          <a:p>
            <a:pPr marL="457200" indent="-457200" algn="l">
              <a:buFontTx/>
              <a:buChar char="-"/>
            </a:pPr>
            <a:r>
              <a:rPr lang="es-ES" dirty="0" smtClean="0">
                <a:solidFill>
                  <a:schemeClr val="tx1"/>
                </a:solidFill>
              </a:rPr>
              <a:t>Derechos del menor</a:t>
            </a:r>
          </a:p>
          <a:p>
            <a:pPr marL="457200" indent="-457200" algn="l">
              <a:buFontTx/>
              <a:buChar char="-"/>
            </a:pPr>
            <a:r>
              <a:rPr lang="es-ES" dirty="0" smtClean="0">
                <a:solidFill>
                  <a:schemeClr val="tx1"/>
                </a:solidFill>
              </a:rPr>
              <a:t>Derechos de las personas mayores</a:t>
            </a:r>
          </a:p>
          <a:p>
            <a:pPr marL="457200" indent="-457200" algn="l">
              <a:buFontTx/>
              <a:buChar char="-"/>
            </a:pPr>
            <a:r>
              <a:rPr lang="es-ES" dirty="0" smtClean="0">
                <a:solidFill>
                  <a:schemeClr val="tx1"/>
                </a:solidFill>
              </a:rPr>
              <a:t>Integración de las personas con discapacidad</a:t>
            </a:r>
          </a:p>
          <a:p>
            <a:pPr marL="457200" indent="-457200" algn="l">
              <a:buFontTx/>
              <a:buChar char="-"/>
            </a:pPr>
            <a:endParaRPr lang="es-ES" dirty="0">
              <a:solidFill>
                <a:schemeClr val="tx1"/>
              </a:solidFill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3929" y="1124744"/>
            <a:ext cx="5112568" cy="24482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75220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188641"/>
            <a:ext cx="7772400" cy="1296143"/>
          </a:xfrm>
        </p:spPr>
        <p:txBody>
          <a:bodyPr>
            <a:normAutofit/>
          </a:bodyPr>
          <a:lstStyle/>
          <a:p>
            <a:r>
              <a:rPr lang="es-ES" b="1" dirty="0" smtClean="0">
                <a:solidFill>
                  <a:schemeClr val="accent1">
                    <a:lumMod val="75000"/>
                  </a:schemeClr>
                </a:solidFill>
              </a:rPr>
              <a:t>El Estado de Derecho</a:t>
            </a:r>
            <a:endParaRPr lang="es-ES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0" y="1584296"/>
            <a:ext cx="8276456" cy="5256584"/>
          </a:xfrm>
        </p:spPr>
        <p:txBody>
          <a:bodyPr>
            <a:noAutofit/>
          </a:bodyPr>
          <a:lstStyle/>
          <a:p>
            <a:pPr algn="l"/>
            <a:r>
              <a:rPr lang="es-ES" sz="2800" dirty="0" smtClean="0">
                <a:solidFill>
                  <a:schemeClr val="tx1"/>
                </a:solidFill>
              </a:rPr>
              <a:t>Todos los poderes públicos actúan siempre dentro de los límites fijados por la ley</a:t>
            </a:r>
          </a:p>
          <a:p>
            <a:pPr algn="l"/>
            <a:endParaRPr lang="es-ES" sz="2800" dirty="0">
              <a:solidFill>
                <a:schemeClr val="tx1"/>
              </a:solidFill>
            </a:endParaRPr>
          </a:p>
          <a:p>
            <a:pPr algn="l"/>
            <a:r>
              <a:rPr lang="es-ES" sz="2800" dirty="0" smtClean="0">
                <a:solidFill>
                  <a:schemeClr val="tx1"/>
                </a:solidFill>
              </a:rPr>
              <a:t>Engloba los siguientes </a:t>
            </a:r>
            <a:r>
              <a:rPr lang="es-ES" sz="2800" b="1" dirty="0" smtClean="0">
                <a:solidFill>
                  <a:schemeClr val="tx1"/>
                </a:solidFill>
              </a:rPr>
              <a:t>principios</a:t>
            </a:r>
            <a:r>
              <a:rPr lang="es-ES" sz="2800" dirty="0" smtClean="0">
                <a:solidFill>
                  <a:schemeClr val="tx1"/>
                </a:solidFill>
              </a:rPr>
              <a:t>:</a:t>
            </a:r>
          </a:p>
          <a:p>
            <a:pPr marL="457200" indent="-457200" algn="l">
              <a:buFontTx/>
              <a:buChar char="-"/>
            </a:pPr>
            <a:r>
              <a:rPr lang="es-ES" sz="2800" b="1" dirty="0" smtClean="0">
                <a:solidFill>
                  <a:schemeClr val="accent3">
                    <a:lumMod val="75000"/>
                  </a:schemeClr>
                </a:solidFill>
              </a:rPr>
              <a:t>Legalidad</a:t>
            </a:r>
          </a:p>
          <a:p>
            <a:pPr marL="457200" indent="-457200" algn="l">
              <a:buFontTx/>
              <a:buChar char="-"/>
            </a:pPr>
            <a:r>
              <a:rPr lang="es-ES" sz="2800" b="1" dirty="0" smtClean="0">
                <a:solidFill>
                  <a:schemeClr val="accent3">
                    <a:lumMod val="75000"/>
                  </a:schemeClr>
                </a:solidFill>
              </a:rPr>
              <a:t>Seguridad jurídica</a:t>
            </a:r>
          </a:p>
          <a:p>
            <a:pPr marL="457200" indent="-457200" algn="l">
              <a:buFontTx/>
              <a:buChar char="-"/>
            </a:pPr>
            <a:r>
              <a:rPr lang="es-ES" sz="2800" b="1" dirty="0" smtClean="0">
                <a:solidFill>
                  <a:schemeClr val="accent3">
                    <a:lumMod val="75000"/>
                  </a:schemeClr>
                </a:solidFill>
              </a:rPr>
              <a:t>Tutela judicial efectiva</a:t>
            </a:r>
          </a:p>
          <a:p>
            <a:pPr marL="457200" indent="-457200" algn="l">
              <a:buFontTx/>
              <a:buChar char="-"/>
            </a:pPr>
            <a:r>
              <a:rPr lang="es-ES" sz="2800" b="1" dirty="0" smtClean="0">
                <a:solidFill>
                  <a:schemeClr val="accent3">
                    <a:lumMod val="75000"/>
                  </a:schemeClr>
                </a:solidFill>
              </a:rPr>
              <a:t>Control judicial efectivo</a:t>
            </a:r>
          </a:p>
          <a:p>
            <a:pPr marL="457200" indent="-457200" algn="l">
              <a:buFontTx/>
              <a:buChar char="-"/>
            </a:pPr>
            <a:r>
              <a:rPr lang="es-ES" sz="2800" b="1" dirty="0" smtClean="0">
                <a:solidFill>
                  <a:schemeClr val="accent3">
                    <a:lumMod val="75000"/>
                  </a:schemeClr>
                </a:solidFill>
              </a:rPr>
              <a:t>Separación de poderes</a:t>
            </a:r>
          </a:p>
          <a:p>
            <a:pPr marL="457200" indent="-457200" algn="l">
              <a:buFontTx/>
              <a:buChar char="-"/>
            </a:pPr>
            <a:r>
              <a:rPr lang="es-ES" sz="2800" b="1" dirty="0" smtClean="0">
                <a:solidFill>
                  <a:schemeClr val="accent3">
                    <a:lumMod val="75000"/>
                  </a:schemeClr>
                </a:solidFill>
              </a:rPr>
              <a:t>Igualdad ante la ley</a:t>
            </a:r>
          </a:p>
          <a:p>
            <a:pPr marL="457200" indent="-457200" algn="l">
              <a:buFontTx/>
              <a:buChar char="-"/>
            </a:pPr>
            <a:endParaRPr lang="es-ES" sz="2800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1719" y="3594251"/>
            <a:ext cx="4823945" cy="32206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18605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539552" y="0"/>
            <a:ext cx="7772400" cy="1484784"/>
          </a:xfrm>
        </p:spPr>
        <p:txBody>
          <a:bodyPr>
            <a:normAutofit/>
          </a:bodyPr>
          <a:lstStyle/>
          <a:p>
            <a:r>
              <a:rPr lang="es-ES" b="1" dirty="0" smtClean="0">
                <a:solidFill>
                  <a:schemeClr val="accent1">
                    <a:lumMod val="75000"/>
                  </a:schemeClr>
                </a:solidFill>
              </a:rPr>
              <a:t>El respeto de los derechos humanos</a:t>
            </a:r>
            <a:endParaRPr lang="es-ES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" name="Subtítulo 3"/>
          <p:cNvSpPr>
            <a:spLocks noGrp="1"/>
          </p:cNvSpPr>
          <p:nvPr>
            <p:ph type="subTitle" idx="1"/>
          </p:nvPr>
        </p:nvSpPr>
        <p:spPr>
          <a:xfrm>
            <a:off x="251520" y="1484784"/>
            <a:ext cx="8712968" cy="5373216"/>
          </a:xfrm>
        </p:spPr>
        <p:txBody>
          <a:bodyPr/>
          <a:lstStyle/>
          <a:p>
            <a:pPr algn="l"/>
            <a:endParaRPr lang="es-ES" dirty="0" smtClean="0"/>
          </a:p>
          <a:p>
            <a:pPr algn="l"/>
            <a:endParaRPr lang="es-ES" dirty="0"/>
          </a:p>
          <a:p>
            <a:pPr algn="l"/>
            <a:r>
              <a:rPr lang="es-ES" b="1" dirty="0" smtClean="0">
                <a:solidFill>
                  <a:schemeClr val="accent3">
                    <a:lumMod val="75000"/>
                  </a:schemeClr>
                </a:solidFill>
              </a:rPr>
              <a:t>La Carta de los Derechos Fundamentales de la UE</a:t>
            </a:r>
          </a:p>
          <a:p>
            <a:pPr algn="l"/>
            <a:r>
              <a:rPr lang="es-ES" dirty="0" smtClean="0">
                <a:solidFill>
                  <a:schemeClr val="tx1"/>
                </a:solidFill>
              </a:rPr>
              <a:t>Documento en el que se recogen todos los derechos civiles, políticos, económicos y sociales de los ciudadanos europeos</a:t>
            </a:r>
          </a:p>
          <a:p>
            <a:pPr marL="457200" indent="-457200" algn="l">
              <a:buFontTx/>
              <a:buChar char="-"/>
            </a:pPr>
            <a:endParaRPr lang="es-ES" dirty="0">
              <a:solidFill>
                <a:schemeClr val="tx1"/>
              </a:solidFill>
            </a:endParaRPr>
          </a:p>
          <a:p>
            <a:pPr algn="l"/>
            <a:r>
              <a:rPr lang="es-ES" dirty="0" smtClean="0">
                <a:solidFill>
                  <a:schemeClr val="tx1"/>
                </a:solidFill>
              </a:rPr>
              <a:t>Aprobada en el Consejo europeo de Colonia (1999)</a:t>
            </a:r>
            <a:endParaRPr lang="es-ES" dirty="0">
              <a:solidFill>
                <a:schemeClr val="tx1"/>
              </a:solidFill>
            </a:endParaRPr>
          </a:p>
        </p:txBody>
      </p:sp>
      <p:sp>
        <p:nvSpPr>
          <p:cNvPr id="3" name="Flecha abajo 2"/>
          <p:cNvSpPr/>
          <p:nvPr/>
        </p:nvSpPr>
        <p:spPr>
          <a:xfrm>
            <a:off x="4406320" y="1489368"/>
            <a:ext cx="484632" cy="114072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Flecha abajo 4"/>
          <p:cNvSpPr/>
          <p:nvPr/>
        </p:nvSpPr>
        <p:spPr>
          <a:xfrm>
            <a:off x="4211960" y="4797152"/>
            <a:ext cx="436676" cy="50405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08068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332657"/>
            <a:ext cx="8458200" cy="1224135"/>
          </a:xfrm>
        </p:spPr>
        <p:txBody>
          <a:bodyPr>
            <a:normAutofit fontScale="90000"/>
          </a:bodyPr>
          <a:lstStyle/>
          <a:p>
            <a:r>
              <a:rPr lang="es-ES" b="1" dirty="0" smtClean="0">
                <a:solidFill>
                  <a:schemeClr val="accent1">
                    <a:lumMod val="75000"/>
                  </a:schemeClr>
                </a:solidFill>
              </a:rPr>
              <a:t>¿Cómo se garantizan estos derechos?</a:t>
            </a:r>
            <a:endParaRPr lang="es-ES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0" y="1412776"/>
            <a:ext cx="9144000" cy="5445224"/>
          </a:xfrm>
        </p:spPr>
        <p:txBody>
          <a:bodyPr/>
          <a:lstStyle/>
          <a:p>
            <a:pPr algn="l"/>
            <a:r>
              <a:rPr lang="es-ES" b="1" dirty="0" smtClean="0">
                <a:solidFill>
                  <a:schemeClr val="accent3">
                    <a:lumMod val="75000"/>
                  </a:schemeClr>
                </a:solidFill>
              </a:rPr>
              <a:t>Mecanismo de Condicionalidad del Estado de Derecho (enero 2021)</a:t>
            </a:r>
          </a:p>
          <a:p>
            <a:pPr algn="l"/>
            <a:r>
              <a:rPr lang="es-ES" dirty="0"/>
              <a:t> </a:t>
            </a:r>
            <a:r>
              <a:rPr lang="es-ES" dirty="0" smtClean="0"/>
              <a:t>                                    </a:t>
            </a:r>
          </a:p>
          <a:p>
            <a:pPr algn="l"/>
            <a:r>
              <a:rPr lang="es-ES" dirty="0" smtClean="0">
                <a:solidFill>
                  <a:schemeClr val="tx1"/>
                </a:solidFill>
              </a:rPr>
              <a:t>Permite suspender los fondos europeos a aquellos países que violen los principios del Estado de Derecho y no se alinean con los valores fundacionales recogidos en el  artículo 2 del TUE.  </a:t>
            </a:r>
          </a:p>
          <a:p>
            <a:pPr algn="l"/>
            <a:endParaRPr lang="es-ES" dirty="0" smtClean="0">
              <a:solidFill>
                <a:schemeClr val="tx1"/>
              </a:solidFill>
            </a:endParaRPr>
          </a:p>
          <a:p>
            <a:pPr algn="l"/>
            <a:r>
              <a:rPr lang="es-ES" dirty="0" smtClean="0">
                <a:solidFill>
                  <a:schemeClr val="tx1"/>
                </a:solidFill>
              </a:rPr>
              <a:t>Procedimiento largo, complejo y garantista                            </a:t>
            </a:r>
            <a:endParaRPr lang="es-ES" dirty="0">
              <a:solidFill>
                <a:schemeClr val="tx1"/>
              </a:solidFill>
            </a:endParaRPr>
          </a:p>
        </p:txBody>
      </p:sp>
      <p:sp>
        <p:nvSpPr>
          <p:cNvPr id="4" name="Flecha abajo 3"/>
          <p:cNvSpPr/>
          <p:nvPr/>
        </p:nvSpPr>
        <p:spPr>
          <a:xfrm>
            <a:off x="3491880" y="2492896"/>
            <a:ext cx="504056" cy="64807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Flecha abajo 4"/>
          <p:cNvSpPr/>
          <p:nvPr/>
        </p:nvSpPr>
        <p:spPr>
          <a:xfrm>
            <a:off x="3491880" y="5229200"/>
            <a:ext cx="504056" cy="50405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946972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1"/>
            <a:ext cx="7772400" cy="1052735"/>
          </a:xfrm>
        </p:spPr>
        <p:txBody>
          <a:bodyPr/>
          <a:lstStyle/>
          <a:p>
            <a:r>
              <a:rPr lang="es-ES" b="1" dirty="0" smtClean="0">
                <a:solidFill>
                  <a:schemeClr val="accent1">
                    <a:lumMod val="75000"/>
                  </a:schemeClr>
                </a:solidFill>
              </a:rPr>
              <a:t>¿Se ha aplicado?</a:t>
            </a:r>
            <a:endParaRPr lang="es-ES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07504" y="1052736"/>
            <a:ext cx="8928992" cy="5805264"/>
          </a:xfrm>
        </p:spPr>
        <p:txBody>
          <a:bodyPr/>
          <a:lstStyle/>
          <a:p>
            <a:pPr algn="l"/>
            <a:r>
              <a:rPr lang="es-ES" b="1" dirty="0" smtClean="0">
                <a:solidFill>
                  <a:schemeClr val="accent3">
                    <a:lumMod val="75000"/>
                  </a:schemeClr>
                </a:solidFill>
              </a:rPr>
              <a:t>Hungría </a:t>
            </a:r>
          </a:p>
          <a:p>
            <a:pPr marL="457200" indent="-457200" algn="l">
              <a:buFontTx/>
              <a:buChar char="-"/>
            </a:pPr>
            <a:r>
              <a:rPr lang="es-ES" dirty="0" smtClean="0">
                <a:solidFill>
                  <a:schemeClr val="tx1"/>
                </a:solidFill>
              </a:rPr>
              <a:t>calificada como “autocracia electoral” por el Parlamento Europeo </a:t>
            </a:r>
          </a:p>
          <a:p>
            <a:pPr marL="457200" indent="-457200" algn="l">
              <a:buFontTx/>
              <a:buChar char="-"/>
            </a:pPr>
            <a:r>
              <a:rPr lang="es-ES" dirty="0" smtClean="0">
                <a:solidFill>
                  <a:schemeClr val="tx1"/>
                </a:solidFill>
              </a:rPr>
              <a:t>interferencias en el poder judicial</a:t>
            </a:r>
          </a:p>
          <a:p>
            <a:pPr algn="l"/>
            <a:r>
              <a:rPr lang="es-ES" b="1" dirty="0" smtClean="0">
                <a:solidFill>
                  <a:schemeClr val="accent3">
                    <a:lumMod val="75000"/>
                  </a:schemeClr>
                </a:solidFill>
              </a:rPr>
              <a:t>Polonia </a:t>
            </a:r>
          </a:p>
          <a:p>
            <a:pPr marL="457200" indent="-457200" algn="l">
              <a:buFontTx/>
              <a:buChar char="-"/>
            </a:pPr>
            <a:r>
              <a:rPr lang="es-ES" dirty="0">
                <a:solidFill>
                  <a:schemeClr val="tx1"/>
                </a:solidFill>
              </a:rPr>
              <a:t>n</a:t>
            </a:r>
            <a:r>
              <a:rPr lang="es-ES" dirty="0" smtClean="0">
                <a:solidFill>
                  <a:schemeClr val="tx1"/>
                </a:solidFill>
              </a:rPr>
              <a:t>o garantizar la independencia del poder judicial</a:t>
            </a:r>
          </a:p>
          <a:p>
            <a:pPr marL="457200" indent="-457200" algn="l">
              <a:buFontTx/>
              <a:buChar char="-"/>
            </a:pPr>
            <a:r>
              <a:rPr lang="es-ES" dirty="0" smtClean="0">
                <a:solidFill>
                  <a:schemeClr val="tx1"/>
                </a:solidFill>
              </a:rPr>
              <a:t>retroceso de derechos sexuales y reproductivos </a:t>
            </a:r>
          </a:p>
          <a:p>
            <a:pPr marL="457200" indent="-457200" algn="l">
              <a:buFontTx/>
              <a:buChar char="-"/>
            </a:pPr>
            <a:r>
              <a:rPr lang="es-ES" dirty="0" smtClean="0">
                <a:solidFill>
                  <a:schemeClr val="tx1"/>
                </a:solidFill>
              </a:rPr>
              <a:t>zonas libres de ideología LGTBI</a:t>
            </a:r>
          </a:p>
          <a:p>
            <a:pPr marL="457200" indent="-457200" algn="l">
              <a:buFontTx/>
              <a:buChar char="-"/>
            </a:pPr>
            <a:r>
              <a:rPr lang="es-ES" dirty="0" smtClean="0">
                <a:solidFill>
                  <a:schemeClr val="tx1"/>
                </a:solidFill>
              </a:rPr>
              <a:t>Restricción del derecho de aborto</a:t>
            </a:r>
          </a:p>
          <a:p>
            <a:pPr algn="l"/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3752319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116633"/>
            <a:ext cx="7772400" cy="936103"/>
          </a:xfrm>
        </p:spPr>
        <p:txBody>
          <a:bodyPr/>
          <a:lstStyle/>
          <a:p>
            <a:pPr algn="l"/>
            <a:r>
              <a:rPr lang="es-ES" b="1" dirty="0" smtClean="0">
                <a:solidFill>
                  <a:schemeClr val="accent1">
                    <a:lumMod val="75000"/>
                  </a:schemeClr>
                </a:solidFill>
              </a:rPr>
              <a:t>¿Es un mecanismo efectivo?</a:t>
            </a:r>
            <a:endParaRPr lang="es-ES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0" y="1340768"/>
            <a:ext cx="7164288" cy="5517232"/>
          </a:xfrm>
        </p:spPr>
        <p:txBody>
          <a:bodyPr/>
          <a:lstStyle/>
          <a:p>
            <a:pPr algn="l"/>
            <a:r>
              <a:rPr lang="es-ES" dirty="0" smtClean="0">
                <a:solidFill>
                  <a:schemeClr val="tx1"/>
                </a:solidFill>
              </a:rPr>
              <a:t>¿Contribuyó al resultado electoral de Polonia?</a:t>
            </a:r>
          </a:p>
          <a:p>
            <a:pPr algn="l"/>
            <a:r>
              <a:rPr lang="es-ES" dirty="0" smtClean="0">
                <a:solidFill>
                  <a:schemeClr val="tx1"/>
                </a:solidFill>
              </a:rPr>
              <a:t> Derrota del Partido Ley y Justicia</a:t>
            </a:r>
          </a:p>
          <a:p>
            <a:pPr algn="l"/>
            <a:endParaRPr lang="es-ES" dirty="0">
              <a:solidFill>
                <a:schemeClr val="tx1"/>
              </a:solidFill>
            </a:endParaRPr>
          </a:p>
          <a:p>
            <a:pPr algn="l"/>
            <a:endParaRPr lang="es-ES" sz="4400" b="1" dirty="0" smtClean="0">
              <a:solidFill>
                <a:srgbClr val="4F81BD">
                  <a:lumMod val="75000"/>
                </a:srgbClr>
              </a:solidFill>
              <a:ea typeface="+mj-ea"/>
              <a:cs typeface="+mj-cs"/>
            </a:endParaRPr>
          </a:p>
          <a:p>
            <a:pPr algn="l"/>
            <a:r>
              <a:rPr lang="es-ES" sz="4400" b="1" dirty="0" smtClean="0">
                <a:solidFill>
                  <a:srgbClr val="4F81BD">
                    <a:lumMod val="75000"/>
                  </a:srgbClr>
                </a:solidFill>
                <a:ea typeface="+mj-ea"/>
                <a:cs typeface="+mj-cs"/>
              </a:rPr>
              <a:t>¿Sería efectivo con un país grande y no receptor de fondos?</a:t>
            </a:r>
          </a:p>
          <a:p>
            <a:endParaRPr lang="es-ES" sz="4400" dirty="0" smtClean="0">
              <a:solidFill>
                <a:schemeClr val="tx1"/>
              </a:solidFill>
            </a:endParaRPr>
          </a:p>
        </p:txBody>
      </p:sp>
      <p:sp>
        <p:nvSpPr>
          <p:cNvPr id="4" name="Flecha abajo 3"/>
          <p:cNvSpPr/>
          <p:nvPr/>
        </p:nvSpPr>
        <p:spPr>
          <a:xfrm>
            <a:off x="3851920" y="1952836"/>
            <a:ext cx="288032" cy="50405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8" name="Imagen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8224" y="3356992"/>
            <a:ext cx="2653020" cy="35010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21814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404665"/>
            <a:ext cx="7772400" cy="1368152"/>
          </a:xfrm>
        </p:spPr>
        <p:txBody>
          <a:bodyPr>
            <a:normAutofit fontScale="90000"/>
          </a:bodyPr>
          <a:lstStyle/>
          <a:p>
            <a:r>
              <a:rPr lang="es-ES" b="1" dirty="0" smtClean="0">
                <a:solidFill>
                  <a:schemeClr val="accent1">
                    <a:lumMod val="75000"/>
                  </a:schemeClr>
                </a:solidFill>
              </a:rPr>
              <a:t>¿Es un mecanismo ideológicamente sesgado?</a:t>
            </a:r>
            <a:endParaRPr lang="es-ES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323528" y="2420888"/>
            <a:ext cx="8424936" cy="4437112"/>
          </a:xfrm>
        </p:spPr>
        <p:txBody>
          <a:bodyPr/>
          <a:lstStyle/>
          <a:p>
            <a:pPr algn="l"/>
            <a:r>
              <a:rPr lang="es-ES" dirty="0" smtClean="0">
                <a:solidFill>
                  <a:schemeClr val="tx1"/>
                </a:solidFill>
              </a:rPr>
              <a:t>“La UE no funciona a la carta, no se pueden conservar los derechos sin respetar los deberes”</a:t>
            </a:r>
          </a:p>
          <a:p>
            <a:pPr algn="l"/>
            <a:endParaRPr lang="es-ES" dirty="0">
              <a:solidFill>
                <a:schemeClr val="tx1"/>
              </a:solidFill>
            </a:endParaRPr>
          </a:p>
          <a:p>
            <a:pPr algn="l"/>
            <a:r>
              <a:rPr lang="es-ES" dirty="0" smtClean="0">
                <a:solidFill>
                  <a:schemeClr val="tx1"/>
                </a:solidFill>
              </a:rPr>
              <a:t>Todos los países firmaron el artículo 2 del TUE</a:t>
            </a:r>
          </a:p>
          <a:p>
            <a:pPr algn="l"/>
            <a:endParaRPr lang="es-ES" dirty="0">
              <a:solidFill>
                <a:schemeClr val="tx1"/>
              </a:solidFill>
            </a:endParaRPr>
          </a:p>
          <a:p>
            <a:pPr algn="l"/>
            <a:r>
              <a:rPr lang="es-ES" dirty="0" smtClean="0">
                <a:solidFill>
                  <a:schemeClr val="tx1"/>
                </a:solidFill>
              </a:rPr>
              <a:t>Todos los países firmaron la declaración Universal de Derechos Humanos</a:t>
            </a:r>
            <a:endParaRPr lang="es-E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87632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323528" y="332657"/>
            <a:ext cx="8568952" cy="1440159"/>
          </a:xfrm>
        </p:spPr>
        <p:txBody>
          <a:bodyPr/>
          <a:lstStyle/>
          <a:p>
            <a:r>
              <a:rPr lang="es-ES" b="1" dirty="0" smtClean="0">
                <a:solidFill>
                  <a:schemeClr val="tx2">
                    <a:lumMod val="50000"/>
                  </a:schemeClr>
                </a:solidFill>
              </a:rPr>
              <a:t>Las principales instituciones europeas</a:t>
            </a:r>
            <a:endParaRPr lang="es-ES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323528" y="2348880"/>
            <a:ext cx="7448872" cy="4509120"/>
          </a:xfrm>
        </p:spPr>
        <p:txBody>
          <a:bodyPr>
            <a:normAutofit lnSpcReduction="10000"/>
          </a:bodyPr>
          <a:lstStyle/>
          <a:p>
            <a:pPr marL="514350" indent="-514350" algn="l">
              <a:buAutoNum type="arabicPeriod"/>
            </a:pPr>
            <a:r>
              <a:rPr lang="es-ES" b="1" dirty="0" smtClean="0">
                <a:solidFill>
                  <a:schemeClr val="accent3">
                    <a:lumMod val="50000"/>
                  </a:schemeClr>
                </a:solidFill>
              </a:rPr>
              <a:t>El Parlamento Europeo</a:t>
            </a:r>
          </a:p>
          <a:p>
            <a:pPr marL="514350" indent="-514350" algn="l">
              <a:buAutoNum type="arabicPeriod"/>
            </a:pPr>
            <a:r>
              <a:rPr lang="es-ES" b="1" dirty="0" smtClean="0">
                <a:solidFill>
                  <a:schemeClr val="accent3">
                    <a:lumMod val="50000"/>
                  </a:schemeClr>
                </a:solidFill>
              </a:rPr>
              <a:t>El Consejo Europeo</a:t>
            </a:r>
          </a:p>
          <a:p>
            <a:pPr marL="514350" indent="-514350" algn="l">
              <a:buAutoNum type="arabicPeriod"/>
            </a:pPr>
            <a:r>
              <a:rPr lang="es-ES" b="1" dirty="0" smtClean="0">
                <a:solidFill>
                  <a:schemeClr val="accent3">
                    <a:lumMod val="50000"/>
                  </a:schemeClr>
                </a:solidFill>
              </a:rPr>
              <a:t>El Consejo de la Unión Europea</a:t>
            </a:r>
          </a:p>
          <a:p>
            <a:pPr marL="514350" indent="-514350" algn="l">
              <a:buAutoNum type="arabicPeriod"/>
            </a:pPr>
            <a:r>
              <a:rPr lang="es-ES" b="1" dirty="0" smtClean="0">
                <a:solidFill>
                  <a:schemeClr val="accent3">
                    <a:lumMod val="50000"/>
                  </a:schemeClr>
                </a:solidFill>
              </a:rPr>
              <a:t>La Comisión Europea</a:t>
            </a:r>
          </a:p>
          <a:p>
            <a:pPr marL="514350" indent="-514350" algn="l">
              <a:buAutoNum type="arabicPeriod"/>
            </a:pPr>
            <a:r>
              <a:rPr lang="es-ES" b="1" dirty="0" smtClean="0">
                <a:solidFill>
                  <a:schemeClr val="accent3">
                    <a:lumMod val="50000"/>
                  </a:schemeClr>
                </a:solidFill>
              </a:rPr>
              <a:t>El Tribunal de Justicia de la Unión Europea</a:t>
            </a:r>
          </a:p>
          <a:p>
            <a:pPr marL="514350" indent="-514350" algn="l">
              <a:buAutoNum type="arabicPeriod"/>
            </a:pPr>
            <a:r>
              <a:rPr lang="es-ES" b="1" dirty="0" smtClean="0">
                <a:solidFill>
                  <a:schemeClr val="accent3">
                    <a:lumMod val="50000"/>
                  </a:schemeClr>
                </a:solidFill>
              </a:rPr>
              <a:t>El Banco Central Europeo</a:t>
            </a:r>
          </a:p>
          <a:p>
            <a:pPr marL="514350" indent="-514350" algn="l">
              <a:buAutoNum type="arabicPeriod"/>
            </a:pPr>
            <a:r>
              <a:rPr lang="es-ES" b="1" dirty="0" smtClean="0">
                <a:solidFill>
                  <a:schemeClr val="accent3">
                    <a:lumMod val="50000"/>
                  </a:schemeClr>
                </a:solidFill>
              </a:rPr>
              <a:t>El Tribunal de Cuentas</a:t>
            </a:r>
          </a:p>
          <a:p>
            <a:pPr marL="514350" indent="-514350" algn="l">
              <a:buAutoNum type="arabicPeriod"/>
            </a:pPr>
            <a:endParaRPr lang="es-ES" sz="2800" b="1" dirty="0">
              <a:solidFill>
                <a:schemeClr val="accent3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8841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11560" y="332657"/>
            <a:ext cx="6624736" cy="1224135"/>
          </a:xfrm>
        </p:spPr>
        <p:txBody>
          <a:bodyPr/>
          <a:lstStyle/>
          <a:p>
            <a:pPr algn="l"/>
            <a:r>
              <a:rPr lang="es-ES" b="1" dirty="0" smtClean="0">
                <a:solidFill>
                  <a:schemeClr val="accent1">
                    <a:lumMod val="75000"/>
                  </a:schemeClr>
                </a:solidFill>
              </a:rPr>
              <a:t>El parlamento</a:t>
            </a:r>
            <a:endParaRPr lang="es-ES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07504" y="3113899"/>
            <a:ext cx="8568952" cy="3744101"/>
          </a:xfrm>
        </p:spPr>
        <p:txBody>
          <a:bodyPr/>
          <a:lstStyle/>
          <a:p>
            <a:pPr algn="l"/>
            <a:r>
              <a:rPr lang="es-ES" b="1" dirty="0" smtClean="0">
                <a:solidFill>
                  <a:schemeClr val="accent3">
                    <a:lumMod val="75000"/>
                  </a:schemeClr>
                </a:solidFill>
              </a:rPr>
              <a:t>Sede :</a:t>
            </a:r>
            <a:r>
              <a:rPr lang="es-ES" dirty="0" smtClean="0"/>
              <a:t> </a:t>
            </a:r>
            <a:r>
              <a:rPr lang="es-ES" dirty="0" smtClean="0">
                <a:solidFill>
                  <a:schemeClr val="tx1"/>
                </a:solidFill>
              </a:rPr>
              <a:t>Estrasburgo, Bruselas</a:t>
            </a:r>
          </a:p>
          <a:p>
            <a:pPr algn="l"/>
            <a:r>
              <a:rPr lang="es-ES" b="1" dirty="0" smtClean="0">
                <a:solidFill>
                  <a:schemeClr val="accent3">
                    <a:lumMod val="75000"/>
                  </a:schemeClr>
                </a:solidFill>
              </a:rPr>
              <a:t>Composición: </a:t>
            </a:r>
            <a:r>
              <a:rPr lang="es-ES" dirty="0" smtClean="0">
                <a:solidFill>
                  <a:schemeClr val="tx1"/>
                </a:solidFill>
              </a:rPr>
              <a:t>705 europarlamentarios</a:t>
            </a:r>
          </a:p>
          <a:p>
            <a:pPr algn="l"/>
            <a:r>
              <a:rPr lang="es-ES" b="1" dirty="0" smtClean="0">
                <a:solidFill>
                  <a:schemeClr val="accent3">
                    <a:lumMod val="75000"/>
                  </a:schemeClr>
                </a:solidFill>
              </a:rPr>
              <a:t>Funciones: </a:t>
            </a:r>
          </a:p>
          <a:p>
            <a:pPr marL="457200" indent="-457200" algn="l">
              <a:buFontTx/>
              <a:buChar char="-"/>
            </a:pPr>
            <a:r>
              <a:rPr lang="es-ES" dirty="0" smtClean="0">
                <a:solidFill>
                  <a:schemeClr val="tx1"/>
                </a:solidFill>
              </a:rPr>
              <a:t>Aprueba la legislación de la UE</a:t>
            </a:r>
          </a:p>
          <a:p>
            <a:pPr marL="457200" indent="-457200" algn="l">
              <a:buFontTx/>
              <a:buChar char="-"/>
            </a:pPr>
            <a:r>
              <a:rPr lang="es-ES" dirty="0" smtClean="0">
                <a:solidFill>
                  <a:schemeClr val="tx1"/>
                </a:solidFill>
              </a:rPr>
              <a:t>Supervisa y controla las instituciones</a:t>
            </a:r>
          </a:p>
          <a:p>
            <a:pPr marL="457200" indent="-457200" algn="l">
              <a:buFontTx/>
              <a:buChar char="-"/>
            </a:pPr>
            <a:r>
              <a:rPr lang="es-ES" dirty="0" smtClean="0">
                <a:solidFill>
                  <a:schemeClr val="tx1"/>
                </a:solidFill>
              </a:rPr>
              <a:t>Aprueba los presupuestos</a:t>
            </a:r>
          </a:p>
          <a:p>
            <a:pPr algn="l"/>
            <a:endParaRPr lang="es-ES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9996" y="332657"/>
            <a:ext cx="4924004" cy="27812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85964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www.europarl.europa.eu/resources/library/images/20230216PHT75604/20230216PHT75604_original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78828"/>
            <a:ext cx="9144000" cy="67791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007794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0" y="116632"/>
            <a:ext cx="3563888" cy="2232248"/>
          </a:xfrm>
        </p:spPr>
        <p:txBody>
          <a:bodyPr>
            <a:normAutofit/>
          </a:bodyPr>
          <a:lstStyle/>
          <a:p>
            <a:pPr algn="l"/>
            <a:r>
              <a:rPr lang="es-ES" sz="4000" b="1" dirty="0" smtClean="0">
                <a:solidFill>
                  <a:schemeClr val="accent1">
                    <a:lumMod val="75000"/>
                  </a:schemeClr>
                </a:solidFill>
              </a:rPr>
              <a:t>Número de escaños por país (2019)</a:t>
            </a:r>
            <a:endParaRPr lang="es-ES" sz="40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3888" y="116632"/>
            <a:ext cx="5580112" cy="6741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36443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83528" y="0"/>
            <a:ext cx="7992888" cy="476672"/>
          </a:xfrm>
        </p:spPr>
        <p:txBody>
          <a:bodyPr>
            <a:normAutofit fontScale="90000"/>
          </a:bodyPr>
          <a:lstStyle/>
          <a:p>
            <a:r>
              <a:rPr lang="es-ES" b="1" dirty="0" smtClean="0">
                <a:solidFill>
                  <a:schemeClr val="tx2"/>
                </a:solidFill>
              </a:rPr>
              <a:t>Número escaños junio 2024 (720)</a:t>
            </a:r>
            <a:endParaRPr lang="es-ES" b="1" dirty="0">
              <a:solidFill>
                <a:schemeClr val="tx2"/>
              </a:solidFill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16" y="574884"/>
            <a:ext cx="8856984" cy="6285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3637073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1"/>
            <a:ext cx="6982544" cy="836712"/>
          </a:xfrm>
        </p:spPr>
        <p:txBody>
          <a:bodyPr>
            <a:normAutofit/>
          </a:bodyPr>
          <a:lstStyle/>
          <a:p>
            <a:pPr algn="l"/>
            <a:r>
              <a:rPr lang="es-ES" b="1" dirty="0" smtClean="0">
                <a:solidFill>
                  <a:schemeClr val="accent1">
                    <a:lumMod val="75000"/>
                  </a:schemeClr>
                </a:solidFill>
              </a:rPr>
              <a:t>El consejo Europeo</a:t>
            </a:r>
            <a:endParaRPr lang="es-ES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0" y="1700808"/>
            <a:ext cx="8964488" cy="5328592"/>
          </a:xfrm>
        </p:spPr>
        <p:txBody>
          <a:bodyPr/>
          <a:lstStyle/>
          <a:p>
            <a:pPr algn="l"/>
            <a:endParaRPr lang="es-ES" dirty="0" smtClean="0"/>
          </a:p>
          <a:p>
            <a:pPr algn="l"/>
            <a:endParaRPr lang="es-ES" dirty="0"/>
          </a:p>
          <a:p>
            <a:pPr algn="l"/>
            <a:r>
              <a:rPr lang="es-ES" b="1" dirty="0" smtClean="0">
                <a:solidFill>
                  <a:schemeClr val="accent3">
                    <a:lumMod val="75000"/>
                  </a:schemeClr>
                </a:solidFill>
              </a:rPr>
              <a:t>Sede: </a:t>
            </a:r>
            <a:r>
              <a:rPr lang="es-ES" dirty="0" smtClean="0">
                <a:solidFill>
                  <a:schemeClr val="tx1"/>
                </a:solidFill>
              </a:rPr>
              <a:t>Bruselas</a:t>
            </a:r>
          </a:p>
          <a:p>
            <a:pPr algn="l"/>
            <a:r>
              <a:rPr lang="es-ES" b="1" dirty="0" smtClean="0">
                <a:solidFill>
                  <a:schemeClr val="accent3">
                    <a:lumMod val="75000"/>
                  </a:schemeClr>
                </a:solidFill>
              </a:rPr>
              <a:t>Composición: </a:t>
            </a:r>
            <a:r>
              <a:rPr lang="es-ES" dirty="0" smtClean="0">
                <a:solidFill>
                  <a:schemeClr val="tx1"/>
                </a:solidFill>
              </a:rPr>
              <a:t>Jefes de Estado y de gobierno (27+2)</a:t>
            </a:r>
          </a:p>
          <a:p>
            <a:pPr algn="l"/>
            <a:r>
              <a:rPr lang="es-ES" b="1" dirty="0" smtClean="0">
                <a:solidFill>
                  <a:schemeClr val="accent3">
                    <a:lumMod val="75000"/>
                  </a:schemeClr>
                </a:solidFill>
              </a:rPr>
              <a:t>Funciones: </a:t>
            </a:r>
          </a:p>
          <a:p>
            <a:pPr marL="457200" indent="-457200" algn="l">
              <a:buFontTx/>
              <a:buChar char="-"/>
            </a:pPr>
            <a:r>
              <a:rPr lang="es-ES" dirty="0" smtClean="0">
                <a:solidFill>
                  <a:schemeClr val="tx1"/>
                </a:solidFill>
              </a:rPr>
              <a:t>Decide la orientación y las prioridades políticas</a:t>
            </a:r>
          </a:p>
          <a:p>
            <a:pPr marL="457200" indent="-457200" algn="l">
              <a:buFontTx/>
              <a:buChar char="-"/>
            </a:pPr>
            <a:r>
              <a:rPr lang="es-ES" dirty="0" smtClean="0">
                <a:solidFill>
                  <a:schemeClr val="tx1"/>
                </a:solidFill>
              </a:rPr>
              <a:t>Se ocupa de las cuestiones de mayor importancia</a:t>
            </a:r>
          </a:p>
          <a:p>
            <a:pPr marL="457200" indent="-457200" algn="l">
              <a:buFontTx/>
              <a:buChar char="-"/>
            </a:pPr>
            <a:r>
              <a:rPr lang="es-ES" dirty="0" smtClean="0">
                <a:solidFill>
                  <a:schemeClr val="tx1"/>
                </a:solidFill>
              </a:rPr>
              <a:t>Establece la política exterior y de seguridad</a:t>
            </a:r>
            <a:endParaRPr lang="es-ES" dirty="0">
              <a:solidFill>
                <a:schemeClr val="tx1"/>
              </a:solidFill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2244" y="692696"/>
            <a:ext cx="4634880" cy="2819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66194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0" y="116632"/>
            <a:ext cx="6876256" cy="783730"/>
          </a:xfrm>
        </p:spPr>
        <p:txBody>
          <a:bodyPr>
            <a:normAutofit fontScale="90000"/>
          </a:bodyPr>
          <a:lstStyle/>
          <a:p>
            <a:pPr algn="l"/>
            <a:r>
              <a:rPr lang="es-ES" b="1" dirty="0" smtClean="0">
                <a:solidFill>
                  <a:schemeClr val="accent1">
                    <a:lumMod val="75000"/>
                  </a:schemeClr>
                </a:solidFill>
              </a:rPr>
              <a:t>El Consejo de la Unión Europea</a:t>
            </a:r>
            <a:endParaRPr lang="es-ES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79512" y="2420888"/>
            <a:ext cx="9073008" cy="4437112"/>
          </a:xfrm>
        </p:spPr>
        <p:txBody>
          <a:bodyPr>
            <a:normAutofit lnSpcReduction="10000"/>
          </a:bodyPr>
          <a:lstStyle/>
          <a:p>
            <a:pPr algn="l"/>
            <a:r>
              <a:rPr lang="es-ES" b="1" dirty="0" smtClean="0">
                <a:solidFill>
                  <a:schemeClr val="accent3">
                    <a:lumMod val="50000"/>
                  </a:schemeClr>
                </a:solidFill>
              </a:rPr>
              <a:t>Sede</a:t>
            </a:r>
            <a:r>
              <a:rPr lang="es-ES" dirty="0" smtClean="0"/>
              <a:t>: </a:t>
            </a:r>
            <a:r>
              <a:rPr lang="es-ES" dirty="0" smtClean="0">
                <a:solidFill>
                  <a:schemeClr val="tx1"/>
                </a:solidFill>
              </a:rPr>
              <a:t>Bruselas</a:t>
            </a:r>
          </a:p>
          <a:p>
            <a:pPr algn="l"/>
            <a:r>
              <a:rPr lang="es-ES" b="1" dirty="0" smtClean="0">
                <a:solidFill>
                  <a:schemeClr val="accent3">
                    <a:lumMod val="50000"/>
                  </a:schemeClr>
                </a:solidFill>
              </a:rPr>
              <a:t>Composición: </a:t>
            </a:r>
            <a:r>
              <a:rPr lang="es-ES" dirty="0" smtClean="0">
                <a:solidFill>
                  <a:schemeClr val="tx1"/>
                </a:solidFill>
              </a:rPr>
              <a:t>Ministros de cada Estado</a:t>
            </a:r>
          </a:p>
          <a:p>
            <a:pPr algn="l"/>
            <a:r>
              <a:rPr lang="es-ES" b="1" dirty="0" smtClean="0">
                <a:solidFill>
                  <a:schemeClr val="accent3">
                    <a:lumMod val="50000"/>
                  </a:schemeClr>
                </a:solidFill>
              </a:rPr>
              <a:t>Funciones: </a:t>
            </a:r>
          </a:p>
          <a:p>
            <a:pPr marL="457200" indent="-457200" algn="l">
              <a:buFontTx/>
              <a:buChar char="-"/>
            </a:pPr>
            <a:r>
              <a:rPr lang="es-ES" dirty="0" smtClean="0">
                <a:solidFill>
                  <a:schemeClr val="tx1"/>
                </a:solidFill>
              </a:rPr>
              <a:t>Negocia y adopta la legislación de la UE (junto con el Parlamento)</a:t>
            </a:r>
          </a:p>
          <a:p>
            <a:pPr marL="457200" indent="-457200" algn="l">
              <a:buFontTx/>
              <a:buChar char="-"/>
            </a:pPr>
            <a:r>
              <a:rPr lang="es-ES" dirty="0" smtClean="0">
                <a:solidFill>
                  <a:schemeClr val="tx1"/>
                </a:solidFill>
              </a:rPr>
              <a:t>Desarrolla la política exterior y de seguridad</a:t>
            </a:r>
          </a:p>
          <a:p>
            <a:pPr marL="457200" indent="-457200" algn="l">
              <a:buFontTx/>
              <a:buChar char="-"/>
            </a:pPr>
            <a:r>
              <a:rPr lang="es-ES" dirty="0" smtClean="0">
                <a:solidFill>
                  <a:schemeClr val="tx1"/>
                </a:solidFill>
              </a:rPr>
              <a:t>Celebra acuerdos entre la UE y otros países/organizaciones internacionales</a:t>
            </a:r>
            <a:endParaRPr lang="es-ES" dirty="0">
              <a:solidFill>
                <a:schemeClr val="tx1"/>
              </a:solidFill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4129" y="786955"/>
            <a:ext cx="3419872" cy="22784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78326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79512" y="116633"/>
            <a:ext cx="7344816" cy="740125"/>
          </a:xfrm>
        </p:spPr>
        <p:txBody>
          <a:bodyPr>
            <a:normAutofit fontScale="90000"/>
          </a:bodyPr>
          <a:lstStyle/>
          <a:p>
            <a:pPr algn="l"/>
            <a:r>
              <a:rPr lang="es-ES" b="1" dirty="0" smtClean="0">
                <a:solidFill>
                  <a:schemeClr val="accent1">
                    <a:lumMod val="75000"/>
                  </a:schemeClr>
                </a:solidFill>
              </a:rPr>
              <a:t>La Comisión Europea</a:t>
            </a:r>
            <a:endParaRPr lang="es-ES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79512" y="1988840"/>
            <a:ext cx="7592888" cy="4680520"/>
          </a:xfrm>
        </p:spPr>
        <p:txBody>
          <a:bodyPr/>
          <a:lstStyle/>
          <a:p>
            <a:pPr algn="l"/>
            <a:r>
              <a:rPr lang="es-ES" b="1" dirty="0" smtClean="0">
                <a:solidFill>
                  <a:schemeClr val="accent3">
                    <a:lumMod val="75000"/>
                  </a:schemeClr>
                </a:solidFill>
              </a:rPr>
              <a:t>Sede: </a:t>
            </a:r>
            <a:r>
              <a:rPr lang="es-ES" dirty="0" smtClean="0">
                <a:solidFill>
                  <a:schemeClr val="tx1"/>
                </a:solidFill>
              </a:rPr>
              <a:t>Bruselas</a:t>
            </a:r>
          </a:p>
          <a:p>
            <a:pPr algn="l"/>
            <a:r>
              <a:rPr lang="es-ES" b="1" dirty="0" smtClean="0">
                <a:solidFill>
                  <a:schemeClr val="accent3">
                    <a:lumMod val="75000"/>
                  </a:schemeClr>
                </a:solidFill>
              </a:rPr>
              <a:t>Composición: </a:t>
            </a:r>
            <a:r>
              <a:rPr lang="es-ES" dirty="0" smtClean="0">
                <a:solidFill>
                  <a:schemeClr val="tx1"/>
                </a:solidFill>
              </a:rPr>
              <a:t>27 comisarios, uno por cada estado miembro</a:t>
            </a:r>
          </a:p>
          <a:p>
            <a:pPr algn="l"/>
            <a:r>
              <a:rPr lang="es-ES" b="1" dirty="0" smtClean="0">
                <a:solidFill>
                  <a:schemeClr val="accent3">
                    <a:lumMod val="75000"/>
                  </a:schemeClr>
                </a:solidFill>
              </a:rPr>
              <a:t>Funciones: </a:t>
            </a:r>
          </a:p>
          <a:p>
            <a:pPr marL="457200" indent="-457200" algn="l">
              <a:buFontTx/>
              <a:buChar char="-"/>
            </a:pPr>
            <a:r>
              <a:rPr lang="es-ES" dirty="0" smtClean="0">
                <a:solidFill>
                  <a:schemeClr val="tx1"/>
                </a:solidFill>
              </a:rPr>
              <a:t>Propone leyes al Parlamento y el Consejo Europeo</a:t>
            </a:r>
          </a:p>
          <a:p>
            <a:pPr marL="457200" indent="-457200" algn="l">
              <a:buFontTx/>
              <a:buChar char="-"/>
            </a:pPr>
            <a:r>
              <a:rPr lang="es-ES" dirty="0" smtClean="0">
                <a:solidFill>
                  <a:schemeClr val="tx1"/>
                </a:solidFill>
              </a:rPr>
              <a:t>Gestiona las políticas europeas</a:t>
            </a:r>
          </a:p>
          <a:p>
            <a:pPr marL="457200" indent="-457200" algn="l">
              <a:buFontTx/>
              <a:buChar char="-"/>
            </a:pPr>
            <a:r>
              <a:rPr lang="es-ES" dirty="0" smtClean="0">
                <a:solidFill>
                  <a:schemeClr val="tx1"/>
                </a:solidFill>
              </a:rPr>
              <a:t>Representa la UE en el mundo</a:t>
            </a:r>
            <a:endParaRPr lang="es-ES" dirty="0">
              <a:solidFill>
                <a:schemeClr val="tx1"/>
              </a:solidFill>
            </a:endParaRPr>
          </a:p>
        </p:txBody>
      </p:sp>
      <p:pic>
        <p:nvPicPr>
          <p:cNvPr id="1026" name="Picture 2" descr="Comisión Europea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95783" y="-14848"/>
            <a:ext cx="3912369" cy="26082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736194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72817"/>
            <a:ext cx="9036496" cy="5085184"/>
          </a:xfrm>
          <a:prstGeom prst="rect">
            <a:avLst/>
          </a:prstGeom>
        </p:spPr>
      </p:pic>
      <p:sp>
        <p:nvSpPr>
          <p:cNvPr id="3" name="Título 2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1228998"/>
          </a:xfrm>
        </p:spPr>
        <p:txBody>
          <a:bodyPr>
            <a:normAutofit fontScale="90000"/>
          </a:bodyPr>
          <a:lstStyle/>
          <a:p>
            <a:pPr algn="l"/>
            <a:r>
              <a:rPr lang="es-ES" b="1" dirty="0" smtClean="0">
                <a:solidFill>
                  <a:schemeClr val="tx2">
                    <a:lumMod val="75000"/>
                  </a:schemeClr>
                </a:solidFill>
              </a:rPr>
              <a:t>La complejidad de la UE: </a:t>
            </a:r>
            <a:r>
              <a:rPr lang="es-ES" sz="3600" dirty="0" smtClean="0"/>
              <a:t>a medio camino entre una organización internacional y un estado soberano</a:t>
            </a:r>
            <a:endParaRPr lang="es-ES" sz="3600" dirty="0"/>
          </a:p>
        </p:txBody>
      </p:sp>
    </p:spTree>
    <p:extLst>
      <p:ext uri="{BB962C8B-B14F-4D97-AF65-F5344CB8AC3E}">
        <p14:creationId xmlns:p14="http://schemas.microsoft.com/office/powerpoint/2010/main" val="1800671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332657"/>
            <a:ext cx="7772400" cy="1296143"/>
          </a:xfrm>
        </p:spPr>
        <p:txBody>
          <a:bodyPr/>
          <a:lstStyle/>
          <a:p>
            <a:r>
              <a:rPr lang="es-ES" b="1" dirty="0" smtClean="0">
                <a:solidFill>
                  <a:schemeClr val="tx2">
                    <a:lumMod val="75000"/>
                  </a:schemeClr>
                </a:solidFill>
              </a:rPr>
              <a:t>El tribunal de Justicia (TJEU)</a:t>
            </a:r>
            <a:endParaRPr lang="es-ES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251520" y="1772816"/>
            <a:ext cx="7520880" cy="5256584"/>
          </a:xfrm>
        </p:spPr>
        <p:txBody>
          <a:bodyPr/>
          <a:lstStyle/>
          <a:p>
            <a:pPr algn="l"/>
            <a:r>
              <a:rPr lang="es-ES" b="1" dirty="0" smtClean="0">
                <a:solidFill>
                  <a:schemeClr val="accent3">
                    <a:lumMod val="75000"/>
                  </a:schemeClr>
                </a:solidFill>
              </a:rPr>
              <a:t>Sede: </a:t>
            </a:r>
            <a:r>
              <a:rPr lang="es-ES" dirty="0" smtClean="0">
                <a:solidFill>
                  <a:schemeClr val="tx1"/>
                </a:solidFill>
              </a:rPr>
              <a:t>Luxemburgo</a:t>
            </a:r>
          </a:p>
          <a:p>
            <a:pPr algn="l"/>
            <a:r>
              <a:rPr lang="es-ES" b="1" dirty="0" smtClean="0">
                <a:solidFill>
                  <a:schemeClr val="accent3">
                    <a:lumMod val="75000"/>
                  </a:schemeClr>
                </a:solidFill>
              </a:rPr>
              <a:t>Composición: </a:t>
            </a:r>
            <a:r>
              <a:rPr lang="es-ES" dirty="0" smtClean="0">
                <a:solidFill>
                  <a:schemeClr val="tx1"/>
                </a:solidFill>
              </a:rPr>
              <a:t>Un juez por país</a:t>
            </a:r>
          </a:p>
          <a:p>
            <a:pPr algn="l"/>
            <a:r>
              <a:rPr lang="es-ES" b="1" dirty="0" smtClean="0">
                <a:solidFill>
                  <a:schemeClr val="accent3">
                    <a:lumMod val="75000"/>
                  </a:schemeClr>
                </a:solidFill>
              </a:rPr>
              <a:t>Funciones: </a:t>
            </a:r>
          </a:p>
          <a:p>
            <a:pPr marL="457200" indent="-457200" algn="l">
              <a:buFontTx/>
              <a:buChar char="-"/>
            </a:pPr>
            <a:r>
              <a:rPr lang="es-ES" dirty="0" smtClean="0">
                <a:solidFill>
                  <a:schemeClr val="tx1"/>
                </a:solidFill>
              </a:rPr>
              <a:t>Interpreta la legislación europea</a:t>
            </a:r>
          </a:p>
          <a:p>
            <a:pPr marL="457200" indent="-457200" algn="l">
              <a:buFontTx/>
              <a:buChar char="-"/>
            </a:pPr>
            <a:r>
              <a:rPr lang="es-ES" dirty="0" smtClean="0">
                <a:solidFill>
                  <a:schemeClr val="tx1"/>
                </a:solidFill>
              </a:rPr>
              <a:t>Anula normas europeas si contravienen los tratados</a:t>
            </a:r>
          </a:p>
          <a:p>
            <a:pPr marL="457200" indent="-457200" algn="l">
              <a:buFontTx/>
              <a:buChar char="-"/>
            </a:pPr>
            <a:r>
              <a:rPr lang="es-ES" dirty="0" smtClean="0">
                <a:solidFill>
                  <a:schemeClr val="tx1"/>
                </a:solidFill>
              </a:rPr>
              <a:t>Sanciona a las instituciones europeas</a:t>
            </a:r>
            <a:endParaRPr lang="es-ES" dirty="0">
              <a:solidFill>
                <a:schemeClr val="tx1"/>
              </a:solidFill>
            </a:endParaRPr>
          </a:p>
        </p:txBody>
      </p:sp>
      <p:pic>
        <p:nvPicPr>
          <p:cNvPr id="2052" name="Picture 4" descr="Tribunal de Justicia de la Unión Europea | Unión Europe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67487" y="1412776"/>
            <a:ext cx="2592287" cy="2592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477127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07504" y="1"/>
            <a:ext cx="8350696" cy="1412776"/>
          </a:xfrm>
        </p:spPr>
        <p:txBody>
          <a:bodyPr/>
          <a:lstStyle/>
          <a:p>
            <a:pPr algn="l"/>
            <a:r>
              <a:rPr lang="es-ES" b="1" dirty="0" smtClean="0">
                <a:solidFill>
                  <a:schemeClr val="tx2">
                    <a:lumMod val="75000"/>
                  </a:schemeClr>
                </a:solidFill>
              </a:rPr>
              <a:t>El Banco Central Europeo</a:t>
            </a:r>
            <a:endParaRPr lang="es-ES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07504" y="1556792"/>
            <a:ext cx="7664896" cy="5184576"/>
          </a:xfrm>
        </p:spPr>
        <p:txBody>
          <a:bodyPr/>
          <a:lstStyle/>
          <a:p>
            <a:pPr algn="l"/>
            <a:endParaRPr lang="es-ES" dirty="0" smtClean="0"/>
          </a:p>
          <a:p>
            <a:pPr algn="l"/>
            <a:endParaRPr lang="es-ES" dirty="0"/>
          </a:p>
          <a:p>
            <a:pPr algn="l"/>
            <a:r>
              <a:rPr lang="es-ES" b="1" dirty="0" smtClean="0">
                <a:solidFill>
                  <a:schemeClr val="accent3">
                    <a:lumMod val="75000"/>
                  </a:schemeClr>
                </a:solidFill>
              </a:rPr>
              <a:t>Sede: </a:t>
            </a:r>
            <a:r>
              <a:rPr lang="es-ES" dirty="0" smtClean="0">
                <a:solidFill>
                  <a:schemeClr val="tx1"/>
                </a:solidFill>
              </a:rPr>
              <a:t>Fráncfort</a:t>
            </a:r>
          </a:p>
          <a:p>
            <a:pPr algn="l"/>
            <a:r>
              <a:rPr lang="es-ES" b="1" dirty="0" smtClean="0">
                <a:solidFill>
                  <a:schemeClr val="accent3">
                    <a:lumMod val="75000"/>
                  </a:schemeClr>
                </a:solidFill>
              </a:rPr>
              <a:t>Composición: </a:t>
            </a:r>
            <a:r>
              <a:rPr lang="es-ES" dirty="0" smtClean="0">
                <a:solidFill>
                  <a:schemeClr val="tx1"/>
                </a:solidFill>
              </a:rPr>
              <a:t>Gobernadores de los bancos centrales (27+2)</a:t>
            </a:r>
          </a:p>
          <a:p>
            <a:pPr algn="l"/>
            <a:r>
              <a:rPr lang="es-ES" b="1" dirty="0" smtClean="0">
                <a:solidFill>
                  <a:schemeClr val="accent3">
                    <a:lumMod val="75000"/>
                  </a:schemeClr>
                </a:solidFill>
              </a:rPr>
              <a:t>Funciones: </a:t>
            </a:r>
          </a:p>
          <a:p>
            <a:pPr marL="457200" indent="-457200" algn="l">
              <a:buFontTx/>
              <a:buChar char="-"/>
            </a:pPr>
            <a:r>
              <a:rPr lang="es-ES" dirty="0" smtClean="0">
                <a:solidFill>
                  <a:schemeClr val="tx1"/>
                </a:solidFill>
              </a:rPr>
              <a:t>Vigila la inflación y fija los tipos de interés</a:t>
            </a:r>
          </a:p>
          <a:p>
            <a:pPr marL="457200" indent="-457200" algn="l">
              <a:buFontTx/>
              <a:buChar char="-"/>
            </a:pPr>
            <a:r>
              <a:rPr lang="es-ES" dirty="0" smtClean="0">
                <a:solidFill>
                  <a:schemeClr val="tx1"/>
                </a:solidFill>
              </a:rPr>
              <a:t>Supervisa mercados y bancos</a:t>
            </a:r>
          </a:p>
          <a:p>
            <a:pPr marL="457200" indent="-457200" algn="l">
              <a:buFontTx/>
              <a:buChar char="-"/>
            </a:pPr>
            <a:r>
              <a:rPr lang="es-ES" dirty="0" smtClean="0">
                <a:solidFill>
                  <a:schemeClr val="tx1"/>
                </a:solidFill>
              </a:rPr>
              <a:t>Garantiza la solidez del sistema bancario</a:t>
            </a:r>
            <a:endParaRPr lang="es-ES" dirty="0">
              <a:solidFill>
                <a:schemeClr val="tx1"/>
              </a:solidFill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4128" y="332656"/>
            <a:ext cx="3419872" cy="28513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23216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0" y="1"/>
            <a:ext cx="7884368" cy="908720"/>
          </a:xfrm>
        </p:spPr>
        <p:txBody>
          <a:bodyPr>
            <a:normAutofit/>
          </a:bodyPr>
          <a:lstStyle/>
          <a:p>
            <a:pPr algn="l"/>
            <a:r>
              <a:rPr lang="es-ES" b="1" dirty="0" smtClean="0">
                <a:solidFill>
                  <a:schemeClr val="tx2">
                    <a:lumMod val="75000"/>
                  </a:schemeClr>
                </a:solidFill>
              </a:rPr>
              <a:t>El Tribunal de cuentas</a:t>
            </a:r>
            <a:endParaRPr lang="es-ES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07504" y="1772816"/>
            <a:ext cx="7664896" cy="5085184"/>
          </a:xfrm>
        </p:spPr>
        <p:txBody>
          <a:bodyPr>
            <a:normAutofit lnSpcReduction="10000"/>
          </a:bodyPr>
          <a:lstStyle/>
          <a:p>
            <a:pPr algn="l"/>
            <a:endParaRPr lang="es-ES" dirty="0" smtClean="0"/>
          </a:p>
          <a:p>
            <a:pPr algn="l"/>
            <a:endParaRPr lang="es-ES" dirty="0"/>
          </a:p>
          <a:p>
            <a:pPr algn="l"/>
            <a:r>
              <a:rPr lang="es-ES" b="1" dirty="0" smtClean="0">
                <a:solidFill>
                  <a:schemeClr val="accent3">
                    <a:lumMod val="75000"/>
                  </a:schemeClr>
                </a:solidFill>
              </a:rPr>
              <a:t>Sede: </a:t>
            </a:r>
            <a:r>
              <a:rPr lang="es-ES" dirty="0" smtClean="0">
                <a:solidFill>
                  <a:schemeClr val="tx1"/>
                </a:solidFill>
              </a:rPr>
              <a:t>Luxemburgo</a:t>
            </a:r>
          </a:p>
          <a:p>
            <a:pPr algn="l"/>
            <a:r>
              <a:rPr lang="es-ES" b="1" dirty="0" smtClean="0">
                <a:solidFill>
                  <a:schemeClr val="accent3">
                    <a:lumMod val="75000"/>
                  </a:schemeClr>
                </a:solidFill>
              </a:rPr>
              <a:t>Composición: </a:t>
            </a:r>
            <a:r>
              <a:rPr lang="es-ES" dirty="0" smtClean="0">
                <a:solidFill>
                  <a:schemeClr val="tx1"/>
                </a:solidFill>
              </a:rPr>
              <a:t>Un auditor por país miembro</a:t>
            </a:r>
          </a:p>
          <a:p>
            <a:pPr algn="l"/>
            <a:r>
              <a:rPr lang="es-ES" b="1" dirty="0" smtClean="0">
                <a:solidFill>
                  <a:schemeClr val="accent3">
                    <a:lumMod val="75000"/>
                  </a:schemeClr>
                </a:solidFill>
              </a:rPr>
              <a:t>Funciones: </a:t>
            </a:r>
          </a:p>
          <a:p>
            <a:pPr algn="l"/>
            <a:r>
              <a:rPr lang="es-ES" dirty="0" smtClean="0">
                <a:solidFill>
                  <a:schemeClr val="tx1"/>
                </a:solidFill>
              </a:rPr>
              <a:t>-    Audita los ingresos y los gastos de la UE</a:t>
            </a:r>
          </a:p>
          <a:p>
            <a:pPr marL="457200" indent="-457200" algn="l">
              <a:buFontTx/>
              <a:buChar char="-"/>
            </a:pPr>
            <a:r>
              <a:rPr lang="es-ES" dirty="0" smtClean="0">
                <a:solidFill>
                  <a:schemeClr val="tx1"/>
                </a:solidFill>
              </a:rPr>
              <a:t>Supervisa la administración de los fondos europeos</a:t>
            </a:r>
          </a:p>
          <a:p>
            <a:pPr marL="457200" indent="-457200" algn="l">
              <a:buFontTx/>
              <a:buChar char="-"/>
            </a:pPr>
            <a:r>
              <a:rPr lang="es-ES" dirty="0" smtClean="0">
                <a:solidFill>
                  <a:schemeClr val="tx1"/>
                </a:solidFill>
              </a:rPr>
              <a:t>Elabora conclusiones y recomendaciones</a:t>
            </a:r>
            <a:endParaRPr lang="es-ES" dirty="0">
              <a:solidFill>
                <a:schemeClr val="tx1"/>
              </a:solidFill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1816" y="117986"/>
            <a:ext cx="3195074" cy="3166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0753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60649"/>
            <a:ext cx="7772400" cy="1296143"/>
          </a:xfrm>
        </p:spPr>
        <p:txBody>
          <a:bodyPr/>
          <a:lstStyle/>
          <a:p>
            <a:r>
              <a:rPr lang="es-ES" b="1" dirty="0" smtClean="0">
                <a:solidFill>
                  <a:schemeClr val="tx2"/>
                </a:solidFill>
              </a:rPr>
              <a:t>Otras instituciones y órganos</a:t>
            </a:r>
            <a:endParaRPr lang="es-ES" b="1" dirty="0">
              <a:solidFill>
                <a:schemeClr val="tx2"/>
              </a:solidFill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27856" y="1784103"/>
            <a:ext cx="9036496" cy="5112568"/>
          </a:xfrm>
        </p:spPr>
        <p:txBody>
          <a:bodyPr/>
          <a:lstStyle/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s-ES" b="1" dirty="0" smtClean="0">
                <a:solidFill>
                  <a:schemeClr val="accent3">
                    <a:lumMod val="50000"/>
                  </a:schemeClr>
                </a:solidFill>
              </a:rPr>
              <a:t>El Comité Económico y Social Europeo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s-ES" b="1" dirty="0" smtClean="0">
                <a:solidFill>
                  <a:schemeClr val="accent3">
                    <a:lumMod val="50000"/>
                  </a:schemeClr>
                </a:solidFill>
              </a:rPr>
              <a:t>El Comité de las Regiones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s-ES" b="1" dirty="0" smtClean="0">
                <a:solidFill>
                  <a:schemeClr val="accent3">
                    <a:lumMod val="50000"/>
                  </a:schemeClr>
                </a:solidFill>
              </a:rPr>
              <a:t>El Banco Europeo de Inversiones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s-ES" b="1" dirty="0" smtClean="0">
                <a:solidFill>
                  <a:schemeClr val="accent3">
                    <a:lumMod val="50000"/>
                  </a:schemeClr>
                </a:solidFill>
              </a:rPr>
              <a:t>El Defensor del Pueblo Europeo</a:t>
            </a:r>
          </a:p>
          <a:p>
            <a:pPr algn="l"/>
            <a:endParaRPr lang="es-ES" dirty="0"/>
          </a:p>
        </p:txBody>
      </p:sp>
      <p:pic>
        <p:nvPicPr>
          <p:cNvPr id="1026" name="Picture 2" descr="https://www.hacienda.gob.es/es-ES/Areas%20Tematicas/Internacional/Union%20Europea/PublishingImages/comitedelasregiones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240" y="2564904"/>
            <a:ext cx="2332112" cy="18540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4101" y="4724958"/>
            <a:ext cx="2601735" cy="1879754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49208" y="4610246"/>
            <a:ext cx="2220519" cy="2023770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35703" y="4883774"/>
            <a:ext cx="3313409" cy="17475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15189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0" y="0"/>
            <a:ext cx="9036496" cy="1484783"/>
          </a:xfrm>
        </p:spPr>
        <p:txBody>
          <a:bodyPr>
            <a:normAutofit/>
          </a:bodyPr>
          <a:lstStyle/>
          <a:p>
            <a:pPr algn="l"/>
            <a:r>
              <a:rPr lang="es-ES" b="1" dirty="0" smtClean="0">
                <a:solidFill>
                  <a:schemeClr val="tx2">
                    <a:lumMod val="75000"/>
                  </a:schemeClr>
                </a:solidFill>
              </a:rPr>
              <a:t>El Comité Económico y Social Europeo</a:t>
            </a:r>
            <a:endParaRPr lang="es-ES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07504" y="1772816"/>
            <a:ext cx="8928992" cy="5085184"/>
          </a:xfrm>
        </p:spPr>
        <p:txBody>
          <a:bodyPr>
            <a:normAutofit fontScale="92500" lnSpcReduction="20000"/>
          </a:bodyPr>
          <a:lstStyle/>
          <a:p>
            <a:pPr algn="l"/>
            <a:endParaRPr lang="es-ES" dirty="0" smtClean="0"/>
          </a:p>
          <a:p>
            <a:pPr algn="l"/>
            <a:endParaRPr lang="es-ES" dirty="0"/>
          </a:p>
          <a:p>
            <a:pPr algn="l"/>
            <a:r>
              <a:rPr lang="es-ES" b="1" dirty="0" smtClean="0">
                <a:solidFill>
                  <a:schemeClr val="accent3">
                    <a:lumMod val="75000"/>
                  </a:schemeClr>
                </a:solidFill>
              </a:rPr>
              <a:t>Sede: </a:t>
            </a:r>
            <a:r>
              <a:rPr lang="es-ES" dirty="0" smtClean="0">
                <a:solidFill>
                  <a:schemeClr val="tx1"/>
                </a:solidFill>
              </a:rPr>
              <a:t>Bruselas</a:t>
            </a:r>
          </a:p>
          <a:p>
            <a:pPr algn="l"/>
            <a:r>
              <a:rPr lang="es-ES" b="1" dirty="0" smtClean="0">
                <a:solidFill>
                  <a:schemeClr val="accent3">
                    <a:lumMod val="75000"/>
                  </a:schemeClr>
                </a:solidFill>
              </a:rPr>
              <a:t>Composición: 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s-ES" dirty="0" smtClean="0">
                <a:solidFill>
                  <a:schemeClr val="tx1"/>
                </a:solidFill>
              </a:rPr>
              <a:t>329 miembros (reparto entre estados miembros según población)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s-ES" dirty="0" smtClean="0">
                <a:solidFill>
                  <a:schemeClr val="tx1"/>
                </a:solidFill>
              </a:rPr>
              <a:t>Sus miembros pertenecen a uno de los tres grupos: empresarios, trabajadores, diversidad Europa</a:t>
            </a:r>
          </a:p>
          <a:p>
            <a:pPr algn="l"/>
            <a:r>
              <a:rPr lang="es-ES" b="1" dirty="0" smtClean="0">
                <a:solidFill>
                  <a:schemeClr val="accent3">
                    <a:lumMod val="75000"/>
                  </a:schemeClr>
                </a:solidFill>
              </a:rPr>
              <a:t>Funciones: </a:t>
            </a:r>
          </a:p>
          <a:p>
            <a:pPr algn="l"/>
            <a:r>
              <a:rPr lang="es-ES" dirty="0" smtClean="0">
                <a:solidFill>
                  <a:schemeClr val="tx1"/>
                </a:solidFill>
              </a:rPr>
              <a:t>-    Es un órgano </a:t>
            </a:r>
            <a:r>
              <a:rPr lang="es-ES" b="1" dirty="0" smtClean="0">
                <a:solidFill>
                  <a:schemeClr val="tx1"/>
                </a:solidFill>
              </a:rPr>
              <a:t>consultivo</a:t>
            </a:r>
            <a:r>
              <a:rPr lang="es-ES" dirty="0" smtClean="0">
                <a:solidFill>
                  <a:schemeClr val="tx1"/>
                </a:solidFill>
              </a:rPr>
              <a:t> de la UE</a:t>
            </a:r>
          </a:p>
          <a:p>
            <a:pPr marL="457200" indent="-457200" algn="l">
              <a:buFontTx/>
              <a:buChar char="-"/>
            </a:pPr>
            <a:r>
              <a:rPr lang="es-ES" dirty="0" smtClean="0">
                <a:solidFill>
                  <a:schemeClr val="tx1"/>
                </a:solidFill>
              </a:rPr>
              <a:t>Emite dictámenes</a:t>
            </a:r>
          </a:p>
        </p:txBody>
      </p:sp>
      <p:pic>
        <p:nvPicPr>
          <p:cNvPr id="2050" name="Picture 2" descr="undefine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0322" y="1268761"/>
            <a:ext cx="3646174" cy="22182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057971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0" y="0"/>
            <a:ext cx="9036496" cy="1484783"/>
          </a:xfrm>
        </p:spPr>
        <p:txBody>
          <a:bodyPr>
            <a:normAutofit/>
          </a:bodyPr>
          <a:lstStyle/>
          <a:p>
            <a:pPr algn="l"/>
            <a:r>
              <a:rPr lang="es-ES" b="1" dirty="0" smtClean="0">
                <a:solidFill>
                  <a:schemeClr val="tx2">
                    <a:lumMod val="75000"/>
                  </a:schemeClr>
                </a:solidFill>
              </a:rPr>
              <a:t>El Comité de las Regiones</a:t>
            </a:r>
            <a:endParaRPr lang="es-ES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07504" y="1772816"/>
            <a:ext cx="8928992" cy="5085184"/>
          </a:xfrm>
        </p:spPr>
        <p:txBody>
          <a:bodyPr>
            <a:normAutofit fontScale="85000" lnSpcReduction="20000"/>
          </a:bodyPr>
          <a:lstStyle/>
          <a:p>
            <a:pPr algn="l"/>
            <a:endParaRPr lang="es-ES" dirty="0" smtClean="0"/>
          </a:p>
          <a:p>
            <a:pPr algn="l"/>
            <a:endParaRPr lang="es-ES" dirty="0"/>
          </a:p>
          <a:p>
            <a:pPr algn="l"/>
            <a:r>
              <a:rPr lang="es-ES" b="1" dirty="0" smtClean="0">
                <a:solidFill>
                  <a:schemeClr val="accent3">
                    <a:lumMod val="75000"/>
                  </a:schemeClr>
                </a:solidFill>
              </a:rPr>
              <a:t>Sede: </a:t>
            </a:r>
            <a:r>
              <a:rPr lang="es-ES" dirty="0" smtClean="0">
                <a:solidFill>
                  <a:schemeClr val="tx1"/>
                </a:solidFill>
              </a:rPr>
              <a:t>Bruselas</a:t>
            </a:r>
          </a:p>
          <a:p>
            <a:pPr algn="l"/>
            <a:r>
              <a:rPr lang="es-ES" b="1" dirty="0" smtClean="0">
                <a:solidFill>
                  <a:schemeClr val="accent3">
                    <a:lumMod val="75000"/>
                  </a:schemeClr>
                </a:solidFill>
              </a:rPr>
              <a:t>Composición: 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s-ES" dirty="0" smtClean="0">
                <a:solidFill>
                  <a:schemeClr val="tx1"/>
                </a:solidFill>
              </a:rPr>
              <a:t>329 miembros (reparto entre estados miembros según población- España tiene 21 miembros: 17 representan las Com. Autónomas y 4 entidades locales)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s-ES" dirty="0" smtClean="0">
                <a:solidFill>
                  <a:schemeClr val="tx1"/>
                </a:solidFill>
              </a:rPr>
              <a:t>Sus miembros deben ser titulares de un mandato electoral en una entidad regional o local</a:t>
            </a:r>
          </a:p>
          <a:p>
            <a:pPr algn="l"/>
            <a:r>
              <a:rPr lang="es-ES" b="1" dirty="0" smtClean="0">
                <a:solidFill>
                  <a:schemeClr val="accent3">
                    <a:lumMod val="75000"/>
                  </a:schemeClr>
                </a:solidFill>
              </a:rPr>
              <a:t>Funciones: </a:t>
            </a:r>
          </a:p>
          <a:p>
            <a:pPr algn="l"/>
            <a:r>
              <a:rPr lang="es-ES" dirty="0" smtClean="0">
                <a:solidFill>
                  <a:schemeClr val="tx1"/>
                </a:solidFill>
              </a:rPr>
              <a:t>-    Es un órgano </a:t>
            </a:r>
            <a:r>
              <a:rPr lang="es-ES" b="1" dirty="0" smtClean="0">
                <a:solidFill>
                  <a:schemeClr val="tx1"/>
                </a:solidFill>
              </a:rPr>
              <a:t>consultivo</a:t>
            </a:r>
            <a:r>
              <a:rPr lang="es-ES" dirty="0" smtClean="0">
                <a:solidFill>
                  <a:schemeClr val="tx1"/>
                </a:solidFill>
              </a:rPr>
              <a:t> de la UE</a:t>
            </a:r>
          </a:p>
          <a:p>
            <a:pPr marL="457200" indent="-457200" algn="l">
              <a:buFontTx/>
              <a:buChar char="-"/>
            </a:pPr>
            <a:r>
              <a:rPr lang="es-ES" dirty="0" smtClean="0">
                <a:solidFill>
                  <a:schemeClr val="tx1"/>
                </a:solidFill>
              </a:rPr>
              <a:t>Emite dictámenes</a:t>
            </a: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52120" y="1052736"/>
            <a:ext cx="3200400" cy="2190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41115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0" y="0"/>
            <a:ext cx="9036496" cy="1484783"/>
          </a:xfrm>
        </p:spPr>
        <p:txBody>
          <a:bodyPr>
            <a:normAutofit/>
          </a:bodyPr>
          <a:lstStyle/>
          <a:p>
            <a:pPr algn="l"/>
            <a:r>
              <a:rPr lang="es-ES" b="1" dirty="0" smtClean="0">
                <a:solidFill>
                  <a:schemeClr val="tx2">
                    <a:lumMod val="75000"/>
                  </a:schemeClr>
                </a:solidFill>
              </a:rPr>
              <a:t>El Banco Europeo de Inversiones</a:t>
            </a:r>
            <a:endParaRPr lang="es-ES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07504" y="1772816"/>
            <a:ext cx="8928992" cy="5085184"/>
          </a:xfrm>
        </p:spPr>
        <p:txBody>
          <a:bodyPr>
            <a:normAutofit lnSpcReduction="10000"/>
          </a:bodyPr>
          <a:lstStyle/>
          <a:p>
            <a:pPr algn="l"/>
            <a:endParaRPr lang="es-ES" dirty="0" smtClean="0"/>
          </a:p>
          <a:p>
            <a:pPr algn="l"/>
            <a:endParaRPr lang="es-ES" dirty="0"/>
          </a:p>
          <a:p>
            <a:pPr algn="l"/>
            <a:r>
              <a:rPr lang="es-ES" b="1" dirty="0" smtClean="0">
                <a:solidFill>
                  <a:schemeClr val="accent3">
                    <a:lumMod val="75000"/>
                  </a:schemeClr>
                </a:solidFill>
              </a:rPr>
              <a:t>Sede: </a:t>
            </a:r>
            <a:r>
              <a:rPr lang="es-ES" dirty="0" smtClean="0">
                <a:solidFill>
                  <a:schemeClr val="tx1"/>
                </a:solidFill>
              </a:rPr>
              <a:t>Luxemburgo</a:t>
            </a:r>
          </a:p>
          <a:p>
            <a:pPr algn="l"/>
            <a:r>
              <a:rPr lang="es-ES" b="1" dirty="0" smtClean="0">
                <a:solidFill>
                  <a:schemeClr val="accent3">
                    <a:lumMod val="75000"/>
                  </a:schemeClr>
                </a:solidFill>
              </a:rPr>
              <a:t>Composición: </a:t>
            </a:r>
            <a:r>
              <a:rPr lang="es-ES" dirty="0" smtClean="0">
                <a:solidFill>
                  <a:schemeClr val="tx1"/>
                </a:solidFill>
              </a:rPr>
              <a:t>Sus accionistas son los </a:t>
            </a:r>
            <a:r>
              <a:rPr lang="es-ES" dirty="0">
                <a:solidFill>
                  <a:schemeClr val="tx1"/>
                </a:solidFill>
              </a:rPr>
              <a:t>27 Estados </a:t>
            </a:r>
            <a:r>
              <a:rPr lang="es-ES" dirty="0" smtClean="0">
                <a:solidFill>
                  <a:schemeClr val="tx1"/>
                </a:solidFill>
              </a:rPr>
              <a:t>miembros (presidenta Nadia Calviño)</a:t>
            </a:r>
            <a:endParaRPr lang="es-ES" b="1" dirty="0" smtClean="0">
              <a:solidFill>
                <a:schemeClr val="tx1"/>
              </a:solidFill>
            </a:endParaRPr>
          </a:p>
          <a:p>
            <a:pPr algn="l"/>
            <a:r>
              <a:rPr lang="es-ES" b="1" dirty="0" smtClean="0">
                <a:solidFill>
                  <a:schemeClr val="accent3">
                    <a:lumMod val="75000"/>
                  </a:schemeClr>
                </a:solidFill>
              </a:rPr>
              <a:t>Funciones: </a:t>
            </a:r>
          </a:p>
          <a:p>
            <a:pPr marL="457200" indent="-457200" algn="l">
              <a:buFontTx/>
              <a:buChar char="-"/>
            </a:pPr>
            <a:r>
              <a:rPr lang="es-ES" dirty="0" smtClean="0">
                <a:solidFill>
                  <a:schemeClr val="tx1"/>
                </a:solidFill>
              </a:rPr>
              <a:t>Financiación de proyectos a largo plazo</a:t>
            </a:r>
          </a:p>
          <a:p>
            <a:pPr marL="457200" indent="-457200" algn="l">
              <a:buFontTx/>
              <a:buChar char="-"/>
            </a:pPr>
            <a:r>
              <a:rPr lang="es-ES" dirty="0" smtClean="0">
                <a:solidFill>
                  <a:schemeClr val="tx1"/>
                </a:solidFill>
              </a:rPr>
              <a:t>Concesión de garantías</a:t>
            </a:r>
          </a:p>
          <a:p>
            <a:pPr marL="457200" indent="-457200" algn="l">
              <a:buFontTx/>
              <a:buChar char="-"/>
            </a:pPr>
            <a:r>
              <a:rPr lang="es-ES" dirty="0" smtClean="0">
                <a:solidFill>
                  <a:schemeClr val="tx1"/>
                </a:solidFill>
              </a:rPr>
              <a:t>Prestación de asesoramiento</a:t>
            </a: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83510" y="1124744"/>
            <a:ext cx="5317922" cy="2232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57312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0" y="0"/>
            <a:ext cx="9036496" cy="1484783"/>
          </a:xfrm>
        </p:spPr>
        <p:txBody>
          <a:bodyPr>
            <a:normAutofit/>
          </a:bodyPr>
          <a:lstStyle/>
          <a:p>
            <a:pPr algn="l"/>
            <a:r>
              <a:rPr lang="es-ES" b="1" dirty="0" smtClean="0">
                <a:solidFill>
                  <a:schemeClr val="tx2">
                    <a:lumMod val="75000"/>
                  </a:schemeClr>
                </a:solidFill>
              </a:rPr>
              <a:t>El Defensor del Pueblo Europeo </a:t>
            </a:r>
            <a:endParaRPr lang="es-ES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07504" y="1772816"/>
            <a:ext cx="8928992" cy="5085184"/>
          </a:xfrm>
        </p:spPr>
        <p:txBody>
          <a:bodyPr>
            <a:normAutofit/>
          </a:bodyPr>
          <a:lstStyle/>
          <a:p>
            <a:pPr algn="l"/>
            <a:endParaRPr lang="es-ES" dirty="0" smtClean="0"/>
          </a:p>
          <a:p>
            <a:pPr algn="l"/>
            <a:endParaRPr lang="es-ES" dirty="0"/>
          </a:p>
          <a:p>
            <a:pPr algn="l"/>
            <a:endParaRPr lang="es-ES" b="1" dirty="0" smtClean="0">
              <a:solidFill>
                <a:schemeClr val="accent3">
                  <a:lumMod val="75000"/>
                </a:schemeClr>
              </a:solidFill>
            </a:endParaRPr>
          </a:p>
          <a:p>
            <a:pPr algn="l"/>
            <a:r>
              <a:rPr lang="es-ES" b="1" dirty="0" smtClean="0">
                <a:solidFill>
                  <a:schemeClr val="accent3">
                    <a:lumMod val="75000"/>
                  </a:schemeClr>
                </a:solidFill>
              </a:rPr>
              <a:t>Sede: </a:t>
            </a:r>
            <a:r>
              <a:rPr lang="es-ES" dirty="0" smtClean="0">
                <a:solidFill>
                  <a:schemeClr val="tx1"/>
                </a:solidFill>
              </a:rPr>
              <a:t>Estrasburgo                            </a:t>
            </a:r>
          </a:p>
          <a:p>
            <a:pPr algn="l"/>
            <a:r>
              <a:rPr lang="es-ES" b="1" dirty="0" smtClean="0">
                <a:solidFill>
                  <a:schemeClr val="accent3">
                    <a:lumMod val="75000"/>
                  </a:schemeClr>
                </a:solidFill>
              </a:rPr>
              <a:t>Defensora del pueblo:  </a:t>
            </a:r>
            <a:r>
              <a:rPr lang="es-ES" dirty="0">
                <a:solidFill>
                  <a:schemeClr val="tx1"/>
                </a:solidFill>
              </a:rPr>
              <a:t>Emily </a:t>
            </a:r>
            <a:r>
              <a:rPr lang="es-ES" dirty="0" err="1">
                <a:solidFill>
                  <a:schemeClr val="tx1"/>
                </a:solidFill>
              </a:rPr>
              <a:t>O'Reilly</a:t>
            </a:r>
            <a:endParaRPr lang="es-ES" b="1" dirty="0" smtClean="0">
              <a:solidFill>
                <a:schemeClr val="tx1"/>
              </a:solidFill>
            </a:endParaRPr>
          </a:p>
          <a:p>
            <a:pPr algn="l"/>
            <a:r>
              <a:rPr lang="es-ES" b="1" dirty="0" smtClean="0">
                <a:solidFill>
                  <a:schemeClr val="accent3">
                    <a:lumMod val="75000"/>
                  </a:schemeClr>
                </a:solidFill>
              </a:rPr>
              <a:t>Funciones: </a:t>
            </a:r>
          </a:p>
          <a:p>
            <a:pPr algn="l"/>
            <a:r>
              <a:rPr lang="es-ES" dirty="0">
                <a:solidFill>
                  <a:schemeClr val="tx1"/>
                </a:solidFill>
              </a:rPr>
              <a:t>investiga las reclamaciones contra las instituciones, organismos, oficinas y agencias de la UE.</a:t>
            </a:r>
            <a:endParaRPr lang="es-ES" dirty="0" smtClean="0">
              <a:solidFill>
                <a:schemeClr val="tx1"/>
              </a:solidFill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9024" y="1124744"/>
            <a:ext cx="4104456" cy="36778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41556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Tiempo para el debate</a:t>
            </a:r>
            <a:endParaRPr lang="en-US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7584" y="2060848"/>
            <a:ext cx="7859216" cy="4680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9313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6_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5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6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8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7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9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10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1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12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5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7ACFC2D44E94A140912D3DEFD72E6C1E" ma:contentTypeVersion="0" ma:contentTypeDescription="Crear nuevo documento." ma:contentTypeScope="" ma:versionID="e39fec037b4d7a03aa06bd8597de9a5c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888669a25a4819ff64d85379b8707502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2EFC8229-B5FB-45DD-8FF8-11E90FBB9CB5}"/>
</file>

<file path=customXml/itemProps2.xml><?xml version="1.0" encoding="utf-8"?>
<ds:datastoreItem xmlns:ds="http://schemas.openxmlformats.org/officeDocument/2006/customXml" ds:itemID="{6D42D5EE-D8F6-4B7C-943B-7B5CF2134573}"/>
</file>

<file path=customXml/itemProps3.xml><?xml version="1.0" encoding="utf-8"?>
<ds:datastoreItem xmlns:ds="http://schemas.openxmlformats.org/officeDocument/2006/customXml" ds:itemID="{2A9761F4-EEEE-4BE0-B009-BBAE4E385DB3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6316</TotalTime>
  <Words>1771</Words>
  <Application>Microsoft Office PowerPoint</Application>
  <PresentationFormat>Presentación en pantalla (4:3)</PresentationFormat>
  <Paragraphs>342</Paragraphs>
  <Slides>57</Slides>
  <Notes>13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14</vt:i4>
      </vt:variant>
      <vt:variant>
        <vt:lpstr>Títulos de diapositiva</vt:lpstr>
      </vt:variant>
      <vt:variant>
        <vt:i4>57</vt:i4>
      </vt:variant>
    </vt:vector>
  </HeadingPairs>
  <TitlesOfParts>
    <vt:vector size="74" baseType="lpstr">
      <vt:lpstr>Arial</vt:lpstr>
      <vt:lpstr>Calibri</vt:lpstr>
      <vt:lpstr>Calibri Light</vt:lpstr>
      <vt:lpstr>Tema de Office</vt:lpstr>
      <vt:lpstr>6_Tema de Office</vt:lpstr>
      <vt:lpstr>Office Theme</vt:lpstr>
      <vt:lpstr>1_Office Theme</vt:lpstr>
      <vt:lpstr>2_Office Theme</vt:lpstr>
      <vt:lpstr>3_Office Theme</vt:lpstr>
      <vt:lpstr>5_Office Theme</vt:lpstr>
      <vt:lpstr>6_Office Theme</vt:lpstr>
      <vt:lpstr>8_Office Theme</vt:lpstr>
      <vt:lpstr>7_Office Theme</vt:lpstr>
      <vt:lpstr>9_Office Theme</vt:lpstr>
      <vt:lpstr>10_Office Theme</vt:lpstr>
      <vt:lpstr>11_Office Theme</vt:lpstr>
      <vt:lpstr>12_Office Theme</vt:lpstr>
      <vt:lpstr>PROMOVAMOS LA CIUDADANÍA EUROPEA Y LOS VALORES EUROPEOS EN NUESTROS CENTROS</vt:lpstr>
      <vt:lpstr>Presentación de PowerPoint</vt:lpstr>
      <vt:lpstr>Presentación de PowerPoint</vt:lpstr>
      <vt:lpstr>Presentación de PowerPoint</vt:lpstr>
      <vt:lpstr>Los símbolos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 EL PROYECTO EUROPEO LOS ANTECEDENTES</vt:lpstr>
      <vt:lpstr>Presentación de PowerPoint</vt:lpstr>
      <vt:lpstr>       LAS GUERRAS</vt:lpstr>
      <vt:lpstr>La Primera Guerra Mundial</vt:lpstr>
      <vt:lpstr>Presentación de PowerPoint</vt:lpstr>
      <vt:lpstr>Presentación de PowerPoint</vt:lpstr>
      <vt:lpstr>Presentación de PowerPoint</vt:lpstr>
      <vt:lpstr>Presentación de PowerPoint</vt:lpstr>
      <vt:lpstr>Los padres fundadores</vt:lpstr>
      <vt:lpstr>Presentación de PowerPoint</vt:lpstr>
      <vt:lpstr>Regiones ultraperiféricas y países y territorios de ultramar</vt:lpstr>
      <vt:lpstr>Presentación de PowerPoint</vt:lpstr>
      <vt:lpstr>Presentación de PowerPoint</vt:lpstr>
      <vt:lpstr>Presentación de PowerPoint</vt:lpstr>
      <vt:lpstr>Presentación de PowerPoint</vt:lpstr>
      <vt:lpstr>La UE como unión de valores </vt:lpstr>
      <vt:lpstr>Los tres pilares de la UE</vt:lpstr>
      <vt:lpstr>Presentación de PowerPoint</vt:lpstr>
      <vt:lpstr>Artículo 2 del TUE</vt:lpstr>
      <vt:lpstr>El respeto de la dignidad humana</vt:lpstr>
      <vt:lpstr>La libertad</vt:lpstr>
      <vt:lpstr>La democracia</vt:lpstr>
      <vt:lpstr>La igualdad</vt:lpstr>
      <vt:lpstr>El Estado de Derecho</vt:lpstr>
      <vt:lpstr>El respeto de los derechos humanos</vt:lpstr>
      <vt:lpstr>¿Cómo se garantizan estos derechos?</vt:lpstr>
      <vt:lpstr>¿Se ha aplicado?</vt:lpstr>
      <vt:lpstr>¿Es un mecanismo efectivo?</vt:lpstr>
      <vt:lpstr>¿Es un mecanismo ideológicamente sesgado?</vt:lpstr>
      <vt:lpstr>Las principales instituciones europeas</vt:lpstr>
      <vt:lpstr>El parlamento</vt:lpstr>
      <vt:lpstr>Presentación de PowerPoint</vt:lpstr>
      <vt:lpstr>Número de escaños por país (2019)</vt:lpstr>
      <vt:lpstr>Número escaños junio 2024 (720)</vt:lpstr>
      <vt:lpstr>El consejo Europeo</vt:lpstr>
      <vt:lpstr>El Consejo de la Unión Europea</vt:lpstr>
      <vt:lpstr>La Comisión Europea</vt:lpstr>
      <vt:lpstr>La complejidad de la UE: a medio camino entre una organización internacional y un estado soberano</vt:lpstr>
      <vt:lpstr>El tribunal de Justicia (TJEU)</vt:lpstr>
      <vt:lpstr>El Banco Central Europeo</vt:lpstr>
      <vt:lpstr>El Tribunal de cuentas</vt:lpstr>
      <vt:lpstr>Otras instituciones y órganos</vt:lpstr>
      <vt:lpstr>El Comité Económico y Social Europeo</vt:lpstr>
      <vt:lpstr>El Comité de las Regiones</vt:lpstr>
      <vt:lpstr>El Banco Europeo de Inversiones</vt:lpstr>
      <vt:lpstr>El Defensor del Pueblo Europeo </vt:lpstr>
      <vt:lpstr>Tiempo para el debate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enseñanza bilingüe</dc:title>
  <dc:creator>Usuario</dc:creator>
  <cp:lastModifiedBy>Usuario</cp:lastModifiedBy>
  <cp:revision>297</cp:revision>
  <dcterms:created xsi:type="dcterms:W3CDTF">2018-02-06T07:43:41Z</dcterms:created>
  <dcterms:modified xsi:type="dcterms:W3CDTF">2024-03-10T23:10:23Z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0x0101007ACFC2D44E94A140912D3DEFD72E6C1E</vt:lpwstr>
  </property>
</Properties>
</file>