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60" r:id="rId4"/>
    <p:sldId id="276" r:id="rId5"/>
    <p:sldId id="277" r:id="rId6"/>
    <p:sldId id="278" r:id="rId7"/>
    <p:sldId id="281" r:id="rId8"/>
    <p:sldId id="279" r:id="rId9"/>
    <p:sldId id="280" r:id="rId10"/>
    <p:sldId id="283" r:id="rId11"/>
    <p:sldId id="282" r:id="rId12"/>
    <p:sldId id="284" r:id="rId13"/>
  </p:sldIdLst>
  <p:sldSz cx="9144000" cy="6858000" type="screen4x3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80" d="100"/>
          <a:sy n="80" d="100"/>
        </p:scale>
        <p:origin x="1116" y="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7CF5F8-BA90-42C7-96F9-816A771FEDE7}" type="datetimeFigureOut">
              <a:rPr lang="es-ES" smtClean="0"/>
              <a:t>01/06/2020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BB3D8-C5E7-42F0-BF86-D68BA4FF764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1650483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7CF5F8-BA90-42C7-96F9-816A771FEDE7}" type="datetimeFigureOut">
              <a:rPr lang="es-ES" smtClean="0"/>
              <a:t>01/06/2020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BB3D8-C5E7-42F0-BF86-D68BA4FF764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66794501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7CF5F8-BA90-42C7-96F9-816A771FEDE7}" type="datetimeFigureOut">
              <a:rPr lang="es-ES" smtClean="0"/>
              <a:t>01/06/2020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BB3D8-C5E7-42F0-BF86-D68BA4FF764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1139672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7CF5F8-BA90-42C7-96F9-816A771FEDE7}" type="datetimeFigureOut">
              <a:rPr lang="es-ES" smtClean="0"/>
              <a:t>01/06/2020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BB3D8-C5E7-42F0-BF86-D68BA4FF764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13627996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7CF5F8-BA90-42C7-96F9-816A771FEDE7}" type="datetimeFigureOut">
              <a:rPr lang="es-ES" smtClean="0"/>
              <a:t>01/06/2020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BB3D8-C5E7-42F0-BF86-D68BA4FF764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43074722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7CF5F8-BA90-42C7-96F9-816A771FEDE7}" type="datetimeFigureOut">
              <a:rPr lang="es-ES" smtClean="0"/>
              <a:t>01/06/2020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BB3D8-C5E7-42F0-BF86-D68BA4FF764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55271487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7CF5F8-BA90-42C7-96F9-816A771FEDE7}" type="datetimeFigureOut">
              <a:rPr lang="es-ES" smtClean="0"/>
              <a:t>01/06/2020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BB3D8-C5E7-42F0-BF86-D68BA4FF764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30358154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7CF5F8-BA90-42C7-96F9-816A771FEDE7}" type="datetimeFigureOut">
              <a:rPr lang="es-ES" smtClean="0"/>
              <a:t>01/06/2020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BB3D8-C5E7-42F0-BF86-D68BA4FF764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98709575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7CF5F8-BA90-42C7-96F9-816A771FEDE7}" type="datetimeFigureOut">
              <a:rPr lang="es-ES" smtClean="0"/>
              <a:t>01/06/2020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BB3D8-C5E7-42F0-BF86-D68BA4FF764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64675974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7CF5F8-BA90-42C7-96F9-816A771FEDE7}" type="datetimeFigureOut">
              <a:rPr lang="es-ES" smtClean="0"/>
              <a:t>01/06/2020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BB3D8-C5E7-42F0-BF86-D68BA4FF764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57708990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7CF5F8-BA90-42C7-96F9-816A771FEDE7}" type="datetimeFigureOut">
              <a:rPr lang="es-ES" smtClean="0"/>
              <a:t>01/06/2020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BB3D8-C5E7-42F0-BF86-D68BA4FF764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298847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77CF5F8-BA90-42C7-96F9-816A771FEDE7}" type="datetimeFigureOut">
              <a:rPr lang="es-ES" smtClean="0"/>
              <a:t>01/06/2020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BB3D8-C5E7-42F0-BF86-D68BA4FF764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5283307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jpg"/><Relationship Id="rId4" Type="http://schemas.openxmlformats.org/officeDocument/2006/relationships/image" Target="../media/image3.jp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jp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jpg"/><Relationship Id="rId4" Type="http://schemas.openxmlformats.org/officeDocument/2006/relationships/image" Target="../media/image12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2.jpeg"/><Relationship Id="rId4" Type="http://schemas.openxmlformats.org/officeDocument/2006/relationships/image" Target="../media/image21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5.jp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g"/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8.jp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g"/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3568" y="836712"/>
            <a:ext cx="7772400" cy="2043658"/>
          </a:xfrm>
        </p:spPr>
        <p:txBody>
          <a:bodyPr>
            <a:normAutofit/>
          </a:bodyPr>
          <a:lstStyle/>
          <a:p>
            <a:r>
              <a:rPr lang="es-ES" b="1" dirty="0"/>
              <a:t>Las izquierdas en la guerra civil</a:t>
            </a:r>
            <a:endParaRPr lang="es-ES" dirty="0">
              <a:latin typeface="Bodoni MT Black" pitchFamily="18" charset="0"/>
            </a:endParaRP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pPr algn="r"/>
            <a:r>
              <a:rPr lang="es-ES" sz="2800" dirty="0">
                <a:solidFill>
                  <a:schemeClr val="tx1"/>
                </a:solidFill>
                <a:latin typeface="Bodoni MT Black" pitchFamily="18" charset="0"/>
              </a:rPr>
              <a:t>Juan Avilés</a:t>
            </a:r>
          </a:p>
          <a:p>
            <a:pPr algn="r"/>
            <a:r>
              <a:rPr lang="es-ES" sz="2800" dirty="0">
                <a:solidFill>
                  <a:schemeClr val="tx1"/>
                </a:solidFill>
                <a:latin typeface="Bodoni MT Black" pitchFamily="18" charset="0"/>
              </a:rPr>
              <a:t>1 de junio de 2020</a:t>
            </a:r>
          </a:p>
        </p:txBody>
      </p:sp>
    </p:spTree>
    <p:extLst>
      <p:ext uri="{BB962C8B-B14F-4D97-AF65-F5344CB8AC3E}">
        <p14:creationId xmlns:p14="http://schemas.microsoft.com/office/powerpoint/2010/main" val="248485794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116632"/>
            <a:ext cx="8229600" cy="648072"/>
          </a:xfrm>
        </p:spPr>
        <p:txBody>
          <a:bodyPr>
            <a:normAutofit/>
          </a:bodyPr>
          <a:lstStyle/>
          <a:p>
            <a:pPr algn="l"/>
            <a:r>
              <a:rPr lang="es-ES" sz="3200" dirty="0">
                <a:latin typeface="Bodoni MT Black" pitchFamily="18" charset="0"/>
                <a:cs typeface="Aharoni" pitchFamily="2" charset="-79"/>
              </a:rPr>
              <a:t>Las cuatro izquierdas</a:t>
            </a:r>
          </a:p>
        </p:txBody>
      </p:sp>
      <p:pic>
        <p:nvPicPr>
          <p:cNvPr id="5" name="Marcador de contenido 4">
            <a:extLst>
              <a:ext uri="{FF2B5EF4-FFF2-40B4-BE49-F238E27FC236}">
                <a16:creationId xmlns:a16="http://schemas.microsoft.com/office/drawing/2014/main" id="{B3AE91B6-8A09-432A-8DD2-DA11BA8B26F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60" y="774958"/>
            <a:ext cx="4245820" cy="2382966"/>
          </a:xfr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39DD0774-4056-4E8F-9A23-284FF77BD00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57380" y="3461465"/>
            <a:ext cx="4239308" cy="2382966"/>
          </a:xfrm>
          <a:prstGeom prst="rect">
            <a:avLst/>
          </a:prstGeom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0F1F9BCC-7B30-44EF-8F60-C770B2D0A3B0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6138" y="3861048"/>
            <a:ext cx="4245820" cy="2724401"/>
          </a:xfrm>
          <a:prstGeom prst="rect">
            <a:avLst/>
          </a:prstGeom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id="{DB9CFC82-4A7B-4030-A3CE-55F557CF96F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38800" y="283677"/>
            <a:ext cx="2281672" cy="28520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254774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116632"/>
            <a:ext cx="8229600" cy="720080"/>
          </a:xfrm>
        </p:spPr>
        <p:txBody>
          <a:bodyPr>
            <a:normAutofit/>
          </a:bodyPr>
          <a:lstStyle/>
          <a:p>
            <a:pPr algn="l"/>
            <a:r>
              <a:rPr lang="es-ES" sz="3200" dirty="0">
                <a:latin typeface="Bodoni MT Black" pitchFamily="18" charset="0"/>
              </a:rPr>
              <a:t>Los fundadores de la República</a:t>
            </a:r>
          </a:p>
        </p:txBody>
      </p:sp>
      <p:pic>
        <p:nvPicPr>
          <p:cNvPr id="5" name="Marcador de contenido 4">
            <a:extLst>
              <a:ext uri="{FF2B5EF4-FFF2-40B4-BE49-F238E27FC236}">
                <a16:creationId xmlns:a16="http://schemas.microsoft.com/office/drawing/2014/main" id="{46BD84E8-2200-4819-A416-2CCC8650E2E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19" y="1268760"/>
            <a:ext cx="8704967" cy="4896544"/>
          </a:xfrm>
        </p:spPr>
      </p:pic>
    </p:spTree>
    <p:extLst>
      <p:ext uri="{BB962C8B-B14F-4D97-AF65-F5344CB8AC3E}">
        <p14:creationId xmlns:p14="http://schemas.microsoft.com/office/powerpoint/2010/main" val="42406865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116632"/>
            <a:ext cx="8229600" cy="720080"/>
          </a:xfrm>
        </p:spPr>
        <p:txBody>
          <a:bodyPr>
            <a:normAutofit/>
          </a:bodyPr>
          <a:lstStyle/>
          <a:p>
            <a:pPr algn="l"/>
            <a:r>
              <a:rPr lang="es-ES" sz="3200" dirty="0">
                <a:latin typeface="Bodoni MT Black" pitchFamily="18" charset="0"/>
              </a:rPr>
              <a:t>Octubre de 1934</a:t>
            </a:r>
          </a:p>
        </p:txBody>
      </p:sp>
      <p:pic>
        <p:nvPicPr>
          <p:cNvPr id="7" name="Marcador de contenido 6">
            <a:extLst>
              <a:ext uri="{FF2B5EF4-FFF2-40B4-BE49-F238E27FC236}">
                <a16:creationId xmlns:a16="http://schemas.microsoft.com/office/drawing/2014/main" id="{380CE5A0-4A4D-417F-A73A-78AD5F66516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55975" y="3429000"/>
            <a:ext cx="4598019" cy="2841472"/>
          </a:xfrm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FFA49BD8-81C2-4A0D-BB79-D276D9892BE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1240" y="836712"/>
            <a:ext cx="3936604" cy="5700862"/>
          </a:xfrm>
          <a:prstGeom prst="rect">
            <a:avLst/>
          </a:prstGeom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id="{FBA626F7-9238-4A17-8280-79AA60DACA11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60973" y="116632"/>
            <a:ext cx="4788024" cy="26943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27196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116632"/>
            <a:ext cx="8229600" cy="720080"/>
          </a:xfrm>
        </p:spPr>
        <p:txBody>
          <a:bodyPr>
            <a:normAutofit/>
          </a:bodyPr>
          <a:lstStyle/>
          <a:p>
            <a:pPr algn="l"/>
            <a:r>
              <a:rPr lang="es-ES" sz="3200" dirty="0">
                <a:latin typeface="Bodoni MT Black" pitchFamily="18" charset="0"/>
              </a:rPr>
              <a:t>El Frente Popular</a:t>
            </a:r>
          </a:p>
        </p:txBody>
      </p:sp>
      <p:pic>
        <p:nvPicPr>
          <p:cNvPr id="5" name="Marcador de contenido 4">
            <a:extLst>
              <a:ext uri="{FF2B5EF4-FFF2-40B4-BE49-F238E27FC236}">
                <a16:creationId xmlns:a16="http://schemas.microsoft.com/office/drawing/2014/main" id="{9109DAD9-98FD-4A17-AC16-CFF8F6E86C0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1247057"/>
            <a:ext cx="8867652" cy="4702223"/>
          </a:xfrm>
        </p:spPr>
      </p:pic>
    </p:spTree>
    <p:extLst>
      <p:ext uri="{BB962C8B-B14F-4D97-AF65-F5344CB8AC3E}">
        <p14:creationId xmlns:p14="http://schemas.microsoft.com/office/powerpoint/2010/main" val="12236395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116632"/>
            <a:ext cx="8229600" cy="720080"/>
          </a:xfrm>
        </p:spPr>
        <p:txBody>
          <a:bodyPr>
            <a:normAutofit/>
          </a:bodyPr>
          <a:lstStyle/>
          <a:p>
            <a:pPr algn="l"/>
            <a:r>
              <a:rPr lang="es-ES" sz="3200" dirty="0">
                <a:latin typeface="Bodoni MT Black" pitchFamily="18" charset="0"/>
              </a:rPr>
              <a:t>La revolución</a:t>
            </a:r>
          </a:p>
        </p:txBody>
      </p:sp>
      <p:pic>
        <p:nvPicPr>
          <p:cNvPr id="5" name="Marcador de contenido 4">
            <a:extLst>
              <a:ext uri="{FF2B5EF4-FFF2-40B4-BE49-F238E27FC236}">
                <a16:creationId xmlns:a16="http://schemas.microsoft.com/office/drawing/2014/main" id="{91DC298B-BCEE-4981-A609-53B0C6E355F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0325" y="692696"/>
            <a:ext cx="4088021" cy="2736304"/>
          </a:xfrm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26A94C34-EB46-4762-82F3-CB77C961324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28798" y="150132"/>
            <a:ext cx="3199547" cy="2640314"/>
          </a:xfrm>
          <a:prstGeom prst="rect">
            <a:avLst/>
          </a:prstGeom>
        </p:spPr>
      </p:pic>
      <p:pic>
        <p:nvPicPr>
          <p:cNvPr id="13" name="Imagen 12">
            <a:extLst>
              <a:ext uri="{FF2B5EF4-FFF2-40B4-BE49-F238E27FC236}">
                <a16:creationId xmlns:a16="http://schemas.microsoft.com/office/drawing/2014/main" id="{0367C483-9B53-4C29-9889-79F394C69D9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7584" y="3592423"/>
            <a:ext cx="4389667" cy="3115445"/>
          </a:xfrm>
          <a:prstGeom prst="rect">
            <a:avLst/>
          </a:prstGeom>
        </p:spPr>
      </p:pic>
      <p:pic>
        <p:nvPicPr>
          <p:cNvPr id="15" name="Imagen 14">
            <a:extLst>
              <a:ext uri="{FF2B5EF4-FFF2-40B4-BE49-F238E27FC236}">
                <a16:creationId xmlns:a16="http://schemas.microsoft.com/office/drawing/2014/main" id="{4EC11DE0-5AD9-401E-8A72-92ABE345FDF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28184" y="2895208"/>
            <a:ext cx="2819323" cy="38126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28444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116632"/>
            <a:ext cx="8229600" cy="720080"/>
          </a:xfrm>
        </p:spPr>
        <p:txBody>
          <a:bodyPr>
            <a:normAutofit/>
          </a:bodyPr>
          <a:lstStyle/>
          <a:p>
            <a:pPr algn="l"/>
            <a:r>
              <a:rPr lang="es-ES" sz="3200" dirty="0">
                <a:latin typeface="Bodoni MT Black" pitchFamily="18" charset="0"/>
              </a:rPr>
              <a:t>El papel de la mujer</a:t>
            </a:r>
          </a:p>
        </p:txBody>
      </p:sp>
      <p:pic>
        <p:nvPicPr>
          <p:cNvPr id="5" name="Marcador de contenido 4">
            <a:extLst>
              <a:ext uri="{FF2B5EF4-FFF2-40B4-BE49-F238E27FC236}">
                <a16:creationId xmlns:a16="http://schemas.microsoft.com/office/drawing/2014/main" id="{D952F432-299E-4136-9E64-6C71998BCB3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48064" y="116632"/>
            <a:ext cx="3653021" cy="5250435"/>
          </a:xfr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80E4748A-5D8E-4C8A-A69A-0F56D35B5C9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1268760"/>
            <a:ext cx="3928437" cy="52791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8012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116632"/>
            <a:ext cx="8229600" cy="720080"/>
          </a:xfrm>
        </p:spPr>
        <p:txBody>
          <a:bodyPr>
            <a:normAutofit/>
          </a:bodyPr>
          <a:lstStyle/>
          <a:p>
            <a:pPr algn="l"/>
            <a:r>
              <a:rPr lang="es-ES" sz="3200" dirty="0">
                <a:latin typeface="Bodoni MT Black" pitchFamily="18" charset="0"/>
              </a:rPr>
              <a:t>El gobierno de Largo Caballero</a:t>
            </a:r>
          </a:p>
        </p:txBody>
      </p:sp>
      <p:pic>
        <p:nvPicPr>
          <p:cNvPr id="5" name="Marcador de contenido 4">
            <a:extLst>
              <a:ext uri="{FF2B5EF4-FFF2-40B4-BE49-F238E27FC236}">
                <a16:creationId xmlns:a16="http://schemas.microsoft.com/office/drawing/2014/main" id="{A9D1ACAB-AE7D-47DD-9F2C-498F0B5ABEB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52120" y="857250"/>
            <a:ext cx="3221336" cy="4651126"/>
          </a:xfr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29AEEE5F-11F7-4439-A33B-7E5566AE2C7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60" y="836712"/>
            <a:ext cx="4752528" cy="2853133"/>
          </a:xfrm>
          <a:prstGeom prst="rect">
            <a:avLst/>
          </a:prstGeom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9CE71FCE-01DB-4948-AB3B-D02262D02EE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8403" y="3933056"/>
            <a:ext cx="4191710" cy="26642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78470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116632"/>
            <a:ext cx="8229600" cy="720080"/>
          </a:xfrm>
        </p:spPr>
        <p:txBody>
          <a:bodyPr>
            <a:normAutofit/>
          </a:bodyPr>
          <a:lstStyle/>
          <a:p>
            <a:pPr algn="l"/>
            <a:r>
              <a:rPr lang="es-ES" sz="3200" dirty="0">
                <a:latin typeface="Bodoni MT Black" pitchFamily="18" charset="0"/>
              </a:rPr>
              <a:t>El auge comunista</a:t>
            </a:r>
          </a:p>
        </p:txBody>
      </p:sp>
      <p:pic>
        <p:nvPicPr>
          <p:cNvPr id="5" name="Marcador de contenido 4">
            <a:extLst>
              <a:ext uri="{FF2B5EF4-FFF2-40B4-BE49-F238E27FC236}">
                <a16:creationId xmlns:a16="http://schemas.microsoft.com/office/drawing/2014/main" id="{5FE6E2BE-7705-4B8F-9832-855E11A638D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49053" y="116632"/>
            <a:ext cx="3004083" cy="4320479"/>
          </a:xfr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2253F9A8-B941-46D8-B7EB-EFF7A4C958B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72897" y="2060848"/>
            <a:ext cx="2354322" cy="3134452"/>
          </a:xfrm>
          <a:prstGeom prst="rect">
            <a:avLst/>
          </a:prstGeom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F97FE9FC-B46F-4F28-85CE-9BA65C312AC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2150" y="803338"/>
            <a:ext cx="2481146" cy="3273733"/>
          </a:xfrm>
          <a:prstGeom prst="rect">
            <a:avLst/>
          </a:prstGeom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id="{83F2AB5E-81B5-49B1-B697-21487237F9CA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32062" y="4149080"/>
            <a:ext cx="1819001" cy="26619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54113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116632"/>
            <a:ext cx="8229600" cy="720080"/>
          </a:xfrm>
        </p:spPr>
        <p:txBody>
          <a:bodyPr>
            <a:normAutofit/>
          </a:bodyPr>
          <a:lstStyle/>
          <a:p>
            <a:pPr algn="l"/>
            <a:r>
              <a:rPr lang="es-ES" sz="3200" dirty="0">
                <a:latin typeface="Bodoni MT Black" pitchFamily="18" charset="0"/>
              </a:rPr>
              <a:t>El </a:t>
            </a:r>
            <a:r>
              <a:rPr lang="es-ES" sz="3200" dirty="0" err="1">
                <a:latin typeface="Bodoni MT Black" pitchFamily="18" charset="0"/>
              </a:rPr>
              <a:t>Poum</a:t>
            </a:r>
            <a:r>
              <a:rPr lang="es-ES" sz="3200" dirty="0">
                <a:latin typeface="Bodoni MT Black" pitchFamily="18" charset="0"/>
              </a:rPr>
              <a:t> y los hechos de mayo</a:t>
            </a:r>
          </a:p>
        </p:txBody>
      </p:sp>
      <p:pic>
        <p:nvPicPr>
          <p:cNvPr id="5" name="Marcador de contenido 10">
            <a:extLst>
              <a:ext uri="{FF2B5EF4-FFF2-40B4-BE49-F238E27FC236}">
                <a16:creationId xmlns:a16="http://schemas.microsoft.com/office/drawing/2014/main" id="{0C2C3584-C908-46F4-8D70-139F4C7AE12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1720" y="3995793"/>
            <a:ext cx="3384376" cy="2745575"/>
          </a:xfrm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9FC8B964-6631-4839-A1D3-CF68B6DAA7B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00474" y="823591"/>
            <a:ext cx="3317157" cy="4765649"/>
          </a:xfrm>
          <a:prstGeom prst="rect">
            <a:avLst/>
          </a:prstGeom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9668D4C9-9FAC-4D1C-A264-01CD7B22426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9671" y="813919"/>
            <a:ext cx="4582216" cy="29981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36567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116632"/>
            <a:ext cx="8229600" cy="720080"/>
          </a:xfrm>
        </p:spPr>
        <p:txBody>
          <a:bodyPr>
            <a:normAutofit/>
          </a:bodyPr>
          <a:lstStyle/>
          <a:p>
            <a:pPr algn="l"/>
            <a:r>
              <a:rPr lang="es-ES" sz="3200" dirty="0">
                <a:latin typeface="Bodoni MT Black" pitchFamily="18" charset="0"/>
              </a:rPr>
              <a:t>El gobierno de Negrín</a:t>
            </a:r>
          </a:p>
        </p:txBody>
      </p:sp>
      <p:pic>
        <p:nvPicPr>
          <p:cNvPr id="14" name="Marcador de contenido 13">
            <a:extLst>
              <a:ext uri="{FF2B5EF4-FFF2-40B4-BE49-F238E27FC236}">
                <a16:creationId xmlns:a16="http://schemas.microsoft.com/office/drawing/2014/main" id="{F3966121-A6D2-48DA-B350-2EF66A6F866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4522" y="3866306"/>
            <a:ext cx="4689606" cy="2876079"/>
          </a:xfrm>
        </p:spPr>
      </p:pic>
      <p:pic>
        <p:nvPicPr>
          <p:cNvPr id="16" name="Imagen 15">
            <a:extLst>
              <a:ext uri="{FF2B5EF4-FFF2-40B4-BE49-F238E27FC236}">
                <a16:creationId xmlns:a16="http://schemas.microsoft.com/office/drawing/2014/main" id="{FFFBB73D-3A7D-408C-86B1-6286706C76C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5864" y="332656"/>
            <a:ext cx="2808623" cy="3816424"/>
          </a:xfrm>
          <a:prstGeom prst="rect">
            <a:avLst/>
          </a:prstGeom>
        </p:spPr>
      </p:pic>
      <p:pic>
        <p:nvPicPr>
          <p:cNvPr id="18" name="Imagen 17">
            <a:extLst>
              <a:ext uri="{FF2B5EF4-FFF2-40B4-BE49-F238E27FC236}">
                <a16:creationId xmlns:a16="http://schemas.microsoft.com/office/drawing/2014/main" id="{B3369C82-C2AE-47D5-8BAC-665BCD47916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836712"/>
            <a:ext cx="3747341" cy="28083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17346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116632"/>
            <a:ext cx="8229600" cy="720080"/>
          </a:xfrm>
        </p:spPr>
        <p:txBody>
          <a:bodyPr>
            <a:normAutofit fontScale="90000"/>
          </a:bodyPr>
          <a:lstStyle/>
          <a:p>
            <a:pPr algn="l"/>
            <a:r>
              <a:rPr lang="es-ES" sz="3200" dirty="0">
                <a:latin typeface="Bodoni MT Black" pitchFamily="18" charset="0"/>
              </a:rPr>
              <a:t>El golpe anticomunista del coronel Casado</a:t>
            </a:r>
          </a:p>
        </p:txBody>
      </p:sp>
      <p:pic>
        <p:nvPicPr>
          <p:cNvPr id="9" name="Marcador de contenido 4">
            <a:extLst>
              <a:ext uri="{FF2B5EF4-FFF2-40B4-BE49-F238E27FC236}">
                <a16:creationId xmlns:a16="http://schemas.microsoft.com/office/drawing/2014/main" id="{C556B880-14BE-4C2B-815C-94725779E97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3212976"/>
            <a:ext cx="5904656" cy="3322667"/>
          </a:xfrm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B79E2D17-84EA-4637-8F66-9686EDDA45E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37985" y="836712"/>
            <a:ext cx="5126503" cy="34409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93878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504</TotalTime>
  <Words>59</Words>
  <Application>Microsoft Office PowerPoint</Application>
  <PresentationFormat>Presentación en pantalla (4:3)</PresentationFormat>
  <Paragraphs>14</Paragraphs>
  <Slides>12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12</vt:i4>
      </vt:variant>
    </vt:vector>
  </HeadingPairs>
  <TitlesOfParts>
    <vt:vector size="16" baseType="lpstr">
      <vt:lpstr>Arial</vt:lpstr>
      <vt:lpstr>Bodoni MT Black</vt:lpstr>
      <vt:lpstr>Calibri</vt:lpstr>
      <vt:lpstr>Tema de Office</vt:lpstr>
      <vt:lpstr>Las izquierdas en la guerra civil</vt:lpstr>
      <vt:lpstr>Las cuatro izquierdas</vt:lpstr>
      <vt:lpstr>Los fundadores de la República</vt:lpstr>
      <vt:lpstr>Octubre de 1934</vt:lpstr>
      <vt:lpstr>El Frente Popular</vt:lpstr>
      <vt:lpstr>La revolución</vt:lpstr>
      <vt:lpstr>El papel de la mujer</vt:lpstr>
      <vt:lpstr>El gobierno de Largo Caballero</vt:lpstr>
      <vt:lpstr>El auge comunista</vt:lpstr>
      <vt:lpstr>El Poum y los hechos de mayo</vt:lpstr>
      <vt:lpstr>El gobierno de Negrín</vt:lpstr>
      <vt:lpstr>El golpe anticomunista del coronel Casado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La ayuda soviética a la República española</dc:title>
  <dc:creator>Juan Aviles</dc:creator>
  <cp:lastModifiedBy>JUAN AVILES FARRE</cp:lastModifiedBy>
  <cp:revision>30</cp:revision>
  <dcterms:created xsi:type="dcterms:W3CDTF">2012-10-23T16:05:18Z</dcterms:created>
  <dcterms:modified xsi:type="dcterms:W3CDTF">2020-06-01T11:35:42Z</dcterms:modified>
</cp:coreProperties>
</file>