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4" r:id="rId9"/>
    <p:sldId id="504" r:id="rId10"/>
    <p:sldId id="505" r:id="rId11"/>
    <p:sldId id="506" r:id="rId12"/>
    <p:sldId id="469" r:id="rId13"/>
    <p:sldId id="468" r:id="rId14"/>
    <p:sldId id="507" r:id="rId15"/>
    <p:sldId id="508" r:id="rId16"/>
    <p:sldId id="509" r:id="rId17"/>
    <p:sldId id="263" r:id="rId18"/>
    <p:sldId id="441" r:id="rId19"/>
    <p:sldId id="453" r:id="rId20"/>
    <p:sldId id="450" r:id="rId21"/>
    <p:sldId id="451" r:id="rId22"/>
    <p:sldId id="449" r:id="rId23"/>
    <p:sldId id="265" r:id="rId24"/>
    <p:sldId id="454" r:id="rId25"/>
    <p:sldId id="455" r:id="rId26"/>
    <p:sldId id="266" r:id="rId27"/>
    <p:sldId id="452" r:id="rId28"/>
    <p:sldId id="462" r:id="rId29"/>
    <p:sldId id="463" r:id="rId30"/>
    <p:sldId id="464" r:id="rId31"/>
    <p:sldId id="456" r:id="rId32"/>
    <p:sldId id="457" r:id="rId33"/>
    <p:sldId id="467" r:id="rId34"/>
    <p:sldId id="470" r:id="rId35"/>
    <p:sldId id="458" r:id="rId36"/>
    <p:sldId id="471" r:id="rId37"/>
    <p:sldId id="466" r:id="rId38"/>
    <p:sldId id="459" r:id="rId39"/>
    <p:sldId id="460" r:id="rId40"/>
    <p:sldId id="461" r:id="rId41"/>
    <p:sldId id="473" r:id="rId42"/>
    <p:sldId id="480" r:id="rId43"/>
    <p:sldId id="479" r:id="rId44"/>
    <p:sldId id="482" r:id="rId45"/>
    <p:sldId id="481" r:id="rId46"/>
    <p:sldId id="483" r:id="rId47"/>
    <p:sldId id="484" r:id="rId48"/>
    <p:sldId id="485" r:id="rId49"/>
    <p:sldId id="486" r:id="rId50"/>
    <p:sldId id="490" r:id="rId51"/>
    <p:sldId id="487" r:id="rId52"/>
    <p:sldId id="488" r:id="rId53"/>
    <p:sldId id="494" r:id="rId54"/>
    <p:sldId id="489" r:id="rId55"/>
    <p:sldId id="474" r:id="rId56"/>
    <p:sldId id="475" r:id="rId57"/>
    <p:sldId id="476" r:id="rId58"/>
    <p:sldId id="491" r:id="rId59"/>
    <p:sldId id="492" r:id="rId60"/>
    <p:sldId id="493" r:id="rId61"/>
    <p:sldId id="498" r:id="rId62"/>
    <p:sldId id="495" r:id="rId63"/>
    <p:sldId id="496" r:id="rId64"/>
    <p:sldId id="497" r:id="rId65"/>
    <p:sldId id="499" r:id="rId66"/>
    <p:sldId id="500" r:id="rId67"/>
    <p:sldId id="501" r:id="rId68"/>
    <p:sldId id="502" r:id="rId69"/>
    <p:sldId id="477" r:id="rId70"/>
    <p:sldId id="503" r:id="rId7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7F26"/>
    <a:srgbClr val="75C7D5"/>
    <a:srgbClr val="34DBD4"/>
    <a:srgbClr val="F91096"/>
    <a:srgbClr val="65DB9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97"/>
    <p:restoredTop sz="94656"/>
  </p:normalViewPr>
  <p:slideViewPr>
    <p:cSldViewPr snapToGrid="0" snapToObjects="1">
      <p:cViewPr varScale="1">
        <p:scale>
          <a:sx n="102" d="100"/>
          <a:sy n="102" d="100"/>
        </p:scale>
        <p:origin x="12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0D2613-412A-1D49-8219-515910C79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77EB3C0-E9CA-B44F-A406-787B6BCF3A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8805D2-B477-B647-9197-5053C71D9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8E31-995F-1B45-9A7E-50BDE490A87A}" type="datetimeFigureOut">
              <a:rPr lang="es-ES" smtClean="0"/>
              <a:t>13/11/20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28F47A-DA86-EB4F-8E3B-AA73E2C63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07B11-6F95-284E-BED9-39CE72BAD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5EF8-18F1-1B42-8564-2EBF920B7D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8801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7D285E-5D64-8748-AB4C-668A0F85A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FF01BB-364C-1E4A-AE91-D5DDF524C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266056-3A03-6F44-900C-55E2E7FE1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8E31-995F-1B45-9A7E-50BDE490A87A}" type="datetimeFigureOut">
              <a:rPr lang="es-ES" smtClean="0"/>
              <a:t>13/11/20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735218-F0B8-E94D-801F-2A6D7B351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8CD4CD-D25D-AA4A-BF26-F18A56C93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5EF8-18F1-1B42-8564-2EBF920B7D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1393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7CC8DA-0711-9849-855E-FC122BD2D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13B9AD-865A-1B44-8FAA-55FB3CEEA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B0462E-F1A5-5246-83E9-34BC5668A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8E31-995F-1B45-9A7E-50BDE490A87A}" type="datetimeFigureOut">
              <a:rPr lang="es-ES" smtClean="0"/>
              <a:t>13/11/20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6FDA72-4346-444B-8578-C9C0F4198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471753-F76B-E543-98E8-1BE1EAC63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5EF8-18F1-1B42-8564-2EBF920B7D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1932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2100A0-12A4-4344-AD85-68A32620E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18C667-2061-7444-939B-749DE3933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46F011E-688A-E445-B85A-50FC34DBD4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6A8508-02DC-3241-A7B2-FE4A74139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8E31-995F-1B45-9A7E-50BDE490A87A}" type="datetimeFigureOut">
              <a:rPr lang="es-ES" smtClean="0"/>
              <a:t>13/11/20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D6046C-6F42-1948-8F01-787EDFA27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B8FD6A-A372-D248-A8E4-DDA0D8DF4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5EF8-18F1-1B42-8564-2EBF920B7D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9011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FA9619-3615-A046-8B1F-47CA7F3A0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A202484-3972-464B-AF18-1C9B96C22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C95096-F168-3945-AA01-A775CD954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F9B375F-4068-1A4F-B49E-1E1388F8FC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E5C6ABB-7C5A-434F-A0AA-2B6589183D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29C5469-C3EE-F347-B3B9-174EAB36E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8E31-995F-1B45-9A7E-50BDE490A87A}" type="datetimeFigureOut">
              <a:rPr lang="es-ES" smtClean="0"/>
              <a:t>13/11/20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15C66CE-BFFD-1642-95C5-D685F0222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0463EFD-72EC-964F-895C-13C3C33B1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5EF8-18F1-1B42-8564-2EBF920B7D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7256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A34BE6-A416-5546-B0BB-8CACF52A1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DE00C26-D3D9-A048-AFF4-031AD1D29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8E31-995F-1B45-9A7E-50BDE490A87A}" type="datetimeFigureOut">
              <a:rPr lang="es-ES" smtClean="0"/>
              <a:t>13/11/20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F3D70B8-E9BF-7344-B064-8B51FD114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9EE52BF-A07D-C146-8DD8-43996B249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5EF8-18F1-1B42-8564-2EBF920B7D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3067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90BB9AE-690B-1740-80DA-048F0B0C7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8E31-995F-1B45-9A7E-50BDE490A87A}" type="datetimeFigureOut">
              <a:rPr lang="es-ES" smtClean="0"/>
              <a:t>13/11/20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4FB3DB2-AB83-1149-8C1C-3235A456C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E2DEF5A-42D2-6D4D-B166-1E6388B6B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5EF8-18F1-1B42-8564-2EBF920B7D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5572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B82085-DB24-C444-B760-DF8F68CC4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FA38C0-5D34-CC4B-8C89-1DDBB9612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C587561-906C-E545-8CC8-0A0DED114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0F31EE-316E-AF4F-8EDA-8E9DD9AED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8E31-995F-1B45-9A7E-50BDE490A87A}" type="datetimeFigureOut">
              <a:rPr lang="es-ES" smtClean="0"/>
              <a:t>13/11/20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BD29611-B40B-3046-AB19-BC169C4D7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E874326-74B0-B74E-91AD-949692C6B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5EF8-18F1-1B42-8564-2EBF920B7D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4642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775484-6913-8A49-BC0E-7CC48872E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17D4A6C-BE04-6A44-BF50-E19E5895B7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E3F12C0-FA06-5D4C-AF88-B54767A45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DB3EA8-6260-6E41-9E08-694A317B3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8E31-995F-1B45-9A7E-50BDE490A87A}" type="datetimeFigureOut">
              <a:rPr lang="es-ES" smtClean="0"/>
              <a:t>13/11/20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D195EE5-72E5-2748-B96A-ED52B3659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D6EE9C5-5A18-2743-BC07-4E0D1D93B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5EF8-18F1-1B42-8564-2EBF920B7D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2483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A22C6D-2215-A64E-A1AF-78960C233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B183786-023F-7142-A6FB-2BD96DDD1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2E657E-4B4E-8143-A3A9-5FF868A96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8E31-995F-1B45-9A7E-50BDE490A87A}" type="datetimeFigureOut">
              <a:rPr lang="es-ES" smtClean="0"/>
              <a:t>13/11/20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80B9E4-C3DC-A142-A675-4823783FD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63CCC3-37E2-7348-B953-309937FF8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5EF8-18F1-1B42-8564-2EBF920B7D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1631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6A9073A-3BC2-8E4B-A45B-9A4790F7E2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9BE16F3-1BFE-C843-A1CD-6210EE178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012D47-E30E-9B4B-BED1-54E0E37E6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88E31-995F-1B45-9A7E-50BDE490A87A}" type="datetimeFigureOut">
              <a:rPr lang="es-ES" smtClean="0"/>
              <a:t>13/11/20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EAF32A4-76E9-764E-B0FF-5BC6C9630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271743-E545-9146-9080-D63242630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35EF8-18F1-1B42-8564-2EBF920B7D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8294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494EFDC-CDBD-1841-A1C5-4C7D059F7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91EB10-6A00-1B4C-BD68-3294E51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80E43C-1C58-DF4C-AD0F-4E08AFD02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88E31-995F-1B45-9A7E-50BDE490A87A}" type="datetimeFigureOut">
              <a:rPr lang="es-ES" smtClean="0"/>
              <a:t>13/11/20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14B7B3-0117-D84B-B064-6E3DD620B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C8632D-89BC-CC4F-A8AF-D0DC8003EA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35EF8-18F1-1B42-8564-2EBF920B7D2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432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jpg"/><Relationship Id="rId4" Type="http://schemas.openxmlformats.org/officeDocument/2006/relationships/image" Target="../media/image92.jp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g"/><Relationship Id="rId5" Type="http://schemas.openxmlformats.org/officeDocument/2006/relationships/image" Target="../media/image103.jpeg"/><Relationship Id="rId4" Type="http://schemas.openxmlformats.org/officeDocument/2006/relationships/image" Target="../media/image102.jp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JP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jpg"/><Relationship Id="rId4" Type="http://schemas.openxmlformats.org/officeDocument/2006/relationships/image" Target="../media/image115.jp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707F116-8EC0-4822-9067-186AC8C96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38684" y="1316432"/>
            <a:ext cx="4225136" cy="42251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7" name="Freeform: Shape 53">
            <a:extLst>
              <a:ext uri="{FF2B5EF4-FFF2-40B4-BE49-F238E27FC236}">
                <a16:creationId xmlns:a16="http://schemas.microsoft.com/office/drawing/2014/main" id="{49F1A7E4-819D-4D21-8E8B-32671A9F9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563919" y="753376"/>
            <a:ext cx="5353835" cy="5353835"/>
          </a:xfrm>
          <a:custGeom>
            <a:avLst/>
            <a:gdLst>
              <a:gd name="connsiteX0" fmla="*/ 690507 w 5353835"/>
              <a:gd name="connsiteY0" fmla="*/ 5273742 h 5353835"/>
              <a:gd name="connsiteX1" fmla="*/ 4938299 w 5353835"/>
              <a:gd name="connsiteY1" fmla="*/ 5273742 h 5353835"/>
              <a:gd name="connsiteX2" fmla="*/ 4858206 w 5353835"/>
              <a:gd name="connsiteY2" fmla="*/ 5353835 h 5353835"/>
              <a:gd name="connsiteX3" fmla="*/ 770600 w 5353835"/>
              <a:gd name="connsiteY3" fmla="*/ 5353835 h 5353835"/>
              <a:gd name="connsiteX4" fmla="*/ 433255 w 5353835"/>
              <a:gd name="connsiteY4" fmla="*/ 80093 h 5353835"/>
              <a:gd name="connsiteX5" fmla="*/ 513348 w 5353835"/>
              <a:gd name="connsiteY5" fmla="*/ 0 h 5353835"/>
              <a:gd name="connsiteX6" fmla="*/ 5353835 w 5353835"/>
              <a:gd name="connsiteY6" fmla="*/ 0 h 5353835"/>
              <a:gd name="connsiteX7" fmla="*/ 5353835 w 5353835"/>
              <a:gd name="connsiteY7" fmla="*/ 4858206 h 5353835"/>
              <a:gd name="connsiteX8" fmla="*/ 5273742 w 5353835"/>
              <a:gd name="connsiteY8" fmla="*/ 4938299 h 5353835"/>
              <a:gd name="connsiteX9" fmla="*/ 5273742 w 5353835"/>
              <a:gd name="connsiteY9" fmla="*/ 80093 h 5353835"/>
              <a:gd name="connsiteX10" fmla="*/ 0 w 5353835"/>
              <a:gd name="connsiteY10" fmla="*/ 513348 h 5353835"/>
              <a:gd name="connsiteX11" fmla="*/ 80093 w 5353835"/>
              <a:gd name="connsiteY11" fmla="*/ 433255 h 5353835"/>
              <a:gd name="connsiteX12" fmla="*/ 80093 w 5353835"/>
              <a:gd name="connsiteY12" fmla="*/ 4663328 h 5353835"/>
              <a:gd name="connsiteX13" fmla="*/ 0 w 5353835"/>
              <a:gd name="connsiteY13" fmla="*/ 4583235 h 535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53835" h="5353835">
                <a:moveTo>
                  <a:pt x="690507" y="5273742"/>
                </a:moveTo>
                <a:lnTo>
                  <a:pt x="4938299" y="5273742"/>
                </a:lnTo>
                <a:lnTo>
                  <a:pt x="4858206" y="5353835"/>
                </a:lnTo>
                <a:lnTo>
                  <a:pt x="770600" y="5353835"/>
                </a:lnTo>
                <a:close/>
                <a:moveTo>
                  <a:pt x="433255" y="80093"/>
                </a:moveTo>
                <a:lnTo>
                  <a:pt x="513348" y="0"/>
                </a:lnTo>
                <a:lnTo>
                  <a:pt x="5353835" y="0"/>
                </a:lnTo>
                <a:lnTo>
                  <a:pt x="5353835" y="4858206"/>
                </a:lnTo>
                <a:lnTo>
                  <a:pt x="5273742" y="4938299"/>
                </a:lnTo>
                <a:lnTo>
                  <a:pt x="5273742" y="80093"/>
                </a:lnTo>
                <a:close/>
                <a:moveTo>
                  <a:pt x="0" y="513348"/>
                </a:moveTo>
                <a:lnTo>
                  <a:pt x="80093" y="433255"/>
                </a:lnTo>
                <a:lnTo>
                  <a:pt x="80093" y="4663328"/>
                </a:lnTo>
                <a:lnTo>
                  <a:pt x="0" y="45832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7FC8ACA-FA88-9546-8AF3-FA6055374F0E}"/>
              </a:ext>
            </a:extLst>
          </p:cNvPr>
          <p:cNvSpPr txBox="1"/>
          <p:nvPr/>
        </p:nvSpPr>
        <p:spPr>
          <a:xfrm>
            <a:off x="1111852" y="2196310"/>
            <a:ext cx="4248318" cy="195294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 cap="all" spc="-1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DISEÑO DE ESPACIOS EDUCATIVOS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en-US" sz="3600" kern="1200" dirty="0">
              <a:solidFill>
                <a:srgbClr val="080808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CB64814D-A361-44E1-8D97-B83E41C8B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0" y="-2"/>
            <a:ext cx="1248189" cy="1248189"/>
          </a:xfrm>
          <a:prstGeom prst="triangle">
            <a:avLst>
              <a:gd name="adj" fmla="val 10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52A6879-032A-4946-9CCA-44D38BEDF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296832" y="246646"/>
            <a:ext cx="577231" cy="577231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6AB08D7-F0FB-4965-B730-8B874214C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93049" y="367194"/>
            <a:ext cx="999162" cy="99916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48D9297-49FA-43ED-AC6B-E2F153B3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9187" y="946949"/>
            <a:ext cx="352820" cy="352820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1113CBB-F59E-4F4C-8A0B-40A849A724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70" r="-1" b="12179"/>
          <a:stretch/>
        </p:blipFill>
        <p:spPr>
          <a:xfrm>
            <a:off x="7483303" y="1350438"/>
            <a:ext cx="4160520" cy="4160520"/>
          </a:xfrm>
          <a:custGeom>
            <a:avLst/>
            <a:gdLst/>
            <a:ahLst/>
            <a:cxnLst/>
            <a:rect l="l" t="t" r="r" b="b"/>
            <a:pathLst>
              <a:path w="4291285" h="4291285">
                <a:moveTo>
                  <a:pt x="2145643" y="0"/>
                </a:moveTo>
                <a:lnTo>
                  <a:pt x="4291285" y="2145643"/>
                </a:lnTo>
                <a:lnTo>
                  <a:pt x="2145643" y="4291285"/>
                </a:lnTo>
                <a:lnTo>
                  <a:pt x="0" y="2145643"/>
                </a:lnTo>
                <a:close/>
              </a:path>
            </a:pathLst>
          </a:cu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AC41F47-60A7-CF4B-86DB-9737590A37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3" b="6997"/>
          <a:stretch/>
        </p:blipFill>
        <p:spPr>
          <a:xfrm>
            <a:off x="5403344" y="3414344"/>
            <a:ext cx="4160519" cy="3443657"/>
          </a:xfrm>
          <a:custGeom>
            <a:avLst/>
            <a:gdLst/>
            <a:ahLst/>
            <a:cxnLst/>
            <a:rect l="l" t="t" r="r" b="b"/>
            <a:pathLst>
              <a:path w="4160519" h="3443657">
                <a:moveTo>
                  <a:pt x="2080260" y="0"/>
                </a:moveTo>
                <a:lnTo>
                  <a:pt x="4160519" y="2078563"/>
                </a:lnTo>
                <a:lnTo>
                  <a:pt x="2794310" y="3443657"/>
                </a:lnTo>
                <a:lnTo>
                  <a:pt x="1366210" y="3443657"/>
                </a:lnTo>
                <a:lnTo>
                  <a:pt x="0" y="2078563"/>
                </a:lnTo>
                <a:close/>
              </a:path>
            </a:pathLst>
          </a:cu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C55EA37-641C-E04B-8E01-6D3DAEBE6E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" r="11193" b="-4"/>
          <a:stretch/>
        </p:blipFill>
        <p:spPr>
          <a:xfrm>
            <a:off x="5403343" y="213"/>
            <a:ext cx="4160520" cy="3447288"/>
          </a:xfrm>
          <a:custGeom>
            <a:avLst/>
            <a:gdLst/>
            <a:ahLst/>
            <a:cxnLst/>
            <a:rect l="l" t="t" r="r" b="b"/>
            <a:pathLst>
              <a:path w="4160520" h="3430293">
                <a:moveTo>
                  <a:pt x="1352836" y="0"/>
                </a:moveTo>
                <a:lnTo>
                  <a:pt x="2807685" y="0"/>
                </a:lnTo>
                <a:lnTo>
                  <a:pt x="4160520" y="1351732"/>
                </a:lnTo>
                <a:lnTo>
                  <a:pt x="2080261" y="3430293"/>
                </a:lnTo>
                <a:lnTo>
                  <a:pt x="0" y="1351732"/>
                </a:lnTo>
                <a:close/>
              </a:path>
            </a:pathLst>
          </a:custGeom>
        </p:spPr>
      </p:pic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D3EB41F8-8868-4FC3-8553-94FEE5A8B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972" y="6102888"/>
            <a:ext cx="1510228" cy="755112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6793E15-4513-F346-A0BD-8C4939C2C56D}"/>
              </a:ext>
            </a:extLst>
          </p:cNvPr>
          <p:cNvSpPr txBox="1"/>
          <p:nvPr/>
        </p:nvSpPr>
        <p:spPr>
          <a:xfrm>
            <a:off x="1454928" y="3500431"/>
            <a:ext cx="359309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ES" dirty="0"/>
              <a:t>2, 9, 16 Y 23 de marzo de 2020.</a:t>
            </a:r>
          </a:p>
          <a:p>
            <a:pPr algn="ctr">
              <a:spcAft>
                <a:spcPts val="600"/>
              </a:spcAft>
            </a:pPr>
            <a:r>
              <a:rPr lang="es-ES" dirty="0"/>
              <a:t>CEIP MIGUEL DE CERVANTES (Valladolid)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C70F1AD-A5FE-F44B-9F66-782AF4E3EC17}"/>
              </a:ext>
            </a:extLst>
          </p:cNvPr>
          <p:cNvSpPr txBox="1"/>
          <p:nvPr/>
        </p:nvSpPr>
        <p:spPr>
          <a:xfrm>
            <a:off x="2232800" y="4630319"/>
            <a:ext cx="2006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dirty="0"/>
              <a:t>Manuel Gª Vázquez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4513EDF9-BC3E-D842-8545-C35D96C571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4489" y="5215888"/>
            <a:ext cx="653525" cy="59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7D8E67F2-F753-4E06-8229-4970A6725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483095" cy="6854272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2EE1BDFD-564B-44A4-841A-50D6A8E75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0" name="Freeform 60">
            <a:extLst>
              <a:ext uri="{FF2B5EF4-FFF2-40B4-BE49-F238E27FC236}">
                <a16:creationId xmlns:a16="http://schemas.microsoft.com/office/drawing/2014/main" id="{007B8288-68CC-4847-8419-CF535B6B7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3882" y="0"/>
            <a:ext cx="3880988" cy="2206512"/>
          </a:xfrm>
          <a:custGeom>
            <a:avLst/>
            <a:gdLst>
              <a:gd name="connsiteX0" fmla="*/ 20753 w 3960193"/>
              <a:gd name="connsiteY0" fmla="*/ 0 h 2251543"/>
              <a:gd name="connsiteX1" fmla="*/ 3939440 w 3960193"/>
              <a:gd name="connsiteY1" fmla="*/ 0 h 2251543"/>
              <a:gd name="connsiteX2" fmla="*/ 3949969 w 3960193"/>
              <a:gd name="connsiteY2" fmla="*/ 68994 h 2251543"/>
              <a:gd name="connsiteX3" fmla="*/ 3960193 w 3960193"/>
              <a:gd name="connsiteY3" fmla="*/ 271447 h 2251543"/>
              <a:gd name="connsiteX4" fmla="*/ 1980096 w 3960193"/>
              <a:gd name="connsiteY4" fmla="*/ 2251543 h 2251543"/>
              <a:gd name="connsiteX5" fmla="*/ 0 w 3960193"/>
              <a:gd name="connsiteY5" fmla="*/ 271447 h 2251543"/>
              <a:gd name="connsiteX6" fmla="*/ 10224 w 3960193"/>
              <a:gd name="connsiteY6" fmla="*/ 68994 h 225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0193" h="2251543">
                <a:moveTo>
                  <a:pt x="20753" y="0"/>
                </a:moveTo>
                <a:lnTo>
                  <a:pt x="3939440" y="0"/>
                </a:lnTo>
                <a:lnTo>
                  <a:pt x="3949969" y="68994"/>
                </a:lnTo>
                <a:cubicBezTo>
                  <a:pt x="3956730" y="135559"/>
                  <a:pt x="3960193" y="203099"/>
                  <a:pt x="3960193" y="271447"/>
                </a:cubicBezTo>
                <a:cubicBezTo>
                  <a:pt x="3960193" y="1365024"/>
                  <a:pt x="3073674" y="2251543"/>
                  <a:pt x="1980096" y="2251543"/>
                </a:cubicBezTo>
                <a:cubicBezTo>
                  <a:pt x="886519" y="2251543"/>
                  <a:pt x="0" y="1365024"/>
                  <a:pt x="0" y="271447"/>
                </a:cubicBezTo>
                <a:cubicBezTo>
                  <a:pt x="0" y="203099"/>
                  <a:pt x="3463" y="135559"/>
                  <a:pt x="10224" y="68994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 68">
            <a:extLst>
              <a:ext uri="{FF2B5EF4-FFF2-40B4-BE49-F238E27FC236}">
                <a16:creationId xmlns:a16="http://schemas.microsoft.com/office/drawing/2014/main" id="{32BA8EA8-C1B6-4309-B674-F9F399B96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12701"/>
            <a:ext cx="4942589" cy="3945299"/>
          </a:xfrm>
          <a:custGeom>
            <a:avLst/>
            <a:gdLst>
              <a:gd name="connsiteX0" fmla="*/ 2223943 w 4942589"/>
              <a:gd name="connsiteY0" fmla="*/ 0 h 3945299"/>
              <a:gd name="connsiteX1" fmla="*/ 4942589 w 4942589"/>
              <a:gd name="connsiteY1" fmla="*/ 2718646 h 3945299"/>
              <a:gd name="connsiteX2" fmla="*/ 4728945 w 4942589"/>
              <a:gd name="connsiteY2" fmla="*/ 3776866 h 3945299"/>
              <a:gd name="connsiteX3" fmla="*/ 4647806 w 4942589"/>
              <a:gd name="connsiteY3" fmla="*/ 3945299 h 3945299"/>
              <a:gd name="connsiteX4" fmla="*/ 0 w 4942589"/>
              <a:gd name="connsiteY4" fmla="*/ 3945299 h 3945299"/>
              <a:gd name="connsiteX5" fmla="*/ 0 w 4942589"/>
              <a:gd name="connsiteY5" fmla="*/ 1157971 h 3945299"/>
              <a:gd name="connsiteX6" fmla="*/ 126104 w 4942589"/>
              <a:gd name="connsiteY6" fmla="*/ 989335 h 3945299"/>
              <a:gd name="connsiteX7" fmla="*/ 2223943 w 4942589"/>
              <a:gd name="connsiteY7" fmla="*/ 0 h 394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2589" h="3945299">
                <a:moveTo>
                  <a:pt x="2223943" y="0"/>
                </a:moveTo>
                <a:cubicBezTo>
                  <a:pt x="3725410" y="0"/>
                  <a:pt x="4942589" y="1217179"/>
                  <a:pt x="4942589" y="2718646"/>
                </a:cubicBezTo>
                <a:cubicBezTo>
                  <a:pt x="4942589" y="3094013"/>
                  <a:pt x="4866516" y="3451612"/>
                  <a:pt x="4728945" y="3776866"/>
                </a:cubicBezTo>
                <a:lnTo>
                  <a:pt x="4647806" y="3945299"/>
                </a:lnTo>
                <a:lnTo>
                  <a:pt x="0" y="3945299"/>
                </a:lnTo>
                <a:lnTo>
                  <a:pt x="0" y="1157971"/>
                </a:lnTo>
                <a:lnTo>
                  <a:pt x="126104" y="989335"/>
                </a:lnTo>
                <a:cubicBezTo>
                  <a:pt x="624744" y="385123"/>
                  <a:pt x="1379368" y="0"/>
                  <a:pt x="2223943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4" name="Graphic 7">
            <a:extLst>
              <a:ext uri="{FF2B5EF4-FFF2-40B4-BE49-F238E27FC236}">
                <a16:creationId xmlns:a16="http://schemas.microsoft.com/office/drawing/2014/main" id="{771BB671-BD59-499D-8FBF-5651EDBBD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6070" y="3875314"/>
            <a:ext cx="2670429" cy="2670429"/>
          </a:xfrm>
          <a:prstGeom prst="rect">
            <a:avLst/>
          </a:prstGeom>
        </p:spPr>
      </p:pic>
      <p:sp>
        <p:nvSpPr>
          <p:cNvPr id="15" name="CuadroTexto 3">
            <a:extLst>
              <a:ext uri="{FF2B5EF4-FFF2-40B4-BE49-F238E27FC236}">
                <a16:creationId xmlns:a16="http://schemas.microsoft.com/office/drawing/2014/main" id="{5661DA6A-839F-3A4F-ABBC-4BBAEAE11231}"/>
              </a:ext>
            </a:extLst>
          </p:cNvPr>
          <p:cNvSpPr txBox="1"/>
          <p:nvPr/>
        </p:nvSpPr>
        <p:spPr>
          <a:xfrm>
            <a:off x="5545866" y="1370348"/>
            <a:ext cx="6146409" cy="46363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</a:rPr>
              <a:t>ESTRUCTURA DEL CURSO: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000000"/>
              </a:solidFill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PRIMERA Y SEGUNDA SESIÓN.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2 y 9 de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marzo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de 2020</a:t>
            </a:r>
            <a:r>
              <a:rPr lang="en-US" sz="1600" b="1" dirty="0">
                <a:solidFill>
                  <a:srgbClr val="000000"/>
                </a:solidFill>
              </a:rPr>
              <a:t>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00000"/>
                </a:solidFill>
              </a:rPr>
              <a:t>Introducción</a:t>
            </a:r>
            <a:r>
              <a:rPr lang="en-US" sz="1600" dirty="0">
                <a:solidFill>
                  <a:srgbClr val="000000"/>
                </a:solidFill>
              </a:rPr>
              <a:t>. </a:t>
            </a:r>
            <a:r>
              <a:rPr lang="en-US" sz="1600" dirty="0" err="1">
                <a:solidFill>
                  <a:srgbClr val="000000"/>
                </a:solidFill>
              </a:rPr>
              <a:t>Aspectos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generales</a:t>
            </a:r>
            <a:r>
              <a:rPr lang="en-US" sz="1600" dirty="0">
                <a:solidFill>
                  <a:srgbClr val="000000"/>
                </a:solidFill>
              </a:rPr>
              <a:t>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REVER, </a:t>
            </a:r>
            <a:r>
              <a:rPr lang="en-US" sz="1600" dirty="0" err="1">
                <a:solidFill>
                  <a:srgbClr val="000000"/>
                </a:solidFill>
              </a:rPr>
              <a:t>proyecto</a:t>
            </a:r>
            <a:r>
              <a:rPr lang="en-US" sz="1600" dirty="0">
                <a:solidFill>
                  <a:srgbClr val="000000"/>
                </a:solidFill>
              </a:rPr>
              <a:t> de </a:t>
            </a:r>
            <a:r>
              <a:rPr lang="en-US" sz="1600" dirty="0" err="1">
                <a:solidFill>
                  <a:srgbClr val="000000"/>
                </a:solidFill>
              </a:rPr>
              <a:t>transformación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educativa</a:t>
            </a:r>
            <a:r>
              <a:rPr lang="en-US" sz="1600" dirty="0">
                <a:solidFill>
                  <a:srgbClr val="000000"/>
                </a:solidFill>
              </a:rPr>
              <a:t> del IES Las Salinas. </a:t>
            </a:r>
            <a:r>
              <a:rPr lang="en-US" sz="1600" dirty="0" err="1">
                <a:solidFill>
                  <a:srgbClr val="000000"/>
                </a:solidFill>
              </a:rPr>
              <a:t>Acciones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llevadas</a:t>
            </a:r>
            <a:r>
              <a:rPr lang="en-US" sz="1600" dirty="0">
                <a:solidFill>
                  <a:srgbClr val="000000"/>
                </a:solidFill>
              </a:rPr>
              <a:t> a </a:t>
            </a:r>
            <a:r>
              <a:rPr lang="en-US" sz="1600" dirty="0" err="1">
                <a:solidFill>
                  <a:srgbClr val="000000"/>
                </a:solidFill>
              </a:rPr>
              <a:t>cabo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referidas</a:t>
            </a:r>
            <a:r>
              <a:rPr lang="en-US" sz="1600" dirty="0">
                <a:solidFill>
                  <a:srgbClr val="000000"/>
                </a:solidFill>
              </a:rPr>
              <a:t> a la </a:t>
            </a:r>
            <a:r>
              <a:rPr lang="en-US" sz="1600" dirty="0" err="1">
                <a:solidFill>
                  <a:srgbClr val="000000"/>
                </a:solidFill>
              </a:rPr>
              <a:t>transformación</a:t>
            </a:r>
            <a:r>
              <a:rPr lang="en-US" sz="1600" dirty="0">
                <a:solidFill>
                  <a:srgbClr val="000000"/>
                </a:solidFill>
              </a:rPr>
              <a:t> de </a:t>
            </a:r>
            <a:r>
              <a:rPr lang="en-US" sz="1600" dirty="0" err="1">
                <a:solidFill>
                  <a:srgbClr val="000000"/>
                </a:solidFill>
              </a:rPr>
              <a:t>espacios</a:t>
            </a:r>
            <a:r>
              <a:rPr lang="en-US" sz="1600" dirty="0">
                <a:solidFill>
                  <a:srgbClr val="000000"/>
                </a:solidFill>
              </a:rPr>
              <a:t>. 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TERCERA SESIÓN. 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16 de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marzo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de 2020.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00000"/>
                </a:solidFill>
              </a:rPr>
              <a:t>Procesos</a:t>
            </a:r>
            <a:r>
              <a:rPr lang="en-US" sz="1600" dirty="0">
                <a:solidFill>
                  <a:srgbClr val="000000"/>
                </a:solidFill>
              </a:rPr>
              <a:t> de </a:t>
            </a:r>
            <a:r>
              <a:rPr lang="en-US" sz="1600" dirty="0" err="1">
                <a:solidFill>
                  <a:srgbClr val="000000"/>
                </a:solidFill>
              </a:rPr>
              <a:t>diseño</a:t>
            </a:r>
            <a:r>
              <a:rPr lang="en-US" sz="1600" dirty="0">
                <a:solidFill>
                  <a:srgbClr val="000000"/>
                </a:solidFill>
              </a:rPr>
              <a:t> y </a:t>
            </a:r>
            <a:r>
              <a:rPr lang="en-US" sz="1600" dirty="0" err="1">
                <a:solidFill>
                  <a:srgbClr val="000000"/>
                </a:solidFill>
              </a:rPr>
              <a:t>producción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en</a:t>
            </a:r>
            <a:r>
              <a:rPr lang="en-US" sz="1600" dirty="0">
                <a:solidFill>
                  <a:srgbClr val="000000"/>
                </a:solidFill>
              </a:rPr>
              <a:t> la </a:t>
            </a:r>
            <a:r>
              <a:rPr lang="en-US" sz="1600" dirty="0" err="1">
                <a:solidFill>
                  <a:srgbClr val="000000"/>
                </a:solidFill>
              </a:rPr>
              <a:t>transformación</a:t>
            </a:r>
            <a:r>
              <a:rPr lang="en-US" sz="1600" dirty="0">
                <a:solidFill>
                  <a:srgbClr val="000000"/>
                </a:solidFill>
              </a:rPr>
              <a:t> de </a:t>
            </a:r>
            <a:r>
              <a:rPr lang="en-US" sz="1600" dirty="0" err="1">
                <a:solidFill>
                  <a:srgbClr val="000000"/>
                </a:solidFill>
              </a:rPr>
              <a:t>espacios</a:t>
            </a:r>
            <a:r>
              <a:rPr lang="en-US" sz="1600" dirty="0">
                <a:solidFill>
                  <a:srgbClr val="000000"/>
                </a:solidFill>
              </a:rPr>
              <a:t>. </a:t>
            </a:r>
            <a:r>
              <a:rPr lang="en-US" sz="1600" dirty="0" err="1">
                <a:solidFill>
                  <a:srgbClr val="000000"/>
                </a:solidFill>
              </a:rPr>
              <a:t>Metodología</a:t>
            </a:r>
            <a:r>
              <a:rPr lang="en-US" sz="1600" dirty="0">
                <a:solidFill>
                  <a:srgbClr val="000000"/>
                </a:solidFill>
              </a:rPr>
              <a:t> y </a:t>
            </a:r>
            <a:r>
              <a:rPr lang="en-US" sz="1600" dirty="0" err="1">
                <a:solidFill>
                  <a:srgbClr val="000000"/>
                </a:solidFill>
              </a:rPr>
              <a:t>organización</a:t>
            </a:r>
            <a:r>
              <a:rPr lang="en-US" sz="1600" dirty="0">
                <a:solidFill>
                  <a:srgbClr val="000000"/>
                </a:solidFill>
              </a:rPr>
              <a:t>. </a:t>
            </a:r>
            <a:r>
              <a:rPr lang="en-US" sz="1600" dirty="0" err="1">
                <a:solidFill>
                  <a:srgbClr val="000000"/>
                </a:solidFill>
              </a:rPr>
              <a:t>Importancia</a:t>
            </a:r>
            <a:r>
              <a:rPr lang="en-US" sz="1600" dirty="0">
                <a:solidFill>
                  <a:srgbClr val="000000"/>
                </a:solidFill>
              </a:rPr>
              <a:t> de  </a:t>
            </a:r>
            <a:r>
              <a:rPr lang="en-US" sz="1600" dirty="0" err="1">
                <a:solidFill>
                  <a:srgbClr val="000000"/>
                </a:solidFill>
              </a:rPr>
              <a:t>colaboraciones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externas</a:t>
            </a:r>
            <a:r>
              <a:rPr lang="en-US" sz="1600" dirty="0">
                <a:solidFill>
                  <a:srgbClr val="000000"/>
                </a:solidFill>
              </a:rPr>
              <a:t>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CUARTA SESIÓN.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23 de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febrero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de 2020.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00000"/>
                </a:solidFill>
              </a:rPr>
              <a:t>Análisis</a:t>
            </a:r>
            <a:r>
              <a:rPr lang="en-US" sz="1600" dirty="0">
                <a:solidFill>
                  <a:srgbClr val="000000"/>
                </a:solidFill>
              </a:rPr>
              <a:t> de la ideas </a:t>
            </a:r>
            <a:r>
              <a:rPr lang="en-US" sz="1600" dirty="0" err="1">
                <a:solidFill>
                  <a:srgbClr val="000000"/>
                </a:solidFill>
              </a:rPr>
              <a:t>presentadas</a:t>
            </a:r>
            <a:r>
              <a:rPr lang="en-US" sz="1600" dirty="0">
                <a:solidFill>
                  <a:srgbClr val="000000"/>
                </a:solidFill>
              </a:rPr>
              <a:t> y feedback. </a:t>
            </a:r>
            <a:r>
              <a:rPr lang="en-US" sz="1600" dirty="0" err="1">
                <a:solidFill>
                  <a:srgbClr val="000000"/>
                </a:solidFill>
              </a:rPr>
              <a:t>Viabilidad</a:t>
            </a:r>
            <a:r>
              <a:rPr lang="en-US" sz="1600" dirty="0">
                <a:solidFill>
                  <a:srgbClr val="000000"/>
                </a:solidFill>
              </a:rPr>
              <a:t> y </a:t>
            </a:r>
            <a:r>
              <a:rPr lang="en-US" sz="1600" dirty="0" err="1">
                <a:solidFill>
                  <a:srgbClr val="000000"/>
                </a:solidFill>
              </a:rPr>
              <a:t>puesta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en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dirty="0" err="1">
                <a:solidFill>
                  <a:srgbClr val="000000"/>
                </a:solidFill>
              </a:rPr>
              <a:t>marcha</a:t>
            </a:r>
            <a:r>
              <a:rPr lang="en-US" sz="1600" dirty="0">
                <a:solidFill>
                  <a:srgbClr val="000000"/>
                </a:solidFill>
              </a:rPr>
              <a:t>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000000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000000"/>
              </a:solidFill>
            </a:endParaRP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39D8A5E4-3E8D-F44A-9C79-D3F933B016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725" y="3626604"/>
            <a:ext cx="3403118" cy="340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95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475749F-F487-4EFB-ABC7-C1359590E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584D159-6B06-5345-9D06-7FBE4ACD3163}"/>
              </a:ext>
            </a:extLst>
          </p:cNvPr>
          <p:cNvSpPr txBox="1"/>
          <p:nvPr/>
        </p:nvSpPr>
        <p:spPr>
          <a:xfrm>
            <a:off x="7030891" y="2825614"/>
            <a:ext cx="4403028" cy="24282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kern="1200" dirty="0">
                <a:solidFill>
                  <a:schemeClr val="accent1">
                    <a:lumMod val="75000"/>
                  </a:schemeClr>
                </a:solidFill>
                <a:latin typeface="Phosphate Inline" panose="02000506050000020004" pitchFamily="2" charset="77"/>
                <a:ea typeface="+mj-ea"/>
                <a:cs typeface="Phosphate Inline" panose="02000506050000020004" pitchFamily="2" charset="77"/>
              </a:rPr>
              <a:t>BENEFICIOS</a:t>
            </a:r>
            <a:r>
              <a:rPr lang="en-US" sz="4400" kern="1200" dirty="0">
                <a:solidFill>
                  <a:schemeClr val="accent1">
                    <a:lumMod val="75000"/>
                  </a:schemeClr>
                </a:solidFill>
                <a:latin typeface="Phosphate Inline" panose="02000506050000020004" pitchFamily="2" charset="77"/>
                <a:ea typeface="+mj-ea"/>
                <a:cs typeface="Phosphate Inline" panose="02000506050000020004" pitchFamily="2" charset="77"/>
              </a:rPr>
              <a:t> 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400" kern="1200" dirty="0">
              <a:solidFill>
                <a:schemeClr val="tx1"/>
              </a:solidFill>
              <a:latin typeface="Phosphate Inline" panose="02000506050000020004" pitchFamily="2" charset="77"/>
              <a:ea typeface="+mj-ea"/>
              <a:cs typeface="Phosphate Inline" panose="02000506050000020004" pitchFamily="2" charset="77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21304B3-7A5B-9142-A640-7292F15489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89" r="16322" b="3"/>
          <a:stretch/>
        </p:blipFill>
        <p:spPr>
          <a:xfrm>
            <a:off x="5735789" y="754895"/>
            <a:ext cx="2888477" cy="2529942"/>
          </a:xfrm>
          <a:custGeom>
            <a:avLst/>
            <a:gdLst>
              <a:gd name="connsiteX0" fmla="*/ 655742 w 2298408"/>
              <a:gd name="connsiteY0" fmla="*/ 0 h 2013116"/>
              <a:gd name="connsiteX1" fmla="*/ 1644875 w 2298408"/>
              <a:gd name="connsiteY1" fmla="*/ 0 h 2013116"/>
              <a:gd name="connsiteX2" fmla="*/ 1786179 w 2298408"/>
              <a:gd name="connsiteY2" fmla="*/ 78547 h 2013116"/>
              <a:gd name="connsiteX3" fmla="*/ 2280745 w 2298408"/>
              <a:gd name="connsiteY3" fmla="*/ 925103 h 2013116"/>
              <a:gd name="connsiteX4" fmla="*/ 2280745 w 2298408"/>
              <a:gd name="connsiteY4" fmla="*/ 1088014 h 2013116"/>
              <a:gd name="connsiteX5" fmla="*/ 1786179 w 2298408"/>
              <a:gd name="connsiteY5" fmla="*/ 1934570 h 2013116"/>
              <a:gd name="connsiteX6" fmla="*/ 1644875 w 2298408"/>
              <a:gd name="connsiteY6" fmla="*/ 2013116 h 2013116"/>
              <a:gd name="connsiteX7" fmla="*/ 655742 w 2298408"/>
              <a:gd name="connsiteY7" fmla="*/ 2013116 h 2013116"/>
              <a:gd name="connsiteX8" fmla="*/ 514438 w 2298408"/>
              <a:gd name="connsiteY8" fmla="*/ 1934570 h 2013116"/>
              <a:gd name="connsiteX9" fmla="*/ 19872 w 2298408"/>
              <a:gd name="connsiteY9" fmla="*/ 1088014 h 2013116"/>
              <a:gd name="connsiteX10" fmla="*/ 19872 w 2298408"/>
              <a:gd name="connsiteY10" fmla="*/ 925103 h 2013116"/>
              <a:gd name="connsiteX11" fmla="*/ 514438 w 2298408"/>
              <a:gd name="connsiteY11" fmla="*/ 78547 h 2013116"/>
              <a:gd name="connsiteX12" fmla="*/ 655742 w 2298408"/>
              <a:gd name="connsiteY12" fmla="*/ 0 h 2013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15AC82C-DAEF-4444-87CE-7FBEE1700D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091" r="18566"/>
          <a:stretch/>
        </p:blipFill>
        <p:spPr>
          <a:xfrm>
            <a:off x="-2191" y="10"/>
            <a:ext cx="7678763" cy="6857990"/>
          </a:xfrm>
          <a:custGeom>
            <a:avLst/>
            <a:gdLst>
              <a:gd name="connsiteX0" fmla="*/ 6950358 w 7678763"/>
              <a:gd name="connsiteY0" fmla="*/ 3911316 h 6858000"/>
              <a:gd name="connsiteX1" fmla="*/ 6950358 w 7678763"/>
              <a:gd name="connsiteY1" fmla="*/ 3925503 h 6858000"/>
              <a:gd name="connsiteX2" fmla="*/ 6948404 w 7678763"/>
              <a:gd name="connsiteY2" fmla="*/ 3918409 h 6858000"/>
              <a:gd name="connsiteX3" fmla="*/ 890899 w 7678763"/>
              <a:gd name="connsiteY3" fmla="*/ 2071857 h 6858000"/>
              <a:gd name="connsiteX4" fmla="*/ 4934362 w 7678763"/>
              <a:gd name="connsiteY4" fmla="*/ 2071857 h 6858000"/>
              <a:gd name="connsiteX5" fmla="*/ 5554418 w 7678763"/>
              <a:gd name="connsiteY5" fmla="*/ 2437296 h 6858000"/>
              <a:gd name="connsiteX6" fmla="*/ 7580515 w 7678763"/>
              <a:gd name="connsiteY6" fmla="*/ 5926372 h 6858000"/>
              <a:gd name="connsiteX7" fmla="*/ 7580515 w 7678763"/>
              <a:gd name="connsiteY7" fmla="*/ 6639850 h 6858000"/>
              <a:gd name="connsiteX8" fmla="*/ 7473670 w 7678763"/>
              <a:gd name="connsiteY8" fmla="*/ 6823844 h 6858000"/>
              <a:gd name="connsiteX9" fmla="*/ 7453836 w 7678763"/>
              <a:gd name="connsiteY9" fmla="*/ 6858000 h 6858000"/>
              <a:gd name="connsiteX10" fmla="*/ 0 w 7678763"/>
              <a:gd name="connsiteY10" fmla="*/ 6858000 h 6858000"/>
              <a:gd name="connsiteX11" fmla="*/ 0 w 7678763"/>
              <a:gd name="connsiteY11" fmla="*/ 2890622 h 6858000"/>
              <a:gd name="connsiteX12" fmla="*/ 78831 w 7678763"/>
              <a:gd name="connsiteY12" fmla="*/ 2754282 h 6858000"/>
              <a:gd name="connsiteX13" fmla="*/ 262110 w 7678763"/>
              <a:gd name="connsiteY13" fmla="*/ 2437296 h 6858000"/>
              <a:gd name="connsiteX14" fmla="*/ 890899 w 7678763"/>
              <a:gd name="connsiteY14" fmla="*/ 2071857 h 6858000"/>
              <a:gd name="connsiteX15" fmla="*/ 0 w 7678763"/>
              <a:gd name="connsiteY15" fmla="*/ 0 h 6858000"/>
              <a:gd name="connsiteX16" fmla="*/ 6535339 w 7678763"/>
              <a:gd name="connsiteY16" fmla="*/ 0 h 6858000"/>
              <a:gd name="connsiteX17" fmla="*/ 6421432 w 7678763"/>
              <a:gd name="connsiteY17" fmla="*/ 196155 h 6858000"/>
              <a:gd name="connsiteX18" fmla="*/ 5612367 w 7678763"/>
              <a:gd name="connsiteY18" fmla="*/ 1589421 h 6858000"/>
              <a:gd name="connsiteX19" fmla="*/ 4992310 w 7678763"/>
              <a:gd name="connsiteY19" fmla="*/ 1954861 h 6858000"/>
              <a:gd name="connsiteX20" fmla="*/ 948847 w 7678763"/>
              <a:gd name="connsiteY20" fmla="*/ 1954861 h 6858000"/>
              <a:gd name="connsiteX21" fmla="*/ 320058 w 7678763"/>
              <a:gd name="connsiteY21" fmla="*/ 1589421 h 6858000"/>
              <a:gd name="connsiteX22" fmla="*/ 4048 w 7678763"/>
              <a:gd name="connsiteY22" fmla="*/ 1042874 h 6858000"/>
              <a:gd name="connsiteX23" fmla="*/ 0 w 7678763"/>
              <a:gd name="connsiteY23" fmla="*/ 103587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678763" h="6858000">
                <a:moveTo>
                  <a:pt x="6950358" y="3911316"/>
                </a:moveTo>
                <a:lnTo>
                  <a:pt x="6950358" y="3925503"/>
                </a:lnTo>
                <a:lnTo>
                  <a:pt x="6948404" y="3918409"/>
                </a:lnTo>
                <a:close/>
                <a:moveTo>
                  <a:pt x="890899" y="2071857"/>
                </a:moveTo>
                <a:cubicBezTo>
                  <a:pt x="890899" y="2071857"/>
                  <a:pt x="890899" y="2071857"/>
                  <a:pt x="4934362" y="2071857"/>
                </a:cubicBezTo>
                <a:cubicBezTo>
                  <a:pt x="5187625" y="2071857"/>
                  <a:pt x="5432153" y="2211072"/>
                  <a:pt x="5554418" y="2437296"/>
                </a:cubicBezTo>
                <a:cubicBezTo>
                  <a:pt x="5554418" y="2437296"/>
                  <a:pt x="5554418" y="2437296"/>
                  <a:pt x="7580515" y="5926372"/>
                </a:cubicBezTo>
                <a:cubicBezTo>
                  <a:pt x="7711513" y="6143896"/>
                  <a:pt x="7711513" y="6422327"/>
                  <a:pt x="7580515" y="6639850"/>
                </a:cubicBezTo>
                <a:cubicBezTo>
                  <a:pt x="7580515" y="6639850"/>
                  <a:pt x="7580515" y="6639850"/>
                  <a:pt x="7473670" y="6823844"/>
                </a:cubicBezTo>
                <a:lnTo>
                  <a:pt x="7453836" y="6858000"/>
                </a:lnTo>
                <a:lnTo>
                  <a:pt x="0" y="6858000"/>
                </a:lnTo>
                <a:lnTo>
                  <a:pt x="0" y="2890622"/>
                </a:lnTo>
                <a:lnTo>
                  <a:pt x="78831" y="2754282"/>
                </a:lnTo>
                <a:cubicBezTo>
                  <a:pt x="137995" y="2651956"/>
                  <a:pt x="199068" y="2546330"/>
                  <a:pt x="262110" y="2437296"/>
                </a:cubicBezTo>
                <a:cubicBezTo>
                  <a:pt x="393108" y="2211072"/>
                  <a:pt x="628904" y="2071857"/>
                  <a:pt x="890899" y="2071857"/>
                </a:cubicBezTo>
                <a:close/>
                <a:moveTo>
                  <a:pt x="0" y="0"/>
                </a:moveTo>
                <a:lnTo>
                  <a:pt x="6535339" y="0"/>
                </a:lnTo>
                <a:lnTo>
                  <a:pt x="6421432" y="196155"/>
                </a:lnTo>
                <a:cubicBezTo>
                  <a:pt x="6196056" y="584267"/>
                  <a:pt x="5928944" y="1044253"/>
                  <a:pt x="5612367" y="1589421"/>
                </a:cubicBezTo>
                <a:cubicBezTo>
                  <a:pt x="5490102" y="1815646"/>
                  <a:pt x="5245573" y="1954861"/>
                  <a:pt x="4992310" y="1954861"/>
                </a:cubicBezTo>
                <a:cubicBezTo>
                  <a:pt x="4992310" y="1954861"/>
                  <a:pt x="4992310" y="1954861"/>
                  <a:pt x="948847" y="1954861"/>
                </a:cubicBezTo>
                <a:cubicBezTo>
                  <a:pt x="686852" y="1954861"/>
                  <a:pt x="451057" y="1815646"/>
                  <a:pt x="320058" y="1589421"/>
                </a:cubicBezTo>
                <a:cubicBezTo>
                  <a:pt x="320058" y="1589421"/>
                  <a:pt x="320058" y="1589421"/>
                  <a:pt x="4048" y="1042874"/>
                </a:cubicBezTo>
                <a:lnTo>
                  <a:pt x="0" y="103587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39916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EEE8F11-3582-44B7-9869-F2D26D7DD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133221" cy="3548529"/>
          </a:xfrm>
          <a:custGeom>
            <a:avLst/>
            <a:gdLst>
              <a:gd name="connsiteX0" fmla="*/ 0 w 4133221"/>
              <a:gd name="connsiteY0" fmla="*/ 0 h 3548529"/>
              <a:gd name="connsiteX1" fmla="*/ 3798429 w 4133221"/>
              <a:gd name="connsiteY1" fmla="*/ 0 h 3548529"/>
              <a:gd name="connsiteX2" fmla="*/ 3850140 w 4133221"/>
              <a:gd name="connsiteY2" fmla="*/ 85119 h 3548529"/>
              <a:gd name="connsiteX3" fmla="*/ 4133221 w 4133221"/>
              <a:gd name="connsiteY3" fmla="*/ 1203093 h 3548529"/>
              <a:gd name="connsiteX4" fmla="*/ 1787785 w 4133221"/>
              <a:gd name="connsiteY4" fmla="*/ 3548529 h 3548529"/>
              <a:gd name="connsiteX5" fmla="*/ 129311 w 4133221"/>
              <a:gd name="connsiteY5" fmla="*/ 2861567 h 3548529"/>
              <a:gd name="connsiteX6" fmla="*/ 0 w 4133221"/>
              <a:gd name="connsiteY6" fmla="*/ 2719289 h 3548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33221" h="3548529">
                <a:moveTo>
                  <a:pt x="0" y="0"/>
                </a:moveTo>
                <a:lnTo>
                  <a:pt x="3798429" y="0"/>
                </a:lnTo>
                <a:lnTo>
                  <a:pt x="3850140" y="85119"/>
                </a:lnTo>
                <a:cubicBezTo>
                  <a:pt x="4030674" y="417451"/>
                  <a:pt x="4133221" y="798296"/>
                  <a:pt x="4133221" y="1203093"/>
                </a:cubicBezTo>
                <a:cubicBezTo>
                  <a:pt x="4133221" y="2498442"/>
                  <a:pt x="3083134" y="3548529"/>
                  <a:pt x="1787785" y="3548529"/>
                </a:cubicBezTo>
                <a:cubicBezTo>
                  <a:pt x="1140111" y="3548529"/>
                  <a:pt x="553752" y="3286007"/>
                  <a:pt x="129311" y="2861567"/>
                </a:cubicBezTo>
                <a:lnTo>
                  <a:pt x="0" y="2719289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141F1CC-6A53-4BCF-9127-AABB52E24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1" y="3842187"/>
            <a:ext cx="3321156" cy="3015812"/>
          </a:xfrm>
          <a:custGeom>
            <a:avLst/>
            <a:gdLst>
              <a:gd name="connsiteX0" fmla="*/ 1359768 w 3321156"/>
              <a:gd name="connsiteY0" fmla="*/ 0 h 3015812"/>
              <a:gd name="connsiteX1" fmla="*/ 3321156 w 3321156"/>
              <a:gd name="connsiteY1" fmla="*/ 1961388 h 3015812"/>
              <a:gd name="connsiteX2" fmla="*/ 3084427 w 3321156"/>
              <a:gd name="connsiteY2" fmla="*/ 2896302 h 3015812"/>
              <a:gd name="connsiteX3" fmla="*/ 3011823 w 3321156"/>
              <a:gd name="connsiteY3" fmla="*/ 3015812 h 3015812"/>
              <a:gd name="connsiteX4" fmla="*/ 0 w 3321156"/>
              <a:gd name="connsiteY4" fmla="*/ 3015812 h 3015812"/>
              <a:gd name="connsiteX5" fmla="*/ 0 w 3321156"/>
              <a:gd name="connsiteY5" fmla="*/ 549808 h 3015812"/>
              <a:gd name="connsiteX6" fmla="*/ 112143 w 3321156"/>
              <a:gd name="connsiteY6" fmla="*/ 447886 h 3015812"/>
              <a:gd name="connsiteX7" fmla="*/ 1359768 w 3321156"/>
              <a:gd name="connsiteY7" fmla="*/ 0 h 301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21156" h="3015812">
                <a:moveTo>
                  <a:pt x="1359768" y="0"/>
                </a:moveTo>
                <a:cubicBezTo>
                  <a:pt x="2443013" y="0"/>
                  <a:pt x="3321156" y="878143"/>
                  <a:pt x="3321156" y="1961388"/>
                </a:cubicBezTo>
                <a:cubicBezTo>
                  <a:pt x="3321156" y="2299902"/>
                  <a:pt x="3235400" y="2618387"/>
                  <a:pt x="3084427" y="2896302"/>
                </a:cubicBezTo>
                <a:lnTo>
                  <a:pt x="3011823" y="3015812"/>
                </a:lnTo>
                <a:lnTo>
                  <a:pt x="0" y="3015812"/>
                </a:lnTo>
                <a:lnTo>
                  <a:pt x="0" y="549808"/>
                </a:lnTo>
                <a:lnTo>
                  <a:pt x="112143" y="447886"/>
                </a:lnTo>
                <a:cubicBezTo>
                  <a:pt x="451187" y="168082"/>
                  <a:pt x="885848" y="0"/>
                  <a:pt x="135976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61B2B49-7142-4CA8-A929-4671548E6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94530" y="2496668"/>
            <a:ext cx="3118104" cy="311810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75F67A7-11B3-3345-AEBD-DD5EEA24A4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34" r="6" b="2221"/>
          <a:stretch/>
        </p:blipFill>
        <p:spPr>
          <a:xfrm>
            <a:off x="3559122" y="2661260"/>
            <a:ext cx="2788920" cy="2788920"/>
          </a:xfrm>
          <a:custGeom>
            <a:avLst/>
            <a:gdLst>
              <a:gd name="connsiteX0" fmla="*/ 1440180 w 2880360"/>
              <a:gd name="connsiteY0" fmla="*/ 0 h 2880360"/>
              <a:gd name="connsiteX1" fmla="*/ 2880360 w 2880360"/>
              <a:gd name="connsiteY1" fmla="*/ 1440180 h 2880360"/>
              <a:gd name="connsiteX2" fmla="*/ 1440180 w 2880360"/>
              <a:gd name="connsiteY2" fmla="*/ 2880360 h 2880360"/>
              <a:gd name="connsiteX3" fmla="*/ 0 w 2880360"/>
              <a:gd name="connsiteY3" fmla="*/ 1440180 h 2880360"/>
              <a:gd name="connsiteX4" fmla="*/ 1440180 w 2880360"/>
              <a:gd name="connsiteY4" fmla="*/ 0 h 288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F7093F6-4AFA-E34B-A9A5-4F0ACA5124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924" r="1" b="1028"/>
          <a:stretch/>
        </p:blipFill>
        <p:spPr>
          <a:xfrm>
            <a:off x="20" y="10"/>
            <a:ext cx="3967953" cy="3383270"/>
          </a:xfrm>
          <a:custGeom>
            <a:avLst/>
            <a:gdLst>
              <a:gd name="connsiteX0" fmla="*/ 0 w 3967973"/>
              <a:gd name="connsiteY0" fmla="*/ 0 h 3383280"/>
              <a:gd name="connsiteX1" fmla="*/ 3605273 w 3967973"/>
              <a:gd name="connsiteY1" fmla="*/ 0 h 3383280"/>
              <a:gd name="connsiteX2" fmla="*/ 3704836 w 3967973"/>
              <a:gd name="connsiteY2" fmla="*/ 163887 h 3383280"/>
              <a:gd name="connsiteX3" fmla="*/ 3967973 w 3967973"/>
              <a:gd name="connsiteY3" fmla="*/ 1203093 h 3383280"/>
              <a:gd name="connsiteX4" fmla="*/ 1787786 w 3967973"/>
              <a:gd name="connsiteY4" fmla="*/ 3383280 h 3383280"/>
              <a:gd name="connsiteX5" fmla="*/ 105448 w 3967973"/>
              <a:gd name="connsiteY5" fmla="*/ 2589894 h 3383280"/>
              <a:gd name="connsiteX6" fmla="*/ 0 w 3967973"/>
              <a:gd name="connsiteY6" fmla="*/ 2448881 h 338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117D224-8F5B-4B43-AD68-6CB59B708F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90" r="-3" b="9086"/>
          <a:stretch/>
        </p:blipFill>
        <p:spPr>
          <a:xfrm>
            <a:off x="4825" y="4007260"/>
            <a:ext cx="3155071" cy="2850749"/>
          </a:xfrm>
          <a:custGeom>
            <a:avLst/>
            <a:gdLst>
              <a:gd name="connsiteX0" fmla="*/ 1358746 w 3155071"/>
              <a:gd name="connsiteY0" fmla="*/ 0 h 2850749"/>
              <a:gd name="connsiteX1" fmla="*/ 3155071 w 3155071"/>
              <a:gd name="connsiteY1" fmla="*/ 1796325 h 2850749"/>
              <a:gd name="connsiteX2" fmla="*/ 2848287 w 3155071"/>
              <a:gd name="connsiteY2" fmla="*/ 2800668 h 2850749"/>
              <a:gd name="connsiteX3" fmla="*/ 2810837 w 3155071"/>
              <a:gd name="connsiteY3" fmla="*/ 2850749 h 2850749"/>
              <a:gd name="connsiteX4" fmla="*/ 0 w 3155071"/>
              <a:gd name="connsiteY4" fmla="*/ 2850749 h 2850749"/>
              <a:gd name="connsiteX5" fmla="*/ 0 w 3155071"/>
              <a:gd name="connsiteY5" fmla="*/ 623564 h 2850749"/>
              <a:gd name="connsiteX6" fmla="*/ 88552 w 3155071"/>
              <a:gd name="connsiteY6" fmla="*/ 526132 h 2850749"/>
              <a:gd name="connsiteX7" fmla="*/ 1358746 w 3155071"/>
              <a:gd name="connsiteY7" fmla="*/ 0 h 2850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6A80E2B-43CC-5840-9867-D74F5222536C}"/>
              </a:ext>
            </a:extLst>
          </p:cNvPr>
          <p:cNvSpPr txBox="1"/>
          <p:nvPr/>
        </p:nvSpPr>
        <p:spPr>
          <a:xfrm>
            <a:off x="6955794" y="2042823"/>
            <a:ext cx="4668256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/>
              <a:t>“TRANSFORMAR NUESTROS ESPACIOS ES TRANSFORMAR NUESTRAS PROPIAS EXPERIENCIAS,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/>
              <a:t>LO QUE PUEDE CONDUCIR A</a:t>
            </a:r>
          </a:p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/>
              <a:t>TRANSFORMANOS A NOSOTROS MISMOS”. </a:t>
            </a:r>
          </a:p>
        </p:txBody>
      </p:sp>
    </p:spTree>
    <p:extLst>
      <p:ext uri="{BB962C8B-B14F-4D97-AF65-F5344CB8AC3E}">
        <p14:creationId xmlns:p14="http://schemas.microsoft.com/office/powerpoint/2010/main" val="3562182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BF538DE5-A30F-4117-9482-6CCAD2A82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DB01F01A-0922-4194-8449-21D15139A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5360" y="834629"/>
            <a:ext cx="4979816" cy="4361685"/>
          </a:xfrm>
          <a:custGeom>
            <a:avLst/>
            <a:gdLst>
              <a:gd name="connsiteX0" fmla="*/ 853538 w 2991693"/>
              <a:gd name="connsiteY0" fmla="*/ 0 h 2651787"/>
              <a:gd name="connsiteX1" fmla="*/ 2141030 w 2991693"/>
              <a:gd name="connsiteY1" fmla="*/ 0 h 2651787"/>
              <a:gd name="connsiteX2" fmla="*/ 2324957 w 2991693"/>
              <a:gd name="connsiteY2" fmla="*/ 103466 h 2651787"/>
              <a:gd name="connsiteX3" fmla="*/ 2968702 w 2991693"/>
              <a:gd name="connsiteY3" fmla="*/ 1218596 h 2651787"/>
              <a:gd name="connsiteX4" fmla="*/ 2968702 w 2991693"/>
              <a:gd name="connsiteY4" fmla="*/ 1433192 h 2651787"/>
              <a:gd name="connsiteX5" fmla="*/ 2324957 w 2991693"/>
              <a:gd name="connsiteY5" fmla="*/ 2548321 h 2651787"/>
              <a:gd name="connsiteX6" fmla="*/ 2141030 w 2991693"/>
              <a:gd name="connsiteY6" fmla="*/ 2651787 h 2651787"/>
              <a:gd name="connsiteX7" fmla="*/ 853538 w 2991693"/>
              <a:gd name="connsiteY7" fmla="*/ 2651787 h 2651787"/>
              <a:gd name="connsiteX8" fmla="*/ 669612 w 2991693"/>
              <a:gd name="connsiteY8" fmla="*/ 2548321 h 2651787"/>
              <a:gd name="connsiteX9" fmla="*/ 25866 w 2991693"/>
              <a:gd name="connsiteY9" fmla="*/ 1433192 h 2651787"/>
              <a:gd name="connsiteX10" fmla="*/ 25866 w 2991693"/>
              <a:gd name="connsiteY10" fmla="*/ 1218596 h 2651787"/>
              <a:gd name="connsiteX11" fmla="*/ 669612 w 2991693"/>
              <a:gd name="connsiteY11" fmla="*/ 103466 h 2651787"/>
              <a:gd name="connsiteX12" fmla="*/ 853538 w 2991693"/>
              <a:gd name="connsiteY12" fmla="*/ 0 h 265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693" h="2651787">
                <a:moveTo>
                  <a:pt x="853538" y="0"/>
                </a:moveTo>
                <a:cubicBezTo>
                  <a:pt x="2141030" y="0"/>
                  <a:pt x="2141030" y="0"/>
                  <a:pt x="2141030" y="0"/>
                </a:cubicBezTo>
                <a:cubicBezTo>
                  <a:pt x="2206170" y="0"/>
                  <a:pt x="2290471" y="45985"/>
                  <a:pt x="2324957" y="103466"/>
                </a:cubicBezTo>
                <a:cubicBezTo>
                  <a:pt x="2968702" y="1218596"/>
                  <a:pt x="2968702" y="1218596"/>
                  <a:pt x="2968702" y="1218596"/>
                </a:cubicBezTo>
                <a:cubicBezTo>
                  <a:pt x="2999357" y="1279909"/>
                  <a:pt x="2999357" y="1371878"/>
                  <a:pt x="2968702" y="1433192"/>
                </a:cubicBezTo>
                <a:cubicBezTo>
                  <a:pt x="2324957" y="2548321"/>
                  <a:pt x="2324957" y="2548321"/>
                  <a:pt x="2324957" y="2548321"/>
                </a:cubicBezTo>
                <a:cubicBezTo>
                  <a:pt x="2290471" y="2605803"/>
                  <a:pt x="2206170" y="2651787"/>
                  <a:pt x="2141030" y="2651787"/>
                </a:cubicBezTo>
                <a:lnTo>
                  <a:pt x="853538" y="2651787"/>
                </a:lnTo>
                <a:cubicBezTo>
                  <a:pt x="784566" y="2651787"/>
                  <a:pt x="700266" y="2605803"/>
                  <a:pt x="669612" y="2548321"/>
                </a:cubicBezTo>
                <a:cubicBezTo>
                  <a:pt x="25866" y="1433192"/>
                  <a:pt x="25866" y="1433192"/>
                  <a:pt x="25866" y="1433192"/>
                </a:cubicBezTo>
                <a:cubicBezTo>
                  <a:pt x="-8621" y="1371878"/>
                  <a:pt x="-8621" y="1279909"/>
                  <a:pt x="25866" y="1218596"/>
                </a:cubicBezTo>
                <a:cubicBezTo>
                  <a:pt x="669612" y="103466"/>
                  <a:pt x="669612" y="103466"/>
                  <a:pt x="669612" y="103466"/>
                </a:cubicBezTo>
                <a:cubicBezTo>
                  <a:pt x="700266" y="45985"/>
                  <a:pt x="784566" y="0"/>
                  <a:pt x="853538" y="0"/>
                </a:cubicBezTo>
                <a:close/>
              </a:path>
            </a:pathLst>
          </a:custGeom>
          <a:solidFill>
            <a:schemeClr val="tx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827A1B3-C02F-F747-9970-A54AAD479715}"/>
              </a:ext>
            </a:extLst>
          </p:cNvPr>
          <p:cNvSpPr txBox="1"/>
          <p:nvPr/>
        </p:nvSpPr>
        <p:spPr>
          <a:xfrm>
            <a:off x="7275569" y="2531143"/>
            <a:ext cx="3859398" cy="17957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”Desarrollo de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nuestra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CREATIVIDAD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través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experiencias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estéticas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”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4058216-745F-4B47-A435-A27F72A166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5776" b="-3"/>
          <a:stretch/>
        </p:blipFill>
        <p:spPr>
          <a:xfrm>
            <a:off x="2114164" y="371436"/>
            <a:ext cx="2834571" cy="2482727"/>
          </a:xfrm>
          <a:custGeom>
            <a:avLst/>
            <a:gdLst>
              <a:gd name="connsiteX0" fmla="*/ 655742 w 2298408"/>
              <a:gd name="connsiteY0" fmla="*/ 0 h 2013116"/>
              <a:gd name="connsiteX1" fmla="*/ 1644875 w 2298408"/>
              <a:gd name="connsiteY1" fmla="*/ 0 h 2013116"/>
              <a:gd name="connsiteX2" fmla="*/ 1786179 w 2298408"/>
              <a:gd name="connsiteY2" fmla="*/ 78547 h 2013116"/>
              <a:gd name="connsiteX3" fmla="*/ 2280745 w 2298408"/>
              <a:gd name="connsiteY3" fmla="*/ 925103 h 2013116"/>
              <a:gd name="connsiteX4" fmla="*/ 2280745 w 2298408"/>
              <a:gd name="connsiteY4" fmla="*/ 1088014 h 2013116"/>
              <a:gd name="connsiteX5" fmla="*/ 1786179 w 2298408"/>
              <a:gd name="connsiteY5" fmla="*/ 1934570 h 2013116"/>
              <a:gd name="connsiteX6" fmla="*/ 1644875 w 2298408"/>
              <a:gd name="connsiteY6" fmla="*/ 2013116 h 2013116"/>
              <a:gd name="connsiteX7" fmla="*/ 655742 w 2298408"/>
              <a:gd name="connsiteY7" fmla="*/ 2013116 h 2013116"/>
              <a:gd name="connsiteX8" fmla="*/ 514438 w 2298408"/>
              <a:gd name="connsiteY8" fmla="*/ 1934570 h 2013116"/>
              <a:gd name="connsiteX9" fmla="*/ 19872 w 2298408"/>
              <a:gd name="connsiteY9" fmla="*/ 1088014 h 2013116"/>
              <a:gd name="connsiteX10" fmla="*/ 19872 w 2298408"/>
              <a:gd name="connsiteY10" fmla="*/ 925103 h 2013116"/>
              <a:gd name="connsiteX11" fmla="*/ 514438 w 2298408"/>
              <a:gd name="connsiteY11" fmla="*/ 78547 h 2013116"/>
              <a:gd name="connsiteX12" fmla="*/ 655742 w 2298408"/>
              <a:gd name="connsiteY12" fmla="*/ 0 h 2013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98408" h="2013116">
                <a:moveTo>
                  <a:pt x="655742" y="0"/>
                </a:moveTo>
                <a:cubicBezTo>
                  <a:pt x="1644875" y="0"/>
                  <a:pt x="1644875" y="0"/>
                  <a:pt x="1644875" y="0"/>
                </a:cubicBezTo>
                <a:cubicBezTo>
                  <a:pt x="1694920" y="0"/>
                  <a:pt x="1759685" y="34910"/>
                  <a:pt x="1786179" y="78547"/>
                </a:cubicBezTo>
                <a:cubicBezTo>
                  <a:pt x="2280745" y="925103"/>
                  <a:pt x="2280745" y="925103"/>
                  <a:pt x="2280745" y="925103"/>
                </a:cubicBezTo>
                <a:cubicBezTo>
                  <a:pt x="2304296" y="971649"/>
                  <a:pt x="2304296" y="1041468"/>
                  <a:pt x="2280745" y="1088014"/>
                </a:cubicBezTo>
                <a:cubicBezTo>
                  <a:pt x="1786179" y="1934570"/>
                  <a:pt x="1786179" y="1934570"/>
                  <a:pt x="1786179" y="1934570"/>
                </a:cubicBezTo>
                <a:cubicBezTo>
                  <a:pt x="1759685" y="1978207"/>
                  <a:pt x="1694920" y="2013116"/>
                  <a:pt x="1644875" y="2013116"/>
                </a:cubicBezTo>
                <a:lnTo>
                  <a:pt x="655742" y="2013116"/>
                </a:lnTo>
                <a:cubicBezTo>
                  <a:pt x="602753" y="2013116"/>
                  <a:pt x="537989" y="1978207"/>
                  <a:pt x="514438" y="1934570"/>
                </a:cubicBezTo>
                <a:cubicBezTo>
                  <a:pt x="19872" y="1088014"/>
                  <a:pt x="19872" y="1088014"/>
                  <a:pt x="19872" y="1088014"/>
                </a:cubicBezTo>
                <a:cubicBezTo>
                  <a:pt x="-6623" y="1041468"/>
                  <a:pt x="-6623" y="971649"/>
                  <a:pt x="19872" y="925103"/>
                </a:cubicBezTo>
                <a:cubicBezTo>
                  <a:pt x="514438" y="78547"/>
                  <a:pt x="514438" y="78547"/>
                  <a:pt x="514438" y="78547"/>
                </a:cubicBezTo>
                <a:cubicBezTo>
                  <a:pt x="537989" y="34910"/>
                  <a:pt x="602753" y="0"/>
                  <a:pt x="655742" y="0"/>
                </a:cubicBezTo>
                <a:close/>
              </a:path>
            </a:pathLst>
          </a:cu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B3C87C5-C262-7142-BEDB-42B5B05CB2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1327"/>
          <a:stretch/>
        </p:blipFill>
        <p:spPr>
          <a:xfrm>
            <a:off x="427082" y="1969367"/>
            <a:ext cx="7535357" cy="4888633"/>
          </a:xfrm>
          <a:custGeom>
            <a:avLst/>
            <a:gdLst>
              <a:gd name="connsiteX0" fmla="*/ 870790 w 7535357"/>
              <a:gd name="connsiteY0" fmla="*/ 4707517 h 4888633"/>
              <a:gd name="connsiteX1" fmla="*/ 887365 w 7535357"/>
              <a:gd name="connsiteY1" fmla="*/ 4736227 h 4888633"/>
              <a:gd name="connsiteX2" fmla="*/ 941227 w 7535357"/>
              <a:gd name="connsiteY2" fmla="*/ 4829516 h 4888633"/>
              <a:gd name="connsiteX3" fmla="*/ 975359 w 7535357"/>
              <a:gd name="connsiteY3" fmla="*/ 4888633 h 4888633"/>
              <a:gd name="connsiteX4" fmla="*/ 968986 w 7535357"/>
              <a:gd name="connsiteY4" fmla="*/ 4888633 h 4888633"/>
              <a:gd name="connsiteX5" fmla="*/ 2633174 w 7535357"/>
              <a:gd name="connsiteY5" fmla="*/ 985134 h 4888633"/>
              <a:gd name="connsiteX6" fmla="*/ 5550429 w 7535357"/>
              <a:gd name="connsiteY6" fmla="*/ 992447 h 4888633"/>
              <a:gd name="connsiteX7" fmla="*/ 6003423 w 7535357"/>
              <a:gd name="connsiteY7" fmla="*/ 1248596 h 4888633"/>
              <a:gd name="connsiteX8" fmla="*/ 7465225 w 7535357"/>
              <a:gd name="connsiteY8" fmla="*/ 3780514 h 4888633"/>
              <a:gd name="connsiteX9" fmla="*/ 7463717 w 7535357"/>
              <a:gd name="connsiteY9" fmla="*/ 4306361 h 4888633"/>
              <a:gd name="connsiteX10" fmla="*/ 7159062 w 7535357"/>
              <a:gd name="connsiteY10" fmla="*/ 4834812 h 4888633"/>
              <a:gd name="connsiteX11" fmla="*/ 7128035 w 7535357"/>
              <a:gd name="connsiteY11" fmla="*/ 4888633 h 4888633"/>
              <a:gd name="connsiteX12" fmla="*/ 1073039 w 7535357"/>
              <a:gd name="connsiteY12" fmla="*/ 4888633 h 4888633"/>
              <a:gd name="connsiteX13" fmla="*/ 986766 w 7535357"/>
              <a:gd name="connsiteY13" fmla="*/ 4739206 h 4888633"/>
              <a:gd name="connsiteX14" fmla="*/ 729452 w 7535357"/>
              <a:gd name="connsiteY14" fmla="*/ 4293524 h 4888633"/>
              <a:gd name="connsiteX15" fmla="*/ 734117 w 7535357"/>
              <a:gd name="connsiteY15" fmla="*/ 3773145 h 4888633"/>
              <a:gd name="connsiteX16" fmla="*/ 2186411 w 7535357"/>
              <a:gd name="connsiteY16" fmla="*/ 1243073 h 4888633"/>
              <a:gd name="connsiteX17" fmla="*/ 2633174 w 7535357"/>
              <a:gd name="connsiteY17" fmla="*/ 985134 h 4888633"/>
              <a:gd name="connsiteX18" fmla="*/ 631805 w 7535357"/>
              <a:gd name="connsiteY18" fmla="*/ 0 h 4888633"/>
              <a:gd name="connsiteX19" fmla="*/ 1562676 w 7535357"/>
              <a:gd name="connsiteY19" fmla="*/ 0 h 4888633"/>
              <a:gd name="connsiteX20" fmla="*/ 1705423 w 7535357"/>
              <a:gd name="connsiteY20" fmla="*/ 84130 h 4888633"/>
              <a:gd name="connsiteX21" fmla="*/ 2171863 w 7535357"/>
              <a:gd name="connsiteY21" fmla="*/ 887371 h 4888633"/>
              <a:gd name="connsiteX22" fmla="*/ 2171863 w 7535357"/>
              <a:gd name="connsiteY22" fmla="*/ 1051625 h 4888633"/>
              <a:gd name="connsiteX23" fmla="*/ 1705423 w 7535357"/>
              <a:gd name="connsiteY23" fmla="*/ 1854866 h 4888633"/>
              <a:gd name="connsiteX24" fmla="*/ 1562676 w 7535357"/>
              <a:gd name="connsiteY24" fmla="*/ 1938996 h 4888633"/>
              <a:gd name="connsiteX25" fmla="*/ 631805 w 7535357"/>
              <a:gd name="connsiteY25" fmla="*/ 1938996 h 4888633"/>
              <a:gd name="connsiteX26" fmla="*/ 487048 w 7535357"/>
              <a:gd name="connsiteY26" fmla="*/ 1854866 h 4888633"/>
              <a:gd name="connsiteX27" fmla="*/ 22618 w 7535357"/>
              <a:gd name="connsiteY27" fmla="*/ 1051625 h 4888633"/>
              <a:gd name="connsiteX28" fmla="*/ 22618 w 7535357"/>
              <a:gd name="connsiteY28" fmla="*/ 887371 h 4888633"/>
              <a:gd name="connsiteX29" fmla="*/ 487048 w 7535357"/>
              <a:gd name="connsiteY29" fmla="*/ 84130 h 4888633"/>
              <a:gd name="connsiteX30" fmla="*/ 631805 w 7535357"/>
              <a:gd name="connsiteY30" fmla="*/ 0 h 4888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535357" h="4888633">
                <a:moveTo>
                  <a:pt x="870790" y="4707517"/>
                </a:moveTo>
                <a:lnTo>
                  <a:pt x="887365" y="4736227"/>
                </a:lnTo>
                <a:cubicBezTo>
                  <a:pt x="904174" y="4765340"/>
                  <a:pt x="922103" y="4796392"/>
                  <a:pt x="941227" y="4829516"/>
                </a:cubicBezTo>
                <a:lnTo>
                  <a:pt x="975359" y="4888633"/>
                </a:lnTo>
                <a:lnTo>
                  <a:pt x="968986" y="4888633"/>
                </a:lnTo>
                <a:close/>
                <a:moveTo>
                  <a:pt x="2633174" y="985134"/>
                </a:moveTo>
                <a:cubicBezTo>
                  <a:pt x="2633174" y="985134"/>
                  <a:pt x="2633174" y="985134"/>
                  <a:pt x="5550429" y="992447"/>
                </a:cubicBezTo>
                <a:cubicBezTo>
                  <a:pt x="5736287" y="987221"/>
                  <a:pt x="5911862" y="1090010"/>
                  <a:pt x="6003423" y="1248596"/>
                </a:cubicBezTo>
                <a:cubicBezTo>
                  <a:pt x="6003423" y="1248596"/>
                  <a:pt x="6003423" y="1248596"/>
                  <a:pt x="7465225" y="3780514"/>
                </a:cubicBezTo>
                <a:cubicBezTo>
                  <a:pt x="7559943" y="3944569"/>
                  <a:pt x="7558015" y="4142548"/>
                  <a:pt x="7463717" y="4306361"/>
                </a:cubicBezTo>
                <a:cubicBezTo>
                  <a:pt x="7463717" y="4306361"/>
                  <a:pt x="7463717" y="4306361"/>
                  <a:pt x="7159062" y="4834812"/>
                </a:cubicBezTo>
                <a:lnTo>
                  <a:pt x="7128035" y="4888633"/>
                </a:lnTo>
                <a:lnTo>
                  <a:pt x="1073039" y="4888633"/>
                </a:lnTo>
                <a:lnTo>
                  <a:pt x="986766" y="4739206"/>
                </a:lnTo>
                <a:cubicBezTo>
                  <a:pt x="906468" y="4600124"/>
                  <a:pt x="820815" y="4451770"/>
                  <a:pt x="729452" y="4293524"/>
                </a:cubicBezTo>
                <a:cubicBezTo>
                  <a:pt x="637892" y="4134937"/>
                  <a:pt x="636662" y="3931490"/>
                  <a:pt x="734117" y="3773145"/>
                </a:cubicBezTo>
                <a:cubicBezTo>
                  <a:pt x="734117" y="3773145"/>
                  <a:pt x="734117" y="3773145"/>
                  <a:pt x="2186411" y="1243073"/>
                </a:cubicBezTo>
                <a:cubicBezTo>
                  <a:pt x="2275261" y="1082404"/>
                  <a:pt x="2449608" y="981746"/>
                  <a:pt x="2633174" y="985134"/>
                </a:cubicBezTo>
                <a:close/>
                <a:moveTo>
                  <a:pt x="631805" y="0"/>
                </a:moveTo>
                <a:cubicBezTo>
                  <a:pt x="631805" y="0"/>
                  <a:pt x="631805" y="0"/>
                  <a:pt x="1562676" y="0"/>
                </a:cubicBezTo>
                <a:cubicBezTo>
                  <a:pt x="1620981" y="0"/>
                  <a:pt x="1677276" y="32050"/>
                  <a:pt x="1705423" y="84130"/>
                </a:cubicBezTo>
                <a:cubicBezTo>
                  <a:pt x="1705423" y="84130"/>
                  <a:pt x="1705423" y="84130"/>
                  <a:pt x="2171863" y="887371"/>
                </a:cubicBezTo>
                <a:cubicBezTo>
                  <a:pt x="2202021" y="937449"/>
                  <a:pt x="2202021" y="1001548"/>
                  <a:pt x="2171863" y="1051625"/>
                </a:cubicBezTo>
                <a:cubicBezTo>
                  <a:pt x="2171863" y="1051625"/>
                  <a:pt x="2171863" y="1051625"/>
                  <a:pt x="1705423" y="1854866"/>
                </a:cubicBezTo>
                <a:cubicBezTo>
                  <a:pt x="1677276" y="1906947"/>
                  <a:pt x="1620981" y="1938996"/>
                  <a:pt x="1562676" y="1938996"/>
                </a:cubicBezTo>
                <a:cubicBezTo>
                  <a:pt x="1562676" y="1938996"/>
                  <a:pt x="1562676" y="1938996"/>
                  <a:pt x="631805" y="1938996"/>
                </a:cubicBezTo>
                <a:cubicBezTo>
                  <a:pt x="571490" y="1938996"/>
                  <a:pt x="517206" y="1906947"/>
                  <a:pt x="487048" y="1854866"/>
                </a:cubicBezTo>
                <a:cubicBezTo>
                  <a:pt x="487048" y="1854866"/>
                  <a:pt x="487048" y="1854866"/>
                  <a:pt x="22618" y="1051625"/>
                </a:cubicBezTo>
                <a:cubicBezTo>
                  <a:pt x="-7540" y="1001548"/>
                  <a:pt x="-7540" y="937449"/>
                  <a:pt x="22618" y="887371"/>
                </a:cubicBezTo>
                <a:cubicBezTo>
                  <a:pt x="22618" y="887371"/>
                  <a:pt x="22618" y="887371"/>
                  <a:pt x="487048" y="84130"/>
                </a:cubicBezTo>
                <a:cubicBezTo>
                  <a:pt x="517206" y="32050"/>
                  <a:pt x="571490" y="0"/>
                  <a:pt x="63180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49130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FCE8B5F-34F4-3A44-9188-A19D69C6F1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6455" b="12812"/>
          <a:stretch/>
        </p:blipFill>
        <p:spPr>
          <a:xfrm>
            <a:off x="-1" y="-30"/>
            <a:ext cx="12192000" cy="685595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1657B01-ADC7-8B41-8348-D6973601C48D}"/>
              </a:ext>
            </a:extLst>
          </p:cNvPr>
          <p:cNvSpPr txBox="1"/>
          <p:nvPr/>
        </p:nvSpPr>
        <p:spPr>
          <a:xfrm>
            <a:off x="643468" y="3320859"/>
            <a:ext cx="4666470" cy="20763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“</a:t>
            </a:r>
            <a:r>
              <a:rPr lang="en-US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Fomento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 la INVESTIGACIÓN”</a:t>
            </a:r>
          </a:p>
        </p:txBody>
      </p:sp>
      <p:sp>
        <p:nvSpPr>
          <p:cNvPr id="76" name="Freeform: Shape 73">
            <a:extLst>
              <a:ext uri="{FF2B5EF4-FFF2-40B4-BE49-F238E27FC236}">
                <a16:creationId xmlns:a16="http://schemas.microsoft.com/office/drawing/2014/main" id="{BCC55ACC-A2F6-403C-A3A4-D59B3734D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57312" y="381000"/>
            <a:ext cx="6334689" cy="6477000"/>
          </a:xfrm>
          <a:custGeom>
            <a:avLst/>
            <a:gdLst>
              <a:gd name="connsiteX0" fmla="*/ 3561588 w 6334689"/>
              <a:gd name="connsiteY0" fmla="*/ 0 h 6477000"/>
              <a:gd name="connsiteX1" fmla="*/ 6309883 w 6334689"/>
              <a:gd name="connsiteY1" fmla="*/ 1296087 h 6477000"/>
              <a:gd name="connsiteX2" fmla="*/ 6334689 w 6334689"/>
              <a:gd name="connsiteY2" fmla="*/ 1329261 h 6477000"/>
              <a:gd name="connsiteX3" fmla="*/ 6334689 w 6334689"/>
              <a:gd name="connsiteY3" fmla="*/ 5793916 h 6477000"/>
              <a:gd name="connsiteX4" fmla="*/ 6309883 w 6334689"/>
              <a:gd name="connsiteY4" fmla="*/ 5827089 h 6477000"/>
              <a:gd name="connsiteX5" fmla="*/ 5760467 w 6334689"/>
              <a:gd name="connsiteY5" fmla="*/ 6363539 h 6477000"/>
              <a:gd name="connsiteX6" fmla="*/ 5607796 w 6334689"/>
              <a:gd name="connsiteY6" fmla="*/ 6477000 h 6477000"/>
              <a:gd name="connsiteX7" fmla="*/ 1519571 w 6334689"/>
              <a:gd name="connsiteY7" fmla="*/ 6477000 h 6477000"/>
              <a:gd name="connsiteX8" fmla="*/ 1296088 w 6334689"/>
              <a:gd name="connsiteY8" fmla="*/ 6309883 h 6477000"/>
              <a:gd name="connsiteX9" fmla="*/ 0 w 6334689"/>
              <a:gd name="connsiteY9" fmla="*/ 3561588 h 6477000"/>
              <a:gd name="connsiteX10" fmla="*/ 3561588 w 6334689"/>
              <a:gd name="connsiteY10" fmla="*/ 0 h 647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4689" h="6477000">
                <a:moveTo>
                  <a:pt x="3561588" y="0"/>
                </a:moveTo>
                <a:cubicBezTo>
                  <a:pt x="4668032" y="0"/>
                  <a:pt x="5656635" y="504534"/>
                  <a:pt x="6309883" y="1296087"/>
                </a:cubicBezTo>
                <a:lnTo>
                  <a:pt x="6334689" y="1329261"/>
                </a:lnTo>
                <a:lnTo>
                  <a:pt x="6334689" y="5793916"/>
                </a:lnTo>
                <a:lnTo>
                  <a:pt x="6309883" y="5827089"/>
                </a:lnTo>
                <a:cubicBezTo>
                  <a:pt x="6146571" y="6024977"/>
                  <a:pt x="5962299" y="6204927"/>
                  <a:pt x="5760467" y="6363539"/>
                </a:cubicBezTo>
                <a:lnTo>
                  <a:pt x="5607796" y="6477000"/>
                </a:lnTo>
                <a:lnTo>
                  <a:pt x="1519571" y="6477000"/>
                </a:lnTo>
                <a:lnTo>
                  <a:pt x="1296088" y="6309883"/>
                </a:lnTo>
                <a:cubicBezTo>
                  <a:pt x="504535" y="5656635"/>
                  <a:pt x="0" y="4668032"/>
                  <a:pt x="0" y="3561588"/>
                </a:cubicBezTo>
                <a:cubicBezTo>
                  <a:pt x="0" y="1594577"/>
                  <a:pt x="1594577" y="0"/>
                  <a:pt x="356158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FD53B56-D7B3-E64F-BF24-C5A0DFDF6E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5" r="1" b="13109"/>
          <a:stretch/>
        </p:blipFill>
        <p:spPr>
          <a:xfrm>
            <a:off x="6021086" y="544804"/>
            <a:ext cx="6170914" cy="6313225"/>
          </a:xfrm>
          <a:custGeom>
            <a:avLst/>
            <a:gdLst>
              <a:gd name="connsiteX0" fmla="*/ 3397813 w 6170914"/>
              <a:gd name="connsiteY0" fmla="*/ 0 h 6313225"/>
              <a:gd name="connsiteX1" fmla="*/ 6019731 w 6170914"/>
              <a:gd name="connsiteY1" fmla="*/ 1236489 h 6313225"/>
              <a:gd name="connsiteX2" fmla="*/ 6170914 w 6170914"/>
              <a:gd name="connsiteY2" fmla="*/ 1438663 h 6313225"/>
              <a:gd name="connsiteX3" fmla="*/ 6170914 w 6170914"/>
              <a:gd name="connsiteY3" fmla="*/ 5356963 h 6313225"/>
              <a:gd name="connsiteX4" fmla="*/ 6019731 w 6170914"/>
              <a:gd name="connsiteY4" fmla="*/ 5559138 h 6313225"/>
              <a:gd name="connsiteX5" fmla="*/ 5194591 w 6170914"/>
              <a:gd name="connsiteY5" fmla="*/ 6282226 h 6313225"/>
              <a:gd name="connsiteX6" fmla="*/ 5141791 w 6170914"/>
              <a:gd name="connsiteY6" fmla="*/ 6313225 h 6313225"/>
              <a:gd name="connsiteX7" fmla="*/ 1659199 w 6170914"/>
              <a:gd name="connsiteY7" fmla="*/ 6313225 h 6313225"/>
              <a:gd name="connsiteX8" fmla="*/ 1498064 w 6170914"/>
              <a:gd name="connsiteY8" fmla="*/ 6215333 h 6313225"/>
              <a:gd name="connsiteX9" fmla="*/ 0 w 6170914"/>
              <a:gd name="connsiteY9" fmla="*/ 3397813 h 6313225"/>
              <a:gd name="connsiteX10" fmla="*/ 3397813 w 6170914"/>
              <a:gd name="connsiteY10" fmla="*/ 0 h 6313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40896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76E7E85B-4F8E-0647-B726-64F982CCA11F}"/>
              </a:ext>
            </a:extLst>
          </p:cNvPr>
          <p:cNvSpPr txBox="1"/>
          <p:nvPr/>
        </p:nvSpPr>
        <p:spPr>
          <a:xfrm>
            <a:off x="694445" y="1547731"/>
            <a:ext cx="4492454" cy="24190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-“</a:t>
            </a:r>
            <a:r>
              <a:rPr lang="en-US" sz="2800" dirty="0" err="1"/>
              <a:t>Conocer</a:t>
            </a:r>
            <a:r>
              <a:rPr lang="en-US" sz="2800" dirty="0"/>
              <a:t> y </a:t>
            </a:r>
            <a:r>
              <a:rPr lang="en-US" sz="2800" dirty="0" err="1"/>
              <a:t>comprender</a:t>
            </a:r>
            <a:r>
              <a:rPr lang="en-US" sz="2800" dirty="0"/>
              <a:t> </a:t>
            </a:r>
            <a:r>
              <a:rPr lang="en-US" sz="2800" dirty="0" err="1"/>
              <a:t>nuestro</a:t>
            </a:r>
            <a:r>
              <a:rPr lang="en-US" sz="2800" dirty="0"/>
              <a:t> </a:t>
            </a:r>
            <a:r>
              <a:rPr lang="en-US" sz="2800" dirty="0" err="1"/>
              <a:t>centro</a:t>
            </a:r>
            <a:r>
              <a:rPr lang="en-US" sz="2800" dirty="0"/>
              <a:t> </a:t>
            </a:r>
            <a:r>
              <a:rPr lang="en-US" sz="2800" dirty="0" err="1"/>
              <a:t>educativo</a:t>
            </a:r>
            <a:r>
              <a:rPr lang="en-US" sz="2800" dirty="0"/>
              <a:t>”.</a:t>
            </a:r>
          </a:p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/>
          </a:p>
          <a:p>
            <a:pPr indent="-228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-”</a:t>
            </a:r>
            <a:r>
              <a:rPr lang="en-US" sz="2800" dirty="0" err="1"/>
              <a:t>Haremos</a:t>
            </a:r>
            <a:r>
              <a:rPr lang="en-US" sz="2800" dirty="0"/>
              <a:t> </a:t>
            </a:r>
            <a:r>
              <a:rPr lang="en-US" sz="2800" dirty="0" err="1"/>
              <a:t>frente</a:t>
            </a:r>
            <a:r>
              <a:rPr lang="en-US" sz="2800" dirty="0"/>
              <a:t> a </a:t>
            </a:r>
            <a:r>
              <a:rPr lang="en-US" sz="2800" dirty="0" err="1"/>
              <a:t>nuevos</a:t>
            </a:r>
            <a:r>
              <a:rPr lang="en-US" sz="2800" dirty="0"/>
              <a:t> </a:t>
            </a:r>
            <a:r>
              <a:rPr lang="en-US" sz="2800" dirty="0" err="1"/>
              <a:t>retos</a:t>
            </a:r>
            <a:r>
              <a:rPr lang="en-US" sz="2800" dirty="0"/>
              <a:t> </a:t>
            </a:r>
            <a:r>
              <a:rPr lang="en-US" sz="2800" dirty="0" err="1"/>
              <a:t>organizativos</a:t>
            </a:r>
            <a:r>
              <a:rPr lang="en-US" sz="2800" dirty="0"/>
              <a:t> y </a:t>
            </a:r>
            <a:r>
              <a:rPr lang="en-US" sz="2800" dirty="0" err="1"/>
              <a:t>metodológicos</a:t>
            </a:r>
            <a:r>
              <a:rPr lang="en-US" sz="2800" dirty="0"/>
              <a:t>”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1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6AB45E8-548D-1E4D-A519-A04EEE3E4E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48" r="7" b="7"/>
          <a:stretch/>
        </p:blipFill>
        <p:spPr>
          <a:xfrm>
            <a:off x="5714207" y="361702"/>
            <a:ext cx="1691640" cy="1691640"/>
          </a:xfrm>
          <a:custGeom>
            <a:avLst/>
            <a:gdLst>
              <a:gd name="connsiteX0" fmla="*/ 978408 w 1956816"/>
              <a:gd name="connsiteY0" fmla="*/ 0 h 1956816"/>
              <a:gd name="connsiteX1" fmla="*/ 1956816 w 1956816"/>
              <a:gd name="connsiteY1" fmla="*/ 978408 h 1956816"/>
              <a:gd name="connsiteX2" fmla="*/ 978408 w 1956816"/>
              <a:gd name="connsiteY2" fmla="*/ 1956816 h 1956816"/>
              <a:gd name="connsiteX3" fmla="*/ 0 w 1956816"/>
              <a:gd name="connsiteY3" fmla="*/ 978408 h 1956816"/>
              <a:gd name="connsiteX4" fmla="*/ 978408 w 1956816"/>
              <a:gd name="connsiteY4" fmla="*/ 0 h 195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1428" y="2550745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6D05A21-209F-CE49-87DB-3A3A3D3BF3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47" r="12107" b="5"/>
          <a:stretch/>
        </p:blipFill>
        <p:spPr>
          <a:xfrm>
            <a:off x="5886020" y="2715337"/>
            <a:ext cx="2743200" cy="2743200"/>
          </a:xfrm>
          <a:custGeom>
            <a:avLst/>
            <a:gdLst>
              <a:gd name="connsiteX0" fmla="*/ 1417320 w 2834640"/>
              <a:gd name="connsiteY0" fmla="*/ 0 h 2834640"/>
              <a:gd name="connsiteX1" fmla="*/ 2834640 w 2834640"/>
              <a:gd name="connsiteY1" fmla="*/ 1417320 h 2834640"/>
              <a:gd name="connsiteX2" fmla="*/ 1417320 w 2834640"/>
              <a:gd name="connsiteY2" fmla="*/ 2834640 h 2834640"/>
              <a:gd name="connsiteX3" fmla="*/ 0 w 2834640"/>
              <a:gd name="connsiteY3" fmla="*/ 1417320 h 2834640"/>
              <a:gd name="connsiteX4" fmla="*/ 1417320 w 2834640"/>
              <a:gd name="connsiteY4" fmla="*/ 0 h 28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6C2744C-8276-FB4C-AD2B-E450381EB7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96"/>
          <a:stretch/>
        </p:blipFill>
        <p:spPr>
          <a:xfrm>
            <a:off x="8278624" y="2"/>
            <a:ext cx="3913376" cy="3281569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</p:spPr>
      </p:pic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3162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343287C-03FE-A44E-9852-AE2ED9F808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173" r="5" b="24337"/>
          <a:stretch/>
        </p:blipFill>
        <p:spPr>
          <a:xfrm>
            <a:off x="1818614" y="4769536"/>
            <a:ext cx="3950208" cy="2088462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</p:spPr>
      </p:pic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2EEE44B-DB55-F44E-AFAB-4E7BBA4D4DF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133" r="9212" b="2"/>
          <a:stretch/>
        </p:blipFill>
        <p:spPr>
          <a:xfrm>
            <a:off x="9009416" y="4131546"/>
            <a:ext cx="3178912" cy="2726454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842344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B6FFAAC-8A48-4FBF-BAFE-BAD367694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3728" y="1699214"/>
            <a:ext cx="5908273" cy="5158786"/>
          </a:xfrm>
          <a:custGeom>
            <a:avLst/>
            <a:gdLst>
              <a:gd name="connsiteX0" fmla="*/ 3465576 w 5908273"/>
              <a:gd name="connsiteY0" fmla="*/ 0 h 5158786"/>
              <a:gd name="connsiteX1" fmla="*/ 5670004 w 5908273"/>
              <a:gd name="connsiteY1" fmla="*/ 791369 h 5158786"/>
              <a:gd name="connsiteX2" fmla="*/ 5908273 w 5908273"/>
              <a:gd name="connsiteY2" fmla="*/ 1007923 h 5158786"/>
              <a:gd name="connsiteX3" fmla="*/ 5908273 w 5908273"/>
              <a:gd name="connsiteY3" fmla="*/ 5158786 h 5158786"/>
              <a:gd name="connsiteX4" fmla="*/ 443374 w 5908273"/>
              <a:gd name="connsiteY4" fmla="*/ 5158786 h 5158786"/>
              <a:gd name="connsiteX5" fmla="*/ 418277 w 5908273"/>
              <a:gd name="connsiteY5" fmla="*/ 5117476 h 5158786"/>
              <a:gd name="connsiteX6" fmla="*/ 0 w 5908273"/>
              <a:gd name="connsiteY6" fmla="*/ 3465576 h 5158786"/>
              <a:gd name="connsiteX7" fmla="*/ 3465576 w 5908273"/>
              <a:gd name="connsiteY7" fmla="*/ 0 h 515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440EF577-B6F8-4C57-B956-AB860B388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7694" y="1853886"/>
            <a:ext cx="4297680" cy="4297680"/>
          </a:xfrm>
          <a:custGeom>
            <a:avLst/>
            <a:gdLst>
              <a:gd name="connsiteX0" fmla="*/ 2148840 w 4297680"/>
              <a:gd name="connsiteY0" fmla="*/ 0 h 4297680"/>
              <a:gd name="connsiteX1" fmla="*/ 4297680 w 4297680"/>
              <a:gd name="connsiteY1" fmla="*/ 2148840 h 4297680"/>
              <a:gd name="connsiteX2" fmla="*/ 2148840 w 4297680"/>
              <a:gd name="connsiteY2" fmla="*/ 4297680 h 4297680"/>
              <a:gd name="connsiteX3" fmla="*/ 0 w 4297680"/>
              <a:gd name="connsiteY3" fmla="*/ 2148840 h 4297680"/>
              <a:gd name="connsiteX4" fmla="*/ 2148840 w 4297680"/>
              <a:gd name="connsiteY4" fmla="*/ 0 h 429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E6FAE32-AB12-4E77-A677-F6BD5D71A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17099" cy="4718647"/>
          </a:xfrm>
          <a:custGeom>
            <a:avLst/>
            <a:gdLst>
              <a:gd name="connsiteX0" fmla="*/ 0 w 5017099"/>
              <a:gd name="connsiteY0" fmla="*/ 0 h 4718647"/>
              <a:gd name="connsiteX1" fmla="*/ 4599738 w 5017099"/>
              <a:gd name="connsiteY1" fmla="*/ 0 h 4718647"/>
              <a:gd name="connsiteX2" fmla="*/ 4636346 w 5017099"/>
              <a:gd name="connsiteY2" fmla="*/ 60259 h 4718647"/>
              <a:gd name="connsiteX3" fmla="*/ 5017099 w 5017099"/>
              <a:gd name="connsiteY3" fmla="*/ 1563967 h 4718647"/>
              <a:gd name="connsiteX4" fmla="*/ 1862419 w 5017099"/>
              <a:gd name="connsiteY4" fmla="*/ 4718647 h 4718647"/>
              <a:gd name="connsiteX5" fmla="*/ 98607 w 5017099"/>
              <a:gd name="connsiteY5" fmla="*/ 4179877 h 4718647"/>
              <a:gd name="connsiteX6" fmla="*/ 0 w 5017099"/>
              <a:gd name="connsiteY6" fmla="*/ 4106140 h 4718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59FDCE2-53EA-CA47-BC55-FEDE6FE50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05" y="463674"/>
            <a:ext cx="3217333" cy="321733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3709BCF-991B-EE4F-AF99-E0F5D81A4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001" y="378015"/>
            <a:ext cx="1249644" cy="118403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D82E970-E6B6-D34D-854D-BA8613AAFC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572" y="3147577"/>
            <a:ext cx="1951351" cy="2126814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F6B32C1-BA91-470A-8C1B-33264F8B2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62313" y="-1"/>
            <a:ext cx="4444096" cy="3211788"/>
          </a:xfrm>
          <a:custGeom>
            <a:avLst/>
            <a:gdLst>
              <a:gd name="connsiteX0" fmla="*/ 5102 w 4444096"/>
              <a:gd name="connsiteY0" fmla="*/ 0 h 3211788"/>
              <a:gd name="connsiteX1" fmla="*/ 4444096 w 4444096"/>
              <a:gd name="connsiteY1" fmla="*/ 0 h 3211788"/>
              <a:gd name="connsiteX2" fmla="*/ 4444096 w 4444096"/>
              <a:gd name="connsiteY2" fmla="*/ 2908319 h 3211788"/>
              <a:gd name="connsiteX3" fmla="*/ 4321598 w 4444096"/>
              <a:gd name="connsiteY3" fmla="*/ 2967330 h 3211788"/>
              <a:gd name="connsiteX4" fmla="*/ 3110753 w 4444096"/>
              <a:gd name="connsiteY4" fmla="*/ 3211788 h 3211788"/>
              <a:gd name="connsiteX5" fmla="*/ 0 w 4444096"/>
              <a:gd name="connsiteY5" fmla="*/ 101035 h 321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44096" h="3211788">
                <a:moveTo>
                  <a:pt x="5102" y="0"/>
                </a:moveTo>
                <a:lnTo>
                  <a:pt x="4444096" y="0"/>
                </a:lnTo>
                <a:lnTo>
                  <a:pt x="4444096" y="2908319"/>
                </a:lnTo>
                <a:lnTo>
                  <a:pt x="4321598" y="2967330"/>
                </a:lnTo>
                <a:cubicBezTo>
                  <a:pt x="3949433" y="3124742"/>
                  <a:pt x="3540258" y="3211788"/>
                  <a:pt x="3110753" y="3211788"/>
                </a:cubicBezTo>
                <a:cubicBezTo>
                  <a:pt x="1392732" y="3211788"/>
                  <a:pt x="0" y="1819056"/>
                  <a:pt x="0" y="10103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9570ED-BE4C-49E8-86BC-A81140CFE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8700" y="-1"/>
            <a:ext cx="4277711" cy="3045402"/>
          </a:xfrm>
          <a:custGeom>
            <a:avLst/>
            <a:gdLst>
              <a:gd name="connsiteX0" fmla="*/ 5102 w 4277711"/>
              <a:gd name="connsiteY0" fmla="*/ 0 h 3045402"/>
              <a:gd name="connsiteX1" fmla="*/ 4277711 w 4277711"/>
              <a:gd name="connsiteY1" fmla="*/ 0 h 3045402"/>
              <a:gd name="connsiteX2" fmla="*/ 4277711 w 4277711"/>
              <a:gd name="connsiteY2" fmla="*/ 2723810 h 3045402"/>
              <a:gd name="connsiteX3" fmla="*/ 4090449 w 4277711"/>
              <a:gd name="connsiteY3" fmla="*/ 2814019 h 3045402"/>
              <a:gd name="connsiteX4" fmla="*/ 2944368 w 4277711"/>
              <a:gd name="connsiteY4" fmla="*/ 3045402 h 3045402"/>
              <a:gd name="connsiteX5" fmla="*/ 0 w 4277711"/>
              <a:gd name="connsiteY5" fmla="*/ 101034 h 3045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77711" h="3045402">
                <a:moveTo>
                  <a:pt x="5102" y="0"/>
                </a:moveTo>
                <a:lnTo>
                  <a:pt x="4277711" y="0"/>
                </a:lnTo>
                <a:lnTo>
                  <a:pt x="4277711" y="2723810"/>
                </a:lnTo>
                <a:lnTo>
                  <a:pt x="4090449" y="2814019"/>
                </a:lnTo>
                <a:cubicBezTo>
                  <a:pt x="3738190" y="2963012"/>
                  <a:pt x="3350901" y="3045402"/>
                  <a:pt x="2944368" y="3045402"/>
                </a:cubicBezTo>
                <a:cubicBezTo>
                  <a:pt x="1318238" y="3045402"/>
                  <a:pt x="0" y="1727164"/>
                  <a:pt x="0" y="1010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2C25460-376D-8646-A174-888035955E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3521" y="336377"/>
            <a:ext cx="1759551" cy="17595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CFB871C-CD3C-4F48-BE53-EEC974E018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6807" y="3237859"/>
            <a:ext cx="2413428" cy="2413428"/>
          </a:xfrm>
          <a:prstGeom prst="rect">
            <a:avLst/>
          </a:prstGeom>
          <a:effectLst>
            <a:outerShdw blurRad="50800" dist="50800" dir="5400000" algn="ctr" rotWithShape="0">
              <a:srgbClr val="FFFFFF"/>
            </a:outerShdw>
          </a:effectLst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3DE574F2-D493-AC4A-BAFD-C2800CB93D12}"/>
              </a:ext>
            </a:extLst>
          </p:cNvPr>
          <p:cNvSpPr/>
          <p:nvPr/>
        </p:nvSpPr>
        <p:spPr>
          <a:xfrm>
            <a:off x="8208345" y="5454522"/>
            <a:ext cx="2650351" cy="44567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50800" dir="5400000" algn="ctr" rotWithShape="0">
              <a:srgbClr val="FFFFFF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8271222E-4323-B84A-87F9-435413D06841}"/>
              </a:ext>
            </a:extLst>
          </p:cNvPr>
          <p:cNvSpPr/>
          <p:nvPr/>
        </p:nvSpPr>
        <p:spPr>
          <a:xfrm>
            <a:off x="1513755" y="3526971"/>
            <a:ext cx="1198709" cy="2382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034E0D74-970D-954D-A085-8C98CAC2D13E}"/>
              </a:ext>
            </a:extLst>
          </p:cNvPr>
          <p:cNvSpPr/>
          <p:nvPr/>
        </p:nvSpPr>
        <p:spPr>
          <a:xfrm>
            <a:off x="6370745" y="5071462"/>
            <a:ext cx="764657" cy="35568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100C4A5-ABC7-C641-9493-791BDEF5FEDD}"/>
              </a:ext>
            </a:extLst>
          </p:cNvPr>
          <p:cNvSpPr txBox="1"/>
          <p:nvPr/>
        </p:nvSpPr>
        <p:spPr>
          <a:xfrm>
            <a:off x="37116" y="5713477"/>
            <a:ext cx="7725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IMPLICACIÓN DEL ALUMNADO</a:t>
            </a:r>
          </a:p>
          <a:p>
            <a:r>
              <a:rPr lang="es-ES" sz="2400" b="1" dirty="0"/>
              <a:t> EN LA TOMA DE DECISIONES</a:t>
            </a:r>
          </a:p>
        </p:txBody>
      </p:sp>
    </p:spTree>
    <p:extLst>
      <p:ext uri="{BB962C8B-B14F-4D97-AF65-F5344CB8AC3E}">
        <p14:creationId xmlns:p14="http://schemas.microsoft.com/office/powerpoint/2010/main" val="2457060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6817EE6-11C7-FA4F-9CCA-9D345A37A0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19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731BAF0-0E47-3748-98E9-CC9287824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582"/>
            <a:ext cx="12272211" cy="6900582"/>
          </a:xfrm>
          <a:prstGeom prst="rect">
            <a:avLst/>
          </a:prstGeom>
        </p:spPr>
      </p:pic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75413E2D-A08C-5744-A368-9E1F8CC8C543}"/>
              </a:ext>
            </a:extLst>
          </p:cNvPr>
          <p:cNvSpPr/>
          <p:nvPr/>
        </p:nvSpPr>
        <p:spPr>
          <a:xfrm>
            <a:off x="7570293" y="1604871"/>
            <a:ext cx="3485321" cy="728870"/>
          </a:xfrm>
          <a:prstGeom prst="roundRect">
            <a:avLst/>
          </a:prstGeom>
          <a:solidFill>
            <a:srgbClr val="F0596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TIPOLOGÍAS DE LOS ESPACIOS</a:t>
            </a:r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FA7C26B5-D66A-0A43-B2B3-1E0117E07473}"/>
              </a:ext>
            </a:extLst>
          </p:cNvPr>
          <p:cNvSpPr/>
          <p:nvPr/>
        </p:nvSpPr>
        <p:spPr>
          <a:xfrm>
            <a:off x="7570295" y="2555991"/>
            <a:ext cx="3485321" cy="728870"/>
          </a:xfrm>
          <a:prstGeom prst="roundRect">
            <a:avLst/>
          </a:prstGeom>
          <a:solidFill>
            <a:srgbClr val="94B4C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PROCESOS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54D6B50E-F171-9F41-AE5F-7E46E64CBBBF}"/>
              </a:ext>
            </a:extLst>
          </p:cNvPr>
          <p:cNvSpPr/>
          <p:nvPr/>
        </p:nvSpPr>
        <p:spPr>
          <a:xfrm>
            <a:off x="7570294" y="3507111"/>
            <a:ext cx="3485321" cy="728870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FUENTES</a:t>
            </a: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0289E919-B4C4-FC43-8418-0A9C76BDAA13}"/>
              </a:ext>
            </a:extLst>
          </p:cNvPr>
          <p:cNvSpPr/>
          <p:nvPr/>
        </p:nvSpPr>
        <p:spPr>
          <a:xfrm>
            <a:off x="7570293" y="4458231"/>
            <a:ext cx="3485321" cy="728870"/>
          </a:xfrm>
          <a:prstGeom prst="roundRect">
            <a:avLst/>
          </a:prstGeom>
          <a:solidFill>
            <a:srgbClr val="666769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stA="45000"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PRINCIPIOS CLAVE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1F10936B-734F-6B4A-A54C-45DBEE08685D}"/>
              </a:ext>
            </a:extLst>
          </p:cNvPr>
          <p:cNvSpPr/>
          <p:nvPr/>
        </p:nvSpPr>
        <p:spPr>
          <a:xfrm>
            <a:off x="7570293" y="5409351"/>
            <a:ext cx="3485321" cy="728870"/>
          </a:xfrm>
          <a:prstGeom prst="roundRect">
            <a:avLst/>
          </a:prstGeom>
          <a:solidFill>
            <a:srgbClr val="FFD87B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ORGANIZACIÓN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4A1B2543-86E7-E64D-818B-D7C8C2FC9706}"/>
              </a:ext>
            </a:extLst>
          </p:cNvPr>
          <p:cNvSpPr/>
          <p:nvPr/>
        </p:nvSpPr>
        <p:spPr>
          <a:xfrm>
            <a:off x="7570293" y="653751"/>
            <a:ext cx="3485321" cy="728870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DESCUBRIR EL CENTRO EDUCATIVO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25174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ángulo isósceles 1"/>
          <p:cNvSpPr/>
          <p:nvPr/>
        </p:nvSpPr>
        <p:spPr>
          <a:xfrm>
            <a:off x="2501868" y="1044669"/>
            <a:ext cx="7212659" cy="5208145"/>
          </a:xfrm>
          <a:prstGeom prst="triangl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7" name="Elipse 6"/>
          <p:cNvSpPr/>
          <p:nvPr/>
        </p:nvSpPr>
        <p:spPr>
          <a:xfrm>
            <a:off x="4954855" y="1941333"/>
            <a:ext cx="2304000" cy="2304000"/>
          </a:xfrm>
          <a:prstGeom prst="ellipse">
            <a:avLst/>
          </a:prstGeom>
          <a:gradFill flip="none" rotWithShape="1">
            <a:gsLst>
              <a:gs pos="6300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0">
                <a:srgbClr val="66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solidFill>
                  <a:schemeClr val="accent5">
                    <a:lumMod val="50000"/>
                  </a:schemeClr>
                </a:solidFill>
              </a:rPr>
              <a:t>Análisis</a:t>
            </a:r>
          </a:p>
          <a:p>
            <a:pPr algn="ctr"/>
            <a:r>
              <a:rPr lang="es-ES" sz="2400" dirty="0">
                <a:solidFill>
                  <a:schemeClr val="accent5">
                    <a:lumMod val="50000"/>
                  </a:schemeClr>
                </a:solidFill>
              </a:rPr>
              <a:t>histórico</a:t>
            </a:r>
          </a:p>
        </p:txBody>
      </p:sp>
      <p:sp>
        <p:nvSpPr>
          <p:cNvPr id="10" name="Elipse 9"/>
          <p:cNvSpPr/>
          <p:nvPr/>
        </p:nvSpPr>
        <p:spPr>
          <a:xfrm>
            <a:off x="6276037" y="3892277"/>
            <a:ext cx="2304000" cy="2304000"/>
          </a:xfrm>
          <a:prstGeom prst="ellipse">
            <a:avLst/>
          </a:prstGeom>
          <a:gradFill flip="none" rotWithShape="1">
            <a:gsLst>
              <a:gs pos="6300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0">
                <a:srgbClr val="66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solidFill>
                  <a:srgbClr val="215968"/>
                </a:solidFill>
              </a:rPr>
              <a:t>Revisión de los sistemas</a:t>
            </a:r>
          </a:p>
        </p:txBody>
      </p:sp>
      <p:sp>
        <p:nvSpPr>
          <p:cNvPr id="11" name="Elipse 10"/>
          <p:cNvSpPr/>
          <p:nvPr/>
        </p:nvSpPr>
        <p:spPr>
          <a:xfrm>
            <a:off x="3649323" y="3912132"/>
            <a:ext cx="2304000" cy="2304000"/>
          </a:xfrm>
          <a:prstGeom prst="ellipse">
            <a:avLst/>
          </a:prstGeom>
          <a:gradFill flip="none" rotWithShape="1">
            <a:gsLst>
              <a:gs pos="6300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0">
                <a:srgbClr val="66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solidFill>
                  <a:srgbClr val="215968"/>
                </a:solidFill>
              </a:rPr>
              <a:t>Visión</a:t>
            </a:r>
          </a:p>
          <a:p>
            <a:pPr algn="ctr"/>
            <a:r>
              <a:rPr lang="es-ES" sz="2400" dirty="0">
                <a:solidFill>
                  <a:srgbClr val="215968"/>
                </a:solidFill>
              </a:rPr>
              <a:t>holística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68985" y="176955"/>
            <a:ext cx="52001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5400000" algn="t" rotWithShape="0">
                    <a:srgbClr val="0070C0">
                      <a:alpha val="40000"/>
                    </a:srgb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NO PODREMOS TRANSFORMAR NUESTRO CENTRO </a:t>
            </a:r>
          </a:p>
          <a:p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5400000" algn="t" rotWithShape="0">
                    <a:srgbClr val="0070C0">
                      <a:alpha val="40000"/>
                    </a:srgb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SI NO LO COMPRENDEMOS</a:t>
            </a:r>
          </a:p>
        </p:txBody>
      </p:sp>
      <p:pic>
        <p:nvPicPr>
          <p:cNvPr id="8" name="Imagen 7" descr="Foto 4-5-17 11 35 20.jpg">
            <a:extLst>
              <a:ext uri="{FF2B5EF4-FFF2-40B4-BE49-F238E27FC236}">
                <a16:creationId xmlns:a16="http://schemas.microsoft.com/office/drawing/2014/main" id="{D28C9BC2-669F-5444-9301-87C5A2269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029" y="1044361"/>
            <a:ext cx="1326613" cy="99496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 descr="Foto 4-5-17 12 25 26.jpg">
            <a:extLst>
              <a:ext uri="{FF2B5EF4-FFF2-40B4-BE49-F238E27FC236}">
                <a16:creationId xmlns:a16="http://schemas.microsoft.com/office/drawing/2014/main" id="{CFEE5F7E-FAFF-3749-A106-E16F9BECA0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15" b="9775"/>
          <a:stretch/>
        </p:blipFill>
        <p:spPr>
          <a:xfrm>
            <a:off x="9106161" y="1044388"/>
            <a:ext cx="2429109" cy="9949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95FA17F-E475-0E4A-99D5-159D4B0A6A42}"/>
              </a:ext>
            </a:extLst>
          </p:cNvPr>
          <p:cNvSpPr txBox="1"/>
          <p:nvPr/>
        </p:nvSpPr>
        <p:spPr>
          <a:xfrm>
            <a:off x="7702029" y="2114929"/>
            <a:ext cx="7353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>
                    <a:lumMod val="50000"/>
                  </a:schemeClr>
                </a:solidFill>
              </a:rPr>
              <a:t>CONOCER LA EVOLUCIÓN HISTÓRICA DEL CENTRO</a:t>
            </a:r>
          </a:p>
          <a:p>
            <a:pPr marL="285750" indent="-285750">
              <a:buFontTx/>
              <a:buChar char="-"/>
            </a:pPr>
            <a:r>
              <a:rPr lang="es-ES" sz="1400" dirty="0">
                <a:solidFill>
                  <a:schemeClr val="accent1">
                    <a:lumMod val="50000"/>
                  </a:schemeClr>
                </a:solidFill>
              </a:rPr>
              <a:t>Orígenes</a:t>
            </a:r>
          </a:p>
          <a:p>
            <a:pPr marL="285750" indent="-285750">
              <a:buFontTx/>
              <a:buChar char="-"/>
            </a:pPr>
            <a:r>
              <a:rPr lang="es-ES" sz="1400" dirty="0">
                <a:solidFill>
                  <a:schemeClr val="accent1">
                    <a:lumMod val="50000"/>
                  </a:schemeClr>
                </a:solidFill>
              </a:rPr>
              <a:t>Evolución</a:t>
            </a:r>
          </a:p>
          <a:p>
            <a:pPr marL="285750" indent="-285750">
              <a:buFontTx/>
              <a:buChar char="-"/>
            </a:pPr>
            <a:r>
              <a:rPr lang="es-ES" sz="1400" dirty="0">
                <a:solidFill>
                  <a:schemeClr val="accent1">
                    <a:lumMod val="50000"/>
                  </a:schemeClr>
                </a:solidFill>
              </a:rPr>
              <a:t>Futuro: cómo nos gustaría que fuera</a:t>
            </a:r>
          </a:p>
        </p:txBody>
      </p:sp>
      <p:pic>
        <p:nvPicPr>
          <p:cNvPr id="14" name="Imagen 13" descr="Captura de pantalla 2018-11-02 a las 8.35.25.png">
            <a:extLst>
              <a:ext uri="{FF2B5EF4-FFF2-40B4-BE49-F238E27FC236}">
                <a16:creationId xmlns:a16="http://schemas.microsoft.com/office/drawing/2014/main" id="{D9E3537E-7DFB-EE4D-ADBB-7577484893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0" t="14246" r="24964" b="13573"/>
          <a:stretch/>
        </p:blipFill>
        <p:spPr>
          <a:xfrm>
            <a:off x="9572466" y="3648741"/>
            <a:ext cx="2104866" cy="211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1F3AB02-F285-AD4D-8D81-067E5D3EF1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827" y="3358240"/>
            <a:ext cx="3173506" cy="20455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20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6CFE5BD8-02BF-984C-BC92-FB5658981D04}"/>
              </a:ext>
            </a:extLst>
          </p:cNvPr>
          <p:cNvSpPr/>
          <p:nvPr/>
        </p:nvSpPr>
        <p:spPr>
          <a:xfrm>
            <a:off x="148064" y="162165"/>
            <a:ext cx="11894884" cy="6554480"/>
          </a:xfrm>
          <a:prstGeom prst="roundRect">
            <a:avLst>
              <a:gd name="adj" fmla="val 353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5" name="Conector recto 14"/>
          <p:cNvCxnSpPr/>
          <p:nvPr/>
        </p:nvCxnSpPr>
        <p:spPr>
          <a:xfrm rot="16200000" flipH="1">
            <a:off x="5214364" y="1838794"/>
            <a:ext cx="1679280" cy="3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Conector recto 32"/>
          <p:cNvCxnSpPr>
            <a:endCxn id="40" idx="0"/>
          </p:cNvCxnSpPr>
          <p:nvPr/>
        </p:nvCxnSpPr>
        <p:spPr>
          <a:xfrm rot="16200000" flipH="1">
            <a:off x="8500268" y="4977966"/>
            <a:ext cx="1268749" cy="30695"/>
          </a:xfrm>
          <a:prstGeom prst="line">
            <a:avLst/>
          </a:prstGeom>
          <a:ln>
            <a:solidFill>
              <a:schemeClr val="accent3"/>
            </a:solidFill>
            <a:prstDash val="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7" name="Conector recto 86"/>
          <p:cNvCxnSpPr>
            <a:stCxn id="35" idx="0"/>
            <a:endCxn id="43" idx="0"/>
          </p:cNvCxnSpPr>
          <p:nvPr/>
        </p:nvCxnSpPr>
        <p:spPr>
          <a:xfrm rot="16200000" flipH="1">
            <a:off x="2942744" y="4796204"/>
            <a:ext cx="968645" cy="2117"/>
          </a:xfrm>
          <a:prstGeom prst="line">
            <a:avLst/>
          </a:prstGeom>
          <a:ln>
            <a:solidFill>
              <a:schemeClr val="accent3"/>
            </a:solidFill>
            <a:prstDash val="sysDash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dondear rectángulo de esquina del mismo lado 3"/>
          <p:cNvSpPr/>
          <p:nvPr/>
        </p:nvSpPr>
        <p:spPr>
          <a:xfrm>
            <a:off x="1219200" y="399461"/>
            <a:ext cx="9652000" cy="812800"/>
          </a:xfrm>
          <a:prstGeom prst="round2Same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5" name="CuadroTexto 4"/>
          <p:cNvSpPr txBox="1"/>
          <p:nvPr/>
        </p:nvSpPr>
        <p:spPr>
          <a:xfrm>
            <a:off x="1219200" y="584201"/>
            <a:ext cx="9652000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TIPOLOGÍAS DE LOS ESPACIOS EDUCATIVOS TRANSFORMADOS</a:t>
            </a:r>
          </a:p>
        </p:txBody>
      </p:sp>
      <p:sp>
        <p:nvSpPr>
          <p:cNvPr id="34" name="Rectángulo redondeado 33"/>
          <p:cNvSpPr/>
          <p:nvPr/>
        </p:nvSpPr>
        <p:spPr>
          <a:xfrm>
            <a:off x="2563467" y="3301464"/>
            <a:ext cx="1727200" cy="608541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35" name="Rectángulo redondeado 34"/>
          <p:cNvSpPr/>
          <p:nvPr/>
        </p:nvSpPr>
        <p:spPr>
          <a:xfrm>
            <a:off x="2563467" y="4311882"/>
            <a:ext cx="1727200" cy="608541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38" name="Rectángulo redondeado 37"/>
          <p:cNvSpPr/>
          <p:nvPr/>
        </p:nvSpPr>
        <p:spPr>
          <a:xfrm>
            <a:off x="7954667" y="3296795"/>
            <a:ext cx="2336801" cy="609600"/>
          </a:xfrm>
          <a:prstGeom prst="round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28" name="CuadroTexto 27"/>
          <p:cNvSpPr txBox="1"/>
          <p:nvPr/>
        </p:nvSpPr>
        <p:spPr>
          <a:xfrm>
            <a:off x="2563467" y="3402006"/>
            <a:ext cx="1727200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ESTÉTICOS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7824424" y="3439405"/>
            <a:ext cx="2589741" cy="33855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ESTÉTICOS - FUNCIONALES</a:t>
            </a:r>
          </a:p>
        </p:txBody>
      </p:sp>
      <p:sp>
        <p:nvSpPr>
          <p:cNvPr id="47" name="Rectángulo redondeado 46"/>
          <p:cNvSpPr/>
          <p:nvPr/>
        </p:nvSpPr>
        <p:spPr>
          <a:xfrm>
            <a:off x="8235641" y="4204759"/>
            <a:ext cx="1727200" cy="1216024"/>
          </a:xfrm>
          <a:prstGeom prst="round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48" name="CuadroTexto 47"/>
          <p:cNvSpPr txBox="1"/>
          <p:nvPr/>
        </p:nvSpPr>
        <p:spPr>
          <a:xfrm>
            <a:off x="8235641" y="4303183"/>
            <a:ext cx="172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1600"/>
          </a:p>
        </p:txBody>
      </p:sp>
      <p:sp>
        <p:nvSpPr>
          <p:cNvPr id="40" name="Rectángulo redondeado 39"/>
          <p:cNvSpPr/>
          <p:nvPr/>
        </p:nvSpPr>
        <p:spPr>
          <a:xfrm>
            <a:off x="8286390" y="5627689"/>
            <a:ext cx="1727200" cy="811741"/>
          </a:xfrm>
          <a:prstGeom prst="round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43" name="Rectángulo redondeado 42"/>
          <p:cNvSpPr/>
          <p:nvPr/>
        </p:nvSpPr>
        <p:spPr>
          <a:xfrm>
            <a:off x="2563467" y="5280527"/>
            <a:ext cx="1727200" cy="811741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44" name="CuadroTexto 43"/>
          <p:cNvSpPr txBox="1"/>
          <p:nvPr/>
        </p:nvSpPr>
        <p:spPr>
          <a:xfrm>
            <a:off x="8314802" y="4204759"/>
            <a:ext cx="1727200" cy="33855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DINÁMICOS</a:t>
            </a:r>
          </a:p>
        </p:txBody>
      </p:sp>
      <p:sp>
        <p:nvSpPr>
          <p:cNvPr id="45" name="CuadroTexto 44"/>
          <p:cNvSpPr txBox="1"/>
          <p:nvPr/>
        </p:nvSpPr>
        <p:spPr>
          <a:xfrm>
            <a:off x="2581739" y="4400156"/>
            <a:ext cx="1695252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SENSORIALES</a:t>
            </a:r>
          </a:p>
        </p:txBody>
      </p:sp>
      <p:sp>
        <p:nvSpPr>
          <p:cNvPr id="49" name="CuadroTexto 48"/>
          <p:cNvSpPr txBox="1"/>
          <p:nvPr/>
        </p:nvSpPr>
        <p:spPr>
          <a:xfrm>
            <a:off x="8281905" y="5768406"/>
            <a:ext cx="1727200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METODOLOGÍAS ACTIVAS</a:t>
            </a:r>
          </a:p>
        </p:txBody>
      </p:sp>
      <p:sp>
        <p:nvSpPr>
          <p:cNvPr id="50" name="CuadroTexto 49"/>
          <p:cNvSpPr txBox="1"/>
          <p:nvPr/>
        </p:nvSpPr>
        <p:spPr>
          <a:xfrm>
            <a:off x="2563467" y="5251193"/>
            <a:ext cx="1804341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REPOSO</a:t>
            </a:r>
          </a:p>
          <a:p>
            <a:pPr algn="ctr"/>
            <a:r>
              <a:rPr lang="es-ES_tradnl" sz="1600" dirty="0"/>
              <a:t>CONTEMPLACIÓN</a:t>
            </a:r>
          </a:p>
          <a:p>
            <a:pPr algn="ctr"/>
            <a:r>
              <a:rPr lang="es-ES_tradnl" sz="1600" dirty="0"/>
              <a:t>DELITE</a:t>
            </a:r>
          </a:p>
        </p:txBody>
      </p:sp>
      <p:sp>
        <p:nvSpPr>
          <p:cNvPr id="54" name="Rectángulo redondeado 53"/>
          <p:cNvSpPr/>
          <p:nvPr/>
        </p:nvSpPr>
        <p:spPr>
          <a:xfrm>
            <a:off x="8291872" y="4573246"/>
            <a:ext cx="1620220" cy="76364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66" name="CuadroTexto 65"/>
          <p:cNvSpPr txBox="1"/>
          <p:nvPr/>
        </p:nvSpPr>
        <p:spPr>
          <a:xfrm>
            <a:off x="8264053" y="4672515"/>
            <a:ext cx="1648040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ESPACIOS PARA EL APRENDIZAJE</a:t>
            </a:r>
          </a:p>
        </p:txBody>
      </p:sp>
      <p:cxnSp>
        <p:nvCxnSpPr>
          <p:cNvPr id="98" name="Conector recto de flecha 97"/>
          <p:cNvCxnSpPr>
            <a:stCxn id="34" idx="2"/>
            <a:endCxn id="35" idx="0"/>
          </p:cNvCxnSpPr>
          <p:nvPr/>
        </p:nvCxnSpPr>
        <p:spPr>
          <a:xfrm rot="5400000">
            <a:off x="3226130" y="4110943"/>
            <a:ext cx="401876" cy="2117"/>
          </a:xfrm>
          <a:prstGeom prst="straightConnector1">
            <a:avLst/>
          </a:prstGeom>
          <a:ln>
            <a:solidFill>
              <a:schemeClr val="accent3"/>
            </a:solidFill>
            <a:prstDash val="solid"/>
            <a:round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ángulo redondeado 35"/>
          <p:cNvSpPr/>
          <p:nvPr/>
        </p:nvSpPr>
        <p:spPr>
          <a:xfrm>
            <a:off x="406400" y="3301266"/>
            <a:ext cx="1625600" cy="608739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37" name="CuadroTexto 36"/>
          <p:cNvSpPr txBox="1"/>
          <p:nvPr/>
        </p:nvSpPr>
        <p:spPr>
          <a:xfrm>
            <a:off x="406400" y="3336870"/>
            <a:ext cx="1625600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INSTALACIONES</a:t>
            </a:r>
          </a:p>
          <a:p>
            <a:pPr algn="ctr"/>
            <a:r>
              <a:rPr lang="es-ES_tradnl" sz="1600" dirty="0"/>
              <a:t>ARTÍSTICAS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1F7DCAFB-5527-1B4F-AFFE-D467D4A8543C}"/>
              </a:ext>
            </a:extLst>
          </p:cNvPr>
          <p:cNvCxnSpPr>
            <a:stCxn id="37" idx="3"/>
            <a:endCxn id="28" idx="1"/>
          </p:cNvCxnSpPr>
          <p:nvPr/>
        </p:nvCxnSpPr>
        <p:spPr>
          <a:xfrm flipV="1">
            <a:off x="2032000" y="3626864"/>
            <a:ext cx="534467" cy="239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angular 8">
            <a:extLst>
              <a:ext uri="{FF2B5EF4-FFF2-40B4-BE49-F238E27FC236}">
                <a16:creationId xmlns:a16="http://schemas.microsoft.com/office/drawing/2014/main" id="{186E01C3-A583-5443-8CF8-1FD58E322208}"/>
              </a:ext>
            </a:extLst>
          </p:cNvPr>
          <p:cNvCxnSpPr/>
          <p:nvPr/>
        </p:nvCxnSpPr>
        <p:spPr>
          <a:xfrm>
            <a:off x="1219200" y="3921645"/>
            <a:ext cx="1344267" cy="692818"/>
          </a:xfrm>
          <a:prstGeom prst="bentConnector3">
            <a:avLst>
              <a:gd name="adj1" fmla="val 27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angular 12">
            <a:extLst>
              <a:ext uri="{FF2B5EF4-FFF2-40B4-BE49-F238E27FC236}">
                <a16:creationId xmlns:a16="http://schemas.microsoft.com/office/drawing/2014/main" id="{B278022B-95B5-F044-AC35-BC87BB356F92}"/>
              </a:ext>
            </a:extLst>
          </p:cNvPr>
          <p:cNvCxnSpPr>
            <a:cxnSpLocks/>
            <a:endCxn id="50" idx="1"/>
          </p:cNvCxnSpPr>
          <p:nvPr/>
        </p:nvCxnSpPr>
        <p:spPr>
          <a:xfrm rot="16200000" flipH="1">
            <a:off x="1018809" y="4122034"/>
            <a:ext cx="1745048" cy="1344268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angular 9">
            <a:extLst>
              <a:ext uri="{FF2B5EF4-FFF2-40B4-BE49-F238E27FC236}">
                <a16:creationId xmlns:a16="http://schemas.microsoft.com/office/drawing/2014/main" id="{BAC6CF05-1841-1042-B5DF-E61AD986D02A}"/>
              </a:ext>
            </a:extLst>
          </p:cNvPr>
          <p:cNvCxnSpPr>
            <a:cxnSpLocks/>
          </p:cNvCxnSpPr>
          <p:nvPr/>
        </p:nvCxnSpPr>
        <p:spPr>
          <a:xfrm rot="16200000" flipH="1">
            <a:off x="6550668" y="732406"/>
            <a:ext cx="2084534" cy="3077868"/>
          </a:xfrm>
          <a:prstGeom prst="bentConnector3">
            <a:avLst>
              <a:gd name="adj1" fmla="val 4736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angular 16">
            <a:extLst>
              <a:ext uri="{FF2B5EF4-FFF2-40B4-BE49-F238E27FC236}">
                <a16:creationId xmlns:a16="http://schemas.microsoft.com/office/drawing/2014/main" id="{FD79AE5B-1B13-794B-A751-B18A1F3218A8}"/>
              </a:ext>
            </a:extLst>
          </p:cNvPr>
          <p:cNvCxnSpPr>
            <a:cxnSpLocks/>
          </p:cNvCxnSpPr>
          <p:nvPr/>
        </p:nvCxnSpPr>
        <p:spPr>
          <a:xfrm rot="5400000">
            <a:off x="3700332" y="937718"/>
            <a:ext cx="2089203" cy="2618133"/>
          </a:xfrm>
          <a:prstGeom prst="bentConnector3">
            <a:avLst>
              <a:gd name="adj1" fmla="val 4868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ángulo redondeado 24"/>
          <p:cNvSpPr/>
          <p:nvPr/>
        </p:nvSpPr>
        <p:spPr>
          <a:xfrm>
            <a:off x="5190401" y="1500098"/>
            <a:ext cx="1727201" cy="609600"/>
          </a:xfrm>
          <a:prstGeom prst="round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27" name="Rectángulo redondeado 26"/>
          <p:cNvSpPr/>
          <p:nvPr/>
        </p:nvSpPr>
        <p:spPr>
          <a:xfrm>
            <a:off x="5190402" y="2291552"/>
            <a:ext cx="1727200" cy="60960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41" name="CuadroTexto 40"/>
          <p:cNvSpPr txBox="1"/>
          <p:nvPr/>
        </p:nvSpPr>
        <p:spPr>
          <a:xfrm>
            <a:off x="5190402" y="2424008"/>
            <a:ext cx="1727200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EFÍMEROS</a:t>
            </a:r>
          </a:p>
        </p:txBody>
      </p:sp>
      <p:sp>
        <p:nvSpPr>
          <p:cNvPr id="42" name="CuadroTexto 41"/>
          <p:cNvSpPr txBox="1"/>
          <p:nvPr/>
        </p:nvSpPr>
        <p:spPr>
          <a:xfrm>
            <a:off x="5190401" y="1615997"/>
            <a:ext cx="1727201" cy="338554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DEFINIDOS</a:t>
            </a:r>
          </a:p>
        </p:txBody>
      </p:sp>
      <p:sp>
        <p:nvSpPr>
          <p:cNvPr id="19" name="Flecha derecha 18">
            <a:extLst>
              <a:ext uri="{FF2B5EF4-FFF2-40B4-BE49-F238E27FC236}">
                <a16:creationId xmlns:a16="http://schemas.microsoft.com/office/drawing/2014/main" id="{2B829B54-A541-A044-B038-EF05AECC5D4B}"/>
              </a:ext>
            </a:extLst>
          </p:cNvPr>
          <p:cNvSpPr/>
          <p:nvPr/>
        </p:nvSpPr>
        <p:spPr>
          <a:xfrm>
            <a:off x="5150168" y="4058069"/>
            <a:ext cx="1890677" cy="611891"/>
          </a:xfrm>
          <a:prstGeom prst="rightArrow">
            <a:avLst/>
          </a:prstGeom>
          <a:solidFill>
            <a:srgbClr val="94B4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1" name="Flecha derecha 50">
            <a:extLst>
              <a:ext uri="{FF2B5EF4-FFF2-40B4-BE49-F238E27FC236}">
                <a16:creationId xmlns:a16="http://schemas.microsoft.com/office/drawing/2014/main" id="{FA8989D1-F33C-8945-A1A6-33332B92929B}"/>
              </a:ext>
            </a:extLst>
          </p:cNvPr>
          <p:cNvSpPr/>
          <p:nvPr/>
        </p:nvSpPr>
        <p:spPr>
          <a:xfrm rot="10800000">
            <a:off x="5140532" y="4686616"/>
            <a:ext cx="1890677" cy="611891"/>
          </a:xfrm>
          <a:prstGeom prst="rightArrow">
            <a:avLst/>
          </a:prstGeom>
          <a:solidFill>
            <a:srgbClr val="94B4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88389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redondeado 21"/>
          <p:cNvSpPr/>
          <p:nvPr/>
        </p:nvSpPr>
        <p:spPr>
          <a:xfrm>
            <a:off x="5832735" y="279400"/>
            <a:ext cx="5621867" cy="3056147"/>
          </a:xfrm>
          <a:prstGeom prst="roundRect">
            <a:avLst/>
          </a:prstGeom>
          <a:ln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4" name="Elipse 3"/>
          <p:cNvSpPr/>
          <p:nvPr/>
        </p:nvSpPr>
        <p:spPr>
          <a:xfrm>
            <a:off x="355600" y="1488166"/>
            <a:ext cx="4114800" cy="4003589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 b="1" dirty="0"/>
          </a:p>
          <a:p>
            <a:pPr algn="ctr"/>
            <a:r>
              <a:rPr lang="es-ES_tradnl" sz="2400" b="1" dirty="0"/>
              <a:t>DIMENSIONES RELEVANTES</a:t>
            </a:r>
          </a:p>
          <a:p>
            <a:pPr algn="ctr"/>
            <a:r>
              <a:rPr lang="es-ES_tradnl" sz="2400" b="1" dirty="0"/>
              <a:t>QUE INTERVIEN EN LA TRANSFORMACIÓN DE ESPACIOS</a:t>
            </a:r>
          </a:p>
          <a:p>
            <a:pPr algn="ctr"/>
            <a:endParaRPr lang="es-ES_tradnl" sz="2400" b="1" dirty="0"/>
          </a:p>
        </p:txBody>
      </p:sp>
      <p:sp>
        <p:nvSpPr>
          <p:cNvPr id="8" name="Rectángulo redondeado 7"/>
          <p:cNvSpPr/>
          <p:nvPr/>
        </p:nvSpPr>
        <p:spPr>
          <a:xfrm>
            <a:off x="6096000" y="1092200"/>
            <a:ext cx="1422400" cy="50800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9" name="Rectángulo redondeado 8"/>
          <p:cNvSpPr/>
          <p:nvPr/>
        </p:nvSpPr>
        <p:spPr>
          <a:xfrm>
            <a:off x="7823200" y="1092200"/>
            <a:ext cx="1422400" cy="508000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10" name="Rectángulo redondeado 9"/>
          <p:cNvSpPr/>
          <p:nvPr/>
        </p:nvSpPr>
        <p:spPr>
          <a:xfrm>
            <a:off x="6096000" y="1752600"/>
            <a:ext cx="1422400" cy="508000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11" name="Rectángulo redondeado 10"/>
          <p:cNvSpPr/>
          <p:nvPr/>
        </p:nvSpPr>
        <p:spPr>
          <a:xfrm>
            <a:off x="7823200" y="1752600"/>
            <a:ext cx="1422400" cy="508000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12" name="Rectángulo redondeado 11"/>
          <p:cNvSpPr/>
          <p:nvPr/>
        </p:nvSpPr>
        <p:spPr>
          <a:xfrm>
            <a:off x="9550400" y="1092200"/>
            <a:ext cx="1422400" cy="508000"/>
          </a:xfrm>
          <a:prstGeom prst="round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13" name="Rectángulo redondeado 12"/>
          <p:cNvSpPr/>
          <p:nvPr/>
        </p:nvSpPr>
        <p:spPr>
          <a:xfrm>
            <a:off x="9550400" y="1752600"/>
            <a:ext cx="1422400" cy="508000"/>
          </a:xfrm>
          <a:prstGeom prst="round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14" name="Rectángulo redondeado 13"/>
          <p:cNvSpPr/>
          <p:nvPr/>
        </p:nvSpPr>
        <p:spPr>
          <a:xfrm>
            <a:off x="6096000" y="2413000"/>
            <a:ext cx="1422400" cy="508000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15" name="Rectángulo redondeado 14"/>
          <p:cNvSpPr/>
          <p:nvPr/>
        </p:nvSpPr>
        <p:spPr>
          <a:xfrm>
            <a:off x="7823200" y="2413000"/>
            <a:ext cx="1422400" cy="508000"/>
          </a:xfrm>
          <a:prstGeom prst="round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17" name="Rectángulo redondeado 16"/>
          <p:cNvSpPr/>
          <p:nvPr/>
        </p:nvSpPr>
        <p:spPr>
          <a:xfrm>
            <a:off x="9550400" y="2413000"/>
            <a:ext cx="1422400" cy="508000"/>
          </a:xfrm>
          <a:prstGeom prst="round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23" name="CuadroTexto 22"/>
          <p:cNvSpPr txBox="1"/>
          <p:nvPr/>
        </p:nvSpPr>
        <p:spPr>
          <a:xfrm>
            <a:off x="6068524" y="1156579"/>
            <a:ext cx="14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LUZ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7780388" y="1143799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TEMPERATURA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9550400" y="1156579"/>
            <a:ext cx="14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SONIDO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7823201" y="2479297"/>
            <a:ext cx="14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FLEXIBILIDAD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7823201" y="1803401"/>
            <a:ext cx="14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PROPIEDADES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9550400" y="1803401"/>
            <a:ext cx="14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CONEXIÓN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6105585" y="2479297"/>
            <a:ext cx="1526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COMPLEJIDAD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6078110" y="1803400"/>
            <a:ext cx="1412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COLOR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9550400" y="2479297"/>
            <a:ext cx="142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CALIDAD AIRE</a:t>
            </a:r>
          </a:p>
        </p:txBody>
      </p:sp>
      <p:sp>
        <p:nvSpPr>
          <p:cNvPr id="34" name="Rectángulo redondeado 33"/>
          <p:cNvSpPr/>
          <p:nvPr/>
        </p:nvSpPr>
        <p:spPr>
          <a:xfrm>
            <a:off x="5832736" y="3581400"/>
            <a:ext cx="5546465" cy="3045893"/>
          </a:xfrm>
          <a:prstGeom prst="round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35" name="CuadroTexto 34"/>
          <p:cNvSpPr txBox="1"/>
          <p:nvPr/>
        </p:nvSpPr>
        <p:spPr>
          <a:xfrm>
            <a:off x="5832736" y="3581401"/>
            <a:ext cx="5546465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DIMENSIÓN PEDAGÓGICA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5832735" y="381001"/>
            <a:ext cx="5621867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/>
              <a:t>DIMENSIÓN AMBIENTAL</a:t>
            </a:r>
          </a:p>
        </p:txBody>
      </p:sp>
      <p:sp>
        <p:nvSpPr>
          <p:cNvPr id="37" name="Rectángulo redondeado 36"/>
          <p:cNvSpPr/>
          <p:nvPr/>
        </p:nvSpPr>
        <p:spPr>
          <a:xfrm>
            <a:off x="6913343" y="4190789"/>
            <a:ext cx="3429261" cy="58547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38" name="CuadroTexto 37"/>
          <p:cNvSpPr txBox="1"/>
          <p:nvPr/>
        </p:nvSpPr>
        <p:spPr>
          <a:xfrm>
            <a:off x="6907252" y="4166425"/>
            <a:ext cx="3435352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INTERACCIÓN/PARTICIPACIÓN</a:t>
            </a:r>
          </a:p>
          <a:p>
            <a:pPr algn="ctr"/>
            <a:r>
              <a:rPr lang="es-ES_tradnl" sz="1600" dirty="0"/>
              <a:t>ALUMNO-PROFESOR-PROFESIONALES</a:t>
            </a:r>
          </a:p>
          <a:p>
            <a:endParaRPr lang="es-ES_tradnl" sz="1600" dirty="0"/>
          </a:p>
        </p:txBody>
      </p:sp>
      <p:sp>
        <p:nvSpPr>
          <p:cNvPr id="39" name="Rectángulo redondeado 38"/>
          <p:cNvSpPr/>
          <p:nvPr/>
        </p:nvSpPr>
        <p:spPr>
          <a:xfrm>
            <a:off x="6913343" y="4876202"/>
            <a:ext cx="3429261" cy="36933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40" name="CuadroTexto 39"/>
          <p:cNvSpPr txBox="1"/>
          <p:nvPr/>
        </p:nvSpPr>
        <p:spPr>
          <a:xfrm>
            <a:off x="6925526" y="4891284"/>
            <a:ext cx="3412245" cy="33855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PROYECTO DE CENTRO</a:t>
            </a:r>
          </a:p>
        </p:txBody>
      </p:sp>
      <p:sp>
        <p:nvSpPr>
          <p:cNvPr id="41" name="Flecha derecha 40"/>
          <p:cNvSpPr/>
          <p:nvPr/>
        </p:nvSpPr>
        <p:spPr>
          <a:xfrm>
            <a:off x="4572000" y="3335547"/>
            <a:ext cx="914400" cy="49985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42" name="Abrir llave 41"/>
          <p:cNvSpPr/>
          <p:nvPr/>
        </p:nvSpPr>
        <p:spPr>
          <a:xfrm>
            <a:off x="5588001" y="177800"/>
            <a:ext cx="244735" cy="6502400"/>
          </a:xfrm>
          <a:prstGeom prst="leftBrace">
            <a:avLst>
              <a:gd name="adj1" fmla="val 8333"/>
              <a:gd name="adj2" fmla="val 52342"/>
            </a:avLst>
          </a:prstGeom>
          <a:ln>
            <a:solidFill>
              <a:schemeClr val="accent1"/>
            </a:solidFill>
            <a:prstDash val="solid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33" name="Rectángulo redondeado 32"/>
          <p:cNvSpPr/>
          <p:nvPr/>
        </p:nvSpPr>
        <p:spPr>
          <a:xfrm>
            <a:off x="6925526" y="5356424"/>
            <a:ext cx="3429261" cy="42418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43" name="CuadroTexto 42"/>
          <p:cNvSpPr txBox="1"/>
          <p:nvPr/>
        </p:nvSpPr>
        <p:spPr>
          <a:xfrm>
            <a:off x="6925526" y="5356423"/>
            <a:ext cx="3429261" cy="33855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METODOLOGÍAS Y ESTRATEGIAS</a:t>
            </a:r>
          </a:p>
        </p:txBody>
      </p:sp>
      <p:sp>
        <p:nvSpPr>
          <p:cNvPr id="44" name="Rectángulo redondeado 43"/>
          <p:cNvSpPr/>
          <p:nvPr/>
        </p:nvSpPr>
        <p:spPr>
          <a:xfrm>
            <a:off x="6925526" y="5867401"/>
            <a:ext cx="3429261" cy="406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sp>
        <p:nvSpPr>
          <p:cNvPr id="45" name="CuadroTexto 44"/>
          <p:cNvSpPr txBox="1"/>
          <p:nvPr/>
        </p:nvSpPr>
        <p:spPr>
          <a:xfrm>
            <a:off x="6925526" y="5867402"/>
            <a:ext cx="3412245" cy="33855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CONTEXTO DEL ALUMNADO</a:t>
            </a:r>
          </a:p>
        </p:txBody>
      </p:sp>
    </p:spTree>
    <p:extLst>
      <p:ext uri="{BB962C8B-B14F-4D97-AF65-F5344CB8AC3E}">
        <p14:creationId xmlns:p14="http://schemas.microsoft.com/office/powerpoint/2010/main" val="1964628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BFB568AF-2FB8-C448-A458-77B6BB6FD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9036" y="0"/>
            <a:ext cx="12762207" cy="717610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8F360B3-C820-DF4C-BD52-BB600FF50B83}"/>
              </a:ext>
            </a:extLst>
          </p:cNvPr>
          <p:cNvSpPr txBox="1"/>
          <p:nvPr/>
        </p:nvSpPr>
        <p:spPr>
          <a:xfrm>
            <a:off x="2070497" y="521680"/>
            <a:ext cx="8051005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38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sz="2400" dirty="0"/>
              <a:t>PROCESOS PARA DOTAR DE FUNCIÓN A ESPACIOS EDUCATIVOS 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DD0B3194-7537-5C4E-89C0-341B373E215B}"/>
              </a:ext>
            </a:extLst>
          </p:cNvPr>
          <p:cNvSpPr/>
          <p:nvPr/>
        </p:nvSpPr>
        <p:spPr>
          <a:xfrm>
            <a:off x="5468256" y="1317613"/>
            <a:ext cx="5850731" cy="2314574"/>
          </a:xfrm>
          <a:prstGeom prst="roundRect">
            <a:avLst>
              <a:gd name="adj" fmla="val 4280"/>
            </a:avLst>
          </a:prstGeom>
          <a:solidFill>
            <a:srgbClr val="58BEBB">
              <a:alpha val="3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C8BA311D-ECB6-1C4A-AF43-1F791BBEFB74}"/>
              </a:ext>
            </a:extLst>
          </p:cNvPr>
          <p:cNvSpPr/>
          <p:nvPr/>
        </p:nvSpPr>
        <p:spPr>
          <a:xfrm>
            <a:off x="5725431" y="1460487"/>
            <a:ext cx="5306614" cy="521493"/>
          </a:xfrm>
          <a:prstGeom prst="roundRect">
            <a:avLst/>
          </a:prstGeom>
          <a:solidFill>
            <a:srgbClr val="58BEBB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REVISIÓN Y ANÁLISIS</a:t>
            </a: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62AB842D-77BA-3A4A-ADD3-90EB83AAF636}"/>
              </a:ext>
            </a:extLst>
          </p:cNvPr>
          <p:cNvSpPr/>
          <p:nvPr/>
        </p:nvSpPr>
        <p:spPr>
          <a:xfrm>
            <a:off x="5725430" y="2853218"/>
            <a:ext cx="2378869" cy="611982"/>
          </a:xfrm>
          <a:prstGeom prst="roundRect">
            <a:avLst/>
          </a:prstGeom>
          <a:solidFill>
            <a:srgbClr val="58BEB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PRINCIPIOS, VALORES, MISIÓN…</a:t>
            </a: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A3D77C4C-66CD-494D-9D06-0A07E63633A0}"/>
              </a:ext>
            </a:extLst>
          </p:cNvPr>
          <p:cNvSpPr/>
          <p:nvPr/>
        </p:nvSpPr>
        <p:spPr>
          <a:xfrm>
            <a:off x="8653176" y="2129617"/>
            <a:ext cx="2378869" cy="611982"/>
          </a:xfrm>
          <a:prstGeom prst="roundRect">
            <a:avLst/>
          </a:prstGeom>
          <a:solidFill>
            <a:srgbClr val="58BEBB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PROGRAMACIÓN GENERAL ANUAL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1CC0AB29-C590-4049-8BE7-AA4B7B7C5135}"/>
              </a:ext>
            </a:extLst>
          </p:cNvPr>
          <p:cNvSpPr/>
          <p:nvPr/>
        </p:nvSpPr>
        <p:spPr>
          <a:xfrm>
            <a:off x="8409336" y="5899059"/>
            <a:ext cx="2378869" cy="611982"/>
          </a:xfrm>
          <a:prstGeom prst="roundRect">
            <a:avLst/>
          </a:prstGeom>
          <a:solidFill>
            <a:srgbClr val="FE734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FORTALECIMIENTO DE LA </a:t>
            </a:r>
            <a:r>
              <a:rPr lang="es-ES" dirty="0"/>
              <a:t>IDENTIDAD </a:t>
            </a: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E6630AED-103D-3540-87BB-6AFA02D31E22}"/>
              </a:ext>
            </a:extLst>
          </p:cNvPr>
          <p:cNvSpPr/>
          <p:nvPr/>
        </p:nvSpPr>
        <p:spPr>
          <a:xfrm>
            <a:off x="8653176" y="2853218"/>
            <a:ext cx="2378869" cy="611982"/>
          </a:xfrm>
          <a:prstGeom prst="roundRect">
            <a:avLst/>
          </a:prstGeom>
          <a:solidFill>
            <a:srgbClr val="58BEBB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PROYECTOS DE CENTRO</a:t>
            </a:r>
          </a:p>
        </p:txBody>
      </p: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653548E1-9692-1548-9D11-3602560915FF}"/>
              </a:ext>
            </a:extLst>
          </p:cNvPr>
          <p:cNvSpPr/>
          <p:nvPr/>
        </p:nvSpPr>
        <p:spPr>
          <a:xfrm>
            <a:off x="5725431" y="2132295"/>
            <a:ext cx="2378869" cy="609303"/>
          </a:xfrm>
          <a:prstGeom prst="roundRect">
            <a:avLst/>
          </a:prstGeom>
          <a:solidFill>
            <a:srgbClr val="58BEB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PROYECTO EDUCATIVO DE CENTRO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225BBC43-F660-E04A-A44B-BB7FF6A711EF}"/>
              </a:ext>
            </a:extLst>
          </p:cNvPr>
          <p:cNvCxnSpPr/>
          <p:nvPr/>
        </p:nvCxnSpPr>
        <p:spPr>
          <a:xfrm flipV="1">
            <a:off x="6904150" y="1981980"/>
            <a:ext cx="0" cy="147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EBC5AE6A-A8D8-F544-AD0F-920F48D5A259}"/>
              </a:ext>
            </a:extLst>
          </p:cNvPr>
          <p:cNvCxnSpPr>
            <a:stCxn id="7" idx="0"/>
          </p:cNvCxnSpPr>
          <p:nvPr/>
        </p:nvCxnSpPr>
        <p:spPr>
          <a:xfrm flipV="1">
            <a:off x="9842611" y="1981980"/>
            <a:ext cx="1" cy="147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DF73628F-146C-9F43-A8ED-F16B057148D8}"/>
              </a:ext>
            </a:extLst>
          </p:cNvPr>
          <p:cNvCxnSpPr>
            <a:cxnSpLocks/>
            <a:stCxn id="13" idx="2"/>
            <a:endCxn id="6" idx="0"/>
          </p:cNvCxnSpPr>
          <p:nvPr/>
        </p:nvCxnSpPr>
        <p:spPr>
          <a:xfrm flipH="1">
            <a:off x="6914865" y="2741598"/>
            <a:ext cx="1" cy="111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B11BDA8C-CC3A-C74D-B167-DEB2C09CBB08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9842611" y="2741598"/>
            <a:ext cx="0" cy="111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B4867D7F-5E2A-024C-A471-85DD3F751598}"/>
              </a:ext>
            </a:extLst>
          </p:cNvPr>
          <p:cNvSpPr/>
          <p:nvPr/>
        </p:nvSpPr>
        <p:spPr>
          <a:xfrm>
            <a:off x="1843334" y="2150678"/>
            <a:ext cx="2898818" cy="648443"/>
          </a:xfrm>
          <a:prstGeom prst="roundRect">
            <a:avLst/>
          </a:prstGeom>
          <a:solidFill>
            <a:srgbClr val="58BE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PROPUESTAS METODOLÓGICAS</a:t>
            </a: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46D22DC1-8747-AC42-B4C8-9122679886CB}"/>
              </a:ext>
            </a:extLst>
          </p:cNvPr>
          <p:cNvCxnSpPr>
            <a:stCxn id="24" idx="3"/>
            <a:endCxn id="8" idx="1"/>
          </p:cNvCxnSpPr>
          <p:nvPr/>
        </p:nvCxnSpPr>
        <p:spPr>
          <a:xfrm>
            <a:off x="4742152" y="2474900"/>
            <a:ext cx="72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ángulo redondeado 27">
            <a:extLst>
              <a:ext uri="{FF2B5EF4-FFF2-40B4-BE49-F238E27FC236}">
                <a16:creationId xmlns:a16="http://schemas.microsoft.com/office/drawing/2014/main" id="{0D4A2812-FF4B-6244-86AF-CBFBA6DD6D88}"/>
              </a:ext>
            </a:extLst>
          </p:cNvPr>
          <p:cNvSpPr/>
          <p:nvPr/>
        </p:nvSpPr>
        <p:spPr>
          <a:xfrm>
            <a:off x="5961887" y="5056426"/>
            <a:ext cx="2378869" cy="611982"/>
          </a:xfrm>
          <a:prstGeom prst="roundRect">
            <a:avLst/>
          </a:prstGeom>
          <a:solidFill>
            <a:srgbClr val="FE734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FUNCIÓN</a:t>
            </a:r>
          </a:p>
        </p:txBody>
      </p:sp>
      <p:cxnSp>
        <p:nvCxnSpPr>
          <p:cNvPr id="45" name="Conector angular 44">
            <a:extLst>
              <a:ext uri="{FF2B5EF4-FFF2-40B4-BE49-F238E27FC236}">
                <a16:creationId xmlns:a16="http://schemas.microsoft.com/office/drawing/2014/main" id="{1C0AA7BD-DB9C-DD4A-B1FE-DFBFB7082573}"/>
              </a:ext>
            </a:extLst>
          </p:cNvPr>
          <p:cNvCxnSpPr>
            <a:stCxn id="8" idx="2"/>
            <a:endCxn id="28" idx="0"/>
          </p:cNvCxnSpPr>
          <p:nvPr/>
        </p:nvCxnSpPr>
        <p:spPr>
          <a:xfrm rot="5400000">
            <a:off x="7060353" y="3723156"/>
            <a:ext cx="1424239" cy="12423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angular 46">
            <a:extLst>
              <a:ext uri="{FF2B5EF4-FFF2-40B4-BE49-F238E27FC236}">
                <a16:creationId xmlns:a16="http://schemas.microsoft.com/office/drawing/2014/main" id="{6793B439-9DAF-0347-AF55-52E741AA31EA}"/>
              </a:ext>
            </a:extLst>
          </p:cNvPr>
          <p:cNvCxnSpPr>
            <a:stCxn id="28" idx="2"/>
            <a:endCxn id="9" idx="1"/>
          </p:cNvCxnSpPr>
          <p:nvPr/>
        </p:nvCxnSpPr>
        <p:spPr>
          <a:xfrm rot="16200000" flipH="1">
            <a:off x="7512008" y="5307722"/>
            <a:ext cx="536642" cy="125801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FE237877-BC19-F842-A00E-AD3B8B4C4DD1}"/>
              </a:ext>
            </a:extLst>
          </p:cNvPr>
          <p:cNvCxnSpPr>
            <a:stCxn id="24" idx="2"/>
          </p:cNvCxnSpPr>
          <p:nvPr/>
        </p:nvCxnSpPr>
        <p:spPr>
          <a:xfrm>
            <a:off x="3292743" y="2799121"/>
            <a:ext cx="715" cy="316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4D0E2E04-D16F-B548-8D5E-C3CDC008D65B}"/>
              </a:ext>
            </a:extLst>
          </p:cNvPr>
          <p:cNvCxnSpPr>
            <a:cxnSpLocks/>
          </p:cNvCxnSpPr>
          <p:nvPr/>
        </p:nvCxnSpPr>
        <p:spPr>
          <a:xfrm>
            <a:off x="3293458" y="3115434"/>
            <a:ext cx="19663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54">
            <a:extLst>
              <a:ext uri="{FF2B5EF4-FFF2-40B4-BE49-F238E27FC236}">
                <a16:creationId xmlns:a16="http://schemas.microsoft.com/office/drawing/2014/main" id="{455CA000-F8CC-DC4A-B683-4908B104151A}"/>
              </a:ext>
            </a:extLst>
          </p:cNvPr>
          <p:cNvCxnSpPr>
            <a:cxnSpLocks/>
          </p:cNvCxnSpPr>
          <p:nvPr/>
        </p:nvCxnSpPr>
        <p:spPr>
          <a:xfrm>
            <a:off x="5259823" y="3115434"/>
            <a:ext cx="0" cy="22469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60">
            <a:extLst>
              <a:ext uri="{FF2B5EF4-FFF2-40B4-BE49-F238E27FC236}">
                <a16:creationId xmlns:a16="http://schemas.microsoft.com/office/drawing/2014/main" id="{F68DE073-D10A-E347-9B1B-61C803180C2B}"/>
              </a:ext>
            </a:extLst>
          </p:cNvPr>
          <p:cNvCxnSpPr>
            <a:cxnSpLocks/>
            <a:stCxn id="28" idx="1"/>
          </p:cNvCxnSpPr>
          <p:nvPr/>
        </p:nvCxnSpPr>
        <p:spPr>
          <a:xfrm flipH="1">
            <a:off x="5259823" y="5362417"/>
            <a:ext cx="702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ángulo redondeado 69">
            <a:extLst>
              <a:ext uri="{FF2B5EF4-FFF2-40B4-BE49-F238E27FC236}">
                <a16:creationId xmlns:a16="http://schemas.microsoft.com/office/drawing/2014/main" id="{08EB0C0C-B3CF-0B4E-BA1B-4B2DA3E54F6D}"/>
              </a:ext>
            </a:extLst>
          </p:cNvPr>
          <p:cNvSpPr/>
          <p:nvPr/>
        </p:nvSpPr>
        <p:spPr>
          <a:xfrm>
            <a:off x="7525579" y="4059937"/>
            <a:ext cx="1736083" cy="498414"/>
          </a:xfrm>
          <a:prstGeom prst="roundRect">
            <a:avLst/>
          </a:prstGeom>
          <a:solidFill>
            <a:srgbClr val="FE7340"/>
          </a:solidFill>
          <a:ln>
            <a:solidFill>
              <a:schemeClr val="accent1">
                <a:shade val="50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NECESIDADES</a:t>
            </a:r>
          </a:p>
        </p:txBody>
      </p:sp>
    </p:spTree>
    <p:extLst>
      <p:ext uri="{BB962C8B-B14F-4D97-AF65-F5344CB8AC3E}">
        <p14:creationId xmlns:p14="http://schemas.microsoft.com/office/powerpoint/2010/main" val="2267783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 redondeado 30">
            <a:extLst>
              <a:ext uri="{FF2B5EF4-FFF2-40B4-BE49-F238E27FC236}">
                <a16:creationId xmlns:a16="http://schemas.microsoft.com/office/drawing/2014/main" id="{7A9FB610-0F78-D54D-81BA-2C1F5D85169B}"/>
              </a:ext>
            </a:extLst>
          </p:cNvPr>
          <p:cNvSpPr/>
          <p:nvPr/>
        </p:nvSpPr>
        <p:spPr>
          <a:xfrm>
            <a:off x="152400" y="181429"/>
            <a:ext cx="11850914" cy="6495142"/>
          </a:xfrm>
          <a:prstGeom prst="roundRect">
            <a:avLst>
              <a:gd name="adj" fmla="val 24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3204D58C-FCBC-F24C-BF3F-7B90ED26B69B}"/>
              </a:ext>
            </a:extLst>
          </p:cNvPr>
          <p:cNvCxnSpPr>
            <a:stCxn id="6" idx="2"/>
            <a:endCxn id="23" idx="0"/>
          </p:cNvCxnSpPr>
          <p:nvPr/>
        </p:nvCxnSpPr>
        <p:spPr>
          <a:xfrm>
            <a:off x="9613808" y="2935707"/>
            <a:ext cx="4580" cy="1835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ángulo redondeado 22">
            <a:extLst>
              <a:ext uri="{FF2B5EF4-FFF2-40B4-BE49-F238E27FC236}">
                <a16:creationId xmlns:a16="http://schemas.microsoft.com/office/drawing/2014/main" id="{08FC3F9C-F3C9-624B-9179-AFFCAD9C6613}"/>
              </a:ext>
            </a:extLst>
          </p:cNvPr>
          <p:cNvSpPr/>
          <p:nvPr/>
        </p:nvSpPr>
        <p:spPr>
          <a:xfrm>
            <a:off x="8050845" y="4771382"/>
            <a:ext cx="3135086" cy="1086278"/>
          </a:xfrm>
          <a:prstGeom prst="roundRect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53E7DAB5-8EDF-BC44-81F8-EC2845A9E0E6}"/>
              </a:ext>
            </a:extLst>
          </p:cNvPr>
          <p:cNvSpPr/>
          <p:nvPr/>
        </p:nvSpPr>
        <p:spPr>
          <a:xfrm>
            <a:off x="4441371" y="5293895"/>
            <a:ext cx="2612572" cy="81661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6232D4CE-1568-084B-923B-43B4F236F09B}"/>
              </a:ext>
            </a:extLst>
          </p:cNvPr>
          <p:cNvSpPr/>
          <p:nvPr/>
        </p:nvSpPr>
        <p:spPr>
          <a:xfrm>
            <a:off x="4261474" y="1801301"/>
            <a:ext cx="2970081" cy="2970081"/>
          </a:xfrm>
          <a:prstGeom prst="ellipse">
            <a:avLst/>
          </a:prstGeom>
          <a:solidFill>
            <a:srgbClr val="63C3C5"/>
          </a:solidFill>
          <a:effectLst>
            <a:glow rad="304800">
              <a:schemeClr val="accent1">
                <a:alpha val="40000"/>
              </a:schemeClr>
            </a:glow>
            <a:outerShdw blurRad="50800" dist="381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APROPIACIÓN</a:t>
            </a:r>
          </a:p>
          <a:p>
            <a:pPr algn="ctr"/>
            <a:r>
              <a:rPr lang="es-ES" sz="2400" b="1" dirty="0">
                <a:solidFill>
                  <a:schemeClr val="tx1"/>
                </a:solidFill>
              </a:rPr>
              <a:t>DEL </a:t>
            </a:r>
          </a:p>
          <a:p>
            <a:pPr algn="ctr"/>
            <a:r>
              <a:rPr lang="es-ES" sz="2400" b="1" dirty="0">
                <a:solidFill>
                  <a:schemeClr val="tx1"/>
                </a:solidFill>
              </a:rPr>
              <a:t>ESPACIO</a:t>
            </a:r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6B721F98-3CB7-DA4C-B9D7-81F4C69CBC9C}"/>
              </a:ext>
            </a:extLst>
          </p:cNvPr>
          <p:cNvSpPr/>
          <p:nvPr/>
        </p:nvSpPr>
        <p:spPr>
          <a:xfrm>
            <a:off x="7644066" y="928152"/>
            <a:ext cx="3258840" cy="4193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ORGANIZACIÓN del ESPACIO</a:t>
            </a:r>
          </a:p>
        </p:txBody>
      </p:sp>
      <p:cxnSp>
        <p:nvCxnSpPr>
          <p:cNvPr id="5" name="Conector angular 4">
            <a:extLst>
              <a:ext uri="{FF2B5EF4-FFF2-40B4-BE49-F238E27FC236}">
                <a16:creationId xmlns:a16="http://schemas.microsoft.com/office/drawing/2014/main" id="{C8204974-92DC-5D4B-A158-B6A6AAB5482E}"/>
              </a:ext>
            </a:extLst>
          </p:cNvPr>
          <p:cNvCxnSpPr>
            <a:stCxn id="2" idx="0"/>
            <a:endCxn id="3" idx="1"/>
          </p:cNvCxnSpPr>
          <p:nvPr/>
        </p:nvCxnSpPr>
        <p:spPr>
          <a:xfrm rot="5400000" flipH="1" flipV="1">
            <a:off x="6363562" y="520798"/>
            <a:ext cx="663456" cy="18975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B4217F12-F1CB-AD48-8216-8E73D9748BD7}"/>
              </a:ext>
            </a:extLst>
          </p:cNvPr>
          <p:cNvSpPr/>
          <p:nvPr/>
        </p:nvSpPr>
        <p:spPr>
          <a:xfrm>
            <a:off x="8448464" y="2626324"/>
            <a:ext cx="2330688" cy="309383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OBSERVACIÓN</a:t>
            </a: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D7D42106-427D-DD4B-9599-FDF8D0FD12B2}"/>
              </a:ext>
            </a:extLst>
          </p:cNvPr>
          <p:cNvSpPr/>
          <p:nvPr/>
        </p:nvSpPr>
        <p:spPr>
          <a:xfrm>
            <a:off x="8448464" y="3131649"/>
            <a:ext cx="2330688" cy="309383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INTERACIÓN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0AFD71A7-54C2-A64E-870B-54162AD3B3F5}"/>
              </a:ext>
            </a:extLst>
          </p:cNvPr>
          <p:cNvSpPr/>
          <p:nvPr/>
        </p:nvSpPr>
        <p:spPr>
          <a:xfrm>
            <a:off x="8448464" y="3636974"/>
            <a:ext cx="2330688" cy="309383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REFLEXIÓN</a:t>
            </a:r>
          </a:p>
        </p:txBody>
      </p:sp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06A3846E-C65B-C34B-AF22-B9B78839D289}"/>
              </a:ext>
            </a:extLst>
          </p:cNvPr>
          <p:cNvSpPr/>
          <p:nvPr/>
        </p:nvSpPr>
        <p:spPr>
          <a:xfrm>
            <a:off x="4515855" y="5369524"/>
            <a:ext cx="2461317" cy="6600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IDENTIDAD del CENTRO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3740C8AB-EC8D-6A40-A3FC-92A76FF6C670}"/>
              </a:ext>
            </a:extLst>
          </p:cNvPr>
          <p:cNvCxnSpPr>
            <a:cxnSpLocks/>
            <a:stCxn id="2" idx="4"/>
            <a:endCxn id="21" idx="0"/>
          </p:cNvCxnSpPr>
          <p:nvPr/>
        </p:nvCxnSpPr>
        <p:spPr>
          <a:xfrm>
            <a:off x="5746515" y="4771382"/>
            <a:ext cx="1142" cy="522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69362D50-CB0E-9F45-9358-5CB842652676}"/>
              </a:ext>
            </a:extLst>
          </p:cNvPr>
          <p:cNvSpPr/>
          <p:nvPr/>
        </p:nvSpPr>
        <p:spPr>
          <a:xfrm>
            <a:off x="531238" y="2032284"/>
            <a:ext cx="3205766" cy="2508111"/>
          </a:xfrm>
          <a:prstGeom prst="roundRect">
            <a:avLst/>
          </a:prstGeom>
          <a:solidFill>
            <a:srgbClr val="FFC000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</a:rPr>
              <a:t>LA IMPORTACIA DE COMPRENDER EL CONCEPTO DE </a:t>
            </a:r>
            <a:r>
              <a:rPr lang="es-ES" b="1" dirty="0">
                <a:solidFill>
                  <a:schemeClr val="tx1"/>
                </a:solidFill>
              </a:rPr>
              <a:t>APROPIACIÓN </a:t>
            </a:r>
            <a:r>
              <a:rPr lang="es-ES" b="1" i="1" dirty="0">
                <a:solidFill>
                  <a:schemeClr val="tx1"/>
                </a:solidFill>
              </a:rPr>
              <a:t>(familiarización) </a:t>
            </a:r>
            <a:r>
              <a:rPr lang="es-ES" dirty="0">
                <a:solidFill>
                  <a:schemeClr val="tx1"/>
                </a:solidFill>
              </a:rPr>
              <a:t>DEL ESPACIO EN EL DISEÑO DE ESPACIOS EDUCATIVOS</a:t>
            </a:r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C2C820DB-9289-8A44-90A4-B2717F20EE8A}"/>
              </a:ext>
            </a:extLst>
          </p:cNvPr>
          <p:cNvSpPr/>
          <p:nvPr/>
        </p:nvSpPr>
        <p:spPr>
          <a:xfrm>
            <a:off x="8108142" y="4840131"/>
            <a:ext cx="3011332" cy="955651"/>
          </a:xfrm>
          <a:prstGeom prst="roundRect">
            <a:avLst/>
          </a:prstGeom>
          <a:solidFill>
            <a:srgbClr val="F059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  <a:p>
            <a:pPr algn="ctr"/>
            <a:r>
              <a:rPr lang="es-ES" dirty="0"/>
              <a:t>PROPUESTAS DE TRANSFORMACIÓN</a:t>
            </a:r>
          </a:p>
          <a:p>
            <a:pPr algn="ctr"/>
            <a:endParaRPr lang="es-ES" dirty="0"/>
          </a:p>
        </p:txBody>
      </p: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ED0E9D00-EE49-FB4F-8D15-A574F081D9AA}"/>
              </a:ext>
            </a:extLst>
          </p:cNvPr>
          <p:cNvCxnSpPr>
            <a:stCxn id="2" idx="6"/>
            <a:endCxn id="6" idx="1"/>
          </p:cNvCxnSpPr>
          <p:nvPr/>
        </p:nvCxnSpPr>
        <p:spPr>
          <a:xfrm flipV="1">
            <a:off x="7231555" y="2781016"/>
            <a:ext cx="1216909" cy="5053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AADE0D32-255E-334A-A697-8278029A8E8E}"/>
              </a:ext>
            </a:extLst>
          </p:cNvPr>
          <p:cNvCxnSpPr>
            <a:stCxn id="2" idx="6"/>
            <a:endCxn id="7" idx="1"/>
          </p:cNvCxnSpPr>
          <p:nvPr/>
        </p:nvCxnSpPr>
        <p:spPr>
          <a:xfrm flipV="1">
            <a:off x="7231555" y="3286341"/>
            <a:ext cx="121690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1FBBE1E2-519E-5C43-998A-28D433B35009}"/>
              </a:ext>
            </a:extLst>
          </p:cNvPr>
          <p:cNvCxnSpPr>
            <a:stCxn id="2" idx="6"/>
            <a:endCxn id="8" idx="1"/>
          </p:cNvCxnSpPr>
          <p:nvPr/>
        </p:nvCxnSpPr>
        <p:spPr>
          <a:xfrm>
            <a:off x="7231555" y="3286342"/>
            <a:ext cx="1216909" cy="505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6601B214-9914-FA41-9A2A-8C66DA8A595F}"/>
              </a:ext>
            </a:extLst>
          </p:cNvPr>
          <p:cNvCxnSpPr>
            <a:stCxn id="2" idx="5"/>
            <a:endCxn id="23" idx="1"/>
          </p:cNvCxnSpPr>
          <p:nvPr/>
        </p:nvCxnSpPr>
        <p:spPr>
          <a:xfrm>
            <a:off x="6796597" y="4336424"/>
            <a:ext cx="1254248" cy="978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lecha derecha 29">
            <a:extLst>
              <a:ext uri="{FF2B5EF4-FFF2-40B4-BE49-F238E27FC236}">
                <a16:creationId xmlns:a16="http://schemas.microsoft.com/office/drawing/2014/main" id="{0DC03035-1491-4143-85C1-EC57AA739595}"/>
              </a:ext>
            </a:extLst>
          </p:cNvPr>
          <p:cNvSpPr/>
          <p:nvPr/>
        </p:nvSpPr>
        <p:spPr>
          <a:xfrm>
            <a:off x="3819126" y="3111021"/>
            <a:ext cx="355600" cy="35063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F8331CF-FA28-F74F-AAD3-C337BFFEE089}"/>
              </a:ext>
            </a:extLst>
          </p:cNvPr>
          <p:cNvSpPr/>
          <p:nvPr/>
        </p:nvSpPr>
        <p:spPr>
          <a:xfrm rot="16200000">
            <a:off x="6687944" y="3188951"/>
            <a:ext cx="2304129" cy="398759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7285E33-FFC8-2642-B668-B02567775C9E}"/>
              </a:ext>
            </a:extLst>
          </p:cNvPr>
          <p:cNvSpPr txBox="1"/>
          <p:nvPr/>
        </p:nvSpPr>
        <p:spPr>
          <a:xfrm rot="16200000">
            <a:off x="6560980" y="3092090"/>
            <a:ext cx="2558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Estadios de comprensión</a:t>
            </a:r>
          </a:p>
        </p:txBody>
      </p:sp>
    </p:spTree>
    <p:extLst>
      <p:ext uri="{BB962C8B-B14F-4D97-AF65-F5344CB8AC3E}">
        <p14:creationId xmlns:p14="http://schemas.microsoft.com/office/powerpoint/2010/main" val="4005767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agen 84">
            <a:extLst>
              <a:ext uri="{FF2B5EF4-FFF2-40B4-BE49-F238E27FC236}">
                <a16:creationId xmlns:a16="http://schemas.microsoft.com/office/drawing/2014/main" id="{E1D0914C-DA37-F94E-AFB8-436216921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89548"/>
            <a:ext cx="12247548" cy="12247548"/>
          </a:xfrm>
          <a:prstGeom prst="rect">
            <a:avLst/>
          </a:prstGeom>
          <a:effectLst/>
        </p:spPr>
      </p:pic>
      <p:sp>
        <p:nvSpPr>
          <p:cNvPr id="78" name="Rectángulo redondeado 77">
            <a:extLst>
              <a:ext uri="{FF2B5EF4-FFF2-40B4-BE49-F238E27FC236}">
                <a16:creationId xmlns:a16="http://schemas.microsoft.com/office/drawing/2014/main" id="{25E077B9-AA34-814B-8C7E-2F1A5F0BBF66}"/>
              </a:ext>
            </a:extLst>
          </p:cNvPr>
          <p:cNvSpPr/>
          <p:nvPr/>
        </p:nvSpPr>
        <p:spPr>
          <a:xfrm>
            <a:off x="811260" y="476083"/>
            <a:ext cx="5585240" cy="907790"/>
          </a:xfrm>
          <a:prstGeom prst="roundRect">
            <a:avLst>
              <a:gd name="adj" fmla="val 45192"/>
            </a:avLst>
          </a:prstGeom>
          <a:solidFill>
            <a:schemeClr val="bg1"/>
          </a:solidFill>
          <a:ln>
            <a:solidFill>
              <a:srgbClr val="58BEB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88CDA93-FCAE-B447-986F-DA11A6B73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37491">
            <a:off x="9609921" y="193838"/>
            <a:ext cx="2133524" cy="213352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F5C606E-7374-C047-A330-6C603282D406}"/>
              </a:ext>
            </a:extLst>
          </p:cNvPr>
          <p:cNvCxnSpPr/>
          <p:nvPr/>
        </p:nvCxnSpPr>
        <p:spPr>
          <a:xfrm flipH="1">
            <a:off x="814493" y="1221898"/>
            <a:ext cx="9953203" cy="5154626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Elipse 9">
            <a:extLst>
              <a:ext uri="{FF2B5EF4-FFF2-40B4-BE49-F238E27FC236}">
                <a16:creationId xmlns:a16="http://schemas.microsoft.com/office/drawing/2014/main" id="{6C636DF3-F77C-324D-8B53-8AF01C63B2AE}"/>
              </a:ext>
            </a:extLst>
          </p:cNvPr>
          <p:cNvSpPr/>
          <p:nvPr/>
        </p:nvSpPr>
        <p:spPr>
          <a:xfrm>
            <a:off x="1131431" y="5429755"/>
            <a:ext cx="1035781" cy="1035781"/>
          </a:xfrm>
          <a:prstGeom prst="ellipse">
            <a:avLst/>
          </a:prstGeom>
          <a:solidFill>
            <a:srgbClr val="58BEB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AA8D077C-475C-6E40-8FF2-522D98D44733}"/>
              </a:ext>
            </a:extLst>
          </p:cNvPr>
          <p:cNvSpPr/>
          <p:nvPr/>
        </p:nvSpPr>
        <p:spPr>
          <a:xfrm>
            <a:off x="1215048" y="5513372"/>
            <a:ext cx="868545" cy="868545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418B8FF4-EE1B-B641-A275-A39F78F49752}"/>
              </a:ext>
            </a:extLst>
          </p:cNvPr>
          <p:cNvSpPr/>
          <p:nvPr/>
        </p:nvSpPr>
        <p:spPr>
          <a:xfrm>
            <a:off x="2174661" y="4911864"/>
            <a:ext cx="1035781" cy="1035781"/>
          </a:xfrm>
          <a:prstGeom prst="ellipse">
            <a:avLst/>
          </a:prstGeom>
          <a:solidFill>
            <a:srgbClr val="58BEB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D1E2F358-1D32-6F44-B83E-4712B44CCF78}"/>
              </a:ext>
            </a:extLst>
          </p:cNvPr>
          <p:cNvSpPr/>
          <p:nvPr/>
        </p:nvSpPr>
        <p:spPr>
          <a:xfrm>
            <a:off x="2258278" y="4995481"/>
            <a:ext cx="868545" cy="868545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78D57AE8-7A38-B142-9C23-007C341131DF}"/>
              </a:ext>
            </a:extLst>
          </p:cNvPr>
          <p:cNvSpPr/>
          <p:nvPr/>
        </p:nvSpPr>
        <p:spPr>
          <a:xfrm>
            <a:off x="3210440" y="4393973"/>
            <a:ext cx="1035781" cy="1035781"/>
          </a:xfrm>
          <a:prstGeom prst="ellipse">
            <a:avLst/>
          </a:prstGeom>
          <a:solidFill>
            <a:srgbClr val="58BEB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825E6699-F5F6-6E4E-8410-45D81C325399}"/>
              </a:ext>
            </a:extLst>
          </p:cNvPr>
          <p:cNvSpPr/>
          <p:nvPr/>
        </p:nvSpPr>
        <p:spPr>
          <a:xfrm>
            <a:off x="3294057" y="4477590"/>
            <a:ext cx="868545" cy="868545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3E45823E-9E43-1443-B38E-55F0C89B3FC3}"/>
              </a:ext>
            </a:extLst>
          </p:cNvPr>
          <p:cNvSpPr/>
          <p:nvPr/>
        </p:nvSpPr>
        <p:spPr>
          <a:xfrm>
            <a:off x="4246219" y="3787070"/>
            <a:ext cx="1035781" cy="1035781"/>
          </a:xfrm>
          <a:prstGeom prst="ellipse">
            <a:avLst/>
          </a:prstGeom>
          <a:solidFill>
            <a:srgbClr val="58BEB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45123BC2-3F50-C549-B2AC-45C26AD14A9F}"/>
              </a:ext>
            </a:extLst>
          </p:cNvPr>
          <p:cNvSpPr/>
          <p:nvPr/>
        </p:nvSpPr>
        <p:spPr>
          <a:xfrm>
            <a:off x="4329836" y="3870687"/>
            <a:ext cx="868545" cy="868545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02E91515-64B4-A847-BD17-AC40840A77B2}"/>
              </a:ext>
            </a:extLst>
          </p:cNvPr>
          <p:cNvSpPr/>
          <p:nvPr/>
        </p:nvSpPr>
        <p:spPr>
          <a:xfrm>
            <a:off x="5272886" y="3263786"/>
            <a:ext cx="1035781" cy="1035781"/>
          </a:xfrm>
          <a:prstGeom prst="ellipse">
            <a:avLst/>
          </a:prstGeom>
          <a:solidFill>
            <a:srgbClr val="58BEB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5F5D11BB-FB7E-8A45-B92F-E45E06F2EF47}"/>
              </a:ext>
            </a:extLst>
          </p:cNvPr>
          <p:cNvSpPr/>
          <p:nvPr/>
        </p:nvSpPr>
        <p:spPr>
          <a:xfrm>
            <a:off x="5356503" y="3351450"/>
            <a:ext cx="868545" cy="868545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6DFC78FD-27F2-5146-BB51-74F0114291A7}"/>
              </a:ext>
            </a:extLst>
          </p:cNvPr>
          <p:cNvSpPr/>
          <p:nvPr/>
        </p:nvSpPr>
        <p:spPr>
          <a:xfrm>
            <a:off x="6316116" y="2749942"/>
            <a:ext cx="1035781" cy="1035781"/>
          </a:xfrm>
          <a:prstGeom prst="ellipse">
            <a:avLst/>
          </a:prstGeom>
          <a:solidFill>
            <a:srgbClr val="58BEBB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F58D3D9A-BC49-A54B-B5FA-F1DE627B2010}"/>
              </a:ext>
            </a:extLst>
          </p:cNvPr>
          <p:cNvSpPr/>
          <p:nvPr/>
        </p:nvSpPr>
        <p:spPr>
          <a:xfrm>
            <a:off x="6399733" y="2833559"/>
            <a:ext cx="868545" cy="868545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550AABE4-48EA-A94E-9A9B-D9F0023F2372}"/>
              </a:ext>
            </a:extLst>
          </p:cNvPr>
          <p:cNvSpPr/>
          <p:nvPr/>
        </p:nvSpPr>
        <p:spPr>
          <a:xfrm>
            <a:off x="7351895" y="2232051"/>
            <a:ext cx="1035781" cy="1035781"/>
          </a:xfrm>
          <a:prstGeom prst="ellipse">
            <a:avLst/>
          </a:prstGeom>
          <a:solidFill>
            <a:srgbClr val="58BEBB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1001B7A4-F268-D24E-ABE0-A2D764DC84E7}"/>
              </a:ext>
            </a:extLst>
          </p:cNvPr>
          <p:cNvSpPr/>
          <p:nvPr/>
        </p:nvSpPr>
        <p:spPr>
          <a:xfrm>
            <a:off x="7435512" y="2315668"/>
            <a:ext cx="868545" cy="868545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4ECB2AB5-5105-F649-B58F-CCEC63878DA9}"/>
              </a:ext>
            </a:extLst>
          </p:cNvPr>
          <p:cNvSpPr/>
          <p:nvPr/>
        </p:nvSpPr>
        <p:spPr>
          <a:xfrm>
            <a:off x="8387674" y="1625148"/>
            <a:ext cx="1035781" cy="1035781"/>
          </a:xfrm>
          <a:prstGeom prst="ellipse">
            <a:avLst/>
          </a:prstGeom>
          <a:solidFill>
            <a:srgbClr val="58BEBB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259D8AA6-E214-C146-BB31-5086A1637D35}"/>
              </a:ext>
            </a:extLst>
          </p:cNvPr>
          <p:cNvSpPr/>
          <p:nvPr/>
        </p:nvSpPr>
        <p:spPr>
          <a:xfrm>
            <a:off x="8471291" y="1708765"/>
            <a:ext cx="868545" cy="868545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03A6775-ECE9-3B4C-AD0F-DE4D297B2F58}"/>
              </a:ext>
            </a:extLst>
          </p:cNvPr>
          <p:cNvSpPr txBox="1"/>
          <p:nvPr/>
        </p:nvSpPr>
        <p:spPr>
          <a:xfrm>
            <a:off x="1032978" y="598811"/>
            <a:ext cx="5275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58BE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FUENTES DONDE INSPIRARSE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C2461135-32C4-D84E-9A82-C302E9E2936D}"/>
              </a:ext>
            </a:extLst>
          </p:cNvPr>
          <p:cNvSpPr txBox="1"/>
          <p:nvPr/>
        </p:nvSpPr>
        <p:spPr>
          <a:xfrm>
            <a:off x="6020281" y="2045634"/>
            <a:ext cx="186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BIBLIOGRAFÍA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32C73EB-094F-674C-8D18-352A9B059E40}"/>
              </a:ext>
            </a:extLst>
          </p:cNvPr>
          <p:cNvSpPr txBox="1"/>
          <p:nvPr/>
        </p:nvSpPr>
        <p:spPr>
          <a:xfrm>
            <a:off x="6832996" y="1521061"/>
            <a:ext cx="186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EPISTEMOLOGÍA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378BEE2E-04E9-674C-86A7-7433CF94D1AE}"/>
              </a:ext>
            </a:extLst>
          </p:cNvPr>
          <p:cNvSpPr txBox="1"/>
          <p:nvPr/>
        </p:nvSpPr>
        <p:spPr>
          <a:xfrm>
            <a:off x="4108170" y="3130484"/>
            <a:ext cx="186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SOCIOLOGÍA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04C907C2-686D-5246-BD1B-E2E5BBF2E905}"/>
              </a:ext>
            </a:extLst>
          </p:cNvPr>
          <p:cNvSpPr txBox="1"/>
          <p:nvPr/>
        </p:nvSpPr>
        <p:spPr>
          <a:xfrm>
            <a:off x="5363334" y="2648076"/>
            <a:ext cx="18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ECOLOGÍA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D5E88A14-90A7-ED4D-9B82-D42ACDC6D3B2}"/>
              </a:ext>
            </a:extLst>
          </p:cNvPr>
          <p:cNvSpPr txBox="1"/>
          <p:nvPr/>
        </p:nvSpPr>
        <p:spPr>
          <a:xfrm>
            <a:off x="682256" y="5207422"/>
            <a:ext cx="693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ARTE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6D8F7FB5-149F-8449-BEB7-73F6CB9BD129}"/>
              </a:ext>
            </a:extLst>
          </p:cNvPr>
          <p:cNvSpPr txBox="1"/>
          <p:nvPr/>
        </p:nvSpPr>
        <p:spPr>
          <a:xfrm>
            <a:off x="2978800" y="3729285"/>
            <a:ext cx="186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PEDAGOGÍA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69C11FD3-344A-9B43-B667-BBDE157C90A1}"/>
              </a:ext>
            </a:extLst>
          </p:cNvPr>
          <p:cNvSpPr txBox="1"/>
          <p:nvPr/>
        </p:nvSpPr>
        <p:spPr>
          <a:xfrm>
            <a:off x="1713895" y="4302704"/>
            <a:ext cx="1860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ARQUITECTURA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9682D739-5D04-F241-89E9-4F3B37C91503}"/>
              </a:ext>
            </a:extLst>
          </p:cNvPr>
          <p:cNvSpPr txBox="1"/>
          <p:nvPr/>
        </p:nvSpPr>
        <p:spPr>
          <a:xfrm>
            <a:off x="1421894" y="4839699"/>
            <a:ext cx="1860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DISEÑO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BE96AC1A-D14C-8A4B-94BE-AE050D7622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303169" y="4431219"/>
            <a:ext cx="868545" cy="868545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595A1CCC-A45C-F941-A39C-5B6966C717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325497" y="5065595"/>
            <a:ext cx="730993" cy="730993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FE1DB88D-148F-674A-86B4-ADCDB55A39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3017" y="5582147"/>
            <a:ext cx="730993" cy="730993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6A8A780A-EE08-564F-A21F-52CEC27381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6947" y="3941495"/>
            <a:ext cx="1025937" cy="721538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EED319D9-6174-6C45-920B-946DB49F25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3310" y="3504731"/>
            <a:ext cx="656168" cy="616400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070AE7C4-B24D-7D40-822E-56A2ECFB92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2415" y="2907487"/>
            <a:ext cx="1273896" cy="736029"/>
          </a:xfrm>
          <a:prstGeom prst="rect">
            <a:avLst/>
          </a:prstGeom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C4B64A06-7196-9548-BF96-C4CDB38D62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39270" y="1764890"/>
            <a:ext cx="681331" cy="756294"/>
          </a:xfrm>
          <a:prstGeom prst="rect">
            <a:avLst/>
          </a:prstGeom>
        </p:spPr>
      </p:pic>
      <p:pic>
        <p:nvPicPr>
          <p:cNvPr id="83" name="Imagen 82">
            <a:extLst>
              <a:ext uri="{FF2B5EF4-FFF2-40B4-BE49-F238E27FC236}">
                <a16:creationId xmlns:a16="http://schemas.microsoft.com/office/drawing/2014/main" id="{4AD17A3B-DB0E-4B40-A157-EBE1AF42B40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85413" y="2249978"/>
            <a:ext cx="968271" cy="96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78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B3EC04F-BEF5-3B4B-BBCA-A89DFFC7C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48" y="590542"/>
            <a:ext cx="11518900" cy="27559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9FB2BEF-8FEC-9B4F-9DA5-677783C3B782}"/>
              </a:ext>
            </a:extLst>
          </p:cNvPr>
          <p:cNvSpPr txBox="1"/>
          <p:nvPr/>
        </p:nvSpPr>
        <p:spPr>
          <a:xfrm>
            <a:off x="1083449" y="3377764"/>
            <a:ext cx="988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PROYECTO DE TRANSFORMACIÓN EDUCATIVA EN EL IES LAS SALINAS, LAGUNA DE DUERO (VALLADOLID)</a:t>
            </a:r>
          </a:p>
        </p:txBody>
      </p:sp>
      <p:cxnSp>
        <p:nvCxnSpPr>
          <p:cNvPr id="33" name="Conector angular 32">
            <a:extLst>
              <a:ext uri="{FF2B5EF4-FFF2-40B4-BE49-F238E27FC236}">
                <a16:creationId xmlns:a16="http://schemas.microsoft.com/office/drawing/2014/main" id="{CDD18505-F738-E74C-9612-611DCFC554F5}"/>
              </a:ext>
            </a:extLst>
          </p:cNvPr>
          <p:cNvCxnSpPr>
            <a:cxnSpLocks/>
          </p:cNvCxnSpPr>
          <p:nvPr/>
        </p:nvCxnSpPr>
        <p:spPr>
          <a:xfrm>
            <a:off x="1083449" y="3778418"/>
            <a:ext cx="2028585" cy="1290288"/>
          </a:xfrm>
          <a:prstGeom prst="bentConnector3">
            <a:avLst/>
          </a:prstGeom>
          <a:ln w="57150">
            <a:solidFill>
              <a:srgbClr val="65DB98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Rectángulo redondeado 33">
            <a:extLst>
              <a:ext uri="{FF2B5EF4-FFF2-40B4-BE49-F238E27FC236}">
                <a16:creationId xmlns:a16="http://schemas.microsoft.com/office/drawing/2014/main" id="{B7915C2D-C659-0D42-86A2-F6AA808F45AD}"/>
              </a:ext>
            </a:extLst>
          </p:cNvPr>
          <p:cNvSpPr/>
          <p:nvPr/>
        </p:nvSpPr>
        <p:spPr>
          <a:xfrm>
            <a:off x="3117155" y="4757502"/>
            <a:ext cx="3811281" cy="622407"/>
          </a:xfrm>
          <a:prstGeom prst="roundRect">
            <a:avLst/>
          </a:prstGeom>
          <a:solidFill>
            <a:srgbClr val="34DBD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RETOS DE TRANSFORMACIÓN</a:t>
            </a:r>
          </a:p>
        </p:txBody>
      </p:sp>
      <p:cxnSp>
        <p:nvCxnSpPr>
          <p:cNvPr id="36" name="Conector angular 35">
            <a:extLst>
              <a:ext uri="{FF2B5EF4-FFF2-40B4-BE49-F238E27FC236}">
                <a16:creationId xmlns:a16="http://schemas.microsoft.com/office/drawing/2014/main" id="{6601ADCA-FEB8-2A4F-9FBB-0A9D2485DD79}"/>
              </a:ext>
            </a:extLst>
          </p:cNvPr>
          <p:cNvCxnSpPr>
            <a:stCxn id="34" idx="3"/>
          </p:cNvCxnSpPr>
          <p:nvPr/>
        </p:nvCxnSpPr>
        <p:spPr>
          <a:xfrm flipV="1">
            <a:off x="6928436" y="4310744"/>
            <a:ext cx="1001487" cy="757962"/>
          </a:xfrm>
          <a:prstGeom prst="bentConnector3">
            <a:avLst/>
          </a:prstGeom>
          <a:ln w="19050">
            <a:solidFill>
              <a:srgbClr val="F9109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5A462885-0AC4-C44B-9DB6-A1096ED2C6F7}"/>
              </a:ext>
            </a:extLst>
          </p:cNvPr>
          <p:cNvCxnSpPr>
            <a:cxnSpLocks/>
          </p:cNvCxnSpPr>
          <p:nvPr/>
        </p:nvCxnSpPr>
        <p:spPr>
          <a:xfrm>
            <a:off x="7430461" y="5068705"/>
            <a:ext cx="514830" cy="0"/>
          </a:xfrm>
          <a:prstGeom prst="straightConnector1">
            <a:avLst/>
          </a:prstGeom>
          <a:ln w="19050">
            <a:solidFill>
              <a:srgbClr val="F9109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Conector angular 41">
            <a:extLst>
              <a:ext uri="{FF2B5EF4-FFF2-40B4-BE49-F238E27FC236}">
                <a16:creationId xmlns:a16="http://schemas.microsoft.com/office/drawing/2014/main" id="{E622B9D6-D39C-D543-9DF7-6D219FD15AB2}"/>
              </a:ext>
            </a:extLst>
          </p:cNvPr>
          <p:cNvCxnSpPr>
            <a:stCxn id="34" idx="3"/>
          </p:cNvCxnSpPr>
          <p:nvPr/>
        </p:nvCxnSpPr>
        <p:spPr>
          <a:xfrm>
            <a:off x="6928436" y="5068706"/>
            <a:ext cx="1001487" cy="678951"/>
          </a:xfrm>
          <a:prstGeom prst="bentConnector3">
            <a:avLst/>
          </a:prstGeom>
          <a:ln w="19050">
            <a:solidFill>
              <a:srgbClr val="F9109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ángulo redondeado 42">
            <a:extLst>
              <a:ext uri="{FF2B5EF4-FFF2-40B4-BE49-F238E27FC236}">
                <a16:creationId xmlns:a16="http://schemas.microsoft.com/office/drawing/2014/main" id="{AC5B622D-6B6D-BE44-911D-0B6839AB85D1}"/>
              </a:ext>
            </a:extLst>
          </p:cNvPr>
          <p:cNvSpPr/>
          <p:nvPr/>
        </p:nvSpPr>
        <p:spPr>
          <a:xfrm>
            <a:off x="7937607" y="4141694"/>
            <a:ext cx="2807232" cy="362235"/>
          </a:xfrm>
          <a:prstGeom prst="roundRect">
            <a:avLst/>
          </a:prstGeom>
          <a:solidFill>
            <a:srgbClr val="34DBD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TRANSFORMACIÓN DE ESPACIOS</a:t>
            </a:r>
          </a:p>
        </p:txBody>
      </p:sp>
      <p:sp>
        <p:nvSpPr>
          <p:cNvPr id="44" name="Rectángulo redondeado 43">
            <a:extLst>
              <a:ext uri="{FF2B5EF4-FFF2-40B4-BE49-F238E27FC236}">
                <a16:creationId xmlns:a16="http://schemas.microsoft.com/office/drawing/2014/main" id="{EC9DD2DF-1DC6-934C-A48F-FA2561864039}"/>
              </a:ext>
            </a:extLst>
          </p:cNvPr>
          <p:cNvSpPr/>
          <p:nvPr/>
        </p:nvSpPr>
        <p:spPr>
          <a:xfrm>
            <a:off x="7937606" y="4887587"/>
            <a:ext cx="2807232" cy="362235"/>
          </a:xfrm>
          <a:prstGeom prst="roundRect">
            <a:avLst/>
          </a:prstGeom>
          <a:solidFill>
            <a:srgbClr val="65DB9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PROFESIONALES EN EL AULA</a:t>
            </a:r>
          </a:p>
        </p:txBody>
      </p:sp>
      <p:sp>
        <p:nvSpPr>
          <p:cNvPr id="45" name="Rectángulo redondeado 44">
            <a:extLst>
              <a:ext uri="{FF2B5EF4-FFF2-40B4-BE49-F238E27FC236}">
                <a16:creationId xmlns:a16="http://schemas.microsoft.com/office/drawing/2014/main" id="{FC615F10-A6B6-FC4F-91AB-0B4569F2A333}"/>
              </a:ext>
            </a:extLst>
          </p:cNvPr>
          <p:cNvSpPr/>
          <p:nvPr/>
        </p:nvSpPr>
        <p:spPr>
          <a:xfrm>
            <a:off x="7929923" y="5566539"/>
            <a:ext cx="2807232" cy="362235"/>
          </a:xfrm>
          <a:prstGeom prst="roundRect">
            <a:avLst/>
          </a:prstGeom>
          <a:solidFill>
            <a:srgbClr val="65DB9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EXPORTAR EL AULA</a:t>
            </a:r>
          </a:p>
        </p:txBody>
      </p:sp>
    </p:spTree>
    <p:extLst>
      <p:ext uri="{BB962C8B-B14F-4D97-AF65-F5344CB8AC3E}">
        <p14:creationId xmlns:p14="http://schemas.microsoft.com/office/powerpoint/2010/main" val="3889510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ángulo isósceles 1"/>
          <p:cNvSpPr/>
          <p:nvPr/>
        </p:nvSpPr>
        <p:spPr>
          <a:xfrm>
            <a:off x="2501868" y="1044669"/>
            <a:ext cx="7212659" cy="5208145"/>
          </a:xfrm>
          <a:prstGeom prst="triangl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7" name="Elipse 6"/>
          <p:cNvSpPr/>
          <p:nvPr/>
        </p:nvSpPr>
        <p:spPr>
          <a:xfrm>
            <a:off x="4954855" y="1941333"/>
            <a:ext cx="2304000" cy="2304000"/>
          </a:xfrm>
          <a:prstGeom prst="ellipse">
            <a:avLst/>
          </a:prstGeom>
          <a:gradFill flip="none" rotWithShape="1">
            <a:gsLst>
              <a:gs pos="6300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0">
                <a:srgbClr val="66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solidFill>
                  <a:schemeClr val="accent5">
                    <a:lumMod val="50000"/>
                  </a:schemeClr>
                </a:solidFill>
              </a:rPr>
              <a:t>Análisis</a:t>
            </a:r>
          </a:p>
          <a:p>
            <a:pPr algn="ctr"/>
            <a:r>
              <a:rPr lang="es-ES" sz="2400" dirty="0">
                <a:solidFill>
                  <a:schemeClr val="accent5">
                    <a:lumMod val="50000"/>
                  </a:schemeClr>
                </a:solidFill>
              </a:rPr>
              <a:t>histórico</a:t>
            </a:r>
          </a:p>
        </p:txBody>
      </p:sp>
      <p:sp>
        <p:nvSpPr>
          <p:cNvPr id="10" name="Elipse 9"/>
          <p:cNvSpPr/>
          <p:nvPr/>
        </p:nvSpPr>
        <p:spPr>
          <a:xfrm>
            <a:off x="6276037" y="3892277"/>
            <a:ext cx="2304000" cy="2304000"/>
          </a:xfrm>
          <a:prstGeom prst="ellipse">
            <a:avLst/>
          </a:prstGeom>
          <a:gradFill flip="none" rotWithShape="1">
            <a:gsLst>
              <a:gs pos="6300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0">
                <a:srgbClr val="66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solidFill>
                  <a:srgbClr val="215968"/>
                </a:solidFill>
              </a:rPr>
              <a:t>Revisión de los sistemas</a:t>
            </a:r>
          </a:p>
        </p:txBody>
      </p:sp>
      <p:sp>
        <p:nvSpPr>
          <p:cNvPr id="11" name="Elipse 10"/>
          <p:cNvSpPr/>
          <p:nvPr/>
        </p:nvSpPr>
        <p:spPr>
          <a:xfrm>
            <a:off x="3649323" y="3912132"/>
            <a:ext cx="2304000" cy="2304000"/>
          </a:xfrm>
          <a:prstGeom prst="ellipse">
            <a:avLst/>
          </a:prstGeom>
          <a:gradFill flip="none" rotWithShape="1">
            <a:gsLst>
              <a:gs pos="6300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0">
                <a:srgbClr val="66FFFF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solidFill>
                  <a:srgbClr val="215968"/>
                </a:solidFill>
              </a:rPr>
              <a:t>Visión</a:t>
            </a:r>
          </a:p>
          <a:p>
            <a:pPr algn="ctr"/>
            <a:r>
              <a:rPr lang="es-ES" sz="2400" dirty="0">
                <a:solidFill>
                  <a:srgbClr val="215968"/>
                </a:solidFill>
              </a:rPr>
              <a:t>holística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194386" y="548680"/>
            <a:ext cx="52001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5400000" algn="t" rotWithShape="0">
                    <a:srgbClr val="0070C0">
                      <a:alpha val="40000"/>
                    </a:srgb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“Para  CREAR hay </a:t>
            </a:r>
            <a:r>
              <a:rPr lang="es-ES" sz="3200" b="1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5400000" algn="t" rotWithShape="0">
                    <a:srgbClr val="0070C0">
                      <a:alpha val="40000"/>
                    </a:srgb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que COMPRENDER </a:t>
            </a: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50800" dist="38100" dir="5400000" algn="t" rotWithShape="0">
                    <a:srgbClr val="0070C0">
                      <a:alpha val="40000"/>
                    </a:srgb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previamente”</a:t>
            </a:r>
          </a:p>
        </p:txBody>
      </p:sp>
      <p:pic>
        <p:nvPicPr>
          <p:cNvPr id="8" name="Imagen 7" descr="Foto 4-5-17 11 35 20.jpg">
            <a:extLst>
              <a:ext uri="{FF2B5EF4-FFF2-40B4-BE49-F238E27FC236}">
                <a16:creationId xmlns:a16="http://schemas.microsoft.com/office/drawing/2014/main" id="{D28C9BC2-669F-5444-9301-87C5A2269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029" y="1044361"/>
            <a:ext cx="1326613" cy="99496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 descr="Foto 4-5-17 12 25 26.jpg">
            <a:extLst>
              <a:ext uri="{FF2B5EF4-FFF2-40B4-BE49-F238E27FC236}">
                <a16:creationId xmlns:a16="http://schemas.microsoft.com/office/drawing/2014/main" id="{CFEE5F7E-FAFF-3749-A106-E16F9BECA0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15" b="9775"/>
          <a:stretch/>
        </p:blipFill>
        <p:spPr>
          <a:xfrm>
            <a:off x="9106161" y="1044388"/>
            <a:ext cx="2429109" cy="99490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95FA17F-E475-0E4A-99D5-159D4B0A6A42}"/>
              </a:ext>
            </a:extLst>
          </p:cNvPr>
          <p:cNvSpPr txBox="1"/>
          <p:nvPr/>
        </p:nvSpPr>
        <p:spPr>
          <a:xfrm>
            <a:off x="7702029" y="2114929"/>
            <a:ext cx="7353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1">
                    <a:lumMod val="50000"/>
                  </a:schemeClr>
                </a:solidFill>
              </a:rPr>
              <a:t>CONOCER LA EVOLUCIÓN HISTÓRICA DEL CENTRO</a:t>
            </a:r>
          </a:p>
          <a:p>
            <a:pPr marL="285750" indent="-285750">
              <a:buFontTx/>
              <a:buChar char="-"/>
            </a:pPr>
            <a:r>
              <a:rPr lang="es-ES" sz="1400" dirty="0">
                <a:solidFill>
                  <a:schemeClr val="accent1">
                    <a:lumMod val="50000"/>
                  </a:schemeClr>
                </a:solidFill>
              </a:rPr>
              <a:t>Orígenes</a:t>
            </a:r>
          </a:p>
          <a:p>
            <a:pPr marL="285750" indent="-285750">
              <a:buFontTx/>
              <a:buChar char="-"/>
            </a:pPr>
            <a:r>
              <a:rPr lang="es-ES" sz="1400" dirty="0">
                <a:solidFill>
                  <a:schemeClr val="accent1">
                    <a:lumMod val="50000"/>
                  </a:schemeClr>
                </a:solidFill>
              </a:rPr>
              <a:t>Evolución</a:t>
            </a:r>
          </a:p>
          <a:p>
            <a:pPr marL="285750" indent="-285750">
              <a:buFontTx/>
              <a:buChar char="-"/>
            </a:pPr>
            <a:r>
              <a:rPr lang="es-ES" sz="1400" dirty="0">
                <a:solidFill>
                  <a:schemeClr val="accent1">
                    <a:lumMod val="50000"/>
                  </a:schemeClr>
                </a:solidFill>
              </a:rPr>
              <a:t>Futuro: cómo nos gustaría que fuera</a:t>
            </a:r>
          </a:p>
        </p:txBody>
      </p:sp>
      <p:pic>
        <p:nvPicPr>
          <p:cNvPr id="14" name="Imagen 13" descr="Captura de pantalla 2018-11-02 a las 8.35.25.png">
            <a:extLst>
              <a:ext uri="{FF2B5EF4-FFF2-40B4-BE49-F238E27FC236}">
                <a16:creationId xmlns:a16="http://schemas.microsoft.com/office/drawing/2014/main" id="{D9E3537E-7DFB-EE4D-ADBB-7577484893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0" t="14246" r="24964" b="13573"/>
          <a:stretch/>
        </p:blipFill>
        <p:spPr>
          <a:xfrm>
            <a:off x="9572466" y="3648741"/>
            <a:ext cx="2104866" cy="211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1F3AB02-F285-AD4D-8D81-067E5D3EF1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827" y="3358240"/>
            <a:ext cx="3173506" cy="20455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658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6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 descr="Captura de pantalla 2018-11-02 a las 8.35.25.png">
            <a:extLst>
              <a:ext uri="{FF2B5EF4-FFF2-40B4-BE49-F238E27FC236}">
                <a16:creationId xmlns:a16="http://schemas.microsoft.com/office/drawing/2014/main" id="{D1AAF7D8-E3F0-F840-B3ED-DD0AF97D7C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0" t="14246" r="24964" b="13573"/>
          <a:stretch/>
        </p:blipFill>
        <p:spPr>
          <a:xfrm>
            <a:off x="4123447" y="891540"/>
            <a:ext cx="5055951" cy="5071110"/>
          </a:xfrm>
          <a:prstGeom prst="rect">
            <a:avLst/>
          </a:prstGeom>
        </p:spPr>
      </p:pic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303B1795-626D-4E41-B5DB-17BCA7EC0475}"/>
              </a:ext>
            </a:extLst>
          </p:cNvPr>
          <p:cNvSpPr/>
          <p:nvPr/>
        </p:nvSpPr>
        <p:spPr>
          <a:xfrm>
            <a:off x="799140" y="2766252"/>
            <a:ext cx="3250346" cy="13600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0D44A88-C9FC-7A49-975C-C4A934D9BA5C}"/>
              </a:ext>
            </a:extLst>
          </p:cNvPr>
          <p:cNvSpPr txBox="1"/>
          <p:nvPr/>
        </p:nvSpPr>
        <p:spPr>
          <a:xfrm>
            <a:off x="799140" y="2826930"/>
            <a:ext cx="2528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92D050"/>
                </a:solidFill>
              </a:rPr>
              <a:t>SISTEMAS</a:t>
            </a:r>
            <a:r>
              <a:rPr lang="es-ES" b="1" dirty="0"/>
              <a:t> QUE CONSTITUYEN EL </a:t>
            </a:r>
            <a:r>
              <a:rPr lang="es-ES" b="1" dirty="0">
                <a:solidFill>
                  <a:srgbClr val="92D050"/>
                </a:solidFill>
              </a:rPr>
              <a:t>ECOSISTEMA</a:t>
            </a:r>
            <a:r>
              <a:rPr lang="es-ES" b="1" dirty="0"/>
              <a:t> DEL </a:t>
            </a:r>
          </a:p>
          <a:p>
            <a:r>
              <a:rPr lang="es-ES" b="1" dirty="0"/>
              <a:t>IES LAS SALINAS</a:t>
            </a:r>
          </a:p>
        </p:txBody>
      </p:sp>
      <p:sp>
        <p:nvSpPr>
          <p:cNvPr id="4" name="Flecha derecha 3">
            <a:extLst>
              <a:ext uri="{FF2B5EF4-FFF2-40B4-BE49-F238E27FC236}">
                <a16:creationId xmlns:a16="http://schemas.microsoft.com/office/drawing/2014/main" id="{580448DB-FC55-4C49-AFDF-B2BCC8B72D7E}"/>
              </a:ext>
            </a:extLst>
          </p:cNvPr>
          <p:cNvSpPr/>
          <p:nvPr/>
        </p:nvSpPr>
        <p:spPr>
          <a:xfrm>
            <a:off x="2693254" y="3227309"/>
            <a:ext cx="1267865" cy="39957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Flecha derecha 13">
            <a:extLst>
              <a:ext uri="{FF2B5EF4-FFF2-40B4-BE49-F238E27FC236}">
                <a16:creationId xmlns:a16="http://schemas.microsoft.com/office/drawing/2014/main" id="{D1B783FF-7C0D-974C-98C3-D0E0DFE2A9C2}"/>
              </a:ext>
            </a:extLst>
          </p:cNvPr>
          <p:cNvSpPr/>
          <p:nvPr/>
        </p:nvSpPr>
        <p:spPr>
          <a:xfrm>
            <a:off x="9498747" y="3246504"/>
            <a:ext cx="1737872" cy="39957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751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Imagen 77" descr="Captura de pantalla 2018-11-02 a las 8.09.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34" y="-123395"/>
            <a:ext cx="101054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831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>
            <a:spLocks noChangeAspect="1"/>
          </p:cNvSpPr>
          <p:nvPr/>
        </p:nvSpPr>
        <p:spPr>
          <a:xfrm>
            <a:off x="7571403" y="408165"/>
            <a:ext cx="3866901" cy="387779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/>
          </a:p>
        </p:txBody>
      </p:sp>
      <p:sp>
        <p:nvSpPr>
          <p:cNvPr id="4" name="Forma libre 3"/>
          <p:cNvSpPr>
            <a:spLocks noChangeAspect="1"/>
          </p:cNvSpPr>
          <p:nvPr/>
        </p:nvSpPr>
        <p:spPr>
          <a:xfrm>
            <a:off x="9712556" y="394396"/>
            <a:ext cx="1716881" cy="1748401"/>
          </a:xfrm>
          <a:custGeom>
            <a:avLst/>
            <a:gdLst>
              <a:gd name="connsiteX0" fmla="*/ 1250248 w 2165783"/>
              <a:gd name="connsiteY0" fmla="*/ 2165813 h 2165813"/>
              <a:gd name="connsiteX1" fmla="*/ 2165783 w 2165783"/>
              <a:gd name="connsiteY1" fmla="*/ 590676 h 2165813"/>
              <a:gd name="connsiteX2" fmla="*/ 1545582 w 2165783"/>
              <a:gd name="connsiteY2" fmla="*/ 0 h 2165813"/>
              <a:gd name="connsiteX3" fmla="*/ 0 w 2165783"/>
              <a:gd name="connsiteY3" fmla="*/ 19689 h 2165813"/>
              <a:gd name="connsiteX4" fmla="*/ 1250248 w 2165783"/>
              <a:gd name="connsiteY4" fmla="*/ 2165813 h 2165813"/>
              <a:gd name="connsiteX0" fmla="*/ 1250248 w 2136250"/>
              <a:gd name="connsiteY0" fmla="*/ 2165813 h 2165813"/>
              <a:gd name="connsiteX1" fmla="*/ 2136250 w 2136250"/>
              <a:gd name="connsiteY1" fmla="*/ 689122 h 2165813"/>
              <a:gd name="connsiteX2" fmla="*/ 1545582 w 2136250"/>
              <a:gd name="connsiteY2" fmla="*/ 0 h 2165813"/>
              <a:gd name="connsiteX3" fmla="*/ 0 w 2136250"/>
              <a:gd name="connsiteY3" fmla="*/ 19689 h 2165813"/>
              <a:gd name="connsiteX4" fmla="*/ 1250248 w 2136250"/>
              <a:gd name="connsiteY4" fmla="*/ 2165813 h 2165813"/>
              <a:gd name="connsiteX0" fmla="*/ 1250248 w 2077183"/>
              <a:gd name="connsiteY0" fmla="*/ 2165813 h 2165813"/>
              <a:gd name="connsiteX1" fmla="*/ 2077183 w 2077183"/>
              <a:gd name="connsiteY1" fmla="*/ 797413 h 2165813"/>
              <a:gd name="connsiteX2" fmla="*/ 1545582 w 2077183"/>
              <a:gd name="connsiteY2" fmla="*/ 0 h 2165813"/>
              <a:gd name="connsiteX3" fmla="*/ 0 w 2077183"/>
              <a:gd name="connsiteY3" fmla="*/ 19689 h 2165813"/>
              <a:gd name="connsiteX4" fmla="*/ 1250248 w 2077183"/>
              <a:gd name="connsiteY4" fmla="*/ 2165813 h 2165813"/>
              <a:gd name="connsiteX0" fmla="*/ 1230559 w 2077183"/>
              <a:gd name="connsiteY0" fmla="*/ 2136279 h 2136279"/>
              <a:gd name="connsiteX1" fmla="*/ 2077183 w 2077183"/>
              <a:gd name="connsiteY1" fmla="*/ 797413 h 2136279"/>
              <a:gd name="connsiteX2" fmla="*/ 1545582 w 2077183"/>
              <a:gd name="connsiteY2" fmla="*/ 0 h 2136279"/>
              <a:gd name="connsiteX3" fmla="*/ 0 w 2077183"/>
              <a:gd name="connsiteY3" fmla="*/ 19689 h 2136279"/>
              <a:gd name="connsiteX4" fmla="*/ 1230559 w 2077183"/>
              <a:gd name="connsiteY4" fmla="*/ 2136279 h 2136279"/>
              <a:gd name="connsiteX0" fmla="*/ 1260092 w 2106716"/>
              <a:gd name="connsiteY0" fmla="*/ 2155969 h 2155969"/>
              <a:gd name="connsiteX1" fmla="*/ 2106716 w 2106716"/>
              <a:gd name="connsiteY1" fmla="*/ 817103 h 2155969"/>
              <a:gd name="connsiteX2" fmla="*/ 1575115 w 2106716"/>
              <a:gd name="connsiteY2" fmla="*/ 19690 h 2155969"/>
              <a:gd name="connsiteX3" fmla="*/ 0 w 2106716"/>
              <a:gd name="connsiteY3" fmla="*/ 0 h 2155969"/>
              <a:gd name="connsiteX4" fmla="*/ 1260092 w 2106716"/>
              <a:gd name="connsiteY4" fmla="*/ 2155969 h 2155969"/>
              <a:gd name="connsiteX0" fmla="*/ 1299470 w 2146094"/>
              <a:gd name="connsiteY0" fmla="*/ 2155969 h 2155969"/>
              <a:gd name="connsiteX1" fmla="*/ 2146094 w 2146094"/>
              <a:gd name="connsiteY1" fmla="*/ 817103 h 2155969"/>
              <a:gd name="connsiteX2" fmla="*/ 1614493 w 2146094"/>
              <a:gd name="connsiteY2" fmla="*/ 19690 h 2155969"/>
              <a:gd name="connsiteX3" fmla="*/ 0 w 2146094"/>
              <a:gd name="connsiteY3" fmla="*/ 0 h 2155969"/>
              <a:gd name="connsiteX4" fmla="*/ 1299470 w 2146094"/>
              <a:gd name="connsiteY4" fmla="*/ 2155969 h 2155969"/>
              <a:gd name="connsiteX0" fmla="*/ 1309315 w 2146094"/>
              <a:gd name="connsiteY0" fmla="*/ 2185502 h 2185502"/>
              <a:gd name="connsiteX1" fmla="*/ 2146094 w 2146094"/>
              <a:gd name="connsiteY1" fmla="*/ 817103 h 2185502"/>
              <a:gd name="connsiteX2" fmla="*/ 1614493 w 2146094"/>
              <a:gd name="connsiteY2" fmla="*/ 19690 h 2185502"/>
              <a:gd name="connsiteX3" fmla="*/ 0 w 2146094"/>
              <a:gd name="connsiteY3" fmla="*/ 0 h 2185502"/>
              <a:gd name="connsiteX4" fmla="*/ 1309315 w 2146094"/>
              <a:gd name="connsiteY4" fmla="*/ 2185502 h 218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6094" h="2185502">
                <a:moveTo>
                  <a:pt x="1309315" y="2185502"/>
                </a:moveTo>
                <a:lnTo>
                  <a:pt x="2146094" y="817103"/>
                </a:lnTo>
                <a:lnTo>
                  <a:pt x="1614493" y="19690"/>
                </a:lnTo>
                <a:lnTo>
                  <a:pt x="0" y="0"/>
                </a:lnTo>
                <a:lnTo>
                  <a:pt x="1309315" y="2185502"/>
                </a:lnTo>
                <a:close/>
              </a:path>
            </a:pathLst>
          </a:cu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           </a:t>
            </a:r>
          </a:p>
          <a:p>
            <a:pPr algn="ctr"/>
            <a:endParaRPr lang="es-ES" sz="2400" dirty="0"/>
          </a:p>
          <a:p>
            <a:pPr algn="ctr"/>
            <a:endParaRPr lang="es-ES" sz="2400" dirty="0"/>
          </a:p>
        </p:txBody>
      </p:sp>
      <p:sp>
        <p:nvSpPr>
          <p:cNvPr id="5" name="Forma libre 4"/>
          <p:cNvSpPr>
            <a:spLocks noChangeAspect="1"/>
          </p:cNvSpPr>
          <p:nvPr/>
        </p:nvSpPr>
        <p:spPr>
          <a:xfrm rot="10800000">
            <a:off x="7567060" y="2535769"/>
            <a:ext cx="1716875" cy="1748401"/>
          </a:xfrm>
          <a:custGeom>
            <a:avLst/>
            <a:gdLst>
              <a:gd name="connsiteX0" fmla="*/ 1250248 w 2165783"/>
              <a:gd name="connsiteY0" fmla="*/ 2165813 h 2165813"/>
              <a:gd name="connsiteX1" fmla="*/ 2165783 w 2165783"/>
              <a:gd name="connsiteY1" fmla="*/ 590676 h 2165813"/>
              <a:gd name="connsiteX2" fmla="*/ 1545582 w 2165783"/>
              <a:gd name="connsiteY2" fmla="*/ 0 h 2165813"/>
              <a:gd name="connsiteX3" fmla="*/ 0 w 2165783"/>
              <a:gd name="connsiteY3" fmla="*/ 19689 h 2165813"/>
              <a:gd name="connsiteX4" fmla="*/ 1250248 w 2165783"/>
              <a:gd name="connsiteY4" fmla="*/ 2165813 h 2165813"/>
              <a:gd name="connsiteX0" fmla="*/ 1250248 w 2136250"/>
              <a:gd name="connsiteY0" fmla="*/ 2165813 h 2165813"/>
              <a:gd name="connsiteX1" fmla="*/ 2136250 w 2136250"/>
              <a:gd name="connsiteY1" fmla="*/ 689122 h 2165813"/>
              <a:gd name="connsiteX2" fmla="*/ 1545582 w 2136250"/>
              <a:gd name="connsiteY2" fmla="*/ 0 h 2165813"/>
              <a:gd name="connsiteX3" fmla="*/ 0 w 2136250"/>
              <a:gd name="connsiteY3" fmla="*/ 19689 h 2165813"/>
              <a:gd name="connsiteX4" fmla="*/ 1250248 w 2136250"/>
              <a:gd name="connsiteY4" fmla="*/ 2165813 h 2165813"/>
              <a:gd name="connsiteX0" fmla="*/ 1250248 w 2077183"/>
              <a:gd name="connsiteY0" fmla="*/ 2165813 h 2165813"/>
              <a:gd name="connsiteX1" fmla="*/ 2077183 w 2077183"/>
              <a:gd name="connsiteY1" fmla="*/ 797413 h 2165813"/>
              <a:gd name="connsiteX2" fmla="*/ 1545582 w 2077183"/>
              <a:gd name="connsiteY2" fmla="*/ 0 h 2165813"/>
              <a:gd name="connsiteX3" fmla="*/ 0 w 2077183"/>
              <a:gd name="connsiteY3" fmla="*/ 19689 h 2165813"/>
              <a:gd name="connsiteX4" fmla="*/ 1250248 w 2077183"/>
              <a:gd name="connsiteY4" fmla="*/ 2165813 h 2165813"/>
              <a:gd name="connsiteX0" fmla="*/ 1230559 w 2077183"/>
              <a:gd name="connsiteY0" fmla="*/ 2136279 h 2136279"/>
              <a:gd name="connsiteX1" fmla="*/ 2077183 w 2077183"/>
              <a:gd name="connsiteY1" fmla="*/ 797413 h 2136279"/>
              <a:gd name="connsiteX2" fmla="*/ 1545582 w 2077183"/>
              <a:gd name="connsiteY2" fmla="*/ 0 h 2136279"/>
              <a:gd name="connsiteX3" fmla="*/ 0 w 2077183"/>
              <a:gd name="connsiteY3" fmla="*/ 19689 h 2136279"/>
              <a:gd name="connsiteX4" fmla="*/ 1230559 w 2077183"/>
              <a:gd name="connsiteY4" fmla="*/ 2136279 h 2136279"/>
              <a:gd name="connsiteX0" fmla="*/ 1260092 w 2106716"/>
              <a:gd name="connsiteY0" fmla="*/ 2155969 h 2155969"/>
              <a:gd name="connsiteX1" fmla="*/ 2106716 w 2106716"/>
              <a:gd name="connsiteY1" fmla="*/ 817103 h 2155969"/>
              <a:gd name="connsiteX2" fmla="*/ 1575115 w 2106716"/>
              <a:gd name="connsiteY2" fmla="*/ 19690 h 2155969"/>
              <a:gd name="connsiteX3" fmla="*/ 0 w 2106716"/>
              <a:gd name="connsiteY3" fmla="*/ 0 h 2155969"/>
              <a:gd name="connsiteX4" fmla="*/ 1260092 w 2106716"/>
              <a:gd name="connsiteY4" fmla="*/ 2155969 h 2155969"/>
              <a:gd name="connsiteX0" fmla="*/ 1299470 w 2146094"/>
              <a:gd name="connsiteY0" fmla="*/ 2155969 h 2155969"/>
              <a:gd name="connsiteX1" fmla="*/ 2146094 w 2146094"/>
              <a:gd name="connsiteY1" fmla="*/ 817103 h 2155969"/>
              <a:gd name="connsiteX2" fmla="*/ 1614493 w 2146094"/>
              <a:gd name="connsiteY2" fmla="*/ 19690 h 2155969"/>
              <a:gd name="connsiteX3" fmla="*/ 0 w 2146094"/>
              <a:gd name="connsiteY3" fmla="*/ 0 h 2155969"/>
              <a:gd name="connsiteX4" fmla="*/ 1299470 w 2146094"/>
              <a:gd name="connsiteY4" fmla="*/ 2155969 h 2155969"/>
              <a:gd name="connsiteX0" fmla="*/ 1309315 w 2146094"/>
              <a:gd name="connsiteY0" fmla="*/ 2185502 h 2185502"/>
              <a:gd name="connsiteX1" fmla="*/ 2146094 w 2146094"/>
              <a:gd name="connsiteY1" fmla="*/ 817103 h 2185502"/>
              <a:gd name="connsiteX2" fmla="*/ 1614493 w 2146094"/>
              <a:gd name="connsiteY2" fmla="*/ 19690 h 2185502"/>
              <a:gd name="connsiteX3" fmla="*/ 0 w 2146094"/>
              <a:gd name="connsiteY3" fmla="*/ 0 h 2185502"/>
              <a:gd name="connsiteX4" fmla="*/ 1309315 w 2146094"/>
              <a:gd name="connsiteY4" fmla="*/ 2185502 h 218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6094" h="2185502">
                <a:moveTo>
                  <a:pt x="1309315" y="2185502"/>
                </a:moveTo>
                <a:lnTo>
                  <a:pt x="2146094" y="817103"/>
                </a:lnTo>
                <a:lnTo>
                  <a:pt x="1614493" y="19690"/>
                </a:lnTo>
                <a:lnTo>
                  <a:pt x="0" y="0"/>
                </a:lnTo>
                <a:lnTo>
                  <a:pt x="1309315" y="2185502"/>
                </a:lnTo>
                <a:close/>
              </a:path>
            </a:pathLst>
          </a:custGeom>
          <a:solidFill>
            <a:srgbClr val="76CDEF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6" name="Forma libre 5"/>
          <p:cNvSpPr>
            <a:spLocks noChangeAspect="1"/>
          </p:cNvSpPr>
          <p:nvPr/>
        </p:nvSpPr>
        <p:spPr>
          <a:xfrm>
            <a:off x="7569430" y="1333684"/>
            <a:ext cx="1386109" cy="2189043"/>
          </a:xfrm>
          <a:custGeom>
            <a:avLst/>
            <a:gdLst>
              <a:gd name="connsiteX0" fmla="*/ 1476671 w 1476671"/>
              <a:gd name="connsiteY0" fmla="*/ 0 h 2451307"/>
              <a:gd name="connsiteX1" fmla="*/ 0 w 1476671"/>
              <a:gd name="connsiteY1" fmla="*/ 9844 h 2451307"/>
              <a:gd name="connsiteX2" fmla="*/ 9844 w 1476671"/>
              <a:gd name="connsiteY2" fmla="*/ 2451307 h 2451307"/>
              <a:gd name="connsiteX3" fmla="*/ 1476671 w 1476671"/>
              <a:gd name="connsiteY3" fmla="*/ 0 h 2451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6671" h="2451307">
                <a:moveTo>
                  <a:pt x="1476671" y="0"/>
                </a:moveTo>
                <a:lnTo>
                  <a:pt x="0" y="9844"/>
                </a:lnTo>
                <a:cubicBezTo>
                  <a:pt x="3281" y="823665"/>
                  <a:pt x="6563" y="1637486"/>
                  <a:pt x="9844" y="2451307"/>
                </a:cubicBezTo>
                <a:lnTo>
                  <a:pt x="1476671" y="0"/>
                </a:lnTo>
                <a:close/>
              </a:path>
            </a:pathLst>
          </a:cu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7" name="Forma libre 6"/>
          <p:cNvSpPr>
            <a:spLocks noChangeAspect="1"/>
          </p:cNvSpPr>
          <p:nvPr/>
        </p:nvSpPr>
        <p:spPr>
          <a:xfrm rot="10800000">
            <a:off x="8806281" y="3376776"/>
            <a:ext cx="2646193" cy="898587"/>
          </a:xfrm>
          <a:custGeom>
            <a:avLst/>
            <a:gdLst>
              <a:gd name="connsiteX0" fmla="*/ 2815519 w 2815519"/>
              <a:gd name="connsiteY0" fmla="*/ 1063217 h 1082906"/>
              <a:gd name="connsiteX1" fmla="*/ 0 w 2815519"/>
              <a:gd name="connsiteY1" fmla="*/ 1082906 h 1082906"/>
              <a:gd name="connsiteX2" fmla="*/ 541446 w 2815519"/>
              <a:gd name="connsiteY2" fmla="*/ 0 h 1082906"/>
              <a:gd name="connsiteX3" fmla="*/ 2205162 w 2815519"/>
              <a:gd name="connsiteY3" fmla="*/ 29533 h 1082906"/>
              <a:gd name="connsiteX4" fmla="*/ 2815519 w 2815519"/>
              <a:gd name="connsiteY4" fmla="*/ 1063217 h 1082906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541446 w 2815519"/>
              <a:gd name="connsiteY2" fmla="*/ 19690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15519 w 2815519"/>
              <a:gd name="connsiteY0" fmla="*/ 1092751 h 1112440"/>
              <a:gd name="connsiteX1" fmla="*/ 0 w 2815519"/>
              <a:gd name="connsiteY1" fmla="*/ 1112440 h 1112440"/>
              <a:gd name="connsiteX2" fmla="*/ 570979 w 2815519"/>
              <a:gd name="connsiteY2" fmla="*/ 0 h 1112440"/>
              <a:gd name="connsiteX3" fmla="*/ 2185473 w 2815519"/>
              <a:gd name="connsiteY3" fmla="*/ 9844 h 1112440"/>
              <a:gd name="connsiteX4" fmla="*/ 2815519 w 2815519"/>
              <a:gd name="connsiteY4" fmla="*/ 1092751 h 1112440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570979 w 2815519"/>
              <a:gd name="connsiteY2" fmla="*/ 29534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15519 w 2815519"/>
              <a:gd name="connsiteY0" fmla="*/ 1092752 h 1112441"/>
              <a:gd name="connsiteX1" fmla="*/ 0 w 2815519"/>
              <a:gd name="connsiteY1" fmla="*/ 1112441 h 1112441"/>
              <a:gd name="connsiteX2" fmla="*/ 600513 w 2815519"/>
              <a:gd name="connsiteY2" fmla="*/ 0 h 1112441"/>
              <a:gd name="connsiteX3" fmla="*/ 2185473 w 2815519"/>
              <a:gd name="connsiteY3" fmla="*/ 9845 h 1112441"/>
              <a:gd name="connsiteX4" fmla="*/ 2815519 w 2815519"/>
              <a:gd name="connsiteY4" fmla="*/ 1092752 h 1112441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590669 w 2815519"/>
              <a:gd name="connsiteY2" fmla="*/ 19689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15519 w 2815519"/>
              <a:gd name="connsiteY0" fmla="*/ 1092752 h 1112441"/>
              <a:gd name="connsiteX1" fmla="*/ 0 w 2815519"/>
              <a:gd name="connsiteY1" fmla="*/ 1112441 h 1112441"/>
              <a:gd name="connsiteX2" fmla="*/ 610358 w 2815519"/>
              <a:gd name="connsiteY2" fmla="*/ 0 h 1112441"/>
              <a:gd name="connsiteX3" fmla="*/ 2185473 w 2815519"/>
              <a:gd name="connsiteY3" fmla="*/ 9845 h 1112441"/>
              <a:gd name="connsiteX4" fmla="*/ 2815519 w 2815519"/>
              <a:gd name="connsiteY4" fmla="*/ 1092752 h 1112441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600513 w 2815519"/>
              <a:gd name="connsiteY2" fmla="*/ 19689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54897 w 2854897"/>
              <a:gd name="connsiteY0" fmla="*/ 1102596 h 1102596"/>
              <a:gd name="connsiteX1" fmla="*/ 0 w 2854897"/>
              <a:gd name="connsiteY1" fmla="*/ 1102596 h 1102596"/>
              <a:gd name="connsiteX2" fmla="*/ 600513 w 2854897"/>
              <a:gd name="connsiteY2" fmla="*/ 19689 h 1102596"/>
              <a:gd name="connsiteX3" fmla="*/ 2185473 w 2854897"/>
              <a:gd name="connsiteY3" fmla="*/ 0 h 1102596"/>
              <a:gd name="connsiteX4" fmla="*/ 2854897 w 2854897"/>
              <a:gd name="connsiteY4" fmla="*/ 1102596 h 1102596"/>
              <a:gd name="connsiteX0" fmla="*/ 2854897 w 2854897"/>
              <a:gd name="connsiteY0" fmla="*/ 1122285 h 1122285"/>
              <a:gd name="connsiteX1" fmla="*/ 0 w 2854897"/>
              <a:gd name="connsiteY1" fmla="*/ 1122285 h 1122285"/>
              <a:gd name="connsiteX2" fmla="*/ 600513 w 2854897"/>
              <a:gd name="connsiteY2" fmla="*/ 0 h 1122285"/>
              <a:gd name="connsiteX3" fmla="*/ 2185473 w 2854897"/>
              <a:gd name="connsiteY3" fmla="*/ 19689 h 1122285"/>
              <a:gd name="connsiteX4" fmla="*/ 2854897 w 2854897"/>
              <a:gd name="connsiteY4" fmla="*/ 1122285 h 1122285"/>
              <a:gd name="connsiteX0" fmla="*/ 2854897 w 2854897"/>
              <a:gd name="connsiteY0" fmla="*/ 1141974 h 1141974"/>
              <a:gd name="connsiteX1" fmla="*/ 0 w 2854897"/>
              <a:gd name="connsiteY1" fmla="*/ 1141974 h 1141974"/>
              <a:gd name="connsiteX2" fmla="*/ 600513 w 2854897"/>
              <a:gd name="connsiteY2" fmla="*/ 19689 h 1141974"/>
              <a:gd name="connsiteX3" fmla="*/ 2253447 w 2854897"/>
              <a:gd name="connsiteY3" fmla="*/ 0 h 1141974"/>
              <a:gd name="connsiteX4" fmla="*/ 2854897 w 2854897"/>
              <a:gd name="connsiteY4" fmla="*/ 1141974 h 1141974"/>
              <a:gd name="connsiteX0" fmla="*/ 2854897 w 2854897"/>
              <a:gd name="connsiteY0" fmla="*/ 1141974 h 1141974"/>
              <a:gd name="connsiteX1" fmla="*/ 0 w 2854897"/>
              <a:gd name="connsiteY1" fmla="*/ 1141974 h 1141974"/>
              <a:gd name="connsiteX2" fmla="*/ 600513 w 2854897"/>
              <a:gd name="connsiteY2" fmla="*/ 19689 h 1141974"/>
              <a:gd name="connsiteX3" fmla="*/ 2287434 w 2854897"/>
              <a:gd name="connsiteY3" fmla="*/ 0 h 1141974"/>
              <a:gd name="connsiteX4" fmla="*/ 2854897 w 2854897"/>
              <a:gd name="connsiteY4" fmla="*/ 1141974 h 11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4897" h="1141974">
                <a:moveTo>
                  <a:pt x="2854897" y="1141974"/>
                </a:moveTo>
                <a:lnTo>
                  <a:pt x="0" y="1141974"/>
                </a:lnTo>
                <a:lnTo>
                  <a:pt x="600513" y="19689"/>
                </a:lnTo>
                <a:lnTo>
                  <a:pt x="2287434" y="0"/>
                </a:lnTo>
                <a:lnTo>
                  <a:pt x="2854897" y="1141974"/>
                </a:lnTo>
                <a:close/>
              </a:path>
            </a:pathLst>
          </a:cu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8" name="Forma libre 7"/>
          <p:cNvSpPr>
            <a:spLocks noChangeAspect="1"/>
          </p:cNvSpPr>
          <p:nvPr/>
        </p:nvSpPr>
        <p:spPr>
          <a:xfrm rot="10800000">
            <a:off x="10107333" y="1151805"/>
            <a:ext cx="1330972" cy="2189043"/>
          </a:xfrm>
          <a:custGeom>
            <a:avLst/>
            <a:gdLst>
              <a:gd name="connsiteX0" fmla="*/ 1476671 w 1476671"/>
              <a:gd name="connsiteY0" fmla="*/ 0 h 2451307"/>
              <a:gd name="connsiteX1" fmla="*/ 0 w 1476671"/>
              <a:gd name="connsiteY1" fmla="*/ 9844 h 2451307"/>
              <a:gd name="connsiteX2" fmla="*/ 9844 w 1476671"/>
              <a:gd name="connsiteY2" fmla="*/ 2451307 h 2451307"/>
              <a:gd name="connsiteX3" fmla="*/ 1476671 w 1476671"/>
              <a:gd name="connsiteY3" fmla="*/ 0 h 2451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6671" h="2451307">
                <a:moveTo>
                  <a:pt x="1476671" y="0"/>
                </a:moveTo>
                <a:lnTo>
                  <a:pt x="0" y="9844"/>
                </a:lnTo>
                <a:cubicBezTo>
                  <a:pt x="3281" y="823665"/>
                  <a:pt x="6563" y="1637486"/>
                  <a:pt x="9844" y="2451307"/>
                </a:cubicBezTo>
                <a:lnTo>
                  <a:pt x="1476671" y="0"/>
                </a:lnTo>
                <a:close/>
              </a:path>
            </a:pathLst>
          </a:cu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1771" t="17527" r="38964" b="30868"/>
          <a:stretch/>
        </p:blipFill>
        <p:spPr>
          <a:xfrm>
            <a:off x="8599496" y="1986845"/>
            <a:ext cx="1767771" cy="81782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8599496" y="2835832"/>
            <a:ext cx="183158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33" dirty="0">
                <a:solidFill>
                  <a:schemeClr val="bg1"/>
                </a:solidFill>
                <a:latin typeface="Arial Rounded MT Bold"/>
                <a:cs typeface="Arial Rounded MT Bold"/>
              </a:rPr>
              <a:t>IES Las Salinas </a:t>
            </a:r>
          </a:p>
        </p:txBody>
      </p:sp>
      <p:sp>
        <p:nvSpPr>
          <p:cNvPr id="11" name="Forma libre 10"/>
          <p:cNvSpPr>
            <a:spLocks noChangeAspect="1"/>
          </p:cNvSpPr>
          <p:nvPr/>
        </p:nvSpPr>
        <p:spPr>
          <a:xfrm>
            <a:off x="7571403" y="408165"/>
            <a:ext cx="2646199" cy="898587"/>
          </a:xfrm>
          <a:custGeom>
            <a:avLst/>
            <a:gdLst>
              <a:gd name="connsiteX0" fmla="*/ 2815519 w 2815519"/>
              <a:gd name="connsiteY0" fmla="*/ 1063217 h 1082906"/>
              <a:gd name="connsiteX1" fmla="*/ 0 w 2815519"/>
              <a:gd name="connsiteY1" fmla="*/ 1082906 h 1082906"/>
              <a:gd name="connsiteX2" fmla="*/ 541446 w 2815519"/>
              <a:gd name="connsiteY2" fmla="*/ 0 h 1082906"/>
              <a:gd name="connsiteX3" fmla="*/ 2205162 w 2815519"/>
              <a:gd name="connsiteY3" fmla="*/ 29533 h 1082906"/>
              <a:gd name="connsiteX4" fmla="*/ 2815519 w 2815519"/>
              <a:gd name="connsiteY4" fmla="*/ 1063217 h 1082906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541446 w 2815519"/>
              <a:gd name="connsiteY2" fmla="*/ 19690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15519 w 2815519"/>
              <a:gd name="connsiteY0" fmla="*/ 1092751 h 1112440"/>
              <a:gd name="connsiteX1" fmla="*/ 0 w 2815519"/>
              <a:gd name="connsiteY1" fmla="*/ 1112440 h 1112440"/>
              <a:gd name="connsiteX2" fmla="*/ 570979 w 2815519"/>
              <a:gd name="connsiteY2" fmla="*/ 0 h 1112440"/>
              <a:gd name="connsiteX3" fmla="*/ 2185473 w 2815519"/>
              <a:gd name="connsiteY3" fmla="*/ 9844 h 1112440"/>
              <a:gd name="connsiteX4" fmla="*/ 2815519 w 2815519"/>
              <a:gd name="connsiteY4" fmla="*/ 1092751 h 1112440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570979 w 2815519"/>
              <a:gd name="connsiteY2" fmla="*/ 29534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15519 w 2815519"/>
              <a:gd name="connsiteY0" fmla="*/ 1092752 h 1112441"/>
              <a:gd name="connsiteX1" fmla="*/ 0 w 2815519"/>
              <a:gd name="connsiteY1" fmla="*/ 1112441 h 1112441"/>
              <a:gd name="connsiteX2" fmla="*/ 600513 w 2815519"/>
              <a:gd name="connsiteY2" fmla="*/ 0 h 1112441"/>
              <a:gd name="connsiteX3" fmla="*/ 2185473 w 2815519"/>
              <a:gd name="connsiteY3" fmla="*/ 9845 h 1112441"/>
              <a:gd name="connsiteX4" fmla="*/ 2815519 w 2815519"/>
              <a:gd name="connsiteY4" fmla="*/ 1092752 h 1112441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590669 w 2815519"/>
              <a:gd name="connsiteY2" fmla="*/ 19689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15519 w 2815519"/>
              <a:gd name="connsiteY0" fmla="*/ 1092752 h 1112441"/>
              <a:gd name="connsiteX1" fmla="*/ 0 w 2815519"/>
              <a:gd name="connsiteY1" fmla="*/ 1112441 h 1112441"/>
              <a:gd name="connsiteX2" fmla="*/ 610358 w 2815519"/>
              <a:gd name="connsiteY2" fmla="*/ 0 h 1112441"/>
              <a:gd name="connsiteX3" fmla="*/ 2185473 w 2815519"/>
              <a:gd name="connsiteY3" fmla="*/ 9845 h 1112441"/>
              <a:gd name="connsiteX4" fmla="*/ 2815519 w 2815519"/>
              <a:gd name="connsiteY4" fmla="*/ 1092752 h 1112441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600513 w 2815519"/>
              <a:gd name="connsiteY2" fmla="*/ 19689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54897 w 2854897"/>
              <a:gd name="connsiteY0" fmla="*/ 1102596 h 1102596"/>
              <a:gd name="connsiteX1" fmla="*/ 0 w 2854897"/>
              <a:gd name="connsiteY1" fmla="*/ 1102596 h 1102596"/>
              <a:gd name="connsiteX2" fmla="*/ 600513 w 2854897"/>
              <a:gd name="connsiteY2" fmla="*/ 19689 h 1102596"/>
              <a:gd name="connsiteX3" fmla="*/ 2185473 w 2854897"/>
              <a:gd name="connsiteY3" fmla="*/ 0 h 1102596"/>
              <a:gd name="connsiteX4" fmla="*/ 2854897 w 2854897"/>
              <a:gd name="connsiteY4" fmla="*/ 1102596 h 1102596"/>
              <a:gd name="connsiteX0" fmla="*/ 2854897 w 2854897"/>
              <a:gd name="connsiteY0" fmla="*/ 1122285 h 1122285"/>
              <a:gd name="connsiteX1" fmla="*/ 0 w 2854897"/>
              <a:gd name="connsiteY1" fmla="*/ 1122285 h 1122285"/>
              <a:gd name="connsiteX2" fmla="*/ 600513 w 2854897"/>
              <a:gd name="connsiteY2" fmla="*/ 0 h 1122285"/>
              <a:gd name="connsiteX3" fmla="*/ 2185473 w 2854897"/>
              <a:gd name="connsiteY3" fmla="*/ 19689 h 1122285"/>
              <a:gd name="connsiteX4" fmla="*/ 2854897 w 2854897"/>
              <a:gd name="connsiteY4" fmla="*/ 1122285 h 1122285"/>
              <a:gd name="connsiteX0" fmla="*/ 2854897 w 2854897"/>
              <a:gd name="connsiteY0" fmla="*/ 1141974 h 1141974"/>
              <a:gd name="connsiteX1" fmla="*/ 0 w 2854897"/>
              <a:gd name="connsiteY1" fmla="*/ 1141974 h 1141974"/>
              <a:gd name="connsiteX2" fmla="*/ 600513 w 2854897"/>
              <a:gd name="connsiteY2" fmla="*/ 19689 h 1141974"/>
              <a:gd name="connsiteX3" fmla="*/ 2253447 w 2854897"/>
              <a:gd name="connsiteY3" fmla="*/ 0 h 1141974"/>
              <a:gd name="connsiteX4" fmla="*/ 2854897 w 2854897"/>
              <a:gd name="connsiteY4" fmla="*/ 1141974 h 1141974"/>
              <a:gd name="connsiteX0" fmla="*/ 2854897 w 2854897"/>
              <a:gd name="connsiteY0" fmla="*/ 1141974 h 1141974"/>
              <a:gd name="connsiteX1" fmla="*/ 0 w 2854897"/>
              <a:gd name="connsiteY1" fmla="*/ 1141974 h 1141974"/>
              <a:gd name="connsiteX2" fmla="*/ 600513 w 2854897"/>
              <a:gd name="connsiteY2" fmla="*/ 19689 h 1141974"/>
              <a:gd name="connsiteX3" fmla="*/ 2287434 w 2854897"/>
              <a:gd name="connsiteY3" fmla="*/ 0 h 1141974"/>
              <a:gd name="connsiteX4" fmla="*/ 2854897 w 2854897"/>
              <a:gd name="connsiteY4" fmla="*/ 1141974 h 11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4897" h="1141974">
                <a:moveTo>
                  <a:pt x="2854897" y="1141974"/>
                </a:moveTo>
                <a:lnTo>
                  <a:pt x="0" y="1141974"/>
                </a:lnTo>
                <a:lnTo>
                  <a:pt x="600513" y="19689"/>
                </a:lnTo>
                <a:lnTo>
                  <a:pt x="2287434" y="0"/>
                </a:lnTo>
                <a:lnTo>
                  <a:pt x="2854897" y="1141974"/>
                </a:lnTo>
                <a:close/>
              </a:path>
            </a:pathLst>
          </a:cu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dirty="0"/>
          </a:p>
        </p:txBody>
      </p:sp>
      <p:sp>
        <p:nvSpPr>
          <p:cNvPr id="12" name="Rectángulo 11"/>
          <p:cNvSpPr/>
          <p:nvPr/>
        </p:nvSpPr>
        <p:spPr>
          <a:xfrm>
            <a:off x="7921816" y="701314"/>
            <a:ext cx="18840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CONCEPTUALIZACIÓN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9917364" y="739043"/>
            <a:ext cx="1520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ADMINISTRACIÓN </a:t>
            </a:r>
          </a:p>
          <a:p>
            <a:pPr algn="ctr"/>
            <a:r>
              <a:rPr lang="es-ES" sz="1200" dirty="0"/>
              <a:t>Y GESTIÓN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0179948" y="2930714"/>
            <a:ext cx="13884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ORGANIZACIÓN   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920409" y="3590349"/>
            <a:ext cx="23277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COMUNICACIÓN</a:t>
            </a:r>
          </a:p>
          <a:p>
            <a:pPr algn="ctr"/>
            <a:r>
              <a:rPr lang="es-ES" sz="1200" dirty="0"/>
              <a:t>Y MARKETING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7738837" y="3676224"/>
            <a:ext cx="11450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PEDAGÓGICO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7466422" y="1424701"/>
            <a:ext cx="12353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EXPERIENCIAL   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8599496" y="1657720"/>
            <a:ext cx="183158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33" dirty="0">
                <a:solidFill>
                  <a:schemeClr val="bg1"/>
                </a:solidFill>
                <a:latin typeface="Arial Rounded MT Bold"/>
                <a:cs typeface="Arial Rounded MT Bold"/>
              </a:rPr>
              <a:t>SISTEMAS</a:t>
            </a:r>
          </a:p>
        </p:txBody>
      </p:sp>
      <p:sp>
        <p:nvSpPr>
          <p:cNvPr id="19" name="Hexágono 18"/>
          <p:cNvSpPr/>
          <p:nvPr/>
        </p:nvSpPr>
        <p:spPr>
          <a:xfrm>
            <a:off x="7775329" y="2253168"/>
            <a:ext cx="1728192" cy="1344149"/>
          </a:xfrm>
          <a:prstGeom prst="hexagon">
            <a:avLst>
              <a:gd name="adj" fmla="val 31646"/>
              <a:gd name="vf" fmla="val 115470"/>
            </a:avLst>
          </a:prstGeom>
          <a:solidFill>
            <a:srgbClr val="8EDD0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rgbClr val="FFFFFF"/>
                </a:solidFill>
              </a:rPr>
              <a:t>RELACIONAL</a:t>
            </a:r>
          </a:p>
        </p:txBody>
      </p:sp>
      <p:cxnSp>
        <p:nvCxnSpPr>
          <p:cNvPr id="20" name="Conector recto 19"/>
          <p:cNvCxnSpPr/>
          <p:nvPr/>
        </p:nvCxnSpPr>
        <p:spPr>
          <a:xfrm>
            <a:off x="3263589" y="2355027"/>
            <a:ext cx="41988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ángulo redondeado 20"/>
          <p:cNvSpPr/>
          <p:nvPr/>
        </p:nvSpPr>
        <p:spPr>
          <a:xfrm>
            <a:off x="5385985" y="2451037"/>
            <a:ext cx="1989472" cy="576064"/>
          </a:xfrm>
          <a:prstGeom prst="roundRect">
            <a:avLst/>
          </a:prstGeom>
          <a:solidFill>
            <a:srgbClr val="8EDD0F"/>
          </a:solidFill>
          <a:ln w="127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FFFFFF"/>
                </a:solidFill>
              </a:rPr>
              <a:t>GESTIÓN DE ACTIVIDADES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3263589" y="2451037"/>
            <a:ext cx="2015825" cy="576064"/>
          </a:xfrm>
          <a:prstGeom prst="roundRect">
            <a:avLst/>
          </a:prstGeom>
          <a:solidFill>
            <a:srgbClr val="8EDD0F"/>
          </a:solidFill>
          <a:ln w="127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FFFFFF"/>
                </a:solidFill>
              </a:rPr>
              <a:t>ESTABLECIMIENTO DE LÍNEAS DE COOPERACIÓN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5380872" y="4098891"/>
            <a:ext cx="1989472" cy="576064"/>
          </a:xfrm>
          <a:prstGeom prst="roundRect">
            <a:avLst/>
          </a:prstGeom>
          <a:solidFill>
            <a:srgbClr val="76CDEF"/>
          </a:solidFill>
          <a:ln w="127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000000"/>
                </a:solidFill>
              </a:rPr>
              <a:t>PLANIFICACIÓN EDUCATIVA Y DOCENTE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7490209" y="4965920"/>
            <a:ext cx="1989472" cy="384043"/>
          </a:xfrm>
          <a:prstGeom prst="roundRect">
            <a:avLst/>
          </a:prstGeom>
          <a:solidFill>
            <a:srgbClr val="76CDEF"/>
          </a:solidFill>
          <a:ln w="127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000000"/>
                </a:solidFill>
              </a:rPr>
              <a:t>ESPACIOS</a:t>
            </a:r>
          </a:p>
        </p:txBody>
      </p:sp>
      <p:sp>
        <p:nvSpPr>
          <p:cNvPr id="25" name="Rectángulo redondeado 24"/>
          <p:cNvSpPr/>
          <p:nvPr/>
        </p:nvSpPr>
        <p:spPr>
          <a:xfrm>
            <a:off x="5383961" y="5918824"/>
            <a:ext cx="1996924" cy="576064"/>
          </a:xfrm>
          <a:prstGeom prst="roundRect">
            <a:avLst/>
          </a:prstGeom>
          <a:solidFill>
            <a:srgbClr val="76CDEF">
              <a:alpha val="50000"/>
            </a:srgbClr>
          </a:solidFill>
          <a:ln w="12700" cmpd="sng">
            <a:solidFill>
              <a:srgbClr val="4A7EB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FFFFFF"/>
                </a:solidFill>
              </a:rPr>
              <a:t>COORDINACIÓN PEDAGÓGICA</a:t>
            </a:r>
          </a:p>
        </p:txBody>
      </p:sp>
      <p:sp>
        <p:nvSpPr>
          <p:cNvPr id="26" name="Rectángulo redondeado 25"/>
          <p:cNvSpPr/>
          <p:nvPr/>
        </p:nvSpPr>
        <p:spPr>
          <a:xfrm>
            <a:off x="7485385" y="5456144"/>
            <a:ext cx="1994297" cy="576064"/>
          </a:xfrm>
          <a:prstGeom prst="roundRect">
            <a:avLst/>
          </a:prstGeom>
          <a:solidFill>
            <a:srgbClr val="76CDE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FFFFFF"/>
                </a:solidFill>
              </a:rPr>
              <a:t>GESTIÓN DE ACTIVIDADES EXTRAESCOLARES</a:t>
            </a:r>
          </a:p>
        </p:txBody>
      </p:sp>
      <p:cxnSp>
        <p:nvCxnSpPr>
          <p:cNvPr id="27" name="Conector recto 26"/>
          <p:cNvCxnSpPr/>
          <p:nvPr/>
        </p:nvCxnSpPr>
        <p:spPr>
          <a:xfrm>
            <a:off x="7612637" y="4838765"/>
            <a:ext cx="986859" cy="18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ángulo redondeado 27"/>
          <p:cNvSpPr/>
          <p:nvPr/>
        </p:nvSpPr>
        <p:spPr>
          <a:xfrm>
            <a:off x="3258476" y="4119575"/>
            <a:ext cx="2015825" cy="576064"/>
          </a:xfrm>
          <a:prstGeom prst="roundRect">
            <a:avLst/>
          </a:prstGeom>
          <a:solidFill>
            <a:srgbClr val="76CDEF"/>
          </a:solidFill>
          <a:ln w="127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000000"/>
                </a:solidFill>
              </a:rPr>
              <a:t>DECISIONES METODOLÓGICAS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3258958" y="5909860"/>
            <a:ext cx="2015825" cy="576064"/>
          </a:xfrm>
          <a:prstGeom prst="roundRect">
            <a:avLst/>
          </a:prstGeom>
          <a:solidFill>
            <a:srgbClr val="76CDEF">
              <a:alpha val="50000"/>
            </a:srgbClr>
          </a:solidFill>
          <a:ln w="12700" cmpd="sng">
            <a:solidFill>
              <a:srgbClr val="4A7EB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FFFFFF"/>
                </a:solidFill>
              </a:rPr>
              <a:t>NORMATIVA INTERNA</a:t>
            </a:r>
          </a:p>
        </p:txBody>
      </p:sp>
      <p:cxnSp>
        <p:nvCxnSpPr>
          <p:cNvPr id="30" name="Conector recto 29"/>
          <p:cNvCxnSpPr/>
          <p:nvPr/>
        </p:nvCxnSpPr>
        <p:spPr>
          <a:xfrm>
            <a:off x="8588356" y="4351799"/>
            <a:ext cx="0" cy="48696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ángulo redondeado 30"/>
          <p:cNvSpPr/>
          <p:nvPr/>
        </p:nvSpPr>
        <p:spPr>
          <a:xfrm>
            <a:off x="5377478" y="4779519"/>
            <a:ext cx="1996924" cy="384043"/>
          </a:xfrm>
          <a:prstGeom prst="roundRect">
            <a:avLst/>
          </a:prstGeom>
          <a:solidFill>
            <a:srgbClr val="76CDEF"/>
          </a:solidFill>
          <a:ln w="127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000000"/>
                </a:solidFill>
              </a:rPr>
              <a:t>RECURSOS DIDÁCTICOS</a:t>
            </a:r>
          </a:p>
        </p:txBody>
      </p:sp>
      <p:sp>
        <p:nvSpPr>
          <p:cNvPr id="32" name="Rectángulo redondeado 31"/>
          <p:cNvSpPr/>
          <p:nvPr/>
        </p:nvSpPr>
        <p:spPr>
          <a:xfrm>
            <a:off x="3258475" y="4779519"/>
            <a:ext cx="1989472" cy="384043"/>
          </a:xfrm>
          <a:prstGeom prst="roundRect">
            <a:avLst/>
          </a:prstGeom>
          <a:solidFill>
            <a:srgbClr val="76CDEF">
              <a:alpha val="50000"/>
            </a:srgbClr>
          </a:solidFill>
          <a:ln>
            <a:solidFill>
              <a:srgbClr val="4A7EB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FFFFFF"/>
                </a:solidFill>
              </a:rPr>
              <a:t>CONTENIDOS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5384113" y="5252524"/>
            <a:ext cx="1989472" cy="576064"/>
          </a:xfrm>
          <a:prstGeom prst="roundRect">
            <a:avLst/>
          </a:prstGeom>
          <a:solidFill>
            <a:srgbClr val="76CDEF"/>
          </a:solidFill>
          <a:ln w="127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000000"/>
                </a:solidFill>
              </a:rPr>
              <a:t>GESTIÓN DE ACTIVIDADES ACADÉMICAS</a:t>
            </a:r>
          </a:p>
        </p:txBody>
      </p:sp>
      <p:sp>
        <p:nvSpPr>
          <p:cNvPr id="34" name="Rectángulo redondeado 33"/>
          <p:cNvSpPr/>
          <p:nvPr/>
        </p:nvSpPr>
        <p:spPr>
          <a:xfrm>
            <a:off x="3261717" y="5250925"/>
            <a:ext cx="2015825" cy="576064"/>
          </a:xfrm>
          <a:prstGeom prst="roundRect">
            <a:avLst/>
          </a:prstGeom>
          <a:solidFill>
            <a:srgbClr val="76CDEF">
              <a:alpha val="50000"/>
            </a:srgbClr>
          </a:solidFill>
          <a:ln w="12700" cmpd="sng">
            <a:solidFill>
              <a:srgbClr val="4A7EB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bg1"/>
                </a:solidFill>
              </a:rPr>
              <a:t>TIEMPOS: HORARIOS Y CALENDARIOS</a:t>
            </a:r>
          </a:p>
        </p:txBody>
      </p:sp>
      <p:sp>
        <p:nvSpPr>
          <p:cNvPr id="35" name="Rectángulo redondeado 34"/>
          <p:cNvSpPr/>
          <p:nvPr/>
        </p:nvSpPr>
        <p:spPr>
          <a:xfrm>
            <a:off x="7482543" y="6110845"/>
            <a:ext cx="1989472" cy="384043"/>
          </a:xfrm>
          <a:prstGeom prst="roundRect">
            <a:avLst/>
          </a:prstGeom>
          <a:solidFill>
            <a:srgbClr val="76CDEF">
              <a:alpha val="5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FFFFFF"/>
                </a:solidFill>
              </a:rPr>
              <a:t>ALUMNADO EN PRÁCTICAS</a:t>
            </a:r>
          </a:p>
        </p:txBody>
      </p:sp>
      <p:sp>
        <p:nvSpPr>
          <p:cNvPr id="36" name="Rectángulo redondeado 35"/>
          <p:cNvSpPr/>
          <p:nvPr/>
        </p:nvSpPr>
        <p:spPr>
          <a:xfrm>
            <a:off x="554567" y="444499"/>
            <a:ext cx="6365300" cy="671116"/>
          </a:xfrm>
          <a:prstGeom prst="roundRect">
            <a:avLst/>
          </a:prstGeom>
          <a:solidFill>
            <a:srgbClr val="76CDE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1867" b="1" dirty="0">
                <a:solidFill>
                  <a:prstClr val="black"/>
                </a:solidFill>
              </a:rPr>
              <a:t>PROCESOS CLAVE SELECCIONADOS</a:t>
            </a:r>
          </a:p>
        </p:txBody>
      </p:sp>
    </p:spTree>
    <p:extLst>
      <p:ext uri="{BB962C8B-B14F-4D97-AF65-F5344CB8AC3E}">
        <p14:creationId xmlns:p14="http://schemas.microsoft.com/office/powerpoint/2010/main" val="2465224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>
            <a:spLocks noChangeAspect="1"/>
          </p:cNvSpPr>
          <p:nvPr/>
        </p:nvSpPr>
        <p:spPr>
          <a:xfrm>
            <a:off x="7825796" y="1138291"/>
            <a:ext cx="3866901" cy="387779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/>
          </a:p>
        </p:txBody>
      </p:sp>
      <p:sp>
        <p:nvSpPr>
          <p:cNvPr id="4" name="Forma libre 3"/>
          <p:cNvSpPr>
            <a:spLocks noChangeAspect="1"/>
          </p:cNvSpPr>
          <p:nvPr/>
        </p:nvSpPr>
        <p:spPr>
          <a:xfrm>
            <a:off x="9966949" y="1124521"/>
            <a:ext cx="1716881" cy="1748401"/>
          </a:xfrm>
          <a:custGeom>
            <a:avLst/>
            <a:gdLst>
              <a:gd name="connsiteX0" fmla="*/ 1250248 w 2165783"/>
              <a:gd name="connsiteY0" fmla="*/ 2165813 h 2165813"/>
              <a:gd name="connsiteX1" fmla="*/ 2165783 w 2165783"/>
              <a:gd name="connsiteY1" fmla="*/ 590676 h 2165813"/>
              <a:gd name="connsiteX2" fmla="*/ 1545582 w 2165783"/>
              <a:gd name="connsiteY2" fmla="*/ 0 h 2165813"/>
              <a:gd name="connsiteX3" fmla="*/ 0 w 2165783"/>
              <a:gd name="connsiteY3" fmla="*/ 19689 h 2165813"/>
              <a:gd name="connsiteX4" fmla="*/ 1250248 w 2165783"/>
              <a:gd name="connsiteY4" fmla="*/ 2165813 h 2165813"/>
              <a:gd name="connsiteX0" fmla="*/ 1250248 w 2136250"/>
              <a:gd name="connsiteY0" fmla="*/ 2165813 h 2165813"/>
              <a:gd name="connsiteX1" fmla="*/ 2136250 w 2136250"/>
              <a:gd name="connsiteY1" fmla="*/ 689122 h 2165813"/>
              <a:gd name="connsiteX2" fmla="*/ 1545582 w 2136250"/>
              <a:gd name="connsiteY2" fmla="*/ 0 h 2165813"/>
              <a:gd name="connsiteX3" fmla="*/ 0 w 2136250"/>
              <a:gd name="connsiteY3" fmla="*/ 19689 h 2165813"/>
              <a:gd name="connsiteX4" fmla="*/ 1250248 w 2136250"/>
              <a:gd name="connsiteY4" fmla="*/ 2165813 h 2165813"/>
              <a:gd name="connsiteX0" fmla="*/ 1250248 w 2077183"/>
              <a:gd name="connsiteY0" fmla="*/ 2165813 h 2165813"/>
              <a:gd name="connsiteX1" fmla="*/ 2077183 w 2077183"/>
              <a:gd name="connsiteY1" fmla="*/ 797413 h 2165813"/>
              <a:gd name="connsiteX2" fmla="*/ 1545582 w 2077183"/>
              <a:gd name="connsiteY2" fmla="*/ 0 h 2165813"/>
              <a:gd name="connsiteX3" fmla="*/ 0 w 2077183"/>
              <a:gd name="connsiteY3" fmla="*/ 19689 h 2165813"/>
              <a:gd name="connsiteX4" fmla="*/ 1250248 w 2077183"/>
              <a:gd name="connsiteY4" fmla="*/ 2165813 h 2165813"/>
              <a:gd name="connsiteX0" fmla="*/ 1230559 w 2077183"/>
              <a:gd name="connsiteY0" fmla="*/ 2136279 h 2136279"/>
              <a:gd name="connsiteX1" fmla="*/ 2077183 w 2077183"/>
              <a:gd name="connsiteY1" fmla="*/ 797413 h 2136279"/>
              <a:gd name="connsiteX2" fmla="*/ 1545582 w 2077183"/>
              <a:gd name="connsiteY2" fmla="*/ 0 h 2136279"/>
              <a:gd name="connsiteX3" fmla="*/ 0 w 2077183"/>
              <a:gd name="connsiteY3" fmla="*/ 19689 h 2136279"/>
              <a:gd name="connsiteX4" fmla="*/ 1230559 w 2077183"/>
              <a:gd name="connsiteY4" fmla="*/ 2136279 h 2136279"/>
              <a:gd name="connsiteX0" fmla="*/ 1260092 w 2106716"/>
              <a:gd name="connsiteY0" fmla="*/ 2155969 h 2155969"/>
              <a:gd name="connsiteX1" fmla="*/ 2106716 w 2106716"/>
              <a:gd name="connsiteY1" fmla="*/ 817103 h 2155969"/>
              <a:gd name="connsiteX2" fmla="*/ 1575115 w 2106716"/>
              <a:gd name="connsiteY2" fmla="*/ 19690 h 2155969"/>
              <a:gd name="connsiteX3" fmla="*/ 0 w 2106716"/>
              <a:gd name="connsiteY3" fmla="*/ 0 h 2155969"/>
              <a:gd name="connsiteX4" fmla="*/ 1260092 w 2106716"/>
              <a:gd name="connsiteY4" fmla="*/ 2155969 h 2155969"/>
              <a:gd name="connsiteX0" fmla="*/ 1299470 w 2146094"/>
              <a:gd name="connsiteY0" fmla="*/ 2155969 h 2155969"/>
              <a:gd name="connsiteX1" fmla="*/ 2146094 w 2146094"/>
              <a:gd name="connsiteY1" fmla="*/ 817103 h 2155969"/>
              <a:gd name="connsiteX2" fmla="*/ 1614493 w 2146094"/>
              <a:gd name="connsiteY2" fmla="*/ 19690 h 2155969"/>
              <a:gd name="connsiteX3" fmla="*/ 0 w 2146094"/>
              <a:gd name="connsiteY3" fmla="*/ 0 h 2155969"/>
              <a:gd name="connsiteX4" fmla="*/ 1299470 w 2146094"/>
              <a:gd name="connsiteY4" fmla="*/ 2155969 h 2155969"/>
              <a:gd name="connsiteX0" fmla="*/ 1309315 w 2146094"/>
              <a:gd name="connsiteY0" fmla="*/ 2185502 h 2185502"/>
              <a:gd name="connsiteX1" fmla="*/ 2146094 w 2146094"/>
              <a:gd name="connsiteY1" fmla="*/ 817103 h 2185502"/>
              <a:gd name="connsiteX2" fmla="*/ 1614493 w 2146094"/>
              <a:gd name="connsiteY2" fmla="*/ 19690 h 2185502"/>
              <a:gd name="connsiteX3" fmla="*/ 0 w 2146094"/>
              <a:gd name="connsiteY3" fmla="*/ 0 h 2185502"/>
              <a:gd name="connsiteX4" fmla="*/ 1309315 w 2146094"/>
              <a:gd name="connsiteY4" fmla="*/ 2185502 h 218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6094" h="2185502">
                <a:moveTo>
                  <a:pt x="1309315" y="2185502"/>
                </a:moveTo>
                <a:lnTo>
                  <a:pt x="2146094" y="817103"/>
                </a:lnTo>
                <a:lnTo>
                  <a:pt x="1614493" y="19690"/>
                </a:lnTo>
                <a:lnTo>
                  <a:pt x="0" y="0"/>
                </a:lnTo>
                <a:lnTo>
                  <a:pt x="1309315" y="2185502"/>
                </a:lnTo>
                <a:close/>
              </a:path>
            </a:pathLst>
          </a:cu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           </a:t>
            </a:r>
          </a:p>
          <a:p>
            <a:pPr algn="ctr"/>
            <a:endParaRPr lang="es-ES" sz="2400" dirty="0"/>
          </a:p>
          <a:p>
            <a:pPr algn="ctr"/>
            <a:endParaRPr lang="es-ES" sz="2400" dirty="0"/>
          </a:p>
        </p:txBody>
      </p:sp>
      <p:sp>
        <p:nvSpPr>
          <p:cNvPr id="5" name="Forma libre 4"/>
          <p:cNvSpPr>
            <a:spLocks noChangeAspect="1"/>
          </p:cNvSpPr>
          <p:nvPr/>
        </p:nvSpPr>
        <p:spPr>
          <a:xfrm rot="10800000">
            <a:off x="7821453" y="3265894"/>
            <a:ext cx="1716875" cy="1748401"/>
          </a:xfrm>
          <a:custGeom>
            <a:avLst/>
            <a:gdLst>
              <a:gd name="connsiteX0" fmla="*/ 1250248 w 2165783"/>
              <a:gd name="connsiteY0" fmla="*/ 2165813 h 2165813"/>
              <a:gd name="connsiteX1" fmla="*/ 2165783 w 2165783"/>
              <a:gd name="connsiteY1" fmla="*/ 590676 h 2165813"/>
              <a:gd name="connsiteX2" fmla="*/ 1545582 w 2165783"/>
              <a:gd name="connsiteY2" fmla="*/ 0 h 2165813"/>
              <a:gd name="connsiteX3" fmla="*/ 0 w 2165783"/>
              <a:gd name="connsiteY3" fmla="*/ 19689 h 2165813"/>
              <a:gd name="connsiteX4" fmla="*/ 1250248 w 2165783"/>
              <a:gd name="connsiteY4" fmla="*/ 2165813 h 2165813"/>
              <a:gd name="connsiteX0" fmla="*/ 1250248 w 2136250"/>
              <a:gd name="connsiteY0" fmla="*/ 2165813 h 2165813"/>
              <a:gd name="connsiteX1" fmla="*/ 2136250 w 2136250"/>
              <a:gd name="connsiteY1" fmla="*/ 689122 h 2165813"/>
              <a:gd name="connsiteX2" fmla="*/ 1545582 w 2136250"/>
              <a:gd name="connsiteY2" fmla="*/ 0 h 2165813"/>
              <a:gd name="connsiteX3" fmla="*/ 0 w 2136250"/>
              <a:gd name="connsiteY3" fmla="*/ 19689 h 2165813"/>
              <a:gd name="connsiteX4" fmla="*/ 1250248 w 2136250"/>
              <a:gd name="connsiteY4" fmla="*/ 2165813 h 2165813"/>
              <a:gd name="connsiteX0" fmla="*/ 1250248 w 2077183"/>
              <a:gd name="connsiteY0" fmla="*/ 2165813 h 2165813"/>
              <a:gd name="connsiteX1" fmla="*/ 2077183 w 2077183"/>
              <a:gd name="connsiteY1" fmla="*/ 797413 h 2165813"/>
              <a:gd name="connsiteX2" fmla="*/ 1545582 w 2077183"/>
              <a:gd name="connsiteY2" fmla="*/ 0 h 2165813"/>
              <a:gd name="connsiteX3" fmla="*/ 0 w 2077183"/>
              <a:gd name="connsiteY3" fmla="*/ 19689 h 2165813"/>
              <a:gd name="connsiteX4" fmla="*/ 1250248 w 2077183"/>
              <a:gd name="connsiteY4" fmla="*/ 2165813 h 2165813"/>
              <a:gd name="connsiteX0" fmla="*/ 1230559 w 2077183"/>
              <a:gd name="connsiteY0" fmla="*/ 2136279 h 2136279"/>
              <a:gd name="connsiteX1" fmla="*/ 2077183 w 2077183"/>
              <a:gd name="connsiteY1" fmla="*/ 797413 h 2136279"/>
              <a:gd name="connsiteX2" fmla="*/ 1545582 w 2077183"/>
              <a:gd name="connsiteY2" fmla="*/ 0 h 2136279"/>
              <a:gd name="connsiteX3" fmla="*/ 0 w 2077183"/>
              <a:gd name="connsiteY3" fmla="*/ 19689 h 2136279"/>
              <a:gd name="connsiteX4" fmla="*/ 1230559 w 2077183"/>
              <a:gd name="connsiteY4" fmla="*/ 2136279 h 2136279"/>
              <a:gd name="connsiteX0" fmla="*/ 1260092 w 2106716"/>
              <a:gd name="connsiteY0" fmla="*/ 2155969 h 2155969"/>
              <a:gd name="connsiteX1" fmla="*/ 2106716 w 2106716"/>
              <a:gd name="connsiteY1" fmla="*/ 817103 h 2155969"/>
              <a:gd name="connsiteX2" fmla="*/ 1575115 w 2106716"/>
              <a:gd name="connsiteY2" fmla="*/ 19690 h 2155969"/>
              <a:gd name="connsiteX3" fmla="*/ 0 w 2106716"/>
              <a:gd name="connsiteY3" fmla="*/ 0 h 2155969"/>
              <a:gd name="connsiteX4" fmla="*/ 1260092 w 2106716"/>
              <a:gd name="connsiteY4" fmla="*/ 2155969 h 2155969"/>
              <a:gd name="connsiteX0" fmla="*/ 1299470 w 2146094"/>
              <a:gd name="connsiteY0" fmla="*/ 2155969 h 2155969"/>
              <a:gd name="connsiteX1" fmla="*/ 2146094 w 2146094"/>
              <a:gd name="connsiteY1" fmla="*/ 817103 h 2155969"/>
              <a:gd name="connsiteX2" fmla="*/ 1614493 w 2146094"/>
              <a:gd name="connsiteY2" fmla="*/ 19690 h 2155969"/>
              <a:gd name="connsiteX3" fmla="*/ 0 w 2146094"/>
              <a:gd name="connsiteY3" fmla="*/ 0 h 2155969"/>
              <a:gd name="connsiteX4" fmla="*/ 1299470 w 2146094"/>
              <a:gd name="connsiteY4" fmla="*/ 2155969 h 2155969"/>
              <a:gd name="connsiteX0" fmla="*/ 1309315 w 2146094"/>
              <a:gd name="connsiteY0" fmla="*/ 2185502 h 2185502"/>
              <a:gd name="connsiteX1" fmla="*/ 2146094 w 2146094"/>
              <a:gd name="connsiteY1" fmla="*/ 817103 h 2185502"/>
              <a:gd name="connsiteX2" fmla="*/ 1614493 w 2146094"/>
              <a:gd name="connsiteY2" fmla="*/ 19690 h 2185502"/>
              <a:gd name="connsiteX3" fmla="*/ 0 w 2146094"/>
              <a:gd name="connsiteY3" fmla="*/ 0 h 2185502"/>
              <a:gd name="connsiteX4" fmla="*/ 1309315 w 2146094"/>
              <a:gd name="connsiteY4" fmla="*/ 2185502 h 2185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6094" h="2185502">
                <a:moveTo>
                  <a:pt x="1309315" y="2185502"/>
                </a:moveTo>
                <a:lnTo>
                  <a:pt x="2146094" y="817103"/>
                </a:lnTo>
                <a:lnTo>
                  <a:pt x="1614493" y="19690"/>
                </a:lnTo>
                <a:lnTo>
                  <a:pt x="0" y="0"/>
                </a:lnTo>
                <a:lnTo>
                  <a:pt x="1309315" y="2185502"/>
                </a:lnTo>
                <a:close/>
              </a:path>
            </a:pathLst>
          </a:custGeom>
          <a:solidFill>
            <a:srgbClr val="76CDEF"/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6" name="Forma libre 5"/>
          <p:cNvSpPr>
            <a:spLocks noChangeAspect="1"/>
          </p:cNvSpPr>
          <p:nvPr/>
        </p:nvSpPr>
        <p:spPr>
          <a:xfrm>
            <a:off x="7823823" y="2063809"/>
            <a:ext cx="1386109" cy="2189043"/>
          </a:xfrm>
          <a:custGeom>
            <a:avLst/>
            <a:gdLst>
              <a:gd name="connsiteX0" fmla="*/ 1476671 w 1476671"/>
              <a:gd name="connsiteY0" fmla="*/ 0 h 2451307"/>
              <a:gd name="connsiteX1" fmla="*/ 0 w 1476671"/>
              <a:gd name="connsiteY1" fmla="*/ 9844 h 2451307"/>
              <a:gd name="connsiteX2" fmla="*/ 9844 w 1476671"/>
              <a:gd name="connsiteY2" fmla="*/ 2451307 h 2451307"/>
              <a:gd name="connsiteX3" fmla="*/ 1476671 w 1476671"/>
              <a:gd name="connsiteY3" fmla="*/ 0 h 2451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6671" h="2451307">
                <a:moveTo>
                  <a:pt x="1476671" y="0"/>
                </a:moveTo>
                <a:lnTo>
                  <a:pt x="0" y="9844"/>
                </a:lnTo>
                <a:cubicBezTo>
                  <a:pt x="3281" y="823665"/>
                  <a:pt x="6563" y="1637486"/>
                  <a:pt x="9844" y="2451307"/>
                </a:cubicBezTo>
                <a:lnTo>
                  <a:pt x="1476671" y="0"/>
                </a:lnTo>
                <a:close/>
              </a:path>
            </a:pathLst>
          </a:cu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7" name="Forma libre 6"/>
          <p:cNvSpPr>
            <a:spLocks noChangeAspect="1"/>
          </p:cNvSpPr>
          <p:nvPr/>
        </p:nvSpPr>
        <p:spPr>
          <a:xfrm rot="10800000">
            <a:off x="9060674" y="4106901"/>
            <a:ext cx="2646193" cy="898587"/>
          </a:xfrm>
          <a:custGeom>
            <a:avLst/>
            <a:gdLst>
              <a:gd name="connsiteX0" fmla="*/ 2815519 w 2815519"/>
              <a:gd name="connsiteY0" fmla="*/ 1063217 h 1082906"/>
              <a:gd name="connsiteX1" fmla="*/ 0 w 2815519"/>
              <a:gd name="connsiteY1" fmla="*/ 1082906 h 1082906"/>
              <a:gd name="connsiteX2" fmla="*/ 541446 w 2815519"/>
              <a:gd name="connsiteY2" fmla="*/ 0 h 1082906"/>
              <a:gd name="connsiteX3" fmla="*/ 2205162 w 2815519"/>
              <a:gd name="connsiteY3" fmla="*/ 29533 h 1082906"/>
              <a:gd name="connsiteX4" fmla="*/ 2815519 w 2815519"/>
              <a:gd name="connsiteY4" fmla="*/ 1063217 h 1082906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541446 w 2815519"/>
              <a:gd name="connsiteY2" fmla="*/ 19690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15519 w 2815519"/>
              <a:gd name="connsiteY0" fmla="*/ 1092751 h 1112440"/>
              <a:gd name="connsiteX1" fmla="*/ 0 w 2815519"/>
              <a:gd name="connsiteY1" fmla="*/ 1112440 h 1112440"/>
              <a:gd name="connsiteX2" fmla="*/ 570979 w 2815519"/>
              <a:gd name="connsiteY2" fmla="*/ 0 h 1112440"/>
              <a:gd name="connsiteX3" fmla="*/ 2185473 w 2815519"/>
              <a:gd name="connsiteY3" fmla="*/ 9844 h 1112440"/>
              <a:gd name="connsiteX4" fmla="*/ 2815519 w 2815519"/>
              <a:gd name="connsiteY4" fmla="*/ 1092751 h 1112440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570979 w 2815519"/>
              <a:gd name="connsiteY2" fmla="*/ 29534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15519 w 2815519"/>
              <a:gd name="connsiteY0" fmla="*/ 1092752 h 1112441"/>
              <a:gd name="connsiteX1" fmla="*/ 0 w 2815519"/>
              <a:gd name="connsiteY1" fmla="*/ 1112441 h 1112441"/>
              <a:gd name="connsiteX2" fmla="*/ 600513 w 2815519"/>
              <a:gd name="connsiteY2" fmla="*/ 0 h 1112441"/>
              <a:gd name="connsiteX3" fmla="*/ 2185473 w 2815519"/>
              <a:gd name="connsiteY3" fmla="*/ 9845 h 1112441"/>
              <a:gd name="connsiteX4" fmla="*/ 2815519 w 2815519"/>
              <a:gd name="connsiteY4" fmla="*/ 1092752 h 1112441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590669 w 2815519"/>
              <a:gd name="connsiteY2" fmla="*/ 19689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15519 w 2815519"/>
              <a:gd name="connsiteY0" fmla="*/ 1092752 h 1112441"/>
              <a:gd name="connsiteX1" fmla="*/ 0 w 2815519"/>
              <a:gd name="connsiteY1" fmla="*/ 1112441 h 1112441"/>
              <a:gd name="connsiteX2" fmla="*/ 610358 w 2815519"/>
              <a:gd name="connsiteY2" fmla="*/ 0 h 1112441"/>
              <a:gd name="connsiteX3" fmla="*/ 2185473 w 2815519"/>
              <a:gd name="connsiteY3" fmla="*/ 9845 h 1112441"/>
              <a:gd name="connsiteX4" fmla="*/ 2815519 w 2815519"/>
              <a:gd name="connsiteY4" fmla="*/ 1092752 h 1112441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600513 w 2815519"/>
              <a:gd name="connsiteY2" fmla="*/ 19689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54897 w 2854897"/>
              <a:gd name="connsiteY0" fmla="*/ 1102596 h 1102596"/>
              <a:gd name="connsiteX1" fmla="*/ 0 w 2854897"/>
              <a:gd name="connsiteY1" fmla="*/ 1102596 h 1102596"/>
              <a:gd name="connsiteX2" fmla="*/ 600513 w 2854897"/>
              <a:gd name="connsiteY2" fmla="*/ 19689 h 1102596"/>
              <a:gd name="connsiteX3" fmla="*/ 2185473 w 2854897"/>
              <a:gd name="connsiteY3" fmla="*/ 0 h 1102596"/>
              <a:gd name="connsiteX4" fmla="*/ 2854897 w 2854897"/>
              <a:gd name="connsiteY4" fmla="*/ 1102596 h 1102596"/>
              <a:gd name="connsiteX0" fmla="*/ 2854897 w 2854897"/>
              <a:gd name="connsiteY0" fmla="*/ 1122285 h 1122285"/>
              <a:gd name="connsiteX1" fmla="*/ 0 w 2854897"/>
              <a:gd name="connsiteY1" fmla="*/ 1122285 h 1122285"/>
              <a:gd name="connsiteX2" fmla="*/ 600513 w 2854897"/>
              <a:gd name="connsiteY2" fmla="*/ 0 h 1122285"/>
              <a:gd name="connsiteX3" fmla="*/ 2185473 w 2854897"/>
              <a:gd name="connsiteY3" fmla="*/ 19689 h 1122285"/>
              <a:gd name="connsiteX4" fmla="*/ 2854897 w 2854897"/>
              <a:gd name="connsiteY4" fmla="*/ 1122285 h 1122285"/>
              <a:gd name="connsiteX0" fmla="*/ 2854897 w 2854897"/>
              <a:gd name="connsiteY0" fmla="*/ 1141974 h 1141974"/>
              <a:gd name="connsiteX1" fmla="*/ 0 w 2854897"/>
              <a:gd name="connsiteY1" fmla="*/ 1141974 h 1141974"/>
              <a:gd name="connsiteX2" fmla="*/ 600513 w 2854897"/>
              <a:gd name="connsiteY2" fmla="*/ 19689 h 1141974"/>
              <a:gd name="connsiteX3" fmla="*/ 2253447 w 2854897"/>
              <a:gd name="connsiteY3" fmla="*/ 0 h 1141974"/>
              <a:gd name="connsiteX4" fmla="*/ 2854897 w 2854897"/>
              <a:gd name="connsiteY4" fmla="*/ 1141974 h 1141974"/>
              <a:gd name="connsiteX0" fmla="*/ 2854897 w 2854897"/>
              <a:gd name="connsiteY0" fmla="*/ 1141974 h 1141974"/>
              <a:gd name="connsiteX1" fmla="*/ 0 w 2854897"/>
              <a:gd name="connsiteY1" fmla="*/ 1141974 h 1141974"/>
              <a:gd name="connsiteX2" fmla="*/ 600513 w 2854897"/>
              <a:gd name="connsiteY2" fmla="*/ 19689 h 1141974"/>
              <a:gd name="connsiteX3" fmla="*/ 2287434 w 2854897"/>
              <a:gd name="connsiteY3" fmla="*/ 0 h 1141974"/>
              <a:gd name="connsiteX4" fmla="*/ 2854897 w 2854897"/>
              <a:gd name="connsiteY4" fmla="*/ 1141974 h 11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4897" h="1141974">
                <a:moveTo>
                  <a:pt x="2854897" y="1141974"/>
                </a:moveTo>
                <a:lnTo>
                  <a:pt x="0" y="1141974"/>
                </a:lnTo>
                <a:lnTo>
                  <a:pt x="600513" y="19689"/>
                </a:lnTo>
                <a:lnTo>
                  <a:pt x="2287434" y="0"/>
                </a:lnTo>
                <a:lnTo>
                  <a:pt x="2854897" y="1141974"/>
                </a:lnTo>
                <a:close/>
              </a:path>
            </a:pathLst>
          </a:cu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/>
          </a:p>
        </p:txBody>
      </p:sp>
      <p:sp>
        <p:nvSpPr>
          <p:cNvPr id="8" name="Forma libre 7"/>
          <p:cNvSpPr>
            <a:spLocks noChangeAspect="1"/>
          </p:cNvSpPr>
          <p:nvPr/>
        </p:nvSpPr>
        <p:spPr>
          <a:xfrm rot="10800000">
            <a:off x="10361726" y="1881931"/>
            <a:ext cx="1330972" cy="2189043"/>
          </a:xfrm>
          <a:custGeom>
            <a:avLst/>
            <a:gdLst>
              <a:gd name="connsiteX0" fmla="*/ 1476671 w 1476671"/>
              <a:gd name="connsiteY0" fmla="*/ 0 h 2451307"/>
              <a:gd name="connsiteX1" fmla="*/ 0 w 1476671"/>
              <a:gd name="connsiteY1" fmla="*/ 9844 h 2451307"/>
              <a:gd name="connsiteX2" fmla="*/ 9844 w 1476671"/>
              <a:gd name="connsiteY2" fmla="*/ 2451307 h 2451307"/>
              <a:gd name="connsiteX3" fmla="*/ 1476671 w 1476671"/>
              <a:gd name="connsiteY3" fmla="*/ 0 h 2451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6671" h="2451307">
                <a:moveTo>
                  <a:pt x="1476671" y="0"/>
                </a:moveTo>
                <a:lnTo>
                  <a:pt x="0" y="9844"/>
                </a:lnTo>
                <a:cubicBezTo>
                  <a:pt x="3281" y="823665"/>
                  <a:pt x="6563" y="1637486"/>
                  <a:pt x="9844" y="2451307"/>
                </a:cubicBezTo>
                <a:lnTo>
                  <a:pt x="1476671" y="0"/>
                </a:lnTo>
                <a:close/>
              </a:path>
            </a:pathLst>
          </a:cu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1771" t="17527" r="38964" b="30868"/>
          <a:stretch/>
        </p:blipFill>
        <p:spPr>
          <a:xfrm>
            <a:off x="8853889" y="2716970"/>
            <a:ext cx="1767771" cy="81782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CuadroTexto 9"/>
          <p:cNvSpPr txBox="1"/>
          <p:nvPr/>
        </p:nvSpPr>
        <p:spPr>
          <a:xfrm>
            <a:off x="8853890" y="3565957"/>
            <a:ext cx="183158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33" dirty="0">
                <a:solidFill>
                  <a:schemeClr val="bg1"/>
                </a:solidFill>
                <a:latin typeface="Arial Rounded MT Bold"/>
                <a:cs typeface="Arial Rounded MT Bold"/>
              </a:rPr>
              <a:t>IES Las Salinas </a:t>
            </a:r>
          </a:p>
        </p:txBody>
      </p:sp>
      <p:sp>
        <p:nvSpPr>
          <p:cNvPr id="11" name="Forma libre 10"/>
          <p:cNvSpPr>
            <a:spLocks noChangeAspect="1"/>
          </p:cNvSpPr>
          <p:nvPr/>
        </p:nvSpPr>
        <p:spPr>
          <a:xfrm>
            <a:off x="7825797" y="1138291"/>
            <a:ext cx="2646199" cy="898587"/>
          </a:xfrm>
          <a:custGeom>
            <a:avLst/>
            <a:gdLst>
              <a:gd name="connsiteX0" fmla="*/ 2815519 w 2815519"/>
              <a:gd name="connsiteY0" fmla="*/ 1063217 h 1082906"/>
              <a:gd name="connsiteX1" fmla="*/ 0 w 2815519"/>
              <a:gd name="connsiteY1" fmla="*/ 1082906 h 1082906"/>
              <a:gd name="connsiteX2" fmla="*/ 541446 w 2815519"/>
              <a:gd name="connsiteY2" fmla="*/ 0 h 1082906"/>
              <a:gd name="connsiteX3" fmla="*/ 2205162 w 2815519"/>
              <a:gd name="connsiteY3" fmla="*/ 29533 h 1082906"/>
              <a:gd name="connsiteX4" fmla="*/ 2815519 w 2815519"/>
              <a:gd name="connsiteY4" fmla="*/ 1063217 h 1082906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541446 w 2815519"/>
              <a:gd name="connsiteY2" fmla="*/ 19690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15519 w 2815519"/>
              <a:gd name="connsiteY0" fmla="*/ 1092751 h 1112440"/>
              <a:gd name="connsiteX1" fmla="*/ 0 w 2815519"/>
              <a:gd name="connsiteY1" fmla="*/ 1112440 h 1112440"/>
              <a:gd name="connsiteX2" fmla="*/ 570979 w 2815519"/>
              <a:gd name="connsiteY2" fmla="*/ 0 h 1112440"/>
              <a:gd name="connsiteX3" fmla="*/ 2185473 w 2815519"/>
              <a:gd name="connsiteY3" fmla="*/ 9844 h 1112440"/>
              <a:gd name="connsiteX4" fmla="*/ 2815519 w 2815519"/>
              <a:gd name="connsiteY4" fmla="*/ 1092751 h 1112440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570979 w 2815519"/>
              <a:gd name="connsiteY2" fmla="*/ 29534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15519 w 2815519"/>
              <a:gd name="connsiteY0" fmla="*/ 1092752 h 1112441"/>
              <a:gd name="connsiteX1" fmla="*/ 0 w 2815519"/>
              <a:gd name="connsiteY1" fmla="*/ 1112441 h 1112441"/>
              <a:gd name="connsiteX2" fmla="*/ 600513 w 2815519"/>
              <a:gd name="connsiteY2" fmla="*/ 0 h 1112441"/>
              <a:gd name="connsiteX3" fmla="*/ 2185473 w 2815519"/>
              <a:gd name="connsiteY3" fmla="*/ 9845 h 1112441"/>
              <a:gd name="connsiteX4" fmla="*/ 2815519 w 2815519"/>
              <a:gd name="connsiteY4" fmla="*/ 1092752 h 1112441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590669 w 2815519"/>
              <a:gd name="connsiteY2" fmla="*/ 19689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15519 w 2815519"/>
              <a:gd name="connsiteY0" fmla="*/ 1092752 h 1112441"/>
              <a:gd name="connsiteX1" fmla="*/ 0 w 2815519"/>
              <a:gd name="connsiteY1" fmla="*/ 1112441 h 1112441"/>
              <a:gd name="connsiteX2" fmla="*/ 610358 w 2815519"/>
              <a:gd name="connsiteY2" fmla="*/ 0 h 1112441"/>
              <a:gd name="connsiteX3" fmla="*/ 2185473 w 2815519"/>
              <a:gd name="connsiteY3" fmla="*/ 9845 h 1112441"/>
              <a:gd name="connsiteX4" fmla="*/ 2815519 w 2815519"/>
              <a:gd name="connsiteY4" fmla="*/ 1092752 h 1112441"/>
              <a:gd name="connsiteX0" fmla="*/ 2815519 w 2815519"/>
              <a:gd name="connsiteY0" fmla="*/ 1082907 h 1102596"/>
              <a:gd name="connsiteX1" fmla="*/ 0 w 2815519"/>
              <a:gd name="connsiteY1" fmla="*/ 1102596 h 1102596"/>
              <a:gd name="connsiteX2" fmla="*/ 600513 w 2815519"/>
              <a:gd name="connsiteY2" fmla="*/ 19689 h 1102596"/>
              <a:gd name="connsiteX3" fmla="*/ 2185473 w 2815519"/>
              <a:gd name="connsiteY3" fmla="*/ 0 h 1102596"/>
              <a:gd name="connsiteX4" fmla="*/ 2815519 w 2815519"/>
              <a:gd name="connsiteY4" fmla="*/ 1082907 h 1102596"/>
              <a:gd name="connsiteX0" fmla="*/ 2854897 w 2854897"/>
              <a:gd name="connsiteY0" fmla="*/ 1102596 h 1102596"/>
              <a:gd name="connsiteX1" fmla="*/ 0 w 2854897"/>
              <a:gd name="connsiteY1" fmla="*/ 1102596 h 1102596"/>
              <a:gd name="connsiteX2" fmla="*/ 600513 w 2854897"/>
              <a:gd name="connsiteY2" fmla="*/ 19689 h 1102596"/>
              <a:gd name="connsiteX3" fmla="*/ 2185473 w 2854897"/>
              <a:gd name="connsiteY3" fmla="*/ 0 h 1102596"/>
              <a:gd name="connsiteX4" fmla="*/ 2854897 w 2854897"/>
              <a:gd name="connsiteY4" fmla="*/ 1102596 h 1102596"/>
              <a:gd name="connsiteX0" fmla="*/ 2854897 w 2854897"/>
              <a:gd name="connsiteY0" fmla="*/ 1122285 h 1122285"/>
              <a:gd name="connsiteX1" fmla="*/ 0 w 2854897"/>
              <a:gd name="connsiteY1" fmla="*/ 1122285 h 1122285"/>
              <a:gd name="connsiteX2" fmla="*/ 600513 w 2854897"/>
              <a:gd name="connsiteY2" fmla="*/ 0 h 1122285"/>
              <a:gd name="connsiteX3" fmla="*/ 2185473 w 2854897"/>
              <a:gd name="connsiteY3" fmla="*/ 19689 h 1122285"/>
              <a:gd name="connsiteX4" fmla="*/ 2854897 w 2854897"/>
              <a:gd name="connsiteY4" fmla="*/ 1122285 h 1122285"/>
              <a:gd name="connsiteX0" fmla="*/ 2854897 w 2854897"/>
              <a:gd name="connsiteY0" fmla="*/ 1141974 h 1141974"/>
              <a:gd name="connsiteX1" fmla="*/ 0 w 2854897"/>
              <a:gd name="connsiteY1" fmla="*/ 1141974 h 1141974"/>
              <a:gd name="connsiteX2" fmla="*/ 600513 w 2854897"/>
              <a:gd name="connsiteY2" fmla="*/ 19689 h 1141974"/>
              <a:gd name="connsiteX3" fmla="*/ 2253447 w 2854897"/>
              <a:gd name="connsiteY3" fmla="*/ 0 h 1141974"/>
              <a:gd name="connsiteX4" fmla="*/ 2854897 w 2854897"/>
              <a:gd name="connsiteY4" fmla="*/ 1141974 h 1141974"/>
              <a:gd name="connsiteX0" fmla="*/ 2854897 w 2854897"/>
              <a:gd name="connsiteY0" fmla="*/ 1141974 h 1141974"/>
              <a:gd name="connsiteX1" fmla="*/ 0 w 2854897"/>
              <a:gd name="connsiteY1" fmla="*/ 1141974 h 1141974"/>
              <a:gd name="connsiteX2" fmla="*/ 600513 w 2854897"/>
              <a:gd name="connsiteY2" fmla="*/ 19689 h 1141974"/>
              <a:gd name="connsiteX3" fmla="*/ 2287434 w 2854897"/>
              <a:gd name="connsiteY3" fmla="*/ 0 h 1141974"/>
              <a:gd name="connsiteX4" fmla="*/ 2854897 w 2854897"/>
              <a:gd name="connsiteY4" fmla="*/ 1141974 h 1141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4897" h="1141974">
                <a:moveTo>
                  <a:pt x="2854897" y="1141974"/>
                </a:moveTo>
                <a:lnTo>
                  <a:pt x="0" y="1141974"/>
                </a:lnTo>
                <a:lnTo>
                  <a:pt x="600513" y="19689"/>
                </a:lnTo>
                <a:lnTo>
                  <a:pt x="2287434" y="0"/>
                </a:lnTo>
                <a:lnTo>
                  <a:pt x="2854897" y="1141974"/>
                </a:lnTo>
                <a:close/>
              </a:path>
            </a:pathLst>
          </a:cu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dirty="0"/>
          </a:p>
        </p:txBody>
      </p:sp>
      <p:sp>
        <p:nvSpPr>
          <p:cNvPr id="12" name="Rectángulo 11"/>
          <p:cNvSpPr/>
          <p:nvPr/>
        </p:nvSpPr>
        <p:spPr>
          <a:xfrm>
            <a:off x="8176210" y="1431440"/>
            <a:ext cx="188408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CONCEPTUALIZACIÓN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10171757" y="1469169"/>
            <a:ext cx="1520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ADMINISTRACIÓN </a:t>
            </a:r>
          </a:p>
          <a:p>
            <a:pPr algn="ctr"/>
            <a:r>
              <a:rPr lang="es-ES" sz="1200" dirty="0"/>
              <a:t>Y GESTIÓN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0434342" y="3660840"/>
            <a:ext cx="13884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ORGANIZACIÓN   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9174802" y="4320474"/>
            <a:ext cx="23277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COMUNICACIÓN</a:t>
            </a:r>
          </a:p>
          <a:p>
            <a:pPr algn="ctr"/>
            <a:r>
              <a:rPr lang="es-ES" sz="1200" dirty="0"/>
              <a:t>Y MARKETING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7993230" y="4406349"/>
            <a:ext cx="11450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PEDAGÓGICO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7720815" y="2154826"/>
            <a:ext cx="12353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EXPERIENCIAL   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8853890" y="2387846"/>
            <a:ext cx="183158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33" dirty="0">
                <a:solidFill>
                  <a:schemeClr val="bg1"/>
                </a:solidFill>
                <a:latin typeface="Arial Rounded MT Bold"/>
                <a:cs typeface="Arial Rounded MT Bold"/>
              </a:rPr>
              <a:t>SISTEMAS</a:t>
            </a:r>
          </a:p>
        </p:txBody>
      </p:sp>
      <p:sp>
        <p:nvSpPr>
          <p:cNvPr id="19" name="Hexágono 18"/>
          <p:cNvSpPr/>
          <p:nvPr/>
        </p:nvSpPr>
        <p:spPr>
          <a:xfrm>
            <a:off x="8029723" y="2983294"/>
            <a:ext cx="1728192" cy="1344149"/>
          </a:xfrm>
          <a:prstGeom prst="hexagon">
            <a:avLst>
              <a:gd name="adj" fmla="val 31646"/>
              <a:gd name="vf" fmla="val 115470"/>
            </a:avLst>
          </a:prstGeom>
          <a:solidFill>
            <a:srgbClr val="8EDD0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rgbClr val="FFFFFF"/>
                </a:solidFill>
              </a:rPr>
              <a:t>RELACIONAL</a:t>
            </a:r>
          </a:p>
        </p:txBody>
      </p:sp>
      <p:pic>
        <p:nvPicPr>
          <p:cNvPr id="20" name="Imagen 19" descr="27f3ff_802840f3d1654fec9ff8629df7eee4a0-mv2_d_5906_2843_s_4_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8" t="1153" r="19576" b="2473"/>
          <a:stretch/>
        </p:blipFill>
        <p:spPr>
          <a:xfrm>
            <a:off x="4964560" y="1693184"/>
            <a:ext cx="2454715" cy="2208832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6379254" y="4094459"/>
            <a:ext cx="1728192" cy="809851"/>
          </a:xfrm>
          <a:prstGeom prst="rect">
            <a:avLst/>
          </a:prstGeom>
        </p:spPr>
      </p:pic>
      <p:pic>
        <p:nvPicPr>
          <p:cNvPr id="22" name="Imagen 21" descr="27f3ff_a6096786bdd14544a40781ee9a5fbff3-mv2_d_1667_1530_s_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95" y="2063127"/>
            <a:ext cx="4513263" cy="4142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2169" flipH="1">
            <a:off x="3428657" y="1010308"/>
            <a:ext cx="1920013" cy="91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21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1CBD5E0-8ABB-AC43-864F-F20B0E7040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68" r="-1" b="14172"/>
          <a:stretch/>
        </p:blipFill>
        <p:spPr>
          <a:xfrm>
            <a:off x="5419264" y="3265080"/>
            <a:ext cx="6129269" cy="359292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AEAE920-CF22-5049-A2BD-F93D627EC1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019" r="1" b="1"/>
          <a:stretch/>
        </p:blipFill>
        <p:spPr>
          <a:xfrm>
            <a:off x="643467" y="-5"/>
            <a:ext cx="6082711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97C36FC-DEAA-4DCA-B0AB-7F9357FA4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7045" y="643467"/>
            <a:ext cx="4661488" cy="246074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78C38CD-A630-49FF-8417-6792A2B13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6BC97B2-4297-1D40-A7E2-A1B31B9724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381" y="4219553"/>
            <a:ext cx="2763103" cy="1877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D863F4B5-F4FC-8246-B6BC-E69F7C9EC94E}"/>
              </a:ext>
            </a:extLst>
          </p:cNvPr>
          <p:cNvSpPr txBox="1"/>
          <p:nvPr/>
        </p:nvSpPr>
        <p:spPr>
          <a:xfrm>
            <a:off x="7047049" y="1329075"/>
            <a:ext cx="4341479" cy="1261884"/>
          </a:xfrm>
          <a:prstGeom prst="rect">
            <a:avLst/>
          </a:prstGeom>
          <a:noFill/>
          <a:effectLst>
            <a:outerShdw blurRad="50800" dist="889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</a:rPr>
              <a:t>La mejor manera de empezar</a:t>
            </a:r>
          </a:p>
          <a:p>
            <a:pPr algn="ctr"/>
            <a:r>
              <a:rPr lang="es-ES" sz="2400" dirty="0">
                <a:solidFill>
                  <a:schemeClr val="bg1"/>
                </a:solidFill>
              </a:rPr>
              <a:t>es con un buen </a:t>
            </a:r>
          </a:p>
          <a:p>
            <a:pPr algn="ctr"/>
            <a:r>
              <a:rPr lang="es-ES" sz="2800" b="1" dirty="0">
                <a:solidFill>
                  <a:schemeClr val="bg1"/>
                </a:solidFill>
              </a:rPr>
              <a:t>RECIBIMIENTO</a:t>
            </a:r>
          </a:p>
        </p:txBody>
      </p:sp>
    </p:spTree>
    <p:extLst>
      <p:ext uri="{BB962C8B-B14F-4D97-AF65-F5344CB8AC3E}">
        <p14:creationId xmlns:p14="http://schemas.microsoft.com/office/powerpoint/2010/main" val="374404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ángulo 58">
            <a:extLst>
              <a:ext uri="{FF2B5EF4-FFF2-40B4-BE49-F238E27FC236}">
                <a16:creationId xmlns:a16="http://schemas.microsoft.com/office/drawing/2014/main" id="{5647A256-6F5E-724F-A503-8AA47F2B513F}"/>
              </a:ext>
            </a:extLst>
          </p:cNvPr>
          <p:cNvSpPr/>
          <p:nvPr/>
        </p:nvSpPr>
        <p:spPr>
          <a:xfrm>
            <a:off x="-63417" y="-63393"/>
            <a:ext cx="12332874" cy="6984786"/>
          </a:xfrm>
          <a:prstGeom prst="rect">
            <a:avLst/>
          </a:prstGeom>
          <a:solidFill>
            <a:schemeClr val="tx1">
              <a:alpha val="61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Rectángulo redondeado 54">
            <a:extLst>
              <a:ext uri="{FF2B5EF4-FFF2-40B4-BE49-F238E27FC236}">
                <a16:creationId xmlns:a16="http://schemas.microsoft.com/office/drawing/2014/main" id="{F75CC09F-64FB-C84F-B4DF-74DE79EAAFB4}"/>
              </a:ext>
            </a:extLst>
          </p:cNvPr>
          <p:cNvSpPr/>
          <p:nvPr/>
        </p:nvSpPr>
        <p:spPr>
          <a:xfrm>
            <a:off x="126848" y="2407982"/>
            <a:ext cx="11829521" cy="3019825"/>
          </a:xfrm>
          <a:prstGeom prst="roundRect">
            <a:avLst>
              <a:gd name="adj" fmla="val 9542"/>
            </a:avLst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4FF1DB7-BAAF-C344-9222-5056499C4444}"/>
              </a:ext>
            </a:extLst>
          </p:cNvPr>
          <p:cNvSpPr txBox="1"/>
          <p:nvPr/>
        </p:nvSpPr>
        <p:spPr>
          <a:xfrm>
            <a:off x="1420756" y="269639"/>
            <a:ext cx="9364528" cy="193899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4000" dirty="0">
                <a:solidFill>
                  <a:srgbClr val="FFFFFF"/>
                </a:solidFill>
                <a:latin typeface="DokChampa" panose="020B0604020202020204" pitchFamily="34" charset="0"/>
                <a:cs typeface="DokChampa" panose="020B0604020202020204" pitchFamily="34" charset="0"/>
              </a:rPr>
              <a:t>PRINCIPIOS CLAVE </a:t>
            </a:r>
          </a:p>
          <a:p>
            <a:pPr algn="ctr"/>
            <a:r>
              <a:rPr lang="es-ES" sz="4000" dirty="0">
                <a:solidFill>
                  <a:srgbClr val="FFFFFF"/>
                </a:solidFill>
                <a:latin typeface="DokChampa" panose="020B0604020202020204" pitchFamily="34" charset="0"/>
                <a:cs typeface="DokChampa" panose="020B0604020202020204" pitchFamily="34" charset="0"/>
              </a:rPr>
              <a:t>EN EL </a:t>
            </a:r>
          </a:p>
          <a:p>
            <a:pPr algn="ctr"/>
            <a:r>
              <a:rPr lang="es-ES" sz="4000" dirty="0">
                <a:solidFill>
                  <a:srgbClr val="FFFFFF"/>
                </a:solidFill>
                <a:latin typeface="DokChampa" panose="020B0604020202020204" pitchFamily="34" charset="0"/>
                <a:cs typeface="DokChampa" panose="020B0604020202020204" pitchFamily="34" charset="0"/>
              </a:rPr>
              <a:t>DISEÑO DE ESPACIOS EDUCATIVOS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CBB40B4E-431C-FB45-9928-5421CB9E20EF}"/>
              </a:ext>
            </a:extLst>
          </p:cNvPr>
          <p:cNvSpPr/>
          <p:nvPr/>
        </p:nvSpPr>
        <p:spPr>
          <a:xfrm>
            <a:off x="470629" y="2650991"/>
            <a:ext cx="1951742" cy="195174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ABECAAD1-D2CE-8B4E-AD0C-44697F514FFE}"/>
              </a:ext>
            </a:extLst>
          </p:cNvPr>
          <p:cNvSpPr/>
          <p:nvPr/>
        </p:nvSpPr>
        <p:spPr>
          <a:xfrm>
            <a:off x="2785271" y="2625557"/>
            <a:ext cx="1951742" cy="1951742"/>
          </a:xfrm>
          <a:prstGeom prst="ellipse">
            <a:avLst/>
          </a:prstGeom>
          <a:solidFill>
            <a:srgbClr val="34D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59871F3-6CB2-7D40-938D-145D9CB9CC15}"/>
              </a:ext>
            </a:extLst>
          </p:cNvPr>
          <p:cNvSpPr/>
          <p:nvPr/>
        </p:nvSpPr>
        <p:spPr>
          <a:xfrm>
            <a:off x="5127149" y="2650991"/>
            <a:ext cx="1951742" cy="1951742"/>
          </a:xfrm>
          <a:prstGeom prst="ellipse">
            <a:avLst/>
          </a:prstGeom>
          <a:solidFill>
            <a:srgbClr val="65D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1C34572D-4F13-D844-8F4D-CD3CA86A9C4A}"/>
              </a:ext>
            </a:extLst>
          </p:cNvPr>
          <p:cNvSpPr/>
          <p:nvPr/>
        </p:nvSpPr>
        <p:spPr>
          <a:xfrm>
            <a:off x="7454130" y="2650991"/>
            <a:ext cx="1951742" cy="1951742"/>
          </a:xfrm>
          <a:prstGeom prst="ellipse">
            <a:avLst/>
          </a:prstGeom>
          <a:solidFill>
            <a:srgbClr val="F91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FABD1CD6-8A0F-6248-BB0C-4AA43A73A37E}"/>
              </a:ext>
            </a:extLst>
          </p:cNvPr>
          <p:cNvSpPr/>
          <p:nvPr/>
        </p:nvSpPr>
        <p:spPr>
          <a:xfrm>
            <a:off x="9884158" y="2650991"/>
            <a:ext cx="1951742" cy="195174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632F1B31-D6F3-4640-B51D-AB4B64500B58}"/>
              </a:ext>
            </a:extLst>
          </p:cNvPr>
          <p:cNvSpPr/>
          <p:nvPr/>
        </p:nvSpPr>
        <p:spPr>
          <a:xfrm>
            <a:off x="1243543" y="3224910"/>
            <a:ext cx="376518" cy="37651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derecha 10">
            <a:extLst>
              <a:ext uri="{FF2B5EF4-FFF2-40B4-BE49-F238E27FC236}">
                <a16:creationId xmlns:a16="http://schemas.microsoft.com/office/drawing/2014/main" id="{8ADB5ABC-82DE-A444-AE0E-BE92935032C3}"/>
              </a:ext>
            </a:extLst>
          </p:cNvPr>
          <p:cNvSpPr/>
          <p:nvPr/>
        </p:nvSpPr>
        <p:spPr>
          <a:xfrm rot="16200000">
            <a:off x="1124179" y="3969807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derecha 13">
            <a:extLst>
              <a:ext uri="{FF2B5EF4-FFF2-40B4-BE49-F238E27FC236}">
                <a16:creationId xmlns:a16="http://schemas.microsoft.com/office/drawing/2014/main" id="{38313F5A-86B7-9243-A270-04999945FA70}"/>
              </a:ext>
            </a:extLst>
          </p:cNvPr>
          <p:cNvSpPr/>
          <p:nvPr/>
        </p:nvSpPr>
        <p:spPr>
          <a:xfrm>
            <a:off x="604920" y="3347417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lecha derecha 14">
            <a:extLst>
              <a:ext uri="{FF2B5EF4-FFF2-40B4-BE49-F238E27FC236}">
                <a16:creationId xmlns:a16="http://schemas.microsoft.com/office/drawing/2014/main" id="{F380C5B1-70DF-B841-ACDE-84463A4EFBA3}"/>
              </a:ext>
            </a:extLst>
          </p:cNvPr>
          <p:cNvSpPr/>
          <p:nvPr/>
        </p:nvSpPr>
        <p:spPr>
          <a:xfrm rot="10800000">
            <a:off x="1697242" y="3354077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derecha 15">
            <a:extLst>
              <a:ext uri="{FF2B5EF4-FFF2-40B4-BE49-F238E27FC236}">
                <a16:creationId xmlns:a16="http://schemas.microsoft.com/office/drawing/2014/main" id="{26093164-D6BF-B94E-B525-20F67A50867A}"/>
              </a:ext>
            </a:extLst>
          </p:cNvPr>
          <p:cNvSpPr/>
          <p:nvPr/>
        </p:nvSpPr>
        <p:spPr>
          <a:xfrm rot="13549186">
            <a:off x="1534266" y="3783688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8" name="Flecha derecha 17">
            <a:extLst>
              <a:ext uri="{FF2B5EF4-FFF2-40B4-BE49-F238E27FC236}">
                <a16:creationId xmlns:a16="http://schemas.microsoft.com/office/drawing/2014/main" id="{1554201D-50A1-0A41-ABB5-7D59451E647E}"/>
              </a:ext>
            </a:extLst>
          </p:cNvPr>
          <p:cNvSpPr/>
          <p:nvPr/>
        </p:nvSpPr>
        <p:spPr>
          <a:xfrm rot="18904405">
            <a:off x="731111" y="3775607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449B6192-78EF-144F-A6A9-803E57DFFE50}"/>
              </a:ext>
            </a:extLst>
          </p:cNvPr>
          <p:cNvSpPr/>
          <p:nvPr/>
        </p:nvSpPr>
        <p:spPr>
          <a:xfrm>
            <a:off x="2920548" y="3740201"/>
            <a:ext cx="1459966" cy="355388"/>
          </a:xfrm>
          <a:prstGeom prst="rect">
            <a:avLst/>
          </a:prstGeom>
          <a:solidFill>
            <a:srgbClr val="34D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8D5C41B-5312-1C40-AAAD-8F3EA0005A85}"/>
              </a:ext>
            </a:extLst>
          </p:cNvPr>
          <p:cNvSpPr txBox="1"/>
          <p:nvPr/>
        </p:nvSpPr>
        <p:spPr>
          <a:xfrm>
            <a:off x="181239" y="4807102"/>
            <a:ext cx="2526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CIMA DE LA MONTAÑA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55DD574D-6AEF-D344-BE9D-680BF6F45F63}"/>
              </a:ext>
            </a:extLst>
          </p:cNvPr>
          <p:cNvSpPr txBox="1"/>
          <p:nvPr/>
        </p:nvSpPr>
        <p:spPr>
          <a:xfrm>
            <a:off x="3346204" y="4807102"/>
            <a:ext cx="829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34DBD4"/>
                </a:solidFill>
              </a:rPr>
              <a:t>CUEVA</a:t>
            </a:r>
          </a:p>
        </p:txBody>
      </p:sp>
      <p:sp>
        <p:nvSpPr>
          <p:cNvPr id="33" name="Arco de bloque 32">
            <a:extLst>
              <a:ext uri="{FF2B5EF4-FFF2-40B4-BE49-F238E27FC236}">
                <a16:creationId xmlns:a16="http://schemas.microsoft.com/office/drawing/2014/main" id="{262EDAF3-E000-394D-85FF-9943DD79A865}"/>
              </a:ext>
            </a:extLst>
          </p:cNvPr>
          <p:cNvSpPr/>
          <p:nvPr/>
        </p:nvSpPr>
        <p:spPr>
          <a:xfrm>
            <a:off x="3031159" y="2953069"/>
            <a:ext cx="1459966" cy="1447476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76DF9C6F-38CE-8042-84DF-EA6A31518D63}"/>
              </a:ext>
            </a:extLst>
          </p:cNvPr>
          <p:cNvSpPr txBox="1"/>
          <p:nvPr/>
        </p:nvSpPr>
        <p:spPr>
          <a:xfrm>
            <a:off x="5665028" y="4788632"/>
            <a:ext cx="863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65DB98"/>
                </a:solidFill>
              </a:rPr>
              <a:t>CORRO</a:t>
            </a:r>
          </a:p>
        </p:txBody>
      </p:sp>
      <p:sp>
        <p:nvSpPr>
          <p:cNvPr id="35" name="Flecha abajo 34">
            <a:extLst>
              <a:ext uri="{FF2B5EF4-FFF2-40B4-BE49-F238E27FC236}">
                <a16:creationId xmlns:a16="http://schemas.microsoft.com/office/drawing/2014/main" id="{CE62586D-2F96-E147-92DA-0B5839CCBA96}"/>
              </a:ext>
            </a:extLst>
          </p:cNvPr>
          <p:cNvSpPr/>
          <p:nvPr/>
        </p:nvSpPr>
        <p:spPr>
          <a:xfrm>
            <a:off x="5945732" y="2850776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Flecha abajo 35">
            <a:extLst>
              <a:ext uri="{FF2B5EF4-FFF2-40B4-BE49-F238E27FC236}">
                <a16:creationId xmlns:a16="http://schemas.microsoft.com/office/drawing/2014/main" id="{AC9C526C-046D-744D-892C-CA8B0F3DE37C}"/>
              </a:ext>
            </a:extLst>
          </p:cNvPr>
          <p:cNvSpPr/>
          <p:nvPr/>
        </p:nvSpPr>
        <p:spPr>
          <a:xfrm rot="5400000">
            <a:off x="6485706" y="3291131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Flecha abajo 36">
            <a:extLst>
              <a:ext uri="{FF2B5EF4-FFF2-40B4-BE49-F238E27FC236}">
                <a16:creationId xmlns:a16="http://schemas.microsoft.com/office/drawing/2014/main" id="{2E927050-762A-4C41-8FCD-8387437C4DA9}"/>
              </a:ext>
            </a:extLst>
          </p:cNvPr>
          <p:cNvSpPr/>
          <p:nvPr/>
        </p:nvSpPr>
        <p:spPr>
          <a:xfrm rot="10800000">
            <a:off x="5933937" y="3811358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Flecha abajo 37">
            <a:extLst>
              <a:ext uri="{FF2B5EF4-FFF2-40B4-BE49-F238E27FC236}">
                <a16:creationId xmlns:a16="http://schemas.microsoft.com/office/drawing/2014/main" id="{48A999BE-227B-1A4D-9DD2-4CBFC6B3190E}"/>
              </a:ext>
            </a:extLst>
          </p:cNvPr>
          <p:cNvSpPr/>
          <p:nvPr/>
        </p:nvSpPr>
        <p:spPr>
          <a:xfrm rot="16200000">
            <a:off x="5410712" y="3297859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Flecha abajo 38">
            <a:extLst>
              <a:ext uri="{FF2B5EF4-FFF2-40B4-BE49-F238E27FC236}">
                <a16:creationId xmlns:a16="http://schemas.microsoft.com/office/drawing/2014/main" id="{B357C2A0-BDD2-5949-A0C7-C2D358E11B04}"/>
              </a:ext>
            </a:extLst>
          </p:cNvPr>
          <p:cNvSpPr/>
          <p:nvPr/>
        </p:nvSpPr>
        <p:spPr>
          <a:xfrm rot="2715696">
            <a:off x="6377056" y="2895907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Flecha abajo 39">
            <a:extLst>
              <a:ext uri="{FF2B5EF4-FFF2-40B4-BE49-F238E27FC236}">
                <a16:creationId xmlns:a16="http://schemas.microsoft.com/office/drawing/2014/main" id="{5D239EA7-6944-2A4D-A3A1-B2AE10356BB3}"/>
              </a:ext>
            </a:extLst>
          </p:cNvPr>
          <p:cNvSpPr/>
          <p:nvPr/>
        </p:nvSpPr>
        <p:spPr>
          <a:xfrm rot="8336627">
            <a:off x="6339660" y="3742119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Flecha abajo 40">
            <a:extLst>
              <a:ext uri="{FF2B5EF4-FFF2-40B4-BE49-F238E27FC236}">
                <a16:creationId xmlns:a16="http://schemas.microsoft.com/office/drawing/2014/main" id="{3CE5BC09-C14C-AB48-8351-8C1A51838061}"/>
              </a:ext>
            </a:extLst>
          </p:cNvPr>
          <p:cNvSpPr/>
          <p:nvPr/>
        </p:nvSpPr>
        <p:spPr>
          <a:xfrm rot="18903417">
            <a:off x="5511805" y="2902874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Flecha abajo 41">
            <a:extLst>
              <a:ext uri="{FF2B5EF4-FFF2-40B4-BE49-F238E27FC236}">
                <a16:creationId xmlns:a16="http://schemas.microsoft.com/office/drawing/2014/main" id="{D70AE3AC-4941-AF47-A872-E790D6A01193}"/>
              </a:ext>
            </a:extLst>
          </p:cNvPr>
          <p:cNvSpPr/>
          <p:nvPr/>
        </p:nvSpPr>
        <p:spPr>
          <a:xfrm rot="13682619">
            <a:off x="5546928" y="3714511"/>
            <a:ext cx="299678" cy="658005"/>
          </a:xfrm>
          <a:prstGeom prst="downArrow">
            <a:avLst>
              <a:gd name="adj1" fmla="val 56471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C7499D6-4EE2-BF4B-879E-A4DFB5CFB4DB}"/>
              </a:ext>
            </a:extLst>
          </p:cNvPr>
          <p:cNvSpPr txBox="1"/>
          <p:nvPr/>
        </p:nvSpPr>
        <p:spPr>
          <a:xfrm>
            <a:off x="7756516" y="4808831"/>
            <a:ext cx="1346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91096"/>
                </a:solidFill>
              </a:rPr>
              <a:t>MANANTIAL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1600B387-613A-4F45-8C83-B4BFE42D220D}"/>
              </a:ext>
            </a:extLst>
          </p:cNvPr>
          <p:cNvSpPr txBox="1"/>
          <p:nvPr/>
        </p:nvSpPr>
        <p:spPr>
          <a:xfrm>
            <a:off x="9853334" y="4807102"/>
            <a:ext cx="201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C000"/>
                </a:solidFill>
              </a:rPr>
              <a:t>MANOS A LA OBRA</a:t>
            </a: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388CDEB4-7B62-4A40-ACA9-EF8E1CC60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176506">
            <a:off x="10411232" y="3264714"/>
            <a:ext cx="1314950" cy="1314950"/>
          </a:xfrm>
          <a:prstGeom prst="rect">
            <a:avLst/>
          </a:prstGeom>
        </p:spPr>
      </p:pic>
      <p:sp>
        <p:nvSpPr>
          <p:cNvPr id="49" name="Flecha abajo 48">
            <a:extLst>
              <a:ext uri="{FF2B5EF4-FFF2-40B4-BE49-F238E27FC236}">
                <a16:creationId xmlns:a16="http://schemas.microsoft.com/office/drawing/2014/main" id="{95991E9C-EDC3-9343-8294-B54E4A5D26FA}"/>
              </a:ext>
            </a:extLst>
          </p:cNvPr>
          <p:cNvSpPr/>
          <p:nvPr/>
        </p:nvSpPr>
        <p:spPr>
          <a:xfrm rot="20210925">
            <a:off x="8782210" y="2943818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Flecha abajo 49">
            <a:extLst>
              <a:ext uri="{FF2B5EF4-FFF2-40B4-BE49-F238E27FC236}">
                <a16:creationId xmlns:a16="http://schemas.microsoft.com/office/drawing/2014/main" id="{64910493-7A40-114D-A5C5-5A7584F0B1A7}"/>
              </a:ext>
            </a:extLst>
          </p:cNvPr>
          <p:cNvSpPr/>
          <p:nvPr/>
        </p:nvSpPr>
        <p:spPr>
          <a:xfrm rot="2400371">
            <a:off x="7839526" y="3538349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Flecha abajo 50">
            <a:extLst>
              <a:ext uri="{FF2B5EF4-FFF2-40B4-BE49-F238E27FC236}">
                <a16:creationId xmlns:a16="http://schemas.microsoft.com/office/drawing/2014/main" id="{3A898E1D-9E71-6B47-8452-C37FB00A7753}"/>
              </a:ext>
            </a:extLst>
          </p:cNvPr>
          <p:cNvSpPr/>
          <p:nvPr/>
        </p:nvSpPr>
        <p:spPr>
          <a:xfrm>
            <a:off x="8340900" y="2870334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Flecha abajo 51">
            <a:extLst>
              <a:ext uri="{FF2B5EF4-FFF2-40B4-BE49-F238E27FC236}">
                <a16:creationId xmlns:a16="http://schemas.microsoft.com/office/drawing/2014/main" id="{3E1970E5-F394-4644-99D1-C3703527C464}"/>
              </a:ext>
            </a:extLst>
          </p:cNvPr>
          <p:cNvSpPr/>
          <p:nvPr/>
        </p:nvSpPr>
        <p:spPr>
          <a:xfrm rot="16711619">
            <a:off x="8675896" y="3482356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Flecha abajo 52">
            <a:extLst>
              <a:ext uri="{FF2B5EF4-FFF2-40B4-BE49-F238E27FC236}">
                <a16:creationId xmlns:a16="http://schemas.microsoft.com/office/drawing/2014/main" id="{AFE1BF84-C4EE-D347-A2B3-3F09C9409AC8}"/>
              </a:ext>
            </a:extLst>
          </p:cNvPr>
          <p:cNvSpPr/>
          <p:nvPr/>
        </p:nvSpPr>
        <p:spPr>
          <a:xfrm rot="4594562">
            <a:off x="8356118" y="3870570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Flecha abajo 53">
            <a:extLst>
              <a:ext uri="{FF2B5EF4-FFF2-40B4-BE49-F238E27FC236}">
                <a16:creationId xmlns:a16="http://schemas.microsoft.com/office/drawing/2014/main" id="{CE7E31E6-6265-0940-ACE6-99F6B295135B}"/>
              </a:ext>
            </a:extLst>
          </p:cNvPr>
          <p:cNvSpPr/>
          <p:nvPr/>
        </p:nvSpPr>
        <p:spPr>
          <a:xfrm rot="18642231">
            <a:off x="7905809" y="2872945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E587DADC-AB08-C940-AAF2-B941454516A9}"/>
              </a:ext>
            </a:extLst>
          </p:cNvPr>
          <p:cNvSpPr txBox="1"/>
          <p:nvPr/>
        </p:nvSpPr>
        <p:spPr>
          <a:xfrm>
            <a:off x="10444477" y="6343491"/>
            <a:ext cx="2138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Fuente: Rosan Bosch</a:t>
            </a:r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0CDE37F7-6ED0-C144-B547-00E803DA902E}"/>
              </a:ext>
            </a:extLst>
          </p:cNvPr>
          <p:cNvSpPr/>
          <p:nvPr/>
        </p:nvSpPr>
        <p:spPr>
          <a:xfrm>
            <a:off x="3563979" y="3413169"/>
            <a:ext cx="376518" cy="37651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0748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ipse 8">
            <a:extLst>
              <a:ext uri="{FF2B5EF4-FFF2-40B4-BE49-F238E27FC236}">
                <a16:creationId xmlns:a16="http://schemas.microsoft.com/office/drawing/2014/main" id="{0ADD30CC-C4DE-A842-B1BB-0B320B83155E}"/>
              </a:ext>
            </a:extLst>
          </p:cNvPr>
          <p:cNvSpPr/>
          <p:nvPr/>
        </p:nvSpPr>
        <p:spPr>
          <a:xfrm>
            <a:off x="539170" y="299678"/>
            <a:ext cx="1951742" cy="195174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30D7561-E7C9-2A49-8F67-FB26828043AB}"/>
              </a:ext>
            </a:extLst>
          </p:cNvPr>
          <p:cNvSpPr/>
          <p:nvPr/>
        </p:nvSpPr>
        <p:spPr>
          <a:xfrm>
            <a:off x="1312084" y="873597"/>
            <a:ext cx="376518" cy="37651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derecha 10">
            <a:extLst>
              <a:ext uri="{FF2B5EF4-FFF2-40B4-BE49-F238E27FC236}">
                <a16:creationId xmlns:a16="http://schemas.microsoft.com/office/drawing/2014/main" id="{9BAB9798-18E1-FB47-A55B-CA43050BE260}"/>
              </a:ext>
            </a:extLst>
          </p:cNvPr>
          <p:cNvSpPr/>
          <p:nvPr/>
        </p:nvSpPr>
        <p:spPr>
          <a:xfrm rot="16200000">
            <a:off x="1192720" y="1618494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 derecha 11">
            <a:extLst>
              <a:ext uri="{FF2B5EF4-FFF2-40B4-BE49-F238E27FC236}">
                <a16:creationId xmlns:a16="http://schemas.microsoft.com/office/drawing/2014/main" id="{6DB51297-0A34-7744-8BF8-2E4C6669635F}"/>
              </a:ext>
            </a:extLst>
          </p:cNvPr>
          <p:cNvSpPr/>
          <p:nvPr/>
        </p:nvSpPr>
        <p:spPr>
          <a:xfrm>
            <a:off x="673461" y="996104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derecha 12">
            <a:extLst>
              <a:ext uri="{FF2B5EF4-FFF2-40B4-BE49-F238E27FC236}">
                <a16:creationId xmlns:a16="http://schemas.microsoft.com/office/drawing/2014/main" id="{FCF9FEEB-D8A7-4449-8D55-FCEF70A1E82A}"/>
              </a:ext>
            </a:extLst>
          </p:cNvPr>
          <p:cNvSpPr/>
          <p:nvPr/>
        </p:nvSpPr>
        <p:spPr>
          <a:xfrm rot="10800000">
            <a:off x="1765783" y="1002764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derecha 13">
            <a:extLst>
              <a:ext uri="{FF2B5EF4-FFF2-40B4-BE49-F238E27FC236}">
                <a16:creationId xmlns:a16="http://schemas.microsoft.com/office/drawing/2014/main" id="{072062C4-4B69-F746-A9D3-45DAD0355630}"/>
              </a:ext>
            </a:extLst>
          </p:cNvPr>
          <p:cNvSpPr/>
          <p:nvPr/>
        </p:nvSpPr>
        <p:spPr>
          <a:xfrm rot="13549186">
            <a:off x="1602807" y="1432375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lecha derecha 14">
            <a:extLst>
              <a:ext uri="{FF2B5EF4-FFF2-40B4-BE49-F238E27FC236}">
                <a16:creationId xmlns:a16="http://schemas.microsoft.com/office/drawing/2014/main" id="{CB8529CB-9155-414F-B5EE-3BBB48CB96AE}"/>
              </a:ext>
            </a:extLst>
          </p:cNvPr>
          <p:cNvSpPr/>
          <p:nvPr/>
        </p:nvSpPr>
        <p:spPr>
          <a:xfrm rot="18904405">
            <a:off x="799652" y="1424294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1A968AC-C81F-8B45-AF0B-6C6109DAA9B1}"/>
              </a:ext>
            </a:extLst>
          </p:cNvPr>
          <p:cNvSpPr txBox="1"/>
          <p:nvPr/>
        </p:nvSpPr>
        <p:spPr>
          <a:xfrm>
            <a:off x="2746714" y="1065449"/>
            <a:ext cx="3262200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chemeClr val="accent1">
                    <a:lumMod val="75000"/>
                  </a:schemeClr>
                </a:solidFill>
              </a:rPr>
              <a:t>CIMA DE LA MONTAÑA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D6A90F3-1F0B-B646-9AC0-5D034E9EC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894" y="2670644"/>
            <a:ext cx="3698261" cy="246550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D655F91-D064-ED40-9C1E-A2D5CE3B3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60" y="2670644"/>
            <a:ext cx="7320323" cy="36135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0460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DE9F309-9618-1A49-9471-EC8F21E4F6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057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BD261C3-AA7F-A74D-950A-458AEA197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563" y="-624328"/>
            <a:ext cx="9976437" cy="748232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FC053E5-88ED-8F48-BD35-13CCC4C48575}"/>
              </a:ext>
            </a:extLst>
          </p:cNvPr>
          <p:cNvSpPr txBox="1"/>
          <p:nvPr/>
        </p:nvSpPr>
        <p:spPr>
          <a:xfrm rot="16200000">
            <a:off x="-2067005" y="2609005"/>
            <a:ext cx="6496850" cy="101566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sz="6000" dirty="0"/>
              <a:t>VENTANA DIGITAL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36B02FB1-306C-F249-87EA-25D1736A082E}"/>
              </a:ext>
            </a:extLst>
          </p:cNvPr>
          <p:cNvSpPr/>
          <p:nvPr/>
        </p:nvSpPr>
        <p:spPr>
          <a:xfrm>
            <a:off x="2598492" y="-545566"/>
            <a:ext cx="1951742" cy="195174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336D365-F8A4-6B48-805A-338543676AF9}"/>
              </a:ext>
            </a:extLst>
          </p:cNvPr>
          <p:cNvSpPr/>
          <p:nvPr/>
        </p:nvSpPr>
        <p:spPr>
          <a:xfrm>
            <a:off x="3371406" y="28353"/>
            <a:ext cx="376518" cy="37651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lecha derecha 14">
            <a:extLst>
              <a:ext uri="{FF2B5EF4-FFF2-40B4-BE49-F238E27FC236}">
                <a16:creationId xmlns:a16="http://schemas.microsoft.com/office/drawing/2014/main" id="{C171D4ED-87CC-ED40-9DC5-8973092A2024}"/>
              </a:ext>
            </a:extLst>
          </p:cNvPr>
          <p:cNvSpPr/>
          <p:nvPr/>
        </p:nvSpPr>
        <p:spPr>
          <a:xfrm rot="16200000">
            <a:off x="3252042" y="773250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derecha 15">
            <a:extLst>
              <a:ext uri="{FF2B5EF4-FFF2-40B4-BE49-F238E27FC236}">
                <a16:creationId xmlns:a16="http://schemas.microsoft.com/office/drawing/2014/main" id="{6AD98B30-C082-2045-B95F-48263A6DCFAE}"/>
              </a:ext>
            </a:extLst>
          </p:cNvPr>
          <p:cNvSpPr/>
          <p:nvPr/>
        </p:nvSpPr>
        <p:spPr>
          <a:xfrm>
            <a:off x="2732783" y="150860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lecha derecha 16">
            <a:extLst>
              <a:ext uri="{FF2B5EF4-FFF2-40B4-BE49-F238E27FC236}">
                <a16:creationId xmlns:a16="http://schemas.microsoft.com/office/drawing/2014/main" id="{DF0DD2B9-B377-E243-A550-6C414805B77B}"/>
              </a:ext>
            </a:extLst>
          </p:cNvPr>
          <p:cNvSpPr/>
          <p:nvPr/>
        </p:nvSpPr>
        <p:spPr>
          <a:xfrm rot="10800000">
            <a:off x="3825105" y="157520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 derecha 17">
            <a:extLst>
              <a:ext uri="{FF2B5EF4-FFF2-40B4-BE49-F238E27FC236}">
                <a16:creationId xmlns:a16="http://schemas.microsoft.com/office/drawing/2014/main" id="{EF633A91-D514-1042-A51D-34266AE3E07E}"/>
              </a:ext>
            </a:extLst>
          </p:cNvPr>
          <p:cNvSpPr/>
          <p:nvPr/>
        </p:nvSpPr>
        <p:spPr>
          <a:xfrm rot="13549186">
            <a:off x="3662129" y="587131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9" name="Flecha derecha 18">
            <a:extLst>
              <a:ext uri="{FF2B5EF4-FFF2-40B4-BE49-F238E27FC236}">
                <a16:creationId xmlns:a16="http://schemas.microsoft.com/office/drawing/2014/main" id="{585773C9-BF95-634A-AADC-34B784F0A363}"/>
              </a:ext>
            </a:extLst>
          </p:cNvPr>
          <p:cNvSpPr/>
          <p:nvPr/>
        </p:nvSpPr>
        <p:spPr>
          <a:xfrm rot="18904405">
            <a:off x="2858974" y="579050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28A6B0A-8BC4-B64D-923C-855F4F186D63}"/>
              </a:ext>
            </a:extLst>
          </p:cNvPr>
          <p:cNvSpPr txBox="1"/>
          <p:nvPr/>
        </p:nvSpPr>
        <p:spPr>
          <a:xfrm>
            <a:off x="2309102" y="1610545"/>
            <a:ext cx="2526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CIMA DE LA MONTAÑA</a:t>
            </a:r>
          </a:p>
        </p:txBody>
      </p:sp>
    </p:spTree>
    <p:extLst>
      <p:ext uri="{BB962C8B-B14F-4D97-AF65-F5344CB8AC3E}">
        <p14:creationId xmlns:p14="http://schemas.microsoft.com/office/powerpoint/2010/main" val="28641688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ipse 8">
            <a:extLst>
              <a:ext uri="{FF2B5EF4-FFF2-40B4-BE49-F238E27FC236}">
                <a16:creationId xmlns:a16="http://schemas.microsoft.com/office/drawing/2014/main" id="{0ADD30CC-C4DE-A842-B1BB-0B320B83155E}"/>
              </a:ext>
            </a:extLst>
          </p:cNvPr>
          <p:cNvSpPr/>
          <p:nvPr/>
        </p:nvSpPr>
        <p:spPr>
          <a:xfrm>
            <a:off x="539170" y="299678"/>
            <a:ext cx="1951742" cy="195174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30D7561-E7C9-2A49-8F67-FB26828043AB}"/>
              </a:ext>
            </a:extLst>
          </p:cNvPr>
          <p:cNvSpPr/>
          <p:nvPr/>
        </p:nvSpPr>
        <p:spPr>
          <a:xfrm>
            <a:off x="1312084" y="873597"/>
            <a:ext cx="376518" cy="37651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derecha 10">
            <a:extLst>
              <a:ext uri="{FF2B5EF4-FFF2-40B4-BE49-F238E27FC236}">
                <a16:creationId xmlns:a16="http://schemas.microsoft.com/office/drawing/2014/main" id="{9BAB9798-18E1-FB47-A55B-CA43050BE260}"/>
              </a:ext>
            </a:extLst>
          </p:cNvPr>
          <p:cNvSpPr/>
          <p:nvPr/>
        </p:nvSpPr>
        <p:spPr>
          <a:xfrm rot="16200000">
            <a:off x="1192720" y="1618494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 derecha 11">
            <a:extLst>
              <a:ext uri="{FF2B5EF4-FFF2-40B4-BE49-F238E27FC236}">
                <a16:creationId xmlns:a16="http://schemas.microsoft.com/office/drawing/2014/main" id="{6DB51297-0A34-7744-8BF8-2E4C6669635F}"/>
              </a:ext>
            </a:extLst>
          </p:cNvPr>
          <p:cNvSpPr/>
          <p:nvPr/>
        </p:nvSpPr>
        <p:spPr>
          <a:xfrm>
            <a:off x="673461" y="996104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derecha 12">
            <a:extLst>
              <a:ext uri="{FF2B5EF4-FFF2-40B4-BE49-F238E27FC236}">
                <a16:creationId xmlns:a16="http://schemas.microsoft.com/office/drawing/2014/main" id="{FCF9FEEB-D8A7-4449-8D55-FCEF70A1E82A}"/>
              </a:ext>
            </a:extLst>
          </p:cNvPr>
          <p:cNvSpPr/>
          <p:nvPr/>
        </p:nvSpPr>
        <p:spPr>
          <a:xfrm rot="10800000">
            <a:off x="1765783" y="1002764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derecha 13">
            <a:extLst>
              <a:ext uri="{FF2B5EF4-FFF2-40B4-BE49-F238E27FC236}">
                <a16:creationId xmlns:a16="http://schemas.microsoft.com/office/drawing/2014/main" id="{072062C4-4B69-F746-A9D3-45DAD0355630}"/>
              </a:ext>
            </a:extLst>
          </p:cNvPr>
          <p:cNvSpPr/>
          <p:nvPr/>
        </p:nvSpPr>
        <p:spPr>
          <a:xfrm rot="13549186">
            <a:off x="1602807" y="1432375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lecha derecha 14">
            <a:extLst>
              <a:ext uri="{FF2B5EF4-FFF2-40B4-BE49-F238E27FC236}">
                <a16:creationId xmlns:a16="http://schemas.microsoft.com/office/drawing/2014/main" id="{CB8529CB-9155-414F-B5EE-3BBB48CB96AE}"/>
              </a:ext>
            </a:extLst>
          </p:cNvPr>
          <p:cNvSpPr/>
          <p:nvPr/>
        </p:nvSpPr>
        <p:spPr>
          <a:xfrm rot="18904405">
            <a:off x="799652" y="1424294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1A968AC-C81F-8B45-AF0B-6C6109DAA9B1}"/>
              </a:ext>
            </a:extLst>
          </p:cNvPr>
          <p:cNvSpPr txBox="1"/>
          <p:nvPr/>
        </p:nvSpPr>
        <p:spPr>
          <a:xfrm>
            <a:off x="307360" y="2284167"/>
            <a:ext cx="2360224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CIMA DE LA MONTAÑA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5435507-F3D9-6A4B-ADB0-48427A4ADBE7}"/>
              </a:ext>
            </a:extLst>
          </p:cNvPr>
          <p:cNvSpPr txBox="1"/>
          <p:nvPr/>
        </p:nvSpPr>
        <p:spPr>
          <a:xfrm>
            <a:off x="2721201" y="788450"/>
            <a:ext cx="8374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…espacio en el que un estudiante llevará a cabo una presentación, charla o escenificará una propuesta, o un profesor impartirá una reflexión significativa o dará instrucciones sobre un proyecto al resto del grupo.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F29B0EF-2F76-4E4C-9FA7-168E1D421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59" y="2686246"/>
            <a:ext cx="10442603" cy="43589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6087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2D54973C-7586-6C4F-8A1C-536854161024}"/>
              </a:ext>
            </a:extLst>
          </p:cNvPr>
          <p:cNvSpPr/>
          <p:nvPr/>
        </p:nvSpPr>
        <p:spPr>
          <a:xfrm>
            <a:off x="109089" y="115261"/>
            <a:ext cx="11732007" cy="259720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0ADD30CC-C4DE-A842-B1BB-0B320B83155E}"/>
              </a:ext>
            </a:extLst>
          </p:cNvPr>
          <p:cNvSpPr/>
          <p:nvPr/>
        </p:nvSpPr>
        <p:spPr>
          <a:xfrm>
            <a:off x="539170" y="299678"/>
            <a:ext cx="1951742" cy="195174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30D7561-E7C9-2A49-8F67-FB26828043AB}"/>
              </a:ext>
            </a:extLst>
          </p:cNvPr>
          <p:cNvSpPr/>
          <p:nvPr/>
        </p:nvSpPr>
        <p:spPr>
          <a:xfrm>
            <a:off x="1312084" y="873597"/>
            <a:ext cx="376518" cy="37651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derecha 10">
            <a:extLst>
              <a:ext uri="{FF2B5EF4-FFF2-40B4-BE49-F238E27FC236}">
                <a16:creationId xmlns:a16="http://schemas.microsoft.com/office/drawing/2014/main" id="{9BAB9798-18E1-FB47-A55B-CA43050BE260}"/>
              </a:ext>
            </a:extLst>
          </p:cNvPr>
          <p:cNvSpPr/>
          <p:nvPr/>
        </p:nvSpPr>
        <p:spPr>
          <a:xfrm rot="16200000">
            <a:off x="1192720" y="1618494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 derecha 11">
            <a:extLst>
              <a:ext uri="{FF2B5EF4-FFF2-40B4-BE49-F238E27FC236}">
                <a16:creationId xmlns:a16="http://schemas.microsoft.com/office/drawing/2014/main" id="{6DB51297-0A34-7744-8BF8-2E4C6669635F}"/>
              </a:ext>
            </a:extLst>
          </p:cNvPr>
          <p:cNvSpPr/>
          <p:nvPr/>
        </p:nvSpPr>
        <p:spPr>
          <a:xfrm>
            <a:off x="673461" y="996104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derecha 12">
            <a:extLst>
              <a:ext uri="{FF2B5EF4-FFF2-40B4-BE49-F238E27FC236}">
                <a16:creationId xmlns:a16="http://schemas.microsoft.com/office/drawing/2014/main" id="{FCF9FEEB-D8A7-4449-8D55-FCEF70A1E82A}"/>
              </a:ext>
            </a:extLst>
          </p:cNvPr>
          <p:cNvSpPr/>
          <p:nvPr/>
        </p:nvSpPr>
        <p:spPr>
          <a:xfrm rot="10800000">
            <a:off x="1765783" y="1002764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derecha 13">
            <a:extLst>
              <a:ext uri="{FF2B5EF4-FFF2-40B4-BE49-F238E27FC236}">
                <a16:creationId xmlns:a16="http://schemas.microsoft.com/office/drawing/2014/main" id="{072062C4-4B69-F746-A9D3-45DAD0355630}"/>
              </a:ext>
            </a:extLst>
          </p:cNvPr>
          <p:cNvSpPr/>
          <p:nvPr/>
        </p:nvSpPr>
        <p:spPr>
          <a:xfrm rot="13549186">
            <a:off x="1602807" y="1432375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Flecha derecha 14">
            <a:extLst>
              <a:ext uri="{FF2B5EF4-FFF2-40B4-BE49-F238E27FC236}">
                <a16:creationId xmlns:a16="http://schemas.microsoft.com/office/drawing/2014/main" id="{CB8529CB-9155-414F-B5EE-3BBB48CB96AE}"/>
              </a:ext>
            </a:extLst>
          </p:cNvPr>
          <p:cNvSpPr/>
          <p:nvPr/>
        </p:nvSpPr>
        <p:spPr>
          <a:xfrm rot="18904405">
            <a:off x="799652" y="1424294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1A968AC-C81F-8B45-AF0B-6C6109DAA9B1}"/>
              </a:ext>
            </a:extLst>
          </p:cNvPr>
          <p:cNvSpPr txBox="1"/>
          <p:nvPr/>
        </p:nvSpPr>
        <p:spPr>
          <a:xfrm>
            <a:off x="307360" y="2284167"/>
            <a:ext cx="2360224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CIMA DE LA MONTAÑA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5435507-F3D9-6A4B-ADB0-48427A4ADBE7}"/>
              </a:ext>
            </a:extLst>
          </p:cNvPr>
          <p:cNvSpPr txBox="1"/>
          <p:nvPr/>
        </p:nvSpPr>
        <p:spPr>
          <a:xfrm>
            <a:off x="2853104" y="580169"/>
            <a:ext cx="8374544" cy="147732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”Cima de la Montaña” es la Ventana Digital en el IES Las Salinas. Un espacio que incide en el concepto de Aula Abierta:</a:t>
            </a:r>
          </a:p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-La clase se imparte fuera del aula.</a:t>
            </a:r>
          </a:p>
          <a:p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-Varios grupos se juntan para escuchar junto a profesores, PAS y familias que entran y salen del centro.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8C09496-C0D3-1B4D-86D4-E940EA042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00" y="2871639"/>
            <a:ext cx="10848800" cy="37847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1681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27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1A968AC-C81F-8B45-AF0B-6C6109DAA9B1}"/>
              </a:ext>
            </a:extLst>
          </p:cNvPr>
          <p:cNvSpPr txBox="1"/>
          <p:nvPr/>
        </p:nvSpPr>
        <p:spPr>
          <a:xfrm>
            <a:off x="5335285" y="3825866"/>
            <a:ext cx="6465287" cy="15160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CIMA DE LA MONTAÑA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2C17254-0885-134C-B5D5-7375D8E7A4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24" r="-2" b="-2"/>
          <a:stretch/>
        </p:blipFill>
        <p:spPr>
          <a:xfrm>
            <a:off x="317635" y="299363"/>
            <a:ext cx="4160452" cy="304920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6D707BA-253D-9744-9A33-10F1AEB358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777" r="2" b="18780"/>
          <a:stretch/>
        </p:blipFill>
        <p:spPr>
          <a:xfrm>
            <a:off x="4654296" y="299363"/>
            <a:ext cx="7217085" cy="3008188"/>
          </a:xfrm>
          <a:prstGeom prst="rect">
            <a:avLst/>
          </a:prstGeom>
        </p:spPr>
      </p:pic>
      <p:cxnSp>
        <p:nvCxnSpPr>
          <p:cNvPr id="61" name="Straight Connector 29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0DF397FF-FDAD-8D4A-B570-9D8E89EE28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97" r="-1" b="-1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  <p:sp>
        <p:nvSpPr>
          <p:cNvPr id="14" name="Flecha derecha 13">
            <a:extLst>
              <a:ext uri="{FF2B5EF4-FFF2-40B4-BE49-F238E27FC236}">
                <a16:creationId xmlns:a16="http://schemas.microsoft.com/office/drawing/2014/main" id="{072062C4-4B69-F746-A9D3-45DAD0355630}"/>
              </a:ext>
            </a:extLst>
          </p:cNvPr>
          <p:cNvSpPr/>
          <p:nvPr/>
        </p:nvSpPr>
        <p:spPr>
          <a:xfrm rot="13549186">
            <a:off x="1602807" y="1432375"/>
            <a:ext cx="573746" cy="32272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1630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B4D3D850-2041-4B7C-AED9-54DA385B1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B40E075-30AB-41D6-BFDD-B25C4985C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4101"/>
            <a:ext cx="4202870" cy="2878523"/>
          </a:xfrm>
          <a:custGeom>
            <a:avLst/>
            <a:gdLst>
              <a:gd name="connsiteX0" fmla="*/ 4202870 w 4202870"/>
              <a:gd name="connsiteY0" fmla="*/ 2878523 h 2878523"/>
              <a:gd name="connsiteX1" fmla="*/ 0 w 4202870"/>
              <a:gd name="connsiteY1" fmla="*/ 2878523 h 2878523"/>
              <a:gd name="connsiteX2" fmla="*/ 2878523 w 4202870"/>
              <a:gd name="connsiteY2" fmla="*/ 0 h 2878523"/>
              <a:gd name="connsiteX3" fmla="*/ 4202870 w 4202870"/>
              <a:gd name="connsiteY3" fmla="*/ 1324347 h 2878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2870" h="2878523">
                <a:moveTo>
                  <a:pt x="4202870" y="2878523"/>
                </a:moveTo>
                <a:lnTo>
                  <a:pt x="0" y="2878523"/>
                </a:lnTo>
                <a:lnTo>
                  <a:pt x="2878523" y="0"/>
                </a:lnTo>
                <a:lnTo>
                  <a:pt x="4202870" y="1324347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71D5DFC5-85CD-4DB0-9549-D5AA3A1FD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1481849" y="4022486"/>
            <a:ext cx="3655570" cy="2646427"/>
          </a:xfrm>
          <a:custGeom>
            <a:avLst/>
            <a:gdLst>
              <a:gd name="connsiteX0" fmla="*/ 0 w 2736866"/>
              <a:gd name="connsiteY0" fmla="*/ 0 h 1981337"/>
              <a:gd name="connsiteX1" fmla="*/ 2736866 w 2736866"/>
              <a:gd name="connsiteY1" fmla="*/ 0 h 1981337"/>
              <a:gd name="connsiteX2" fmla="*/ 2736866 w 2736866"/>
              <a:gd name="connsiteY2" fmla="*/ 1225808 h 1981337"/>
              <a:gd name="connsiteX3" fmla="*/ 1981337 w 2736866"/>
              <a:gd name="connsiteY3" fmla="*/ 1981337 h 198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6866" h="1981337">
                <a:moveTo>
                  <a:pt x="0" y="0"/>
                </a:moveTo>
                <a:lnTo>
                  <a:pt x="2736866" y="0"/>
                </a:lnTo>
                <a:lnTo>
                  <a:pt x="2736866" y="1225808"/>
                </a:lnTo>
                <a:lnTo>
                  <a:pt x="1981337" y="198133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19F2DF91-4956-4FED-AAF9-98B74CFED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082775" y="4721406"/>
            <a:ext cx="3124834" cy="3124834"/>
          </a:xfrm>
          <a:custGeom>
            <a:avLst/>
            <a:gdLst>
              <a:gd name="connsiteX0" fmla="*/ 0 w 4070846"/>
              <a:gd name="connsiteY0" fmla="*/ 0 h 4070846"/>
              <a:gd name="connsiteX1" fmla="*/ 4070846 w 4070846"/>
              <a:gd name="connsiteY1" fmla="*/ 0 h 4070846"/>
              <a:gd name="connsiteX2" fmla="*/ 4070846 w 4070846"/>
              <a:gd name="connsiteY2" fmla="*/ 1063476 h 4070846"/>
              <a:gd name="connsiteX3" fmla="*/ 1063476 w 4070846"/>
              <a:gd name="connsiteY3" fmla="*/ 4070846 h 4070846"/>
              <a:gd name="connsiteX4" fmla="*/ 0 w 4070846"/>
              <a:gd name="connsiteY4" fmla="*/ 4070846 h 4070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0846" h="4070846">
                <a:moveTo>
                  <a:pt x="0" y="0"/>
                </a:moveTo>
                <a:lnTo>
                  <a:pt x="4070846" y="0"/>
                </a:lnTo>
                <a:lnTo>
                  <a:pt x="4070846" y="1063476"/>
                </a:lnTo>
                <a:lnTo>
                  <a:pt x="1063476" y="4070846"/>
                </a:lnTo>
                <a:lnTo>
                  <a:pt x="0" y="4070846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317FA41-DFFF-4E14-B0E1-F1171106C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763614" y="2441510"/>
            <a:ext cx="4947321" cy="4462142"/>
          </a:xfrm>
          <a:custGeom>
            <a:avLst/>
            <a:gdLst>
              <a:gd name="connsiteX0" fmla="*/ 0 w 4947321"/>
              <a:gd name="connsiteY0" fmla="*/ 0 h 4462142"/>
              <a:gd name="connsiteX1" fmla="*/ 0 w 4947321"/>
              <a:gd name="connsiteY1" fmla="*/ 1115211 h 4462142"/>
              <a:gd name="connsiteX2" fmla="*/ 3346931 w 4947321"/>
              <a:gd name="connsiteY2" fmla="*/ 4462142 h 4462142"/>
              <a:gd name="connsiteX3" fmla="*/ 4947321 w 4947321"/>
              <a:gd name="connsiteY3" fmla="*/ 2861751 h 4462142"/>
              <a:gd name="connsiteX4" fmla="*/ 4947321 w 4947321"/>
              <a:gd name="connsiteY4" fmla="*/ 0 h 446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7321" h="4462142">
                <a:moveTo>
                  <a:pt x="0" y="0"/>
                </a:moveTo>
                <a:lnTo>
                  <a:pt x="0" y="1115211"/>
                </a:lnTo>
                <a:lnTo>
                  <a:pt x="3346931" y="4462142"/>
                </a:lnTo>
                <a:lnTo>
                  <a:pt x="4947321" y="2861751"/>
                </a:lnTo>
                <a:lnTo>
                  <a:pt x="4947321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4631C73-20F3-8649-90C0-9D0DF13FEA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72" r="3" b="3"/>
          <a:stretch/>
        </p:blipFill>
        <p:spPr>
          <a:xfrm>
            <a:off x="6096000" y="1"/>
            <a:ext cx="4768968" cy="3429243"/>
          </a:xfrm>
          <a:custGeom>
            <a:avLst/>
            <a:gdLst>
              <a:gd name="connsiteX0" fmla="*/ 1044759 w 4768968"/>
              <a:gd name="connsiteY0" fmla="*/ 0 h 3429243"/>
              <a:gd name="connsiteX1" fmla="*/ 3724209 w 4768968"/>
              <a:gd name="connsiteY1" fmla="*/ 0 h 3429243"/>
              <a:gd name="connsiteX2" fmla="*/ 4768968 w 4768968"/>
              <a:gd name="connsiteY2" fmla="*/ 1044760 h 3429243"/>
              <a:gd name="connsiteX3" fmla="*/ 2384484 w 4768968"/>
              <a:gd name="connsiteY3" fmla="*/ 3429243 h 3429243"/>
              <a:gd name="connsiteX4" fmla="*/ 0 w 4768968"/>
              <a:gd name="connsiteY4" fmla="*/ 1044760 h 342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8968" h="3429243">
                <a:moveTo>
                  <a:pt x="1044759" y="0"/>
                </a:moveTo>
                <a:lnTo>
                  <a:pt x="3724209" y="0"/>
                </a:lnTo>
                <a:lnTo>
                  <a:pt x="4768968" y="1044760"/>
                </a:lnTo>
                <a:lnTo>
                  <a:pt x="2384484" y="3429243"/>
                </a:lnTo>
                <a:lnTo>
                  <a:pt x="0" y="1044760"/>
                </a:lnTo>
                <a:close/>
              </a:path>
            </a:pathLst>
          </a:cu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9EC272D-4B39-4543-970D-45C6333361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68" r="5643" b="-3"/>
          <a:stretch/>
        </p:blipFill>
        <p:spPr>
          <a:xfrm>
            <a:off x="1327032" y="1"/>
            <a:ext cx="4768968" cy="3429243"/>
          </a:xfrm>
          <a:custGeom>
            <a:avLst/>
            <a:gdLst>
              <a:gd name="connsiteX0" fmla="*/ 1044759 w 4768968"/>
              <a:gd name="connsiteY0" fmla="*/ 0 h 3429243"/>
              <a:gd name="connsiteX1" fmla="*/ 3724209 w 4768968"/>
              <a:gd name="connsiteY1" fmla="*/ 0 h 3429243"/>
              <a:gd name="connsiteX2" fmla="*/ 4768968 w 4768968"/>
              <a:gd name="connsiteY2" fmla="*/ 1044760 h 3429243"/>
              <a:gd name="connsiteX3" fmla="*/ 2384484 w 4768968"/>
              <a:gd name="connsiteY3" fmla="*/ 3429243 h 3429243"/>
              <a:gd name="connsiteX4" fmla="*/ 0 w 4768968"/>
              <a:gd name="connsiteY4" fmla="*/ 1044760 h 342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8968" h="3429243">
                <a:moveTo>
                  <a:pt x="1044759" y="0"/>
                </a:moveTo>
                <a:lnTo>
                  <a:pt x="3724209" y="0"/>
                </a:lnTo>
                <a:lnTo>
                  <a:pt x="4768968" y="1044760"/>
                </a:lnTo>
                <a:lnTo>
                  <a:pt x="2384484" y="3429243"/>
                </a:lnTo>
                <a:lnTo>
                  <a:pt x="0" y="1044760"/>
                </a:lnTo>
                <a:close/>
              </a:path>
            </a:pathLst>
          </a:cu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6341C82-82D8-624A-A314-4CA6B207031C}"/>
              </a:ext>
            </a:extLst>
          </p:cNvPr>
          <p:cNvSpPr txBox="1"/>
          <p:nvPr/>
        </p:nvSpPr>
        <p:spPr>
          <a:xfrm>
            <a:off x="4286858" y="2756385"/>
            <a:ext cx="3618284" cy="13457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rgbClr val="34DBD4"/>
                </a:solidFill>
                <a:latin typeface="+mj-lt"/>
                <a:ea typeface="+mj-ea"/>
                <a:cs typeface="+mj-cs"/>
              </a:rPr>
              <a:t>CUEVA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6D203FA-9405-4E71-9D22-0D9ED95C7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1847323" y="1610940"/>
            <a:ext cx="723574" cy="723574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F6EBC29-FBB0-934C-B261-8289B89FBC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65" r="1978" b="-2"/>
          <a:stretch/>
        </p:blipFill>
        <p:spPr>
          <a:xfrm>
            <a:off x="1321659" y="3433346"/>
            <a:ext cx="4768968" cy="3424654"/>
          </a:xfrm>
          <a:custGeom>
            <a:avLst/>
            <a:gdLst>
              <a:gd name="connsiteX0" fmla="*/ 2384485 w 4768968"/>
              <a:gd name="connsiteY0" fmla="*/ 0 h 3424654"/>
              <a:gd name="connsiteX1" fmla="*/ 4768968 w 4768968"/>
              <a:gd name="connsiteY1" fmla="*/ 2384485 h 3424654"/>
              <a:gd name="connsiteX2" fmla="*/ 3728799 w 4768968"/>
              <a:gd name="connsiteY2" fmla="*/ 3424654 h 3424654"/>
              <a:gd name="connsiteX3" fmla="*/ 1040170 w 4768968"/>
              <a:gd name="connsiteY3" fmla="*/ 3424654 h 3424654"/>
              <a:gd name="connsiteX4" fmla="*/ 0 w 4768968"/>
              <a:gd name="connsiteY4" fmla="*/ 2384485 h 3424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68968" h="3424654">
                <a:moveTo>
                  <a:pt x="2384485" y="0"/>
                </a:moveTo>
                <a:lnTo>
                  <a:pt x="4768968" y="2384485"/>
                </a:lnTo>
                <a:lnTo>
                  <a:pt x="3728799" y="3424654"/>
                </a:lnTo>
                <a:lnTo>
                  <a:pt x="1040170" y="3424654"/>
                </a:lnTo>
                <a:lnTo>
                  <a:pt x="0" y="2384485"/>
                </a:lnTo>
                <a:close/>
              </a:path>
            </a:pathLst>
          </a:custGeom>
        </p:spPr>
      </p:pic>
      <p:sp>
        <p:nvSpPr>
          <p:cNvPr id="61" name="Frame 60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10F7EE94-66C4-8646-9AE1-D82540CBAD83}"/>
              </a:ext>
            </a:extLst>
          </p:cNvPr>
          <p:cNvSpPr/>
          <p:nvPr/>
        </p:nvSpPr>
        <p:spPr>
          <a:xfrm>
            <a:off x="9939467" y="4748095"/>
            <a:ext cx="1951742" cy="1951742"/>
          </a:xfrm>
          <a:prstGeom prst="ellipse">
            <a:avLst/>
          </a:prstGeom>
          <a:solidFill>
            <a:srgbClr val="34D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F935EB7-BF8D-164D-A136-D52856F83C4F}"/>
              </a:ext>
            </a:extLst>
          </p:cNvPr>
          <p:cNvSpPr/>
          <p:nvPr/>
        </p:nvSpPr>
        <p:spPr>
          <a:xfrm>
            <a:off x="10074744" y="5862739"/>
            <a:ext cx="1459966" cy="355388"/>
          </a:xfrm>
          <a:prstGeom prst="rect">
            <a:avLst/>
          </a:prstGeom>
          <a:solidFill>
            <a:srgbClr val="34D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Arco de bloque 4">
            <a:extLst>
              <a:ext uri="{FF2B5EF4-FFF2-40B4-BE49-F238E27FC236}">
                <a16:creationId xmlns:a16="http://schemas.microsoft.com/office/drawing/2014/main" id="{19FBFC6C-A12A-2541-8644-B0625EAA2B21}"/>
              </a:ext>
            </a:extLst>
          </p:cNvPr>
          <p:cNvSpPr/>
          <p:nvPr/>
        </p:nvSpPr>
        <p:spPr>
          <a:xfrm>
            <a:off x="10185355" y="5075607"/>
            <a:ext cx="1459966" cy="1447476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EF1D1370-7AEE-C340-93C5-168E5C131F90}"/>
              </a:ext>
            </a:extLst>
          </p:cNvPr>
          <p:cNvSpPr/>
          <p:nvPr/>
        </p:nvSpPr>
        <p:spPr>
          <a:xfrm>
            <a:off x="10727079" y="5611086"/>
            <a:ext cx="376518" cy="37651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3795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8DCB75DD-8F5F-1D4E-A52A-23D2B883D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35" y="2447665"/>
            <a:ext cx="5709021" cy="436851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E486567B-6B95-874B-9E53-4DE0EDE3D515}"/>
              </a:ext>
            </a:extLst>
          </p:cNvPr>
          <p:cNvSpPr/>
          <p:nvPr/>
        </p:nvSpPr>
        <p:spPr>
          <a:xfrm>
            <a:off x="4891881" y="-23715"/>
            <a:ext cx="7304955" cy="39342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0B9F79F-ED66-CF4E-A38F-0B40A60C44DE}"/>
              </a:ext>
            </a:extLst>
          </p:cNvPr>
          <p:cNvSpPr/>
          <p:nvPr/>
        </p:nvSpPr>
        <p:spPr>
          <a:xfrm>
            <a:off x="173060" y="168411"/>
            <a:ext cx="1951742" cy="1951742"/>
          </a:xfrm>
          <a:prstGeom prst="ellipse">
            <a:avLst/>
          </a:prstGeom>
          <a:solidFill>
            <a:srgbClr val="34D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6441F8C-6875-2140-A1F2-D291746B622E}"/>
              </a:ext>
            </a:extLst>
          </p:cNvPr>
          <p:cNvSpPr/>
          <p:nvPr/>
        </p:nvSpPr>
        <p:spPr>
          <a:xfrm>
            <a:off x="308337" y="1283055"/>
            <a:ext cx="1459966" cy="355388"/>
          </a:xfrm>
          <a:prstGeom prst="rect">
            <a:avLst/>
          </a:prstGeom>
          <a:solidFill>
            <a:srgbClr val="34D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Arco de bloque 13">
            <a:extLst>
              <a:ext uri="{FF2B5EF4-FFF2-40B4-BE49-F238E27FC236}">
                <a16:creationId xmlns:a16="http://schemas.microsoft.com/office/drawing/2014/main" id="{984ED005-873D-DF49-AE0A-7F8E6F8F2D20}"/>
              </a:ext>
            </a:extLst>
          </p:cNvPr>
          <p:cNvSpPr/>
          <p:nvPr/>
        </p:nvSpPr>
        <p:spPr>
          <a:xfrm>
            <a:off x="418948" y="495923"/>
            <a:ext cx="1459966" cy="1447476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DD67F5F-C4E7-DA48-A864-8511882CF8A7}"/>
              </a:ext>
            </a:extLst>
          </p:cNvPr>
          <p:cNvSpPr txBox="1"/>
          <p:nvPr/>
        </p:nvSpPr>
        <p:spPr>
          <a:xfrm>
            <a:off x="733993" y="2120153"/>
            <a:ext cx="829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34DBD4"/>
                </a:solidFill>
              </a:rPr>
              <a:t>CUEVA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A4369E55-82D0-4A4E-84A6-2C882D289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778" y="194818"/>
            <a:ext cx="6949162" cy="349716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700C6F6-FED4-B44A-A0AE-0B4693F88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7227" y="3934225"/>
            <a:ext cx="3547159" cy="288195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B8B4D08C-1E11-0148-A63C-34CF7D4D60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551557" y="3934224"/>
            <a:ext cx="1813420" cy="28819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Elipse 24">
            <a:extLst>
              <a:ext uri="{FF2B5EF4-FFF2-40B4-BE49-F238E27FC236}">
                <a16:creationId xmlns:a16="http://schemas.microsoft.com/office/drawing/2014/main" id="{E19317F4-A834-4D4E-A99C-EBC48C5C61AC}"/>
              </a:ext>
            </a:extLst>
          </p:cNvPr>
          <p:cNvSpPr/>
          <p:nvPr/>
        </p:nvSpPr>
        <p:spPr>
          <a:xfrm>
            <a:off x="960671" y="956023"/>
            <a:ext cx="376518" cy="37651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16DBD084-E9D4-AC44-A0F9-117F5500CFB5}"/>
              </a:ext>
            </a:extLst>
          </p:cNvPr>
          <p:cNvSpPr/>
          <p:nvPr/>
        </p:nvSpPr>
        <p:spPr>
          <a:xfrm>
            <a:off x="2212526" y="153043"/>
            <a:ext cx="2731692" cy="2121558"/>
          </a:xfrm>
          <a:prstGeom prst="roundRect">
            <a:avLst/>
          </a:prstGeom>
          <a:solidFill>
            <a:srgbClr val="34DB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9A60E2E-3DBE-5749-A02B-976963AC4718}"/>
              </a:ext>
            </a:extLst>
          </p:cNvPr>
          <p:cNvSpPr txBox="1"/>
          <p:nvPr/>
        </p:nvSpPr>
        <p:spPr>
          <a:xfrm>
            <a:off x="2318894" y="311720"/>
            <a:ext cx="27508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Los estudiantes pueden concentrarse y trabajar por su cuenta. Las cuevas pueden estar más o menos abiertas a sus alrededores, siempre que le permitan al alumno estar solo con sus pensamientos, sin interrupciones.</a:t>
            </a:r>
          </a:p>
        </p:txBody>
      </p:sp>
    </p:spTree>
    <p:extLst>
      <p:ext uri="{BB962C8B-B14F-4D97-AF65-F5344CB8AC3E}">
        <p14:creationId xmlns:p14="http://schemas.microsoft.com/office/powerpoint/2010/main" val="4845851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CAAEA881-A7AE-B943-9740-930FCD21AD7F}"/>
              </a:ext>
            </a:extLst>
          </p:cNvPr>
          <p:cNvSpPr/>
          <p:nvPr/>
        </p:nvSpPr>
        <p:spPr>
          <a:xfrm>
            <a:off x="2297526" y="489481"/>
            <a:ext cx="8825146" cy="153072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CF1BE200-E0E2-6A4D-A757-091D6302882D}"/>
              </a:ext>
            </a:extLst>
          </p:cNvPr>
          <p:cNvSpPr/>
          <p:nvPr/>
        </p:nvSpPr>
        <p:spPr>
          <a:xfrm>
            <a:off x="262541" y="253573"/>
            <a:ext cx="1951742" cy="1951742"/>
          </a:xfrm>
          <a:prstGeom prst="ellipse">
            <a:avLst/>
          </a:prstGeom>
          <a:solidFill>
            <a:srgbClr val="65D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7FD141A-0605-DC44-AFFB-C3BBD8ADA50A}"/>
              </a:ext>
            </a:extLst>
          </p:cNvPr>
          <p:cNvSpPr txBox="1"/>
          <p:nvPr/>
        </p:nvSpPr>
        <p:spPr>
          <a:xfrm>
            <a:off x="800420" y="2391214"/>
            <a:ext cx="863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65DB98"/>
                </a:solidFill>
              </a:rPr>
              <a:t>CORRO</a:t>
            </a:r>
          </a:p>
        </p:txBody>
      </p:sp>
      <p:sp>
        <p:nvSpPr>
          <p:cNvPr id="4" name="Flecha abajo 3">
            <a:extLst>
              <a:ext uri="{FF2B5EF4-FFF2-40B4-BE49-F238E27FC236}">
                <a16:creationId xmlns:a16="http://schemas.microsoft.com/office/drawing/2014/main" id="{52872F6F-A949-3A46-9E63-FB86EB2F265A}"/>
              </a:ext>
            </a:extLst>
          </p:cNvPr>
          <p:cNvSpPr/>
          <p:nvPr/>
        </p:nvSpPr>
        <p:spPr>
          <a:xfrm>
            <a:off x="1081124" y="453358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abajo 4">
            <a:extLst>
              <a:ext uri="{FF2B5EF4-FFF2-40B4-BE49-F238E27FC236}">
                <a16:creationId xmlns:a16="http://schemas.microsoft.com/office/drawing/2014/main" id="{BD779897-7E4D-8243-A610-A4520F8E93C3}"/>
              </a:ext>
            </a:extLst>
          </p:cNvPr>
          <p:cNvSpPr/>
          <p:nvPr/>
        </p:nvSpPr>
        <p:spPr>
          <a:xfrm rot="5400000">
            <a:off x="1621098" y="893713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 abajo 5">
            <a:extLst>
              <a:ext uri="{FF2B5EF4-FFF2-40B4-BE49-F238E27FC236}">
                <a16:creationId xmlns:a16="http://schemas.microsoft.com/office/drawing/2014/main" id="{25126FBC-040B-0041-961C-80270CAB8181}"/>
              </a:ext>
            </a:extLst>
          </p:cNvPr>
          <p:cNvSpPr/>
          <p:nvPr/>
        </p:nvSpPr>
        <p:spPr>
          <a:xfrm rot="10800000">
            <a:off x="1069329" y="1413940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 abajo 6">
            <a:extLst>
              <a:ext uri="{FF2B5EF4-FFF2-40B4-BE49-F238E27FC236}">
                <a16:creationId xmlns:a16="http://schemas.microsoft.com/office/drawing/2014/main" id="{ECE8E1D4-2E20-3F4C-9AB1-B67D4BB61BA6}"/>
              </a:ext>
            </a:extLst>
          </p:cNvPr>
          <p:cNvSpPr/>
          <p:nvPr/>
        </p:nvSpPr>
        <p:spPr>
          <a:xfrm rot="16200000">
            <a:off x="546104" y="900441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 abajo 7">
            <a:extLst>
              <a:ext uri="{FF2B5EF4-FFF2-40B4-BE49-F238E27FC236}">
                <a16:creationId xmlns:a16="http://schemas.microsoft.com/office/drawing/2014/main" id="{0E9D7EE6-396F-0949-8E99-887E7D15393B}"/>
              </a:ext>
            </a:extLst>
          </p:cNvPr>
          <p:cNvSpPr/>
          <p:nvPr/>
        </p:nvSpPr>
        <p:spPr>
          <a:xfrm rot="2715696">
            <a:off x="1512448" y="498489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 abajo 8">
            <a:extLst>
              <a:ext uri="{FF2B5EF4-FFF2-40B4-BE49-F238E27FC236}">
                <a16:creationId xmlns:a16="http://schemas.microsoft.com/office/drawing/2014/main" id="{4902626B-4A0D-DA40-95AC-60D510B84AD9}"/>
              </a:ext>
            </a:extLst>
          </p:cNvPr>
          <p:cNvSpPr/>
          <p:nvPr/>
        </p:nvSpPr>
        <p:spPr>
          <a:xfrm rot="8336627">
            <a:off x="1475052" y="1344701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 abajo 9">
            <a:extLst>
              <a:ext uri="{FF2B5EF4-FFF2-40B4-BE49-F238E27FC236}">
                <a16:creationId xmlns:a16="http://schemas.microsoft.com/office/drawing/2014/main" id="{5703D07A-5A71-F44C-9725-2CCD02AC01F1}"/>
              </a:ext>
            </a:extLst>
          </p:cNvPr>
          <p:cNvSpPr/>
          <p:nvPr/>
        </p:nvSpPr>
        <p:spPr>
          <a:xfrm rot="18903417">
            <a:off x="647197" y="505456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abajo 10">
            <a:extLst>
              <a:ext uri="{FF2B5EF4-FFF2-40B4-BE49-F238E27FC236}">
                <a16:creationId xmlns:a16="http://schemas.microsoft.com/office/drawing/2014/main" id="{62301405-7A3B-EE44-8FA3-0982266ECE88}"/>
              </a:ext>
            </a:extLst>
          </p:cNvPr>
          <p:cNvSpPr/>
          <p:nvPr/>
        </p:nvSpPr>
        <p:spPr>
          <a:xfrm rot="13682619">
            <a:off x="682320" y="1317093"/>
            <a:ext cx="299678" cy="658005"/>
          </a:xfrm>
          <a:prstGeom prst="downArrow">
            <a:avLst>
              <a:gd name="adj1" fmla="val 56471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3DD24B6-F902-4046-8CFD-BB771F84E7B4}"/>
              </a:ext>
            </a:extLst>
          </p:cNvPr>
          <p:cNvSpPr txBox="1"/>
          <p:nvPr/>
        </p:nvSpPr>
        <p:spPr>
          <a:xfrm>
            <a:off x="2485818" y="714542"/>
            <a:ext cx="86368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Un grupo de alumnos está inmerso en su trabajo en equipo, y el entorno le permite centrar toda su atención en el diálogo interno, olvidando su alrededor.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0B92EAEE-6F80-2647-92CA-9380C002C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818" y="2205315"/>
            <a:ext cx="8275706" cy="4364142"/>
          </a:xfrm>
          <a:prstGeom prst="roundRect">
            <a:avLst>
              <a:gd name="adj" fmla="val 592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847925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extLst>
              <a:ext uri="{FF2B5EF4-FFF2-40B4-BE49-F238E27FC236}">
                <a16:creationId xmlns:a16="http://schemas.microsoft.com/office/drawing/2014/main" id="{CF1BE200-E0E2-6A4D-A757-091D6302882D}"/>
              </a:ext>
            </a:extLst>
          </p:cNvPr>
          <p:cNvSpPr/>
          <p:nvPr/>
        </p:nvSpPr>
        <p:spPr>
          <a:xfrm>
            <a:off x="262541" y="253573"/>
            <a:ext cx="1951742" cy="1951742"/>
          </a:xfrm>
          <a:prstGeom prst="ellipse">
            <a:avLst/>
          </a:prstGeom>
          <a:solidFill>
            <a:srgbClr val="65D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7FD141A-0605-DC44-AFFB-C3BBD8ADA50A}"/>
              </a:ext>
            </a:extLst>
          </p:cNvPr>
          <p:cNvSpPr txBox="1"/>
          <p:nvPr/>
        </p:nvSpPr>
        <p:spPr>
          <a:xfrm>
            <a:off x="800420" y="2391214"/>
            <a:ext cx="863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65DB98"/>
                </a:solidFill>
              </a:rPr>
              <a:t>CORRO</a:t>
            </a:r>
          </a:p>
        </p:txBody>
      </p:sp>
      <p:sp>
        <p:nvSpPr>
          <p:cNvPr id="4" name="Flecha abajo 3">
            <a:extLst>
              <a:ext uri="{FF2B5EF4-FFF2-40B4-BE49-F238E27FC236}">
                <a16:creationId xmlns:a16="http://schemas.microsoft.com/office/drawing/2014/main" id="{52872F6F-A949-3A46-9E63-FB86EB2F265A}"/>
              </a:ext>
            </a:extLst>
          </p:cNvPr>
          <p:cNvSpPr/>
          <p:nvPr/>
        </p:nvSpPr>
        <p:spPr>
          <a:xfrm>
            <a:off x="1081124" y="453358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abajo 4">
            <a:extLst>
              <a:ext uri="{FF2B5EF4-FFF2-40B4-BE49-F238E27FC236}">
                <a16:creationId xmlns:a16="http://schemas.microsoft.com/office/drawing/2014/main" id="{BD779897-7E4D-8243-A610-A4520F8E93C3}"/>
              </a:ext>
            </a:extLst>
          </p:cNvPr>
          <p:cNvSpPr/>
          <p:nvPr/>
        </p:nvSpPr>
        <p:spPr>
          <a:xfrm rot="5400000">
            <a:off x="1621098" y="893713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 abajo 5">
            <a:extLst>
              <a:ext uri="{FF2B5EF4-FFF2-40B4-BE49-F238E27FC236}">
                <a16:creationId xmlns:a16="http://schemas.microsoft.com/office/drawing/2014/main" id="{25126FBC-040B-0041-961C-80270CAB8181}"/>
              </a:ext>
            </a:extLst>
          </p:cNvPr>
          <p:cNvSpPr/>
          <p:nvPr/>
        </p:nvSpPr>
        <p:spPr>
          <a:xfrm rot="10800000">
            <a:off x="1069329" y="1413940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 abajo 6">
            <a:extLst>
              <a:ext uri="{FF2B5EF4-FFF2-40B4-BE49-F238E27FC236}">
                <a16:creationId xmlns:a16="http://schemas.microsoft.com/office/drawing/2014/main" id="{ECE8E1D4-2E20-3F4C-9AB1-B67D4BB61BA6}"/>
              </a:ext>
            </a:extLst>
          </p:cNvPr>
          <p:cNvSpPr/>
          <p:nvPr/>
        </p:nvSpPr>
        <p:spPr>
          <a:xfrm rot="16200000">
            <a:off x="546104" y="900441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 abajo 7">
            <a:extLst>
              <a:ext uri="{FF2B5EF4-FFF2-40B4-BE49-F238E27FC236}">
                <a16:creationId xmlns:a16="http://schemas.microsoft.com/office/drawing/2014/main" id="{0E9D7EE6-396F-0949-8E99-887E7D15393B}"/>
              </a:ext>
            </a:extLst>
          </p:cNvPr>
          <p:cNvSpPr/>
          <p:nvPr/>
        </p:nvSpPr>
        <p:spPr>
          <a:xfrm rot="2715696">
            <a:off x="1512448" y="498489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 abajo 8">
            <a:extLst>
              <a:ext uri="{FF2B5EF4-FFF2-40B4-BE49-F238E27FC236}">
                <a16:creationId xmlns:a16="http://schemas.microsoft.com/office/drawing/2014/main" id="{4902626B-4A0D-DA40-95AC-60D510B84AD9}"/>
              </a:ext>
            </a:extLst>
          </p:cNvPr>
          <p:cNvSpPr/>
          <p:nvPr/>
        </p:nvSpPr>
        <p:spPr>
          <a:xfrm rot="8336627">
            <a:off x="1475052" y="1344701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 abajo 9">
            <a:extLst>
              <a:ext uri="{FF2B5EF4-FFF2-40B4-BE49-F238E27FC236}">
                <a16:creationId xmlns:a16="http://schemas.microsoft.com/office/drawing/2014/main" id="{5703D07A-5A71-F44C-9725-2CCD02AC01F1}"/>
              </a:ext>
            </a:extLst>
          </p:cNvPr>
          <p:cNvSpPr/>
          <p:nvPr/>
        </p:nvSpPr>
        <p:spPr>
          <a:xfrm rot="18903417">
            <a:off x="647197" y="505456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abajo 10">
            <a:extLst>
              <a:ext uri="{FF2B5EF4-FFF2-40B4-BE49-F238E27FC236}">
                <a16:creationId xmlns:a16="http://schemas.microsoft.com/office/drawing/2014/main" id="{62301405-7A3B-EE44-8FA3-0982266ECE88}"/>
              </a:ext>
            </a:extLst>
          </p:cNvPr>
          <p:cNvSpPr/>
          <p:nvPr/>
        </p:nvSpPr>
        <p:spPr>
          <a:xfrm rot="13682619">
            <a:off x="682320" y="1317093"/>
            <a:ext cx="299678" cy="658005"/>
          </a:xfrm>
          <a:prstGeom prst="downArrow">
            <a:avLst>
              <a:gd name="adj1" fmla="val 56471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22486F4A-36D8-ED42-AF60-289763918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294" y="481794"/>
            <a:ext cx="8857770" cy="590518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B43BE19-A383-6F4E-9BC0-46DE500E4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42" y="4610304"/>
            <a:ext cx="2479519" cy="17519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28606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CD6B681-8C62-D340-81A2-670C3CE95EB9}"/>
              </a:ext>
            </a:extLst>
          </p:cNvPr>
          <p:cNvSpPr txBox="1"/>
          <p:nvPr/>
        </p:nvSpPr>
        <p:spPr>
          <a:xfrm>
            <a:off x="4221097" y="4699881"/>
            <a:ext cx="10923638" cy="13176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MANANTIAL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38636FD-00F8-8448-AD1B-2E4DE18E8A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29" b="-2"/>
          <a:stretch/>
        </p:blipFill>
        <p:spPr>
          <a:xfrm>
            <a:off x="20" y="10"/>
            <a:ext cx="6095974" cy="425252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5437C54-35EE-BB4F-8B4A-ECCF4479C1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47" b="1"/>
          <a:stretch/>
        </p:blipFill>
        <p:spPr>
          <a:xfrm>
            <a:off x="6095999" y="-681"/>
            <a:ext cx="6096001" cy="4253215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ipse 1">
            <a:extLst>
              <a:ext uri="{FF2B5EF4-FFF2-40B4-BE49-F238E27FC236}">
                <a16:creationId xmlns:a16="http://schemas.microsoft.com/office/drawing/2014/main" id="{AF3422B7-2223-5B49-A854-C4B9F2F12E73}"/>
              </a:ext>
            </a:extLst>
          </p:cNvPr>
          <p:cNvSpPr/>
          <p:nvPr/>
        </p:nvSpPr>
        <p:spPr>
          <a:xfrm>
            <a:off x="9935458" y="4587368"/>
            <a:ext cx="1951742" cy="1951742"/>
          </a:xfrm>
          <a:prstGeom prst="ellipse">
            <a:avLst/>
          </a:prstGeom>
          <a:solidFill>
            <a:srgbClr val="F91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Flecha abajo 3">
            <a:extLst>
              <a:ext uri="{FF2B5EF4-FFF2-40B4-BE49-F238E27FC236}">
                <a16:creationId xmlns:a16="http://schemas.microsoft.com/office/drawing/2014/main" id="{A768CB59-88AE-3A4A-8C15-AC460D8EB594}"/>
              </a:ext>
            </a:extLst>
          </p:cNvPr>
          <p:cNvSpPr/>
          <p:nvPr/>
        </p:nvSpPr>
        <p:spPr>
          <a:xfrm rot="20210925">
            <a:off x="11263538" y="4880195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abajo 4">
            <a:extLst>
              <a:ext uri="{FF2B5EF4-FFF2-40B4-BE49-F238E27FC236}">
                <a16:creationId xmlns:a16="http://schemas.microsoft.com/office/drawing/2014/main" id="{9FEC4F7A-4800-E645-82CA-4D283D946FEF}"/>
              </a:ext>
            </a:extLst>
          </p:cNvPr>
          <p:cNvSpPr/>
          <p:nvPr/>
        </p:nvSpPr>
        <p:spPr>
          <a:xfrm rot="2400371">
            <a:off x="10320854" y="5474726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 abajo 5">
            <a:extLst>
              <a:ext uri="{FF2B5EF4-FFF2-40B4-BE49-F238E27FC236}">
                <a16:creationId xmlns:a16="http://schemas.microsoft.com/office/drawing/2014/main" id="{DEB16CB3-D129-F04D-8E3E-51AC37A274B4}"/>
              </a:ext>
            </a:extLst>
          </p:cNvPr>
          <p:cNvSpPr/>
          <p:nvPr/>
        </p:nvSpPr>
        <p:spPr>
          <a:xfrm>
            <a:off x="10822228" y="4806711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 abajo 6">
            <a:extLst>
              <a:ext uri="{FF2B5EF4-FFF2-40B4-BE49-F238E27FC236}">
                <a16:creationId xmlns:a16="http://schemas.microsoft.com/office/drawing/2014/main" id="{2C7F41D1-3E05-FA4C-A164-E1E1907558C5}"/>
              </a:ext>
            </a:extLst>
          </p:cNvPr>
          <p:cNvSpPr/>
          <p:nvPr/>
        </p:nvSpPr>
        <p:spPr>
          <a:xfrm rot="16711619">
            <a:off x="11157224" y="5418733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 abajo 7">
            <a:extLst>
              <a:ext uri="{FF2B5EF4-FFF2-40B4-BE49-F238E27FC236}">
                <a16:creationId xmlns:a16="http://schemas.microsoft.com/office/drawing/2014/main" id="{ED7D5BF8-1193-D445-9EE7-641EC092DEDD}"/>
              </a:ext>
            </a:extLst>
          </p:cNvPr>
          <p:cNvSpPr/>
          <p:nvPr/>
        </p:nvSpPr>
        <p:spPr>
          <a:xfrm rot="4594562">
            <a:off x="10837446" y="5806947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 abajo 8">
            <a:extLst>
              <a:ext uri="{FF2B5EF4-FFF2-40B4-BE49-F238E27FC236}">
                <a16:creationId xmlns:a16="http://schemas.microsoft.com/office/drawing/2014/main" id="{F3D2F17A-B064-994D-9DB3-84782B3C88F8}"/>
              </a:ext>
            </a:extLst>
          </p:cNvPr>
          <p:cNvSpPr/>
          <p:nvPr/>
        </p:nvSpPr>
        <p:spPr>
          <a:xfrm rot="18642231">
            <a:off x="10387137" y="4809322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8907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extLst>
              <a:ext uri="{FF2B5EF4-FFF2-40B4-BE49-F238E27FC236}">
                <a16:creationId xmlns:a16="http://schemas.microsoft.com/office/drawing/2014/main" id="{AF3422B7-2223-5B49-A854-C4B9F2F12E73}"/>
              </a:ext>
            </a:extLst>
          </p:cNvPr>
          <p:cNvSpPr/>
          <p:nvPr/>
        </p:nvSpPr>
        <p:spPr>
          <a:xfrm>
            <a:off x="622812" y="156328"/>
            <a:ext cx="1951742" cy="1951742"/>
          </a:xfrm>
          <a:prstGeom prst="ellipse">
            <a:avLst/>
          </a:prstGeom>
          <a:solidFill>
            <a:srgbClr val="F91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Flecha abajo 3">
            <a:extLst>
              <a:ext uri="{FF2B5EF4-FFF2-40B4-BE49-F238E27FC236}">
                <a16:creationId xmlns:a16="http://schemas.microsoft.com/office/drawing/2014/main" id="{A768CB59-88AE-3A4A-8C15-AC460D8EB594}"/>
              </a:ext>
            </a:extLst>
          </p:cNvPr>
          <p:cNvSpPr/>
          <p:nvPr/>
        </p:nvSpPr>
        <p:spPr>
          <a:xfrm rot="20210925">
            <a:off x="1950892" y="449155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abajo 4">
            <a:extLst>
              <a:ext uri="{FF2B5EF4-FFF2-40B4-BE49-F238E27FC236}">
                <a16:creationId xmlns:a16="http://schemas.microsoft.com/office/drawing/2014/main" id="{9FEC4F7A-4800-E645-82CA-4D283D946FEF}"/>
              </a:ext>
            </a:extLst>
          </p:cNvPr>
          <p:cNvSpPr/>
          <p:nvPr/>
        </p:nvSpPr>
        <p:spPr>
          <a:xfrm rot="2400371">
            <a:off x="1008208" y="1043686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Flecha abajo 5">
            <a:extLst>
              <a:ext uri="{FF2B5EF4-FFF2-40B4-BE49-F238E27FC236}">
                <a16:creationId xmlns:a16="http://schemas.microsoft.com/office/drawing/2014/main" id="{DEB16CB3-D129-F04D-8E3E-51AC37A274B4}"/>
              </a:ext>
            </a:extLst>
          </p:cNvPr>
          <p:cNvSpPr/>
          <p:nvPr/>
        </p:nvSpPr>
        <p:spPr>
          <a:xfrm>
            <a:off x="1509582" y="375671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 abajo 6">
            <a:extLst>
              <a:ext uri="{FF2B5EF4-FFF2-40B4-BE49-F238E27FC236}">
                <a16:creationId xmlns:a16="http://schemas.microsoft.com/office/drawing/2014/main" id="{2C7F41D1-3E05-FA4C-A164-E1E1907558C5}"/>
              </a:ext>
            </a:extLst>
          </p:cNvPr>
          <p:cNvSpPr/>
          <p:nvPr/>
        </p:nvSpPr>
        <p:spPr>
          <a:xfrm rot="16711619">
            <a:off x="1844578" y="987693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 abajo 7">
            <a:extLst>
              <a:ext uri="{FF2B5EF4-FFF2-40B4-BE49-F238E27FC236}">
                <a16:creationId xmlns:a16="http://schemas.microsoft.com/office/drawing/2014/main" id="{ED7D5BF8-1193-D445-9EE7-641EC092DEDD}"/>
              </a:ext>
            </a:extLst>
          </p:cNvPr>
          <p:cNvSpPr/>
          <p:nvPr/>
        </p:nvSpPr>
        <p:spPr>
          <a:xfrm rot="4594562">
            <a:off x="1524800" y="1375907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 abajo 8">
            <a:extLst>
              <a:ext uri="{FF2B5EF4-FFF2-40B4-BE49-F238E27FC236}">
                <a16:creationId xmlns:a16="http://schemas.microsoft.com/office/drawing/2014/main" id="{F3D2F17A-B064-994D-9DB3-84782B3C88F8}"/>
              </a:ext>
            </a:extLst>
          </p:cNvPr>
          <p:cNvSpPr/>
          <p:nvPr/>
        </p:nvSpPr>
        <p:spPr>
          <a:xfrm rot="18642231">
            <a:off x="1074491" y="378282"/>
            <a:ext cx="299678" cy="65800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7B61A58-1DDC-A846-B7B4-307E2BDE9679}"/>
              </a:ext>
            </a:extLst>
          </p:cNvPr>
          <p:cNvSpPr txBox="1"/>
          <p:nvPr/>
        </p:nvSpPr>
        <p:spPr>
          <a:xfrm>
            <a:off x="925198" y="2084079"/>
            <a:ext cx="1346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91096"/>
                </a:solidFill>
              </a:rPr>
              <a:t>MANANTIAL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851B7CA-CAD4-E04C-91EE-EDE42CFC2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323" y="375671"/>
            <a:ext cx="8919677" cy="6202479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1F35DD28-8D7C-D442-8AA0-827D9431CD56}"/>
              </a:ext>
            </a:extLst>
          </p:cNvPr>
          <p:cNvSpPr/>
          <p:nvPr/>
        </p:nvSpPr>
        <p:spPr>
          <a:xfrm>
            <a:off x="173341" y="2430058"/>
            <a:ext cx="2861852" cy="414809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25B8109-7644-7848-80CA-12F16016950C}"/>
              </a:ext>
            </a:extLst>
          </p:cNvPr>
          <p:cNvSpPr txBox="1"/>
          <p:nvPr/>
        </p:nvSpPr>
        <p:spPr>
          <a:xfrm>
            <a:off x="173341" y="2716789"/>
            <a:ext cx="294298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300" b="1" dirty="0">
                <a:solidFill>
                  <a:srgbClr val="F91096"/>
                </a:solidFill>
              </a:rPr>
              <a:t>En un manantial, los estudiantes pueden encontrarse con otros, intercambiar ideas e inspirarse con el trabajo de los demás, de manera informal y en un espacio abierto, por ejemplo de circulación.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17289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extLst>
              <a:ext uri="{FF2B5EF4-FFF2-40B4-BE49-F238E27FC236}">
                <a16:creationId xmlns:a16="http://schemas.microsoft.com/office/drawing/2014/main" id="{16A46FEE-2D81-0040-B21F-6F0ECEC8A3B9}"/>
              </a:ext>
            </a:extLst>
          </p:cNvPr>
          <p:cNvSpPr/>
          <p:nvPr/>
        </p:nvSpPr>
        <p:spPr>
          <a:xfrm>
            <a:off x="209344" y="184417"/>
            <a:ext cx="1951742" cy="195174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C0526E3-E344-F74E-AE23-AC32573A131D}"/>
              </a:ext>
            </a:extLst>
          </p:cNvPr>
          <p:cNvSpPr txBox="1"/>
          <p:nvPr/>
        </p:nvSpPr>
        <p:spPr>
          <a:xfrm>
            <a:off x="178520" y="2340528"/>
            <a:ext cx="201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C000"/>
                </a:solidFill>
              </a:rPr>
              <a:t>MANOS A LA OBRA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820AAD-08F8-1442-8D9B-3985595D2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176506">
            <a:off x="667990" y="816611"/>
            <a:ext cx="1314950" cy="13149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83F39E8-71CE-4049-B0B0-C0775289B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98120"/>
            <a:ext cx="12192000" cy="3844725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698EDA57-8E0B-D646-BF5C-4676D4A630E4}"/>
              </a:ext>
            </a:extLst>
          </p:cNvPr>
          <p:cNvSpPr/>
          <p:nvPr/>
        </p:nvSpPr>
        <p:spPr>
          <a:xfrm>
            <a:off x="2397418" y="737667"/>
            <a:ext cx="9374521" cy="99892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685A580-FC4F-3047-96E7-B4C6481DF5EB}"/>
              </a:ext>
            </a:extLst>
          </p:cNvPr>
          <p:cNvSpPr txBox="1"/>
          <p:nvPr/>
        </p:nvSpPr>
        <p:spPr>
          <a:xfrm>
            <a:off x="2528046" y="891348"/>
            <a:ext cx="9113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En una situación de </a:t>
            </a:r>
            <a:r>
              <a:rPr lang="es-ES" b="1" dirty="0"/>
              <a:t>manos a la obra</a:t>
            </a:r>
            <a:r>
              <a:rPr lang="es-ES" dirty="0"/>
              <a:t>, el entorno fomenta y da prioridad al aprendizaje sensorial, ya sea en proyectos de robótica, huertas o construyendo prototipos.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4498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extLst>
              <a:ext uri="{FF2B5EF4-FFF2-40B4-BE49-F238E27FC236}">
                <a16:creationId xmlns:a16="http://schemas.microsoft.com/office/drawing/2014/main" id="{16A46FEE-2D81-0040-B21F-6F0ECEC8A3B9}"/>
              </a:ext>
            </a:extLst>
          </p:cNvPr>
          <p:cNvSpPr/>
          <p:nvPr/>
        </p:nvSpPr>
        <p:spPr>
          <a:xfrm>
            <a:off x="209344" y="184417"/>
            <a:ext cx="1951742" cy="195174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C0526E3-E344-F74E-AE23-AC32573A131D}"/>
              </a:ext>
            </a:extLst>
          </p:cNvPr>
          <p:cNvSpPr txBox="1"/>
          <p:nvPr/>
        </p:nvSpPr>
        <p:spPr>
          <a:xfrm>
            <a:off x="178520" y="2340528"/>
            <a:ext cx="201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C000"/>
                </a:solidFill>
              </a:rPr>
              <a:t>MANOS A LA OBRA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820AAD-08F8-1442-8D9B-3985595D2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176506">
            <a:off x="667990" y="816611"/>
            <a:ext cx="1314950" cy="13149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3400153-BF71-834D-9FDA-28211BDA5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00380"/>
            <a:ext cx="12192000" cy="377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972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FBD9DEF9-985F-0E48-B85C-C55E67408145}"/>
              </a:ext>
            </a:extLst>
          </p:cNvPr>
          <p:cNvSpPr/>
          <p:nvPr/>
        </p:nvSpPr>
        <p:spPr>
          <a:xfrm>
            <a:off x="320985" y="217074"/>
            <a:ext cx="11848780" cy="6423852"/>
          </a:xfrm>
          <a:prstGeom prst="roundRect">
            <a:avLst>
              <a:gd name="adj" fmla="val 4227"/>
            </a:avLst>
          </a:prstGeom>
          <a:solidFill>
            <a:srgbClr val="34DBD4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 en U 8">
            <a:extLst>
              <a:ext uri="{FF2B5EF4-FFF2-40B4-BE49-F238E27FC236}">
                <a16:creationId xmlns:a16="http://schemas.microsoft.com/office/drawing/2014/main" id="{8A033EAA-D212-5841-A90F-8A93359FD089}"/>
              </a:ext>
            </a:extLst>
          </p:cNvPr>
          <p:cNvSpPr/>
          <p:nvPr/>
        </p:nvSpPr>
        <p:spPr>
          <a:xfrm>
            <a:off x="2812356" y="929768"/>
            <a:ext cx="3283644" cy="537882"/>
          </a:xfrm>
          <a:prstGeom prst="utur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6A81DA93-8333-9443-9087-35AFECA20B03}"/>
              </a:ext>
            </a:extLst>
          </p:cNvPr>
          <p:cNvSpPr/>
          <p:nvPr/>
        </p:nvSpPr>
        <p:spPr>
          <a:xfrm>
            <a:off x="653143" y="691563"/>
            <a:ext cx="4268482" cy="4268482"/>
          </a:xfrm>
          <a:prstGeom prst="ellipse">
            <a:avLst/>
          </a:prstGeom>
          <a:solidFill>
            <a:srgbClr val="F47F26"/>
          </a:solidFill>
          <a:ln>
            <a:noFill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B97A2F-6742-FE41-8C5A-81CA3328CDA5}"/>
              </a:ext>
            </a:extLst>
          </p:cNvPr>
          <p:cNvSpPr txBox="1"/>
          <p:nvPr/>
        </p:nvSpPr>
        <p:spPr>
          <a:xfrm>
            <a:off x="1442677" y="1231979"/>
            <a:ext cx="26894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</a:rPr>
              <a:t>LA TRANSFORMACIÓN DE ESPACIOS 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</a:rPr>
              <a:t>EN EL 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</a:rPr>
              <a:t>IES LAS SALINAS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532F95C8-4C6D-6841-9464-69268730F73A}"/>
              </a:ext>
            </a:extLst>
          </p:cNvPr>
          <p:cNvSpPr/>
          <p:nvPr/>
        </p:nvSpPr>
        <p:spPr>
          <a:xfrm>
            <a:off x="4218535" y="1352390"/>
            <a:ext cx="3288766" cy="545566"/>
          </a:xfrm>
          <a:prstGeom prst="roundRect">
            <a:avLst/>
          </a:prstGeom>
          <a:solidFill>
            <a:srgbClr val="65DB98"/>
          </a:solidFill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PROYECTO EDUCATIVO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8FCAF9E9-6F45-684F-B466-5D74A82C9FFC}"/>
              </a:ext>
            </a:extLst>
          </p:cNvPr>
          <p:cNvSpPr/>
          <p:nvPr/>
        </p:nvSpPr>
        <p:spPr>
          <a:xfrm>
            <a:off x="4776640" y="2577942"/>
            <a:ext cx="2289842" cy="2151530"/>
          </a:xfrm>
          <a:prstGeom prst="ellipse">
            <a:avLst/>
          </a:prstGeom>
          <a:solidFill>
            <a:srgbClr val="F91096"/>
          </a:solidFill>
          <a:ln>
            <a:noFill/>
          </a:ln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/>
              <a:t>PLAN DE FOMENTO A LA LECTURA</a:t>
            </a:r>
          </a:p>
        </p:txBody>
      </p:sp>
      <p:sp>
        <p:nvSpPr>
          <p:cNvPr id="10" name="Flecha abajo 9">
            <a:extLst>
              <a:ext uri="{FF2B5EF4-FFF2-40B4-BE49-F238E27FC236}">
                <a16:creationId xmlns:a16="http://schemas.microsoft.com/office/drawing/2014/main" id="{9460F84A-8A52-B64C-A7F6-AD2D16077A27}"/>
              </a:ext>
            </a:extLst>
          </p:cNvPr>
          <p:cNvSpPr/>
          <p:nvPr/>
        </p:nvSpPr>
        <p:spPr>
          <a:xfrm>
            <a:off x="5862918" y="1897956"/>
            <a:ext cx="233082" cy="668511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 abajo 10">
            <a:extLst>
              <a:ext uri="{FF2B5EF4-FFF2-40B4-BE49-F238E27FC236}">
                <a16:creationId xmlns:a16="http://schemas.microsoft.com/office/drawing/2014/main" id="{2140A2E5-05F3-914E-99BA-9E151187D1A5}"/>
              </a:ext>
            </a:extLst>
          </p:cNvPr>
          <p:cNvSpPr/>
          <p:nvPr/>
        </p:nvSpPr>
        <p:spPr>
          <a:xfrm rot="17651680">
            <a:off x="7743417" y="1666187"/>
            <a:ext cx="233082" cy="668511"/>
          </a:xfrm>
          <a:prstGeom prst="downArrow">
            <a:avLst>
              <a:gd name="adj1" fmla="val 100000"/>
              <a:gd name="adj2" fmla="val 59936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88627671-D829-AA45-9017-EE5B5141004A}"/>
              </a:ext>
            </a:extLst>
          </p:cNvPr>
          <p:cNvSpPr/>
          <p:nvPr/>
        </p:nvSpPr>
        <p:spPr>
          <a:xfrm>
            <a:off x="8090008" y="1366510"/>
            <a:ext cx="2581835" cy="2581835"/>
          </a:xfrm>
          <a:prstGeom prst="ellipse">
            <a:avLst/>
          </a:prstGeom>
          <a:solidFill>
            <a:srgbClr val="7030A0">
              <a:alpha val="63000"/>
            </a:srgbClr>
          </a:solidFill>
          <a:effectLst>
            <a:outerShdw blurRad="50800" dist="38100" dir="8100000" sx="102000" sy="102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Incorporación del concepto de </a:t>
            </a:r>
          </a:p>
          <a:p>
            <a:pPr algn="ctr"/>
            <a:r>
              <a:rPr lang="es-ES" dirty="0"/>
              <a:t>AULA ABIERTA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65CDD56-232E-A742-9646-7A12E65DC088}"/>
              </a:ext>
            </a:extLst>
          </p:cNvPr>
          <p:cNvSpPr/>
          <p:nvPr/>
        </p:nvSpPr>
        <p:spPr>
          <a:xfrm>
            <a:off x="7334220" y="4851664"/>
            <a:ext cx="3680652" cy="486589"/>
          </a:xfrm>
          <a:prstGeom prst="rect">
            <a:avLst/>
          </a:prstGeom>
          <a:solidFill>
            <a:srgbClr val="34DBD4"/>
          </a:solidFill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NUEVOS ESPACIOS PARA LA LECTURA</a:t>
            </a:r>
          </a:p>
        </p:txBody>
      </p:sp>
      <p:sp>
        <p:nvSpPr>
          <p:cNvPr id="15" name="Flecha abajo 14">
            <a:extLst>
              <a:ext uri="{FF2B5EF4-FFF2-40B4-BE49-F238E27FC236}">
                <a16:creationId xmlns:a16="http://schemas.microsoft.com/office/drawing/2014/main" id="{3C78FE7B-4452-DE44-A96A-5EB60671F638}"/>
              </a:ext>
            </a:extLst>
          </p:cNvPr>
          <p:cNvSpPr/>
          <p:nvPr/>
        </p:nvSpPr>
        <p:spPr>
          <a:xfrm>
            <a:off x="9241972" y="4072636"/>
            <a:ext cx="277905" cy="717085"/>
          </a:xfrm>
          <a:prstGeom prst="downArrow">
            <a:avLst>
              <a:gd name="adj1" fmla="val 10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derecha 15">
            <a:extLst>
              <a:ext uri="{FF2B5EF4-FFF2-40B4-BE49-F238E27FC236}">
                <a16:creationId xmlns:a16="http://schemas.microsoft.com/office/drawing/2014/main" id="{97773AEF-7A33-3C4C-9466-09B959DEE57B}"/>
              </a:ext>
            </a:extLst>
          </p:cNvPr>
          <p:cNvSpPr/>
          <p:nvPr/>
        </p:nvSpPr>
        <p:spPr>
          <a:xfrm rot="2359424">
            <a:off x="6681173" y="4729522"/>
            <a:ext cx="607038" cy="253573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33F4763-C10D-B44A-B9B8-F7E9438CD08A}"/>
              </a:ext>
            </a:extLst>
          </p:cNvPr>
          <p:cNvSpPr/>
          <p:nvPr/>
        </p:nvSpPr>
        <p:spPr>
          <a:xfrm>
            <a:off x="7334220" y="5411451"/>
            <a:ext cx="3680652" cy="414938"/>
          </a:xfrm>
          <a:prstGeom prst="rect">
            <a:avLst/>
          </a:prstGeom>
          <a:solidFill>
            <a:srgbClr val="34DBD4"/>
          </a:solidFill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EXPORTAR LA BIBLIOTECA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F04B76C0-3A27-AC44-B7A1-36FA8702F422}"/>
              </a:ext>
            </a:extLst>
          </p:cNvPr>
          <p:cNvSpPr/>
          <p:nvPr/>
        </p:nvSpPr>
        <p:spPr>
          <a:xfrm>
            <a:off x="1917862" y="3142768"/>
            <a:ext cx="1713540" cy="1713540"/>
          </a:xfrm>
          <a:prstGeom prst="ellipse">
            <a:avLst/>
          </a:prstGeom>
          <a:solidFill>
            <a:srgbClr val="FF0000">
              <a:alpha val="23000"/>
            </a:srgb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EE0B502-4085-7045-85A7-0C789594F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286" y="3569014"/>
            <a:ext cx="1338193" cy="758661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8EE7BEEC-8E33-364A-AC50-02624F940188}"/>
              </a:ext>
            </a:extLst>
          </p:cNvPr>
          <p:cNvSpPr/>
          <p:nvPr/>
        </p:nvSpPr>
        <p:spPr>
          <a:xfrm>
            <a:off x="7334220" y="5899587"/>
            <a:ext cx="3680652" cy="414938"/>
          </a:xfrm>
          <a:prstGeom prst="rect">
            <a:avLst/>
          </a:prstGeom>
          <a:solidFill>
            <a:srgbClr val="34DBD4"/>
          </a:solidFill>
          <a:effectLst>
            <a:outerShdw blurRad="50800" dist="38100" dir="5400000" sx="105000" sy="10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USOS DE LA BIBLIOTECA</a:t>
            </a:r>
          </a:p>
        </p:txBody>
      </p:sp>
    </p:spTree>
    <p:extLst>
      <p:ext uri="{BB962C8B-B14F-4D97-AF65-F5344CB8AC3E}">
        <p14:creationId xmlns:p14="http://schemas.microsoft.com/office/powerpoint/2010/main" val="23677460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C896739B-B11B-0D47-BA60-EF21E58EA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2569"/>
            <a:ext cx="12192000" cy="6005431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EF2FC7A3-7D2F-B842-89D8-736891365601}"/>
              </a:ext>
            </a:extLst>
          </p:cNvPr>
          <p:cNvSpPr txBox="1"/>
          <p:nvPr/>
        </p:nvSpPr>
        <p:spPr>
          <a:xfrm>
            <a:off x="2542903" y="877824"/>
            <a:ext cx="5225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LABORATORIO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DD2CB1B-354F-6547-8B24-450883DA0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9517" y="564939"/>
            <a:ext cx="4757057" cy="127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768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36CF35E-6239-E546-AC6D-4B755C397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0" y="2504584"/>
            <a:ext cx="8900159" cy="414743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BD5BA42A-C6F0-5A4E-88C0-B992CC408064}"/>
              </a:ext>
            </a:extLst>
          </p:cNvPr>
          <p:cNvSpPr/>
          <p:nvPr/>
        </p:nvSpPr>
        <p:spPr>
          <a:xfrm>
            <a:off x="200297" y="212795"/>
            <a:ext cx="3918857" cy="792480"/>
          </a:xfrm>
          <a:prstGeom prst="roundRect">
            <a:avLst/>
          </a:prstGeom>
          <a:solidFill>
            <a:schemeClr val="bg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ESPACIO ENTRELÍNEAS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221836-4EE5-C040-AB97-795533897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5588" y="205980"/>
            <a:ext cx="6338898" cy="21254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569209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7C2D888-DDC9-C040-B705-596AC5C99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1476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145C8AF-E305-B941-9C63-B77A84C95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4626"/>
            <a:ext cx="13211723" cy="6882625"/>
          </a:xfrm>
          <a:prstGeom prst="rect">
            <a:avLst/>
          </a:prstGeom>
        </p:spPr>
      </p:pic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BD5BA42A-C6F0-5A4E-88C0-B992CC408064}"/>
              </a:ext>
            </a:extLst>
          </p:cNvPr>
          <p:cNvSpPr/>
          <p:nvPr/>
        </p:nvSpPr>
        <p:spPr>
          <a:xfrm>
            <a:off x="522514" y="531223"/>
            <a:ext cx="3918857" cy="79248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ESPACIO ENTRELÍNEAS</a:t>
            </a:r>
          </a:p>
        </p:txBody>
      </p:sp>
    </p:spTree>
    <p:extLst>
      <p:ext uri="{BB962C8B-B14F-4D97-AF65-F5344CB8AC3E}">
        <p14:creationId xmlns:p14="http://schemas.microsoft.com/office/powerpoint/2010/main" val="28512822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7B4C46D-4DFC-7749-AFC9-DADD7C16D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234" y="0"/>
            <a:ext cx="13448582" cy="6858000"/>
          </a:xfrm>
          <a:prstGeom prst="rect">
            <a:avLst/>
          </a:prstGeom>
        </p:spPr>
      </p:pic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BD5BA42A-C6F0-5A4E-88C0-B992CC408064}"/>
              </a:ext>
            </a:extLst>
          </p:cNvPr>
          <p:cNvSpPr/>
          <p:nvPr/>
        </p:nvSpPr>
        <p:spPr>
          <a:xfrm>
            <a:off x="174172" y="5860868"/>
            <a:ext cx="3918857" cy="79248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ESPACIO ENTRELÍNEAS</a:t>
            </a:r>
          </a:p>
        </p:txBody>
      </p:sp>
    </p:spTree>
    <p:extLst>
      <p:ext uri="{BB962C8B-B14F-4D97-AF65-F5344CB8AC3E}">
        <p14:creationId xmlns:p14="http://schemas.microsoft.com/office/powerpoint/2010/main" val="25140995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456EBFF-9746-0F44-BD4F-4671B51C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0"/>
          <a:stretch/>
        </p:blipFill>
        <p:spPr>
          <a:xfrm>
            <a:off x="-8" y="-7"/>
            <a:ext cx="12192000" cy="6855958"/>
          </a:xfrm>
          <a:prstGeom prst="rect">
            <a:avLst/>
          </a:prstGeom>
        </p:spPr>
      </p:pic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BD5BA42A-C6F0-5A4E-88C0-B992CC408064}"/>
              </a:ext>
            </a:extLst>
          </p:cNvPr>
          <p:cNvSpPr/>
          <p:nvPr/>
        </p:nvSpPr>
        <p:spPr>
          <a:xfrm>
            <a:off x="5088378" y="6099699"/>
            <a:ext cx="4221086" cy="549670"/>
          </a:xfrm>
          <a:prstGeom prst="roundRect">
            <a:avLst/>
          </a:prstGeom>
          <a:solidFill>
            <a:schemeClr val="accent1">
              <a:alpha val="39000"/>
            </a:schemeClr>
          </a:solidFill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ESPACIO ENTRELÍNEAS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26D9126-4D1A-435C-92FD-2EFD34104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483466"/>
            <a:ext cx="5444264" cy="6374535"/>
          </a:xfrm>
          <a:custGeom>
            <a:avLst/>
            <a:gdLst>
              <a:gd name="connsiteX0" fmla="*/ 2098246 w 5444264"/>
              <a:gd name="connsiteY0" fmla="*/ 0 h 6374535"/>
              <a:gd name="connsiteX1" fmla="*/ 5444264 w 5444264"/>
              <a:gd name="connsiteY1" fmla="*/ 3346018 h 6374535"/>
              <a:gd name="connsiteX2" fmla="*/ 3693157 w 5444264"/>
              <a:gd name="connsiteY2" fmla="*/ 6288190 h 6374535"/>
              <a:gd name="connsiteX3" fmla="*/ 3513916 w 5444264"/>
              <a:gd name="connsiteY3" fmla="*/ 6374535 h 6374535"/>
              <a:gd name="connsiteX4" fmla="*/ 674773 w 5444264"/>
              <a:gd name="connsiteY4" fmla="*/ 6374535 h 6374535"/>
              <a:gd name="connsiteX5" fmla="*/ 432743 w 5444264"/>
              <a:gd name="connsiteY5" fmla="*/ 6248727 h 6374535"/>
              <a:gd name="connsiteX6" fmla="*/ 194223 w 5444264"/>
              <a:gd name="connsiteY6" fmla="*/ 6097845 h 6374535"/>
              <a:gd name="connsiteX7" fmla="*/ 0 w 5444264"/>
              <a:gd name="connsiteY7" fmla="*/ 5950784 h 6374535"/>
              <a:gd name="connsiteX8" fmla="*/ 0 w 5444264"/>
              <a:gd name="connsiteY8" fmla="*/ 741253 h 6374535"/>
              <a:gd name="connsiteX9" fmla="*/ 194222 w 5444264"/>
              <a:gd name="connsiteY9" fmla="*/ 594191 h 6374535"/>
              <a:gd name="connsiteX10" fmla="*/ 2098246 w 5444264"/>
              <a:gd name="connsiteY10" fmla="*/ 0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44264" h="6374535">
                <a:moveTo>
                  <a:pt x="2098246" y="0"/>
                </a:moveTo>
                <a:cubicBezTo>
                  <a:pt x="3946201" y="0"/>
                  <a:pt x="5444264" y="1498063"/>
                  <a:pt x="5444264" y="3346018"/>
                </a:cubicBezTo>
                <a:cubicBezTo>
                  <a:pt x="5444264" y="4616487"/>
                  <a:pt x="4736195" y="5721578"/>
                  <a:pt x="3693157" y="6288190"/>
                </a:cubicBezTo>
                <a:lnTo>
                  <a:pt x="3513916" y="6374535"/>
                </a:lnTo>
                <a:lnTo>
                  <a:pt x="674773" y="6374535"/>
                </a:lnTo>
                <a:lnTo>
                  <a:pt x="432743" y="6248727"/>
                </a:lnTo>
                <a:cubicBezTo>
                  <a:pt x="351001" y="6201724"/>
                  <a:pt x="271431" y="6151368"/>
                  <a:pt x="194223" y="6097845"/>
                </a:cubicBezTo>
                <a:lnTo>
                  <a:pt x="0" y="5950784"/>
                </a:lnTo>
                <a:lnTo>
                  <a:pt x="0" y="741253"/>
                </a:lnTo>
                <a:lnTo>
                  <a:pt x="194222" y="594191"/>
                </a:lnTo>
                <a:cubicBezTo>
                  <a:pt x="734681" y="219535"/>
                  <a:pt x="1390826" y="0"/>
                  <a:pt x="209824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DE7F26F-D2B7-4E43-AA87-329BB36786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61" r="21916" b="1"/>
          <a:stretch/>
        </p:blipFill>
        <p:spPr>
          <a:xfrm>
            <a:off x="20" y="647373"/>
            <a:ext cx="5280336" cy="6210629"/>
          </a:xfrm>
          <a:custGeom>
            <a:avLst/>
            <a:gdLst>
              <a:gd name="connsiteX0" fmla="*/ 2098244 w 5280356"/>
              <a:gd name="connsiteY0" fmla="*/ 0 h 6210629"/>
              <a:gd name="connsiteX1" fmla="*/ 5280356 w 5280356"/>
              <a:gd name="connsiteY1" fmla="*/ 3182112 h 6210629"/>
              <a:gd name="connsiteX2" fmla="*/ 3336866 w 5280356"/>
              <a:gd name="connsiteY2" fmla="*/ 6114158 h 6210629"/>
              <a:gd name="connsiteX3" fmla="*/ 3073287 w 5280356"/>
              <a:gd name="connsiteY3" fmla="*/ 6210629 h 6210629"/>
              <a:gd name="connsiteX4" fmla="*/ 1128432 w 5280356"/>
              <a:gd name="connsiteY4" fmla="*/ 6210629 h 6210629"/>
              <a:gd name="connsiteX5" fmla="*/ 1004127 w 5280356"/>
              <a:gd name="connsiteY5" fmla="*/ 6171135 h 6210629"/>
              <a:gd name="connsiteX6" fmla="*/ 74125 w 5280356"/>
              <a:gd name="connsiteY6" fmla="*/ 5637585 h 6210629"/>
              <a:gd name="connsiteX7" fmla="*/ 0 w 5280356"/>
              <a:gd name="connsiteY7" fmla="*/ 5570216 h 6210629"/>
              <a:gd name="connsiteX8" fmla="*/ 0 w 5280356"/>
              <a:gd name="connsiteY8" fmla="*/ 794009 h 6210629"/>
              <a:gd name="connsiteX9" fmla="*/ 74125 w 5280356"/>
              <a:gd name="connsiteY9" fmla="*/ 726640 h 6210629"/>
              <a:gd name="connsiteX10" fmla="*/ 2098244 w 5280356"/>
              <a:gd name="connsiteY10" fmla="*/ 0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0356" h="6210629">
                <a:moveTo>
                  <a:pt x="2098244" y="0"/>
                </a:moveTo>
                <a:cubicBezTo>
                  <a:pt x="3855676" y="0"/>
                  <a:pt x="5280356" y="1424680"/>
                  <a:pt x="5280356" y="3182112"/>
                </a:cubicBezTo>
                <a:cubicBezTo>
                  <a:pt x="5280356" y="4500186"/>
                  <a:pt x="4478974" y="5631087"/>
                  <a:pt x="3336866" y="6114158"/>
                </a:cubicBezTo>
                <a:lnTo>
                  <a:pt x="3073287" y="6210629"/>
                </a:lnTo>
                <a:lnTo>
                  <a:pt x="1128432" y="6210629"/>
                </a:lnTo>
                <a:lnTo>
                  <a:pt x="1004127" y="6171135"/>
                </a:lnTo>
                <a:cubicBezTo>
                  <a:pt x="662964" y="6046219"/>
                  <a:pt x="349154" y="5864559"/>
                  <a:pt x="74125" y="5637585"/>
                </a:cubicBezTo>
                <a:lnTo>
                  <a:pt x="0" y="5570216"/>
                </a:lnTo>
                <a:lnTo>
                  <a:pt x="0" y="794009"/>
                </a:lnTo>
                <a:lnTo>
                  <a:pt x="74125" y="726640"/>
                </a:lnTo>
                <a:cubicBezTo>
                  <a:pt x="624182" y="272693"/>
                  <a:pt x="1329368" y="0"/>
                  <a:pt x="2098244" y="0"/>
                </a:cubicBez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A177BCC-4208-4795-8572-4D623BA1E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41832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9D3FCAC-2836-0149-A066-3161F049BB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09" b="2"/>
          <a:stretch/>
        </p:blipFill>
        <p:spPr>
          <a:xfrm>
            <a:off x="5506424" y="8"/>
            <a:ext cx="4151376" cy="2349401"/>
          </a:xfrm>
          <a:custGeom>
            <a:avLst/>
            <a:gdLst>
              <a:gd name="connsiteX0" fmla="*/ 20101 w 4151376"/>
              <a:gd name="connsiteY0" fmla="*/ 0 h 2349401"/>
              <a:gd name="connsiteX1" fmla="*/ 4131276 w 4151376"/>
              <a:gd name="connsiteY1" fmla="*/ 0 h 2349401"/>
              <a:gd name="connsiteX2" fmla="*/ 4140659 w 4151376"/>
              <a:gd name="connsiteY2" fmla="*/ 61486 h 2349401"/>
              <a:gd name="connsiteX3" fmla="*/ 4151376 w 4151376"/>
              <a:gd name="connsiteY3" fmla="*/ 273713 h 2349401"/>
              <a:gd name="connsiteX4" fmla="*/ 2075688 w 4151376"/>
              <a:gd name="connsiteY4" fmla="*/ 2349401 h 2349401"/>
              <a:gd name="connsiteX5" fmla="*/ 0 w 4151376"/>
              <a:gd name="connsiteY5" fmla="*/ 273713 h 2349401"/>
              <a:gd name="connsiteX6" fmla="*/ 10717 w 4151376"/>
              <a:gd name="connsiteY6" fmla="*/ 61486 h 234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97005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E03063E-4233-1B47-A797-688AC5851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30"/>
          <a:stretch/>
        </p:blipFill>
        <p:spPr>
          <a:xfrm>
            <a:off x="-6" y="-3"/>
            <a:ext cx="12192000" cy="6855958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3FA766D-3260-4E0A-9E7F-A2C93DFF1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6518"/>
            <a:ext cx="4100079" cy="6194580"/>
          </a:xfrm>
          <a:custGeom>
            <a:avLst/>
            <a:gdLst>
              <a:gd name="connsiteX0" fmla="*/ 1002789 w 4100079"/>
              <a:gd name="connsiteY0" fmla="*/ 0 h 6194580"/>
              <a:gd name="connsiteX1" fmla="*/ 4100079 w 4100079"/>
              <a:gd name="connsiteY1" fmla="*/ 3097290 h 6194580"/>
              <a:gd name="connsiteX2" fmla="*/ 1002789 w 4100079"/>
              <a:gd name="connsiteY2" fmla="*/ 6194580 h 6194580"/>
              <a:gd name="connsiteX3" fmla="*/ 81750 w 4100079"/>
              <a:gd name="connsiteY3" fmla="*/ 6055332 h 6194580"/>
              <a:gd name="connsiteX4" fmla="*/ 0 w 4100079"/>
              <a:gd name="connsiteY4" fmla="*/ 6025411 h 6194580"/>
              <a:gd name="connsiteX5" fmla="*/ 0 w 4100079"/>
              <a:gd name="connsiteY5" fmla="*/ 169169 h 6194580"/>
              <a:gd name="connsiteX6" fmla="*/ 81750 w 4100079"/>
              <a:gd name="connsiteY6" fmla="*/ 139248 h 6194580"/>
              <a:gd name="connsiteX7" fmla="*/ 1002789 w 4100079"/>
              <a:gd name="connsiteY7" fmla="*/ 0 h 619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00079" h="6194580">
                <a:moveTo>
                  <a:pt x="1002789" y="0"/>
                </a:moveTo>
                <a:cubicBezTo>
                  <a:pt x="2713375" y="0"/>
                  <a:pt x="4100079" y="1386704"/>
                  <a:pt x="4100079" y="3097290"/>
                </a:cubicBezTo>
                <a:cubicBezTo>
                  <a:pt x="4100079" y="4807876"/>
                  <a:pt x="2713375" y="6194580"/>
                  <a:pt x="1002789" y="6194580"/>
                </a:cubicBezTo>
                <a:cubicBezTo>
                  <a:pt x="682054" y="6194580"/>
                  <a:pt x="372706" y="6145829"/>
                  <a:pt x="81750" y="6055332"/>
                </a:cubicBezTo>
                <a:lnTo>
                  <a:pt x="0" y="6025411"/>
                </a:lnTo>
                <a:lnTo>
                  <a:pt x="0" y="169169"/>
                </a:lnTo>
                <a:lnTo>
                  <a:pt x="81750" y="139248"/>
                </a:lnTo>
                <a:cubicBezTo>
                  <a:pt x="372706" y="48751"/>
                  <a:pt x="682054" y="0"/>
                  <a:pt x="100278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7DEFC52-2C67-3640-B5DE-A1C11CA0BB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17" r="58734" b="-1"/>
          <a:stretch/>
        </p:blipFill>
        <p:spPr>
          <a:xfrm>
            <a:off x="-1" y="413156"/>
            <a:ext cx="3933440" cy="5861304"/>
          </a:xfrm>
          <a:custGeom>
            <a:avLst/>
            <a:gdLst>
              <a:gd name="connsiteX0" fmla="*/ 1002788 w 3933440"/>
              <a:gd name="connsiteY0" fmla="*/ 0 h 5861304"/>
              <a:gd name="connsiteX1" fmla="*/ 3933440 w 3933440"/>
              <a:gd name="connsiteY1" fmla="*/ 2930652 h 5861304"/>
              <a:gd name="connsiteX2" fmla="*/ 1002788 w 3933440"/>
              <a:gd name="connsiteY2" fmla="*/ 5861304 h 5861304"/>
              <a:gd name="connsiteX3" fmla="*/ 131302 w 3933440"/>
              <a:gd name="connsiteY3" fmla="*/ 5729548 h 5861304"/>
              <a:gd name="connsiteX4" fmla="*/ 0 w 3933440"/>
              <a:gd name="connsiteY4" fmla="*/ 5681491 h 5861304"/>
              <a:gd name="connsiteX5" fmla="*/ 0 w 3933440"/>
              <a:gd name="connsiteY5" fmla="*/ 179814 h 5861304"/>
              <a:gd name="connsiteX6" fmla="*/ 131302 w 3933440"/>
              <a:gd name="connsiteY6" fmla="*/ 131756 h 5861304"/>
              <a:gd name="connsiteX7" fmla="*/ 1002788 w 3933440"/>
              <a:gd name="connsiteY7" fmla="*/ 0 h 586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3440" h="5861304">
                <a:moveTo>
                  <a:pt x="1002788" y="0"/>
                </a:moveTo>
                <a:cubicBezTo>
                  <a:pt x="2621342" y="0"/>
                  <a:pt x="3933440" y="1312098"/>
                  <a:pt x="3933440" y="2930652"/>
                </a:cubicBezTo>
                <a:cubicBezTo>
                  <a:pt x="3933440" y="4549206"/>
                  <a:pt x="2621342" y="5861304"/>
                  <a:pt x="1002788" y="5861304"/>
                </a:cubicBezTo>
                <a:cubicBezTo>
                  <a:pt x="699309" y="5861304"/>
                  <a:pt x="406604" y="5815176"/>
                  <a:pt x="131302" y="5729548"/>
                </a:cubicBezTo>
                <a:lnTo>
                  <a:pt x="0" y="5681491"/>
                </a:lnTo>
                <a:lnTo>
                  <a:pt x="0" y="179814"/>
                </a:lnTo>
                <a:lnTo>
                  <a:pt x="131302" y="131756"/>
                </a:lnTo>
                <a:cubicBezTo>
                  <a:pt x="406604" y="46129"/>
                  <a:pt x="699309" y="0"/>
                  <a:pt x="1002788" y="0"/>
                </a:cubicBezTo>
                <a:close/>
              </a:path>
            </a:pathLst>
          </a:cu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D5848C7-DDF4-4EF2-A5C7-F5140BF5A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53543" y="0"/>
            <a:ext cx="3566160" cy="3159748"/>
          </a:xfrm>
          <a:custGeom>
            <a:avLst/>
            <a:gdLst>
              <a:gd name="connsiteX0" fmla="*/ 649888 w 3566160"/>
              <a:gd name="connsiteY0" fmla="*/ 0 h 3159748"/>
              <a:gd name="connsiteX1" fmla="*/ 2916273 w 3566160"/>
              <a:gd name="connsiteY1" fmla="*/ 0 h 3159748"/>
              <a:gd name="connsiteX2" fmla="*/ 2917285 w 3566160"/>
              <a:gd name="connsiteY2" fmla="*/ 757 h 3159748"/>
              <a:gd name="connsiteX3" fmla="*/ 3566160 w 3566160"/>
              <a:gd name="connsiteY3" fmla="*/ 1376668 h 3159748"/>
              <a:gd name="connsiteX4" fmla="*/ 1783080 w 3566160"/>
              <a:gd name="connsiteY4" fmla="*/ 3159748 h 3159748"/>
              <a:gd name="connsiteX5" fmla="*/ 0 w 3566160"/>
              <a:gd name="connsiteY5" fmla="*/ 1376668 h 3159748"/>
              <a:gd name="connsiteX6" fmla="*/ 648876 w 3566160"/>
              <a:gd name="connsiteY6" fmla="*/ 757 h 3159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66160" h="3159748">
                <a:moveTo>
                  <a:pt x="649888" y="0"/>
                </a:moveTo>
                <a:lnTo>
                  <a:pt x="2916273" y="0"/>
                </a:lnTo>
                <a:lnTo>
                  <a:pt x="2917285" y="757"/>
                </a:lnTo>
                <a:cubicBezTo>
                  <a:pt x="3313569" y="327800"/>
                  <a:pt x="3566160" y="822736"/>
                  <a:pt x="3566160" y="1376668"/>
                </a:cubicBezTo>
                <a:cubicBezTo>
                  <a:pt x="3566160" y="2361436"/>
                  <a:pt x="2767848" y="3159748"/>
                  <a:pt x="1783080" y="3159748"/>
                </a:cubicBezTo>
                <a:cubicBezTo>
                  <a:pt x="798312" y="3159748"/>
                  <a:pt x="0" y="2361436"/>
                  <a:pt x="0" y="1376668"/>
                </a:cubicBezTo>
                <a:cubicBezTo>
                  <a:pt x="0" y="822736"/>
                  <a:pt x="252591" y="327800"/>
                  <a:pt x="648876" y="7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C454BB9-55E4-E649-9E93-A7399E27C9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024" r="5185" b="2"/>
          <a:stretch/>
        </p:blipFill>
        <p:spPr>
          <a:xfrm>
            <a:off x="4518135" y="10"/>
            <a:ext cx="3236976" cy="2995146"/>
          </a:xfrm>
          <a:custGeom>
            <a:avLst/>
            <a:gdLst>
              <a:gd name="connsiteX0" fmla="*/ 770517 w 3236976"/>
              <a:gd name="connsiteY0" fmla="*/ 0 h 2995156"/>
              <a:gd name="connsiteX1" fmla="*/ 2466460 w 3236976"/>
              <a:gd name="connsiteY1" fmla="*/ 0 h 2995156"/>
              <a:gd name="connsiteX2" fmla="*/ 2523400 w 3236976"/>
              <a:gd name="connsiteY2" fmla="*/ 34592 h 2995156"/>
              <a:gd name="connsiteX3" fmla="*/ 3236976 w 3236976"/>
              <a:gd name="connsiteY3" fmla="*/ 1376668 h 2995156"/>
              <a:gd name="connsiteX4" fmla="*/ 1618488 w 3236976"/>
              <a:gd name="connsiteY4" fmla="*/ 2995156 h 2995156"/>
              <a:gd name="connsiteX5" fmla="*/ 0 w 3236976"/>
              <a:gd name="connsiteY5" fmla="*/ 1376668 h 2995156"/>
              <a:gd name="connsiteX6" fmla="*/ 713576 w 3236976"/>
              <a:gd name="connsiteY6" fmla="*/ 34592 h 299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36976" h="2995156">
                <a:moveTo>
                  <a:pt x="770517" y="0"/>
                </a:moveTo>
                <a:lnTo>
                  <a:pt x="2466460" y="0"/>
                </a:lnTo>
                <a:lnTo>
                  <a:pt x="2523400" y="34592"/>
                </a:lnTo>
                <a:cubicBezTo>
                  <a:pt x="2953921" y="325446"/>
                  <a:pt x="3236976" y="818002"/>
                  <a:pt x="3236976" y="1376668"/>
                </a:cubicBezTo>
                <a:cubicBezTo>
                  <a:pt x="3236976" y="2270534"/>
                  <a:pt x="2512354" y="2995156"/>
                  <a:pt x="1618488" y="2995156"/>
                </a:cubicBezTo>
                <a:cubicBezTo>
                  <a:pt x="724622" y="2995156"/>
                  <a:pt x="0" y="2270534"/>
                  <a:pt x="0" y="1376668"/>
                </a:cubicBezTo>
                <a:cubicBezTo>
                  <a:pt x="0" y="818002"/>
                  <a:pt x="283056" y="325446"/>
                  <a:pt x="713576" y="34592"/>
                </a:cubicBez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E10DA6E-C3FF-4539-BF84-4775BB7EC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04396" y="2042"/>
            <a:ext cx="3387604" cy="4183848"/>
          </a:xfrm>
          <a:custGeom>
            <a:avLst/>
            <a:gdLst>
              <a:gd name="connsiteX0" fmla="*/ 420128 w 3387604"/>
              <a:gd name="connsiteY0" fmla="*/ 0 h 4183848"/>
              <a:gd name="connsiteX1" fmla="*/ 3387604 w 3387604"/>
              <a:gd name="connsiteY1" fmla="*/ 0 h 4183848"/>
              <a:gd name="connsiteX2" fmla="*/ 3387604 w 3387604"/>
              <a:gd name="connsiteY2" fmla="*/ 4101530 h 4183848"/>
              <a:gd name="connsiteX3" fmla="*/ 3283372 w 3387604"/>
              <a:gd name="connsiteY3" fmla="*/ 4128330 h 4183848"/>
              <a:gd name="connsiteX4" fmla="*/ 2732648 w 3387604"/>
              <a:gd name="connsiteY4" fmla="*/ 4183848 h 4183848"/>
              <a:gd name="connsiteX5" fmla="*/ 0 w 3387604"/>
              <a:gd name="connsiteY5" fmla="*/ 1451200 h 4183848"/>
              <a:gd name="connsiteX6" fmla="*/ 329816 w 3387604"/>
              <a:gd name="connsiteY6" fmla="*/ 148658 h 4183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87604" h="4183848">
                <a:moveTo>
                  <a:pt x="420128" y="0"/>
                </a:moveTo>
                <a:lnTo>
                  <a:pt x="3387604" y="0"/>
                </a:lnTo>
                <a:lnTo>
                  <a:pt x="3387604" y="4101530"/>
                </a:lnTo>
                <a:lnTo>
                  <a:pt x="3283372" y="4128330"/>
                </a:lnTo>
                <a:cubicBezTo>
                  <a:pt x="3105483" y="4164732"/>
                  <a:pt x="2921298" y="4183848"/>
                  <a:pt x="2732648" y="4183848"/>
                </a:cubicBezTo>
                <a:cubicBezTo>
                  <a:pt x="1223448" y="4183848"/>
                  <a:pt x="0" y="2960400"/>
                  <a:pt x="0" y="1451200"/>
                </a:cubicBezTo>
                <a:cubicBezTo>
                  <a:pt x="0" y="979575"/>
                  <a:pt x="119477" y="535856"/>
                  <a:pt x="329816" y="14865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24A847-DFDE-D147-A346-9871359805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817" r="4653" b="2"/>
          <a:stretch/>
        </p:blipFill>
        <p:spPr>
          <a:xfrm>
            <a:off x="8967592" y="2042"/>
            <a:ext cx="3224421" cy="4020664"/>
          </a:xfrm>
          <a:custGeom>
            <a:avLst/>
            <a:gdLst>
              <a:gd name="connsiteX0" fmla="*/ 449733 w 3224421"/>
              <a:gd name="connsiteY0" fmla="*/ 0 h 4020664"/>
              <a:gd name="connsiteX1" fmla="*/ 3224421 w 3224421"/>
              <a:gd name="connsiteY1" fmla="*/ 0 h 4020664"/>
              <a:gd name="connsiteX2" fmla="*/ 3224421 w 3224421"/>
              <a:gd name="connsiteY2" fmla="*/ 3933205 h 4020664"/>
              <a:gd name="connsiteX3" fmla="*/ 3087301 w 3224421"/>
              <a:gd name="connsiteY3" fmla="*/ 3968462 h 4020664"/>
              <a:gd name="connsiteX4" fmla="*/ 2569464 w 3224421"/>
              <a:gd name="connsiteY4" fmla="*/ 4020664 h 4020664"/>
              <a:gd name="connsiteX5" fmla="*/ 0 w 3224421"/>
              <a:gd name="connsiteY5" fmla="*/ 1451200 h 4020664"/>
              <a:gd name="connsiteX6" fmla="*/ 438824 w 3224421"/>
              <a:gd name="connsiteY6" fmla="*/ 14588 h 4020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4421" h="4020664">
                <a:moveTo>
                  <a:pt x="449733" y="0"/>
                </a:moveTo>
                <a:lnTo>
                  <a:pt x="3224421" y="0"/>
                </a:lnTo>
                <a:lnTo>
                  <a:pt x="3224421" y="3933205"/>
                </a:lnTo>
                <a:lnTo>
                  <a:pt x="3087301" y="3968462"/>
                </a:lnTo>
                <a:cubicBezTo>
                  <a:pt x="2920035" y="4002689"/>
                  <a:pt x="2746849" y="4020664"/>
                  <a:pt x="2569464" y="4020664"/>
                </a:cubicBezTo>
                <a:cubicBezTo>
                  <a:pt x="1150388" y="4020664"/>
                  <a:pt x="0" y="2870276"/>
                  <a:pt x="0" y="1451200"/>
                </a:cubicBezTo>
                <a:cubicBezTo>
                  <a:pt x="0" y="919047"/>
                  <a:pt x="161773" y="424677"/>
                  <a:pt x="438824" y="14588"/>
                </a:cubicBezTo>
                <a:close/>
              </a:path>
            </a:pathLst>
          </a:custGeom>
        </p:spPr>
      </p:pic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9D230987-B7A6-9B4E-8181-75FC6DFA7AF0}"/>
              </a:ext>
            </a:extLst>
          </p:cNvPr>
          <p:cNvSpPr/>
          <p:nvPr/>
        </p:nvSpPr>
        <p:spPr>
          <a:xfrm>
            <a:off x="8453787" y="5917441"/>
            <a:ext cx="3494374" cy="714037"/>
          </a:xfrm>
          <a:prstGeom prst="roundRect">
            <a:avLst/>
          </a:prstGeom>
          <a:solidFill>
            <a:schemeClr val="bg1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ESPACIO ENTRELÍNEAS</a:t>
            </a:r>
          </a:p>
        </p:txBody>
      </p:sp>
    </p:spTree>
    <p:extLst>
      <p:ext uri="{BB962C8B-B14F-4D97-AF65-F5344CB8AC3E}">
        <p14:creationId xmlns:p14="http://schemas.microsoft.com/office/powerpoint/2010/main" val="3413753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15C9BA6-E1FC-144B-B35F-6C729D8F9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07"/>
            <a:ext cx="12192000" cy="6843185"/>
          </a:xfrm>
          <a:prstGeom prst="rect">
            <a:avLst/>
          </a:prstGeom>
        </p:spPr>
      </p:pic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BD5BA42A-C6F0-5A4E-88C0-B992CC408064}"/>
              </a:ext>
            </a:extLst>
          </p:cNvPr>
          <p:cNvSpPr/>
          <p:nvPr/>
        </p:nvSpPr>
        <p:spPr>
          <a:xfrm>
            <a:off x="139337" y="5677989"/>
            <a:ext cx="3918857" cy="79248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ESPACIO ENTRELÍNEAS</a:t>
            </a:r>
          </a:p>
        </p:txBody>
      </p:sp>
    </p:spTree>
    <p:extLst>
      <p:ext uri="{BB962C8B-B14F-4D97-AF65-F5344CB8AC3E}">
        <p14:creationId xmlns:p14="http://schemas.microsoft.com/office/powerpoint/2010/main" val="38992740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BD5BA42A-C6F0-5A4E-88C0-B992CC408064}"/>
              </a:ext>
            </a:extLst>
          </p:cNvPr>
          <p:cNvSpPr/>
          <p:nvPr/>
        </p:nvSpPr>
        <p:spPr>
          <a:xfrm>
            <a:off x="522514" y="531223"/>
            <a:ext cx="3918857" cy="79248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ESPACIO ENTRELÍNEAS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B92ACE9-3A59-0A48-8770-ABED275DF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3960"/>
            <a:ext cx="12192000" cy="498404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09460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3927858-25CD-7642-91B5-71A8221E2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60872"/>
            <a:ext cx="12192000" cy="8120062"/>
          </a:xfrm>
          <a:prstGeom prst="rect">
            <a:avLst/>
          </a:prstGeom>
        </p:spPr>
      </p:pic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96DEC441-BD83-F546-AEA2-D1CD92A3334D}"/>
              </a:ext>
            </a:extLst>
          </p:cNvPr>
          <p:cNvSpPr/>
          <p:nvPr/>
        </p:nvSpPr>
        <p:spPr>
          <a:xfrm>
            <a:off x="165463" y="-296091"/>
            <a:ext cx="3683726" cy="44413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ESPACIO ENTRELÍNEAS</a:t>
            </a:r>
          </a:p>
        </p:txBody>
      </p:sp>
    </p:spTree>
    <p:extLst>
      <p:ext uri="{BB962C8B-B14F-4D97-AF65-F5344CB8AC3E}">
        <p14:creationId xmlns:p14="http://schemas.microsoft.com/office/powerpoint/2010/main" val="4821579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BD5BA42A-C6F0-5A4E-88C0-B992CC408064}"/>
              </a:ext>
            </a:extLst>
          </p:cNvPr>
          <p:cNvSpPr/>
          <p:nvPr/>
        </p:nvSpPr>
        <p:spPr>
          <a:xfrm>
            <a:off x="522514" y="531223"/>
            <a:ext cx="3918857" cy="79248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ESPACIO ENTRELÍNEAS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DFF7C2E-6FD2-534F-AC3F-BE01CD9F4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12029"/>
            <a:ext cx="12192000" cy="787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9119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BD5BA42A-C6F0-5A4E-88C0-B992CC408064}"/>
              </a:ext>
            </a:extLst>
          </p:cNvPr>
          <p:cNvSpPr/>
          <p:nvPr/>
        </p:nvSpPr>
        <p:spPr>
          <a:xfrm>
            <a:off x="522514" y="531223"/>
            <a:ext cx="3918857" cy="79248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ESPACIO ENTRELÍNEAS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20C4F65-DF45-B04E-92BC-359D1EC93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0934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BD5BA42A-C6F0-5A4E-88C0-B992CC408064}"/>
              </a:ext>
            </a:extLst>
          </p:cNvPr>
          <p:cNvSpPr/>
          <p:nvPr/>
        </p:nvSpPr>
        <p:spPr>
          <a:xfrm>
            <a:off x="522514" y="531223"/>
            <a:ext cx="3918857" cy="79248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ESPACIO ENTRELÍNEAS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176D9BB-F32F-0C4D-91AD-7AB47D967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78656"/>
            <a:ext cx="12192000" cy="753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857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78511B30-FB56-1A41-84C1-7F35FA2E99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22" r="4370" b="-2"/>
          <a:stretch/>
        </p:blipFill>
        <p:spPr>
          <a:xfrm>
            <a:off x="7967351" y="-1"/>
            <a:ext cx="4224651" cy="3346705"/>
          </a:xfrm>
          <a:custGeom>
            <a:avLst/>
            <a:gdLst>
              <a:gd name="connsiteX0" fmla="*/ 1549963 w 4224651"/>
              <a:gd name="connsiteY0" fmla="*/ 0 h 3346705"/>
              <a:gd name="connsiteX1" fmla="*/ 1555540 w 4224651"/>
              <a:gd name="connsiteY1" fmla="*/ 0 h 3346705"/>
              <a:gd name="connsiteX2" fmla="*/ 2621768 w 4224651"/>
              <a:gd name="connsiteY2" fmla="*/ 0 h 3346705"/>
              <a:gd name="connsiteX3" fmla="*/ 4224651 w 4224651"/>
              <a:gd name="connsiteY3" fmla="*/ 0 h 3346705"/>
              <a:gd name="connsiteX4" fmla="*/ 4224651 w 4224651"/>
              <a:gd name="connsiteY4" fmla="*/ 3346705 h 3346705"/>
              <a:gd name="connsiteX5" fmla="*/ 0 w 422465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2465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224651" y="0"/>
                </a:lnTo>
                <a:lnTo>
                  <a:pt x="422465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91C70F2-A4CA-6246-8B8E-E3DCCFE8ED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678" r="-2" b="25194"/>
          <a:stretch/>
        </p:blipFill>
        <p:spPr>
          <a:xfrm>
            <a:off x="4493435" y="243"/>
            <a:ext cx="7698564" cy="3346705"/>
          </a:xfrm>
          <a:custGeom>
            <a:avLst/>
            <a:gdLst>
              <a:gd name="connsiteX0" fmla="*/ 1549963 w 7698564"/>
              <a:gd name="connsiteY0" fmla="*/ 0 h 3346705"/>
              <a:gd name="connsiteX1" fmla="*/ 1555540 w 7698564"/>
              <a:gd name="connsiteY1" fmla="*/ 0 h 3346705"/>
              <a:gd name="connsiteX2" fmla="*/ 2621768 w 7698564"/>
              <a:gd name="connsiteY2" fmla="*/ 0 h 3346705"/>
              <a:gd name="connsiteX3" fmla="*/ 4832507 w 7698564"/>
              <a:gd name="connsiteY3" fmla="*/ 0 h 3346705"/>
              <a:gd name="connsiteX4" fmla="*/ 3282657 w 7698564"/>
              <a:gd name="connsiteY4" fmla="*/ 3346461 h 3346705"/>
              <a:gd name="connsiteX5" fmla="*/ 7698564 w 7698564"/>
              <a:gd name="connsiteY5" fmla="*/ 3346461 h 3346705"/>
              <a:gd name="connsiteX6" fmla="*/ 7698564 w 7698564"/>
              <a:gd name="connsiteY6" fmla="*/ 3346705 h 3346705"/>
              <a:gd name="connsiteX7" fmla="*/ 0 w 7698564"/>
              <a:gd name="connsiteY7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832507" y="0"/>
                </a:lnTo>
                <a:lnTo>
                  <a:pt x="3282657" y="3346461"/>
                </a:lnTo>
                <a:lnTo>
                  <a:pt x="7698564" y="3346461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163F2F9-4AFE-8844-8105-45E31704E9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002" r="-3" b="433"/>
          <a:stretch/>
        </p:blipFill>
        <p:spPr>
          <a:xfrm>
            <a:off x="20" y="10"/>
            <a:ext cx="5859777" cy="3346695"/>
          </a:xfrm>
          <a:custGeom>
            <a:avLst/>
            <a:gdLst>
              <a:gd name="connsiteX0" fmla="*/ 0 w 5859797"/>
              <a:gd name="connsiteY0" fmla="*/ 0 h 3346705"/>
              <a:gd name="connsiteX1" fmla="*/ 5859797 w 5859797"/>
              <a:gd name="connsiteY1" fmla="*/ 0 h 3346705"/>
              <a:gd name="connsiteX2" fmla="*/ 4309834 w 5859797"/>
              <a:gd name="connsiteY2" fmla="*/ 3346705 h 3346705"/>
              <a:gd name="connsiteX3" fmla="*/ 4304257 w 5859797"/>
              <a:gd name="connsiteY3" fmla="*/ 3346705 h 3346705"/>
              <a:gd name="connsiteX4" fmla="*/ 3238029 w 5859797"/>
              <a:gd name="connsiteY4" fmla="*/ 3346705 h 3346705"/>
              <a:gd name="connsiteX5" fmla="*/ 0 w 5859797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4AEDD65-4D64-4040-9455-8932AEA3AE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853" r="2" b="2"/>
          <a:stretch/>
        </p:blipFill>
        <p:spPr>
          <a:xfrm>
            <a:off x="6350090" y="3511295"/>
            <a:ext cx="5841911" cy="3346705"/>
          </a:xfrm>
          <a:custGeom>
            <a:avLst/>
            <a:gdLst>
              <a:gd name="connsiteX0" fmla="*/ 1549963 w 5841911"/>
              <a:gd name="connsiteY0" fmla="*/ 0 h 3346705"/>
              <a:gd name="connsiteX1" fmla="*/ 1555540 w 5841911"/>
              <a:gd name="connsiteY1" fmla="*/ 0 h 3346705"/>
              <a:gd name="connsiteX2" fmla="*/ 2621768 w 5841911"/>
              <a:gd name="connsiteY2" fmla="*/ 0 h 3346705"/>
              <a:gd name="connsiteX3" fmla="*/ 5841911 w 5841911"/>
              <a:gd name="connsiteY3" fmla="*/ 0 h 3346705"/>
              <a:gd name="connsiteX4" fmla="*/ 5841911 w 5841911"/>
              <a:gd name="connsiteY4" fmla="*/ 3346705 h 3346705"/>
              <a:gd name="connsiteX5" fmla="*/ 0 w 584191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2550017-2B9E-D346-8978-DFB7EA21DDA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955" r="-2" b="9760"/>
          <a:stretch/>
        </p:blipFill>
        <p:spPr>
          <a:xfrm>
            <a:off x="-1" y="3511295"/>
            <a:ext cx="7698564" cy="3346705"/>
          </a:xfrm>
          <a:custGeom>
            <a:avLst/>
            <a:gdLst>
              <a:gd name="connsiteX0" fmla="*/ 0 w 7698564"/>
              <a:gd name="connsiteY0" fmla="*/ 0 h 3346705"/>
              <a:gd name="connsiteX1" fmla="*/ 7698564 w 7698564"/>
              <a:gd name="connsiteY1" fmla="*/ 0 h 3346705"/>
              <a:gd name="connsiteX2" fmla="*/ 6148601 w 7698564"/>
              <a:gd name="connsiteY2" fmla="*/ 3346705 h 3346705"/>
              <a:gd name="connsiteX3" fmla="*/ 6143024 w 7698564"/>
              <a:gd name="connsiteY3" fmla="*/ 3346705 h 3346705"/>
              <a:gd name="connsiteX4" fmla="*/ 5076796 w 7698564"/>
              <a:gd name="connsiteY4" fmla="*/ 3346705 h 3346705"/>
              <a:gd name="connsiteX5" fmla="*/ 1246924 w 7698564"/>
              <a:gd name="connsiteY5" fmla="*/ 3346705 h 3346705"/>
              <a:gd name="connsiteX6" fmla="*/ 1246924 w 7698564"/>
              <a:gd name="connsiteY6" fmla="*/ 3346226 h 3346705"/>
              <a:gd name="connsiteX7" fmla="*/ 0 w 7698564"/>
              <a:gd name="connsiteY7" fmla="*/ 3346226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293093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BD5BA42A-C6F0-5A4E-88C0-B992CC408064}"/>
              </a:ext>
            </a:extLst>
          </p:cNvPr>
          <p:cNvSpPr/>
          <p:nvPr/>
        </p:nvSpPr>
        <p:spPr>
          <a:xfrm rot="16200000">
            <a:off x="-923109" y="3032760"/>
            <a:ext cx="3918857" cy="792480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ESPACIO ENTRELÍNEAS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26BC6A7-E7CE-A044-A999-F28994563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944" y="0"/>
            <a:ext cx="10297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94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CF24D43C-BDE2-EF47-BD6E-14B8716C3B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74" r="-2" b="4472"/>
          <a:stretch/>
        </p:blipFill>
        <p:spPr>
          <a:xfrm rot="16200000">
            <a:off x="-897021" y="1540486"/>
            <a:ext cx="6214533" cy="37770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128ED85-49EB-4A45-96F0-F5A4DD9E3C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11" r="27727" b="-2"/>
          <a:stretch/>
        </p:blipFill>
        <p:spPr>
          <a:xfrm>
            <a:off x="4184538" y="321732"/>
            <a:ext cx="3822924" cy="621453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20B8282-D50E-4541-AC1D-B10863D4F0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58" r="44613" b="-2"/>
          <a:stretch/>
        </p:blipFill>
        <p:spPr>
          <a:xfrm>
            <a:off x="8087672" y="321732"/>
            <a:ext cx="3782595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0220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6004200E-BBDD-DE44-98A8-C1AE86C57F99}"/>
              </a:ext>
            </a:extLst>
          </p:cNvPr>
          <p:cNvSpPr/>
          <p:nvPr/>
        </p:nvSpPr>
        <p:spPr>
          <a:xfrm>
            <a:off x="522515" y="531223"/>
            <a:ext cx="3683726" cy="44413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ESPACIO ENTRELÍNEAS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C2E3D0-4164-0B4A-B1C5-54236159B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439091"/>
            <a:ext cx="12191999" cy="914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923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51B931C9-9151-0B43-9B93-56C8E37F8199}"/>
              </a:ext>
            </a:extLst>
          </p:cNvPr>
          <p:cNvSpPr/>
          <p:nvPr/>
        </p:nvSpPr>
        <p:spPr>
          <a:xfrm>
            <a:off x="522515" y="531223"/>
            <a:ext cx="3683726" cy="444137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/>
              <a:t>ESPACIO ENTRELÍNEAS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872F114-1090-5F4D-A378-6141BEF53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517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4A382B0-7EA7-2249-A074-F7CC787BC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5116B7C-91EB-3C4C-8A5D-2B5688CA5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967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575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D16384F-810A-0147-B6D9-AD394DAFC6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20" r="-2" b="22653"/>
          <a:stretch/>
        </p:blipFill>
        <p:spPr>
          <a:xfrm>
            <a:off x="4493436" y="243"/>
            <a:ext cx="7698564" cy="3346705"/>
          </a:xfrm>
          <a:custGeom>
            <a:avLst/>
            <a:gdLst>
              <a:gd name="connsiteX0" fmla="*/ 1549963 w 7698564"/>
              <a:gd name="connsiteY0" fmla="*/ 0 h 3346705"/>
              <a:gd name="connsiteX1" fmla="*/ 1555540 w 7698564"/>
              <a:gd name="connsiteY1" fmla="*/ 0 h 3346705"/>
              <a:gd name="connsiteX2" fmla="*/ 2621768 w 7698564"/>
              <a:gd name="connsiteY2" fmla="*/ 0 h 3346705"/>
              <a:gd name="connsiteX3" fmla="*/ 6451640 w 7698564"/>
              <a:gd name="connsiteY3" fmla="*/ 0 h 3346705"/>
              <a:gd name="connsiteX4" fmla="*/ 6451640 w 7698564"/>
              <a:gd name="connsiteY4" fmla="*/ 479 h 3346705"/>
              <a:gd name="connsiteX5" fmla="*/ 7698564 w 7698564"/>
              <a:gd name="connsiteY5" fmla="*/ 479 h 3346705"/>
              <a:gd name="connsiteX6" fmla="*/ 7698564 w 7698564"/>
              <a:gd name="connsiteY6" fmla="*/ 3346705 h 3346705"/>
              <a:gd name="connsiteX7" fmla="*/ 0 w 7698564"/>
              <a:gd name="connsiteY7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CC2552D-37ED-754E-A785-88AFAEA09F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824" r="-3" b="4611"/>
          <a:stretch/>
        </p:blipFill>
        <p:spPr>
          <a:xfrm>
            <a:off x="20" y="10"/>
            <a:ext cx="5859777" cy="3346695"/>
          </a:xfrm>
          <a:custGeom>
            <a:avLst/>
            <a:gdLst>
              <a:gd name="connsiteX0" fmla="*/ 0 w 5859797"/>
              <a:gd name="connsiteY0" fmla="*/ 0 h 3346705"/>
              <a:gd name="connsiteX1" fmla="*/ 5859797 w 5859797"/>
              <a:gd name="connsiteY1" fmla="*/ 0 h 3346705"/>
              <a:gd name="connsiteX2" fmla="*/ 4309834 w 5859797"/>
              <a:gd name="connsiteY2" fmla="*/ 3346705 h 3346705"/>
              <a:gd name="connsiteX3" fmla="*/ 4304257 w 5859797"/>
              <a:gd name="connsiteY3" fmla="*/ 3346705 h 3346705"/>
              <a:gd name="connsiteX4" fmla="*/ 3238029 w 5859797"/>
              <a:gd name="connsiteY4" fmla="*/ 3346705 h 3346705"/>
              <a:gd name="connsiteX5" fmla="*/ 0 w 5859797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8DEB58D-26E0-F846-AC3A-A9B494BDA1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327" r="2" b="6290"/>
          <a:stretch/>
        </p:blipFill>
        <p:spPr>
          <a:xfrm>
            <a:off x="6350089" y="3511295"/>
            <a:ext cx="5841911" cy="3346705"/>
          </a:xfrm>
          <a:custGeom>
            <a:avLst/>
            <a:gdLst>
              <a:gd name="connsiteX0" fmla="*/ 1549963 w 5841911"/>
              <a:gd name="connsiteY0" fmla="*/ 0 h 3346705"/>
              <a:gd name="connsiteX1" fmla="*/ 1555540 w 5841911"/>
              <a:gd name="connsiteY1" fmla="*/ 0 h 3346705"/>
              <a:gd name="connsiteX2" fmla="*/ 2621768 w 5841911"/>
              <a:gd name="connsiteY2" fmla="*/ 0 h 3346705"/>
              <a:gd name="connsiteX3" fmla="*/ 5841911 w 5841911"/>
              <a:gd name="connsiteY3" fmla="*/ 0 h 3346705"/>
              <a:gd name="connsiteX4" fmla="*/ 5841911 w 5841911"/>
              <a:gd name="connsiteY4" fmla="*/ 3346705 h 3346705"/>
              <a:gd name="connsiteX5" fmla="*/ 0 w 584191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8C5E0D5-99EE-A042-B0BB-F13134A7FF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3561" r="-2" b="18475"/>
          <a:stretch/>
        </p:blipFill>
        <p:spPr>
          <a:xfrm>
            <a:off x="20" y="3511295"/>
            <a:ext cx="7698544" cy="3346705"/>
          </a:xfrm>
          <a:custGeom>
            <a:avLst/>
            <a:gdLst>
              <a:gd name="connsiteX0" fmla="*/ 0 w 7698564"/>
              <a:gd name="connsiteY0" fmla="*/ 0 h 3346705"/>
              <a:gd name="connsiteX1" fmla="*/ 7698564 w 7698564"/>
              <a:gd name="connsiteY1" fmla="*/ 0 h 3346705"/>
              <a:gd name="connsiteX2" fmla="*/ 6148601 w 7698564"/>
              <a:gd name="connsiteY2" fmla="*/ 3346705 h 3346705"/>
              <a:gd name="connsiteX3" fmla="*/ 6143024 w 7698564"/>
              <a:gd name="connsiteY3" fmla="*/ 3346705 h 3346705"/>
              <a:gd name="connsiteX4" fmla="*/ 5076796 w 7698564"/>
              <a:gd name="connsiteY4" fmla="*/ 3346705 h 3346705"/>
              <a:gd name="connsiteX5" fmla="*/ 1246924 w 7698564"/>
              <a:gd name="connsiteY5" fmla="*/ 3346705 h 3346705"/>
              <a:gd name="connsiteX6" fmla="*/ 1246924 w 7698564"/>
              <a:gd name="connsiteY6" fmla="*/ 3346226 h 3346705"/>
              <a:gd name="connsiteX7" fmla="*/ 0 w 7698564"/>
              <a:gd name="connsiteY7" fmla="*/ 3346226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368573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E6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E44658D-AD99-0742-988E-801C417D4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493351"/>
            <a:ext cx="10905066" cy="387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448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1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4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F0AA96C-23DB-EC41-A690-8B61A8D5B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396" y="643467"/>
            <a:ext cx="1041320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110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4114D0B-5B8E-764F-ADA4-57FCF026F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9531"/>
            <a:ext cx="12192000" cy="443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0101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03CFABD-F3D3-5445-9C0D-FECC54D832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41" b="1545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F5081D-6F37-4BB4-B5EA-A11692358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43467 w 12192000"/>
              <a:gd name="connsiteY0" fmla="*/ 643467 h 6858000"/>
              <a:gd name="connsiteX1" fmla="*/ 643467 w 12192000"/>
              <a:gd name="connsiteY1" fmla="*/ 6214533 h 6858000"/>
              <a:gd name="connsiteX2" fmla="*/ 11548533 w 12192000"/>
              <a:gd name="connsiteY2" fmla="*/ 6214533 h 6858000"/>
              <a:gd name="connsiteX3" fmla="*/ 11548533 w 12192000"/>
              <a:gd name="connsiteY3" fmla="*/ 64346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643467" y="643467"/>
                </a:moveTo>
                <a:lnTo>
                  <a:pt x="643467" y="6214533"/>
                </a:lnTo>
                <a:lnTo>
                  <a:pt x="11548533" y="6214533"/>
                </a:lnTo>
                <a:lnTo>
                  <a:pt x="11548533" y="64346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65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DC041D-D1C3-4296-85D0-23923F3A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627698"/>
            <a:ext cx="10915650" cy="5602605"/>
          </a:xfrm>
          <a:prstGeom prst="rect">
            <a:avLst/>
          </a:prstGeom>
          <a:noFill/>
          <a:ln w="44450" cap="sq" cmpd="dbl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602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BB9000B-2897-AF49-AF4E-61BB1EE93C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426" r="21197" b="2"/>
          <a:stretch/>
        </p:blipFill>
        <p:spPr>
          <a:xfrm>
            <a:off x="6279242" y="321730"/>
            <a:ext cx="5728548" cy="621453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821D010-48F2-9D41-B277-5EBFA67010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65" r="-1" b="-1"/>
          <a:stretch/>
        </p:blipFill>
        <p:spPr>
          <a:xfrm>
            <a:off x="184210" y="321731"/>
            <a:ext cx="5728547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389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45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2FCBB4D-D32C-BC4F-9BAD-655433CB7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69" y="643467"/>
            <a:ext cx="1056126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301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0E740BE-132E-F04D-98CA-7296C843A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503" y="-340578"/>
            <a:ext cx="12296503" cy="719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790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99A7486-7257-544A-8D54-A6B691E03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280159"/>
            <a:ext cx="12219173" cy="813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303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C578634-1964-4B45-BFA7-E1199A8E3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43263"/>
            <a:ext cx="12313920" cy="820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100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96F8C56-690E-D840-9EC7-5EB2E0A77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6348"/>
            <a:ext cx="12192000" cy="494530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71378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66FE72A-EFE9-2543-95BD-D30AAED15B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9000"/>
          </a:blip>
          <a:stretch>
            <a:fillRect/>
          </a:stretch>
        </p:blipFill>
        <p:spPr>
          <a:xfrm>
            <a:off x="-52252" y="-1099413"/>
            <a:ext cx="12296503" cy="81925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>
                <a:alpha val="5000"/>
              </a:srgbClr>
            </a:solidFill>
            <a:miter lim="800000"/>
          </a:ln>
          <a:effectLst>
            <a:outerShdw blurRad="55000" dist="18000" dir="5400000" algn="tl" rotWithShape="0">
              <a:srgbClr val="000000"/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2C777F0-2D17-F84E-88DD-DA555615E116}"/>
              </a:ext>
            </a:extLst>
          </p:cNvPr>
          <p:cNvSpPr txBox="1"/>
          <p:nvPr/>
        </p:nvSpPr>
        <p:spPr>
          <a:xfrm>
            <a:off x="1214846" y="2656114"/>
            <a:ext cx="97623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/>
              <a:t>ESTO NO HA HECHO NADA MÁS QUE EMPEZAR…</a:t>
            </a:r>
          </a:p>
          <a:p>
            <a:pPr algn="ctr"/>
            <a:endParaRPr lang="es-ES" dirty="0"/>
          </a:p>
          <a:p>
            <a:pPr algn="ctr"/>
            <a:r>
              <a:rPr lang="es-ES" sz="6000" dirty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5730312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2814</TotalTime>
  <Words>889</Words>
  <Application>Microsoft Macintosh PowerPoint</Application>
  <PresentationFormat>Panorámica</PresentationFormat>
  <Paragraphs>226</Paragraphs>
  <Slides>70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70</vt:i4>
      </vt:variant>
    </vt:vector>
  </HeadingPairs>
  <TitlesOfParts>
    <vt:vector size="78" baseType="lpstr">
      <vt:lpstr>Arial</vt:lpstr>
      <vt:lpstr>Arial Black</vt:lpstr>
      <vt:lpstr>Arial Rounded MT Bold</vt:lpstr>
      <vt:lpstr>Calibri</vt:lpstr>
      <vt:lpstr>Calibri Light</vt:lpstr>
      <vt:lpstr>DokChampa</vt:lpstr>
      <vt:lpstr>Phosphate Inline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MANUEL GARCIA VAZQUEZ</dc:creator>
  <cp:lastModifiedBy>Microsoft Office User</cp:lastModifiedBy>
  <cp:revision>7</cp:revision>
  <dcterms:created xsi:type="dcterms:W3CDTF">2020-03-01T17:59:22Z</dcterms:created>
  <dcterms:modified xsi:type="dcterms:W3CDTF">2020-11-15T09:24:18Z</dcterms:modified>
</cp:coreProperties>
</file>