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2" r:id="rId9"/>
    <p:sldId id="267" r:id="rId10"/>
    <p:sldId id="263" r:id="rId11"/>
    <p:sldId id="264" r:id="rId12"/>
    <p:sldId id="265" r:id="rId13"/>
    <p:sldId id="269" r:id="rId14"/>
    <p:sldId id="268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586"/>
  </p:normalViewPr>
  <p:slideViewPr>
    <p:cSldViewPr snapToGrid="0" snapToObjects="1">
      <p:cViewPr varScale="1">
        <p:scale>
          <a:sx n="107" d="100"/>
          <a:sy n="107" d="100"/>
        </p:scale>
        <p:origin x="20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4/8/24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7E27B0-7672-184E-9D8C-D61B5723F0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Iniciación a la edición de vídeo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A185A89-1036-264A-8532-02752B98AD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Cándido M. Cisneros Redondo</a:t>
            </a:r>
          </a:p>
        </p:txBody>
      </p:sp>
    </p:spTree>
    <p:extLst>
      <p:ext uri="{BB962C8B-B14F-4D97-AF65-F5344CB8AC3E}">
        <p14:creationId xmlns:p14="http://schemas.microsoft.com/office/powerpoint/2010/main" val="1941280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0D9368-F535-784E-B46D-41DDADD6B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Índice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E48FAE-203E-3846-9C9C-21061856F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635432"/>
            <a:ext cx="10820400" cy="2769326"/>
          </a:xfrm>
        </p:spPr>
        <p:txBody>
          <a:bodyPr>
            <a:normAutofit fontScale="92500" lnSpcReduction="10000"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s-ES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Extracción de los vídeos de la tarjeta SD y organización de los mismos en el PC.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ES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Apps de edición de vídeo.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ES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Partes de la App: Contenido, zona de trabajo, reproductor.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ES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Uso de cada una de las secciones.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ES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Explicación de cada sección.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ES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Edición y montaje de vídeo. Uso de diferentes elementos.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ES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Práctica general.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13912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53559A-AD0E-C243-97C3-3FE918F13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1. Extracción de vídeos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47C8ADF-0309-6645-9ECF-514E6D9FBC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3034820"/>
            <a:ext cx="10820400" cy="2414510"/>
          </a:xfrm>
        </p:spPr>
        <p:txBody>
          <a:bodyPr/>
          <a:lstStyle/>
          <a:p>
            <a:r>
              <a:rPr lang="es-ES" dirty="0"/>
              <a:t>1. Buscamos la tarjeta en nuestro equipo</a:t>
            </a:r>
          </a:p>
          <a:p>
            <a:r>
              <a:rPr lang="es-ES" dirty="0"/>
              <a:t>2. Elegimos la carpeta donde lo hemos alojado</a:t>
            </a:r>
          </a:p>
          <a:p>
            <a:r>
              <a:rPr lang="es-ES" dirty="0"/>
              <a:t>3. Dependiendo de la app (nosotros utilizamos </a:t>
            </a:r>
            <a:r>
              <a:rPr lang="es-ES" dirty="0" err="1"/>
              <a:t>Filmora</a:t>
            </a:r>
            <a:r>
              <a:rPr lang="es-ES" dirty="0"/>
              <a:t>) necesitaremos que el vídeo esté en un formato determinado (en este caso .mp4)</a:t>
            </a:r>
          </a:p>
          <a:p>
            <a:r>
              <a:rPr lang="es-ES" dirty="0"/>
              <a:t>4. Elegimos el vídeo con la app o arrastramos a la misma desde la carpeta hasta la ventana de “Archivos multimedia”.</a:t>
            </a:r>
          </a:p>
        </p:txBody>
      </p:sp>
    </p:spTree>
    <p:extLst>
      <p:ext uri="{BB962C8B-B14F-4D97-AF65-F5344CB8AC3E}">
        <p14:creationId xmlns:p14="http://schemas.microsoft.com/office/powerpoint/2010/main" val="1451876435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C7DF91-3A9E-7943-9628-C012F84F1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 Apps para edición de vídeo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4B037EF-EEEB-1D43-88D1-2BA7921DAC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627048"/>
            <a:ext cx="10820400" cy="3155916"/>
          </a:xfrm>
        </p:spPr>
        <p:txBody>
          <a:bodyPr/>
          <a:lstStyle/>
          <a:p>
            <a:r>
              <a:rPr lang="es-ES" dirty="0"/>
              <a:t>1. </a:t>
            </a:r>
            <a:r>
              <a:rPr lang="es-ES" dirty="0" err="1"/>
              <a:t>Filmora</a:t>
            </a:r>
            <a:endParaRPr lang="es-ES" dirty="0"/>
          </a:p>
          <a:p>
            <a:r>
              <a:rPr lang="es-ES" dirty="0"/>
              <a:t>2. </a:t>
            </a:r>
            <a:r>
              <a:rPr lang="es-ES" dirty="0" err="1"/>
              <a:t>VideoPad</a:t>
            </a:r>
            <a:endParaRPr lang="es-ES" dirty="0"/>
          </a:p>
          <a:p>
            <a:r>
              <a:rPr lang="es-ES" dirty="0"/>
              <a:t>3. Suite NCH</a:t>
            </a:r>
          </a:p>
          <a:p>
            <a:r>
              <a:rPr lang="es-ES" dirty="0"/>
              <a:t>4. Adobe </a:t>
            </a:r>
            <a:r>
              <a:rPr lang="es-ES" dirty="0" err="1"/>
              <a:t>Premiere</a:t>
            </a:r>
            <a:endParaRPr lang="es-ES" dirty="0"/>
          </a:p>
          <a:p>
            <a:r>
              <a:rPr lang="es-ES" dirty="0"/>
              <a:t>5. </a:t>
            </a:r>
            <a:r>
              <a:rPr lang="es-ES" dirty="0" err="1"/>
              <a:t>Movie</a:t>
            </a:r>
            <a:r>
              <a:rPr lang="es-ES" dirty="0"/>
              <a:t> </a:t>
            </a:r>
            <a:r>
              <a:rPr lang="es-ES" dirty="0" err="1"/>
              <a:t>maker</a:t>
            </a:r>
            <a:r>
              <a:rPr lang="es-ES" dirty="0"/>
              <a:t> (Mac)</a:t>
            </a:r>
          </a:p>
          <a:p>
            <a:r>
              <a:rPr lang="es-ES" dirty="0"/>
              <a:t>6. </a:t>
            </a:r>
            <a:r>
              <a:rPr lang="es-ES" dirty="0" err="1"/>
              <a:t>Finale</a:t>
            </a:r>
            <a:r>
              <a:rPr lang="es-ES" dirty="0"/>
              <a:t> (Mac)</a:t>
            </a:r>
          </a:p>
          <a:p>
            <a:r>
              <a:rPr lang="es-ES" dirty="0"/>
              <a:t>7. …</a:t>
            </a:r>
          </a:p>
        </p:txBody>
      </p:sp>
    </p:spTree>
    <p:extLst>
      <p:ext uri="{BB962C8B-B14F-4D97-AF65-F5344CB8AC3E}">
        <p14:creationId xmlns:p14="http://schemas.microsoft.com/office/powerpoint/2010/main" val="38086897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C1CE4C-712F-D54A-AA9E-A4BFD5DAD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3. Partes de la app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2641587-8CC3-D54A-BFF4-871CFF8FB2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847"/>
          <a:stretch/>
        </p:blipFill>
        <p:spPr>
          <a:xfrm>
            <a:off x="2075234" y="2057401"/>
            <a:ext cx="8041532" cy="4213654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8F6D1CAF-7C28-824A-BF1A-56CCF59FD2D9}"/>
              </a:ext>
            </a:extLst>
          </p:cNvPr>
          <p:cNvSpPr/>
          <p:nvPr/>
        </p:nvSpPr>
        <p:spPr>
          <a:xfrm>
            <a:off x="2075234" y="2298357"/>
            <a:ext cx="3930150" cy="308919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Flecha curvada hacia la derecha 9">
            <a:extLst>
              <a:ext uri="{FF2B5EF4-FFF2-40B4-BE49-F238E27FC236}">
                <a16:creationId xmlns:a16="http://schemas.microsoft.com/office/drawing/2014/main" id="{E581FFB7-C409-A343-96F9-F811796B153D}"/>
              </a:ext>
            </a:extLst>
          </p:cNvPr>
          <p:cNvSpPr/>
          <p:nvPr/>
        </p:nvSpPr>
        <p:spPr>
          <a:xfrm>
            <a:off x="951470" y="1149178"/>
            <a:ext cx="1000898" cy="1569308"/>
          </a:xfrm>
          <a:prstGeom prst="curved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7CABAAE-AC5F-7B4B-AADA-13141AC077B0}"/>
              </a:ext>
            </a:extLst>
          </p:cNvPr>
          <p:cNvSpPr txBox="1"/>
          <p:nvPr/>
        </p:nvSpPr>
        <p:spPr>
          <a:xfrm>
            <a:off x="162993" y="1149178"/>
            <a:ext cx="1327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Secciones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7D211C9-C6B6-6F44-99B6-B3951BF98A04}"/>
              </a:ext>
            </a:extLst>
          </p:cNvPr>
          <p:cNvSpPr txBox="1"/>
          <p:nvPr/>
        </p:nvSpPr>
        <p:spPr>
          <a:xfrm>
            <a:off x="245115" y="2733265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Medios</a:t>
            </a:r>
          </a:p>
        </p:txBody>
      </p:sp>
      <p:sp>
        <p:nvSpPr>
          <p:cNvPr id="12" name="Flecha doblada hacia arriba 11">
            <a:extLst>
              <a:ext uri="{FF2B5EF4-FFF2-40B4-BE49-F238E27FC236}">
                <a16:creationId xmlns:a16="http://schemas.microsoft.com/office/drawing/2014/main" id="{09EC9486-23E9-4240-83F2-B73646934712}"/>
              </a:ext>
            </a:extLst>
          </p:cNvPr>
          <p:cNvSpPr/>
          <p:nvPr/>
        </p:nvSpPr>
        <p:spPr>
          <a:xfrm rot="5400000">
            <a:off x="1136822" y="3100174"/>
            <a:ext cx="597162" cy="631567"/>
          </a:xfrm>
          <a:prstGeom prst="bentUpArrow">
            <a:avLst>
              <a:gd name="adj1" fmla="val 25000"/>
              <a:gd name="adj2" fmla="val 23965"/>
              <a:gd name="adj3" fmla="val 25000"/>
            </a:avLst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D147F619-51F1-934E-9070-DBC195170933}"/>
              </a:ext>
            </a:extLst>
          </p:cNvPr>
          <p:cNvSpPr/>
          <p:nvPr/>
        </p:nvSpPr>
        <p:spPr>
          <a:xfrm>
            <a:off x="2069013" y="2607276"/>
            <a:ext cx="1020176" cy="1989438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55659CB-6CEB-5841-BE52-8D87CB28252A}"/>
              </a:ext>
            </a:extLst>
          </p:cNvPr>
          <p:cNvSpPr txBox="1"/>
          <p:nvPr/>
        </p:nvSpPr>
        <p:spPr>
          <a:xfrm>
            <a:off x="245115" y="4101074"/>
            <a:ext cx="1342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Videoclips</a:t>
            </a:r>
          </a:p>
        </p:txBody>
      </p: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AAE162BA-73EE-3740-BFAB-16896B93E222}"/>
              </a:ext>
            </a:extLst>
          </p:cNvPr>
          <p:cNvCxnSpPr>
            <a:cxnSpLocks/>
            <a:stCxn id="14" idx="3"/>
          </p:cNvCxnSpPr>
          <p:nvPr/>
        </p:nvCxnSpPr>
        <p:spPr>
          <a:xfrm flipV="1">
            <a:off x="1587149" y="3714540"/>
            <a:ext cx="2058094" cy="571200"/>
          </a:xfrm>
          <a:prstGeom prst="straightConnector1">
            <a:avLst/>
          </a:prstGeom>
          <a:ln w="92075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Rectángulo 18">
            <a:extLst>
              <a:ext uri="{FF2B5EF4-FFF2-40B4-BE49-F238E27FC236}">
                <a16:creationId xmlns:a16="http://schemas.microsoft.com/office/drawing/2014/main" id="{AB4C99DA-EF01-2C40-9C99-AB26B50CD741}"/>
              </a:ext>
            </a:extLst>
          </p:cNvPr>
          <p:cNvSpPr/>
          <p:nvPr/>
        </p:nvSpPr>
        <p:spPr>
          <a:xfrm>
            <a:off x="3089189" y="2632331"/>
            <a:ext cx="2916195" cy="196438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679366EC-D35A-D245-AE93-02F19CCAEC82}"/>
              </a:ext>
            </a:extLst>
          </p:cNvPr>
          <p:cNvSpPr/>
          <p:nvPr/>
        </p:nvSpPr>
        <p:spPr>
          <a:xfrm>
            <a:off x="2069013" y="4596714"/>
            <a:ext cx="6374343" cy="165067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Flecha a la derecha con bandas 22">
            <a:extLst>
              <a:ext uri="{FF2B5EF4-FFF2-40B4-BE49-F238E27FC236}">
                <a16:creationId xmlns:a16="http://schemas.microsoft.com/office/drawing/2014/main" id="{8E954A27-5F59-4746-91CB-6E100D6FE416}"/>
              </a:ext>
            </a:extLst>
          </p:cNvPr>
          <p:cNvSpPr/>
          <p:nvPr/>
        </p:nvSpPr>
        <p:spPr>
          <a:xfrm>
            <a:off x="1490601" y="5180105"/>
            <a:ext cx="1763238" cy="646331"/>
          </a:xfrm>
          <a:prstGeom prst="striped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C294DD16-6D29-704C-807D-5EA7FA875F9A}"/>
              </a:ext>
            </a:extLst>
          </p:cNvPr>
          <p:cNvSpPr txBox="1"/>
          <p:nvPr/>
        </p:nvSpPr>
        <p:spPr>
          <a:xfrm>
            <a:off x="290531" y="5098883"/>
            <a:ext cx="11176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Zona de</a:t>
            </a:r>
          </a:p>
          <a:p>
            <a:r>
              <a:rPr lang="es-ES" dirty="0"/>
              <a:t>trabajo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91C920A3-CC57-094C-9B49-241B67DDB1BB}"/>
              </a:ext>
            </a:extLst>
          </p:cNvPr>
          <p:cNvSpPr/>
          <p:nvPr/>
        </p:nvSpPr>
        <p:spPr>
          <a:xfrm>
            <a:off x="6005384" y="2298357"/>
            <a:ext cx="2437972" cy="229835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34763B73-AF96-8F4E-8D05-23A3F1F2F23E}"/>
              </a:ext>
            </a:extLst>
          </p:cNvPr>
          <p:cNvSpPr txBox="1"/>
          <p:nvPr/>
        </p:nvSpPr>
        <p:spPr>
          <a:xfrm>
            <a:off x="10239632" y="3345207"/>
            <a:ext cx="1598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Reproductor</a:t>
            </a:r>
          </a:p>
        </p:txBody>
      </p:sp>
      <p:sp>
        <p:nvSpPr>
          <p:cNvPr id="27" name="Flecha curva 26">
            <a:extLst>
              <a:ext uri="{FF2B5EF4-FFF2-40B4-BE49-F238E27FC236}">
                <a16:creationId xmlns:a16="http://schemas.microsoft.com/office/drawing/2014/main" id="{5945BE15-27C4-B249-BC39-1033E883F7E4}"/>
              </a:ext>
            </a:extLst>
          </p:cNvPr>
          <p:cNvSpPr/>
          <p:nvPr/>
        </p:nvSpPr>
        <p:spPr>
          <a:xfrm flipH="1" flipV="1">
            <a:off x="8527354" y="3812485"/>
            <a:ext cx="2978844" cy="988115"/>
          </a:xfrm>
          <a:prstGeom prst="bentArrow">
            <a:avLst>
              <a:gd name="adj1" fmla="val 25000"/>
              <a:gd name="adj2" fmla="val 26497"/>
              <a:gd name="adj3" fmla="val 25000"/>
              <a:gd name="adj4" fmla="val 4375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6B8F8AB0-3097-0F42-8299-0DF42ABB8FB6}"/>
              </a:ext>
            </a:extLst>
          </p:cNvPr>
          <p:cNvSpPr txBox="1"/>
          <p:nvPr/>
        </p:nvSpPr>
        <p:spPr>
          <a:xfrm>
            <a:off x="11205475" y="1980443"/>
            <a:ext cx="601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/>
              <a:t>Info</a:t>
            </a:r>
            <a:endParaRPr lang="es-ES" dirty="0"/>
          </a:p>
        </p:txBody>
      </p:sp>
      <p:sp>
        <p:nvSpPr>
          <p:cNvPr id="31" name="Flecha izquierda 30">
            <a:extLst>
              <a:ext uri="{FF2B5EF4-FFF2-40B4-BE49-F238E27FC236}">
                <a16:creationId xmlns:a16="http://schemas.microsoft.com/office/drawing/2014/main" id="{AD73D5CB-AF5A-5841-91A5-0546CF84AC8B}"/>
              </a:ext>
            </a:extLst>
          </p:cNvPr>
          <p:cNvSpPr/>
          <p:nvPr/>
        </p:nvSpPr>
        <p:spPr>
          <a:xfrm>
            <a:off x="10239632" y="2607276"/>
            <a:ext cx="1266566" cy="510100"/>
          </a:xfrm>
          <a:prstGeom prst="leftArrow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1471220C-16C9-404E-BA20-8D94B321A373}"/>
              </a:ext>
            </a:extLst>
          </p:cNvPr>
          <p:cNvSpPr/>
          <p:nvPr/>
        </p:nvSpPr>
        <p:spPr>
          <a:xfrm>
            <a:off x="8443356" y="2298357"/>
            <a:ext cx="1673410" cy="2071762"/>
          </a:xfrm>
          <a:prstGeom prst="rect">
            <a:avLst/>
          </a:prstGeom>
          <a:noFill/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730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D4E3D4-7C3F-4843-A60A-34C884A60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4. Uso de cada sección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BB903C0-0D2D-8848-A7B6-42EAEDBE93E0}"/>
              </a:ext>
            </a:extLst>
          </p:cNvPr>
          <p:cNvSpPr txBox="1">
            <a:spLocks/>
          </p:cNvSpPr>
          <p:nvPr/>
        </p:nvSpPr>
        <p:spPr>
          <a:xfrm>
            <a:off x="1877786" y="2201287"/>
            <a:ext cx="9628414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/>
              <a:t>5. explicación de cada sección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6B528FA6-BE50-504B-AC67-02F4E0F08F24}"/>
              </a:ext>
            </a:extLst>
          </p:cNvPr>
          <p:cNvSpPr txBox="1">
            <a:spLocks/>
          </p:cNvSpPr>
          <p:nvPr/>
        </p:nvSpPr>
        <p:spPr>
          <a:xfrm>
            <a:off x="1877786" y="3638201"/>
            <a:ext cx="9628414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/>
              <a:t>6. Edición y montaje de vídeo</a:t>
            </a:r>
          </a:p>
        </p:txBody>
      </p:sp>
    </p:spTree>
    <p:extLst>
      <p:ext uri="{BB962C8B-B14F-4D97-AF65-F5344CB8AC3E}">
        <p14:creationId xmlns:p14="http://schemas.microsoft.com/office/powerpoint/2010/main" val="1151662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407548-315E-3E49-AB85-66BC22F62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secciones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81AD512-E29D-2D48-9D53-515319A81F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595" r="52106" b="86336"/>
          <a:stretch/>
        </p:blipFill>
        <p:spPr>
          <a:xfrm>
            <a:off x="2067298" y="3217333"/>
            <a:ext cx="8057403" cy="85818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54744DCC-ABD9-DF4D-90C4-59E96AB07411}"/>
              </a:ext>
            </a:extLst>
          </p:cNvPr>
          <p:cNvSpPr/>
          <p:nvPr/>
        </p:nvSpPr>
        <p:spPr>
          <a:xfrm>
            <a:off x="2165849" y="3217334"/>
            <a:ext cx="7958852" cy="85818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8999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FB02EEA-4703-7A41-9DB4-559FAB19F2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1" t="11617" r="87111" b="44034"/>
          <a:stretch/>
        </p:blipFill>
        <p:spPr>
          <a:xfrm>
            <a:off x="4470400" y="457200"/>
            <a:ext cx="2997200" cy="6021378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30757163-2609-1B46-B4E2-B7EDB8000A87}"/>
              </a:ext>
            </a:extLst>
          </p:cNvPr>
          <p:cNvSpPr/>
          <p:nvPr/>
        </p:nvSpPr>
        <p:spPr>
          <a:xfrm>
            <a:off x="4551405" y="635580"/>
            <a:ext cx="2916195" cy="5765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9FCADCC6-33BF-5848-9233-216C6D03C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2011484"/>
          </a:xfrm>
        </p:spPr>
        <p:txBody>
          <a:bodyPr>
            <a:normAutofit/>
          </a:bodyPr>
          <a:lstStyle/>
          <a:p>
            <a:r>
              <a:rPr lang="es-ES" dirty="0"/>
              <a:t>Medios</a:t>
            </a:r>
            <a:br>
              <a:rPr lang="es-ES" dirty="0"/>
            </a:br>
            <a:r>
              <a:rPr lang="es-ES" dirty="0"/>
              <a:t>del</a:t>
            </a:r>
            <a:br>
              <a:rPr lang="es-ES" dirty="0"/>
            </a:br>
            <a:r>
              <a:rPr lang="es-ES" dirty="0"/>
              <a:t>programa</a:t>
            </a:r>
          </a:p>
        </p:txBody>
      </p:sp>
    </p:spTree>
    <p:extLst>
      <p:ext uri="{BB962C8B-B14F-4D97-AF65-F5344CB8AC3E}">
        <p14:creationId xmlns:p14="http://schemas.microsoft.com/office/powerpoint/2010/main" val="98523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808A20-8680-FB4E-A580-8F9B2F3A0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videoclips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9373923-5B5E-EE40-BCA1-D0DCD116B4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571" t="12246" r="51039" b="43325"/>
          <a:stretch/>
        </p:blipFill>
        <p:spPr>
          <a:xfrm>
            <a:off x="3286927" y="2057401"/>
            <a:ext cx="5618145" cy="3858356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35ADB11C-3B06-C145-A8C9-CA0102DCC0CD}"/>
              </a:ext>
            </a:extLst>
          </p:cNvPr>
          <p:cNvSpPr/>
          <p:nvPr/>
        </p:nvSpPr>
        <p:spPr>
          <a:xfrm>
            <a:off x="3286927" y="2057401"/>
            <a:ext cx="5481516" cy="370658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3689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09E91E-F6F7-3B4E-809D-96546A3CC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zona de trabajo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7639FAA-C8F5-E341-ADC1-6D7C47E2D9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5911" r="20757" b="6848"/>
          <a:stretch/>
        </p:blipFill>
        <p:spPr>
          <a:xfrm>
            <a:off x="924047" y="2743199"/>
            <a:ext cx="10097739" cy="2669439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DC6C5D9C-ACFC-B34B-9673-5AE74F390766}"/>
              </a:ext>
            </a:extLst>
          </p:cNvPr>
          <p:cNvSpPr/>
          <p:nvPr/>
        </p:nvSpPr>
        <p:spPr>
          <a:xfrm>
            <a:off x="1055912" y="2743199"/>
            <a:ext cx="9965873" cy="266943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97839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6E9B0E-0357-824E-B66D-CA5AFC66D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Info</a:t>
            </a:r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DFEF63C-85B5-144F-B443-01AB2C888C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9540" t="5154" r="442" b="43416"/>
          <a:stretch/>
        </p:blipFill>
        <p:spPr>
          <a:xfrm>
            <a:off x="4588329" y="1649185"/>
            <a:ext cx="2955471" cy="4271253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60A27622-07E3-BF40-8DFA-22337C6572AE}"/>
              </a:ext>
            </a:extLst>
          </p:cNvPr>
          <p:cNvSpPr/>
          <p:nvPr/>
        </p:nvSpPr>
        <p:spPr>
          <a:xfrm>
            <a:off x="4588328" y="1649185"/>
            <a:ext cx="2955471" cy="4271252"/>
          </a:xfrm>
          <a:prstGeom prst="rect">
            <a:avLst/>
          </a:prstGeom>
          <a:noFill/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34796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B55A12-12EF-7F45-9CBB-DB5ED754A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Reproductor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0FF39AB-EC21-924D-BA38-CDEB1693AD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308" t="4559" r="20016" b="43645"/>
          <a:stretch/>
        </p:blipFill>
        <p:spPr>
          <a:xfrm>
            <a:off x="3687535" y="1663067"/>
            <a:ext cx="4816929" cy="443056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C285B372-E9DE-E443-993D-B808D6AA15D1}"/>
              </a:ext>
            </a:extLst>
          </p:cNvPr>
          <p:cNvSpPr/>
          <p:nvPr/>
        </p:nvSpPr>
        <p:spPr>
          <a:xfrm>
            <a:off x="3758290" y="1663067"/>
            <a:ext cx="4746173" cy="443056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25304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B55A12-12EF-7F45-9CBB-DB5ED754A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6. Edición y montaje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42A6158-D103-FE48-8F7B-F17503049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8711" y="2057401"/>
            <a:ext cx="7374577" cy="3896548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6984583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DA5B641A-65A8-0845-8D0C-52B11032A3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3721" y="3195501"/>
            <a:ext cx="3804557" cy="4669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/>
              <a:t>Cándido Cisneros. 2024</a:t>
            </a:r>
          </a:p>
        </p:txBody>
      </p:sp>
    </p:spTree>
    <p:extLst>
      <p:ext uri="{BB962C8B-B14F-4D97-AF65-F5344CB8AC3E}">
        <p14:creationId xmlns:p14="http://schemas.microsoft.com/office/powerpoint/2010/main" val="2598992879"/>
      </p:ext>
    </p:extLst>
  </p:cSld>
  <p:clrMapOvr>
    <a:masterClrMapping/>
  </p:clrMapOvr>
</p:sld>
</file>

<file path=ppt/theme/theme1.xml><?xml version="1.0" encoding="utf-8"?>
<a:theme xmlns:a="http://schemas.openxmlformats.org/drawingml/2006/main" name="Estela de condensación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Estela de condensación</Template>
  <TotalTime>482</TotalTime>
  <Words>239</Words>
  <Application>Microsoft Macintosh PowerPoint</Application>
  <PresentationFormat>Panorámica</PresentationFormat>
  <Paragraphs>42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7" baseType="lpstr">
      <vt:lpstr>Arial</vt:lpstr>
      <vt:lpstr>Century Gothic</vt:lpstr>
      <vt:lpstr>Estela de condensación</vt:lpstr>
      <vt:lpstr>Iniciación a la edición de vídeo</vt:lpstr>
      <vt:lpstr>Índice</vt:lpstr>
      <vt:lpstr>1. Extracción de vídeos</vt:lpstr>
      <vt:lpstr>2. Apps para edición de vídeo</vt:lpstr>
      <vt:lpstr>3. Partes de la app</vt:lpstr>
      <vt:lpstr>4. Uso de cada sección</vt:lpstr>
      <vt:lpstr>secciones</vt:lpstr>
      <vt:lpstr>Medios del programa</vt:lpstr>
      <vt:lpstr>videoclips</vt:lpstr>
      <vt:lpstr>zona de trabajo</vt:lpstr>
      <vt:lpstr>Info</vt:lpstr>
      <vt:lpstr>Reproductor</vt:lpstr>
      <vt:lpstr>6. Edición y montaje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Iniciación a la edición de vídeo</dc:title>
  <dc:creator>Microsoft Office User</dc:creator>
  <cp:lastModifiedBy>Microsoft Office User</cp:lastModifiedBy>
  <cp:revision>2</cp:revision>
  <dcterms:created xsi:type="dcterms:W3CDTF">2024-03-17T16:32:26Z</dcterms:created>
  <dcterms:modified xsi:type="dcterms:W3CDTF">2024-04-08T18:03:03Z</dcterms:modified>
</cp:coreProperties>
</file>