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4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ill Sans"/>
        <a:ea typeface="Gill Sans"/>
        <a:cs typeface="Gill Sans"/>
        <a:sym typeface="Gill San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808785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808785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AB180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satOff val="1848"/>
              <a:lumOff val="-15262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6">
                  <a:satOff val="1848"/>
                  <a:lumOff val="-15262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6">
                  <a:satOff val="1848"/>
                  <a:lumOff val="-15262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50800" cap="flat">
              <a:noFill/>
              <a:miter lim="400000"/>
            </a:ln>
          </a:left>
          <a:right>
            <a:ln w="50800" cap="flat">
              <a:noFill/>
              <a:miter lim="400000"/>
            </a:ln>
          </a:right>
          <a:top>
            <a:ln w="50800" cap="flat">
              <a:noFill/>
              <a:miter lim="400000"/>
            </a:ln>
          </a:top>
          <a:bottom>
            <a:ln w="50800" cap="flat">
              <a:noFill/>
              <a:miter lim="400000"/>
            </a:ln>
          </a:bottom>
          <a:insideH>
            <a:ln w="50800" cap="flat">
              <a:noFill/>
              <a:miter lim="400000"/>
            </a:ln>
          </a:insideH>
          <a:insideV>
            <a:ln w="508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08785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5E6E5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A5F5E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BEBEB"/>
          </a:solidFill>
        </a:fill>
      </a:tcStyle>
    </a:band2H>
    <a:firstCol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E5E6E5"/>
          </a:solidFill>
        </a:fill>
      </a:tcStyle>
    </a:firstCol>
    <a:lastRow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CCCCCC"/>
          </a:solidFill>
        </a:fill>
      </a:tcStyle>
    </a:lastRow>
    <a:firstRow>
      <a:tcTxStyle b="off" i="off">
        <a:fontRef idx="minor">
          <a:srgbClr val="5A5F5E"/>
        </a:fontRef>
        <a:srgbClr val="5A5F5E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CCCCCC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F5E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000000">
              <a:alpha val="5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5A5F5E"/>
              </a:solidFill>
              <a:prstDash val="solid"/>
              <a:miter lim="400000"/>
            </a:ln>
          </a:right>
          <a:top>
            <a:ln w="12700" cap="flat">
              <a:solidFill>
                <a:srgbClr val="C8C8C8"/>
              </a:solidFill>
              <a:prstDash val="solid"/>
              <a:miter lim="400000"/>
            </a:ln>
          </a:top>
          <a:bottom>
            <a:ln w="12700" cap="flat">
              <a:solidFill>
                <a:srgbClr val="C8C8C8"/>
              </a:solidFill>
              <a:prstDash val="solid"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solidFill>
                <a:srgbClr val="5A5F5E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C8C8C8"/>
              </a:solidFill>
              <a:prstDash val="solid"/>
              <a:miter lim="400000"/>
            </a:ln>
          </a:left>
          <a:right>
            <a:ln w="12700" cap="flat">
              <a:solidFill>
                <a:srgbClr val="C8C8C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5A5F5E"/>
              </a:solidFill>
              <a:prstDash val="solid"/>
              <a:miter lim="400000"/>
            </a:ln>
          </a:bottom>
          <a:insideH>
            <a:ln w="12700" cap="flat">
              <a:solidFill>
                <a:srgbClr val="C8C8C8"/>
              </a:solidFill>
              <a:prstDash val="solid"/>
              <a:miter lim="400000"/>
            </a:ln>
          </a:insideH>
          <a:insideV>
            <a:ln w="12700" cap="flat">
              <a:solidFill>
                <a:srgbClr val="C8C8C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172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6" name="Shape 12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ítulo y sub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 del título"/>
          <p:cNvSpPr txBox="1">
            <a:spLocks noGrp="1"/>
          </p:cNvSpPr>
          <p:nvPr>
            <p:ph type="title"/>
          </p:nvPr>
        </p:nvSpPr>
        <p:spPr>
          <a:xfrm>
            <a:off x="355600" y="2044700"/>
            <a:ext cx="12293600" cy="3238500"/>
          </a:xfrm>
          <a:prstGeom prst="rect">
            <a:avLst/>
          </a:prstGeom>
        </p:spPr>
        <p:txBody>
          <a:bodyPr anchor="b"/>
          <a:lstStyle/>
          <a:p>
            <a:r>
              <a:t>Texto del título</a:t>
            </a:r>
          </a:p>
        </p:txBody>
      </p:sp>
      <p:sp>
        <p:nvSpPr>
          <p:cNvPr id="12" name="Nivel de texto 1…"/>
          <p:cNvSpPr txBox="1">
            <a:spLocks noGrp="1"/>
          </p:cNvSpPr>
          <p:nvPr>
            <p:ph type="body" sz="quarter" idx="1"/>
          </p:nvPr>
        </p:nvSpPr>
        <p:spPr>
          <a:xfrm>
            <a:off x="355600" y="5270500"/>
            <a:ext cx="12293600" cy="1295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228600" algn="ctr">
              <a:spcBef>
                <a:spcPts val="0"/>
              </a:spcBef>
              <a:buSzTx/>
              <a:buNone/>
            </a:lvl2pPr>
            <a:lvl3pPr marL="0" indent="457200" algn="ctr">
              <a:spcBef>
                <a:spcPts val="0"/>
              </a:spcBef>
              <a:buSzTx/>
              <a:buNone/>
            </a:lvl3pPr>
            <a:lvl4pPr marL="0" indent="685800" algn="ctr">
              <a:spcBef>
                <a:spcPts val="0"/>
              </a:spcBef>
              <a:buSzTx/>
              <a:buNone/>
            </a:lvl4pPr>
            <a:lvl5pPr marL="0" indent="914400" algn="ctr">
              <a:spcBef>
                <a:spcPts val="0"/>
              </a:spcBef>
              <a:buSzTx/>
              <a:buNone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13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(horizonta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n"/>
          <p:cNvSpPr>
            <a:spLocks noGrp="1"/>
          </p:cNvSpPr>
          <p:nvPr>
            <p:ph type="pic" idx="13"/>
          </p:nvPr>
        </p:nvSpPr>
        <p:spPr>
          <a:xfrm>
            <a:off x="1258743" y="-673100"/>
            <a:ext cx="10390144" cy="777732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exto del título"/>
          <p:cNvSpPr txBox="1">
            <a:spLocks noGrp="1"/>
          </p:cNvSpPr>
          <p:nvPr>
            <p:ph type="title"/>
          </p:nvPr>
        </p:nvSpPr>
        <p:spPr>
          <a:xfrm>
            <a:off x="1270000" y="6908800"/>
            <a:ext cx="10464800" cy="1282700"/>
          </a:xfrm>
          <a:prstGeom prst="rect">
            <a:avLst/>
          </a:prstGeom>
        </p:spPr>
        <p:txBody>
          <a:bodyPr/>
          <a:lstStyle/>
          <a:p>
            <a:r>
              <a:t>Texto del título</a:t>
            </a:r>
          </a:p>
        </p:txBody>
      </p:sp>
      <p:sp>
        <p:nvSpPr>
          <p:cNvPr id="22" name="Nivel de texto 1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228600" algn="ctr">
              <a:spcBef>
                <a:spcPts val="0"/>
              </a:spcBef>
              <a:buSzTx/>
              <a:buNone/>
            </a:lvl2pPr>
            <a:lvl3pPr marL="0" indent="457200" algn="ctr">
              <a:spcBef>
                <a:spcPts val="0"/>
              </a:spcBef>
              <a:buSzTx/>
              <a:buNone/>
            </a:lvl3pPr>
            <a:lvl4pPr marL="0" indent="685800" algn="ctr">
              <a:spcBef>
                <a:spcPts val="0"/>
              </a:spcBef>
              <a:buSzTx/>
              <a:buNone/>
            </a:lvl4pPr>
            <a:lvl5pPr marL="0" indent="914400" algn="ctr">
              <a:spcBef>
                <a:spcPts val="0"/>
              </a:spcBef>
              <a:buSzTx/>
              <a:buNone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23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(centro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 del título"/>
          <p:cNvSpPr txBox="1">
            <a:spLocks noGrp="1"/>
          </p:cNvSpPr>
          <p:nvPr>
            <p:ph type="title"/>
          </p:nvPr>
        </p:nvSpPr>
        <p:spPr>
          <a:xfrm>
            <a:off x="355600" y="3251200"/>
            <a:ext cx="12293600" cy="3238500"/>
          </a:xfrm>
          <a:prstGeom prst="rect">
            <a:avLst/>
          </a:prstGeom>
        </p:spPr>
        <p:txBody>
          <a:bodyPr/>
          <a:lstStyle/>
          <a:p>
            <a:r>
              <a:t>Texto del título</a:t>
            </a:r>
          </a:p>
        </p:txBody>
      </p:sp>
      <p:sp>
        <p:nvSpPr>
          <p:cNvPr id="31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(vertica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n"/>
          <p:cNvSpPr>
            <a:spLocks noGrp="1"/>
          </p:cNvSpPr>
          <p:nvPr>
            <p:ph type="pic" idx="13"/>
          </p:nvPr>
        </p:nvSpPr>
        <p:spPr>
          <a:xfrm>
            <a:off x="5351574" y="1384300"/>
            <a:ext cx="7872413" cy="69977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exto del título"/>
          <p:cNvSpPr txBox="1">
            <a:spLocks noGrp="1"/>
          </p:cNvSpPr>
          <p:nvPr>
            <p:ph type="title"/>
          </p:nvPr>
        </p:nvSpPr>
        <p:spPr>
          <a:xfrm>
            <a:off x="355600" y="1016000"/>
            <a:ext cx="5892800" cy="3886200"/>
          </a:xfrm>
          <a:prstGeom prst="rect">
            <a:avLst/>
          </a:prstGeom>
        </p:spPr>
        <p:txBody>
          <a:bodyPr anchor="b"/>
          <a:lstStyle/>
          <a:p>
            <a:r>
              <a:t>Texto del título</a:t>
            </a:r>
          </a:p>
        </p:txBody>
      </p:sp>
      <p:sp>
        <p:nvSpPr>
          <p:cNvPr id="40" name="Nivel de texto 1…"/>
          <p:cNvSpPr txBox="1">
            <a:spLocks noGrp="1"/>
          </p:cNvSpPr>
          <p:nvPr>
            <p:ph type="body" sz="quarter" idx="1"/>
          </p:nvPr>
        </p:nvSpPr>
        <p:spPr>
          <a:xfrm>
            <a:off x="355600" y="4889500"/>
            <a:ext cx="5892800" cy="3886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228600" algn="ctr">
              <a:spcBef>
                <a:spcPts val="0"/>
              </a:spcBef>
              <a:buSzTx/>
              <a:buNone/>
            </a:lvl2pPr>
            <a:lvl3pPr marL="0" indent="457200" algn="ctr">
              <a:spcBef>
                <a:spcPts val="0"/>
              </a:spcBef>
              <a:buSzTx/>
              <a:buNone/>
            </a:lvl3pPr>
            <a:lvl4pPr marL="0" indent="685800" algn="ctr">
              <a:spcBef>
                <a:spcPts val="0"/>
              </a:spcBef>
              <a:buSzTx/>
              <a:buNone/>
            </a:lvl4pPr>
            <a:lvl5pPr marL="0" indent="914400" algn="ctr">
              <a:spcBef>
                <a:spcPts val="0"/>
              </a:spcBef>
              <a:buSzTx/>
              <a:buNone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41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(arrib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o del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del título</a:t>
            </a:r>
          </a:p>
        </p:txBody>
      </p:sp>
      <p:sp>
        <p:nvSpPr>
          <p:cNvPr id="49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viñet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 del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del título</a:t>
            </a:r>
          </a:p>
        </p:txBody>
      </p:sp>
      <p:sp>
        <p:nvSpPr>
          <p:cNvPr id="57" name="Nivel de texto 1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 marL="520700" indent="-520700">
              <a:lnSpc>
                <a:spcPct val="120000"/>
              </a:lnSpc>
              <a:spcBef>
                <a:spcPts val="4600"/>
              </a:spcBef>
              <a:defRPr sz="4600"/>
            </a:lvl1pPr>
            <a:lvl2pPr marL="1041400" indent="-520700">
              <a:lnSpc>
                <a:spcPct val="120000"/>
              </a:lnSpc>
              <a:spcBef>
                <a:spcPts val="4600"/>
              </a:spcBef>
              <a:defRPr sz="4600"/>
            </a:lvl2pPr>
            <a:lvl3pPr marL="1562100" indent="-520700">
              <a:lnSpc>
                <a:spcPct val="120000"/>
              </a:lnSpc>
              <a:spcBef>
                <a:spcPts val="4600"/>
              </a:spcBef>
              <a:defRPr sz="4600"/>
            </a:lvl3pPr>
            <a:lvl4pPr marL="2082800" indent="-520700">
              <a:lnSpc>
                <a:spcPct val="120000"/>
              </a:lnSpc>
              <a:spcBef>
                <a:spcPts val="4600"/>
              </a:spcBef>
              <a:defRPr sz="4600"/>
            </a:lvl4pPr>
            <a:lvl5pPr marL="2603500" indent="-520700">
              <a:lnSpc>
                <a:spcPct val="120000"/>
              </a:lnSpc>
              <a:spcBef>
                <a:spcPts val="4600"/>
              </a:spcBef>
              <a:defRPr sz="4600"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58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, viñetas y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n"/>
          <p:cNvSpPr>
            <a:spLocks noGrp="1"/>
          </p:cNvSpPr>
          <p:nvPr>
            <p:ph type="pic" idx="13"/>
          </p:nvPr>
        </p:nvSpPr>
        <p:spPr>
          <a:xfrm>
            <a:off x="5493159" y="2743200"/>
            <a:ext cx="7889605" cy="7012983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exto del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del título</a:t>
            </a:r>
          </a:p>
        </p:txBody>
      </p:sp>
      <p:sp>
        <p:nvSpPr>
          <p:cNvPr id="67" name="Nivel de texto 1…"/>
          <p:cNvSpPr txBox="1">
            <a:spLocks noGrp="1"/>
          </p:cNvSpPr>
          <p:nvPr>
            <p:ph type="body" sz="half" idx="1"/>
          </p:nvPr>
        </p:nvSpPr>
        <p:spPr>
          <a:xfrm>
            <a:off x="355600" y="2730500"/>
            <a:ext cx="5892800" cy="6299200"/>
          </a:xfrm>
          <a:prstGeom prst="rect">
            <a:avLst/>
          </a:prstGeom>
        </p:spPr>
        <p:txBody>
          <a:bodyPr/>
          <a:lstStyle/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68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iñet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Nivel de texto 1…"/>
          <p:cNvSpPr txBox="1">
            <a:spLocks noGrp="1"/>
          </p:cNvSpPr>
          <p:nvPr>
            <p:ph type="body" idx="1"/>
          </p:nvPr>
        </p:nvSpPr>
        <p:spPr>
          <a:xfrm>
            <a:off x="762000" y="762000"/>
            <a:ext cx="11468100" cy="8216900"/>
          </a:xfrm>
          <a:prstGeom prst="rect">
            <a:avLst/>
          </a:prstGeom>
        </p:spPr>
        <p:txBody>
          <a:bodyPr/>
          <a:lstStyle>
            <a:lvl1pPr marL="520700" indent="-520700">
              <a:lnSpc>
                <a:spcPct val="120000"/>
              </a:lnSpc>
              <a:spcBef>
                <a:spcPts val="4600"/>
              </a:spcBef>
              <a:defRPr sz="4600"/>
            </a:lvl1pPr>
            <a:lvl2pPr marL="1041400" indent="-520700">
              <a:lnSpc>
                <a:spcPct val="120000"/>
              </a:lnSpc>
              <a:spcBef>
                <a:spcPts val="4600"/>
              </a:spcBef>
              <a:defRPr sz="4600"/>
            </a:lvl2pPr>
            <a:lvl3pPr marL="1562100" indent="-520700">
              <a:lnSpc>
                <a:spcPct val="120000"/>
              </a:lnSpc>
              <a:spcBef>
                <a:spcPts val="4600"/>
              </a:spcBef>
              <a:defRPr sz="4600"/>
            </a:lvl3pPr>
            <a:lvl4pPr marL="2082800" indent="-520700">
              <a:lnSpc>
                <a:spcPct val="120000"/>
              </a:lnSpc>
              <a:spcBef>
                <a:spcPts val="4600"/>
              </a:spcBef>
              <a:defRPr sz="4600"/>
            </a:lvl4pPr>
            <a:lvl5pPr marL="2603500" indent="-520700">
              <a:lnSpc>
                <a:spcPct val="120000"/>
              </a:lnSpc>
              <a:spcBef>
                <a:spcPts val="4600"/>
              </a:spcBef>
              <a:defRPr sz="4600"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76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(3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n"/>
          <p:cNvSpPr>
            <a:spLocks noGrp="1"/>
          </p:cNvSpPr>
          <p:nvPr>
            <p:ph type="pic" sz="quarter" idx="13"/>
          </p:nvPr>
        </p:nvSpPr>
        <p:spPr>
          <a:xfrm>
            <a:off x="6654800" y="4965700"/>
            <a:ext cx="5803900" cy="4346239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n"/>
          <p:cNvSpPr>
            <a:spLocks noGrp="1"/>
          </p:cNvSpPr>
          <p:nvPr>
            <p:ph type="pic" sz="quarter" idx="14"/>
          </p:nvPr>
        </p:nvSpPr>
        <p:spPr>
          <a:xfrm>
            <a:off x="6667500" y="444500"/>
            <a:ext cx="5803900" cy="4346239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n"/>
          <p:cNvSpPr>
            <a:spLocks noGrp="1"/>
          </p:cNvSpPr>
          <p:nvPr>
            <p:ph type="pic" idx="15"/>
          </p:nvPr>
        </p:nvSpPr>
        <p:spPr>
          <a:xfrm>
            <a:off x="-939561" y="482600"/>
            <a:ext cx="7995295" cy="1068163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 Juan López"/>
          <p:cNvSpPr>
            <a:spLocks noGrp="1"/>
          </p:cNvSpPr>
          <p:nvPr>
            <p:ph type="body" sz="quarter" idx="13"/>
          </p:nvPr>
        </p:nvSpPr>
        <p:spPr>
          <a:xfrm>
            <a:off x="1270000" y="5689600"/>
            <a:ext cx="10464800" cy="5080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/>
            </a:lvl1pPr>
          </a:lstStyle>
          <a:p>
            <a:r>
              <a:t>– Juan López</a:t>
            </a:r>
          </a:p>
        </p:txBody>
      </p:sp>
      <p:sp>
        <p:nvSpPr>
          <p:cNvPr id="94" name="“Escribir una cita aquí”"/>
          <p:cNvSpPr>
            <a:spLocks noGrp="1"/>
          </p:cNvSpPr>
          <p:nvPr>
            <p:ph type="body" sz="quarter" idx="14"/>
          </p:nvPr>
        </p:nvSpPr>
        <p:spPr>
          <a:xfrm>
            <a:off x="1270000" y="4152900"/>
            <a:ext cx="10464800" cy="6477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</a:lvl1pPr>
          </a:lstStyle>
          <a:p>
            <a:r>
              <a:t>“Escribir una cita aquí”</a:t>
            </a:r>
          </a:p>
        </p:txBody>
      </p:sp>
      <p:sp>
        <p:nvSpPr>
          <p:cNvPr id="95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n"/>
          <p:cNvSpPr>
            <a:spLocks noGrp="1"/>
          </p:cNvSpPr>
          <p:nvPr>
            <p:ph type="pic" idx="13"/>
          </p:nvPr>
        </p:nvSpPr>
        <p:spPr>
          <a:xfrm>
            <a:off x="-2552700" y="0"/>
            <a:ext cx="17339734" cy="9753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Número de diapositiva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y subtítul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o del título"/>
          <p:cNvSpPr txBox="1">
            <a:spLocks noGrp="1"/>
          </p:cNvSpPr>
          <p:nvPr>
            <p:ph type="title"/>
          </p:nvPr>
        </p:nvSpPr>
        <p:spPr>
          <a:xfrm>
            <a:off x="355600" y="2044700"/>
            <a:ext cx="12293600" cy="323850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t>Texto del título</a:t>
            </a:r>
          </a:p>
        </p:txBody>
      </p:sp>
      <p:sp>
        <p:nvSpPr>
          <p:cNvPr id="118" name="Nivel de texto 1…"/>
          <p:cNvSpPr txBox="1">
            <a:spLocks noGrp="1"/>
          </p:cNvSpPr>
          <p:nvPr>
            <p:ph type="body" sz="quarter" idx="1"/>
          </p:nvPr>
        </p:nvSpPr>
        <p:spPr>
          <a:xfrm>
            <a:off x="355600" y="5270500"/>
            <a:ext cx="12293600" cy="1295400"/>
          </a:xfrm>
          <a:prstGeom prst="rect">
            <a:avLst/>
          </a:prstGeom>
        </p:spPr>
        <p:txBody>
          <a:bodyPr lIns="0" tIns="0" rIns="0" bIns="0" anchor="t"/>
          <a:lstStyle>
            <a:lvl1pPr marL="0" indent="0" algn="ctr">
              <a:spcBef>
                <a:spcPts val="0"/>
              </a:spcBef>
              <a:buSzTx/>
              <a:buNone/>
            </a:lvl1pPr>
            <a:lvl2pPr marL="0" indent="0" algn="ctr">
              <a:spcBef>
                <a:spcPts val="0"/>
              </a:spcBef>
              <a:buSzTx/>
              <a:buNone/>
            </a:lvl2pPr>
            <a:lvl3pPr marL="0" indent="0" algn="ctr">
              <a:spcBef>
                <a:spcPts val="0"/>
              </a:spcBef>
              <a:buSzTx/>
              <a:buNone/>
            </a:lvl3pPr>
            <a:lvl4pPr marL="0" indent="0" algn="ctr">
              <a:spcBef>
                <a:spcPts val="0"/>
              </a:spcBef>
              <a:buSzTx/>
              <a:buNone/>
            </a:lvl4pPr>
            <a:lvl5pPr marL="0" indent="0" algn="ctr">
              <a:spcBef>
                <a:spcPts val="0"/>
              </a:spcBef>
              <a:buSzTx/>
              <a:buNone/>
            </a:lvl5pPr>
          </a:lstStyle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119" name="Número de diapositiva"/>
          <p:cNvSpPr txBox="1">
            <a:spLocks noGrp="1"/>
          </p:cNvSpPr>
          <p:nvPr>
            <p:ph type="sldNum" sz="quarter" idx="2"/>
          </p:nvPr>
        </p:nvSpPr>
        <p:spPr>
          <a:xfrm>
            <a:off x="9320106" y="8779791"/>
            <a:ext cx="3034454" cy="520701"/>
          </a:xfrm>
          <a:prstGeom prst="rect">
            <a:avLst/>
          </a:prstGeom>
        </p:spPr>
        <p:txBody>
          <a:bodyPr wrap="square" lIns="45719" tIns="45719" rIns="45719" bIns="45719" anchor="ctr"/>
          <a:lstStyle>
            <a:lvl1pPr algn="r">
              <a:defRPr sz="1200">
                <a:solidFill>
                  <a:srgbClr val="FFFFFF"/>
                </a:solidFill>
                <a:latin typeface="Gill Sans SemiBold"/>
                <a:ea typeface="Gill Sans SemiBold"/>
                <a:cs typeface="Gill Sans SemiBold"/>
                <a:sym typeface="Gill Sans SemiBold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 del título"/>
          <p:cNvSpPr txBox="1">
            <a:spLocks noGrp="1"/>
          </p:cNvSpPr>
          <p:nvPr>
            <p:ph type="title"/>
          </p:nvPr>
        </p:nvSpPr>
        <p:spPr>
          <a:xfrm>
            <a:off x="355600" y="254000"/>
            <a:ext cx="122936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Texto del título</a:t>
            </a:r>
          </a:p>
        </p:txBody>
      </p:sp>
      <p:sp>
        <p:nvSpPr>
          <p:cNvPr id="3" name="Nivel de texto 1…"/>
          <p:cNvSpPr txBox="1">
            <a:spLocks noGrp="1"/>
          </p:cNvSpPr>
          <p:nvPr>
            <p:ph type="body" idx="1"/>
          </p:nvPr>
        </p:nvSpPr>
        <p:spPr>
          <a:xfrm>
            <a:off x="355600" y="2730500"/>
            <a:ext cx="12293600" cy="629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Nivel de texto 1</a:t>
            </a:r>
          </a:p>
          <a:p>
            <a:pPr lvl="1"/>
            <a:r>
              <a:t>Nivel de texto 2</a:t>
            </a:r>
          </a:p>
          <a:p>
            <a:pPr lvl="2"/>
            <a:r>
              <a:t>Nivel de texto 3</a:t>
            </a:r>
          </a:p>
          <a:p>
            <a:pPr lvl="3"/>
            <a:r>
              <a:t>Nivel de texto 4</a:t>
            </a:r>
          </a:p>
          <a:p>
            <a:pPr lvl="4"/>
            <a:r>
              <a:t>Nivel de texto 5</a:t>
            </a:r>
          </a:p>
        </p:txBody>
      </p:sp>
      <p:sp>
        <p:nvSpPr>
          <p:cNvPr id="4" name="Número de diapositiva"/>
          <p:cNvSpPr txBox="1">
            <a:spLocks noGrp="1"/>
          </p:cNvSpPr>
          <p:nvPr>
            <p:ph type="sldNum" sz="quarter" idx="2"/>
          </p:nvPr>
        </p:nvSpPr>
        <p:spPr>
          <a:xfrm>
            <a:off x="6324599" y="9271000"/>
            <a:ext cx="342901" cy="355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lvl1pPr>
          </a:lstStyle>
          <a:p>
            <a:fld id="{86CB4B4D-7CA3-9044-876B-883B54F8677D}" type="slidenum">
              <a:t>‹Nº›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500" b="0" i="0" u="none" strike="noStrike" cap="all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9pPr>
    </p:titleStyle>
    <p:bodyStyle>
      <a:lvl1pPr marL="4318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1pPr>
      <a:lvl2pPr marL="8636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2pPr>
      <a:lvl3pPr marL="12954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3pPr>
      <a:lvl4pPr marL="17272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4pPr>
      <a:lvl5pPr marL="21590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5pPr>
      <a:lvl6pPr marL="25908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6pPr>
      <a:lvl7pPr marL="30226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7pPr>
      <a:lvl8pPr marL="34544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8pPr>
      <a:lvl9pPr marL="3886200" marR="0" indent="-431800" algn="l" defTabSz="584200" rtl="0" latinLnBrk="0">
        <a:lnSpc>
          <a:spcPct val="100000"/>
        </a:lnSpc>
        <a:spcBef>
          <a:spcPts val="3800"/>
        </a:spcBef>
        <a:spcAft>
          <a:spcPts val="0"/>
        </a:spcAft>
        <a:buClrTx/>
        <a:buSzPct val="82000"/>
        <a:buFontTx/>
        <a:buChar char="•"/>
        <a:tabLst/>
        <a:defRPr sz="3800" b="0" i="0" u="none" strike="noStrike" cap="none" spc="0" baseline="0">
          <a:solidFill>
            <a:srgbClr val="535353"/>
          </a:solidFill>
          <a:uFillTx/>
          <a:latin typeface="+mn-lt"/>
          <a:ea typeface="+mn-ea"/>
          <a:cs typeface="+mn-cs"/>
          <a:sym typeface="Gill Sans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ill Sans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CarmelaRios/status/1178987882431823873?ref_src=twsrc%5Etfw%7Ctwcamp%5Etweetembed%7Ctwterm%5E1178987882431823873%7Ctwgr%5E363937393b636f6e74726f6c&amp;ref_url=https://www.publico.es/tremending/2019/10/02/twitter-las-redes-aplauden-el-video-hecho-por-adolescentes-para-luchar-contra-la-violencia-machista-entre-la-gente-de-su-edad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"/><Relationship Id="rId2" Type="http://schemas.openxmlformats.org/officeDocument/2006/relationships/image" Target="../media/image14.t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tif"/><Relationship Id="rId5" Type="http://schemas.openxmlformats.org/officeDocument/2006/relationships/image" Target="../media/image17.tif"/><Relationship Id="rId4" Type="http://schemas.openxmlformats.org/officeDocument/2006/relationships/image" Target="../media/image16.t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3.t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t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hyperlink" Target="https://www.youtube.com/watch?v=LQEBH5UCmdk&amp;t=13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"/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intercastill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EDES SOCIA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REDES SOCIALES</a:t>
            </a:r>
          </a:p>
        </p:txBody>
      </p:sp>
      <p:sp>
        <p:nvSpPr>
          <p:cNvPr id="129" name="COMUNICACIÓN EN EDUCACIÓN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COMUNICACIÓN EN EDUCACIÓN</a:t>
            </a:r>
          </a:p>
        </p:txBody>
      </p:sp>
      <p:pic>
        <p:nvPicPr>
          <p:cNvPr id="130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6365" y="13332"/>
            <a:ext cx="13317530" cy="605342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¿POR QUÉ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¿POR QUÉ?</a:t>
            </a:r>
          </a:p>
        </p:txBody>
      </p:sp>
      <p:sp>
        <p:nvSpPr>
          <p:cNvPr id="133" name="Comunicar…"/>
          <p:cNvSpPr txBox="1">
            <a:spLocks noGrp="1"/>
          </p:cNvSpPr>
          <p:nvPr>
            <p:ph type="body" sz="half" idx="1"/>
          </p:nvPr>
        </p:nvSpPr>
        <p:spPr>
          <a:xfrm>
            <a:off x="1054662" y="2730500"/>
            <a:ext cx="5892801" cy="6299200"/>
          </a:xfrm>
          <a:prstGeom prst="rect">
            <a:avLst/>
          </a:prstGeom>
        </p:spPr>
        <p:txBody>
          <a:bodyPr/>
          <a:lstStyle/>
          <a:p>
            <a:r>
              <a:t>Comunicar</a:t>
            </a:r>
          </a:p>
          <a:p>
            <a:r>
              <a:t>Motivar</a:t>
            </a:r>
          </a:p>
          <a:p>
            <a:r>
              <a:t>Respeto</a:t>
            </a:r>
          </a:p>
          <a:p>
            <a:r>
              <a:t>Prestigio</a:t>
            </a:r>
          </a:p>
          <a:p>
            <a:r>
              <a:t>Reputación</a:t>
            </a:r>
          </a:p>
        </p:txBody>
      </p:sp>
      <p:grpSp>
        <p:nvGrpSpPr>
          <p:cNvPr id="136" name="Imagen"/>
          <p:cNvGrpSpPr/>
          <p:nvPr/>
        </p:nvGrpSpPr>
        <p:grpSpPr>
          <a:xfrm>
            <a:off x="5977645" y="3835229"/>
            <a:ext cx="6273801" cy="3657601"/>
            <a:chOff x="0" y="0"/>
            <a:chExt cx="6273800" cy="3657600"/>
          </a:xfrm>
        </p:grpSpPr>
        <p:pic>
          <p:nvPicPr>
            <p:cNvPr id="135" name="Imagen" descr="Imagen"/>
            <p:cNvPicPr>
              <a:picLocks noChangeAspect="1"/>
            </p:cNvPicPr>
            <p:nvPr/>
          </p:nvPicPr>
          <p:blipFill>
            <a:blip r:embed="rId2"/>
            <a:srcRect t="7968" b="7968"/>
            <a:stretch>
              <a:fillRect/>
            </a:stretch>
          </p:blipFill>
          <p:spPr>
            <a:xfrm>
              <a:off x="88900" y="50800"/>
              <a:ext cx="6096000" cy="3416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34" name="Imagen" descr="Imagen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6273800" cy="36576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" grpId="1" animBg="1" advAuto="0"/>
      <p:bldP spid="136" grpId="2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Captura de pantalla 2019-10-03 a las 17.24.30.png" descr="Captura de pantalla 2019-10-03 a las 17.24.30.png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2183" r="22363"/>
          <a:stretch>
            <a:fillRect/>
          </a:stretch>
        </p:blipFill>
        <p:spPr>
          <a:xfrm>
            <a:off x="6271647" y="-59093"/>
            <a:ext cx="7293929" cy="9871446"/>
          </a:xfrm>
          <a:prstGeom prst="rect">
            <a:avLst/>
          </a:prstGeom>
        </p:spPr>
      </p:pic>
      <p:sp>
        <p:nvSpPr>
          <p:cNvPr id="139" name="REPUTACIÓN"/>
          <p:cNvSpPr txBox="1">
            <a:spLocks noGrp="1"/>
          </p:cNvSpPr>
          <p:nvPr>
            <p:ph type="title"/>
          </p:nvPr>
        </p:nvSpPr>
        <p:spPr>
          <a:xfrm>
            <a:off x="355600" y="1060264"/>
            <a:ext cx="5433982" cy="3886201"/>
          </a:xfrm>
          <a:prstGeom prst="rect">
            <a:avLst/>
          </a:prstGeom>
        </p:spPr>
        <p:txBody>
          <a:bodyPr/>
          <a:lstStyle/>
          <a:p>
            <a:r>
              <a:t>REPUTACIÓN</a:t>
            </a:r>
          </a:p>
        </p:txBody>
      </p:sp>
      <p:sp>
        <p:nvSpPr>
          <p:cNvPr id="140" name="¿QUIÉN LA HACE?"/>
          <p:cNvSpPr txBox="1">
            <a:spLocks noGrp="1"/>
          </p:cNvSpPr>
          <p:nvPr>
            <p:ph type="body" sz="quarter" idx="1"/>
          </p:nvPr>
        </p:nvSpPr>
        <p:spPr>
          <a:xfrm>
            <a:off x="355600" y="4807135"/>
            <a:ext cx="5433982" cy="3886201"/>
          </a:xfrm>
          <a:prstGeom prst="rect">
            <a:avLst/>
          </a:prstGeom>
        </p:spPr>
        <p:txBody>
          <a:bodyPr/>
          <a:lstStyle/>
          <a:p>
            <a:r>
              <a:t>¿QUIÉN LA HACE?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Imagen" descr="Imagen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26986" r="26986"/>
          <a:stretch>
            <a:fillRect/>
          </a:stretch>
        </p:blipFill>
        <p:spPr>
          <a:xfrm>
            <a:off x="6271647" y="-18706"/>
            <a:ext cx="6972340" cy="10095021"/>
          </a:xfrm>
          <a:prstGeom prst="rect">
            <a:avLst/>
          </a:prstGeom>
        </p:spPr>
      </p:pic>
      <p:sp>
        <p:nvSpPr>
          <p:cNvPr id="143" name="ESTRATEGIA"/>
          <p:cNvSpPr txBox="1">
            <a:spLocks noGrp="1"/>
          </p:cNvSpPr>
          <p:nvPr>
            <p:ph type="title"/>
          </p:nvPr>
        </p:nvSpPr>
        <p:spPr>
          <a:xfrm>
            <a:off x="355600" y="1060264"/>
            <a:ext cx="5892800" cy="3886201"/>
          </a:xfrm>
          <a:prstGeom prst="rect">
            <a:avLst/>
          </a:prstGeom>
        </p:spPr>
        <p:txBody>
          <a:bodyPr/>
          <a:lstStyle/>
          <a:p>
            <a:r>
              <a:t>ESTRATEGIA</a:t>
            </a:r>
          </a:p>
        </p:txBody>
      </p:sp>
      <p:sp>
        <p:nvSpPr>
          <p:cNvPr id="144" name="ONLINE"/>
          <p:cNvSpPr txBox="1">
            <a:spLocks noGrp="1"/>
          </p:cNvSpPr>
          <p:nvPr>
            <p:ph type="body" sz="quarter" idx="1"/>
          </p:nvPr>
        </p:nvSpPr>
        <p:spPr>
          <a:xfrm>
            <a:off x="355600" y="4807135"/>
            <a:ext cx="5892800" cy="3886201"/>
          </a:xfrm>
          <a:prstGeom prst="rect">
            <a:avLst/>
          </a:prstGeom>
        </p:spPr>
        <p:txBody>
          <a:bodyPr/>
          <a:lstStyle/>
          <a:p>
            <a:r>
              <a:t>ONLINE</a:t>
            </a:r>
          </a:p>
        </p:txBody>
      </p:sp>
      <p:sp>
        <p:nvSpPr>
          <p:cNvPr id="145" name="Óvalo"/>
          <p:cNvSpPr/>
          <p:nvPr/>
        </p:nvSpPr>
        <p:spPr>
          <a:xfrm>
            <a:off x="8430911" y="489526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146" name="¿A QUIÉN?"/>
          <p:cNvSpPr/>
          <p:nvPr/>
        </p:nvSpPr>
        <p:spPr>
          <a:xfrm>
            <a:off x="8379371" y="1576404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¿A QUIÉN?</a:t>
            </a:r>
          </a:p>
        </p:txBody>
      </p:sp>
      <p:sp>
        <p:nvSpPr>
          <p:cNvPr id="147" name="Óvalo"/>
          <p:cNvSpPr/>
          <p:nvPr/>
        </p:nvSpPr>
        <p:spPr>
          <a:xfrm>
            <a:off x="8430911" y="3516871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148" name="¿PARA QUÉ?"/>
          <p:cNvSpPr/>
          <p:nvPr/>
        </p:nvSpPr>
        <p:spPr>
          <a:xfrm>
            <a:off x="8379371" y="4603749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¿PARA QUÉ?</a:t>
            </a:r>
          </a:p>
        </p:txBody>
      </p:sp>
      <p:sp>
        <p:nvSpPr>
          <p:cNvPr id="149" name="Óvalo"/>
          <p:cNvSpPr/>
          <p:nvPr/>
        </p:nvSpPr>
        <p:spPr>
          <a:xfrm>
            <a:off x="8602533" y="6417259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150" name="¿CÓMO?"/>
          <p:cNvSpPr/>
          <p:nvPr/>
        </p:nvSpPr>
        <p:spPr>
          <a:xfrm>
            <a:off x="8550992" y="7504137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¿CÓMO?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" grpId="1" animBg="1" advAuto="0"/>
      <p:bldP spid="146" grpId="2" animBg="1" advAuto="0"/>
      <p:bldP spid="147" grpId="3" animBg="1" advAuto="0"/>
      <p:bldP spid="148" grpId="4" animBg="1" advAuto="0"/>
      <p:bldP spid="149" grpId="5" animBg="1" advAuto="0"/>
      <p:bldP spid="150" grpId="6" animBg="1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¿A QUIÉN NOS DIRIGIMOS?"/>
          <p:cNvSpPr txBox="1">
            <a:spLocks noGrp="1"/>
          </p:cNvSpPr>
          <p:nvPr>
            <p:ph type="title"/>
          </p:nvPr>
        </p:nvSpPr>
        <p:spPr>
          <a:xfrm>
            <a:off x="1790710" y="-2062625"/>
            <a:ext cx="9423380" cy="3886201"/>
          </a:xfrm>
          <a:prstGeom prst="rect">
            <a:avLst/>
          </a:prstGeom>
        </p:spPr>
        <p:txBody>
          <a:bodyPr/>
          <a:lstStyle>
            <a:lvl1pPr>
              <a:defRPr sz="5500"/>
            </a:lvl1pPr>
          </a:lstStyle>
          <a:p>
            <a:r>
              <a:t>¿A QUIÉN NOS DIRIGIMOS?</a:t>
            </a:r>
          </a:p>
        </p:txBody>
      </p:sp>
      <p:grpSp>
        <p:nvGrpSpPr>
          <p:cNvPr id="155" name="Grupo"/>
          <p:cNvGrpSpPr/>
          <p:nvPr/>
        </p:nvGrpSpPr>
        <p:grpSpPr>
          <a:xfrm>
            <a:off x="6376062" y="2362156"/>
            <a:ext cx="3501181" cy="3006560"/>
            <a:chOff x="0" y="0"/>
            <a:chExt cx="3501180" cy="3006558"/>
          </a:xfrm>
        </p:grpSpPr>
        <p:sp>
          <p:nvSpPr>
            <p:cNvPr id="153" name="Círculo"/>
            <p:cNvSpPr/>
            <p:nvPr/>
          </p:nvSpPr>
          <p:spPr>
            <a:xfrm>
              <a:off x="304937" y="0"/>
              <a:ext cx="2891306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54" name="PROFESORE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000">
                  <a:solidFill>
                    <a:srgbClr val="535353"/>
                  </a:solidFill>
                </a:defRPr>
              </a:lvl1pPr>
            </a:lstStyle>
            <a:p>
              <a:r>
                <a:t>PROFESORES</a:t>
              </a:r>
            </a:p>
          </p:txBody>
        </p:sp>
      </p:grpSp>
      <p:grpSp>
        <p:nvGrpSpPr>
          <p:cNvPr id="158" name="Grupo"/>
          <p:cNvGrpSpPr/>
          <p:nvPr/>
        </p:nvGrpSpPr>
        <p:grpSpPr>
          <a:xfrm>
            <a:off x="212779" y="2362156"/>
            <a:ext cx="3501181" cy="3006560"/>
            <a:chOff x="0" y="0"/>
            <a:chExt cx="3501180" cy="3006558"/>
          </a:xfrm>
        </p:grpSpPr>
        <p:sp>
          <p:nvSpPr>
            <p:cNvPr id="156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57" name="ALUMNO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800">
                  <a:solidFill>
                    <a:srgbClr val="535353"/>
                  </a:solidFill>
                </a:defRPr>
              </a:lvl1pPr>
            </a:lstStyle>
            <a:p>
              <a:r>
                <a:t>ALUMNOS</a:t>
              </a:r>
            </a:p>
          </p:txBody>
        </p:sp>
      </p:grpSp>
      <p:grpSp>
        <p:nvGrpSpPr>
          <p:cNvPr id="161" name="Grupo"/>
          <p:cNvGrpSpPr/>
          <p:nvPr/>
        </p:nvGrpSpPr>
        <p:grpSpPr>
          <a:xfrm>
            <a:off x="3294421" y="2362156"/>
            <a:ext cx="3501181" cy="3006560"/>
            <a:chOff x="0" y="0"/>
            <a:chExt cx="3501180" cy="3006558"/>
          </a:xfrm>
        </p:grpSpPr>
        <p:sp>
          <p:nvSpPr>
            <p:cNvPr id="159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60" name="PADRE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800">
                  <a:solidFill>
                    <a:srgbClr val="535353"/>
                  </a:solidFill>
                </a:defRPr>
              </a:lvl1pPr>
            </a:lstStyle>
            <a:p>
              <a:r>
                <a:t>PADRES</a:t>
              </a:r>
            </a:p>
          </p:txBody>
        </p:sp>
      </p:grpSp>
      <p:grpSp>
        <p:nvGrpSpPr>
          <p:cNvPr id="164" name="Grupo"/>
          <p:cNvGrpSpPr/>
          <p:nvPr/>
        </p:nvGrpSpPr>
        <p:grpSpPr>
          <a:xfrm>
            <a:off x="9457704" y="2362156"/>
            <a:ext cx="3501181" cy="3006560"/>
            <a:chOff x="0" y="0"/>
            <a:chExt cx="3501180" cy="3006558"/>
          </a:xfrm>
        </p:grpSpPr>
        <p:sp>
          <p:nvSpPr>
            <p:cNvPr id="162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63" name="SOCIEDAD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800">
                  <a:solidFill>
                    <a:srgbClr val="535353"/>
                  </a:solidFill>
                </a:defRPr>
              </a:lvl1pPr>
            </a:lstStyle>
            <a:p>
              <a:r>
                <a:t>SOCIEDAD</a:t>
              </a:r>
            </a:p>
          </p:txBody>
        </p:sp>
      </p:grpSp>
      <p:pic>
        <p:nvPicPr>
          <p:cNvPr id="165" name="Imagen" descr="Imagen"/>
          <p:cNvPicPr>
            <a:picLocks noChangeAspect="1"/>
          </p:cNvPicPr>
          <p:nvPr/>
        </p:nvPicPr>
        <p:blipFill>
          <a:blip r:embed="rId2"/>
          <a:srcRect t="52206" b="6592"/>
          <a:stretch>
            <a:fillRect/>
          </a:stretch>
        </p:blipFill>
        <p:spPr>
          <a:xfrm>
            <a:off x="-149622" y="6097925"/>
            <a:ext cx="13303951" cy="36542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" grpId="3" animBg="1" advAuto="0"/>
      <p:bldP spid="158" grpId="1" animBg="1" advAuto="0"/>
      <p:bldP spid="161" grpId="2" animBg="1" advAuto="0"/>
      <p:bldP spid="164" grpId="4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EGMENTAR OBJETIVOS y CANALES"/>
          <p:cNvSpPr txBox="1">
            <a:spLocks noGrp="1"/>
          </p:cNvSpPr>
          <p:nvPr>
            <p:ph type="title"/>
          </p:nvPr>
        </p:nvSpPr>
        <p:spPr>
          <a:xfrm>
            <a:off x="736945" y="-2077498"/>
            <a:ext cx="11858224" cy="3886201"/>
          </a:xfrm>
          <a:prstGeom prst="rect">
            <a:avLst/>
          </a:prstGeom>
        </p:spPr>
        <p:txBody>
          <a:bodyPr/>
          <a:lstStyle>
            <a:lvl1pPr>
              <a:defRPr sz="5500"/>
            </a:lvl1pPr>
          </a:lstStyle>
          <a:p>
            <a:r>
              <a:t>SEGMENTAR OBJETIVOS y CANALES</a:t>
            </a:r>
          </a:p>
        </p:txBody>
      </p:sp>
      <p:grpSp>
        <p:nvGrpSpPr>
          <p:cNvPr id="170" name="Grupo"/>
          <p:cNvGrpSpPr/>
          <p:nvPr/>
        </p:nvGrpSpPr>
        <p:grpSpPr>
          <a:xfrm>
            <a:off x="569747" y="2362156"/>
            <a:ext cx="3501181" cy="3006560"/>
            <a:chOff x="0" y="0"/>
            <a:chExt cx="3501180" cy="3006558"/>
          </a:xfrm>
        </p:grpSpPr>
        <p:sp>
          <p:nvSpPr>
            <p:cNvPr id="168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69" name="ALUMNOS…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800">
                  <a:solidFill>
                    <a:srgbClr val="535353"/>
                  </a:solidFill>
                </a:defRPr>
              </a:pPr>
              <a:r>
                <a:t>ALUMNOS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r>
                <a:t>edad, educación, 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r>
                <a:t>Intereses..</a:t>
              </a:r>
            </a:p>
          </p:txBody>
        </p:sp>
      </p:grpSp>
      <p:grpSp>
        <p:nvGrpSpPr>
          <p:cNvPr id="173" name="Grupo"/>
          <p:cNvGrpSpPr/>
          <p:nvPr/>
        </p:nvGrpSpPr>
        <p:grpSpPr>
          <a:xfrm>
            <a:off x="9288511" y="2362156"/>
            <a:ext cx="3501181" cy="3006560"/>
            <a:chOff x="0" y="0"/>
            <a:chExt cx="3501180" cy="3006558"/>
          </a:xfrm>
        </p:grpSpPr>
        <p:sp>
          <p:nvSpPr>
            <p:cNvPr id="171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72" name="PADRES…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800">
                  <a:solidFill>
                    <a:srgbClr val="535353"/>
                  </a:solidFill>
                </a:defRPr>
              </a:pPr>
              <a:r>
                <a:t>PADRES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r>
                <a:t>edad, educación, 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r>
                <a:t>Intereses..</a:t>
              </a:r>
            </a:p>
          </p:txBody>
        </p:sp>
      </p:grpSp>
      <p:pic>
        <p:nvPicPr>
          <p:cNvPr id="174" name="Imagen" descr="Imagen"/>
          <p:cNvPicPr>
            <a:picLocks noChangeAspect="1"/>
          </p:cNvPicPr>
          <p:nvPr/>
        </p:nvPicPr>
        <p:blipFill>
          <a:blip r:embed="rId2"/>
          <a:srcRect t="52206" b="6592"/>
          <a:stretch>
            <a:fillRect/>
          </a:stretch>
        </p:blipFill>
        <p:spPr>
          <a:xfrm>
            <a:off x="-149622" y="6097925"/>
            <a:ext cx="13303951" cy="36542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75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15311" flipH="1">
            <a:off x="7332567" y="2935555"/>
            <a:ext cx="1498601" cy="1498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6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413467" flipH="1">
            <a:off x="4745454" y="3204014"/>
            <a:ext cx="1498601" cy="1498601"/>
          </a:xfrm>
          <a:prstGeom prst="rect">
            <a:avLst/>
          </a:prstGeom>
          <a:ln w="12700">
            <a:miter lim="400000"/>
          </a:ln>
        </p:spPr>
      </p:pic>
      <p:sp>
        <p:nvSpPr>
          <p:cNvPr id="177" name="ESTRATEGIA COMÚN"/>
          <p:cNvSpPr txBox="1"/>
          <p:nvPr/>
        </p:nvSpPr>
        <p:spPr>
          <a:xfrm>
            <a:off x="4389005" y="2725514"/>
            <a:ext cx="4816528" cy="29306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defRPr sz="3500" b="0" cap="all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lvl1pPr>
          </a:lstStyle>
          <a:p>
            <a:r>
              <a:t>ESTRATEGIA COMÚN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" grpId="1" animBg="1" advAuto="0"/>
      <p:bldP spid="176" grpId="2" animBg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Captura de pantalla 2019-10-03 a las 17.38.47.png" descr="Captura de pantalla 2019-10-03 a las 17.38.47.png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22561" r="8216"/>
          <a:stretch>
            <a:fillRect/>
          </a:stretch>
        </p:blipFill>
        <p:spPr>
          <a:xfrm>
            <a:off x="6271647" y="-18706"/>
            <a:ext cx="6972340" cy="10095021"/>
          </a:xfrm>
          <a:prstGeom prst="rect">
            <a:avLst/>
          </a:prstGeom>
        </p:spPr>
      </p:pic>
      <p:sp>
        <p:nvSpPr>
          <p:cNvPr id="180" name="VAMOS A DAR"/>
          <p:cNvSpPr txBox="1">
            <a:spLocks noGrp="1"/>
          </p:cNvSpPr>
          <p:nvPr>
            <p:ph type="title"/>
          </p:nvPr>
        </p:nvSpPr>
        <p:spPr>
          <a:xfrm>
            <a:off x="355600" y="1060264"/>
            <a:ext cx="5433982" cy="3886201"/>
          </a:xfrm>
          <a:prstGeom prst="rect">
            <a:avLst/>
          </a:prstGeom>
        </p:spPr>
        <p:txBody>
          <a:bodyPr/>
          <a:lstStyle/>
          <a:p>
            <a:r>
              <a:t>VAMOS A DAR</a:t>
            </a:r>
          </a:p>
        </p:txBody>
      </p:sp>
      <p:sp>
        <p:nvSpPr>
          <p:cNvPr id="181" name="A CADA PÚBLICO LO QUE BUSCA Y  EN SU IDIOMA"/>
          <p:cNvSpPr txBox="1">
            <a:spLocks noGrp="1"/>
          </p:cNvSpPr>
          <p:nvPr>
            <p:ph type="body" sz="quarter" idx="1"/>
          </p:nvPr>
        </p:nvSpPr>
        <p:spPr>
          <a:xfrm>
            <a:off x="355600" y="4807135"/>
            <a:ext cx="5433982" cy="3886201"/>
          </a:xfrm>
          <a:prstGeom prst="rect">
            <a:avLst/>
          </a:prstGeom>
        </p:spPr>
        <p:txBody>
          <a:bodyPr/>
          <a:lstStyle/>
          <a:p>
            <a:r>
              <a:t>A CADA PÚBLICO LO QUE BUSCA Y</a:t>
            </a:r>
            <a:br/>
            <a:r>
              <a:t> EN SU </a:t>
            </a:r>
            <a:r>
              <a:rPr u="sng">
                <a:hlinkClick r:id="rId3"/>
              </a:rPr>
              <a:t>IDIOMA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Imagen" descr="Imagen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30568" r="30568"/>
          <a:stretch>
            <a:fillRect/>
          </a:stretch>
        </p:blipFill>
        <p:spPr>
          <a:xfrm>
            <a:off x="6271647" y="-18706"/>
            <a:ext cx="6972340" cy="10095021"/>
          </a:xfrm>
          <a:prstGeom prst="rect">
            <a:avLst/>
          </a:prstGeom>
        </p:spPr>
      </p:pic>
      <p:sp>
        <p:nvSpPr>
          <p:cNvPr id="184" name="¿CÓMO?"/>
          <p:cNvSpPr txBox="1">
            <a:spLocks noGrp="1"/>
          </p:cNvSpPr>
          <p:nvPr>
            <p:ph type="title"/>
          </p:nvPr>
        </p:nvSpPr>
        <p:spPr>
          <a:xfrm>
            <a:off x="-590012" y="-1616997"/>
            <a:ext cx="5433983" cy="3886201"/>
          </a:xfrm>
          <a:prstGeom prst="rect">
            <a:avLst/>
          </a:prstGeom>
        </p:spPr>
        <p:txBody>
          <a:bodyPr/>
          <a:lstStyle/>
          <a:p>
            <a:r>
              <a:t>¿CÓMO?</a:t>
            </a:r>
          </a:p>
        </p:txBody>
      </p:sp>
      <p:sp>
        <p:nvSpPr>
          <p:cNvPr id="185" name="Contenido propio relevante…"/>
          <p:cNvSpPr txBox="1"/>
          <p:nvPr/>
        </p:nvSpPr>
        <p:spPr>
          <a:xfrm>
            <a:off x="355600" y="2596636"/>
            <a:ext cx="5892800" cy="629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Contenido propio relevante</a:t>
            </a:r>
          </a:p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Compartir</a:t>
            </a:r>
          </a:p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Escuchar</a:t>
            </a:r>
          </a:p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Responder</a:t>
            </a:r>
          </a:p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Participar en la conversación</a:t>
            </a:r>
          </a:p>
          <a:p>
            <a:pPr marL="423163" indent="-423163" algn="l" defTabSz="572516">
              <a:spcBef>
                <a:spcPts val="3700"/>
              </a:spcBef>
              <a:buSzPct val="82000"/>
              <a:buChar char="•"/>
              <a:defRPr sz="3724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Comunidad=Altavoz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" grpId="1" animBg="1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BIDIRECCIONAL"/>
          <p:cNvSpPr txBox="1">
            <a:spLocks noGrp="1"/>
          </p:cNvSpPr>
          <p:nvPr>
            <p:ph type="title"/>
          </p:nvPr>
        </p:nvSpPr>
        <p:spPr>
          <a:xfrm>
            <a:off x="736945" y="-2077498"/>
            <a:ext cx="11858224" cy="3886201"/>
          </a:xfrm>
          <a:prstGeom prst="rect">
            <a:avLst/>
          </a:prstGeom>
        </p:spPr>
        <p:txBody>
          <a:bodyPr/>
          <a:lstStyle>
            <a:lvl1pPr>
              <a:defRPr sz="5500"/>
            </a:lvl1pPr>
          </a:lstStyle>
          <a:p>
            <a:r>
              <a:t>BIDIRECCIONAL</a:t>
            </a:r>
          </a:p>
        </p:txBody>
      </p:sp>
      <p:grpSp>
        <p:nvGrpSpPr>
          <p:cNvPr id="190" name="Grupo"/>
          <p:cNvGrpSpPr/>
          <p:nvPr/>
        </p:nvGrpSpPr>
        <p:grpSpPr>
          <a:xfrm>
            <a:off x="569747" y="2362156"/>
            <a:ext cx="3501181" cy="3006560"/>
            <a:chOff x="0" y="0"/>
            <a:chExt cx="3501180" cy="3006558"/>
          </a:xfrm>
        </p:grpSpPr>
        <p:sp>
          <p:nvSpPr>
            <p:cNvPr id="188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89" name="COLEGIO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800">
                  <a:solidFill>
                    <a:srgbClr val="535353"/>
                  </a:solidFill>
                </a:defRPr>
              </a:lvl1pPr>
            </a:lstStyle>
            <a:p>
              <a:r>
                <a:t>COLEGIO</a:t>
              </a:r>
            </a:p>
          </p:txBody>
        </p:sp>
      </p:grpSp>
      <p:grpSp>
        <p:nvGrpSpPr>
          <p:cNvPr id="193" name="Grupo"/>
          <p:cNvGrpSpPr/>
          <p:nvPr/>
        </p:nvGrpSpPr>
        <p:grpSpPr>
          <a:xfrm>
            <a:off x="9288511" y="2362156"/>
            <a:ext cx="3501181" cy="3006560"/>
            <a:chOff x="0" y="0"/>
            <a:chExt cx="3501180" cy="3006558"/>
          </a:xfrm>
        </p:grpSpPr>
        <p:sp>
          <p:nvSpPr>
            <p:cNvPr id="191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192" name="PÚBLICO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800">
                  <a:solidFill>
                    <a:srgbClr val="535353"/>
                  </a:solidFill>
                </a:defRPr>
              </a:pPr>
              <a:r>
                <a:t>PÚBLICO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endParaRPr/>
            </a:p>
          </p:txBody>
        </p:sp>
      </p:grpSp>
      <p:pic>
        <p:nvPicPr>
          <p:cNvPr id="194" name="Imagen" descr="Imagen"/>
          <p:cNvPicPr>
            <a:picLocks noChangeAspect="1"/>
          </p:cNvPicPr>
          <p:nvPr/>
        </p:nvPicPr>
        <p:blipFill>
          <a:blip r:embed="rId2"/>
          <a:srcRect t="52206" b="6592"/>
          <a:stretch>
            <a:fillRect/>
          </a:stretch>
        </p:blipFill>
        <p:spPr>
          <a:xfrm>
            <a:off x="14035" y="6097925"/>
            <a:ext cx="13303951" cy="36542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5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15311" flipH="1">
            <a:off x="7332567" y="2935555"/>
            <a:ext cx="1498601" cy="1498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413467" flipH="1">
            <a:off x="4745454" y="3204014"/>
            <a:ext cx="1498601" cy="1498601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ESCUCHA ACTIVA"/>
          <p:cNvSpPr txBox="1"/>
          <p:nvPr/>
        </p:nvSpPr>
        <p:spPr>
          <a:xfrm>
            <a:off x="4389005" y="2725514"/>
            <a:ext cx="4816528" cy="29306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b">
            <a:normAutofit/>
          </a:bodyPr>
          <a:lstStyle>
            <a:lvl1pPr>
              <a:defRPr sz="3500" b="0" cap="all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lvl1pPr>
          </a:lstStyle>
          <a:p>
            <a:r>
              <a:t>ESCUCHA ACTIVA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" grpId="1" animBg="1" advAuto="0"/>
      <p:bldP spid="196" grpId="2" animBg="1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EL MEDI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EL MEDIO</a:t>
            </a:r>
          </a:p>
        </p:txBody>
      </p:sp>
      <p:pic>
        <p:nvPicPr>
          <p:cNvPr id="201" name="Imagen" descr="Imagen"/>
          <p:cNvPicPr>
            <a:picLocks noChangeAspect="1"/>
          </p:cNvPicPr>
          <p:nvPr/>
        </p:nvPicPr>
        <p:blipFill>
          <a:blip r:embed="rId2"/>
          <a:srcRect t="9187" b="23964"/>
          <a:stretch>
            <a:fillRect/>
          </a:stretch>
        </p:blipFill>
        <p:spPr>
          <a:xfrm>
            <a:off x="-156365" y="-61037"/>
            <a:ext cx="13317530" cy="60534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CANA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r>
              <a:t>CANALES</a:t>
            </a:r>
          </a:p>
        </p:txBody>
      </p:sp>
      <p:sp>
        <p:nvSpPr>
          <p:cNvPr id="204" name="¿mi red social favorita?…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43305">
              <a:defRPr sz="3534"/>
            </a:pPr>
            <a:r>
              <a:t>¿mi red social favorita?</a:t>
            </a:r>
          </a:p>
          <a:p>
            <a:pPr defTabSz="543305">
              <a:defRPr sz="3534"/>
            </a:pPr>
            <a:r>
              <a:t>¿a quién sigues? ¿por qué?</a:t>
            </a:r>
          </a:p>
        </p:txBody>
      </p:sp>
      <p:pic>
        <p:nvPicPr>
          <p:cNvPr id="205" name="Imagen" descr="Imagen"/>
          <p:cNvPicPr>
            <a:picLocks noChangeAspect="1"/>
          </p:cNvPicPr>
          <p:nvPr/>
        </p:nvPicPr>
        <p:blipFill>
          <a:blip r:embed="rId2"/>
          <a:srcRect t="20387" b="17003"/>
          <a:stretch>
            <a:fillRect/>
          </a:stretch>
        </p:blipFill>
        <p:spPr>
          <a:xfrm>
            <a:off x="-156365" y="13332"/>
            <a:ext cx="13317530" cy="605342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Instagram, facebook, twitter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362204">
              <a:defRPr sz="4030" b="1">
                <a:latin typeface="Gill Sans"/>
                <a:ea typeface="Gill Sans"/>
                <a:cs typeface="Gill Sans"/>
                <a:sym typeface="Gill Sans"/>
              </a:defRPr>
            </a:pPr>
            <a:r>
              <a:t>Instagram, facebook, twitter</a:t>
            </a:r>
          </a:p>
          <a:p>
            <a:pPr defTabSz="362204">
              <a:defRPr sz="4030" b="1">
                <a:latin typeface="Gill Sans"/>
                <a:ea typeface="Gill Sans"/>
                <a:cs typeface="Gill Sans"/>
                <a:sym typeface="Gill Sans"/>
              </a:defRPr>
            </a:pPr>
            <a:r>
              <a:t>Youtube, linkedin…</a:t>
            </a:r>
          </a:p>
        </p:txBody>
      </p:sp>
      <p:sp>
        <p:nvSpPr>
          <p:cNvPr id="208" name="evolución constante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evolución constante</a:t>
            </a:r>
          </a:p>
        </p:txBody>
      </p:sp>
      <p:pic>
        <p:nvPicPr>
          <p:cNvPr id="209" name="Imagen" descr="Imagen"/>
          <p:cNvPicPr>
            <a:picLocks noChangeAspect="1"/>
          </p:cNvPicPr>
          <p:nvPr/>
        </p:nvPicPr>
        <p:blipFill>
          <a:blip r:embed="rId2"/>
          <a:srcRect t="4545" b="4545"/>
          <a:stretch>
            <a:fillRect/>
          </a:stretch>
        </p:blipFill>
        <p:spPr>
          <a:xfrm>
            <a:off x="-156365" y="28205"/>
            <a:ext cx="13317530" cy="60534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CANALES"/>
          <p:cNvSpPr txBox="1">
            <a:spLocks noGrp="1"/>
          </p:cNvSpPr>
          <p:nvPr>
            <p:ph type="title"/>
          </p:nvPr>
        </p:nvSpPr>
        <p:spPr>
          <a:xfrm>
            <a:off x="736945" y="-2077498"/>
            <a:ext cx="11858224" cy="3886201"/>
          </a:xfrm>
          <a:prstGeom prst="rect">
            <a:avLst/>
          </a:prstGeom>
        </p:spPr>
        <p:txBody>
          <a:bodyPr/>
          <a:lstStyle>
            <a:lvl1pPr>
              <a:defRPr sz="5500"/>
            </a:lvl1pPr>
          </a:lstStyle>
          <a:p>
            <a:r>
              <a:t>CANALES</a:t>
            </a:r>
          </a:p>
        </p:txBody>
      </p:sp>
      <p:grpSp>
        <p:nvGrpSpPr>
          <p:cNvPr id="214" name="Grupo"/>
          <p:cNvGrpSpPr/>
          <p:nvPr/>
        </p:nvGrpSpPr>
        <p:grpSpPr>
          <a:xfrm>
            <a:off x="483982" y="4459344"/>
            <a:ext cx="3501181" cy="3006560"/>
            <a:chOff x="0" y="0"/>
            <a:chExt cx="3501180" cy="3006558"/>
          </a:xfrm>
        </p:grpSpPr>
        <p:sp>
          <p:nvSpPr>
            <p:cNvPr id="212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213" name="ADULTO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3800">
                  <a:solidFill>
                    <a:srgbClr val="535353"/>
                  </a:solidFill>
                </a:defRPr>
              </a:lvl1pPr>
            </a:lstStyle>
            <a:p>
              <a:r>
                <a:t>ADULTOS</a:t>
              </a:r>
            </a:p>
          </p:txBody>
        </p:sp>
      </p:grpSp>
      <p:grpSp>
        <p:nvGrpSpPr>
          <p:cNvPr id="217" name="Grupo"/>
          <p:cNvGrpSpPr/>
          <p:nvPr/>
        </p:nvGrpSpPr>
        <p:grpSpPr>
          <a:xfrm>
            <a:off x="8544828" y="4280860"/>
            <a:ext cx="3501181" cy="3006560"/>
            <a:chOff x="0" y="0"/>
            <a:chExt cx="3501180" cy="3006558"/>
          </a:xfrm>
        </p:grpSpPr>
        <p:sp>
          <p:nvSpPr>
            <p:cNvPr id="215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216" name="JÓVENE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800">
                  <a:solidFill>
                    <a:srgbClr val="535353"/>
                  </a:solidFill>
                </a:defRPr>
              </a:pPr>
              <a:r>
                <a:t>JÓVENES</a:t>
              </a:r>
            </a:p>
            <a:p>
              <a:pPr>
                <a:defRPr sz="1800">
                  <a:solidFill>
                    <a:srgbClr val="535353"/>
                  </a:solidFill>
                </a:defRPr>
              </a:pPr>
              <a:endParaRPr/>
            </a:p>
          </p:txBody>
        </p:sp>
      </p:grpSp>
      <p:pic>
        <p:nvPicPr>
          <p:cNvPr id="218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209" y="3093427"/>
            <a:ext cx="1316304" cy="13163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19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9109" y="2758717"/>
            <a:ext cx="1438118" cy="143811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Imagen" descr="Image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1460" y="7262459"/>
            <a:ext cx="2735069" cy="143811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1" name="Imagen" descr="Image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5859" y="6949747"/>
            <a:ext cx="1438118" cy="143811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Imagen" descr="Image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2933" y="4757384"/>
            <a:ext cx="1316304" cy="13163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:a14="http://schemas.microsoft.com/office/drawing/2010/main" xmlns:m="http://schemas.openxmlformats.org/officeDocument/2006/math"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Imagen" descr="Imagen"/>
          <p:cNvPicPr>
            <a:picLocks noChangeAspect="1"/>
          </p:cNvPicPr>
          <p:nvPr/>
        </p:nvPicPr>
        <p:blipFill>
          <a:blip r:embed="rId3"/>
          <a:srcRect t="14222" b="310"/>
          <a:stretch>
            <a:fillRect/>
          </a:stretch>
        </p:blipFill>
        <p:spPr>
          <a:xfrm>
            <a:off x="0" y="3714984"/>
            <a:ext cx="13004800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¿DÓNDE BUSCAN?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¿DÓNDE BUSCAN?</a:t>
            </a:r>
          </a:p>
        </p:txBody>
      </p:sp>
      <p:sp>
        <p:nvSpPr>
          <p:cNvPr id="227" name="Youtube, google, facebook….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Youtube, google, facebook….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0" name="Imagen" descr="Imagen"/>
          <p:cNvPicPr>
            <a:picLocks noChangeAspect="1"/>
          </p:cNvPicPr>
          <p:nvPr/>
        </p:nvPicPr>
        <p:blipFill>
          <a:blip r:embed="rId3"/>
          <a:srcRect t="49262"/>
          <a:stretch>
            <a:fillRect/>
          </a:stretch>
        </p:blipFill>
        <p:spPr>
          <a:xfrm>
            <a:off x="0" y="3714984"/>
            <a:ext cx="13004800" cy="6598338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MANOS A LA OBRA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MANOS A LA OBRA</a:t>
            </a:r>
          </a:p>
        </p:txBody>
      </p:sp>
      <p:sp>
        <p:nvSpPr>
          <p:cNvPr id="232" name="Desarrollar la estrategia, común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Desarrollar la estrategia, común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Imagen" descr="Imagen"/>
          <p:cNvPicPr>
            <a:picLocks noChangeAspect="1"/>
          </p:cNvPicPr>
          <p:nvPr/>
        </p:nvPicPr>
        <p:blipFill>
          <a:blip r:embed="rId3"/>
          <a:srcRect t="5555" b="5555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36" name="QUÉ, CUáNDO, CUáNTO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QUÉ, CUáNDO, CUáNTO</a:t>
            </a:r>
          </a:p>
        </p:txBody>
      </p:sp>
      <p:sp>
        <p:nvSpPr>
          <p:cNvPr id="237" name="Calendario…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pPr defTabSz="414781">
              <a:defRPr sz="2698"/>
            </a:pPr>
            <a:r>
              <a:t>Calendario </a:t>
            </a:r>
          </a:p>
          <a:p>
            <a:pPr defTabSz="414781">
              <a:defRPr sz="2698"/>
            </a:pPr>
            <a:r>
              <a:t>Mismos recursos por día, esperado, buscado</a:t>
            </a:r>
          </a:p>
          <a:p>
            <a:pPr defTabSz="414781">
              <a:defRPr sz="2698"/>
            </a:pPr>
            <a:r>
              <a:t>Actual, fresco, adecuado, útil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empezar por el principi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empezar por el principio</a:t>
            </a:r>
          </a:p>
        </p:txBody>
      </p:sp>
      <p:sp>
        <p:nvSpPr>
          <p:cNvPr id="240" name="1. Mi web en el centro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1. Mi web en el centro</a:t>
            </a:r>
          </a:p>
          <a:p>
            <a:r>
              <a:t>2.Crear perfiles </a:t>
            </a:r>
          </a:p>
          <a:p>
            <a:r>
              <a:t>3.Hacerlos visibles</a:t>
            </a:r>
          </a:p>
        </p:txBody>
      </p:sp>
      <p:grpSp>
        <p:nvGrpSpPr>
          <p:cNvPr id="243" name="Imagen"/>
          <p:cNvGrpSpPr/>
          <p:nvPr/>
        </p:nvGrpSpPr>
        <p:grpSpPr>
          <a:xfrm>
            <a:off x="6483350" y="3879850"/>
            <a:ext cx="6273800" cy="3657600"/>
            <a:chOff x="0" y="0"/>
            <a:chExt cx="6273800" cy="3657600"/>
          </a:xfrm>
        </p:grpSpPr>
        <p:pic>
          <p:nvPicPr>
            <p:cNvPr id="242" name="Imagen" descr="Imagen"/>
            <p:cNvPicPr>
              <a:picLocks noChangeAspect="1"/>
            </p:cNvPicPr>
            <p:nvPr/>
          </p:nvPicPr>
          <p:blipFill>
            <a:blip r:embed="rId2"/>
            <a:srcRect t="7968" b="7968"/>
            <a:stretch>
              <a:fillRect/>
            </a:stretch>
          </p:blipFill>
          <p:spPr>
            <a:xfrm>
              <a:off x="88900" y="50800"/>
              <a:ext cx="6096000" cy="3416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41" name="Imagen" descr="Imagen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6273800" cy="36576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" grpId="1" animBg="1" advAuto="0"/>
      <p:bldP spid="243" grpId="2" animBg="1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POST, STORIES, Tweets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POST, STORIES, Tweets…</a:t>
            </a:r>
          </a:p>
        </p:txBody>
      </p:sp>
      <p:sp>
        <p:nvSpPr>
          <p:cNvPr id="246" name="Video y foto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97256" indent="-397256" defTabSz="537463">
              <a:spcBef>
                <a:spcPts val="3400"/>
              </a:spcBef>
              <a:defRPr sz="3496"/>
            </a:pPr>
            <a:r>
              <a:t>Video y foto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Experiencias 1ª persona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Libros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Asignatura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Fotos con frases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Recursos</a:t>
            </a:r>
          </a:p>
          <a:p>
            <a:pPr marL="397256" indent="-397256" defTabSz="537463">
              <a:spcBef>
                <a:spcPts val="3400"/>
              </a:spcBef>
              <a:defRPr sz="3496"/>
            </a:pPr>
            <a:r>
              <a:t>Formato y tamaño adecuado</a:t>
            </a:r>
          </a:p>
        </p:txBody>
      </p:sp>
      <p:grpSp>
        <p:nvGrpSpPr>
          <p:cNvPr id="249" name="Imagen"/>
          <p:cNvGrpSpPr/>
          <p:nvPr/>
        </p:nvGrpSpPr>
        <p:grpSpPr>
          <a:xfrm>
            <a:off x="6483349" y="3879850"/>
            <a:ext cx="6273801" cy="3657601"/>
            <a:chOff x="0" y="0"/>
            <a:chExt cx="6273800" cy="3657600"/>
          </a:xfrm>
        </p:grpSpPr>
        <p:pic>
          <p:nvPicPr>
            <p:cNvPr id="248" name="Imagen" descr="Imagen"/>
            <p:cNvPicPr>
              <a:picLocks noChangeAspect="1"/>
            </p:cNvPicPr>
            <p:nvPr/>
          </p:nvPicPr>
          <p:blipFill>
            <a:blip r:embed="rId2"/>
            <a:srcRect t="41986" b="1971"/>
            <a:stretch>
              <a:fillRect/>
            </a:stretch>
          </p:blipFill>
          <p:spPr>
            <a:xfrm>
              <a:off x="88900" y="50800"/>
              <a:ext cx="6096001" cy="34163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47" name="Imagen" descr="Imagen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6273800" cy="3657600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" grpId="1" animBg="1" advAuto="0"/>
      <p:bldP spid="249" grpId="2" animBg="1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52" name="Imagen" descr="Imagen"/>
          <p:cNvPicPr>
            <a:picLocks noChangeAspect="1"/>
          </p:cNvPicPr>
          <p:nvPr/>
        </p:nvPicPr>
        <p:blipFill>
          <a:blip r:embed="rId3"/>
          <a:srcRect t="5555" b="5555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53" name="Cuenta una historia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Cuenta una historia</a:t>
            </a:r>
          </a:p>
        </p:txBody>
      </p:sp>
      <p:sp>
        <p:nvSpPr>
          <p:cNvPr id="254" name="Aporta valor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>
            <a:lvl1pPr>
              <a:defRPr u="sng">
                <a:hlinkClick r:id="rId4"/>
              </a:defRPr>
            </a:lvl1pPr>
          </a:lstStyle>
          <a:p>
            <a:pPr>
              <a:defRPr u="none"/>
            </a:pPr>
            <a:r>
              <a:rPr u="sng">
                <a:hlinkClick r:id="rId4"/>
              </a:rPr>
              <a:t>Aporta valor</a:t>
            </a:r>
          </a:p>
        </p:txBody>
      </p:sp>
      <p:pic>
        <p:nvPicPr>
          <p:cNvPr id="255" name="Captura de pantalla 2019-10-04 a las 7.57.56.png" descr="Captura de pantalla 2019-10-04 a las 7.57.56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3170" y="3649714"/>
            <a:ext cx="13231140" cy="731085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58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¿QUiÉN?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¿QUiÉN?</a:t>
            </a:r>
          </a:p>
        </p:txBody>
      </p:sp>
      <p:sp>
        <p:nvSpPr>
          <p:cNvPr id="260" name="Community manager a tiempo completo…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Community manager a tiempo completo </a:t>
            </a:r>
          </a:p>
          <a:p>
            <a:r>
              <a:t>¡No tengo tiempo!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64" name="¿QUiÉN?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¿QUiÉN?</a:t>
            </a:r>
          </a:p>
        </p:txBody>
      </p:sp>
      <p:sp>
        <p:nvSpPr>
          <p:cNvPr id="265" name="Community manager a tiempo completo…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Community manager a tiempo completo </a:t>
            </a:r>
          </a:p>
          <a:p>
            <a:r>
              <a:t>¡No tengo tiempo!</a:t>
            </a:r>
          </a:p>
        </p:txBody>
      </p:sp>
      <p:grpSp>
        <p:nvGrpSpPr>
          <p:cNvPr id="268" name="Grupo"/>
          <p:cNvGrpSpPr/>
          <p:nvPr/>
        </p:nvGrpSpPr>
        <p:grpSpPr>
          <a:xfrm>
            <a:off x="911842" y="5158407"/>
            <a:ext cx="3501181" cy="3006559"/>
            <a:chOff x="0" y="0"/>
            <a:chExt cx="3501180" cy="3006558"/>
          </a:xfrm>
        </p:grpSpPr>
        <p:sp>
          <p:nvSpPr>
            <p:cNvPr id="266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267" name="PLAN DE  COMUNICACIÓN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>
                  <a:solidFill>
                    <a:srgbClr val="535353"/>
                  </a:solidFill>
                </a:defRPr>
              </a:pPr>
              <a:r>
                <a:t>PLAN DE </a:t>
              </a:r>
              <a:br/>
              <a:r>
                <a:rPr sz="2000"/>
                <a:t>COMUNICACIÓN</a:t>
              </a:r>
            </a:p>
          </p:txBody>
        </p:sp>
      </p:grpSp>
      <p:grpSp>
        <p:nvGrpSpPr>
          <p:cNvPr id="271" name="Grupo"/>
          <p:cNvGrpSpPr/>
          <p:nvPr/>
        </p:nvGrpSpPr>
        <p:grpSpPr>
          <a:xfrm>
            <a:off x="4965491" y="5158407"/>
            <a:ext cx="3501181" cy="3006559"/>
            <a:chOff x="0" y="0"/>
            <a:chExt cx="3501180" cy="3006558"/>
          </a:xfrm>
        </p:grpSpPr>
        <p:sp>
          <p:nvSpPr>
            <p:cNvPr id="269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270" name="PLAN DE  CONTENIDOS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2400">
                  <a:solidFill>
                    <a:srgbClr val="535353"/>
                  </a:solidFill>
                </a:defRPr>
              </a:pPr>
              <a:r>
                <a:t>PLAN DE </a:t>
              </a:r>
              <a:br/>
              <a:r>
                <a:t>CONTENIDOS</a:t>
              </a:r>
            </a:p>
          </p:txBody>
        </p:sp>
      </p:grpSp>
      <p:grpSp>
        <p:nvGrpSpPr>
          <p:cNvPr id="274" name="Grupo"/>
          <p:cNvGrpSpPr/>
          <p:nvPr/>
        </p:nvGrpSpPr>
        <p:grpSpPr>
          <a:xfrm>
            <a:off x="8825782" y="5158407"/>
            <a:ext cx="3501182" cy="3006559"/>
            <a:chOff x="0" y="0"/>
            <a:chExt cx="3501180" cy="3006558"/>
          </a:xfrm>
        </p:grpSpPr>
        <p:sp>
          <p:nvSpPr>
            <p:cNvPr id="272" name="Círculo"/>
            <p:cNvSpPr/>
            <p:nvPr/>
          </p:nvSpPr>
          <p:spPr>
            <a:xfrm>
              <a:off x="304937" y="0"/>
              <a:ext cx="2891307" cy="2890670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defRPr sz="3600" b="0">
                  <a:latin typeface="+mn-lt"/>
                  <a:ea typeface="+mn-ea"/>
                  <a:cs typeface="+mn-cs"/>
                  <a:sym typeface="Gill Sans Light"/>
                </a:defRPr>
              </a:pPr>
              <a:endParaRPr/>
            </a:p>
          </p:txBody>
        </p:sp>
        <p:sp>
          <p:nvSpPr>
            <p:cNvPr id="273" name="CALENDARIO"/>
            <p:cNvSpPr/>
            <p:nvPr/>
          </p:nvSpPr>
          <p:spPr>
            <a:xfrm>
              <a:off x="0" y="528250"/>
              <a:ext cx="3501181" cy="247830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defRPr sz="2400">
                  <a:solidFill>
                    <a:srgbClr val="535353"/>
                  </a:solidFill>
                </a:defRPr>
              </a:lvl1pPr>
            </a:lstStyle>
            <a:p>
              <a:r>
                <a:t>CALENDARIO</a:t>
              </a:r>
            </a:p>
          </p:txBody>
        </p:sp>
      </p:grpSp>
      <p:sp>
        <p:nvSpPr>
          <p:cNvPr id="275" name="Flecha"/>
          <p:cNvSpPr/>
          <p:nvPr/>
        </p:nvSpPr>
        <p:spPr>
          <a:xfrm>
            <a:off x="4052811" y="6026686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rgbClr val="80878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276" name="Flecha"/>
          <p:cNvSpPr/>
          <p:nvPr/>
        </p:nvSpPr>
        <p:spPr>
          <a:xfrm>
            <a:off x="8017219" y="6026686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rgbClr val="80878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79" name="Imagen" descr="Imagen"/>
          <p:cNvPicPr>
            <a:picLocks noChangeAspect="1"/>
          </p:cNvPicPr>
          <p:nvPr/>
        </p:nvPicPr>
        <p:blipFill>
          <a:blip r:embed="rId3"/>
          <a:srcRect l="17857"/>
          <a:stretch>
            <a:fillRect/>
          </a:stretch>
        </p:blipFill>
        <p:spPr>
          <a:xfrm>
            <a:off x="0" y="3714984"/>
            <a:ext cx="13004800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80" name="¡NO ESTOY PREPARADO!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¡NO ESTOY PREPARADO!</a:t>
            </a:r>
          </a:p>
        </p:txBody>
      </p:sp>
      <p:sp>
        <p:nvSpPr>
          <p:cNvPr id="281" name="Sigue la estrategia, programa…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Sigue la estrategia, programa</a:t>
            </a:r>
          </a:p>
          <a:p>
            <a:r>
              <a:t>Prueba con prudencia, analiza, se creativo, falla rápido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Imagen" descr="Imagen"/>
          <p:cNvPicPr>
            <a:picLocks noChangeAspect="1"/>
          </p:cNvPicPr>
          <p:nvPr/>
        </p:nvPicPr>
        <p:blipFill>
          <a:blip r:embed="rId3"/>
          <a:srcRect t="28339" b="105"/>
          <a:stretch>
            <a:fillRect/>
          </a:stretch>
        </p:blipFill>
        <p:spPr>
          <a:xfrm>
            <a:off x="0" y="3714984"/>
            <a:ext cx="13004800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285" name="NETIQUETA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NETIQUETA</a:t>
            </a:r>
          </a:p>
        </p:txBody>
      </p:sp>
      <p:sp>
        <p:nvSpPr>
          <p:cNvPr id="286" name="¿Sentido común?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¿Sentido común?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Imagen" descr="Imagen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17825" r="17825"/>
          <a:stretch>
            <a:fillRect/>
          </a:stretch>
        </p:blipFill>
        <p:spPr>
          <a:xfrm>
            <a:off x="6271647" y="-18706"/>
            <a:ext cx="6972340" cy="10095021"/>
          </a:xfrm>
          <a:prstGeom prst="rect">
            <a:avLst/>
          </a:prstGeom>
        </p:spPr>
      </p:pic>
      <p:sp>
        <p:nvSpPr>
          <p:cNvPr id="289" name="NETIQUETA"/>
          <p:cNvSpPr txBox="1">
            <a:spLocks noGrp="1"/>
          </p:cNvSpPr>
          <p:nvPr>
            <p:ph type="title"/>
          </p:nvPr>
        </p:nvSpPr>
        <p:spPr>
          <a:xfrm>
            <a:off x="242914" y="-1631871"/>
            <a:ext cx="5433983" cy="3886201"/>
          </a:xfrm>
          <a:prstGeom prst="rect">
            <a:avLst/>
          </a:prstGeom>
        </p:spPr>
        <p:txBody>
          <a:bodyPr/>
          <a:lstStyle/>
          <a:p>
            <a:r>
              <a:t>NETIQUETA</a:t>
            </a:r>
          </a:p>
        </p:txBody>
      </p:sp>
      <p:sp>
        <p:nvSpPr>
          <p:cNvPr id="290" name="Representas a la escuela…"/>
          <p:cNvSpPr txBox="1"/>
          <p:nvPr/>
        </p:nvSpPr>
        <p:spPr>
          <a:xfrm>
            <a:off x="355600" y="2596636"/>
            <a:ext cx="5892800" cy="629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Representas a la escuela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LOPD, datos personales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Fotos y Consentimiento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Atribución&lt;&gt;Robo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Polémicas: Política, religiones sexo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Comentarios en perfiles </a:t>
            </a:r>
          </a:p>
          <a:p>
            <a:pPr marL="367030" indent="-367030" algn="l" defTabSz="496570">
              <a:spcBef>
                <a:spcPts val="3200"/>
              </a:spcBef>
              <a:buSzPct val="82000"/>
              <a:buChar char="•"/>
              <a:defRPr sz="323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Mensajes privados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" grpId="1" animBg="1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2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3" name="Imagen" descr="Imagen"/>
          <p:cNvPicPr>
            <a:picLocks noChangeAspect="1"/>
          </p:cNvPicPr>
          <p:nvPr/>
        </p:nvPicPr>
        <p:blipFill>
          <a:blip r:embed="rId3"/>
          <a:srcRect t="29850"/>
          <a:stretch>
            <a:fillRect/>
          </a:stretch>
        </p:blipFill>
        <p:spPr>
          <a:xfrm>
            <a:off x="-1" y="3714984"/>
            <a:ext cx="13004801" cy="6081849"/>
          </a:xfrm>
          <a:prstGeom prst="rect">
            <a:avLst/>
          </a:prstGeom>
          <a:ln w="12700">
            <a:miter lim="400000"/>
          </a:ln>
        </p:spPr>
      </p:pic>
      <p:sp>
        <p:nvSpPr>
          <p:cNvPr id="294" name="LA HE CAGADO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LA HE CAGADO</a:t>
            </a:r>
          </a:p>
        </p:txBody>
      </p:sp>
      <p:sp>
        <p:nvSpPr>
          <p:cNvPr id="295" name="Crisis de reputación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Crisis de reputación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" name="Imagen" descr="Imagen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17870" t="3094" r="36084"/>
          <a:stretch>
            <a:fillRect/>
          </a:stretch>
        </p:blipFill>
        <p:spPr>
          <a:xfrm>
            <a:off x="6271647" y="-18706"/>
            <a:ext cx="6972340" cy="9782674"/>
          </a:xfrm>
          <a:prstGeom prst="rect">
            <a:avLst/>
          </a:prstGeom>
        </p:spPr>
      </p:pic>
      <p:sp>
        <p:nvSpPr>
          <p:cNvPr id="298" name="CRISIS DE REPUTACIÓN"/>
          <p:cNvSpPr txBox="1">
            <a:spLocks noGrp="1"/>
          </p:cNvSpPr>
          <p:nvPr>
            <p:ph type="title"/>
          </p:nvPr>
        </p:nvSpPr>
        <p:spPr>
          <a:xfrm>
            <a:off x="242914" y="-1631871"/>
            <a:ext cx="5433983" cy="3886201"/>
          </a:xfrm>
          <a:prstGeom prst="rect">
            <a:avLst/>
          </a:prstGeom>
        </p:spPr>
        <p:txBody>
          <a:bodyPr/>
          <a:lstStyle/>
          <a:p>
            <a:r>
              <a:t>CRISIS DE REPUTACIÓN</a:t>
            </a:r>
          </a:p>
        </p:txBody>
      </p:sp>
      <p:sp>
        <p:nvSpPr>
          <p:cNvPr id="299" name="Reputación positiva…"/>
          <p:cNvSpPr txBox="1"/>
          <p:nvPr/>
        </p:nvSpPr>
        <p:spPr>
          <a:xfrm>
            <a:off x="355600" y="2596636"/>
            <a:ext cx="5892800" cy="629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Reputación positiva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Nuestra comunidad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Plan de actuación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¡Estamos preparados!</a:t>
            </a:r>
          </a:p>
        </p:txBody>
      </p:sp>
      <p:sp>
        <p:nvSpPr>
          <p:cNvPr id="300" name="Óvalo"/>
          <p:cNvSpPr/>
          <p:nvPr/>
        </p:nvSpPr>
        <p:spPr>
          <a:xfrm>
            <a:off x="8430911" y="489526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301" name="Bullying"/>
          <p:cNvSpPr/>
          <p:nvPr/>
        </p:nvSpPr>
        <p:spPr>
          <a:xfrm>
            <a:off x="8379371" y="1576404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Bullying</a:t>
            </a:r>
          </a:p>
        </p:txBody>
      </p:sp>
      <p:sp>
        <p:nvSpPr>
          <p:cNvPr id="302" name="Óvalo"/>
          <p:cNvSpPr/>
          <p:nvPr/>
        </p:nvSpPr>
        <p:spPr>
          <a:xfrm>
            <a:off x="8430911" y="3799492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303" name="Intoxicación"/>
          <p:cNvSpPr/>
          <p:nvPr/>
        </p:nvSpPr>
        <p:spPr>
          <a:xfrm>
            <a:off x="8379371" y="4886370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Intoxicación</a:t>
            </a:r>
          </a:p>
        </p:txBody>
      </p:sp>
      <p:sp>
        <p:nvSpPr>
          <p:cNvPr id="304" name="Óvalo"/>
          <p:cNvSpPr/>
          <p:nvPr/>
        </p:nvSpPr>
        <p:spPr>
          <a:xfrm>
            <a:off x="6773071" y="6670111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305" name="Troll"/>
          <p:cNvSpPr/>
          <p:nvPr/>
        </p:nvSpPr>
        <p:spPr>
          <a:xfrm>
            <a:off x="6721530" y="7756989"/>
            <a:ext cx="3103911" cy="546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3000">
                <a:solidFill>
                  <a:srgbClr val="535353"/>
                </a:solidFill>
              </a:defRPr>
            </a:lvl1pPr>
          </a:lstStyle>
          <a:p>
            <a:r>
              <a:t>Troll</a:t>
            </a:r>
          </a:p>
        </p:txBody>
      </p:sp>
      <p:sp>
        <p:nvSpPr>
          <p:cNvPr id="306" name="Óvalo"/>
          <p:cNvSpPr/>
          <p:nvPr/>
        </p:nvSpPr>
        <p:spPr>
          <a:xfrm>
            <a:off x="9985784" y="6670111"/>
            <a:ext cx="3000830" cy="271985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600" b="0">
                <a:latin typeface="+mn-lt"/>
                <a:ea typeface="+mn-ea"/>
                <a:cs typeface="+mn-cs"/>
                <a:sym typeface="Gill Sans Light"/>
              </a:defRPr>
            </a:pPr>
            <a:endParaRPr/>
          </a:p>
        </p:txBody>
      </p:sp>
      <p:sp>
        <p:nvSpPr>
          <p:cNvPr id="307" name="Padres vs…"/>
          <p:cNvSpPr/>
          <p:nvPr/>
        </p:nvSpPr>
        <p:spPr>
          <a:xfrm>
            <a:off x="9934244" y="7534739"/>
            <a:ext cx="3103910" cy="99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000">
                <a:solidFill>
                  <a:srgbClr val="535353"/>
                </a:solidFill>
              </a:defRPr>
            </a:pPr>
            <a:r>
              <a:t>Padres vs </a:t>
            </a:r>
          </a:p>
          <a:p>
            <a:pPr>
              <a:defRPr sz="3000">
                <a:solidFill>
                  <a:srgbClr val="535353"/>
                </a:solidFill>
              </a:defRPr>
            </a:pPr>
            <a:r>
              <a:t>profesor</a:t>
            </a:r>
          </a:p>
        </p:txBody>
      </p:sp>
      <p:sp>
        <p:nvSpPr>
          <p:cNvPr id="308" name="¿Tenemos?"/>
          <p:cNvSpPr txBox="1">
            <a:spLocks noGrp="1"/>
          </p:cNvSpPr>
          <p:nvPr>
            <p:ph type="body" sz="quarter" idx="1"/>
          </p:nvPr>
        </p:nvSpPr>
        <p:spPr>
          <a:xfrm>
            <a:off x="498929" y="2311400"/>
            <a:ext cx="4921953" cy="1295400"/>
          </a:xfrm>
          <a:prstGeom prst="rect">
            <a:avLst/>
          </a:prstGeom>
        </p:spPr>
        <p:txBody>
          <a:bodyPr/>
          <a:lstStyle/>
          <a:p>
            <a:r>
              <a:t>¿Tenemos?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1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1" fill="hold" grpId="4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1" fill="hold" grpId="5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1" fill="hold" grpId="6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1" fill="hold" grpId="7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" presetClass="entr" presetSubtype="1" fill="hold" grpId="8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" presetClass="entr" presetSubtype="1" fill="hold" grpId="9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9" grpId="1" animBg="1" advAuto="0"/>
      <p:bldP spid="300" grpId="2" animBg="1" advAuto="0"/>
      <p:bldP spid="301" grpId="3" animBg="1" advAuto="0"/>
      <p:bldP spid="302" grpId="4" animBg="1" advAuto="0"/>
      <p:bldP spid="303" grpId="5" animBg="1" advAuto="0"/>
      <p:bldP spid="304" grpId="6" animBg="1" advAuto="0"/>
      <p:bldP spid="305" grpId="7" animBg="1" advAuto="0"/>
      <p:bldP spid="306" grpId="8" animBg="1" advAuto="0"/>
      <p:bldP spid="307" grpId="9" animBg="1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CRISIS DE REPUTACIÓN"/>
          <p:cNvSpPr txBox="1">
            <a:spLocks noGrp="1"/>
          </p:cNvSpPr>
          <p:nvPr>
            <p:ph type="title"/>
          </p:nvPr>
        </p:nvSpPr>
        <p:spPr>
          <a:xfrm>
            <a:off x="242914" y="-1631871"/>
            <a:ext cx="5433983" cy="3886201"/>
          </a:xfrm>
          <a:prstGeom prst="rect">
            <a:avLst/>
          </a:prstGeom>
        </p:spPr>
        <p:txBody>
          <a:bodyPr/>
          <a:lstStyle/>
          <a:p>
            <a:r>
              <a:t>CRISIS DE REPUTACIÓN</a:t>
            </a:r>
          </a:p>
        </p:txBody>
      </p:sp>
      <p:sp>
        <p:nvSpPr>
          <p:cNvPr id="311" name="Calma, cuenta hasta 10…"/>
          <p:cNvSpPr txBox="1"/>
          <p:nvPr/>
        </p:nvSpPr>
        <p:spPr>
          <a:xfrm>
            <a:off x="355600" y="2596636"/>
            <a:ext cx="5892800" cy="629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Calma, cuenta hasta 10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Analiza el alcance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Respuesta proporcionada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Trasparencia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En el lugar adecuado</a:t>
            </a:r>
          </a:p>
        </p:txBody>
      </p:sp>
      <p:pic>
        <p:nvPicPr>
          <p:cNvPr id="312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6553" y="598816"/>
            <a:ext cx="6054258" cy="75930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" grpId="1" animBg="1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4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15" name="Imagen" descr="Imagen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0" y="3714984"/>
            <a:ext cx="13004800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316" name="LEGAL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LEGAL</a:t>
            </a:r>
          </a:p>
        </p:txBody>
      </p:sp>
      <p:sp>
        <p:nvSpPr>
          <p:cNvPr id="317" name="La mejor manera de vivir tranquilos"/>
          <p:cNvSpPr txBox="1">
            <a:spLocks noGrp="1"/>
          </p:cNvSpPr>
          <p:nvPr>
            <p:ph type="subTitle" sz="quarter" idx="1"/>
          </p:nvPr>
        </p:nvSpPr>
        <p:spPr>
          <a:xfrm>
            <a:off x="1091784" y="2013926"/>
            <a:ext cx="10711240" cy="1295401"/>
          </a:xfrm>
          <a:prstGeom prst="rect">
            <a:avLst/>
          </a:prstGeom>
        </p:spPr>
        <p:txBody>
          <a:bodyPr/>
          <a:lstStyle/>
          <a:p>
            <a:r>
              <a:t>La mejor manera de vivir tranquilos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9" name="Imagen" descr="Imagen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19273" t="1505" r="42356"/>
          <a:stretch>
            <a:fillRect/>
          </a:stretch>
        </p:blipFill>
        <p:spPr>
          <a:xfrm>
            <a:off x="6271647" y="-18706"/>
            <a:ext cx="6972340" cy="9943017"/>
          </a:xfrm>
          <a:prstGeom prst="rect">
            <a:avLst/>
          </a:prstGeom>
        </p:spPr>
      </p:pic>
      <p:sp>
        <p:nvSpPr>
          <p:cNvPr id="320" name="CUMPLIR LA LEY NOS PROTEGE"/>
          <p:cNvSpPr txBox="1">
            <a:spLocks noGrp="1"/>
          </p:cNvSpPr>
          <p:nvPr>
            <p:ph type="title"/>
          </p:nvPr>
        </p:nvSpPr>
        <p:spPr>
          <a:xfrm>
            <a:off x="198293" y="-308114"/>
            <a:ext cx="5433983" cy="3886201"/>
          </a:xfrm>
          <a:prstGeom prst="rect">
            <a:avLst/>
          </a:prstGeom>
        </p:spPr>
        <p:txBody>
          <a:bodyPr/>
          <a:lstStyle/>
          <a:p>
            <a:r>
              <a:t>CUMPLIR LA LEY NOS PROTEGE</a:t>
            </a:r>
          </a:p>
        </p:txBody>
      </p:sp>
      <p:sp>
        <p:nvSpPr>
          <p:cNvPr id="321" name="LOPD…"/>
          <p:cNvSpPr txBox="1"/>
          <p:nvPr/>
        </p:nvSpPr>
        <p:spPr>
          <a:xfrm>
            <a:off x="355600" y="2596636"/>
            <a:ext cx="5892800" cy="6299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LOPD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Derechos de autor</a:t>
            </a:r>
          </a:p>
          <a:p>
            <a:pPr marL="431800" indent="-431800" algn="l">
              <a:spcBef>
                <a:spcPts val="3800"/>
              </a:spcBef>
              <a:buSzPct val="82000"/>
              <a:buChar char="•"/>
              <a:defRPr sz="3800" b="0">
                <a:solidFill>
                  <a:srgbClr val="535353"/>
                </a:solidFill>
                <a:latin typeface="+mn-lt"/>
                <a:ea typeface="+mn-ea"/>
                <a:cs typeface="+mn-cs"/>
                <a:sym typeface="Gill Sans Light"/>
              </a:defRPr>
            </a:pPr>
            <a:r>
              <a:t>Derecho al honor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" grpId="1" animBg="1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3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Imagen" descr="Imag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4984"/>
            <a:ext cx="13004801" cy="8669868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ANALítica"/>
          <p:cNvSpPr txBox="1">
            <a:spLocks noGrp="1"/>
          </p:cNvSpPr>
          <p:nvPr>
            <p:ph type="ctrTitle"/>
          </p:nvPr>
        </p:nvSpPr>
        <p:spPr>
          <a:xfrm>
            <a:off x="355600" y="-1324897"/>
            <a:ext cx="12293600" cy="3238501"/>
          </a:xfrm>
          <a:prstGeom prst="rect">
            <a:avLst/>
          </a:prstGeom>
        </p:spPr>
        <p:txBody>
          <a:bodyPr/>
          <a:lstStyle/>
          <a:p>
            <a:r>
              <a:t>ANALítica</a:t>
            </a:r>
          </a:p>
        </p:txBody>
      </p:sp>
      <p:sp>
        <p:nvSpPr>
          <p:cNvPr id="326" name="¿Cumplimos los objetivos marcados?…"/>
          <p:cNvSpPr txBox="1">
            <a:spLocks noGrp="1"/>
          </p:cNvSpPr>
          <p:nvPr>
            <p:ph type="subTitle" sz="quarter" idx="1"/>
          </p:nvPr>
        </p:nvSpPr>
        <p:spPr>
          <a:xfrm>
            <a:off x="355600" y="1900903"/>
            <a:ext cx="12293600" cy="1295401"/>
          </a:xfrm>
          <a:prstGeom prst="rect">
            <a:avLst/>
          </a:prstGeom>
        </p:spPr>
        <p:txBody>
          <a:bodyPr/>
          <a:lstStyle/>
          <a:p>
            <a:r>
              <a:t>¿Cumplimos los objetivos marcados?</a:t>
            </a:r>
          </a:p>
          <a:p>
            <a:r>
              <a:t>¿Cómo podemos mejorar?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racia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gracias</a:t>
            </a:r>
          </a:p>
        </p:txBody>
      </p:sp>
      <p:sp>
        <p:nvSpPr>
          <p:cNvPr id="329" name="https://intercastilla.com/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u="sng">
                <a:hlinkClick r:id="rId2"/>
              </a:defRPr>
            </a:lvl1pPr>
          </a:lstStyle>
          <a:p>
            <a:pPr>
              <a:defRPr u="none"/>
            </a:pPr>
            <a:r>
              <a:rPr u="sng">
                <a:hlinkClick r:id="rId2"/>
              </a:rPr>
              <a:t>https://intercastilla.com/</a:t>
            </a:r>
          </a:p>
        </p:txBody>
      </p:sp>
      <p:pic>
        <p:nvPicPr>
          <p:cNvPr id="330" name="Imagen" descr="Imag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6365" y="13332"/>
            <a:ext cx="13317530" cy="605342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:a14="http://schemas.microsoft.com/office/drawing/2010/main" xmlns:m="http://schemas.openxmlformats.org/officeDocument/2006/math"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howroom">
  <a:themeElements>
    <a:clrScheme name="Showroom">
      <a:dk1>
        <a:srgbClr val="FF0000"/>
      </a:dk1>
      <a:lt1>
        <a:srgbClr val="FFFFFF"/>
      </a:lt1>
      <a:dk2>
        <a:srgbClr val="5A5F5E"/>
      </a:dk2>
      <a:lt2>
        <a:srgbClr val="B4B4B4"/>
      </a:lt2>
      <a:accent1>
        <a:srgbClr val="78AAB3"/>
      </a:accent1>
      <a:accent2>
        <a:srgbClr val="9A9671"/>
      </a:accent2>
      <a:accent3>
        <a:srgbClr val="D9971A"/>
      </a:accent3>
      <a:accent4>
        <a:srgbClr val="D7620E"/>
      </a:accent4>
      <a:accent5>
        <a:srgbClr val="A61702"/>
      </a:accent5>
      <a:accent6>
        <a:srgbClr val="606B7E"/>
      </a:accent6>
      <a:hlink>
        <a:srgbClr val="0000FF"/>
      </a:hlink>
      <a:folHlink>
        <a:srgbClr val="FF00FF"/>
      </a:folHlink>
    </a:clrScheme>
    <a:fontScheme name="Showroom">
      <a:majorFont>
        <a:latin typeface="Gill Sans Light"/>
        <a:ea typeface="Gill Sans Light"/>
        <a:cs typeface="Gill Sans Light"/>
      </a:majorFont>
      <a:minorFont>
        <a:latin typeface="Gill Sans Light"/>
        <a:ea typeface="Gill Sans Light"/>
        <a:cs typeface="Gill Sans Light"/>
      </a:minorFont>
    </a:fontScheme>
    <a:fmtScheme name="Showro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08785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5A5F5E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4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Showroom">
  <a:themeElements>
    <a:clrScheme name="Showroom">
      <a:dk1>
        <a:srgbClr val="000000"/>
      </a:dk1>
      <a:lt1>
        <a:srgbClr val="FFFFFF"/>
      </a:lt1>
      <a:dk2>
        <a:srgbClr val="5A5F5E"/>
      </a:dk2>
      <a:lt2>
        <a:srgbClr val="B4B4B4"/>
      </a:lt2>
      <a:accent1>
        <a:srgbClr val="78AAB3"/>
      </a:accent1>
      <a:accent2>
        <a:srgbClr val="9A9671"/>
      </a:accent2>
      <a:accent3>
        <a:srgbClr val="D9971A"/>
      </a:accent3>
      <a:accent4>
        <a:srgbClr val="D7620E"/>
      </a:accent4>
      <a:accent5>
        <a:srgbClr val="A61702"/>
      </a:accent5>
      <a:accent6>
        <a:srgbClr val="606B7E"/>
      </a:accent6>
      <a:hlink>
        <a:srgbClr val="0000FF"/>
      </a:hlink>
      <a:folHlink>
        <a:srgbClr val="FF00FF"/>
      </a:folHlink>
    </a:clrScheme>
    <a:fontScheme name="Showroom">
      <a:majorFont>
        <a:latin typeface="Gill Sans Light"/>
        <a:ea typeface="Gill Sans Light"/>
        <a:cs typeface="Gill Sans Light"/>
      </a:majorFont>
      <a:minorFont>
        <a:latin typeface="Gill Sans Light"/>
        <a:ea typeface="Gill Sans Light"/>
        <a:cs typeface="Gill Sans Light"/>
      </a:minorFont>
    </a:fontScheme>
    <a:fmtScheme name="Showro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08785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Gill Sans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5A5F5E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4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ill Sans"/>
            <a:ea typeface="Gill Sans"/>
            <a:cs typeface="Gill San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389</Words>
  <Application>Microsoft Office PowerPoint</Application>
  <PresentationFormat>Personalizado</PresentationFormat>
  <Paragraphs>125</Paragraphs>
  <Slides>31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31</vt:i4>
      </vt:variant>
    </vt:vector>
  </HeadingPairs>
  <TitlesOfParts>
    <vt:vector size="36" baseType="lpstr">
      <vt:lpstr>Gill Sans</vt:lpstr>
      <vt:lpstr>Gill Sans Light</vt:lpstr>
      <vt:lpstr>Gill Sans SemiBold</vt:lpstr>
      <vt:lpstr>Helvetica Neue</vt:lpstr>
      <vt:lpstr>Showroom</vt:lpstr>
      <vt:lpstr>REDES SOCIALES</vt:lpstr>
      <vt:lpstr>¿POR QUÉ?</vt:lpstr>
      <vt:lpstr>REPUTACIÓN</vt:lpstr>
      <vt:lpstr>ESTRATEGIA</vt:lpstr>
      <vt:lpstr>¿A QUIÉN NOS DIRIGIMOS?</vt:lpstr>
      <vt:lpstr>SEGMENTAR OBJETIVOS y CANALES</vt:lpstr>
      <vt:lpstr>VAMOS A DAR</vt:lpstr>
      <vt:lpstr>¿CÓMO?</vt:lpstr>
      <vt:lpstr>BIDIRECCIONAL</vt:lpstr>
      <vt:lpstr>EL MEDIO</vt:lpstr>
      <vt:lpstr>CANALES</vt:lpstr>
      <vt:lpstr>Instagram, facebook, twitter Youtube, linkedin…</vt:lpstr>
      <vt:lpstr>CANALES</vt:lpstr>
      <vt:lpstr>¿DÓNDE BUSCAN?</vt:lpstr>
      <vt:lpstr>MANOS A LA OBRA</vt:lpstr>
      <vt:lpstr>QUÉ, CUáNDO, CUáNTO</vt:lpstr>
      <vt:lpstr>empezar por el principio</vt:lpstr>
      <vt:lpstr>POST, STORIES, Tweets…</vt:lpstr>
      <vt:lpstr>Cuenta una historia</vt:lpstr>
      <vt:lpstr>¿QUiÉN?</vt:lpstr>
      <vt:lpstr>¿QUiÉN?</vt:lpstr>
      <vt:lpstr>¡NO ESTOY PREPARADO!</vt:lpstr>
      <vt:lpstr>NETIQUETA</vt:lpstr>
      <vt:lpstr>NETIQUETA</vt:lpstr>
      <vt:lpstr>LA HE CAGADO</vt:lpstr>
      <vt:lpstr>CRISIS DE REPUTACIÓN</vt:lpstr>
      <vt:lpstr>CRISIS DE REPUTACIÓN</vt:lpstr>
      <vt:lpstr>LEGAL</vt:lpstr>
      <vt:lpstr>CUMPLIR LA LEY NOS PROTEGE</vt:lpstr>
      <vt:lpstr>ANALítica</vt:lpstr>
      <vt:lpstr>gracias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REDES SOCIALES</dc:title>
  <cp:lastModifiedBy>ANA CRISTINA ESCUDERO MORO</cp:lastModifiedBy>
  <cp:revision>1</cp:revision>
  <dcterms:modified xsi:type="dcterms:W3CDTF">2020-01-21T10:57:57Z</dcterms:modified>
</cp:coreProperties>
</file>