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20" Type="http://schemas.openxmlformats.org/officeDocument/2006/relationships/slide" Target="slides/slide15.xml"/><Relationship Id="rId42" Type="http://schemas.openxmlformats.org/officeDocument/2006/relationships/slide" Target="slides/slide37.xml"/><Relationship Id="rId41" Type="http://schemas.openxmlformats.org/officeDocument/2006/relationships/slide" Target="slides/slide36.xml"/><Relationship Id="rId22" Type="http://schemas.openxmlformats.org/officeDocument/2006/relationships/slide" Target="slides/slide17.xml"/><Relationship Id="rId44" Type="http://schemas.openxmlformats.org/officeDocument/2006/relationships/slide" Target="slides/slide39.xml"/><Relationship Id="rId21" Type="http://schemas.openxmlformats.org/officeDocument/2006/relationships/slide" Target="slides/slide16.xml"/><Relationship Id="rId43" Type="http://schemas.openxmlformats.org/officeDocument/2006/relationships/slide" Target="slides/slide38.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slide" Target="slides/slide34.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21c684937b6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21c684937b6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21c684937b6_0_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21c684937b6_0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21c684937b6_0_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21c684937b6_0_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21c684937b6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21c684937b6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21c684937b6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21c684937b6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21c684937b6_0_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21c684937b6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2caa38e337f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2caa38e337f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2caa38e337f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2caa38e337f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2caa38e337f_0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2caa38e337f_0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21c684937b6_0_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21c684937b6_0_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21c684937b6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21c684937b6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2caa38e337f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2caa38e337f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2caa38e337f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2caa38e337f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2caa38e337f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2caa38e337f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21c684937b6_0_1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21c684937b6_0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21c684937b6_0_1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9" name="Google Shape;219;g21c684937b6_0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21c684937b6_0_1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4" name="Google Shape;224;g21c684937b6_0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g21c684937b6_0_1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1" name="Google Shape;231;g21c684937b6_0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21c684937b6_0_1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21c684937b6_0_1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21c684937b6_0_1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4" name="Google Shape;244;g21c684937b6_0_1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21c684937b6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2" name="Google Shape;252;g21c684937b6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21c684937b6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21c684937b6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21c684937b6_0_1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8" name="Google Shape;258;g21c684937b6_0_1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21c684937b6_0_1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21c684937b6_0_1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21c684937b6_0_1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1" name="Google Shape;271;g21c684937b6_0_1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2caa38e337f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7" name="Google Shape;277;g2caa38e337f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21c684937b6_0_1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4" name="Google Shape;284;g21c684937b6_0_1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21c684937b6_0_1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0" name="Google Shape;290;g21c684937b6_0_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21c684937b6_0_19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6" name="Google Shape;296;g21c684937b6_0_1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2b3e120bda5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2" name="Google Shape;302;g2b3e120bda5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21c684937b6_0_20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8" name="Google Shape;308;g21c684937b6_0_20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21c684937b6_0_2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4" name="Google Shape;314;g21c684937b6_0_2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21c684937b6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21c684937b6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21c684937b6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21c684937b6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21c684937b6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21c684937b6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21c684937b6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21c684937b6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caa38e337f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2caa38e337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2caa38e337f_0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2caa38e337f_0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9.jpg"/><Relationship Id="rId4" Type="http://schemas.openxmlformats.org/officeDocument/2006/relationships/image" Target="../media/image1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9.jpg"/><Relationship Id="rId4" Type="http://schemas.openxmlformats.org/officeDocument/2006/relationships/image" Target="../media/image8.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9.jpg"/><Relationship Id="rId4" Type="http://schemas.openxmlformats.org/officeDocument/2006/relationships/image" Target="../media/image3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9.jpg"/><Relationship Id="rId4" Type="http://schemas.openxmlformats.org/officeDocument/2006/relationships/hyperlink" Target="http://drive.google.com/file/d/1ViP-Dn0Ym89EqlPE_MXSKBuK6cUC8Y1_/view" TargetMode="External"/><Relationship Id="rId5" Type="http://schemas.openxmlformats.org/officeDocument/2006/relationships/image" Target="../media/image21.jpg"/><Relationship Id="rId6" Type="http://schemas.openxmlformats.org/officeDocument/2006/relationships/hyperlink" Target="http://drive.google.com/file/d/1OEwvxbxEE4tfVEYLU6moHkMlkynWUZT7/view" TargetMode="External"/><Relationship Id="rId7" Type="http://schemas.openxmlformats.org/officeDocument/2006/relationships/image" Target="../media/image17.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9.jpg"/><Relationship Id="rId4" Type="http://schemas.openxmlformats.org/officeDocument/2006/relationships/image" Target="../media/image18.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9.jpg"/><Relationship Id="rId4" Type="http://schemas.openxmlformats.org/officeDocument/2006/relationships/image" Target="../media/image24.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9.jpg"/><Relationship Id="rId4" Type="http://schemas.openxmlformats.org/officeDocument/2006/relationships/hyperlink" Target="http://drive.google.com/file/d/1ISp4jiIAY9NRZT3WrmHsXRGvNMIvtmc5/view" TargetMode="External"/><Relationship Id="rId5" Type="http://schemas.openxmlformats.org/officeDocument/2006/relationships/image" Target="../media/image19.jpg"/><Relationship Id="rId6" Type="http://schemas.openxmlformats.org/officeDocument/2006/relationships/hyperlink" Target="http://drive.google.com/file/d/1ICHko6e7DcTd2Qg9fDTxQvx94uiSVsuJ/view" TargetMode="External"/><Relationship Id="rId7" Type="http://schemas.openxmlformats.org/officeDocument/2006/relationships/image" Target="../media/image1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9.jpg"/><Relationship Id="rId4" Type="http://schemas.openxmlformats.org/officeDocument/2006/relationships/image" Target="../media/image20.png"/><Relationship Id="rId5" Type="http://schemas.openxmlformats.org/officeDocument/2006/relationships/image" Target="../media/image25.png"/><Relationship Id="rId6" Type="http://schemas.openxmlformats.org/officeDocument/2006/relationships/image" Target="../media/image2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9.jpg"/><Relationship Id="rId4" Type="http://schemas.openxmlformats.org/officeDocument/2006/relationships/image" Target="../media/image32.png"/><Relationship Id="rId5" Type="http://schemas.openxmlformats.org/officeDocument/2006/relationships/image" Target="../media/image3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9.jpg"/><Relationship Id="rId4" Type="http://schemas.openxmlformats.org/officeDocument/2006/relationships/image" Target="../media/image26.jpg"/><Relationship Id="rId5" Type="http://schemas.openxmlformats.org/officeDocument/2006/relationships/image" Target="../media/image3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9.jpg"/><Relationship Id="rId4" Type="http://schemas.openxmlformats.org/officeDocument/2006/relationships/image" Target="../media/image3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9.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9.jpg"/><Relationship Id="rId4" Type="http://schemas.openxmlformats.org/officeDocument/2006/relationships/image" Target="../media/image39.png"/><Relationship Id="rId5" Type="http://schemas.openxmlformats.org/officeDocument/2006/relationships/image" Target="../media/image40.png"/><Relationship Id="rId6" Type="http://schemas.openxmlformats.org/officeDocument/2006/relationships/image" Target="../media/image36.png"/><Relationship Id="rId7" Type="http://schemas.openxmlformats.org/officeDocument/2006/relationships/image" Target="../media/image3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9.jpg"/><Relationship Id="rId4" Type="http://schemas.openxmlformats.org/officeDocument/2006/relationships/image" Target="../media/image38.png"/><Relationship Id="rId5" Type="http://schemas.openxmlformats.org/officeDocument/2006/relationships/image" Target="../media/image4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9.jpg"/><Relationship Id="rId4" Type="http://schemas.openxmlformats.org/officeDocument/2006/relationships/hyperlink" Target="https://www.thingiverse.com/" TargetMode="External"/><Relationship Id="rId5" Type="http://schemas.openxmlformats.org/officeDocument/2006/relationships/hyperlink" Target="https://vectorizer.com/es" TargetMode="External"/><Relationship Id="rId6" Type="http://schemas.openxmlformats.org/officeDocument/2006/relationships/hyperlink" Target="http://drive.google.com/file/d/1EK0R442PfQfVaxWZF2DoOjpZamzcnFa5/view" TargetMode="External"/><Relationship Id="rId7" Type="http://schemas.openxmlformats.org/officeDocument/2006/relationships/image" Target="../media/image45.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9.jpg"/><Relationship Id="rId4" Type="http://schemas.openxmlformats.org/officeDocument/2006/relationships/image" Target="../media/image42.jpg"/><Relationship Id="rId5" Type="http://schemas.openxmlformats.org/officeDocument/2006/relationships/image" Target="../media/image48.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9.jpg"/><Relationship Id="rId4" Type="http://schemas.openxmlformats.org/officeDocument/2006/relationships/image" Target="../media/image4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9.jpg"/><Relationship Id="rId4" Type="http://schemas.openxmlformats.org/officeDocument/2006/relationships/image" Target="../media/image56.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9.jpg"/><Relationship Id="rId4" Type="http://schemas.openxmlformats.org/officeDocument/2006/relationships/image" Target="../media/image4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9.jpg"/><Relationship Id="rId4" Type="http://schemas.openxmlformats.org/officeDocument/2006/relationships/image" Target="../media/image5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9.jpg"/><Relationship Id="rId4" Type="http://schemas.openxmlformats.org/officeDocument/2006/relationships/image" Target="../media/image55.jpg"/><Relationship Id="rId5" Type="http://schemas.openxmlformats.org/officeDocument/2006/relationships/image" Target="../media/image46.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9.jpg"/><Relationship Id="rId4" Type="http://schemas.openxmlformats.org/officeDocument/2006/relationships/hyperlink" Target="https://sembralia.com/" TargetMode="External"/><Relationship Id="rId5" Type="http://schemas.openxmlformats.org/officeDocument/2006/relationships/hyperlink" Target="https://www.groho.es/" TargetMode="External"/><Relationship Id="rId6" Type="http://schemas.openxmlformats.org/officeDocument/2006/relationships/hyperlink" Target="https://www.labarracademaria.com/" TargetMode="External"/><Relationship Id="rId7" Type="http://schemas.openxmlformats.org/officeDocument/2006/relationships/hyperlink" Target="https://fertitienda.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9.jpg"/><Relationship Id="rId4" Type="http://schemas.openxmlformats.org/officeDocument/2006/relationships/image" Target="../media/image29.png"/><Relationship Id="rId5" Type="http://schemas.openxmlformats.org/officeDocument/2006/relationships/image" Target="../media/image4.jpg"/><Relationship Id="rId6" Type="http://schemas.openxmlformats.org/officeDocument/2006/relationships/image" Target="../media/image14.jpg"/><Relationship Id="rId7" Type="http://schemas.openxmlformats.org/officeDocument/2006/relationships/image" Target="../media/image16.jpg"/><Relationship Id="rId8" Type="http://schemas.openxmlformats.org/officeDocument/2006/relationships/image" Target="../media/image5.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9.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9.jpg"/><Relationship Id="rId4" Type="http://schemas.openxmlformats.org/officeDocument/2006/relationships/image" Target="../media/image43.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9.jpg"/><Relationship Id="rId4" Type="http://schemas.openxmlformats.org/officeDocument/2006/relationships/image" Target="../media/image51.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9.jpg"/><Relationship Id="rId4" Type="http://schemas.openxmlformats.org/officeDocument/2006/relationships/image" Target="../media/image54.png"/><Relationship Id="rId5" Type="http://schemas.openxmlformats.org/officeDocument/2006/relationships/image" Target="../media/image5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9.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9.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9.jp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7.xml"/><Relationship Id="rId3" Type="http://schemas.openxmlformats.org/officeDocument/2006/relationships/image" Target="../media/image9.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8.xml"/><Relationship Id="rId3" Type="http://schemas.openxmlformats.org/officeDocument/2006/relationships/image" Target="../media/image9.jpg"/><Relationship Id="rId4" Type="http://schemas.openxmlformats.org/officeDocument/2006/relationships/image" Target="../media/image49.png"/><Relationship Id="rId5" Type="http://schemas.openxmlformats.org/officeDocument/2006/relationships/image" Target="../media/image5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9.xml"/><Relationship Id="rId3" Type="http://schemas.openxmlformats.org/officeDocument/2006/relationships/image" Target="../media/image9.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9.jpg"/><Relationship Id="rId4" Type="http://schemas.openxmlformats.org/officeDocument/2006/relationships/image" Target="../media/image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9.jpg"/><Relationship Id="rId4" Type="http://schemas.openxmlformats.org/officeDocument/2006/relationships/image" Target="../media/image3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9.jpg"/><Relationship Id="rId4" Type="http://schemas.openxmlformats.org/officeDocument/2006/relationships/image" Target="../media/image1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9.jpg"/><Relationship Id="rId4" Type="http://schemas.openxmlformats.org/officeDocument/2006/relationships/hyperlink" Target="http://drive.google.com/file/d/1vFqqvNUB0q8ahClBUKAJ6uOXlh7cgzYl/view" TargetMode="External"/><Relationship Id="rId5" Type="http://schemas.openxmlformats.org/officeDocument/2006/relationships/image" Target="../media/image15.jpg"/><Relationship Id="rId6" Type="http://schemas.openxmlformats.org/officeDocument/2006/relationships/hyperlink" Target="http://drive.google.com/file/d/1jzT0c59VCEM70BGU0WzxAyDyjvE5QGwS/view" TargetMode="External"/><Relationship Id="rId7" Type="http://schemas.openxmlformats.org/officeDocument/2006/relationships/image" Target="../media/image6.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9.jpg"/><Relationship Id="rId4" Type="http://schemas.openxmlformats.org/officeDocument/2006/relationships/image" Target="../media/image7.png"/><Relationship Id="rId5" Type="http://schemas.openxmlformats.org/officeDocument/2006/relationships/image" Target="../media/image22.png"/><Relationship Id="rId6" Type="http://schemas.openxmlformats.org/officeDocument/2006/relationships/image" Target="../media/image2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9.jpg"/><Relationship Id="rId4" Type="http://schemas.openxmlformats.org/officeDocument/2006/relationships/image" Target="../media/image23.png"/><Relationship Id="rId5" Type="http://schemas.openxmlformats.org/officeDocument/2006/relationships/hyperlink" Target="http://drive.google.com/file/d/1uFBdjqDOm9HBtjUjvhEeXp7jrVWN_2ee/view" TargetMode="External"/><Relationship Id="rId6"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sp>
        <p:nvSpPr>
          <p:cNvPr id="54" name="Google Shape;54;p13"/>
          <p:cNvSpPr txBox="1"/>
          <p:nvPr>
            <p:ph type="ctrTitle"/>
          </p:nvPr>
        </p:nvSpPr>
        <p:spPr>
          <a:xfrm>
            <a:off x="311700" y="196450"/>
            <a:ext cx="8520600" cy="10371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s" sz="5600">
                <a:solidFill>
                  <a:schemeClr val="lt1"/>
                </a:solidFill>
                <a:highlight>
                  <a:schemeClr val="dk1"/>
                </a:highlight>
              </a:rPr>
              <a:t>Hidroponia y 3D</a:t>
            </a:r>
            <a:endParaRPr sz="5600">
              <a:solidFill>
                <a:schemeClr val="lt1"/>
              </a:solidFill>
              <a:highlight>
                <a:schemeClr val="dk1"/>
              </a:highlight>
            </a:endParaRPr>
          </a:p>
        </p:txBody>
      </p:sp>
      <p:pic>
        <p:nvPicPr>
          <p:cNvPr id="55" name="Google Shape;55;p13"/>
          <p:cNvPicPr preferRelativeResize="0"/>
          <p:nvPr/>
        </p:nvPicPr>
        <p:blipFill>
          <a:blip r:embed="rId4">
            <a:alphaModFix/>
          </a:blip>
          <a:stretch>
            <a:fillRect/>
          </a:stretch>
        </p:blipFill>
        <p:spPr>
          <a:xfrm>
            <a:off x="1947550" y="1311500"/>
            <a:ext cx="5375800" cy="35785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9" name="Shape 119"/>
        <p:cNvGrpSpPr/>
        <p:nvPr/>
      </p:nvGrpSpPr>
      <p:grpSpPr>
        <a:xfrm>
          <a:off x="0" y="0"/>
          <a:ext cx="0" cy="0"/>
          <a:chOff x="0" y="0"/>
          <a:chExt cx="0" cy="0"/>
        </a:xfrm>
      </p:grpSpPr>
      <p:sp>
        <p:nvSpPr>
          <p:cNvPr id="120" name="Google Shape;120;p22"/>
          <p:cNvSpPr txBox="1"/>
          <p:nvPr>
            <p:ph type="ctrTitle"/>
          </p:nvPr>
        </p:nvSpPr>
        <p:spPr>
          <a:xfrm>
            <a:off x="0" y="345600"/>
            <a:ext cx="9246900" cy="7095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s">
                <a:solidFill>
                  <a:schemeClr val="lt1"/>
                </a:solidFill>
                <a:highlight>
                  <a:schemeClr val="dk1"/>
                </a:highlight>
              </a:rPr>
              <a:t>NFT (Nutrient Film Technique)</a:t>
            </a:r>
            <a:endParaRPr>
              <a:solidFill>
                <a:schemeClr val="lt1"/>
              </a:solidFill>
              <a:highlight>
                <a:schemeClr val="dk1"/>
              </a:highlight>
            </a:endParaRPr>
          </a:p>
        </p:txBody>
      </p:sp>
      <p:sp>
        <p:nvSpPr>
          <p:cNvPr id="121" name="Google Shape;121;p2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pic>
        <p:nvPicPr>
          <p:cNvPr id="122" name="Google Shape;122;p22"/>
          <p:cNvPicPr preferRelativeResize="0"/>
          <p:nvPr/>
        </p:nvPicPr>
        <p:blipFill>
          <a:blip r:embed="rId4">
            <a:alphaModFix/>
          </a:blip>
          <a:stretch>
            <a:fillRect/>
          </a:stretch>
        </p:blipFill>
        <p:spPr>
          <a:xfrm>
            <a:off x="152400" y="1207500"/>
            <a:ext cx="8382275" cy="341052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6" name="Shape 126"/>
        <p:cNvGrpSpPr/>
        <p:nvPr/>
      </p:nvGrpSpPr>
      <p:grpSpPr>
        <a:xfrm>
          <a:off x="0" y="0"/>
          <a:ext cx="0" cy="0"/>
          <a:chOff x="0" y="0"/>
          <a:chExt cx="0" cy="0"/>
        </a:xfrm>
      </p:grpSpPr>
      <p:sp>
        <p:nvSpPr>
          <p:cNvPr id="127" name="Google Shape;127;p23"/>
          <p:cNvSpPr txBox="1"/>
          <p:nvPr>
            <p:ph type="ctrTitle"/>
          </p:nvPr>
        </p:nvSpPr>
        <p:spPr>
          <a:xfrm>
            <a:off x="2819333" y="296852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s" sz="4400">
                <a:solidFill>
                  <a:schemeClr val="lt1"/>
                </a:solidFill>
                <a:highlight>
                  <a:schemeClr val="dk1"/>
                </a:highlight>
              </a:rPr>
              <a:t>3% de Desnivel</a:t>
            </a:r>
            <a:endParaRPr sz="4400">
              <a:solidFill>
                <a:schemeClr val="lt1"/>
              </a:solidFill>
              <a:highlight>
                <a:schemeClr val="dk1"/>
              </a:highlight>
            </a:endParaRPr>
          </a:p>
          <a:p>
            <a:pPr indent="0" lvl="0" marL="0" rtl="0" algn="ctr">
              <a:spcBef>
                <a:spcPts val="0"/>
              </a:spcBef>
              <a:spcAft>
                <a:spcPts val="0"/>
              </a:spcAft>
              <a:buNone/>
            </a:pPr>
            <a:r>
              <a:rPr lang="es" sz="4400">
                <a:solidFill>
                  <a:schemeClr val="lt1"/>
                </a:solidFill>
                <a:highlight>
                  <a:schemeClr val="dk1"/>
                </a:highlight>
              </a:rPr>
              <a:t>10-12 Metros</a:t>
            </a:r>
            <a:endParaRPr sz="4400">
              <a:solidFill>
                <a:schemeClr val="lt1"/>
              </a:solidFill>
              <a:highlight>
                <a:schemeClr val="dk1"/>
              </a:highlight>
            </a:endParaRPr>
          </a:p>
        </p:txBody>
      </p:sp>
      <p:sp>
        <p:nvSpPr>
          <p:cNvPr id="128" name="Google Shape;128;p2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pic>
        <p:nvPicPr>
          <p:cNvPr id="129" name="Google Shape;129;p23"/>
          <p:cNvPicPr preferRelativeResize="0"/>
          <p:nvPr/>
        </p:nvPicPr>
        <p:blipFill>
          <a:blip r:embed="rId4">
            <a:alphaModFix/>
          </a:blip>
          <a:stretch>
            <a:fillRect/>
          </a:stretch>
        </p:blipFill>
        <p:spPr>
          <a:xfrm>
            <a:off x="0" y="45325"/>
            <a:ext cx="5715000" cy="35814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3" name="Shape 133"/>
        <p:cNvGrpSpPr/>
        <p:nvPr/>
      </p:nvGrpSpPr>
      <p:grpSpPr>
        <a:xfrm>
          <a:off x="0" y="0"/>
          <a:ext cx="0" cy="0"/>
          <a:chOff x="0" y="0"/>
          <a:chExt cx="0" cy="0"/>
        </a:xfrm>
      </p:grpSpPr>
      <p:pic>
        <p:nvPicPr>
          <p:cNvPr id="134" name="Google Shape;134;p24" title="4_6001190530904493435.mp4">
            <a:hlinkClick r:id="rId4"/>
          </p:cNvPr>
          <p:cNvPicPr preferRelativeResize="0"/>
          <p:nvPr/>
        </p:nvPicPr>
        <p:blipFill>
          <a:blip r:embed="rId5">
            <a:alphaModFix/>
          </a:blip>
          <a:stretch>
            <a:fillRect/>
          </a:stretch>
        </p:blipFill>
        <p:spPr>
          <a:xfrm>
            <a:off x="128224" y="270725"/>
            <a:ext cx="2661124" cy="4730926"/>
          </a:xfrm>
          <a:prstGeom prst="rect">
            <a:avLst/>
          </a:prstGeom>
          <a:noFill/>
          <a:ln>
            <a:noFill/>
          </a:ln>
        </p:spPr>
      </p:pic>
      <p:pic>
        <p:nvPicPr>
          <p:cNvPr id="135" name="Google Shape;135;p24" title="4_6001190530904493436.mp4">
            <a:hlinkClick r:id="rId6"/>
          </p:cNvPr>
          <p:cNvPicPr preferRelativeResize="0"/>
          <p:nvPr/>
        </p:nvPicPr>
        <p:blipFill>
          <a:blip r:embed="rId7">
            <a:alphaModFix/>
          </a:blip>
          <a:stretch>
            <a:fillRect/>
          </a:stretch>
        </p:blipFill>
        <p:spPr>
          <a:xfrm>
            <a:off x="6379544" y="0"/>
            <a:ext cx="2881961" cy="5143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4"/>
                                        </p:tgtEl>
                                        <p:attrNameLst>
                                          <p:attrName>style.visibility</p:attrName>
                                        </p:attrNameLst>
                                      </p:cBhvr>
                                      <p:to>
                                        <p:strVal val="visible"/>
                                      </p:to>
                                    </p:set>
                                    <p:animEffect filter="fade" transition="in">
                                      <p:cBhvr>
                                        <p:cTn dur="1000"/>
                                        <p:tgtEl>
                                          <p:spTgt spid="13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5"/>
                                        </p:tgtEl>
                                        <p:attrNameLst>
                                          <p:attrName>style.visibility</p:attrName>
                                        </p:attrNameLst>
                                      </p:cBhvr>
                                      <p:to>
                                        <p:strVal val="visible"/>
                                      </p:to>
                                    </p:set>
                                    <p:animEffect filter="fade" transition="in">
                                      <p:cBhvr>
                                        <p:cTn dur="1000"/>
                                        <p:tgtEl>
                                          <p:spTgt spid="13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9" name="Shape 139"/>
        <p:cNvGrpSpPr/>
        <p:nvPr/>
      </p:nvGrpSpPr>
      <p:grpSpPr>
        <a:xfrm>
          <a:off x="0" y="0"/>
          <a:ext cx="0" cy="0"/>
          <a:chOff x="0" y="0"/>
          <a:chExt cx="0" cy="0"/>
        </a:xfrm>
      </p:grpSpPr>
      <p:sp>
        <p:nvSpPr>
          <p:cNvPr id="140" name="Google Shape;140;p25"/>
          <p:cNvSpPr txBox="1"/>
          <p:nvPr>
            <p:ph type="ctrTitle"/>
          </p:nvPr>
        </p:nvSpPr>
        <p:spPr>
          <a:xfrm>
            <a:off x="311700" y="117675"/>
            <a:ext cx="8520600" cy="8661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s">
                <a:solidFill>
                  <a:schemeClr val="lt1"/>
                </a:solidFill>
                <a:highlight>
                  <a:schemeClr val="dk1"/>
                </a:highlight>
              </a:rPr>
              <a:t>Raíz Flotante</a:t>
            </a:r>
            <a:endParaRPr>
              <a:solidFill>
                <a:schemeClr val="lt1"/>
              </a:solidFill>
              <a:highlight>
                <a:schemeClr val="dk1"/>
              </a:highlight>
            </a:endParaRPr>
          </a:p>
        </p:txBody>
      </p:sp>
      <p:sp>
        <p:nvSpPr>
          <p:cNvPr id="141" name="Google Shape;141;p25"/>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pic>
        <p:nvPicPr>
          <p:cNvPr id="142" name="Google Shape;142;p25"/>
          <p:cNvPicPr preferRelativeResize="0"/>
          <p:nvPr/>
        </p:nvPicPr>
        <p:blipFill>
          <a:blip r:embed="rId4">
            <a:alphaModFix/>
          </a:blip>
          <a:stretch>
            <a:fillRect/>
          </a:stretch>
        </p:blipFill>
        <p:spPr>
          <a:xfrm>
            <a:off x="0" y="1168950"/>
            <a:ext cx="9144000" cy="39569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46" name="Shape 146"/>
        <p:cNvGrpSpPr/>
        <p:nvPr/>
      </p:nvGrpSpPr>
      <p:grpSpPr>
        <a:xfrm>
          <a:off x="0" y="0"/>
          <a:ext cx="0" cy="0"/>
          <a:chOff x="0" y="0"/>
          <a:chExt cx="0" cy="0"/>
        </a:xfrm>
      </p:grpSpPr>
      <p:sp>
        <p:nvSpPr>
          <p:cNvPr id="147" name="Google Shape;147;p26"/>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t/>
            </a:r>
            <a:endParaRPr/>
          </a:p>
        </p:txBody>
      </p:sp>
      <p:pic>
        <p:nvPicPr>
          <p:cNvPr id="148" name="Google Shape;148;p26"/>
          <p:cNvPicPr preferRelativeResize="0"/>
          <p:nvPr/>
        </p:nvPicPr>
        <p:blipFill>
          <a:blip r:embed="rId4">
            <a:alphaModFix/>
          </a:blip>
          <a:stretch>
            <a:fillRect/>
          </a:stretch>
        </p:blipFill>
        <p:spPr>
          <a:xfrm>
            <a:off x="0" y="0"/>
            <a:ext cx="9144000" cy="514350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2" name="Shape 152"/>
        <p:cNvGrpSpPr/>
        <p:nvPr/>
      </p:nvGrpSpPr>
      <p:grpSpPr>
        <a:xfrm>
          <a:off x="0" y="0"/>
          <a:ext cx="0" cy="0"/>
          <a:chOff x="0" y="0"/>
          <a:chExt cx="0" cy="0"/>
        </a:xfrm>
      </p:grpSpPr>
      <p:pic>
        <p:nvPicPr>
          <p:cNvPr id="153" name="Google Shape;153;p27" title="4_5936006465088130535(1).mp4">
            <a:hlinkClick r:id="rId4"/>
          </p:cNvPr>
          <p:cNvPicPr preferRelativeResize="0"/>
          <p:nvPr/>
        </p:nvPicPr>
        <p:blipFill>
          <a:blip r:embed="rId5">
            <a:alphaModFix/>
          </a:blip>
          <a:stretch>
            <a:fillRect/>
          </a:stretch>
        </p:blipFill>
        <p:spPr>
          <a:xfrm>
            <a:off x="-9" y="0"/>
            <a:ext cx="2893219" cy="5143501"/>
          </a:xfrm>
          <a:prstGeom prst="rect">
            <a:avLst/>
          </a:prstGeom>
          <a:noFill/>
          <a:ln>
            <a:noFill/>
          </a:ln>
        </p:spPr>
      </p:pic>
      <p:pic>
        <p:nvPicPr>
          <p:cNvPr id="154" name="Google Shape;154;p27" title="video_2024-04-10_00-20-53.mp4">
            <a:hlinkClick r:id="rId6"/>
          </p:cNvPr>
          <p:cNvPicPr preferRelativeResize="0"/>
          <p:nvPr/>
        </p:nvPicPr>
        <p:blipFill>
          <a:blip r:embed="rId7">
            <a:alphaModFix/>
          </a:blip>
          <a:stretch>
            <a:fillRect/>
          </a:stretch>
        </p:blipFill>
        <p:spPr>
          <a:xfrm>
            <a:off x="4628551" y="921450"/>
            <a:ext cx="4207525" cy="31556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3"/>
                                        </p:tgtEl>
                                        <p:attrNameLst>
                                          <p:attrName>style.visibility</p:attrName>
                                        </p:attrNameLst>
                                      </p:cBhvr>
                                      <p:to>
                                        <p:strVal val="visible"/>
                                      </p:to>
                                    </p:set>
                                    <p:animEffect filter="fade" transition="in">
                                      <p:cBhvr>
                                        <p:cTn dur="1000"/>
                                        <p:tgtEl>
                                          <p:spTgt spid="15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4"/>
                                        </p:tgtEl>
                                        <p:attrNameLst>
                                          <p:attrName>style.visibility</p:attrName>
                                        </p:attrNameLst>
                                      </p:cBhvr>
                                      <p:to>
                                        <p:strVal val="visible"/>
                                      </p:to>
                                    </p:set>
                                    <p:animEffect filter="fade" transition="in">
                                      <p:cBhvr>
                                        <p:cTn dur="1000"/>
                                        <p:tgtEl>
                                          <p:spTgt spid="15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8" name="Shape 158"/>
        <p:cNvGrpSpPr/>
        <p:nvPr/>
      </p:nvGrpSpPr>
      <p:grpSpPr>
        <a:xfrm>
          <a:off x="0" y="0"/>
          <a:ext cx="0" cy="0"/>
          <a:chOff x="0" y="0"/>
          <a:chExt cx="0" cy="0"/>
        </a:xfrm>
      </p:grpSpPr>
      <p:sp>
        <p:nvSpPr>
          <p:cNvPr id="159" name="Google Shape;159;p28"/>
          <p:cNvSpPr txBox="1"/>
          <p:nvPr>
            <p:ph type="ctrTitle"/>
          </p:nvPr>
        </p:nvSpPr>
        <p:spPr>
          <a:xfrm>
            <a:off x="311700" y="117675"/>
            <a:ext cx="8520600" cy="8661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s">
                <a:solidFill>
                  <a:schemeClr val="lt1"/>
                </a:solidFill>
                <a:highlight>
                  <a:schemeClr val="dk1"/>
                </a:highlight>
              </a:rPr>
              <a:t>Raíz Flotante 3D</a:t>
            </a:r>
            <a:endParaRPr>
              <a:solidFill>
                <a:schemeClr val="lt1"/>
              </a:solidFill>
              <a:highlight>
                <a:schemeClr val="dk1"/>
              </a:highlight>
            </a:endParaRPr>
          </a:p>
        </p:txBody>
      </p:sp>
      <p:pic>
        <p:nvPicPr>
          <p:cNvPr id="160" name="Google Shape;160;p28"/>
          <p:cNvPicPr preferRelativeResize="0"/>
          <p:nvPr/>
        </p:nvPicPr>
        <p:blipFill>
          <a:blip r:embed="rId4">
            <a:alphaModFix/>
          </a:blip>
          <a:stretch>
            <a:fillRect/>
          </a:stretch>
        </p:blipFill>
        <p:spPr>
          <a:xfrm>
            <a:off x="362150" y="1460400"/>
            <a:ext cx="2751700" cy="2751700"/>
          </a:xfrm>
          <a:prstGeom prst="rect">
            <a:avLst/>
          </a:prstGeom>
          <a:noFill/>
          <a:ln>
            <a:noFill/>
          </a:ln>
        </p:spPr>
      </p:pic>
      <p:pic>
        <p:nvPicPr>
          <p:cNvPr id="161" name="Google Shape;161;p28"/>
          <p:cNvPicPr preferRelativeResize="0"/>
          <p:nvPr/>
        </p:nvPicPr>
        <p:blipFill>
          <a:blip r:embed="rId5">
            <a:alphaModFix/>
          </a:blip>
          <a:stretch>
            <a:fillRect/>
          </a:stretch>
        </p:blipFill>
        <p:spPr>
          <a:xfrm>
            <a:off x="3650600" y="1574525"/>
            <a:ext cx="2102524" cy="2102524"/>
          </a:xfrm>
          <a:prstGeom prst="rect">
            <a:avLst/>
          </a:prstGeom>
          <a:noFill/>
          <a:ln>
            <a:noFill/>
          </a:ln>
        </p:spPr>
      </p:pic>
      <p:pic>
        <p:nvPicPr>
          <p:cNvPr id="162" name="Google Shape;162;p28"/>
          <p:cNvPicPr preferRelativeResize="0"/>
          <p:nvPr/>
        </p:nvPicPr>
        <p:blipFill>
          <a:blip r:embed="rId6">
            <a:alphaModFix/>
          </a:blip>
          <a:stretch>
            <a:fillRect/>
          </a:stretch>
        </p:blipFill>
        <p:spPr>
          <a:xfrm>
            <a:off x="6404852" y="983773"/>
            <a:ext cx="2644825" cy="264482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66" name="Shape 166"/>
        <p:cNvGrpSpPr/>
        <p:nvPr/>
      </p:nvGrpSpPr>
      <p:grpSpPr>
        <a:xfrm>
          <a:off x="0" y="0"/>
          <a:ext cx="0" cy="0"/>
          <a:chOff x="0" y="0"/>
          <a:chExt cx="0" cy="0"/>
        </a:xfrm>
      </p:grpSpPr>
      <p:sp>
        <p:nvSpPr>
          <p:cNvPr id="167" name="Google Shape;167;p29"/>
          <p:cNvSpPr txBox="1"/>
          <p:nvPr>
            <p:ph type="ctrTitle"/>
          </p:nvPr>
        </p:nvSpPr>
        <p:spPr>
          <a:xfrm>
            <a:off x="311700" y="117675"/>
            <a:ext cx="8520600" cy="8661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s">
                <a:solidFill>
                  <a:schemeClr val="lt1"/>
                </a:solidFill>
                <a:highlight>
                  <a:schemeClr val="dk1"/>
                </a:highlight>
              </a:rPr>
              <a:t>Raíz Flotante 3D</a:t>
            </a:r>
            <a:endParaRPr>
              <a:solidFill>
                <a:schemeClr val="lt1"/>
              </a:solidFill>
              <a:highlight>
                <a:schemeClr val="dk1"/>
              </a:highlight>
            </a:endParaRPr>
          </a:p>
        </p:txBody>
      </p:sp>
      <p:pic>
        <p:nvPicPr>
          <p:cNvPr id="168" name="Google Shape;168;p29"/>
          <p:cNvPicPr preferRelativeResize="0"/>
          <p:nvPr/>
        </p:nvPicPr>
        <p:blipFill>
          <a:blip r:embed="rId4">
            <a:alphaModFix/>
          </a:blip>
          <a:stretch>
            <a:fillRect/>
          </a:stretch>
        </p:blipFill>
        <p:spPr>
          <a:xfrm>
            <a:off x="182350" y="983775"/>
            <a:ext cx="3854925" cy="3854925"/>
          </a:xfrm>
          <a:prstGeom prst="rect">
            <a:avLst/>
          </a:prstGeom>
          <a:noFill/>
          <a:ln>
            <a:noFill/>
          </a:ln>
        </p:spPr>
      </p:pic>
      <p:pic>
        <p:nvPicPr>
          <p:cNvPr id="169" name="Google Shape;169;p29"/>
          <p:cNvPicPr preferRelativeResize="0"/>
          <p:nvPr/>
        </p:nvPicPr>
        <p:blipFill>
          <a:blip r:embed="rId5">
            <a:alphaModFix/>
          </a:blip>
          <a:stretch>
            <a:fillRect/>
          </a:stretch>
        </p:blipFill>
        <p:spPr>
          <a:xfrm>
            <a:off x="4768950" y="983775"/>
            <a:ext cx="3854925" cy="38549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73" name="Shape 173"/>
        <p:cNvGrpSpPr/>
        <p:nvPr/>
      </p:nvGrpSpPr>
      <p:grpSpPr>
        <a:xfrm>
          <a:off x="0" y="0"/>
          <a:ext cx="0" cy="0"/>
          <a:chOff x="0" y="0"/>
          <a:chExt cx="0" cy="0"/>
        </a:xfrm>
      </p:grpSpPr>
      <p:sp>
        <p:nvSpPr>
          <p:cNvPr id="174" name="Google Shape;174;p30"/>
          <p:cNvSpPr txBox="1"/>
          <p:nvPr>
            <p:ph type="ctrTitle"/>
          </p:nvPr>
        </p:nvSpPr>
        <p:spPr>
          <a:xfrm>
            <a:off x="311700" y="117675"/>
            <a:ext cx="8520600" cy="8661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s">
                <a:solidFill>
                  <a:schemeClr val="lt1"/>
                </a:solidFill>
                <a:highlight>
                  <a:schemeClr val="dk1"/>
                </a:highlight>
              </a:rPr>
              <a:t>Raíz Flotante 3D</a:t>
            </a:r>
            <a:endParaRPr>
              <a:solidFill>
                <a:schemeClr val="lt1"/>
              </a:solidFill>
              <a:highlight>
                <a:schemeClr val="dk1"/>
              </a:highlight>
            </a:endParaRPr>
          </a:p>
        </p:txBody>
      </p:sp>
      <p:pic>
        <p:nvPicPr>
          <p:cNvPr id="175" name="Google Shape;175;p30"/>
          <p:cNvPicPr preferRelativeResize="0"/>
          <p:nvPr/>
        </p:nvPicPr>
        <p:blipFill>
          <a:blip r:embed="rId4">
            <a:alphaModFix/>
          </a:blip>
          <a:stretch>
            <a:fillRect/>
          </a:stretch>
        </p:blipFill>
        <p:spPr>
          <a:xfrm>
            <a:off x="311700" y="983775"/>
            <a:ext cx="3547895" cy="3854925"/>
          </a:xfrm>
          <a:prstGeom prst="rect">
            <a:avLst/>
          </a:prstGeom>
          <a:noFill/>
          <a:ln>
            <a:noFill/>
          </a:ln>
        </p:spPr>
      </p:pic>
      <p:pic>
        <p:nvPicPr>
          <p:cNvPr id="176" name="Google Shape;176;p30"/>
          <p:cNvPicPr preferRelativeResize="0"/>
          <p:nvPr/>
        </p:nvPicPr>
        <p:blipFill>
          <a:blip r:embed="rId5">
            <a:alphaModFix/>
          </a:blip>
          <a:stretch>
            <a:fillRect/>
          </a:stretch>
        </p:blipFill>
        <p:spPr>
          <a:xfrm>
            <a:off x="4225520" y="1076225"/>
            <a:ext cx="4606781" cy="3455086"/>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80" name="Shape 180"/>
        <p:cNvGrpSpPr/>
        <p:nvPr/>
      </p:nvGrpSpPr>
      <p:grpSpPr>
        <a:xfrm>
          <a:off x="0" y="0"/>
          <a:ext cx="0" cy="0"/>
          <a:chOff x="0" y="0"/>
          <a:chExt cx="0" cy="0"/>
        </a:xfrm>
      </p:grpSpPr>
      <p:sp>
        <p:nvSpPr>
          <p:cNvPr id="181" name="Google Shape;181;p31"/>
          <p:cNvSpPr txBox="1"/>
          <p:nvPr>
            <p:ph type="ctrTitle"/>
          </p:nvPr>
        </p:nvSpPr>
        <p:spPr>
          <a:xfrm>
            <a:off x="0" y="0"/>
            <a:ext cx="8520600" cy="9585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s">
                <a:solidFill>
                  <a:schemeClr val="lt1"/>
                </a:solidFill>
                <a:highlight>
                  <a:schemeClr val="dk1"/>
                </a:highlight>
              </a:rPr>
              <a:t>Goteo/ Flujo y Reflujo</a:t>
            </a:r>
            <a:endParaRPr>
              <a:solidFill>
                <a:schemeClr val="lt1"/>
              </a:solidFill>
              <a:highlight>
                <a:schemeClr val="dk1"/>
              </a:highlight>
            </a:endParaRPr>
          </a:p>
        </p:txBody>
      </p:sp>
      <p:sp>
        <p:nvSpPr>
          <p:cNvPr id="182" name="Google Shape;182;p31"/>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pic>
        <p:nvPicPr>
          <p:cNvPr id="183" name="Google Shape;183;p31"/>
          <p:cNvPicPr preferRelativeResize="0"/>
          <p:nvPr/>
        </p:nvPicPr>
        <p:blipFill>
          <a:blip r:embed="rId4">
            <a:alphaModFix/>
          </a:blip>
          <a:stretch>
            <a:fillRect/>
          </a:stretch>
        </p:blipFill>
        <p:spPr>
          <a:xfrm>
            <a:off x="0" y="1136275"/>
            <a:ext cx="9144000" cy="40072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9" name="Shape 59"/>
        <p:cNvGrpSpPr/>
        <p:nvPr/>
      </p:nvGrpSpPr>
      <p:grpSpPr>
        <a:xfrm>
          <a:off x="0" y="0"/>
          <a:ext cx="0" cy="0"/>
          <a:chOff x="0" y="0"/>
          <a:chExt cx="0" cy="0"/>
        </a:xfrm>
      </p:grpSpPr>
      <p:sp>
        <p:nvSpPr>
          <p:cNvPr id="60" name="Google Shape;60;p14"/>
          <p:cNvSpPr txBox="1"/>
          <p:nvPr>
            <p:ph type="ctrTitle"/>
          </p:nvPr>
        </p:nvSpPr>
        <p:spPr>
          <a:xfrm>
            <a:off x="-159800" y="-247925"/>
            <a:ext cx="9144000" cy="13257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s"/>
              <a:t>¿Qué es la hidroponia?</a:t>
            </a:r>
            <a:endParaRPr/>
          </a:p>
        </p:txBody>
      </p:sp>
      <p:sp>
        <p:nvSpPr>
          <p:cNvPr id="61" name="Google Shape;61;p14"/>
          <p:cNvSpPr txBox="1"/>
          <p:nvPr>
            <p:ph idx="1" type="subTitle"/>
          </p:nvPr>
        </p:nvSpPr>
        <p:spPr>
          <a:xfrm>
            <a:off x="311700" y="1306325"/>
            <a:ext cx="8520600" cy="2298900"/>
          </a:xfrm>
          <a:prstGeom prst="rect">
            <a:avLst/>
          </a:prstGeom>
        </p:spPr>
        <p:txBody>
          <a:bodyPr anchorCtr="0" anchor="t" bIns="91425" lIns="91425" spcFirstLastPara="1" rIns="91425" wrap="square" tIns="91425">
            <a:normAutofit lnSpcReduction="20000"/>
          </a:bodyPr>
          <a:lstStyle/>
          <a:p>
            <a:pPr indent="0" lvl="0" marL="0" rtl="0" algn="ctr">
              <a:spcBef>
                <a:spcPts val="0"/>
              </a:spcBef>
              <a:spcAft>
                <a:spcPts val="0"/>
              </a:spcAft>
              <a:buNone/>
            </a:pPr>
            <a:r>
              <a:rPr b="1" lang="es">
                <a:solidFill>
                  <a:schemeClr val="lt1"/>
                </a:solidFill>
                <a:highlight>
                  <a:schemeClr val="dk1"/>
                </a:highlight>
              </a:rPr>
              <a:t> Es un método utilizado para cultivar plantas usando disoluciones minerales en vez de suelo agrícola. Las raíces reciben una solución nutritiva y equilibrada disuelta en agua con los elementos químicos esenciales para el desarrollo de las plantas</a:t>
            </a:r>
            <a:endParaRPr b="1">
              <a:solidFill>
                <a:schemeClr val="lt1"/>
              </a:solidFill>
              <a:highlight>
                <a:schemeClr val="dk1"/>
              </a:highlight>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87" name="Shape 187"/>
        <p:cNvGrpSpPr/>
        <p:nvPr/>
      </p:nvGrpSpPr>
      <p:grpSpPr>
        <a:xfrm>
          <a:off x="0" y="0"/>
          <a:ext cx="0" cy="0"/>
          <a:chOff x="0" y="0"/>
          <a:chExt cx="0" cy="0"/>
        </a:xfrm>
      </p:grpSpPr>
      <p:sp>
        <p:nvSpPr>
          <p:cNvPr id="188" name="Google Shape;188;p32"/>
          <p:cNvSpPr txBox="1"/>
          <p:nvPr>
            <p:ph type="ctrTitle"/>
          </p:nvPr>
        </p:nvSpPr>
        <p:spPr>
          <a:xfrm>
            <a:off x="0" y="0"/>
            <a:ext cx="8520600" cy="9585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s">
                <a:solidFill>
                  <a:schemeClr val="lt1"/>
                </a:solidFill>
                <a:highlight>
                  <a:schemeClr val="dk1"/>
                </a:highlight>
              </a:rPr>
              <a:t>Goteo/ Flujo y Reflujo 3D</a:t>
            </a:r>
            <a:endParaRPr>
              <a:solidFill>
                <a:schemeClr val="lt1"/>
              </a:solidFill>
              <a:highlight>
                <a:schemeClr val="dk1"/>
              </a:highlight>
            </a:endParaRPr>
          </a:p>
        </p:txBody>
      </p:sp>
      <p:sp>
        <p:nvSpPr>
          <p:cNvPr id="189" name="Google Shape;189;p3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pic>
        <p:nvPicPr>
          <p:cNvPr id="190" name="Google Shape;190;p32"/>
          <p:cNvPicPr preferRelativeResize="0"/>
          <p:nvPr/>
        </p:nvPicPr>
        <p:blipFill>
          <a:blip r:embed="rId4">
            <a:alphaModFix/>
          </a:blip>
          <a:stretch>
            <a:fillRect/>
          </a:stretch>
        </p:blipFill>
        <p:spPr>
          <a:xfrm>
            <a:off x="69925" y="958500"/>
            <a:ext cx="3299523" cy="2474650"/>
          </a:xfrm>
          <a:prstGeom prst="rect">
            <a:avLst/>
          </a:prstGeom>
          <a:noFill/>
          <a:ln>
            <a:noFill/>
          </a:ln>
        </p:spPr>
      </p:pic>
      <p:pic>
        <p:nvPicPr>
          <p:cNvPr id="191" name="Google Shape;191;p32"/>
          <p:cNvPicPr preferRelativeResize="0"/>
          <p:nvPr/>
        </p:nvPicPr>
        <p:blipFill rotWithShape="1">
          <a:blip r:embed="rId5">
            <a:alphaModFix/>
          </a:blip>
          <a:srcRect b="0" l="27118" r="21869" t="0"/>
          <a:stretch/>
        </p:blipFill>
        <p:spPr>
          <a:xfrm>
            <a:off x="6347525" y="1028400"/>
            <a:ext cx="2646676" cy="3535500"/>
          </a:xfrm>
          <a:prstGeom prst="rect">
            <a:avLst/>
          </a:prstGeom>
          <a:noFill/>
          <a:ln>
            <a:noFill/>
          </a:ln>
        </p:spPr>
      </p:pic>
      <p:pic>
        <p:nvPicPr>
          <p:cNvPr id="192" name="Google Shape;192;p32"/>
          <p:cNvPicPr preferRelativeResize="0"/>
          <p:nvPr/>
        </p:nvPicPr>
        <p:blipFill rotWithShape="1">
          <a:blip r:embed="rId6">
            <a:alphaModFix/>
          </a:blip>
          <a:srcRect b="12395" l="33201" r="8783" t="21387"/>
          <a:stretch/>
        </p:blipFill>
        <p:spPr>
          <a:xfrm>
            <a:off x="4132175" y="899975"/>
            <a:ext cx="1977500" cy="2257150"/>
          </a:xfrm>
          <a:prstGeom prst="rect">
            <a:avLst/>
          </a:prstGeom>
          <a:noFill/>
          <a:ln>
            <a:noFill/>
          </a:ln>
        </p:spPr>
      </p:pic>
      <p:pic>
        <p:nvPicPr>
          <p:cNvPr id="193" name="Google Shape;193;p32"/>
          <p:cNvPicPr preferRelativeResize="0"/>
          <p:nvPr/>
        </p:nvPicPr>
        <p:blipFill rotWithShape="1">
          <a:blip r:embed="rId7">
            <a:alphaModFix/>
          </a:blip>
          <a:srcRect b="26904" l="12807" r="5043" t="19309"/>
          <a:stretch/>
        </p:blipFill>
        <p:spPr>
          <a:xfrm>
            <a:off x="3369450" y="3157125"/>
            <a:ext cx="3056701" cy="20014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97" name="Shape 197"/>
        <p:cNvGrpSpPr/>
        <p:nvPr/>
      </p:nvGrpSpPr>
      <p:grpSpPr>
        <a:xfrm>
          <a:off x="0" y="0"/>
          <a:ext cx="0" cy="0"/>
          <a:chOff x="0" y="0"/>
          <a:chExt cx="0" cy="0"/>
        </a:xfrm>
      </p:grpSpPr>
      <p:sp>
        <p:nvSpPr>
          <p:cNvPr id="198" name="Google Shape;198;p33"/>
          <p:cNvSpPr txBox="1"/>
          <p:nvPr>
            <p:ph type="ctrTitle"/>
          </p:nvPr>
        </p:nvSpPr>
        <p:spPr>
          <a:xfrm>
            <a:off x="0" y="0"/>
            <a:ext cx="8520600" cy="9585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s">
                <a:solidFill>
                  <a:schemeClr val="lt1"/>
                </a:solidFill>
                <a:highlight>
                  <a:schemeClr val="dk1"/>
                </a:highlight>
              </a:rPr>
              <a:t>Goteo/ Flujo y Reflujo 3D</a:t>
            </a:r>
            <a:endParaRPr>
              <a:solidFill>
                <a:schemeClr val="lt1"/>
              </a:solidFill>
              <a:highlight>
                <a:schemeClr val="dk1"/>
              </a:highlight>
            </a:endParaRPr>
          </a:p>
        </p:txBody>
      </p:sp>
      <p:sp>
        <p:nvSpPr>
          <p:cNvPr id="199" name="Google Shape;199;p3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pic>
        <p:nvPicPr>
          <p:cNvPr id="200" name="Google Shape;200;p33"/>
          <p:cNvPicPr preferRelativeResize="0"/>
          <p:nvPr/>
        </p:nvPicPr>
        <p:blipFill>
          <a:blip r:embed="rId4">
            <a:alphaModFix/>
          </a:blip>
          <a:stretch>
            <a:fillRect/>
          </a:stretch>
        </p:blipFill>
        <p:spPr>
          <a:xfrm>
            <a:off x="478073" y="1187625"/>
            <a:ext cx="2818874" cy="3686225"/>
          </a:xfrm>
          <a:prstGeom prst="rect">
            <a:avLst/>
          </a:prstGeom>
          <a:noFill/>
          <a:ln>
            <a:noFill/>
          </a:ln>
        </p:spPr>
      </p:pic>
      <p:pic>
        <p:nvPicPr>
          <p:cNvPr id="201" name="Google Shape;201;p33"/>
          <p:cNvPicPr preferRelativeResize="0"/>
          <p:nvPr/>
        </p:nvPicPr>
        <p:blipFill>
          <a:blip r:embed="rId5">
            <a:alphaModFix/>
          </a:blip>
          <a:stretch>
            <a:fillRect/>
          </a:stretch>
        </p:blipFill>
        <p:spPr>
          <a:xfrm>
            <a:off x="4018000" y="1849638"/>
            <a:ext cx="4724400" cy="23622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05" name="Shape 205"/>
        <p:cNvGrpSpPr/>
        <p:nvPr/>
      </p:nvGrpSpPr>
      <p:grpSpPr>
        <a:xfrm>
          <a:off x="0" y="0"/>
          <a:ext cx="0" cy="0"/>
          <a:chOff x="0" y="0"/>
          <a:chExt cx="0" cy="0"/>
        </a:xfrm>
      </p:grpSpPr>
      <p:sp>
        <p:nvSpPr>
          <p:cNvPr id="206" name="Google Shape;206;p34"/>
          <p:cNvSpPr txBox="1"/>
          <p:nvPr>
            <p:ph type="ctrTitle"/>
          </p:nvPr>
        </p:nvSpPr>
        <p:spPr>
          <a:xfrm>
            <a:off x="240475" y="0"/>
            <a:ext cx="8520600" cy="12579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s">
                <a:solidFill>
                  <a:schemeClr val="lt1"/>
                </a:solidFill>
                <a:highlight>
                  <a:schemeClr val="dk1"/>
                </a:highlight>
              </a:rPr>
              <a:t>¿Dónde Conseguir Diseños?</a:t>
            </a:r>
            <a:endParaRPr>
              <a:solidFill>
                <a:schemeClr val="lt1"/>
              </a:solidFill>
              <a:highlight>
                <a:schemeClr val="dk1"/>
              </a:highlight>
            </a:endParaRPr>
          </a:p>
        </p:txBody>
      </p:sp>
      <p:sp>
        <p:nvSpPr>
          <p:cNvPr id="207" name="Google Shape;207;p34"/>
          <p:cNvSpPr txBox="1"/>
          <p:nvPr>
            <p:ph idx="1" type="subTitle"/>
          </p:nvPr>
        </p:nvSpPr>
        <p:spPr>
          <a:xfrm>
            <a:off x="311700" y="1425425"/>
            <a:ext cx="8520600" cy="3476700"/>
          </a:xfrm>
          <a:prstGeom prst="rect">
            <a:avLst/>
          </a:prstGeom>
        </p:spPr>
        <p:txBody>
          <a:bodyPr anchorCtr="0" anchor="t" bIns="91425" lIns="91425" spcFirstLastPara="1" rIns="91425" wrap="square" tIns="91425">
            <a:normAutofit lnSpcReduction="20000"/>
          </a:bodyPr>
          <a:lstStyle/>
          <a:p>
            <a:pPr indent="0" lvl="0" marL="0" rtl="0" algn="ctr">
              <a:spcBef>
                <a:spcPts val="0"/>
              </a:spcBef>
              <a:spcAft>
                <a:spcPts val="0"/>
              </a:spcAft>
              <a:buNone/>
            </a:pPr>
            <a:r>
              <a:rPr lang="es">
                <a:solidFill>
                  <a:schemeClr val="lt1"/>
                </a:solidFill>
                <a:highlight>
                  <a:srgbClr val="000000"/>
                </a:highlight>
              </a:rPr>
              <a:t>https://www.printables.com/es</a:t>
            </a:r>
            <a:endParaRPr>
              <a:solidFill>
                <a:schemeClr val="lt1"/>
              </a:solidFill>
              <a:highlight>
                <a:srgbClr val="000000"/>
              </a:highlight>
            </a:endParaRPr>
          </a:p>
          <a:p>
            <a:pPr indent="0" lvl="0" marL="0" rtl="0" algn="ctr">
              <a:spcBef>
                <a:spcPts val="0"/>
              </a:spcBef>
              <a:spcAft>
                <a:spcPts val="0"/>
              </a:spcAft>
              <a:buNone/>
            </a:pPr>
            <a:r>
              <a:rPr lang="es">
                <a:solidFill>
                  <a:schemeClr val="lt1"/>
                </a:solidFill>
                <a:highlight>
                  <a:srgbClr val="000000"/>
                </a:highlight>
              </a:rPr>
              <a:t>https://www.myminifactory.com/</a:t>
            </a:r>
            <a:endParaRPr>
              <a:solidFill>
                <a:schemeClr val="lt1"/>
              </a:solidFill>
              <a:highlight>
                <a:srgbClr val="000000"/>
              </a:highlight>
            </a:endParaRPr>
          </a:p>
          <a:p>
            <a:pPr indent="0" lvl="0" marL="0" rtl="0" algn="ctr">
              <a:spcBef>
                <a:spcPts val="0"/>
              </a:spcBef>
              <a:spcAft>
                <a:spcPts val="0"/>
              </a:spcAft>
              <a:buNone/>
            </a:pPr>
            <a:r>
              <a:rPr lang="es">
                <a:solidFill>
                  <a:schemeClr val="lt1"/>
                </a:solidFill>
                <a:highlight>
                  <a:srgbClr val="000000"/>
                </a:highlight>
              </a:rPr>
              <a:t>https://cults3d.com/es</a:t>
            </a:r>
            <a:endParaRPr>
              <a:solidFill>
                <a:schemeClr val="lt1"/>
              </a:solidFill>
              <a:highlight>
                <a:srgbClr val="000000"/>
              </a:highlight>
            </a:endParaRPr>
          </a:p>
          <a:p>
            <a:pPr indent="0" lvl="0" marL="0" rtl="0" algn="ctr">
              <a:spcBef>
                <a:spcPts val="0"/>
              </a:spcBef>
              <a:spcAft>
                <a:spcPts val="0"/>
              </a:spcAft>
              <a:buNone/>
            </a:pPr>
            <a:r>
              <a:rPr lang="es" u="sng">
                <a:solidFill>
                  <a:schemeClr val="hlink"/>
                </a:solidFill>
                <a:highlight>
                  <a:srgbClr val="000000"/>
                </a:highlight>
                <a:hlinkClick r:id="rId4"/>
              </a:rPr>
              <a:t>https://www.thingiverse.com/</a:t>
            </a:r>
            <a:endParaRPr>
              <a:solidFill>
                <a:schemeClr val="lt1"/>
              </a:solidFill>
              <a:highlight>
                <a:srgbClr val="000000"/>
              </a:highlight>
            </a:endParaRPr>
          </a:p>
          <a:p>
            <a:pPr indent="0" lvl="0" marL="0" rtl="0" algn="ctr">
              <a:spcBef>
                <a:spcPts val="0"/>
              </a:spcBef>
              <a:spcAft>
                <a:spcPts val="0"/>
              </a:spcAft>
              <a:buNone/>
            </a:pPr>
            <a:r>
              <a:rPr lang="es">
                <a:solidFill>
                  <a:schemeClr val="lt1"/>
                </a:solidFill>
                <a:highlight>
                  <a:srgbClr val="000000"/>
                </a:highlight>
              </a:rPr>
              <a:t>https://makerworld.com/</a:t>
            </a:r>
            <a:endParaRPr>
              <a:solidFill>
                <a:schemeClr val="lt1"/>
              </a:solidFill>
              <a:highlight>
                <a:srgbClr val="000000"/>
              </a:highlight>
            </a:endParaRPr>
          </a:p>
          <a:p>
            <a:pPr indent="0" lvl="0" marL="0" rtl="0" algn="ctr">
              <a:spcBef>
                <a:spcPts val="0"/>
              </a:spcBef>
              <a:spcAft>
                <a:spcPts val="0"/>
              </a:spcAft>
              <a:buNone/>
            </a:pPr>
            <a:r>
              <a:t/>
            </a:r>
            <a:endParaRPr>
              <a:solidFill>
                <a:schemeClr val="lt1"/>
              </a:solidFill>
              <a:highlight>
                <a:srgbClr val="000000"/>
              </a:highlight>
            </a:endParaRPr>
          </a:p>
          <a:p>
            <a:pPr indent="0" lvl="0" marL="0" rtl="0" algn="ctr">
              <a:spcBef>
                <a:spcPts val="0"/>
              </a:spcBef>
              <a:spcAft>
                <a:spcPts val="0"/>
              </a:spcAft>
              <a:buNone/>
            </a:pPr>
            <a:r>
              <a:rPr lang="es">
                <a:solidFill>
                  <a:schemeClr val="lt1"/>
                </a:solidFill>
                <a:highlight>
                  <a:srgbClr val="000000"/>
                </a:highlight>
              </a:rPr>
              <a:t>Vectorizando imágenes</a:t>
            </a:r>
            <a:endParaRPr>
              <a:solidFill>
                <a:schemeClr val="lt1"/>
              </a:solidFill>
              <a:highlight>
                <a:srgbClr val="000000"/>
              </a:highlight>
            </a:endParaRPr>
          </a:p>
          <a:p>
            <a:pPr indent="0" lvl="0" marL="0" rtl="0" algn="ctr">
              <a:spcBef>
                <a:spcPts val="0"/>
              </a:spcBef>
              <a:spcAft>
                <a:spcPts val="0"/>
              </a:spcAft>
              <a:buNone/>
            </a:pPr>
            <a:r>
              <a:rPr lang="es" u="sng">
                <a:solidFill>
                  <a:schemeClr val="hlink"/>
                </a:solidFill>
                <a:highlight>
                  <a:srgbClr val="000000"/>
                </a:highlight>
                <a:hlinkClick r:id="rId5"/>
              </a:rPr>
              <a:t>https://vectorizer.com/es</a:t>
            </a:r>
            <a:endParaRPr>
              <a:solidFill>
                <a:schemeClr val="lt1"/>
              </a:solidFill>
              <a:highlight>
                <a:srgbClr val="000000"/>
              </a:highlight>
            </a:endParaRPr>
          </a:p>
          <a:p>
            <a:pPr indent="0" lvl="0" marL="0" rtl="0" algn="ctr">
              <a:spcBef>
                <a:spcPts val="0"/>
              </a:spcBef>
              <a:spcAft>
                <a:spcPts val="0"/>
              </a:spcAft>
              <a:buNone/>
            </a:pPr>
            <a:r>
              <a:rPr lang="es">
                <a:solidFill>
                  <a:schemeClr val="lt1"/>
                </a:solidFill>
                <a:highlight>
                  <a:srgbClr val="000000"/>
                </a:highlight>
              </a:rPr>
              <a:t>canva</a:t>
            </a:r>
            <a:endParaRPr>
              <a:solidFill>
                <a:schemeClr val="lt1"/>
              </a:solidFill>
              <a:highlight>
                <a:srgbClr val="000000"/>
              </a:highlight>
            </a:endParaRPr>
          </a:p>
        </p:txBody>
      </p:sp>
      <p:pic>
        <p:nvPicPr>
          <p:cNvPr id="208" name="Google Shape;208;p34" title="video_2024-04-09_23-50-10.mp4">
            <a:hlinkClick r:id="rId6"/>
          </p:cNvPr>
          <p:cNvPicPr preferRelativeResize="0"/>
          <p:nvPr/>
        </p:nvPicPr>
        <p:blipFill>
          <a:blip r:embed="rId7">
            <a:alphaModFix/>
          </a:blip>
          <a:stretch>
            <a:fillRect/>
          </a:stretch>
        </p:blipFill>
        <p:spPr>
          <a:xfrm>
            <a:off x="6829900" y="3407925"/>
            <a:ext cx="2314100" cy="17355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8"/>
                                        </p:tgtEl>
                                        <p:attrNameLst>
                                          <p:attrName>style.visibility</p:attrName>
                                        </p:attrNameLst>
                                      </p:cBhvr>
                                      <p:to>
                                        <p:strVal val="visible"/>
                                      </p:to>
                                    </p:set>
                                    <p:animEffect filter="fade" transition="in">
                                      <p:cBhvr>
                                        <p:cTn dur="1000"/>
                                        <p:tgtEl>
                                          <p:spTgt spid="2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12" name="Shape 212"/>
        <p:cNvGrpSpPr/>
        <p:nvPr/>
      </p:nvGrpSpPr>
      <p:grpSpPr>
        <a:xfrm>
          <a:off x="0" y="0"/>
          <a:ext cx="0" cy="0"/>
          <a:chOff x="0" y="0"/>
          <a:chExt cx="0" cy="0"/>
        </a:xfrm>
      </p:grpSpPr>
      <p:sp>
        <p:nvSpPr>
          <p:cNvPr id="213" name="Google Shape;213;p35"/>
          <p:cNvSpPr txBox="1"/>
          <p:nvPr>
            <p:ph type="ctrTitle"/>
          </p:nvPr>
        </p:nvSpPr>
        <p:spPr>
          <a:xfrm>
            <a:off x="112225" y="0"/>
            <a:ext cx="8520600" cy="9300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s">
                <a:solidFill>
                  <a:schemeClr val="lt1"/>
                </a:solidFill>
                <a:highlight>
                  <a:schemeClr val="dk1"/>
                </a:highlight>
              </a:rPr>
              <a:t>Solución nutritiva</a:t>
            </a:r>
            <a:endParaRPr>
              <a:solidFill>
                <a:schemeClr val="lt1"/>
              </a:solidFill>
              <a:highlight>
                <a:schemeClr val="dk1"/>
              </a:highlight>
            </a:endParaRPr>
          </a:p>
        </p:txBody>
      </p:sp>
      <p:sp>
        <p:nvSpPr>
          <p:cNvPr id="214" name="Google Shape;214;p35"/>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pic>
        <p:nvPicPr>
          <p:cNvPr id="215" name="Google Shape;215;p35"/>
          <p:cNvPicPr preferRelativeResize="0"/>
          <p:nvPr/>
        </p:nvPicPr>
        <p:blipFill>
          <a:blip r:embed="rId4">
            <a:alphaModFix/>
          </a:blip>
          <a:stretch>
            <a:fillRect/>
          </a:stretch>
        </p:blipFill>
        <p:spPr>
          <a:xfrm>
            <a:off x="152400" y="1082400"/>
            <a:ext cx="3243875" cy="1856757"/>
          </a:xfrm>
          <a:prstGeom prst="rect">
            <a:avLst/>
          </a:prstGeom>
          <a:noFill/>
          <a:ln>
            <a:noFill/>
          </a:ln>
        </p:spPr>
      </p:pic>
      <p:pic>
        <p:nvPicPr>
          <p:cNvPr id="216" name="Google Shape;216;p35"/>
          <p:cNvPicPr preferRelativeResize="0"/>
          <p:nvPr/>
        </p:nvPicPr>
        <p:blipFill>
          <a:blip r:embed="rId5">
            <a:alphaModFix/>
          </a:blip>
          <a:stretch>
            <a:fillRect/>
          </a:stretch>
        </p:blipFill>
        <p:spPr>
          <a:xfrm>
            <a:off x="3396276" y="1909851"/>
            <a:ext cx="5747725" cy="32357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20" name="Shape 220"/>
        <p:cNvGrpSpPr/>
        <p:nvPr/>
      </p:nvGrpSpPr>
      <p:grpSpPr>
        <a:xfrm>
          <a:off x="0" y="0"/>
          <a:ext cx="0" cy="0"/>
          <a:chOff x="0" y="0"/>
          <a:chExt cx="0" cy="0"/>
        </a:xfrm>
      </p:grpSpPr>
      <p:pic>
        <p:nvPicPr>
          <p:cNvPr id="221" name="Google Shape;221;p36"/>
          <p:cNvPicPr preferRelativeResize="0"/>
          <p:nvPr/>
        </p:nvPicPr>
        <p:blipFill>
          <a:blip r:embed="rId4">
            <a:alphaModFix/>
          </a:blip>
          <a:stretch>
            <a:fillRect/>
          </a:stretch>
        </p:blipFill>
        <p:spPr>
          <a:xfrm>
            <a:off x="26" y="25"/>
            <a:ext cx="9144000" cy="51435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25" name="Shape 225"/>
        <p:cNvGrpSpPr/>
        <p:nvPr/>
      </p:nvGrpSpPr>
      <p:grpSpPr>
        <a:xfrm>
          <a:off x="0" y="0"/>
          <a:ext cx="0" cy="0"/>
          <a:chOff x="0" y="0"/>
          <a:chExt cx="0" cy="0"/>
        </a:xfrm>
      </p:grpSpPr>
      <p:sp>
        <p:nvSpPr>
          <p:cNvPr id="226" name="Google Shape;226;p37"/>
          <p:cNvSpPr txBox="1"/>
          <p:nvPr>
            <p:ph type="ctrTitle"/>
          </p:nvPr>
        </p:nvSpPr>
        <p:spPr>
          <a:xfrm>
            <a:off x="0" y="57600"/>
            <a:ext cx="8520600" cy="12294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s">
                <a:solidFill>
                  <a:schemeClr val="lt1"/>
                </a:solidFill>
                <a:highlight>
                  <a:schemeClr val="dk1"/>
                </a:highlight>
              </a:rPr>
              <a:t>Fórmula A+B</a:t>
            </a:r>
            <a:endParaRPr>
              <a:solidFill>
                <a:schemeClr val="lt1"/>
              </a:solidFill>
              <a:highlight>
                <a:schemeClr val="dk1"/>
              </a:highlight>
            </a:endParaRPr>
          </a:p>
        </p:txBody>
      </p:sp>
      <p:sp>
        <p:nvSpPr>
          <p:cNvPr id="227" name="Google Shape;227;p37"/>
          <p:cNvSpPr txBox="1"/>
          <p:nvPr>
            <p:ph idx="1" type="subTitle"/>
          </p:nvPr>
        </p:nvSpPr>
        <p:spPr>
          <a:xfrm>
            <a:off x="3576250" y="1354175"/>
            <a:ext cx="5628000" cy="36903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s" sz="3300">
                <a:solidFill>
                  <a:schemeClr val="lt1"/>
                </a:solidFill>
                <a:highlight>
                  <a:schemeClr val="dk1"/>
                </a:highlight>
              </a:rPr>
              <a:t>Pros:Ya está preparada, sólo es mantener las proporciones de la etiqueta</a:t>
            </a:r>
            <a:endParaRPr sz="3300">
              <a:solidFill>
                <a:schemeClr val="lt1"/>
              </a:solidFill>
              <a:highlight>
                <a:schemeClr val="dk1"/>
              </a:highlight>
            </a:endParaRPr>
          </a:p>
          <a:p>
            <a:pPr indent="0" lvl="0" marL="0" rtl="0" algn="ctr">
              <a:spcBef>
                <a:spcPts val="0"/>
              </a:spcBef>
              <a:spcAft>
                <a:spcPts val="0"/>
              </a:spcAft>
              <a:buNone/>
            </a:pPr>
            <a:r>
              <a:rPr lang="es" sz="3300">
                <a:solidFill>
                  <a:schemeClr val="lt1"/>
                </a:solidFill>
                <a:highlight>
                  <a:schemeClr val="dk1"/>
                </a:highlight>
              </a:rPr>
              <a:t>Contras: No podemos corregir nuestras fórmulas, Precio</a:t>
            </a:r>
            <a:endParaRPr sz="3300">
              <a:solidFill>
                <a:schemeClr val="lt1"/>
              </a:solidFill>
              <a:highlight>
                <a:schemeClr val="dk1"/>
              </a:highlight>
            </a:endParaRPr>
          </a:p>
        </p:txBody>
      </p:sp>
      <p:pic>
        <p:nvPicPr>
          <p:cNvPr id="228" name="Google Shape;228;p37"/>
          <p:cNvPicPr preferRelativeResize="0"/>
          <p:nvPr/>
        </p:nvPicPr>
        <p:blipFill>
          <a:blip r:embed="rId4">
            <a:alphaModFix/>
          </a:blip>
          <a:stretch>
            <a:fillRect/>
          </a:stretch>
        </p:blipFill>
        <p:spPr>
          <a:xfrm>
            <a:off x="152400" y="1439400"/>
            <a:ext cx="3271451" cy="3271451"/>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32" name="Shape 232"/>
        <p:cNvGrpSpPr/>
        <p:nvPr/>
      </p:nvGrpSpPr>
      <p:grpSpPr>
        <a:xfrm>
          <a:off x="0" y="0"/>
          <a:ext cx="0" cy="0"/>
          <a:chOff x="0" y="0"/>
          <a:chExt cx="0" cy="0"/>
        </a:xfrm>
      </p:grpSpPr>
      <p:sp>
        <p:nvSpPr>
          <p:cNvPr id="233" name="Google Shape;233;p38"/>
          <p:cNvSpPr txBox="1"/>
          <p:nvPr>
            <p:ph type="ctrTitle"/>
          </p:nvPr>
        </p:nvSpPr>
        <p:spPr>
          <a:xfrm>
            <a:off x="83725" y="0"/>
            <a:ext cx="8520600" cy="9729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s">
                <a:solidFill>
                  <a:schemeClr val="lt1"/>
                </a:solidFill>
                <a:highlight>
                  <a:schemeClr val="dk1"/>
                </a:highlight>
              </a:rPr>
              <a:t>Otros minerales</a:t>
            </a:r>
            <a:endParaRPr>
              <a:solidFill>
                <a:schemeClr val="lt1"/>
              </a:solidFill>
              <a:highlight>
                <a:schemeClr val="dk1"/>
              </a:highlight>
            </a:endParaRPr>
          </a:p>
        </p:txBody>
      </p:sp>
      <p:sp>
        <p:nvSpPr>
          <p:cNvPr id="234" name="Google Shape;234;p38"/>
          <p:cNvSpPr txBox="1"/>
          <p:nvPr>
            <p:ph idx="1" type="subTitle"/>
          </p:nvPr>
        </p:nvSpPr>
        <p:spPr>
          <a:xfrm>
            <a:off x="5001050" y="827000"/>
            <a:ext cx="3831300" cy="43164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s">
                <a:solidFill>
                  <a:schemeClr val="lt1"/>
                </a:solidFill>
                <a:highlight>
                  <a:schemeClr val="dk1"/>
                </a:highlight>
              </a:rPr>
              <a:t>Mg Magnesio</a:t>
            </a:r>
            <a:endParaRPr>
              <a:solidFill>
                <a:schemeClr val="lt1"/>
              </a:solidFill>
              <a:highlight>
                <a:schemeClr val="dk1"/>
              </a:highlight>
            </a:endParaRPr>
          </a:p>
          <a:p>
            <a:pPr indent="0" lvl="0" marL="0" rtl="0" algn="ctr">
              <a:spcBef>
                <a:spcPts val="0"/>
              </a:spcBef>
              <a:spcAft>
                <a:spcPts val="0"/>
              </a:spcAft>
              <a:buNone/>
            </a:pPr>
            <a:r>
              <a:rPr lang="es">
                <a:solidFill>
                  <a:schemeClr val="lt1"/>
                </a:solidFill>
                <a:highlight>
                  <a:schemeClr val="dk1"/>
                </a:highlight>
              </a:rPr>
              <a:t>Fe Hierro</a:t>
            </a:r>
            <a:endParaRPr>
              <a:solidFill>
                <a:schemeClr val="lt1"/>
              </a:solidFill>
              <a:highlight>
                <a:schemeClr val="dk1"/>
              </a:highlight>
            </a:endParaRPr>
          </a:p>
          <a:p>
            <a:pPr indent="0" lvl="0" marL="0" rtl="0" algn="ctr">
              <a:spcBef>
                <a:spcPts val="0"/>
              </a:spcBef>
              <a:spcAft>
                <a:spcPts val="0"/>
              </a:spcAft>
              <a:buNone/>
            </a:pPr>
            <a:r>
              <a:rPr lang="es">
                <a:solidFill>
                  <a:schemeClr val="lt1"/>
                </a:solidFill>
                <a:highlight>
                  <a:schemeClr val="dk1"/>
                </a:highlight>
              </a:rPr>
              <a:t>Mn Manganeso</a:t>
            </a:r>
            <a:endParaRPr>
              <a:solidFill>
                <a:schemeClr val="lt1"/>
              </a:solidFill>
              <a:highlight>
                <a:schemeClr val="dk1"/>
              </a:highlight>
            </a:endParaRPr>
          </a:p>
          <a:p>
            <a:pPr indent="0" lvl="0" marL="0" rtl="0" algn="ctr">
              <a:spcBef>
                <a:spcPts val="0"/>
              </a:spcBef>
              <a:spcAft>
                <a:spcPts val="0"/>
              </a:spcAft>
              <a:buNone/>
            </a:pPr>
            <a:r>
              <a:rPr lang="es">
                <a:solidFill>
                  <a:schemeClr val="lt1"/>
                </a:solidFill>
                <a:highlight>
                  <a:schemeClr val="dk1"/>
                </a:highlight>
              </a:rPr>
              <a:t>Cu Cobre</a:t>
            </a:r>
            <a:endParaRPr>
              <a:solidFill>
                <a:schemeClr val="lt1"/>
              </a:solidFill>
              <a:highlight>
                <a:schemeClr val="dk1"/>
              </a:highlight>
            </a:endParaRPr>
          </a:p>
          <a:p>
            <a:pPr indent="0" lvl="0" marL="0" rtl="0" algn="ctr">
              <a:spcBef>
                <a:spcPts val="0"/>
              </a:spcBef>
              <a:spcAft>
                <a:spcPts val="0"/>
              </a:spcAft>
              <a:buNone/>
            </a:pPr>
            <a:r>
              <a:rPr lang="es">
                <a:solidFill>
                  <a:schemeClr val="lt1"/>
                </a:solidFill>
                <a:highlight>
                  <a:schemeClr val="dk1"/>
                </a:highlight>
              </a:rPr>
              <a:t>Zn Zinc</a:t>
            </a:r>
            <a:endParaRPr>
              <a:solidFill>
                <a:schemeClr val="lt1"/>
              </a:solidFill>
              <a:highlight>
                <a:schemeClr val="dk1"/>
              </a:highlight>
            </a:endParaRPr>
          </a:p>
          <a:p>
            <a:pPr indent="0" lvl="0" marL="0" rtl="0" algn="ctr">
              <a:spcBef>
                <a:spcPts val="0"/>
              </a:spcBef>
              <a:spcAft>
                <a:spcPts val="0"/>
              </a:spcAft>
              <a:buNone/>
            </a:pPr>
            <a:r>
              <a:rPr lang="es">
                <a:solidFill>
                  <a:schemeClr val="lt1"/>
                </a:solidFill>
                <a:highlight>
                  <a:schemeClr val="dk1"/>
                </a:highlight>
              </a:rPr>
              <a:t>B Boro</a:t>
            </a:r>
            <a:endParaRPr>
              <a:solidFill>
                <a:schemeClr val="lt1"/>
              </a:solidFill>
              <a:highlight>
                <a:schemeClr val="dk1"/>
              </a:highlight>
            </a:endParaRPr>
          </a:p>
          <a:p>
            <a:pPr indent="0" lvl="0" marL="0" rtl="0" algn="ctr">
              <a:spcBef>
                <a:spcPts val="0"/>
              </a:spcBef>
              <a:spcAft>
                <a:spcPts val="0"/>
              </a:spcAft>
              <a:buNone/>
            </a:pPr>
            <a:r>
              <a:rPr lang="es">
                <a:solidFill>
                  <a:schemeClr val="lt1"/>
                </a:solidFill>
                <a:highlight>
                  <a:schemeClr val="dk1"/>
                </a:highlight>
              </a:rPr>
              <a:t>Ca Calcio</a:t>
            </a:r>
            <a:endParaRPr>
              <a:solidFill>
                <a:schemeClr val="lt1"/>
              </a:solidFill>
              <a:highlight>
                <a:schemeClr val="dk1"/>
              </a:highlight>
            </a:endParaRPr>
          </a:p>
          <a:p>
            <a:pPr indent="0" lvl="0" marL="0" rtl="0" algn="ctr">
              <a:spcBef>
                <a:spcPts val="0"/>
              </a:spcBef>
              <a:spcAft>
                <a:spcPts val="0"/>
              </a:spcAft>
              <a:buNone/>
            </a:pPr>
            <a:r>
              <a:rPr lang="es">
                <a:solidFill>
                  <a:schemeClr val="lt1"/>
                </a:solidFill>
                <a:highlight>
                  <a:schemeClr val="dk1"/>
                </a:highlight>
              </a:rPr>
              <a:t>Mb Molibdeno</a:t>
            </a:r>
            <a:endParaRPr>
              <a:solidFill>
                <a:schemeClr val="lt1"/>
              </a:solidFill>
              <a:highlight>
                <a:schemeClr val="dk1"/>
              </a:highlight>
            </a:endParaRPr>
          </a:p>
        </p:txBody>
      </p:sp>
      <p:pic>
        <p:nvPicPr>
          <p:cNvPr id="235" name="Google Shape;235;p38"/>
          <p:cNvPicPr preferRelativeResize="0"/>
          <p:nvPr/>
        </p:nvPicPr>
        <p:blipFill>
          <a:blip r:embed="rId4">
            <a:alphaModFix/>
          </a:blip>
          <a:stretch>
            <a:fillRect/>
          </a:stretch>
        </p:blipFill>
        <p:spPr>
          <a:xfrm>
            <a:off x="451625" y="1050638"/>
            <a:ext cx="4549425" cy="386912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39" name="Shape 239"/>
        <p:cNvGrpSpPr/>
        <p:nvPr/>
      </p:nvGrpSpPr>
      <p:grpSpPr>
        <a:xfrm>
          <a:off x="0" y="0"/>
          <a:ext cx="0" cy="0"/>
          <a:chOff x="0" y="0"/>
          <a:chExt cx="0" cy="0"/>
        </a:xfrm>
      </p:grpSpPr>
      <p:pic>
        <p:nvPicPr>
          <p:cNvPr id="240" name="Google Shape;240;p39"/>
          <p:cNvPicPr preferRelativeResize="0"/>
          <p:nvPr/>
        </p:nvPicPr>
        <p:blipFill>
          <a:blip r:embed="rId4">
            <a:alphaModFix/>
          </a:blip>
          <a:stretch>
            <a:fillRect/>
          </a:stretch>
        </p:blipFill>
        <p:spPr>
          <a:xfrm>
            <a:off x="5171880" y="1464380"/>
            <a:ext cx="3334175" cy="3281075"/>
          </a:xfrm>
          <a:prstGeom prst="rect">
            <a:avLst/>
          </a:prstGeom>
          <a:noFill/>
          <a:ln>
            <a:noFill/>
          </a:ln>
        </p:spPr>
      </p:pic>
      <p:sp>
        <p:nvSpPr>
          <p:cNvPr id="241" name="Google Shape;241;p39"/>
          <p:cNvSpPr txBox="1"/>
          <p:nvPr/>
        </p:nvSpPr>
        <p:spPr>
          <a:xfrm>
            <a:off x="341975" y="399475"/>
            <a:ext cx="4230000" cy="43713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Clr>
                <a:schemeClr val="dk1"/>
              </a:buClr>
              <a:buSzPts val="1100"/>
              <a:buFont typeface="Arial"/>
              <a:buNone/>
            </a:pPr>
            <a:r>
              <a:rPr lang="es" sz="2866">
                <a:solidFill>
                  <a:schemeClr val="lt1"/>
                </a:solidFill>
                <a:highlight>
                  <a:schemeClr val="dk1"/>
                </a:highlight>
              </a:rPr>
              <a:t>Nutriente	Periodo A	Periodo B</a:t>
            </a:r>
            <a:endParaRPr sz="2866">
              <a:solidFill>
                <a:schemeClr val="lt1"/>
              </a:solidFill>
              <a:highlight>
                <a:schemeClr val="dk1"/>
              </a:highlight>
            </a:endParaRPr>
          </a:p>
          <a:p>
            <a:pPr indent="0" lvl="0" marL="0" rtl="0" algn="l">
              <a:spcBef>
                <a:spcPts val="0"/>
              </a:spcBef>
              <a:spcAft>
                <a:spcPts val="0"/>
              </a:spcAft>
              <a:buClr>
                <a:schemeClr val="dk1"/>
              </a:buClr>
              <a:buSzPts val="1100"/>
              <a:buFont typeface="Arial"/>
              <a:buNone/>
            </a:pPr>
            <a:r>
              <a:rPr lang="es" sz="2866">
                <a:solidFill>
                  <a:schemeClr val="lt1"/>
                </a:solidFill>
                <a:highlight>
                  <a:schemeClr val="dk1"/>
                </a:highlight>
              </a:rPr>
              <a:t>N	113    </a:t>
            </a:r>
            <a:r>
              <a:rPr lang="es" sz="2866">
                <a:solidFill>
                  <a:schemeClr val="lt1"/>
                </a:solidFill>
                <a:highlight>
                  <a:srgbClr val="FF0000"/>
                </a:highlight>
              </a:rPr>
              <a:t>144</a:t>
            </a:r>
            <a:endParaRPr sz="2866">
              <a:solidFill>
                <a:schemeClr val="lt1"/>
              </a:solidFill>
              <a:highlight>
                <a:srgbClr val="FF0000"/>
              </a:highlight>
            </a:endParaRPr>
          </a:p>
          <a:p>
            <a:pPr indent="0" lvl="0" marL="0" rtl="0" algn="l">
              <a:spcBef>
                <a:spcPts val="0"/>
              </a:spcBef>
              <a:spcAft>
                <a:spcPts val="0"/>
              </a:spcAft>
              <a:buClr>
                <a:schemeClr val="dk1"/>
              </a:buClr>
              <a:buSzPts val="1100"/>
              <a:buFont typeface="Arial"/>
              <a:buNone/>
            </a:pPr>
            <a:r>
              <a:rPr lang="es" sz="2866">
                <a:solidFill>
                  <a:schemeClr val="lt1"/>
                </a:solidFill>
                <a:highlight>
                  <a:schemeClr val="dk1"/>
                </a:highlight>
              </a:rPr>
              <a:t>P	62       62</a:t>
            </a:r>
            <a:endParaRPr sz="2866">
              <a:solidFill>
                <a:schemeClr val="lt1"/>
              </a:solidFill>
              <a:highlight>
                <a:schemeClr val="dk1"/>
              </a:highlight>
            </a:endParaRPr>
          </a:p>
          <a:p>
            <a:pPr indent="0" lvl="0" marL="0" rtl="0" algn="l">
              <a:spcBef>
                <a:spcPts val="0"/>
              </a:spcBef>
              <a:spcAft>
                <a:spcPts val="0"/>
              </a:spcAft>
              <a:buClr>
                <a:schemeClr val="dk1"/>
              </a:buClr>
              <a:buSzPts val="1100"/>
              <a:buFont typeface="Arial"/>
              <a:buNone/>
            </a:pPr>
            <a:r>
              <a:rPr lang="es" sz="2866">
                <a:solidFill>
                  <a:schemeClr val="lt1"/>
                </a:solidFill>
                <a:highlight>
                  <a:schemeClr val="dk1"/>
                </a:highlight>
              </a:rPr>
              <a:t>K	199    199</a:t>
            </a:r>
            <a:endParaRPr sz="2866">
              <a:solidFill>
                <a:schemeClr val="lt1"/>
              </a:solidFill>
              <a:highlight>
                <a:schemeClr val="dk1"/>
              </a:highlight>
            </a:endParaRPr>
          </a:p>
          <a:p>
            <a:pPr indent="0" lvl="0" marL="0" rtl="0" algn="l">
              <a:spcBef>
                <a:spcPts val="0"/>
              </a:spcBef>
              <a:spcAft>
                <a:spcPts val="0"/>
              </a:spcAft>
              <a:buClr>
                <a:schemeClr val="dk1"/>
              </a:buClr>
              <a:buSzPts val="1100"/>
              <a:buFont typeface="Arial"/>
              <a:buNone/>
            </a:pPr>
            <a:r>
              <a:rPr lang="es" sz="2866">
                <a:solidFill>
                  <a:schemeClr val="lt1"/>
                </a:solidFill>
                <a:highlight>
                  <a:schemeClr val="dk1"/>
                </a:highlight>
              </a:rPr>
              <a:t>Mg	50   50</a:t>
            </a:r>
            <a:endParaRPr sz="2866">
              <a:solidFill>
                <a:schemeClr val="lt1"/>
              </a:solidFill>
              <a:highlight>
                <a:schemeClr val="dk1"/>
              </a:highlight>
            </a:endParaRPr>
          </a:p>
          <a:p>
            <a:pPr indent="0" lvl="0" marL="0" rtl="0" algn="l">
              <a:spcBef>
                <a:spcPts val="0"/>
              </a:spcBef>
              <a:spcAft>
                <a:spcPts val="0"/>
              </a:spcAft>
              <a:buClr>
                <a:schemeClr val="dk1"/>
              </a:buClr>
              <a:buSzPts val="1100"/>
              <a:buFont typeface="Arial"/>
              <a:buNone/>
            </a:pPr>
            <a:r>
              <a:rPr lang="es" sz="2866">
                <a:solidFill>
                  <a:schemeClr val="lt1"/>
                </a:solidFill>
                <a:highlight>
                  <a:schemeClr val="dk1"/>
                </a:highlight>
              </a:rPr>
              <a:t>Ca	122	</a:t>
            </a:r>
            <a:r>
              <a:rPr lang="es" sz="2866">
                <a:solidFill>
                  <a:schemeClr val="lt1"/>
                </a:solidFill>
                <a:highlight>
                  <a:srgbClr val="FF0000"/>
                </a:highlight>
              </a:rPr>
              <a:t>165</a:t>
            </a:r>
            <a:endParaRPr sz="2866">
              <a:solidFill>
                <a:schemeClr val="lt1"/>
              </a:solidFill>
              <a:highlight>
                <a:srgbClr val="FF0000"/>
              </a:highlight>
            </a:endParaRPr>
          </a:p>
          <a:p>
            <a:pPr indent="0" lvl="0" marL="0" rtl="0" algn="l">
              <a:spcBef>
                <a:spcPts val="0"/>
              </a:spcBef>
              <a:spcAft>
                <a:spcPts val="0"/>
              </a:spcAft>
              <a:buClr>
                <a:schemeClr val="dk1"/>
              </a:buClr>
              <a:buSzPts val="1100"/>
              <a:buFont typeface="Arial"/>
              <a:buNone/>
            </a:pPr>
            <a:r>
              <a:rPr lang="es" sz="2866">
                <a:solidFill>
                  <a:schemeClr val="lt1"/>
                </a:solidFill>
                <a:highlight>
                  <a:schemeClr val="dk1"/>
                </a:highlight>
              </a:rPr>
              <a:t>Fe	2.5   2.5</a:t>
            </a:r>
            <a:endParaRPr sz="2866">
              <a:solidFill>
                <a:schemeClr val="lt1"/>
              </a:solidFill>
              <a:highlight>
                <a:schemeClr val="dk1"/>
              </a:highlight>
            </a:endParaRPr>
          </a:p>
          <a:p>
            <a:pPr indent="0" lvl="0" marL="0" rtl="0" algn="l">
              <a:spcBef>
                <a:spcPts val="0"/>
              </a:spcBef>
              <a:spcAft>
                <a:spcPts val="0"/>
              </a:spcAft>
              <a:buClr>
                <a:schemeClr val="dk1"/>
              </a:buClr>
              <a:buSzPts val="1100"/>
              <a:buFont typeface="Arial"/>
              <a:buNone/>
            </a:pPr>
            <a:r>
              <a:rPr lang="es" sz="2866">
                <a:solidFill>
                  <a:schemeClr val="lt1"/>
                </a:solidFill>
                <a:highlight>
                  <a:schemeClr val="dk1"/>
                </a:highlight>
              </a:rPr>
              <a:t>En partes por mg/L</a:t>
            </a:r>
            <a:endParaRPr sz="2866">
              <a:solidFill>
                <a:schemeClr val="lt1"/>
              </a:solidFill>
              <a:highlight>
                <a:schemeClr val="dk1"/>
              </a:highlight>
            </a:endParaRPr>
          </a:p>
          <a:p>
            <a:pPr indent="0" lvl="0" marL="0" rtl="0" algn="l">
              <a:spcBef>
                <a:spcPts val="0"/>
              </a:spcBef>
              <a:spcAft>
                <a:spcPts val="0"/>
              </a:spcAft>
              <a:buNone/>
            </a:pPr>
            <a:r>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45" name="Shape 245"/>
        <p:cNvGrpSpPr/>
        <p:nvPr/>
      </p:nvGrpSpPr>
      <p:grpSpPr>
        <a:xfrm>
          <a:off x="0" y="0"/>
          <a:ext cx="0" cy="0"/>
          <a:chOff x="0" y="0"/>
          <a:chExt cx="0" cy="0"/>
        </a:xfrm>
      </p:grpSpPr>
      <p:sp>
        <p:nvSpPr>
          <p:cNvPr id="246" name="Google Shape;246;p40"/>
          <p:cNvSpPr txBox="1"/>
          <p:nvPr>
            <p:ph type="ctrTitle"/>
          </p:nvPr>
        </p:nvSpPr>
        <p:spPr>
          <a:xfrm>
            <a:off x="154975" y="263550"/>
            <a:ext cx="8520600" cy="23082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s" sz="3644">
                <a:solidFill>
                  <a:schemeClr val="lt1"/>
                </a:solidFill>
                <a:highlight>
                  <a:schemeClr val="dk1"/>
                </a:highlight>
              </a:rPr>
              <a:t>Periodo A es desde germinación hasta que aparecen los frutos </a:t>
            </a:r>
            <a:endParaRPr sz="3644">
              <a:solidFill>
                <a:schemeClr val="lt1"/>
              </a:solidFill>
              <a:highlight>
                <a:schemeClr val="dk1"/>
              </a:highlight>
            </a:endParaRPr>
          </a:p>
          <a:p>
            <a:pPr indent="0" lvl="0" marL="0" rtl="0" algn="ctr">
              <a:spcBef>
                <a:spcPts val="0"/>
              </a:spcBef>
              <a:spcAft>
                <a:spcPts val="0"/>
              </a:spcAft>
              <a:buNone/>
            </a:pPr>
            <a:r>
              <a:rPr lang="es" sz="3644">
                <a:solidFill>
                  <a:schemeClr val="lt1"/>
                </a:solidFill>
                <a:highlight>
                  <a:schemeClr val="dk1"/>
                </a:highlight>
              </a:rPr>
              <a:t>Periodo B es desde que aparecen las flores hasta su recogida</a:t>
            </a:r>
            <a:r>
              <a:rPr lang="es">
                <a:solidFill>
                  <a:schemeClr val="lt1"/>
                </a:solidFill>
                <a:highlight>
                  <a:schemeClr val="dk1"/>
                </a:highlight>
              </a:rPr>
              <a:t>.</a:t>
            </a:r>
            <a:endParaRPr>
              <a:solidFill>
                <a:schemeClr val="lt1"/>
              </a:solidFill>
              <a:highlight>
                <a:schemeClr val="dk1"/>
              </a:highlight>
            </a:endParaRPr>
          </a:p>
        </p:txBody>
      </p:sp>
      <p:sp>
        <p:nvSpPr>
          <p:cNvPr id="247" name="Google Shape;247;p40"/>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pic>
        <p:nvPicPr>
          <p:cNvPr id="248" name="Google Shape;248;p40"/>
          <p:cNvPicPr preferRelativeResize="0"/>
          <p:nvPr/>
        </p:nvPicPr>
        <p:blipFill>
          <a:blip r:embed="rId4">
            <a:alphaModFix/>
          </a:blip>
          <a:stretch>
            <a:fillRect/>
          </a:stretch>
        </p:blipFill>
        <p:spPr>
          <a:xfrm>
            <a:off x="6762450" y="1849575"/>
            <a:ext cx="2142521" cy="2856695"/>
          </a:xfrm>
          <a:prstGeom prst="rect">
            <a:avLst/>
          </a:prstGeom>
          <a:noFill/>
          <a:ln>
            <a:noFill/>
          </a:ln>
        </p:spPr>
      </p:pic>
      <p:pic>
        <p:nvPicPr>
          <p:cNvPr id="249" name="Google Shape;249;p40"/>
          <p:cNvPicPr preferRelativeResize="0"/>
          <p:nvPr/>
        </p:nvPicPr>
        <p:blipFill>
          <a:blip r:embed="rId5">
            <a:alphaModFix/>
          </a:blip>
          <a:stretch>
            <a:fillRect/>
          </a:stretch>
        </p:blipFill>
        <p:spPr>
          <a:xfrm>
            <a:off x="311700" y="2571750"/>
            <a:ext cx="2679531" cy="178145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53" name="Shape 253"/>
        <p:cNvGrpSpPr/>
        <p:nvPr/>
      </p:nvGrpSpPr>
      <p:grpSpPr>
        <a:xfrm>
          <a:off x="0" y="0"/>
          <a:ext cx="0" cy="0"/>
          <a:chOff x="0" y="0"/>
          <a:chExt cx="0" cy="0"/>
        </a:xfrm>
      </p:grpSpPr>
      <p:sp>
        <p:nvSpPr>
          <p:cNvPr id="254" name="Google Shape;254;p41"/>
          <p:cNvSpPr txBox="1"/>
          <p:nvPr>
            <p:ph type="ctrTitle"/>
          </p:nvPr>
        </p:nvSpPr>
        <p:spPr>
          <a:xfrm>
            <a:off x="240475" y="0"/>
            <a:ext cx="8520600" cy="12579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s">
                <a:solidFill>
                  <a:schemeClr val="lt1"/>
                </a:solidFill>
                <a:highlight>
                  <a:schemeClr val="dk1"/>
                </a:highlight>
              </a:rPr>
              <a:t>¿Dónde comprar?</a:t>
            </a:r>
            <a:endParaRPr>
              <a:solidFill>
                <a:schemeClr val="lt1"/>
              </a:solidFill>
              <a:highlight>
                <a:schemeClr val="dk1"/>
              </a:highlight>
            </a:endParaRPr>
          </a:p>
        </p:txBody>
      </p:sp>
      <p:sp>
        <p:nvSpPr>
          <p:cNvPr id="255" name="Google Shape;255;p41"/>
          <p:cNvSpPr txBox="1"/>
          <p:nvPr>
            <p:ph idx="1" type="subTitle"/>
          </p:nvPr>
        </p:nvSpPr>
        <p:spPr>
          <a:xfrm>
            <a:off x="311700" y="1425425"/>
            <a:ext cx="8520600" cy="34767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s" u="sng">
                <a:solidFill>
                  <a:schemeClr val="lt1"/>
                </a:solidFill>
                <a:highlight>
                  <a:srgbClr val="000000"/>
                </a:highlight>
                <a:hlinkClick r:id="rId4">
                  <a:extLst>
                    <a:ext uri="{A12FA001-AC4F-418D-AE19-62706E023703}">
                      <ahyp:hlinkClr val="tx"/>
                    </a:ext>
                  </a:extLst>
                </a:hlinkClick>
              </a:rPr>
              <a:t>https://sembralia.com/</a:t>
            </a:r>
            <a:endParaRPr>
              <a:solidFill>
                <a:schemeClr val="lt1"/>
              </a:solidFill>
              <a:highlight>
                <a:srgbClr val="000000"/>
              </a:highlight>
            </a:endParaRPr>
          </a:p>
          <a:p>
            <a:pPr indent="0" lvl="0" marL="0" rtl="0" algn="ctr">
              <a:spcBef>
                <a:spcPts val="0"/>
              </a:spcBef>
              <a:spcAft>
                <a:spcPts val="0"/>
              </a:spcAft>
              <a:buNone/>
            </a:pPr>
            <a:r>
              <a:rPr lang="es" u="sng">
                <a:solidFill>
                  <a:schemeClr val="lt1"/>
                </a:solidFill>
                <a:highlight>
                  <a:srgbClr val="000000"/>
                </a:highlight>
                <a:hlinkClick r:id="rId5">
                  <a:extLst>
                    <a:ext uri="{A12FA001-AC4F-418D-AE19-62706E023703}">
                      <ahyp:hlinkClr val="tx"/>
                    </a:ext>
                  </a:extLst>
                </a:hlinkClick>
              </a:rPr>
              <a:t>https://www.groho.es/</a:t>
            </a:r>
            <a:endParaRPr>
              <a:solidFill>
                <a:schemeClr val="lt1"/>
              </a:solidFill>
              <a:highlight>
                <a:srgbClr val="000000"/>
              </a:highlight>
            </a:endParaRPr>
          </a:p>
          <a:p>
            <a:pPr indent="0" lvl="0" marL="0" rtl="0" algn="ctr">
              <a:spcBef>
                <a:spcPts val="0"/>
              </a:spcBef>
              <a:spcAft>
                <a:spcPts val="0"/>
              </a:spcAft>
              <a:buNone/>
            </a:pPr>
            <a:r>
              <a:rPr lang="es" u="sng">
                <a:solidFill>
                  <a:schemeClr val="lt1"/>
                </a:solidFill>
                <a:highlight>
                  <a:srgbClr val="000000"/>
                </a:highlight>
                <a:hlinkClick r:id="rId6">
                  <a:extLst>
                    <a:ext uri="{A12FA001-AC4F-418D-AE19-62706E023703}">
                      <ahyp:hlinkClr val="tx"/>
                    </a:ext>
                  </a:extLst>
                </a:hlinkClick>
              </a:rPr>
              <a:t>https://www.labarracademaria.com/</a:t>
            </a:r>
            <a:endParaRPr>
              <a:solidFill>
                <a:schemeClr val="lt1"/>
              </a:solidFill>
              <a:highlight>
                <a:srgbClr val="000000"/>
              </a:highlight>
            </a:endParaRPr>
          </a:p>
          <a:p>
            <a:pPr indent="0" lvl="0" marL="0" rtl="0" algn="ctr">
              <a:spcBef>
                <a:spcPts val="0"/>
              </a:spcBef>
              <a:spcAft>
                <a:spcPts val="0"/>
              </a:spcAft>
              <a:buNone/>
            </a:pPr>
            <a:r>
              <a:rPr lang="es" u="sng">
                <a:solidFill>
                  <a:schemeClr val="lt1"/>
                </a:solidFill>
                <a:highlight>
                  <a:srgbClr val="000000"/>
                </a:highlight>
                <a:hlinkClick r:id="rId7">
                  <a:extLst>
                    <a:ext uri="{A12FA001-AC4F-418D-AE19-62706E023703}">
                      <ahyp:hlinkClr val="tx"/>
                    </a:ext>
                  </a:extLst>
                </a:hlinkClick>
              </a:rPr>
              <a:t>https://fertitienda.com/</a:t>
            </a:r>
            <a:endParaRPr>
              <a:solidFill>
                <a:schemeClr val="lt1"/>
              </a:solidFill>
              <a:highlight>
                <a:srgbClr val="000000"/>
              </a:highlight>
            </a:endParaRPr>
          </a:p>
          <a:p>
            <a:pPr indent="0" lvl="0" marL="0" rtl="0" algn="ctr">
              <a:spcBef>
                <a:spcPts val="0"/>
              </a:spcBef>
              <a:spcAft>
                <a:spcPts val="0"/>
              </a:spcAft>
              <a:buNone/>
            </a:pPr>
            <a:r>
              <a:rPr lang="es">
                <a:solidFill>
                  <a:schemeClr val="lt1"/>
                </a:solidFill>
                <a:highlight>
                  <a:srgbClr val="000000"/>
                </a:highlight>
              </a:rPr>
              <a:t>https://mariagreen.es/</a:t>
            </a:r>
            <a:endParaRPr>
              <a:solidFill>
                <a:schemeClr val="lt1"/>
              </a:solidFill>
              <a:highlight>
                <a:srgbClr val="000000"/>
              </a:highlight>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5" name="Shape 65"/>
        <p:cNvGrpSpPr/>
        <p:nvPr/>
      </p:nvGrpSpPr>
      <p:grpSpPr>
        <a:xfrm>
          <a:off x="0" y="0"/>
          <a:ext cx="0" cy="0"/>
          <a:chOff x="0" y="0"/>
          <a:chExt cx="0" cy="0"/>
        </a:xfrm>
      </p:grpSpPr>
      <p:sp>
        <p:nvSpPr>
          <p:cNvPr id="66" name="Google Shape;66;p15"/>
          <p:cNvSpPr txBox="1"/>
          <p:nvPr>
            <p:ph type="ctrTitle"/>
          </p:nvPr>
        </p:nvSpPr>
        <p:spPr>
          <a:xfrm>
            <a:off x="-63662" y="160425"/>
            <a:ext cx="8520600" cy="12507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s">
                <a:solidFill>
                  <a:schemeClr val="lt1"/>
                </a:solidFill>
                <a:highlight>
                  <a:schemeClr val="dk1"/>
                </a:highlight>
              </a:rPr>
              <a:t>Elementos</a:t>
            </a:r>
            <a:endParaRPr>
              <a:solidFill>
                <a:schemeClr val="lt1"/>
              </a:solidFill>
              <a:highlight>
                <a:schemeClr val="dk1"/>
              </a:highlight>
            </a:endParaRPr>
          </a:p>
        </p:txBody>
      </p:sp>
      <p:sp>
        <p:nvSpPr>
          <p:cNvPr id="67" name="Google Shape;67;p15"/>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pic>
        <p:nvPicPr>
          <p:cNvPr id="68" name="Google Shape;68;p15"/>
          <p:cNvPicPr preferRelativeResize="0"/>
          <p:nvPr/>
        </p:nvPicPr>
        <p:blipFill>
          <a:blip r:embed="rId4">
            <a:alphaModFix/>
          </a:blip>
          <a:stretch>
            <a:fillRect/>
          </a:stretch>
        </p:blipFill>
        <p:spPr>
          <a:xfrm>
            <a:off x="6651250" y="2650750"/>
            <a:ext cx="2492751" cy="2492751"/>
          </a:xfrm>
          <a:prstGeom prst="rect">
            <a:avLst/>
          </a:prstGeom>
          <a:noFill/>
          <a:ln>
            <a:noFill/>
          </a:ln>
        </p:spPr>
      </p:pic>
      <p:pic>
        <p:nvPicPr>
          <p:cNvPr id="69" name="Google Shape;69;p15"/>
          <p:cNvPicPr preferRelativeResize="0"/>
          <p:nvPr/>
        </p:nvPicPr>
        <p:blipFill>
          <a:blip r:embed="rId5">
            <a:alphaModFix/>
          </a:blip>
          <a:stretch>
            <a:fillRect/>
          </a:stretch>
        </p:blipFill>
        <p:spPr>
          <a:xfrm>
            <a:off x="-12" y="3626725"/>
            <a:ext cx="2962275" cy="1543050"/>
          </a:xfrm>
          <a:prstGeom prst="rect">
            <a:avLst/>
          </a:prstGeom>
          <a:noFill/>
          <a:ln>
            <a:noFill/>
          </a:ln>
        </p:spPr>
      </p:pic>
      <p:pic>
        <p:nvPicPr>
          <p:cNvPr id="70" name="Google Shape;70;p15"/>
          <p:cNvPicPr preferRelativeResize="0"/>
          <p:nvPr/>
        </p:nvPicPr>
        <p:blipFill>
          <a:blip r:embed="rId6">
            <a:alphaModFix/>
          </a:blip>
          <a:stretch>
            <a:fillRect/>
          </a:stretch>
        </p:blipFill>
        <p:spPr>
          <a:xfrm>
            <a:off x="5871674" y="-5"/>
            <a:ext cx="3193917" cy="2067950"/>
          </a:xfrm>
          <a:prstGeom prst="rect">
            <a:avLst/>
          </a:prstGeom>
          <a:noFill/>
          <a:ln>
            <a:noFill/>
          </a:ln>
        </p:spPr>
      </p:pic>
      <p:pic>
        <p:nvPicPr>
          <p:cNvPr id="71" name="Google Shape;71;p15"/>
          <p:cNvPicPr preferRelativeResize="0"/>
          <p:nvPr/>
        </p:nvPicPr>
        <p:blipFill>
          <a:blip r:embed="rId7">
            <a:alphaModFix/>
          </a:blip>
          <a:stretch>
            <a:fillRect/>
          </a:stretch>
        </p:blipFill>
        <p:spPr>
          <a:xfrm>
            <a:off x="2715500" y="1539724"/>
            <a:ext cx="2962276" cy="2221701"/>
          </a:xfrm>
          <a:prstGeom prst="rect">
            <a:avLst/>
          </a:prstGeom>
          <a:noFill/>
          <a:ln>
            <a:noFill/>
          </a:ln>
        </p:spPr>
      </p:pic>
      <p:pic>
        <p:nvPicPr>
          <p:cNvPr id="72" name="Google Shape;72;p15"/>
          <p:cNvPicPr preferRelativeResize="0"/>
          <p:nvPr/>
        </p:nvPicPr>
        <p:blipFill>
          <a:blip r:embed="rId8">
            <a:alphaModFix/>
          </a:blip>
          <a:stretch>
            <a:fillRect/>
          </a:stretch>
        </p:blipFill>
        <p:spPr>
          <a:xfrm>
            <a:off x="-6" y="-6"/>
            <a:ext cx="2287400" cy="228742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59" name="Shape 259"/>
        <p:cNvGrpSpPr/>
        <p:nvPr/>
      </p:nvGrpSpPr>
      <p:grpSpPr>
        <a:xfrm>
          <a:off x="0" y="0"/>
          <a:ext cx="0" cy="0"/>
          <a:chOff x="0" y="0"/>
          <a:chExt cx="0" cy="0"/>
        </a:xfrm>
      </p:grpSpPr>
      <p:sp>
        <p:nvSpPr>
          <p:cNvPr id="260" name="Google Shape;260;p42"/>
          <p:cNvSpPr txBox="1"/>
          <p:nvPr>
            <p:ph type="ctrTitle"/>
          </p:nvPr>
        </p:nvSpPr>
        <p:spPr>
          <a:xfrm>
            <a:off x="311708" y="0"/>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s">
                <a:solidFill>
                  <a:schemeClr val="lt1"/>
                </a:solidFill>
                <a:highlight>
                  <a:schemeClr val="dk1"/>
                </a:highlight>
              </a:rPr>
              <a:t>PH</a:t>
            </a:r>
            <a:endParaRPr>
              <a:solidFill>
                <a:schemeClr val="lt1"/>
              </a:solidFill>
              <a:highlight>
                <a:schemeClr val="dk1"/>
              </a:highlight>
            </a:endParaRPr>
          </a:p>
          <a:p>
            <a:pPr indent="0" lvl="0" marL="0" rtl="0" algn="ctr">
              <a:spcBef>
                <a:spcPts val="0"/>
              </a:spcBef>
              <a:spcAft>
                <a:spcPts val="0"/>
              </a:spcAft>
              <a:buNone/>
            </a:pPr>
            <a:r>
              <a:rPr lang="es">
                <a:solidFill>
                  <a:schemeClr val="lt1"/>
                </a:solidFill>
                <a:highlight>
                  <a:schemeClr val="dk1"/>
                </a:highlight>
              </a:rPr>
              <a:t>Potencial de Hidrogenos</a:t>
            </a:r>
            <a:endParaRPr>
              <a:solidFill>
                <a:schemeClr val="lt1"/>
              </a:solidFill>
              <a:highlight>
                <a:schemeClr val="dk1"/>
              </a:highlight>
            </a:endParaRPr>
          </a:p>
        </p:txBody>
      </p:sp>
      <p:sp>
        <p:nvSpPr>
          <p:cNvPr id="261" name="Google Shape;261;p42"/>
          <p:cNvSpPr txBox="1"/>
          <p:nvPr>
            <p:ph idx="1" type="subTitle"/>
          </p:nvPr>
        </p:nvSpPr>
        <p:spPr>
          <a:xfrm>
            <a:off x="311700" y="2052600"/>
            <a:ext cx="8520600" cy="28635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s">
                <a:solidFill>
                  <a:schemeClr val="lt1"/>
                </a:solidFill>
                <a:highlight>
                  <a:schemeClr val="dk1"/>
                </a:highlight>
              </a:rPr>
              <a:t>El pH del agua nos indica su nivel de acidez o alcalinidad. Se trata por tanto de un indicador esencial, que nos permite determinar la idoneidad o no del agua empleada durante el riego. Para medir el pH del agua se utiliza una escala del 0 al 14, en la que 7.0 se considerada como la medida neutra</a:t>
            </a:r>
            <a:endParaRPr>
              <a:solidFill>
                <a:schemeClr val="lt1"/>
              </a:solidFill>
              <a:highlight>
                <a:schemeClr val="dk1"/>
              </a:highlight>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65" name="Shape 265"/>
        <p:cNvGrpSpPr/>
        <p:nvPr/>
      </p:nvGrpSpPr>
      <p:grpSpPr>
        <a:xfrm>
          <a:off x="0" y="0"/>
          <a:ext cx="0" cy="0"/>
          <a:chOff x="0" y="0"/>
          <a:chExt cx="0" cy="0"/>
        </a:xfrm>
      </p:grpSpPr>
      <p:sp>
        <p:nvSpPr>
          <p:cNvPr id="266" name="Google Shape;266;p4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t/>
            </a:r>
            <a:endParaRPr/>
          </a:p>
        </p:txBody>
      </p:sp>
      <p:sp>
        <p:nvSpPr>
          <p:cNvPr id="267" name="Google Shape;267;p4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pic>
        <p:nvPicPr>
          <p:cNvPr id="268" name="Google Shape;268;p43"/>
          <p:cNvPicPr preferRelativeResize="0"/>
          <p:nvPr/>
        </p:nvPicPr>
        <p:blipFill>
          <a:blip r:embed="rId4">
            <a:alphaModFix/>
          </a:blip>
          <a:stretch>
            <a:fillRect/>
          </a:stretch>
        </p:blipFill>
        <p:spPr>
          <a:xfrm>
            <a:off x="113984" y="1358209"/>
            <a:ext cx="9144000" cy="30480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72" name="Shape 272"/>
        <p:cNvGrpSpPr/>
        <p:nvPr/>
      </p:nvGrpSpPr>
      <p:grpSpPr>
        <a:xfrm>
          <a:off x="0" y="0"/>
          <a:ext cx="0" cy="0"/>
          <a:chOff x="0" y="0"/>
          <a:chExt cx="0" cy="0"/>
        </a:xfrm>
      </p:grpSpPr>
      <p:sp>
        <p:nvSpPr>
          <p:cNvPr id="273" name="Google Shape;273;p44"/>
          <p:cNvSpPr txBox="1"/>
          <p:nvPr>
            <p:ph type="ctrTitle"/>
          </p:nvPr>
        </p:nvSpPr>
        <p:spPr>
          <a:xfrm>
            <a:off x="97975" y="57625"/>
            <a:ext cx="8520600" cy="9870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s">
                <a:solidFill>
                  <a:schemeClr val="lt1"/>
                </a:solidFill>
                <a:highlight>
                  <a:schemeClr val="dk1"/>
                </a:highlight>
              </a:rPr>
              <a:t>Medidor PH</a:t>
            </a:r>
            <a:endParaRPr>
              <a:solidFill>
                <a:schemeClr val="lt1"/>
              </a:solidFill>
              <a:highlight>
                <a:schemeClr val="dk1"/>
              </a:highlight>
            </a:endParaRPr>
          </a:p>
        </p:txBody>
      </p:sp>
      <p:pic>
        <p:nvPicPr>
          <p:cNvPr id="274" name="Google Shape;274;p44"/>
          <p:cNvPicPr preferRelativeResize="0"/>
          <p:nvPr/>
        </p:nvPicPr>
        <p:blipFill>
          <a:blip r:embed="rId4">
            <a:alphaModFix/>
          </a:blip>
          <a:stretch>
            <a:fillRect/>
          </a:stretch>
        </p:blipFill>
        <p:spPr>
          <a:xfrm>
            <a:off x="1121275" y="1111550"/>
            <a:ext cx="6130950" cy="3794074"/>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78" name="Shape 278"/>
        <p:cNvGrpSpPr/>
        <p:nvPr/>
      </p:nvGrpSpPr>
      <p:grpSpPr>
        <a:xfrm>
          <a:off x="0" y="0"/>
          <a:ext cx="0" cy="0"/>
          <a:chOff x="0" y="0"/>
          <a:chExt cx="0" cy="0"/>
        </a:xfrm>
      </p:grpSpPr>
      <p:sp>
        <p:nvSpPr>
          <p:cNvPr id="279" name="Google Shape;279;p45"/>
          <p:cNvSpPr txBox="1"/>
          <p:nvPr>
            <p:ph type="ctrTitle"/>
          </p:nvPr>
        </p:nvSpPr>
        <p:spPr>
          <a:xfrm>
            <a:off x="97975" y="57625"/>
            <a:ext cx="8520600" cy="9870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s">
                <a:solidFill>
                  <a:schemeClr val="lt1"/>
                </a:solidFill>
                <a:highlight>
                  <a:schemeClr val="dk1"/>
                </a:highlight>
              </a:rPr>
              <a:t>Medidor PH 3D</a:t>
            </a:r>
            <a:endParaRPr>
              <a:solidFill>
                <a:schemeClr val="lt1"/>
              </a:solidFill>
              <a:highlight>
                <a:schemeClr val="dk1"/>
              </a:highlight>
            </a:endParaRPr>
          </a:p>
        </p:txBody>
      </p:sp>
      <p:pic>
        <p:nvPicPr>
          <p:cNvPr id="280" name="Google Shape;280;p45"/>
          <p:cNvPicPr preferRelativeResize="0"/>
          <p:nvPr/>
        </p:nvPicPr>
        <p:blipFill>
          <a:blip r:embed="rId4">
            <a:alphaModFix/>
          </a:blip>
          <a:stretch>
            <a:fillRect/>
          </a:stretch>
        </p:blipFill>
        <p:spPr>
          <a:xfrm>
            <a:off x="97975" y="1117125"/>
            <a:ext cx="3539439" cy="3794075"/>
          </a:xfrm>
          <a:prstGeom prst="rect">
            <a:avLst/>
          </a:prstGeom>
          <a:noFill/>
          <a:ln>
            <a:noFill/>
          </a:ln>
        </p:spPr>
      </p:pic>
      <p:pic>
        <p:nvPicPr>
          <p:cNvPr id="281" name="Google Shape;281;p45"/>
          <p:cNvPicPr preferRelativeResize="0"/>
          <p:nvPr/>
        </p:nvPicPr>
        <p:blipFill rotWithShape="1">
          <a:blip r:embed="rId5">
            <a:alphaModFix/>
          </a:blip>
          <a:srcRect b="16647" l="9135" r="8192" t="5959"/>
          <a:stretch/>
        </p:blipFill>
        <p:spPr>
          <a:xfrm>
            <a:off x="4676625" y="1160725"/>
            <a:ext cx="3222850" cy="2936301"/>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85" name="Shape 285"/>
        <p:cNvGrpSpPr/>
        <p:nvPr/>
      </p:nvGrpSpPr>
      <p:grpSpPr>
        <a:xfrm>
          <a:off x="0" y="0"/>
          <a:ext cx="0" cy="0"/>
          <a:chOff x="0" y="0"/>
          <a:chExt cx="0" cy="0"/>
        </a:xfrm>
      </p:grpSpPr>
      <p:sp>
        <p:nvSpPr>
          <p:cNvPr id="286" name="Google Shape;286;p46"/>
          <p:cNvSpPr txBox="1"/>
          <p:nvPr>
            <p:ph type="ctrTitle"/>
          </p:nvPr>
        </p:nvSpPr>
        <p:spPr>
          <a:xfrm>
            <a:off x="425708" y="0"/>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s">
                <a:solidFill>
                  <a:schemeClr val="lt1"/>
                </a:solidFill>
                <a:highlight>
                  <a:schemeClr val="dk1"/>
                </a:highlight>
              </a:rPr>
              <a:t>Nuestras plantas se cultivan entre 5.5 y 6.5</a:t>
            </a:r>
            <a:endParaRPr>
              <a:solidFill>
                <a:schemeClr val="lt1"/>
              </a:solidFill>
              <a:highlight>
                <a:schemeClr val="dk1"/>
              </a:highlight>
            </a:endParaRPr>
          </a:p>
        </p:txBody>
      </p:sp>
      <p:sp>
        <p:nvSpPr>
          <p:cNvPr id="287" name="Google Shape;287;p46"/>
          <p:cNvSpPr txBox="1"/>
          <p:nvPr>
            <p:ph idx="1" type="subTitle"/>
          </p:nvPr>
        </p:nvSpPr>
        <p:spPr>
          <a:xfrm>
            <a:off x="1410525" y="1938300"/>
            <a:ext cx="6183600" cy="32052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s" sz="2500">
                <a:solidFill>
                  <a:schemeClr val="lt1"/>
                </a:solidFill>
                <a:highlight>
                  <a:schemeClr val="dk1"/>
                </a:highlight>
              </a:rPr>
              <a:t>Acelga	6.0-7.5</a:t>
            </a:r>
            <a:endParaRPr sz="2500">
              <a:solidFill>
                <a:schemeClr val="lt1"/>
              </a:solidFill>
              <a:highlight>
                <a:schemeClr val="dk1"/>
              </a:highlight>
            </a:endParaRPr>
          </a:p>
          <a:p>
            <a:pPr indent="0" lvl="0" marL="0" rtl="0" algn="ctr">
              <a:spcBef>
                <a:spcPts val="0"/>
              </a:spcBef>
              <a:spcAft>
                <a:spcPts val="0"/>
              </a:spcAft>
              <a:buNone/>
            </a:pPr>
            <a:r>
              <a:rPr lang="es" sz="2500">
                <a:solidFill>
                  <a:schemeClr val="lt1"/>
                </a:solidFill>
                <a:highlight>
                  <a:schemeClr val="dk1"/>
                </a:highlight>
              </a:rPr>
              <a:t>Escarola	5.6-6.8</a:t>
            </a:r>
            <a:endParaRPr sz="2500">
              <a:solidFill>
                <a:schemeClr val="lt1"/>
              </a:solidFill>
              <a:highlight>
                <a:schemeClr val="dk1"/>
              </a:highlight>
            </a:endParaRPr>
          </a:p>
          <a:p>
            <a:pPr indent="0" lvl="0" marL="0" rtl="0" algn="ctr">
              <a:spcBef>
                <a:spcPts val="0"/>
              </a:spcBef>
              <a:spcAft>
                <a:spcPts val="0"/>
              </a:spcAft>
              <a:buNone/>
            </a:pPr>
            <a:r>
              <a:rPr lang="es" sz="2500">
                <a:solidFill>
                  <a:schemeClr val="lt1"/>
                </a:solidFill>
                <a:highlight>
                  <a:schemeClr val="dk1"/>
                </a:highlight>
              </a:rPr>
              <a:t>Espinaca	6.3-7.1</a:t>
            </a:r>
            <a:endParaRPr sz="2500">
              <a:solidFill>
                <a:schemeClr val="lt1"/>
              </a:solidFill>
              <a:highlight>
                <a:schemeClr val="dk1"/>
              </a:highlight>
            </a:endParaRPr>
          </a:p>
          <a:p>
            <a:pPr indent="0" lvl="0" marL="0" rtl="0" algn="ctr">
              <a:spcBef>
                <a:spcPts val="0"/>
              </a:spcBef>
              <a:spcAft>
                <a:spcPts val="0"/>
              </a:spcAft>
              <a:buNone/>
            </a:pPr>
            <a:r>
              <a:rPr lang="es" sz="2500">
                <a:solidFill>
                  <a:schemeClr val="lt1"/>
                </a:solidFill>
                <a:highlight>
                  <a:schemeClr val="dk1"/>
                </a:highlight>
              </a:rPr>
              <a:t>Fresa	5.5-6.5</a:t>
            </a:r>
            <a:endParaRPr sz="2500">
              <a:solidFill>
                <a:schemeClr val="lt1"/>
              </a:solidFill>
              <a:highlight>
                <a:schemeClr val="dk1"/>
              </a:highlight>
            </a:endParaRPr>
          </a:p>
          <a:p>
            <a:pPr indent="0" lvl="0" marL="0" rtl="0" algn="ctr">
              <a:spcBef>
                <a:spcPts val="0"/>
              </a:spcBef>
              <a:spcAft>
                <a:spcPts val="0"/>
              </a:spcAft>
              <a:buNone/>
            </a:pPr>
            <a:r>
              <a:rPr lang="es" sz="2500">
                <a:solidFill>
                  <a:schemeClr val="lt1"/>
                </a:solidFill>
                <a:highlight>
                  <a:schemeClr val="dk1"/>
                </a:highlight>
              </a:rPr>
              <a:t>Lechugas	5.8-7.2</a:t>
            </a:r>
            <a:endParaRPr sz="2500">
              <a:solidFill>
                <a:schemeClr val="lt1"/>
              </a:solidFill>
              <a:highlight>
                <a:schemeClr val="dk1"/>
              </a:highlight>
            </a:endParaRPr>
          </a:p>
          <a:p>
            <a:pPr indent="0" lvl="0" marL="0" rtl="0" algn="ctr">
              <a:spcBef>
                <a:spcPts val="0"/>
              </a:spcBef>
              <a:spcAft>
                <a:spcPts val="0"/>
              </a:spcAft>
              <a:buNone/>
            </a:pPr>
            <a:r>
              <a:rPr lang="es" sz="2500">
                <a:solidFill>
                  <a:schemeClr val="lt1"/>
                </a:solidFill>
                <a:highlight>
                  <a:schemeClr val="dk1"/>
                </a:highlight>
              </a:rPr>
              <a:t>Tomate	5.8-7.2</a:t>
            </a:r>
            <a:endParaRPr sz="2500">
              <a:solidFill>
                <a:schemeClr val="lt1"/>
              </a:solidFill>
              <a:highlight>
                <a:schemeClr val="dk1"/>
              </a:highlight>
            </a:endParaRPr>
          </a:p>
          <a:p>
            <a:pPr indent="0" lvl="0" marL="0" rtl="0" algn="ctr">
              <a:spcBef>
                <a:spcPts val="0"/>
              </a:spcBef>
              <a:spcAft>
                <a:spcPts val="0"/>
              </a:spcAft>
              <a:buNone/>
            </a:pPr>
            <a:r>
              <a:rPr lang="es" sz="2500">
                <a:solidFill>
                  <a:schemeClr val="lt1"/>
                </a:solidFill>
                <a:highlight>
                  <a:schemeClr val="dk1"/>
                </a:highlight>
              </a:rPr>
              <a:t>Pimiento	6.3-7.8</a:t>
            </a:r>
            <a:endParaRPr sz="2500">
              <a:solidFill>
                <a:schemeClr val="lt1"/>
              </a:solidFill>
              <a:highlight>
                <a:schemeClr val="dk1"/>
              </a:highlight>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91" name="Shape 291"/>
        <p:cNvGrpSpPr/>
        <p:nvPr/>
      </p:nvGrpSpPr>
      <p:grpSpPr>
        <a:xfrm>
          <a:off x="0" y="0"/>
          <a:ext cx="0" cy="0"/>
          <a:chOff x="0" y="0"/>
          <a:chExt cx="0" cy="0"/>
        </a:xfrm>
      </p:grpSpPr>
      <p:sp>
        <p:nvSpPr>
          <p:cNvPr id="292" name="Google Shape;292;p47"/>
          <p:cNvSpPr txBox="1"/>
          <p:nvPr>
            <p:ph type="ctrTitle"/>
          </p:nvPr>
        </p:nvSpPr>
        <p:spPr>
          <a:xfrm>
            <a:off x="226225" y="0"/>
            <a:ext cx="8520600" cy="11724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s">
                <a:solidFill>
                  <a:schemeClr val="lt1"/>
                </a:solidFill>
                <a:highlight>
                  <a:schemeClr val="dk1"/>
                </a:highlight>
              </a:rPr>
              <a:t>Subir y Bajar PH</a:t>
            </a:r>
            <a:endParaRPr>
              <a:solidFill>
                <a:schemeClr val="lt1"/>
              </a:solidFill>
              <a:highlight>
                <a:schemeClr val="dk1"/>
              </a:highlight>
            </a:endParaRPr>
          </a:p>
        </p:txBody>
      </p:sp>
      <p:sp>
        <p:nvSpPr>
          <p:cNvPr id="293" name="Google Shape;293;p47"/>
          <p:cNvSpPr txBox="1"/>
          <p:nvPr>
            <p:ph idx="1" type="subTitle"/>
          </p:nvPr>
        </p:nvSpPr>
        <p:spPr>
          <a:xfrm>
            <a:off x="311700" y="1172400"/>
            <a:ext cx="8520600" cy="3615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s">
                <a:solidFill>
                  <a:schemeClr val="lt1"/>
                </a:solidFill>
                <a:highlight>
                  <a:schemeClr val="dk1"/>
                </a:highlight>
              </a:rPr>
              <a:t>Vinagre (baja)</a:t>
            </a:r>
            <a:endParaRPr>
              <a:solidFill>
                <a:schemeClr val="lt1"/>
              </a:solidFill>
              <a:highlight>
                <a:schemeClr val="dk1"/>
              </a:highlight>
            </a:endParaRPr>
          </a:p>
          <a:p>
            <a:pPr indent="0" lvl="0" marL="0" rtl="0" algn="ctr">
              <a:spcBef>
                <a:spcPts val="0"/>
              </a:spcBef>
              <a:spcAft>
                <a:spcPts val="0"/>
              </a:spcAft>
              <a:buNone/>
            </a:pPr>
            <a:r>
              <a:rPr lang="es">
                <a:solidFill>
                  <a:schemeClr val="lt1"/>
                </a:solidFill>
                <a:highlight>
                  <a:schemeClr val="dk1"/>
                </a:highlight>
              </a:rPr>
              <a:t>molibdeno (baja)</a:t>
            </a:r>
            <a:endParaRPr>
              <a:solidFill>
                <a:schemeClr val="lt1"/>
              </a:solidFill>
              <a:highlight>
                <a:schemeClr val="dk1"/>
              </a:highlight>
            </a:endParaRPr>
          </a:p>
          <a:p>
            <a:pPr indent="0" lvl="0" marL="0" rtl="0" algn="ctr">
              <a:spcBef>
                <a:spcPts val="0"/>
              </a:spcBef>
              <a:spcAft>
                <a:spcPts val="0"/>
              </a:spcAft>
              <a:buNone/>
            </a:pPr>
            <a:r>
              <a:rPr lang="es">
                <a:solidFill>
                  <a:schemeClr val="lt1"/>
                </a:solidFill>
                <a:highlight>
                  <a:schemeClr val="dk1"/>
                </a:highlight>
              </a:rPr>
              <a:t>Bicarbonato (sube)</a:t>
            </a:r>
            <a:endParaRPr>
              <a:solidFill>
                <a:schemeClr val="lt1"/>
              </a:solidFill>
              <a:highlight>
                <a:schemeClr val="dk1"/>
              </a:highlight>
            </a:endParaRPr>
          </a:p>
          <a:p>
            <a:pPr indent="0" lvl="0" marL="0" rtl="0" algn="ctr">
              <a:spcBef>
                <a:spcPts val="0"/>
              </a:spcBef>
              <a:spcAft>
                <a:spcPts val="0"/>
              </a:spcAft>
              <a:buNone/>
            </a:pPr>
            <a:r>
              <a:rPr lang="es">
                <a:solidFill>
                  <a:schemeClr val="lt1"/>
                </a:solidFill>
                <a:highlight>
                  <a:schemeClr val="dk1"/>
                </a:highlight>
              </a:rPr>
              <a:t>Correctores de la acidez (industrial)</a:t>
            </a:r>
            <a:endParaRPr>
              <a:solidFill>
                <a:schemeClr val="lt1"/>
              </a:solidFill>
              <a:highlight>
                <a:schemeClr val="dk1"/>
              </a:highlight>
            </a:endParaRPr>
          </a:p>
          <a:p>
            <a:pPr indent="0" lvl="0" marL="0" rtl="0" algn="ctr">
              <a:spcBef>
                <a:spcPts val="0"/>
              </a:spcBef>
              <a:spcAft>
                <a:spcPts val="0"/>
              </a:spcAft>
              <a:buNone/>
            </a:pPr>
            <a:r>
              <a:rPr lang="es">
                <a:solidFill>
                  <a:schemeClr val="lt1"/>
                </a:solidFill>
                <a:highlight>
                  <a:schemeClr val="dk1"/>
                </a:highlight>
              </a:rPr>
              <a:t>Ácido clorhídrico (bajar)</a:t>
            </a:r>
            <a:endParaRPr>
              <a:solidFill>
                <a:schemeClr val="lt1"/>
              </a:solidFill>
              <a:highlight>
                <a:schemeClr val="dk1"/>
              </a:highlight>
            </a:endParaRPr>
          </a:p>
          <a:p>
            <a:pPr indent="0" lvl="0" marL="0" rtl="0" algn="ctr">
              <a:spcBef>
                <a:spcPts val="0"/>
              </a:spcBef>
              <a:spcAft>
                <a:spcPts val="0"/>
              </a:spcAft>
              <a:buNone/>
            </a:pPr>
            <a:r>
              <a:rPr lang="es">
                <a:solidFill>
                  <a:schemeClr val="lt1"/>
                </a:solidFill>
                <a:highlight>
                  <a:schemeClr val="dk1"/>
                </a:highlight>
              </a:rPr>
              <a:t>Hidróxido de sodio (subir)</a:t>
            </a:r>
            <a:endParaRPr>
              <a:solidFill>
                <a:schemeClr val="lt1"/>
              </a:solidFill>
              <a:highlight>
                <a:schemeClr val="dk1"/>
              </a:highlight>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97" name="Shape 297"/>
        <p:cNvGrpSpPr/>
        <p:nvPr/>
      </p:nvGrpSpPr>
      <p:grpSpPr>
        <a:xfrm>
          <a:off x="0" y="0"/>
          <a:ext cx="0" cy="0"/>
          <a:chOff x="0" y="0"/>
          <a:chExt cx="0" cy="0"/>
        </a:xfrm>
      </p:grpSpPr>
      <p:sp>
        <p:nvSpPr>
          <p:cNvPr id="298" name="Google Shape;298;p48"/>
          <p:cNvSpPr txBox="1"/>
          <p:nvPr>
            <p:ph type="ctrTitle"/>
          </p:nvPr>
        </p:nvSpPr>
        <p:spPr>
          <a:xfrm>
            <a:off x="368708" y="-81825"/>
            <a:ext cx="8520600" cy="20526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s">
                <a:solidFill>
                  <a:schemeClr val="lt1"/>
                </a:solidFill>
                <a:highlight>
                  <a:schemeClr val="dk1"/>
                </a:highlight>
              </a:rPr>
              <a:t>EC La conductividad eléctrica o electroconductividad</a:t>
            </a:r>
            <a:endParaRPr>
              <a:solidFill>
                <a:schemeClr val="lt1"/>
              </a:solidFill>
              <a:highlight>
                <a:schemeClr val="dk1"/>
              </a:highlight>
            </a:endParaRPr>
          </a:p>
        </p:txBody>
      </p:sp>
      <p:sp>
        <p:nvSpPr>
          <p:cNvPr id="299" name="Google Shape;299;p48"/>
          <p:cNvSpPr txBox="1"/>
          <p:nvPr>
            <p:ph idx="1" type="subTitle"/>
          </p:nvPr>
        </p:nvSpPr>
        <p:spPr>
          <a:xfrm>
            <a:off x="311700" y="2066575"/>
            <a:ext cx="8520600" cy="3148800"/>
          </a:xfrm>
          <a:prstGeom prst="rect">
            <a:avLst/>
          </a:prstGeom>
        </p:spPr>
        <p:txBody>
          <a:bodyPr anchorCtr="0" anchor="t" bIns="91425" lIns="91425" spcFirstLastPara="1" rIns="91425" wrap="square" tIns="91425">
            <a:normAutofit lnSpcReduction="10000"/>
          </a:bodyPr>
          <a:lstStyle/>
          <a:p>
            <a:pPr indent="0" lvl="0" marL="0" rtl="0" algn="ctr">
              <a:spcBef>
                <a:spcPts val="0"/>
              </a:spcBef>
              <a:spcAft>
                <a:spcPts val="0"/>
              </a:spcAft>
              <a:buNone/>
            </a:pPr>
            <a:r>
              <a:rPr lang="es">
                <a:solidFill>
                  <a:schemeClr val="lt1"/>
                </a:solidFill>
                <a:highlight>
                  <a:schemeClr val="dk1"/>
                </a:highlight>
              </a:rPr>
              <a:t>es la capacidad que tiene un cuerpo para conducir electricidad. Las sales son las responsables de la conductividad eléctrica por lo que cuanta mayor concentración de sales, mayor conductividad.Los valores adecuados de la EC son variables y dependen de la semana de crecimiento o floración en la que se encuentren las plantas.</a:t>
            </a:r>
            <a:endParaRPr>
              <a:solidFill>
                <a:schemeClr val="lt1"/>
              </a:solidFill>
              <a:highlight>
                <a:schemeClr val="dk1"/>
              </a:highlight>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03" name="Shape 303"/>
        <p:cNvGrpSpPr/>
        <p:nvPr/>
      </p:nvGrpSpPr>
      <p:grpSpPr>
        <a:xfrm>
          <a:off x="0" y="0"/>
          <a:ext cx="0" cy="0"/>
          <a:chOff x="0" y="0"/>
          <a:chExt cx="0" cy="0"/>
        </a:xfrm>
      </p:grpSpPr>
      <p:sp>
        <p:nvSpPr>
          <p:cNvPr id="304" name="Google Shape;304;p49"/>
          <p:cNvSpPr txBox="1"/>
          <p:nvPr>
            <p:ph type="ctrTitle"/>
          </p:nvPr>
        </p:nvSpPr>
        <p:spPr>
          <a:xfrm>
            <a:off x="368708" y="-81825"/>
            <a:ext cx="8520600" cy="20526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s">
                <a:solidFill>
                  <a:schemeClr val="lt1"/>
                </a:solidFill>
                <a:highlight>
                  <a:schemeClr val="dk1"/>
                </a:highlight>
              </a:rPr>
              <a:t>EC La conductividad eléctrica o electroconductividad</a:t>
            </a:r>
            <a:endParaRPr>
              <a:solidFill>
                <a:schemeClr val="lt1"/>
              </a:solidFill>
              <a:highlight>
                <a:schemeClr val="dk1"/>
              </a:highlight>
            </a:endParaRPr>
          </a:p>
        </p:txBody>
      </p:sp>
      <p:sp>
        <p:nvSpPr>
          <p:cNvPr id="305" name="Google Shape;305;p49"/>
          <p:cNvSpPr txBox="1"/>
          <p:nvPr>
            <p:ph idx="1" type="subTitle"/>
          </p:nvPr>
        </p:nvSpPr>
        <p:spPr>
          <a:xfrm>
            <a:off x="311700" y="2066575"/>
            <a:ext cx="8520600" cy="3148800"/>
          </a:xfrm>
          <a:prstGeom prst="rect">
            <a:avLst/>
          </a:prstGeom>
        </p:spPr>
        <p:txBody>
          <a:bodyPr anchorCtr="0" anchor="t" bIns="91425" lIns="91425" spcFirstLastPara="1" rIns="91425" wrap="square" tIns="91425">
            <a:normAutofit lnSpcReduction="10000"/>
          </a:bodyPr>
          <a:lstStyle/>
          <a:p>
            <a:pPr indent="0" lvl="0" marL="0" rtl="0" algn="ctr">
              <a:spcBef>
                <a:spcPts val="0"/>
              </a:spcBef>
              <a:spcAft>
                <a:spcPts val="0"/>
              </a:spcAft>
              <a:buNone/>
            </a:pPr>
            <a:r>
              <a:rPr lang="es">
                <a:solidFill>
                  <a:schemeClr val="lt1"/>
                </a:solidFill>
                <a:highlight>
                  <a:schemeClr val="dk1"/>
                </a:highlight>
              </a:rPr>
              <a:t>es la capacidad que tiene un cuerpo para conducir electricidad. Las sales son las responsables de la conductividad eléctrica por lo que cuanta mayor concentración de sales, mayor conductividad.Los valores adecuados de la EC son variables y dependen de la semana de crecimiento o floración en la que se encuentren las plantas.</a:t>
            </a:r>
            <a:endParaRPr>
              <a:solidFill>
                <a:schemeClr val="lt1"/>
              </a:solidFill>
              <a:highlight>
                <a:schemeClr val="dk1"/>
              </a:highlight>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09" name="Shape 309"/>
        <p:cNvGrpSpPr/>
        <p:nvPr/>
      </p:nvGrpSpPr>
      <p:grpSpPr>
        <a:xfrm>
          <a:off x="0" y="0"/>
          <a:ext cx="0" cy="0"/>
          <a:chOff x="0" y="0"/>
          <a:chExt cx="0" cy="0"/>
        </a:xfrm>
      </p:grpSpPr>
      <p:pic>
        <p:nvPicPr>
          <p:cNvPr id="310" name="Google Shape;310;p50"/>
          <p:cNvPicPr preferRelativeResize="0"/>
          <p:nvPr/>
        </p:nvPicPr>
        <p:blipFill>
          <a:blip r:embed="rId4">
            <a:alphaModFix/>
          </a:blip>
          <a:stretch>
            <a:fillRect/>
          </a:stretch>
        </p:blipFill>
        <p:spPr>
          <a:xfrm>
            <a:off x="6642050" y="154775"/>
            <a:ext cx="1279825" cy="4775925"/>
          </a:xfrm>
          <a:prstGeom prst="rect">
            <a:avLst/>
          </a:prstGeom>
          <a:noFill/>
          <a:ln>
            <a:noFill/>
          </a:ln>
        </p:spPr>
      </p:pic>
      <p:pic>
        <p:nvPicPr>
          <p:cNvPr id="311" name="Google Shape;311;p50"/>
          <p:cNvPicPr preferRelativeResize="0"/>
          <p:nvPr/>
        </p:nvPicPr>
        <p:blipFill>
          <a:blip r:embed="rId5">
            <a:alphaModFix/>
          </a:blip>
          <a:stretch>
            <a:fillRect/>
          </a:stretch>
        </p:blipFill>
        <p:spPr>
          <a:xfrm>
            <a:off x="812150" y="216600"/>
            <a:ext cx="5274325" cy="471410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15" name="Shape 315"/>
        <p:cNvGrpSpPr/>
        <p:nvPr/>
      </p:nvGrpSpPr>
      <p:grpSpPr>
        <a:xfrm>
          <a:off x="0" y="0"/>
          <a:ext cx="0" cy="0"/>
          <a:chOff x="0" y="0"/>
          <a:chExt cx="0" cy="0"/>
        </a:xfrm>
      </p:grpSpPr>
      <p:sp>
        <p:nvSpPr>
          <p:cNvPr id="316" name="Google Shape;316;p51"/>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s" sz="9700">
                <a:solidFill>
                  <a:schemeClr val="lt1"/>
                </a:solidFill>
                <a:highlight>
                  <a:schemeClr val="dk1"/>
                </a:highlight>
              </a:rPr>
              <a:t>GRACIAS</a:t>
            </a:r>
            <a:endParaRPr sz="9700">
              <a:solidFill>
                <a:schemeClr val="lt1"/>
              </a:solidFill>
              <a:highlight>
                <a:schemeClr val="dk1"/>
              </a:highlight>
            </a:endParaRPr>
          </a:p>
        </p:txBody>
      </p:sp>
      <p:sp>
        <p:nvSpPr>
          <p:cNvPr id="317" name="Google Shape;317;p51"/>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6" name="Shape 76"/>
        <p:cNvGrpSpPr/>
        <p:nvPr/>
      </p:nvGrpSpPr>
      <p:grpSpPr>
        <a:xfrm>
          <a:off x="0" y="0"/>
          <a:ext cx="0" cy="0"/>
          <a:chOff x="0" y="0"/>
          <a:chExt cx="0" cy="0"/>
        </a:xfrm>
      </p:grpSpPr>
      <p:sp>
        <p:nvSpPr>
          <p:cNvPr id="77" name="Google Shape;77;p16"/>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t/>
            </a:r>
            <a:endParaRPr/>
          </a:p>
        </p:txBody>
      </p:sp>
      <p:sp>
        <p:nvSpPr>
          <p:cNvPr id="78" name="Google Shape;78;p16"/>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pic>
        <p:nvPicPr>
          <p:cNvPr id="79" name="Google Shape;79;p16"/>
          <p:cNvPicPr preferRelativeResize="0"/>
          <p:nvPr/>
        </p:nvPicPr>
        <p:blipFill>
          <a:blip r:embed="rId4">
            <a:alphaModFix/>
          </a:blip>
          <a:stretch>
            <a:fillRect/>
          </a:stretch>
        </p:blipFill>
        <p:spPr>
          <a:xfrm>
            <a:off x="-71225" y="0"/>
            <a:ext cx="9275400" cy="51435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3" name="Shape 83"/>
        <p:cNvGrpSpPr/>
        <p:nvPr/>
      </p:nvGrpSpPr>
      <p:grpSpPr>
        <a:xfrm>
          <a:off x="0" y="0"/>
          <a:ext cx="0" cy="0"/>
          <a:chOff x="0" y="0"/>
          <a:chExt cx="0" cy="0"/>
        </a:xfrm>
      </p:grpSpPr>
      <p:sp>
        <p:nvSpPr>
          <p:cNvPr id="84" name="Google Shape;84;p17"/>
          <p:cNvSpPr txBox="1"/>
          <p:nvPr>
            <p:ph type="ctrTitle"/>
          </p:nvPr>
        </p:nvSpPr>
        <p:spPr>
          <a:xfrm>
            <a:off x="192188" y="0"/>
            <a:ext cx="8520600" cy="9087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s">
                <a:solidFill>
                  <a:schemeClr val="lt1"/>
                </a:solidFill>
                <a:highlight>
                  <a:schemeClr val="dk1"/>
                </a:highlight>
              </a:rPr>
              <a:t>AEROPONIA</a:t>
            </a:r>
            <a:endParaRPr>
              <a:solidFill>
                <a:schemeClr val="lt1"/>
              </a:solidFill>
              <a:highlight>
                <a:schemeClr val="dk1"/>
              </a:highlight>
            </a:endParaRPr>
          </a:p>
        </p:txBody>
      </p:sp>
      <p:sp>
        <p:nvSpPr>
          <p:cNvPr id="85" name="Google Shape;85;p17"/>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pic>
        <p:nvPicPr>
          <p:cNvPr id="86" name="Google Shape;86;p17"/>
          <p:cNvPicPr preferRelativeResize="0"/>
          <p:nvPr/>
        </p:nvPicPr>
        <p:blipFill>
          <a:blip r:embed="rId4">
            <a:alphaModFix/>
          </a:blip>
          <a:stretch>
            <a:fillRect/>
          </a:stretch>
        </p:blipFill>
        <p:spPr>
          <a:xfrm>
            <a:off x="-71225" y="908700"/>
            <a:ext cx="9047425" cy="42348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0" name="Shape 90"/>
        <p:cNvGrpSpPr/>
        <p:nvPr/>
      </p:nvGrpSpPr>
      <p:grpSpPr>
        <a:xfrm>
          <a:off x="0" y="0"/>
          <a:ext cx="0" cy="0"/>
          <a:chOff x="0" y="0"/>
          <a:chExt cx="0" cy="0"/>
        </a:xfrm>
      </p:grpSpPr>
      <p:sp>
        <p:nvSpPr>
          <p:cNvPr id="91" name="Google Shape;91;p18"/>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t/>
            </a:r>
            <a:endParaRPr/>
          </a:p>
        </p:txBody>
      </p:sp>
      <p:sp>
        <p:nvSpPr>
          <p:cNvPr id="92" name="Google Shape;92;p18"/>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t/>
            </a:r>
            <a:endParaRPr/>
          </a:p>
        </p:txBody>
      </p:sp>
      <p:pic>
        <p:nvPicPr>
          <p:cNvPr id="93" name="Google Shape;93;p18"/>
          <p:cNvPicPr preferRelativeResize="0"/>
          <p:nvPr/>
        </p:nvPicPr>
        <p:blipFill>
          <a:blip r:embed="rId4">
            <a:alphaModFix/>
          </a:blip>
          <a:stretch>
            <a:fillRect/>
          </a:stretch>
        </p:blipFill>
        <p:spPr>
          <a:xfrm>
            <a:off x="854899" y="0"/>
            <a:ext cx="7600075" cy="5017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7" name="Shape 97"/>
        <p:cNvGrpSpPr/>
        <p:nvPr/>
      </p:nvGrpSpPr>
      <p:grpSpPr>
        <a:xfrm>
          <a:off x="0" y="0"/>
          <a:ext cx="0" cy="0"/>
          <a:chOff x="0" y="0"/>
          <a:chExt cx="0" cy="0"/>
        </a:xfrm>
      </p:grpSpPr>
      <p:pic>
        <p:nvPicPr>
          <p:cNvPr id="98" name="Google Shape;98;p19" title="4_6001190530904493434.mp4">
            <a:hlinkClick r:id="rId4"/>
          </p:cNvPr>
          <p:cNvPicPr preferRelativeResize="0"/>
          <p:nvPr/>
        </p:nvPicPr>
        <p:blipFill>
          <a:blip r:embed="rId5">
            <a:alphaModFix/>
          </a:blip>
          <a:stretch>
            <a:fillRect/>
          </a:stretch>
        </p:blipFill>
        <p:spPr>
          <a:xfrm>
            <a:off x="-194384" y="0"/>
            <a:ext cx="2893219" cy="5143501"/>
          </a:xfrm>
          <a:prstGeom prst="rect">
            <a:avLst/>
          </a:prstGeom>
          <a:noFill/>
          <a:ln>
            <a:noFill/>
          </a:ln>
        </p:spPr>
      </p:pic>
      <p:pic>
        <p:nvPicPr>
          <p:cNvPr id="99" name="Google Shape;99;p19" title="4_6001190530904493433.mp4">
            <a:hlinkClick r:id="rId6"/>
          </p:cNvPr>
          <p:cNvPicPr preferRelativeResize="0"/>
          <p:nvPr/>
        </p:nvPicPr>
        <p:blipFill>
          <a:blip r:embed="rId7">
            <a:alphaModFix/>
          </a:blip>
          <a:stretch>
            <a:fillRect/>
          </a:stretch>
        </p:blipFill>
        <p:spPr>
          <a:xfrm>
            <a:off x="6250791" y="0"/>
            <a:ext cx="2893219" cy="514350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8"/>
                                        </p:tgtEl>
                                        <p:attrNameLst>
                                          <p:attrName>style.visibility</p:attrName>
                                        </p:attrNameLst>
                                      </p:cBhvr>
                                      <p:to>
                                        <p:strVal val="visible"/>
                                      </p:to>
                                    </p:set>
                                    <p:animEffect filter="fade" transition="in">
                                      <p:cBhvr>
                                        <p:cTn dur="1000"/>
                                        <p:tgtEl>
                                          <p:spTgt spid="9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9"/>
                                        </p:tgtEl>
                                        <p:attrNameLst>
                                          <p:attrName>style.visibility</p:attrName>
                                        </p:attrNameLst>
                                      </p:cBhvr>
                                      <p:to>
                                        <p:strVal val="visible"/>
                                      </p:to>
                                    </p:set>
                                    <p:animEffect filter="fade" transition="in">
                                      <p:cBhvr>
                                        <p:cTn dur="1000"/>
                                        <p:tgtEl>
                                          <p:spTgt spid="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3" name="Shape 103"/>
        <p:cNvGrpSpPr/>
        <p:nvPr/>
      </p:nvGrpSpPr>
      <p:grpSpPr>
        <a:xfrm>
          <a:off x="0" y="0"/>
          <a:ext cx="0" cy="0"/>
          <a:chOff x="0" y="0"/>
          <a:chExt cx="0" cy="0"/>
        </a:xfrm>
      </p:grpSpPr>
      <p:sp>
        <p:nvSpPr>
          <p:cNvPr id="104" name="Google Shape;104;p20"/>
          <p:cNvSpPr txBox="1"/>
          <p:nvPr>
            <p:ph type="ctrTitle"/>
          </p:nvPr>
        </p:nvSpPr>
        <p:spPr>
          <a:xfrm>
            <a:off x="192188" y="0"/>
            <a:ext cx="8520600" cy="9087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s">
                <a:solidFill>
                  <a:schemeClr val="lt1"/>
                </a:solidFill>
                <a:highlight>
                  <a:schemeClr val="dk1"/>
                </a:highlight>
              </a:rPr>
              <a:t>AEROPONIA 3D</a:t>
            </a:r>
            <a:endParaRPr>
              <a:solidFill>
                <a:schemeClr val="lt1"/>
              </a:solidFill>
              <a:highlight>
                <a:schemeClr val="dk1"/>
              </a:highlight>
            </a:endParaRPr>
          </a:p>
        </p:txBody>
      </p:sp>
      <p:pic>
        <p:nvPicPr>
          <p:cNvPr id="105" name="Google Shape;105;p20"/>
          <p:cNvPicPr preferRelativeResize="0"/>
          <p:nvPr/>
        </p:nvPicPr>
        <p:blipFill>
          <a:blip r:embed="rId4">
            <a:alphaModFix/>
          </a:blip>
          <a:stretch>
            <a:fillRect/>
          </a:stretch>
        </p:blipFill>
        <p:spPr>
          <a:xfrm>
            <a:off x="192200" y="1111050"/>
            <a:ext cx="2475400" cy="3100275"/>
          </a:xfrm>
          <a:prstGeom prst="rect">
            <a:avLst/>
          </a:prstGeom>
          <a:noFill/>
          <a:ln>
            <a:noFill/>
          </a:ln>
        </p:spPr>
      </p:pic>
      <p:pic>
        <p:nvPicPr>
          <p:cNvPr id="106" name="Google Shape;106;p20"/>
          <p:cNvPicPr preferRelativeResize="0"/>
          <p:nvPr/>
        </p:nvPicPr>
        <p:blipFill>
          <a:blip r:embed="rId5">
            <a:alphaModFix/>
          </a:blip>
          <a:stretch>
            <a:fillRect/>
          </a:stretch>
        </p:blipFill>
        <p:spPr>
          <a:xfrm>
            <a:off x="6122625" y="1158375"/>
            <a:ext cx="3021376" cy="3021376"/>
          </a:xfrm>
          <a:prstGeom prst="rect">
            <a:avLst/>
          </a:prstGeom>
          <a:noFill/>
          <a:ln>
            <a:noFill/>
          </a:ln>
        </p:spPr>
      </p:pic>
      <p:pic>
        <p:nvPicPr>
          <p:cNvPr id="107" name="Google Shape;107;p20"/>
          <p:cNvPicPr preferRelativeResize="0"/>
          <p:nvPr/>
        </p:nvPicPr>
        <p:blipFill>
          <a:blip r:embed="rId6">
            <a:alphaModFix/>
          </a:blip>
          <a:stretch>
            <a:fillRect/>
          </a:stretch>
        </p:blipFill>
        <p:spPr>
          <a:xfrm>
            <a:off x="2820000" y="1061100"/>
            <a:ext cx="3150225" cy="3150225"/>
          </a:xfrm>
          <a:prstGeom prst="rect">
            <a:avLst/>
          </a:prstGeom>
          <a:noFill/>
          <a:ln>
            <a:noFill/>
          </a:ln>
        </p:spPr>
      </p:pic>
      <p:sp>
        <p:nvSpPr>
          <p:cNvPr id="108" name="Google Shape;108;p20"/>
          <p:cNvSpPr txBox="1"/>
          <p:nvPr/>
        </p:nvSpPr>
        <p:spPr>
          <a:xfrm>
            <a:off x="1580850" y="4286800"/>
            <a:ext cx="5982300" cy="719100"/>
          </a:xfrm>
          <a:prstGeom prst="rect">
            <a:avLst/>
          </a:prstGeom>
          <a:solidFill>
            <a:schemeClr val="dk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1800">
                <a:solidFill>
                  <a:schemeClr val="lt1"/>
                </a:solidFill>
              </a:rPr>
              <a:t>https://www.myminifactory.com/es/object/3d-print-sprinkler-for-modular-hydroponic-system-112590</a:t>
            </a:r>
            <a:endParaRPr sz="1800">
              <a:solidFill>
                <a:schemeClr val="lt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2" name="Shape 112"/>
        <p:cNvGrpSpPr/>
        <p:nvPr/>
      </p:nvGrpSpPr>
      <p:grpSpPr>
        <a:xfrm>
          <a:off x="0" y="0"/>
          <a:ext cx="0" cy="0"/>
          <a:chOff x="0" y="0"/>
          <a:chExt cx="0" cy="0"/>
        </a:xfrm>
      </p:grpSpPr>
      <p:sp>
        <p:nvSpPr>
          <p:cNvPr id="113" name="Google Shape;113;p21"/>
          <p:cNvSpPr txBox="1"/>
          <p:nvPr>
            <p:ph type="ctrTitle"/>
          </p:nvPr>
        </p:nvSpPr>
        <p:spPr>
          <a:xfrm>
            <a:off x="192188" y="0"/>
            <a:ext cx="8520600" cy="9087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lang="es">
                <a:solidFill>
                  <a:schemeClr val="lt1"/>
                </a:solidFill>
                <a:highlight>
                  <a:schemeClr val="dk1"/>
                </a:highlight>
              </a:rPr>
              <a:t>AEROPONIA 3D</a:t>
            </a:r>
            <a:endParaRPr>
              <a:solidFill>
                <a:schemeClr val="lt1"/>
              </a:solidFill>
              <a:highlight>
                <a:schemeClr val="dk1"/>
              </a:highlight>
            </a:endParaRPr>
          </a:p>
        </p:txBody>
      </p:sp>
      <p:pic>
        <p:nvPicPr>
          <p:cNvPr id="114" name="Google Shape;114;p21"/>
          <p:cNvPicPr preferRelativeResize="0"/>
          <p:nvPr/>
        </p:nvPicPr>
        <p:blipFill rotWithShape="1">
          <a:blip r:embed="rId4">
            <a:alphaModFix/>
          </a:blip>
          <a:srcRect b="3159" l="0" r="0" t="12374"/>
          <a:stretch/>
        </p:blipFill>
        <p:spPr>
          <a:xfrm>
            <a:off x="232275" y="1110800"/>
            <a:ext cx="4592748" cy="2796476"/>
          </a:xfrm>
          <a:prstGeom prst="rect">
            <a:avLst/>
          </a:prstGeom>
          <a:noFill/>
          <a:ln>
            <a:noFill/>
          </a:ln>
        </p:spPr>
      </p:pic>
      <p:pic>
        <p:nvPicPr>
          <p:cNvPr id="115" name="Google Shape;115;p21" title="video_2024-04-10_00-08-28.mp4">
            <a:hlinkClick r:id="rId5"/>
          </p:cNvPr>
          <p:cNvPicPr preferRelativeResize="0"/>
          <p:nvPr/>
        </p:nvPicPr>
        <p:blipFill>
          <a:blip r:embed="rId6">
            <a:alphaModFix/>
          </a:blip>
          <a:stretch>
            <a:fillRect/>
          </a:stretch>
        </p:blipFill>
        <p:spPr>
          <a:xfrm>
            <a:off x="4977423" y="1061100"/>
            <a:ext cx="4014176" cy="3010632"/>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5"/>
                                        </p:tgtEl>
                                        <p:attrNameLst>
                                          <p:attrName>style.visibility</p:attrName>
                                        </p:attrNameLst>
                                      </p:cBhvr>
                                      <p:to>
                                        <p:strVal val="visible"/>
                                      </p:to>
                                    </p:set>
                                    <p:animEffect filter="fade" transition="in">
                                      <p:cBhvr>
                                        <p:cTn dur="1000"/>
                                        <p:tgtEl>
                                          <p:spTgt spid="1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