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3" r:id="rId20"/>
    <p:sldId id="270" r:id="rId21"/>
    <p:sldId id="271" r:id="rId22"/>
    <p:sldId id="272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069136-A558-4FFD-AB8C-DDDB52189F0E}">
          <p14:sldIdLst>
            <p14:sldId id="256"/>
          </p14:sldIdLst>
        </p14:section>
        <p14:section name="Que es" id="{AD6F1324-79DF-4B62-9133-93E70B6A97D9}">
          <p14:sldIdLst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6"/>
            <p14:sldId id="265"/>
            <p14:sldId id="267"/>
            <p14:sldId id="268"/>
            <p14:sldId id="269"/>
            <p14:sldId id="273"/>
            <p14:sldId id="270"/>
            <p14:sldId id="271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B2B2D"/>
    <a:srgbClr val="B2B2B2"/>
    <a:srgbClr val="FFFFFF"/>
    <a:srgbClr val="808080"/>
    <a:srgbClr val="5F5F5F"/>
    <a:srgbClr val="DDDDDD"/>
    <a:srgbClr val="000000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BFADA-3503-4D71-9423-72035759952F}" v="2" dt="2020-04-12T16:05:31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86400" autoAdjust="0"/>
  </p:normalViewPr>
  <p:slideViewPr>
    <p:cSldViewPr snapToObjects="1">
      <p:cViewPr varScale="1">
        <p:scale>
          <a:sx n="114" d="100"/>
          <a:sy n="114" d="100"/>
        </p:scale>
        <p:origin x="540" y="102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A3FC4324-797A-4444-9EF6-A54320279812}"/>
    <pc:docChg chg="modSld">
      <pc:chgData name="Jorge Sanchez" userId="42335d978692b9ba" providerId="LiveId" clId="{A3FC4324-797A-4444-9EF6-A54320279812}" dt="2020-03-12T12:08:28.833" v="1" actId="1076"/>
      <pc:docMkLst>
        <pc:docMk/>
      </pc:docMkLst>
      <pc:sldChg chg="modSp">
        <pc:chgData name="Jorge Sanchez" userId="42335d978692b9ba" providerId="LiveId" clId="{A3FC4324-797A-4444-9EF6-A54320279812}" dt="2020-03-12T12:08:28.833" v="1" actId="1076"/>
        <pc:sldMkLst>
          <pc:docMk/>
          <pc:sldMk cId="2313222216" sldId="267"/>
        </pc:sldMkLst>
        <pc:spChg chg="mod">
          <ac:chgData name="Jorge Sanchez" userId="42335d978692b9ba" providerId="LiveId" clId="{A3FC4324-797A-4444-9EF6-A54320279812}" dt="2020-03-12T12:08:20.234" v="0" actId="14100"/>
          <ac:spMkLst>
            <pc:docMk/>
            <pc:sldMk cId="2313222216" sldId="267"/>
            <ac:spMk id="7" creationId="{A0F115B8-C037-4125-9763-FCC065D5A0B1}"/>
          </ac:spMkLst>
        </pc:spChg>
        <pc:spChg chg="mod">
          <ac:chgData name="Jorge Sanchez" userId="42335d978692b9ba" providerId="LiveId" clId="{A3FC4324-797A-4444-9EF6-A54320279812}" dt="2020-03-12T12:08:28.833" v="1" actId="1076"/>
          <ac:spMkLst>
            <pc:docMk/>
            <pc:sldMk cId="2313222216" sldId="267"/>
            <ac:spMk id="9" creationId="{E34AA439-115F-466B-B9EA-7AEE99F33578}"/>
          </ac:spMkLst>
        </pc:spChg>
      </pc:sldChg>
    </pc:docChg>
  </pc:docChgLst>
  <pc:docChgLst>
    <pc:chgData name="Jorge Sanchez" userId="42335d978692b9ba" providerId="LiveId" clId="{A9CBFADA-3503-4D71-9423-72035759952F}"/>
    <pc:docChg chg="modSld">
      <pc:chgData name="Jorge Sanchez" userId="42335d978692b9ba" providerId="LiveId" clId="{A9CBFADA-3503-4D71-9423-72035759952F}" dt="2020-04-12T16:07:17.310" v="22" actId="1076"/>
      <pc:docMkLst>
        <pc:docMk/>
      </pc:docMkLst>
      <pc:sldChg chg="modSp">
        <pc:chgData name="Jorge Sanchez" userId="42335d978692b9ba" providerId="LiveId" clId="{A9CBFADA-3503-4D71-9423-72035759952F}" dt="2020-04-12T16:05:21.079" v="0" actId="207"/>
        <pc:sldMkLst>
          <pc:docMk/>
          <pc:sldMk cId="2519211801" sldId="265"/>
        </pc:sldMkLst>
        <pc:spChg chg="mod">
          <ac:chgData name="Jorge Sanchez" userId="42335d978692b9ba" providerId="LiveId" clId="{A9CBFADA-3503-4D71-9423-72035759952F}" dt="2020-04-12T16:05:21.079" v="0" actId="207"/>
          <ac:spMkLst>
            <pc:docMk/>
            <pc:sldMk cId="2519211801" sldId="265"/>
            <ac:spMk id="3" creationId="{D0163D43-57C6-4839-B4B3-2FB9B1AF5D36}"/>
          </ac:spMkLst>
        </pc:spChg>
      </pc:sldChg>
      <pc:sldChg chg="modSp mod">
        <pc:chgData name="Jorge Sanchez" userId="42335d978692b9ba" providerId="LiveId" clId="{A9CBFADA-3503-4D71-9423-72035759952F}" dt="2020-04-12T16:06:49.852" v="18" actId="20577"/>
        <pc:sldMkLst>
          <pc:docMk/>
          <pc:sldMk cId="1932856430" sldId="270"/>
        </pc:sldMkLst>
        <pc:spChg chg="mod">
          <ac:chgData name="Jorge Sanchez" userId="42335d978692b9ba" providerId="LiveId" clId="{A9CBFADA-3503-4D71-9423-72035759952F}" dt="2020-04-12T16:06:49.852" v="18" actId="20577"/>
          <ac:spMkLst>
            <pc:docMk/>
            <pc:sldMk cId="1932856430" sldId="270"/>
            <ac:spMk id="3" creationId="{D0163D43-57C6-4839-B4B3-2FB9B1AF5D36}"/>
          </ac:spMkLst>
        </pc:spChg>
      </pc:sldChg>
      <pc:sldChg chg="modSp mod">
        <pc:chgData name="Jorge Sanchez" userId="42335d978692b9ba" providerId="LiveId" clId="{A9CBFADA-3503-4D71-9423-72035759952F}" dt="2020-04-12T16:07:17.310" v="22" actId="1076"/>
        <pc:sldMkLst>
          <pc:docMk/>
          <pc:sldMk cId="3416505159" sldId="272"/>
        </pc:sldMkLst>
        <pc:spChg chg="mod">
          <ac:chgData name="Jorge Sanchez" userId="42335d978692b9ba" providerId="LiveId" clId="{A9CBFADA-3503-4D71-9423-72035759952F}" dt="2020-04-12T16:07:11.089" v="20" actId="1076"/>
          <ac:spMkLst>
            <pc:docMk/>
            <pc:sldMk cId="3416505159" sldId="272"/>
            <ac:spMk id="9" creationId="{E34AA439-115F-466B-B9EA-7AEE99F33578}"/>
          </ac:spMkLst>
        </pc:spChg>
        <pc:spChg chg="mod">
          <ac:chgData name="Jorge Sanchez" userId="42335d978692b9ba" providerId="LiveId" clId="{A9CBFADA-3503-4D71-9423-72035759952F}" dt="2020-04-12T16:07:11.089" v="20" actId="1076"/>
          <ac:spMkLst>
            <pc:docMk/>
            <pc:sldMk cId="3416505159" sldId="272"/>
            <ac:spMk id="10" creationId="{2D994711-497C-41B2-AA2D-E049E1352242}"/>
          </ac:spMkLst>
        </pc:spChg>
        <pc:spChg chg="mod">
          <ac:chgData name="Jorge Sanchez" userId="42335d978692b9ba" providerId="LiveId" clId="{A9CBFADA-3503-4D71-9423-72035759952F}" dt="2020-04-12T16:07:13.991" v="21" actId="1076"/>
          <ac:spMkLst>
            <pc:docMk/>
            <pc:sldMk cId="3416505159" sldId="272"/>
            <ac:spMk id="12" creationId="{6F1A7F2A-8677-48F0-93EE-08C03AD70BBE}"/>
          </ac:spMkLst>
        </pc:spChg>
        <pc:spChg chg="mod">
          <ac:chgData name="Jorge Sanchez" userId="42335d978692b9ba" providerId="LiveId" clId="{A9CBFADA-3503-4D71-9423-72035759952F}" dt="2020-04-12T16:07:17.310" v="22" actId="1076"/>
          <ac:spMkLst>
            <pc:docMk/>
            <pc:sldMk cId="3416505159" sldId="272"/>
            <ac:spMk id="13" creationId="{7DF411F2-8A17-4D9C-8DED-E50A95CFF065}"/>
          </ac:spMkLst>
        </pc:spChg>
        <pc:picChg chg="mod">
          <ac:chgData name="Jorge Sanchez" userId="42335d978692b9ba" providerId="LiveId" clId="{A9CBFADA-3503-4D71-9423-72035759952F}" dt="2020-04-12T16:07:11.089" v="20" actId="1076"/>
          <ac:picMkLst>
            <pc:docMk/>
            <pc:sldMk cId="3416505159" sldId="272"/>
            <ac:picMk id="4" creationId="{58536228-480B-4194-A2EF-C84F1C1679F1}"/>
          </ac:picMkLst>
        </pc:picChg>
      </pc:sldChg>
    </pc:docChg>
  </pc:docChgLst>
  <pc:docChgLst>
    <pc:chgData name="Jorge Sanchez" userId="42335d978692b9ba" providerId="LiveId" clId="{2533C5A5-E5E2-4485-B04F-0B26485006B1}"/>
    <pc:docChg chg="undo custSel addSld delSld modSld modMainMaster modSection">
      <pc:chgData name="Jorge Sanchez" userId="42335d978692b9ba" providerId="LiveId" clId="{2533C5A5-E5E2-4485-B04F-0B26485006B1}" dt="2020-03-12T08:18:02.319" v="1745"/>
      <pc:docMkLst>
        <pc:docMk/>
      </pc:docMkLst>
      <pc:sldChg chg="modSp mod">
        <pc:chgData name="Jorge Sanchez" userId="42335d978692b9ba" providerId="LiveId" clId="{2533C5A5-E5E2-4485-B04F-0B26485006B1}" dt="2020-03-12T06:08:10.497" v="49" actId="14100"/>
        <pc:sldMkLst>
          <pc:docMk/>
          <pc:sldMk cId="2606823336" sldId="256"/>
        </pc:sldMkLst>
        <pc:spChg chg="mod">
          <ac:chgData name="Jorge Sanchez" userId="42335d978692b9ba" providerId="LiveId" clId="{2533C5A5-E5E2-4485-B04F-0B26485006B1}" dt="2020-03-12T06:08:10.497" v="49" actId="14100"/>
          <ac:spMkLst>
            <pc:docMk/>
            <pc:sldMk cId="2606823336" sldId="256"/>
            <ac:spMk id="4" creationId="{0989C36A-5CDF-4A0C-BAC7-E1E567FD90D2}"/>
          </ac:spMkLst>
        </pc:spChg>
        <pc:spChg chg="mod">
          <ac:chgData name="Jorge Sanchez" userId="42335d978692b9ba" providerId="LiveId" clId="{2533C5A5-E5E2-4485-B04F-0B26485006B1}" dt="2020-03-12T06:07:48.618" v="47" actId="122"/>
          <ac:spMkLst>
            <pc:docMk/>
            <pc:sldMk cId="2606823336" sldId="256"/>
            <ac:spMk id="5" creationId="{4C47A944-2039-4EA9-B30C-5A569FB72E27}"/>
          </ac:spMkLst>
        </pc:spChg>
      </pc:sldChg>
      <pc:sldChg chg="modSp mod">
        <pc:chgData name="Jorge Sanchez" userId="42335d978692b9ba" providerId="LiveId" clId="{2533C5A5-E5E2-4485-B04F-0B26485006B1}" dt="2020-03-12T06:08:30.257" v="69" actId="20577"/>
        <pc:sldMkLst>
          <pc:docMk/>
          <pc:sldMk cId="2057380357" sldId="257"/>
        </pc:sldMkLst>
        <pc:spChg chg="mod">
          <ac:chgData name="Jorge Sanchez" userId="42335d978692b9ba" providerId="LiveId" clId="{2533C5A5-E5E2-4485-B04F-0B26485006B1}" dt="2020-03-12T06:08:30.257" v="69" actId="20577"/>
          <ac:spMkLst>
            <pc:docMk/>
            <pc:sldMk cId="2057380357" sldId="257"/>
            <ac:spMk id="2" creationId="{E542B75A-FCBB-4A4C-A470-894C367AE304}"/>
          </ac:spMkLst>
        </pc:spChg>
      </pc:sldChg>
      <pc:sldChg chg="addSp modSp add mod modAnim">
        <pc:chgData name="Jorge Sanchez" userId="42335d978692b9ba" providerId="LiveId" clId="{2533C5A5-E5E2-4485-B04F-0B26485006B1}" dt="2020-03-12T06:10:12.096" v="155"/>
        <pc:sldMkLst>
          <pc:docMk/>
          <pc:sldMk cId="2152311109" sldId="258"/>
        </pc:sldMkLst>
        <pc:spChg chg="mod">
          <ac:chgData name="Jorge Sanchez" userId="42335d978692b9ba" providerId="LiveId" clId="{2533C5A5-E5E2-4485-B04F-0B26485006B1}" dt="2020-03-12T06:09:30.369" v="97" actId="20577"/>
          <ac:spMkLst>
            <pc:docMk/>
            <pc:sldMk cId="2152311109" sldId="258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09:52.603" v="149" actId="14100"/>
          <ac:spMkLst>
            <pc:docMk/>
            <pc:sldMk cId="2152311109" sldId="258"/>
            <ac:spMk id="3" creationId="{D0163D43-57C6-4839-B4B3-2FB9B1AF5D36}"/>
          </ac:spMkLst>
        </pc:spChg>
        <pc:picChg chg="add mod">
          <ac:chgData name="Jorge Sanchez" userId="42335d978692b9ba" providerId="LiveId" clId="{2533C5A5-E5E2-4485-B04F-0B26485006B1}" dt="2020-03-12T06:09:58.791" v="154" actId="1076"/>
          <ac:picMkLst>
            <pc:docMk/>
            <pc:sldMk cId="2152311109" sldId="258"/>
            <ac:picMk id="4" creationId="{8B0D0D82-A645-49C9-B765-17A9D702EF2B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12:40.122" v="190"/>
        <pc:sldMkLst>
          <pc:docMk/>
          <pc:sldMk cId="3462673976" sldId="259"/>
        </pc:sldMkLst>
        <pc:spChg chg="mod">
          <ac:chgData name="Jorge Sanchez" userId="42335d978692b9ba" providerId="LiveId" clId="{2533C5A5-E5E2-4485-B04F-0B26485006B1}" dt="2020-03-12T06:11:56.343" v="183" actId="20577"/>
          <ac:spMkLst>
            <pc:docMk/>
            <pc:sldMk cId="3462673976" sldId="259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12:20.824" v="189" actId="207"/>
          <ac:spMkLst>
            <pc:docMk/>
            <pc:sldMk cId="3462673976" sldId="259"/>
            <ac:spMk id="6" creationId="{1B27C6D8-62C4-4669-9598-EBB1A451C760}"/>
          </ac:spMkLst>
        </pc:spChg>
        <pc:picChg chg="del">
          <ac:chgData name="Jorge Sanchez" userId="42335d978692b9ba" providerId="LiveId" clId="{2533C5A5-E5E2-4485-B04F-0B26485006B1}" dt="2020-03-12T06:11:58.017" v="184" actId="478"/>
          <ac:picMkLst>
            <pc:docMk/>
            <pc:sldMk cId="3462673976" sldId="259"/>
            <ac:picMk id="4" creationId="{8B0D0D82-A645-49C9-B765-17A9D702EF2B}"/>
          </ac:picMkLst>
        </pc:picChg>
        <pc:picChg chg="add">
          <ac:chgData name="Jorge Sanchez" userId="42335d978692b9ba" providerId="LiveId" clId="{2533C5A5-E5E2-4485-B04F-0B26485006B1}" dt="2020-03-12T06:11:58.548" v="185"/>
          <ac:picMkLst>
            <pc:docMk/>
            <pc:sldMk cId="3462673976" sldId="259"/>
            <ac:picMk id="5" creationId="{B7EDEC08-96C3-47D8-A3D5-24AB359A88F7}"/>
          </ac:picMkLst>
        </pc:picChg>
      </pc:sldChg>
      <pc:sldChg chg="addSp delSp modSp add mod delAnim">
        <pc:chgData name="Jorge Sanchez" userId="42335d978692b9ba" providerId="LiveId" clId="{2533C5A5-E5E2-4485-B04F-0B26485006B1}" dt="2020-03-12T06:19:28.091" v="222" actId="14100"/>
        <pc:sldMkLst>
          <pc:docMk/>
          <pc:sldMk cId="4147755062" sldId="260"/>
        </pc:sldMkLst>
        <pc:spChg chg="mod">
          <ac:chgData name="Jorge Sanchez" userId="42335d978692b9ba" providerId="LiveId" clId="{2533C5A5-E5E2-4485-B04F-0B26485006B1}" dt="2020-03-12T06:19:13.959" v="217" actId="20577"/>
          <ac:spMkLst>
            <pc:docMk/>
            <pc:sldMk cId="4147755062" sldId="260"/>
            <ac:spMk id="3" creationId="{D0163D43-57C6-4839-B4B3-2FB9B1AF5D36}"/>
          </ac:spMkLst>
        </pc:spChg>
        <pc:spChg chg="del">
          <ac:chgData name="Jorge Sanchez" userId="42335d978692b9ba" providerId="LiveId" clId="{2533C5A5-E5E2-4485-B04F-0B26485006B1}" dt="2020-03-12T06:19:22.165" v="219" actId="478"/>
          <ac:spMkLst>
            <pc:docMk/>
            <pc:sldMk cId="4147755062" sldId="260"/>
            <ac:spMk id="6" creationId="{1B27C6D8-62C4-4669-9598-EBB1A451C760}"/>
          </ac:spMkLst>
        </pc:spChg>
        <pc:picChg chg="add mod">
          <ac:chgData name="Jorge Sanchez" userId="42335d978692b9ba" providerId="LiveId" clId="{2533C5A5-E5E2-4485-B04F-0B26485006B1}" dt="2020-03-12T06:19:28.091" v="222" actId="14100"/>
          <ac:picMkLst>
            <pc:docMk/>
            <pc:sldMk cId="4147755062" sldId="260"/>
            <ac:picMk id="4" creationId="{CDC31F16-92DE-46AA-942D-943F8B995649}"/>
          </ac:picMkLst>
        </pc:picChg>
        <pc:picChg chg="del">
          <ac:chgData name="Jorge Sanchez" userId="42335d978692b9ba" providerId="LiveId" clId="{2533C5A5-E5E2-4485-B04F-0B26485006B1}" dt="2020-03-12T06:19:19.180" v="218" actId="478"/>
          <ac:picMkLst>
            <pc:docMk/>
            <pc:sldMk cId="4147755062" sldId="260"/>
            <ac:picMk id="5" creationId="{B7EDEC08-96C3-47D8-A3D5-24AB359A88F7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22:13.997" v="359"/>
        <pc:sldMkLst>
          <pc:docMk/>
          <pc:sldMk cId="3823210225" sldId="261"/>
        </pc:sldMkLst>
        <pc:spChg chg="mod">
          <ac:chgData name="Jorge Sanchez" userId="42335d978692b9ba" providerId="LiveId" clId="{2533C5A5-E5E2-4485-B04F-0B26485006B1}" dt="2020-03-12T06:21:23.883" v="318" actId="20577"/>
          <ac:spMkLst>
            <pc:docMk/>
            <pc:sldMk cId="3823210225" sldId="261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21:33.979" v="350" actId="20577"/>
          <ac:spMkLst>
            <pc:docMk/>
            <pc:sldMk cId="3823210225" sldId="261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22:05.536" v="356" actId="14100"/>
          <ac:spMkLst>
            <pc:docMk/>
            <pc:sldMk cId="3823210225" sldId="261"/>
            <ac:spMk id="6" creationId="{864DC0AA-94B3-4C75-B9CB-8C0BAA9907D9}"/>
          </ac:spMkLst>
        </pc:spChg>
        <pc:spChg chg="add mod">
          <ac:chgData name="Jorge Sanchez" userId="42335d978692b9ba" providerId="LiveId" clId="{2533C5A5-E5E2-4485-B04F-0B26485006B1}" dt="2020-03-12T06:22:10.305" v="358" actId="14100"/>
          <ac:spMkLst>
            <pc:docMk/>
            <pc:sldMk cId="3823210225" sldId="261"/>
            <ac:spMk id="7" creationId="{F2E2C048-39FE-4871-801A-A20F9E181168}"/>
          </ac:spMkLst>
        </pc:spChg>
        <pc:picChg chg="del">
          <ac:chgData name="Jorge Sanchez" userId="42335d978692b9ba" providerId="LiveId" clId="{2533C5A5-E5E2-4485-B04F-0B26485006B1}" dt="2020-03-12T06:21:50.861" v="351" actId="478"/>
          <ac:picMkLst>
            <pc:docMk/>
            <pc:sldMk cId="3823210225" sldId="261"/>
            <ac:picMk id="4" creationId="{8B0D0D82-A645-49C9-B765-17A9D702EF2B}"/>
          </ac:picMkLst>
        </pc:picChg>
        <pc:picChg chg="add mod">
          <ac:chgData name="Jorge Sanchez" userId="42335d978692b9ba" providerId="LiveId" clId="{2533C5A5-E5E2-4485-B04F-0B26485006B1}" dt="2020-03-12T06:21:53.566" v="353" actId="1076"/>
          <ac:picMkLst>
            <pc:docMk/>
            <pc:sldMk cId="3823210225" sldId="261"/>
            <ac:picMk id="5" creationId="{4EBA949C-5B58-42D5-BE8E-7069402053EA}"/>
          </ac:picMkLst>
        </pc:picChg>
      </pc:sldChg>
      <pc:sldChg chg="modSp add mod">
        <pc:chgData name="Jorge Sanchez" userId="42335d978692b9ba" providerId="LiveId" clId="{2533C5A5-E5E2-4485-B04F-0B26485006B1}" dt="2020-03-12T06:21:09.603" v="259" actId="20577"/>
        <pc:sldMkLst>
          <pc:docMk/>
          <pc:sldMk cId="1179292087" sldId="262"/>
        </pc:sldMkLst>
        <pc:spChg chg="mod">
          <ac:chgData name="Jorge Sanchez" userId="42335d978692b9ba" providerId="LiveId" clId="{2533C5A5-E5E2-4485-B04F-0B26485006B1}" dt="2020-03-12T06:21:09.603" v="259" actId="20577"/>
          <ac:spMkLst>
            <pc:docMk/>
            <pc:sldMk cId="1179292087" sldId="262"/>
            <ac:spMk id="2" creationId="{E542B75A-FCBB-4A4C-A470-894C367AE304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6:23:37.343" v="468"/>
        <pc:sldMkLst>
          <pc:docMk/>
          <pc:sldMk cId="2163303143" sldId="263"/>
        </pc:sldMkLst>
        <pc:spChg chg="mod">
          <ac:chgData name="Jorge Sanchez" userId="42335d978692b9ba" providerId="LiveId" clId="{2533C5A5-E5E2-4485-B04F-0B26485006B1}" dt="2020-03-12T06:23:00.346" v="461" actId="20577"/>
          <ac:spMkLst>
            <pc:docMk/>
            <pc:sldMk cId="2163303143" sldId="263"/>
            <ac:spMk id="3" creationId="{D0163D43-57C6-4839-B4B3-2FB9B1AF5D36}"/>
          </ac:spMkLst>
        </pc:spChg>
        <pc:spChg chg="del mod">
          <ac:chgData name="Jorge Sanchez" userId="42335d978692b9ba" providerId="LiveId" clId="{2533C5A5-E5E2-4485-B04F-0B26485006B1}" dt="2020-03-12T06:23:24.221" v="463" actId="478"/>
          <ac:spMkLst>
            <pc:docMk/>
            <pc:sldMk cId="2163303143" sldId="263"/>
            <ac:spMk id="6" creationId="{864DC0AA-94B3-4C75-B9CB-8C0BAA9907D9}"/>
          </ac:spMkLst>
        </pc:spChg>
        <pc:spChg chg="del mod">
          <ac:chgData name="Jorge Sanchez" userId="42335d978692b9ba" providerId="LiveId" clId="{2533C5A5-E5E2-4485-B04F-0B26485006B1}" dt="2020-03-12T06:23:24.221" v="463" actId="478"/>
          <ac:spMkLst>
            <pc:docMk/>
            <pc:sldMk cId="2163303143" sldId="263"/>
            <ac:spMk id="7" creationId="{F2E2C048-39FE-4871-801A-A20F9E181168}"/>
          </ac:spMkLst>
        </pc:spChg>
        <pc:spChg chg="add mod">
          <ac:chgData name="Jorge Sanchez" userId="42335d978692b9ba" providerId="LiveId" clId="{2533C5A5-E5E2-4485-B04F-0B26485006B1}" dt="2020-03-12T06:23:34.839" v="467" actId="14100"/>
          <ac:spMkLst>
            <pc:docMk/>
            <pc:sldMk cId="2163303143" sldId="263"/>
            <ac:spMk id="8" creationId="{01B27F59-9A63-499A-B1CD-1E6DDB67761C}"/>
          </ac:spMkLst>
        </pc:spChg>
        <pc:picChg chg="add">
          <ac:chgData name="Jorge Sanchez" userId="42335d978692b9ba" providerId="LiveId" clId="{2533C5A5-E5E2-4485-B04F-0B26485006B1}" dt="2020-03-12T06:23:25.189" v="464"/>
          <ac:picMkLst>
            <pc:docMk/>
            <pc:sldMk cId="2163303143" sldId="263"/>
            <ac:picMk id="4" creationId="{7C824B92-1738-4A15-B478-E08BDFCA0395}"/>
          </ac:picMkLst>
        </pc:picChg>
        <pc:picChg chg="del mod">
          <ac:chgData name="Jorge Sanchez" userId="42335d978692b9ba" providerId="LiveId" clId="{2533C5A5-E5E2-4485-B04F-0B26485006B1}" dt="2020-03-12T06:23:24.221" v="463" actId="478"/>
          <ac:picMkLst>
            <pc:docMk/>
            <pc:sldMk cId="2163303143" sldId="263"/>
            <ac:picMk id="5" creationId="{4EBA949C-5B58-42D5-BE8E-7069402053EA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6:26:41.739" v="560"/>
        <pc:sldMkLst>
          <pc:docMk/>
          <pc:sldMk cId="61339204" sldId="264"/>
        </pc:sldMkLst>
        <pc:spChg chg="mod">
          <ac:chgData name="Jorge Sanchez" userId="42335d978692b9ba" providerId="LiveId" clId="{2533C5A5-E5E2-4485-B04F-0B26485006B1}" dt="2020-03-12T06:25:47.120" v="488" actId="20577"/>
          <ac:spMkLst>
            <pc:docMk/>
            <pc:sldMk cId="61339204" sldId="264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26:04.473" v="550" actId="20577"/>
          <ac:spMkLst>
            <pc:docMk/>
            <pc:sldMk cId="61339204" sldId="264"/>
            <ac:spMk id="3" creationId="{D0163D43-57C6-4839-B4B3-2FB9B1AF5D36}"/>
          </ac:spMkLst>
        </pc:spChg>
        <pc:spChg chg="add mod">
          <ac:chgData name="Jorge Sanchez" userId="42335d978692b9ba" providerId="LiveId" clId="{2533C5A5-E5E2-4485-B04F-0B26485006B1}" dt="2020-03-12T06:26:37.349" v="559" actId="14100"/>
          <ac:spMkLst>
            <pc:docMk/>
            <pc:sldMk cId="61339204" sldId="264"/>
            <ac:spMk id="7" creationId="{A43EBFE9-0748-48E0-932F-6275A708BB6F}"/>
          </ac:spMkLst>
        </pc:spChg>
        <pc:spChg chg="mod">
          <ac:chgData name="Jorge Sanchez" userId="42335d978692b9ba" providerId="LiveId" clId="{2533C5A5-E5E2-4485-B04F-0B26485006B1}" dt="2020-03-12T06:26:34.402" v="557" actId="1076"/>
          <ac:spMkLst>
            <pc:docMk/>
            <pc:sldMk cId="61339204" sldId="264"/>
            <ac:spMk id="8" creationId="{01B27F59-9A63-499A-B1CD-1E6DDB67761C}"/>
          </ac:spMkLst>
        </pc:spChg>
        <pc:picChg chg="del">
          <ac:chgData name="Jorge Sanchez" userId="42335d978692b9ba" providerId="LiveId" clId="{2533C5A5-E5E2-4485-B04F-0B26485006B1}" dt="2020-03-12T06:26:23.217" v="551" actId="478"/>
          <ac:picMkLst>
            <pc:docMk/>
            <pc:sldMk cId="61339204" sldId="264"/>
            <ac:picMk id="4" creationId="{7C824B92-1738-4A15-B478-E08BDFCA0395}"/>
          </ac:picMkLst>
        </pc:picChg>
        <pc:picChg chg="add mod ord">
          <ac:chgData name="Jorge Sanchez" userId="42335d978692b9ba" providerId="LiveId" clId="{2533C5A5-E5E2-4485-B04F-0B26485006B1}" dt="2020-03-12T06:26:26.539" v="554" actId="167"/>
          <ac:picMkLst>
            <pc:docMk/>
            <pc:sldMk cId="61339204" sldId="264"/>
            <ac:picMk id="5" creationId="{4B034E72-0B30-45B6-89EF-153E21891672}"/>
          </ac:picMkLst>
        </pc:picChg>
      </pc:sldChg>
      <pc:sldChg chg="delSp modSp add mod delAnim">
        <pc:chgData name="Jorge Sanchez" userId="42335d978692b9ba" providerId="LiveId" clId="{2533C5A5-E5E2-4485-B04F-0B26485006B1}" dt="2020-03-12T06:30:03.007" v="752" actId="20577"/>
        <pc:sldMkLst>
          <pc:docMk/>
          <pc:sldMk cId="2519211801" sldId="265"/>
        </pc:sldMkLst>
        <pc:spChg chg="mod">
          <ac:chgData name="Jorge Sanchez" userId="42335d978692b9ba" providerId="LiveId" clId="{2533C5A5-E5E2-4485-B04F-0B26485006B1}" dt="2020-03-12T06:29:11.191" v="612" actId="20577"/>
          <ac:spMkLst>
            <pc:docMk/>
            <pc:sldMk cId="2519211801" sldId="265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0:03.007" v="752" actId="20577"/>
          <ac:spMkLst>
            <pc:docMk/>
            <pc:sldMk cId="2519211801" sldId="265"/>
            <ac:spMk id="3" creationId="{D0163D43-57C6-4839-B4B3-2FB9B1AF5D36}"/>
          </ac:spMkLst>
        </pc:spChg>
        <pc:spChg chg="del">
          <ac:chgData name="Jorge Sanchez" userId="42335d978692b9ba" providerId="LiveId" clId="{2533C5A5-E5E2-4485-B04F-0B26485006B1}" dt="2020-03-12T06:28:42.033" v="562" actId="478"/>
          <ac:spMkLst>
            <pc:docMk/>
            <pc:sldMk cId="2519211801" sldId="265"/>
            <ac:spMk id="7" creationId="{A43EBFE9-0748-48E0-932F-6275A708BB6F}"/>
          </ac:spMkLst>
        </pc:spChg>
        <pc:spChg chg="del">
          <ac:chgData name="Jorge Sanchez" userId="42335d978692b9ba" providerId="LiveId" clId="{2533C5A5-E5E2-4485-B04F-0B26485006B1}" dt="2020-03-12T06:28:42.033" v="562" actId="478"/>
          <ac:spMkLst>
            <pc:docMk/>
            <pc:sldMk cId="2519211801" sldId="265"/>
            <ac:spMk id="8" creationId="{01B27F59-9A63-499A-B1CD-1E6DDB67761C}"/>
          </ac:spMkLst>
        </pc:spChg>
        <pc:picChg chg="del">
          <ac:chgData name="Jorge Sanchez" userId="42335d978692b9ba" providerId="LiveId" clId="{2533C5A5-E5E2-4485-B04F-0B26485006B1}" dt="2020-03-12T06:28:42.033" v="562" actId="478"/>
          <ac:picMkLst>
            <pc:docMk/>
            <pc:sldMk cId="2519211801" sldId="265"/>
            <ac:picMk id="5" creationId="{4B034E72-0B30-45B6-89EF-153E21891672}"/>
          </ac:picMkLst>
        </pc:picChg>
      </pc:sldChg>
      <pc:sldChg chg="addSp delSp modSp add mod">
        <pc:chgData name="Jorge Sanchez" userId="42335d978692b9ba" providerId="LiveId" clId="{2533C5A5-E5E2-4485-B04F-0B26485006B1}" dt="2020-03-12T06:29:04.127" v="597" actId="5793"/>
        <pc:sldMkLst>
          <pc:docMk/>
          <pc:sldMk cId="1733676891" sldId="266"/>
        </pc:sldMkLst>
        <pc:spChg chg="mod">
          <ac:chgData name="Jorge Sanchez" userId="42335d978692b9ba" providerId="LiveId" clId="{2533C5A5-E5E2-4485-B04F-0B26485006B1}" dt="2020-03-12T06:29:04.127" v="597" actId="5793"/>
          <ac:spMkLst>
            <pc:docMk/>
            <pc:sldMk cId="1733676891" sldId="266"/>
            <ac:spMk id="2" creationId="{E542B75A-FCBB-4A4C-A470-894C367AE304}"/>
          </ac:spMkLst>
        </pc:spChg>
        <pc:spChg chg="del">
          <ac:chgData name="Jorge Sanchez" userId="42335d978692b9ba" providerId="LiveId" clId="{2533C5A5-E5E2-4485-B04F-0B26485006B1}" dt="2020-03-12T06:28:50.212" v="564"/>
          <ac:spMkLst>
            <pc:docMk/>
            <pc:sldMk cId="1733676891" sldId="266"/>
            <ac:spMk id="3" creationId="{D30EB98B-C4B5-4C74-8F91-D22C5A66A4B5}"/>
          </ac:spMkLst>
        </pc:spChg>
        <pc:spChg chg="add mod">
          <ac:chgData name="Jorge Sanchez" userId="42335d978692b9ba" providerId="LiveId" clId="{2533C5A5-E5E2-4485-B04F-0B26485006B1}" dt="2020-03-12T06:28:50.212" v="564"/>
          <ac:spMkLst>
            <pc:docMk/>
            <pc:sldMk cId="1733676891" sldId="266"/>
            <ac:spMk id="4" creationId="{9D7E1E87-DC6F-4B8D-87A5-1FF2DA8AE28F}"/>
          </ac:spMkLst>
        </pc:spChg>
      </pc:sldChg>
      <pc:sldChg chg="addSp delSp modSp add mod modAnim">
        <pc:chgData name="Jorge Sanchez" userId="42335d978692b9ba" providerId="LiveId" clId="{2533C5A5-E5E2-4485-B04F-0B26485006B1}" dt="2020-03-12T06:36:16.075" v="854" actId="20577"/>
        <pc:sldMkLst>
          <pc:docMk/>
          <pc:sldMk cId="2313222216" sldId="267"/>
        </pc:sldMkLst>
        <pc:spChg chg="mod">
          <ac:chgData name="Jorge Sanchez" userId="42335d978692b9ba" providerId="LiveId" clId="{2533C5A5-E5E2-4485-B04F-0B26485006B1}" dt="2020-03-12T06:34:14.500" v="808" actId="1076"/>
          <ac:spMkLst>
            <pc:docMk/>
            <pc:sldMk cId="2313222216" sldId="267"/>
            <ac:spMk id="2" creationId="{471383F5-4467-4224-B62C-48087E226F96}"/>
          </ac:spMkLst>
        </pc:spChg>
        <pc:spChg chg="del">
          <ac:chgData name="Jorge Sanchez" userId="42335d978692b9ba" providerId="LiveId" clId="{2533C5A5-E5E2-4485-B04F-0B26485006B1}" dt="2020-03-12T06:30:13.545" v="767" actId="478"/>
          <ac:spMkLst>
            <pc:docMk/>
            <pc:sldMk cId="2313222216" sldId="267"/>
            <ac:spMk id="3" creationId="{D0163D43-57C6-4839-B4B3-2FB9B1AF5D36}"/>
          </ac:spMkLst>
        </pc:spChg>
        <pc:spChg chg="add del mod">
          <ac:chgData name="Jorge Sanchez" userId="42335d978692b9ba" providerId="LiveId" clId="{2533C5A5-E5E2-4485-B04F-0B26485006B1}" dt="2020-03-12T06:30:15.957" v="768" actId="478"/>
          <ac:spMkLst>
            <pc:docMk/>
            <pc:sldMk cId="2313222216" sldId="267"/>
            <ac:spMk id="5" creationId="{647EB364-E7E7-4577-96FA-EC36E24FD27C}"/>
          </ac:spMkLst>
        </pc:spChg>
        <pc:spChg chg="add mod">
          <ac:chgData name="Jorge Sanchez" userId="42335d978692b9ba" providerId="LiveId" clId="{2533C5A5-E5E2-4485-B04F-0B26485006B1}" dt="2020-03-12T06:30:50.365" v="770" actId="1076"/>
          <ac:spMkLst>
            <pc:docMk/>
            <pc:sldMk cId="2313222216" sldId="267"/>
            <ac:spMk id="6" creationId="{2B3BB9C4-89D5-4EEE-B42E-EFB0637827AB}"/>
          </ac:spMkLst>
        </pc:spChg>
        <pc:spChg chg="add mod ord">
          <ac:chgData name="Jorge Sanchez" userId="42335d978692b9ba" providerId="LiveId" clId="{2533C5A5-E5E2-4485-B04F-0B26485006B1}" dt="2020-03-12T06:33:01.158" v="798" actId="14100"/>
          <ac:spMkLst>
            <pc:docMk/>
            <pc:sldMk cId="2313222216" sldId="267"/>
            <ac:spMk id="7" creationId="{A0F115B8-C037-4125-9763-FCC065D5A0B1}"/>
          </ac:spMkLst>
        </pc:spChg>
        <pc:spChg chg="add mod">
          <ac:chgData name="Jorge Sanchez" userId="42335d978692b9ba" providerId="LiveId" clId="{2533C5A5-E5E2-4485-B04F-0B26485006B1}" dt="2020-03-12T06:36:16.075" v="854" actId="20577"/>
          <ac:spMkLst>
            <pc:docMk/>
            <pc:sldMk cId="2313222216" sldId="267"/>
            <ac:spMk id="9" creationId="{E34AA439-115F-466B-B9EA-7AEE99F33578}"/>
          </ac:spMkLst>
        </pc:spChg>
        <pc:spChg chg="add mod">
          <ac:chgData name="Jorge Sanchez" userId="42335d978692b9ba" providerId="LiveId" clId="{2533C5A5-E5E2-4485-B04F-0B26485006B1}" dt="2020-03-12T06:35:50.578" v="822" actId="692"/>
          <ac:spMkLst>
            <pc:docMk/>
            <pc:sldMk cId="2313222216" sldId="267"/>
            <ac:spMk id="10" creationId="{2D994711-497C-41B2-AA2D-E049E1352242}"/>
          </ac:spMkLst>
        </pc:spChg>
        <pc:spChg chg="add mod">
          <ac:chgData name="Jorge Sanchez" userId="42335d978692b9ba" providerId="LiveId" clId="{2533C5A5-E5E2-4485-B04F-0B26485006B1}" dt="2020-03-12T06:34:40.722" v="814" actId="14100"/>
          <ac:spMkLst>
            <pc:docMk/>
            <pc:sldMk cId="2313222216" sldId="267"/>
            <ac:spMk id="12" creationId="{6F1A7F2A-8677-48F0-93EE-08C03AD70BBE}"/>
          </ac:spMkLst>
        </pc:spChg>
        <pc:spChg chg="add mod">
          <ac:chgData name="Jorge Sanchez" userId="42335d978692b9ba" providerId="LiveId" clId="{2533C5A5-E5E2-4485-B04F-0B26485006B1}" dt="2020-03-12T06:34:46.582" v="817" actId="14100"/>
          <ac:spMkLst>
            <pc:docMk/>
            <pc:sldMk cId="2313222216" sldId="267"/>
            <ac:spMk id="13" creationId="{7DF411F2-8A17-4D9C-8DED-E50A95CFF065}"/>
          </ac:spMkLst>
        </pc:spChg>
        <pc:picChg chg="add mod">
          <ac:chgData name="Jorge Sanchez" userId="42335d978692b9ba" providerId="LiveId" clId="{2533C5A5-E5E2-4485-B04F-0B26485006B1}" dt="2020-03-12T06:33:34.997" v="800" actId="1076"/>
          <ac:picMkLst>
            <pc:docMk/>
            <pc:sldMk cId="2313222216" sldId="267"/>
            <ac:picMk id="8" creationId="{FCD3293C-68B2-4AE6-BFD4-C15147CB8DA4}"/>
          </ac:picMkLst>
        </pc:picChg>
        <pc:picChg chg="add mod">
          <ac:chgData name="Jorge Sanchez" userId="42335d978692b9ba" providerId="LiveId" clId="{2533C5A5-E5E2-4485-B04F-0B26485006B1}" dt="2020-03-12T06:34:11.786" v="806" actId="1076"/>
          <ac:picMkLst>
            <pc:docMk/>
            <pc:sldMk cId="2313222216" sldId="267"/>
            <ac:picMk id="11" creationId="{6CA321B5-F802-4899-A68E-1DAF87FBB9C7}"/>
          </ac:picMkLst>
        </pc:picChg>
      </pc:sldChg>
      <pc:sldChg chg="modSp add mod">
        <pc:chgData name="Jorge Sanchez" userId="42335d978692b9ba" providerId="LiveId" clId="{2533C5A5-E5E2-4485-B04F-0B26485006B1}" dt="2020-03-12T06:36:59.187" v="960" actId="14100"/>
        <pc:sldMkLst>
          <pc:docMk/>
          <pc:sldMk cId="1680968409" sldId="268"/>
        </pc:sldMkLst>
        <pc:spChg chg="mod">
          <ac:chgData name="Jorge Sanchez" userId="42335d978692b9ba" providerId="LiveId" clId="{2533C5A5-E5E2-4485-B04F-0B26485006B1}" dt="2020-03-12T06:36:35.379" v="862" actId="20577"/>
          <ac:spMkLst>
            <pc:docMk/>
            <pc:sldMk cId="1680968409" sldId="268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6:59.187" v="960" actId="14100"/>
          <ac:spMkLst>
            <pc:docMk/>
            <pc:sldMk cId="1680968409" sldId="268"/>
            <ac:spMk id="3" creationId="{D0163D43-57C6-4839-B4B3-2FB9B1AF5D36}"/>
          </ac:spMkLst>
        </pc:spChg>
      </pc:sldChg>
      <pc:sldChg chg="modSp add mod">
        <pc:chgData name="Jorge Sanchez" userId="42335d978692b9ba" providerId="LiveId" clId="{2533C5A5-E5E2-4485-B04F-0B26485006B1}" dt="2020-03-12T06:37:20.026" v="977" actId="1035"/>
        <pc:sldMkLst>
          <pc:docMk/>
          <pc:sldMk cId="1647873017" sldId="269"/>
        </pc:sldMkLst>
        <pc:spChg chg="mod">
          <ac:chgData name="Jorge Sanchez" userId="42335d978692b9ba" providerId="LiveId" clId="{2533C5A5-E5E2-4485-B04F-0B26485006B1}" dt="2020-03-12T06:37:07.027" v="968" actId="20577"/>
          <ac:spMkLst>
            <pc:docMk/>
            <pc:sldMk cId="1647873017" sldId="269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7:15.339" v="975" actId="20577"/>
          <ac:spMkLst>
            <pc:docMk/>
            <pc:sldMk cId="1647873017" sldId="269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37:20.026" v="977" actId="1035"/>
          <ac:spMkLst>
            <pc:docMk/>
            <pc:sldMk cId="1647873017" sldId="269"/>
            <ac:spMk id="13" creationId="{7DF411F2-8A17-4D9C-8DED-E50A95CFF065}"/>
          </ac:spMkLst>
        </pc:spChg>
      </pc:sldChg>
      <pc:sldChg chg="modSp add mod">
        <pc:chgData name="Jorge Sanchez" userId="42335d978692b9ba" providerId="LiveId" clId="{2533C5A5-E5E2-4485-B04F-0B26485006B1}" dt="2020-03-12T06:39:46.929" v="1191" actId="20577"/>
        <pc:sldMkLst>
          <pc:docMk/>
          <pc:sldMk cId="1932856430" sldId="270"/>
        </pc:sldMkLst>
        <pc:spChg chg="mod">
          <ac:chgData name="Jorge Sanchez" userId="42335d978692b9ba" providerId="LiveId" clId="{2533C5A5-E5E2-4485-B04F-0B26485006B1}" dt="2020-03-12T06:38:43.770" v="986" actId="20577"/>
          <ac:spMkLst>
            <pc:docMk/>
            <pc:sldMk cId="1932856430" sldId="270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39:46.929" v="1191" actId="20577"/>
          <ac:spMkLst>
            <pc:docMk/>
            <pc:sldMk cId="1932856430" sldId="270"/>
            <ac:spMk id="3" creationId="{D0163D43-57C6-4839-B4B3-2FB9B1AF5D36}"/>
          </ac:spMkLst>
        </pc:spChg>
      </pc:sldChg>
      <pc:sldChg chg="modSp add mod">
        <pc:chgData name="Jorge Sanchez" userId="42335d978692b9ba" providerId="LiveId" clId="{2533C5A5-E5E2-4485-B04F-0B26485006B1}" dt="2020-03-12T06:40:26.988" v="1265" actId="14100"/>
        <pc:sldMkLst>
          <pc:docMk/>
          <pc:sldMk cId="59513967" sldId="271"/>
        </pc:sldMkLst>
        <pc:spChg chg="mod">
          <ac:chgData name="Jorge Sanchez" userId="42335d978692b9ba" providerId="LiveId" clId="{2533C5A5-E5E2-4485-B04F-0B26485006B1}" dt="2020-03-12T06:40:16.480" v="1243" actId="20577"/>
          <ac:spMkLst>
            <pc:docMk/>
            <pc:sldMk cId="59513967" sldId="271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40:23.057" v="1263" actId="20577"/>
          <ac:spMkLst>
            <pc:docMk/>
            <pc:sldMk cId="59513967" sldId="271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40:26.988" v="1265" actId="14100"/>
          <ac:spMkLst>
            <pc:docMk/>
            <pc:sldMk cId="59513967" sldId="271"/>
            <ac:spMk id="13" creationId="{7DF411F2-8A17-4D9C-8DED-E50A95CFF065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8:17:43.137" v="1743"/>
        <pc:sldMkLst>
          <pc:docMk/>
          <pc:sldMk cId="3416505159" sldId="272"/>
        </pc:sldMkLst>
        <pc:spChg chg="mod">
          <ac:chgData name="Jorge Sanchez" userId="42335d978692b9ba" providerId="LiveId" clId="{2533C5A5-E5E2-4485-B04F-0B26485006B1}" dt="2020-03-12T06:44:52.287" v="1377" actId="20577"/>
          <ac:spMkLst>
            <pc:docMk/>
            <pc:sldMk cId="3416505159" sldId="272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6:42:31.943" v="1317" actId="14100"/>
          <ac:spMkLst>
            <pc:docMk/>
            <pc:sldMk cId="3416505159" sldId="272"/>
            <ac:spMk id="7" creationId="{A0F115B8-C037-4125-9763-FCC065D5A0B1}"/>
          </ac:spMkLst>
        </pc:spChg>
        <pc:spChg chg="mod">
          <ac:chgData name="Jorge Sanchez" userId="42335d978692b9ba" providerId="LiveId" clId="{2533C5A5-E5E2-4485-B04F-0B26485006B1}" dt="2020-03-12T06:47:39.487" v="1450" actId="1076"/>
          <ac:spMkLst>
            <pc:docMk/>
            <pc:sldMk cId="3416505159" sldId="272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6:47:39.487" v="1450" actId="1076"/>
          <ac:spMkLst>
            <pc:docMk/>
            <pc:sldMk cId="3416505159" sldId="272"/>
            <ac:spMk id="10" creationId="{2D994711-497C-41B2-AA2D-E049E1352242}"/>
          </ac:spMkLst>
        </pc:spChg>
        <pc:spChg chg="mod">
          <ac:chgData name="Jorge Sanchez" userId="42335d978692b9ba" providerId="LiveId" clId="{2533C5A5-E5E2-4485-B04F-0B26485006B1}" dt="2020-03-12T06:46:43.810" v="1443" actId="1076"/>
          <ac:spMkLst>
            <pc:docMk/>
            <pc:sldMk cId="3416505159" sldId="272"/>
            <ac:spMk id="12" creationId="{6F1A7F2A-8677-48F0-93EE-08C03AD70BBE}"/>
          </ac:spMkLst>
        </pc:spChg>
        <pc:spChg chg="mod">
          <ac:chgData name="Jorge Sanchez" userId="42335d978692b9ba" providerId="LiveId" clId="{2533C5A5-E5E2-4485-B04F-0B26485006B1}" dt="2020-03-12T06:46:41.638" v="1442" actId="1076"/>
          <ac:spMkLst>
            <pc:docMk/>
            <pc:sldMk cId="3416505159" sldId="272"/>
            <ac:spMk id="13" creationId="{7DF411F2-8A17-4D9C-8DED-E50A95CFF065}"/>
          </ac:spMkLst>
        </pc:spChg>
        <pc:spChg chg="add mod">
          <ac:chgData name="Jorge Sanchez" userId="42335d978692b9ba" providerId="LiveId" clId="{2533C5A5-E5E2-4485-B04F-0B26485006B1}" dt="2020-03-12T06:42:55.061" v="1324" actId="14100"/>
          <ac:spMkLst>
            <pc:docMk/>
            <pc:sldMk cId="3416505159" sldId="272"/>
            <ac:spMk id="14" creationId="{453A7A52-0F9B-494F-9648-4197B29FA9C1}"/>
          </ac:spMkLst>
        </pc:spChg>
        <pc:spChg chg="add mod">
          <ac:chgData name="Jorge Sanchez" userId="42335d978692b9ba" providerId="LiveId" clId="{2533C5A5-E5E2-4485-B04F-0B26485006B1}" dt="2020-03-12T06:45:11.537" v="1386" actId="14100"/>
          <ac:spMkLst>
            <pc:docMk/>
            <pc:sldMk cId="3416505159" sldId="272"/>
            <ac:spMk id="16" creationId="{517336B2-66A3-4D6D-B2D3-FEC3F1AFA8AD}"/>
          </ac:spMkLst>
        </pc:spChg>
        <pc:spChg chg="add mod">
          <ac:chgData name="Jorge Sanchez" userId="42335d978692b9ba" providerId="LiveId" clId="{2533C5A5-E5E2-4485-B04F-0B26485006B1}" dt="2020-03-12T06:46:17.514" v="1405" actId="571"/>
          <ac:spMkLst>
            <pc:docMk/>
            <pc:sldMk cId="3416505159" sldId="272"/>
            <ac:spMk id="17" creationId="{A79E68F9-F660-4EFB-A866-74C1BA5C6A8A}"/>
          </ac:spMkLst>
        </pc:spChg>
        <pc:spChg chg="add mod">
          <ac:chgData name="Jorge Sanchez" userId="42335d978692b9ba" providerId="LiveId" clId="{2533C5A5-E5E2-4485-B04F-0B26485006B1}" dt="2020-03-12T06:46:21.900" v="1407" actId="571"/>
          <ac:spMkLst>
            <pc:docMk/>
            <pc:sldMk cId="3416505159" sldId="272"/>
            <ac:spMk id="18" creationId="{191D969D-C918-4F8F-B1FA-C30C536E2CC8}"/>
          </ac:spMkLst>
        </pc:spChg>
        <pc:spChg chg="add mod">
          <ac:chgData name="Jorge Sanchez" userId="42335d978692b9ba" providerId="LiveId" clId="{2533C5A5-E5E2-4485-B04F-0B26485006B1}" dt="2020-03-12T06:46:21.900" v="1407" actId="571"/>
          <ac:spMkLst>
            <pc:docMk/>
            <pc:sldMk cId="3416505159" sldId="272"/>
            <ac:spMk id="19" creationId="{6F888366-C532-49DC-8BE7-DCD6BAD138CA}"/>
          </ac:spMkLst>
        </pc:spChg>
        <pc:spChg chg="add mod">
          <ac:chgData name="Jorge Sanchez" userId="42335d978692b9ba" providerId="LiveId" clId="{2533C5A5-E5E2-4485-B04F-0B26485006B1}" dt="2020-03-12T06:48:19.245" v="1458" actId="14100"/>
          <ac:spMkLst>
            <pc:docMk/>
            <pc:sldMk cId="3416505159" sldId="272"/>
            <ac:spMk id="20" creationId="{0CE983C5-E7BD-459A-8457-D33E3BA209E7}"/>
          </ac:spMkLst>
        </pc:spChg>
        <pc:spChg chg="add mod">
          <ac:chgData name="Jorge Sanchez" userId="42335d978692b9ba" providerId="LiveId" clId="{2533C5A5-E5E2-4485-B04F-0B26485006B1}" dt="2020-03-12T06:48:16.219" v="1457" actId="1076"/>
          <ac:spMkLst>
            <pc:docMk/>
            <pc:sldMk cId="3416505159" sldId="272"/>
            <ac:spMk id="21" creationId="{75F457D3-5513-4A0B-A485-2A9D64939EDD}"/>
          </ac:spMkLst>
        </pc:spChg>
        <pc:spChg chg="add mod">
          <ac:chgData name="Jorge Sanchez" userId="42335d978692b9ba" providerId="LiveId" clId="{2533C5A5-E5E2-4485-B04F-0B26485006B1}" dt="2020-03-12T06:47:25.042" v="1448" actId="14100"/>
          <ac:spMkLst>
            <pc:docMk/>
            <pc:sldMk cId="3416505159" sldId="272"/>
            <ac:spMk id="22" creationId="{6CD4F8E5-3EFA-45B3-82C5-36A42ED0BF64}"/>
          </ac:spMkLst>
        </pc:spChg>
        <pc:picChg chg="add mod">
          <ac:chgData name="Jorge Sanchez" userId="42335d978692b9ba" providerId="LiveId" clId="{2533C5A5-E5E2-4485-B04F-0B26485006B1}" dt="2020-03-12T06:42:46.106" v="1320" actId="1076"/>
          <ac:picMkLst>
            <pc:docMk/>
            <pc:sldMk cId="3416505159" sldId="272"/>
            <ac:picMk id="3" creationId="{FF311846-FB12-4A92-9CFE-DA0EB594D7B8}"/>
          </ac:picMkLst>
        </pc:picChg>
        <pc:picChg chg="add mod ord">
          <ac:chgData name="Jorge Sanchez" userId="42335d978692b9ba" providerId="LiveId" clId="{2533C5A5-E5E2-4485-B04F-0B26485006B1}" dt="2020-03-12T06:45:59.068" v="1401" actId="1076"/>
          <ac:picMkLst>
            <pc:docMk/>
            <pc:sldMk cId="3416505159" sldId="272"/>
            <ac:picMk id="4" creationId="{58536228-480B-4194-A2EF-C84F1C1679F1}"/>
          </ac:picMkLst>
        </pc:picChg>
        <pc:picChg chg="add mod">
          <ac:chgData name="Jorge Sanchez" userId="42335d978692b9ba" providerId="LiveId" clId="{2533C5A5-E5E2-4485-B04F-0B26485006B1}" dt="2020-03-12T06:47:12.239" v="1446" actId="1076"/>
          <ac:picMkLst>
            <pc:docMk/>
            <pc:sldMk cId="3416505159" sldId="272"/>
            <ac:picMk id="5" creationId="{2823426B-39B8-4992-B0FD-90D527926136}"/>
          </ac:picMkLst>
        </pc:picChg>
        <pc:picChg chg="del">
          <ac:chgData name="Jorge Sanchez" userId="42335d978692b9ba" providerId="LiveId" clId="{2533C5A5-E5E2-4485-B04F-0B26485006B1}" dt="2020-03-12T06:42:43.217" v="1318" actId="478"/>
          <ac:picMkLst>
            <pc:docMk/>
            <pc:sldMk cId="3416505159" sldId="272"/>
            <ac:picMk id="8" creationId="{FCD3293C-68B2-4AE6-BFD4-C15147CB8DA4}"/>
          </ac:picMkLst>
        </pc:picChg>
        <pc:picChg chg="del">
          <ac:chgData name="Jorge Sanchez" userId="42335d978692b9ba" providerId="LiveId" clId="{2533C5A5-E5E2-4485-B04F-0B26485006B1}" dt="2020-03-12T06:44:57.715" v="1378" actId="478"/>
          <ac:picMkLst>
            <pc:docMk/>
            <pc:sldMk cId="3416505159" sldId="272"/>
            <ac:picMk id="11" creationId="{6CA321B5-F802-4899-A68E-1DAF87FBB9C7}"/>
          </ac:picMkLst>
        </pc:picChg>
        <pc:picChg chg="add mod">
          <ac:chgData name="Jorge Sanchez" userId="42335d978692b9ba" providerId="LiveId" clId="{2533C5A5-E5E2-4485-B04F-0B26485006B1}" dt="2020-03-12T06:45:05.114" v="1382" actId="571"/>
          <ac:picMkLst>
            <pc:docMk/>
            <pc:sldMk cId="3416505159" sldId="272"/>
            <ac:picMk id="15" creationId="{3939977A-72EE-427A-98F8-C483C7A3E6DF}"/>
          </ac:picMkLst>
        </pc:picChg>
      </pc:sldChg>
      <pc:sldChg chg="addSp delSp modSp add mod delAnim modAnim">
        <pc:chgData name="Jorge Sanchez" userId="42335d978692b9ba" providerId="LiveId" clId="{2533C5A5-E5E2-4485-B04F-0B26485006B1}" dt="2020-03-12T08:17:16.474" v="1741"/>
        <pc:sldMkLst>
          <pc:docMk/>
          <pc:sldMk cId="2132083097" sldId="273"/>
        </pc:sldMkLst>
        <pc:spChg chg="mod">
          <ac:chgData name="Jorge Sanchez" userId="42335d978692b9ba" providerId="LiveId" clId="{2533C5A5-E5E2-4485-B04F-0B26485006B1}" dt="2020-03-12T08:12:04.968" v="1481" actId="20577"/>
          <ac:spMkLst>
            <pc:docMk/>
            <pc:sldMk cId="2132083097" sldId="273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2:53.357" v="1503" actId="20577"/>
          <ac:spMkLst>
            <pc:docMk/>
            <pc:sldMk cId="2132083097" sldId="273"/>
            <ac:spMk id="7" creationId="{A0F115B8-C037-4125-9763-FCC065D5A0B1}"/>
          </ac:spMkLst>
        </pc:spChg>
        <pc:spChg chg="mod">
          <ac:chgData name="Jorge Sanchez" userId="42335d978692b9ba" providerId="LiveId" clId="{2533C5A5-E5E2-4485-B04F-0B26485006B1}" dt="2020-03-12T08:14:05.696" v="1539" actId="14100"/>
          <ac:spMkLst>
            <pc:docMk/>
            <pc:sldMk cId="2132083097" sldId="273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8:13:36.255" v="1512" actId="1076"/>
          <ac:spMkLst>
            <pc:docMk/>
            <pc:sldMk cId="2132083097" sldId="273"/>
            <ac:spMk id="10" creationId="{2D994711-497C-41B2-AA2D-E049E1352242}"/>
          </ac:spMkLst>
        </pc:spChg>
        <pc:spChg chg="mod">
          <ac:chgData name="Jorge Sanchez" userId="42335d978692b9ba" providerId="LiveId" clId="{2533C5A5-E5E2-4485-B04F-0B26485006B1}" dt="2020-03-12T08:14:10.185" v="1542" actId="1076"/>
          <ac:spMkLst>
            <pc:docMk/>
            <pc:sldMk cId="2132083097" sldId="273"/>
            <ac:spMk id="12" creationId="{6F1A7F2A-8677-48F0-93EE-08C03AD70BBE}"/>
          </ac:spMkLst>
        </pc:spChg>
        <pc:spChg chg="mod">
          <ac:chgData name="Jorge Sanchez" userId="42335d978692b9ba" providerId="LiveId" clId="{2533C5A5-E5E2-4485-B04F-0B26485006B1}" dt="2020-03-12T08:14:10.185" v="1542" actId="1076"/>
          <ac:spMkLst>
            <pc:docMk/>
            <pc:sldMk cId="2132083097" sldId="273"/>
            <ac:spMk id="13" creationId="{7DF411F2-8A17-4D9C-8DED-E50A95CFF065}"/>
          </ac:spMkLst>
        </pc:spChg>
        <pc:spChg chg="add mod">
          <ac:chgData name="Jorge Sanchez" userId="42335d978692b9ba" providerId="LiveId" clId="{2533C5A5-E5E2-4485-B04F-0B26485006B1}" dt="2020-03-12T08:12:33.524" v="1487" actId="14100"/>
          <ac:spMkLst>
            <pc:docMk/>
            <pc:sldMk cId="2132083097" sldId="273"/>
            <ac:spMk id="14" creationId="{0232C21D-C8FE-4660-B6FE-3457B987DDA9}"/>
          </ac:spMkLst>
        </pc:spChg>
        <pc:picChg chg="add mod">
          <ac:chgData name="Jorge Sanchez" userId="42335d978692b9ba" providerId="LiveId" clId="{2533C5A5-E5E2-4485-B04F-0B26485006B1}" dt="2020-03-12T08:12:26.032" v="1484" actId="1076"/>
          <ac:picMkLst>
            <pc:docMk/>
            <pc:sldMk cId="2132083097" sldId="273"/>
            <ac:picMk id="3" creationId="{A4ECCC48-18A7-4549-81DF-051E00672F0C}"/>
          </ac:picMkLst>
        </pc:picChg>
        <pc:picChg chg="add mod ord">
          <ac:chgData name="Jorge Sanchez" userId="42335d978692b9ba" providerId="LiveId" clId="{2533C5A5-E5E2-4485-B04F-0B26485006B1}" dt="2020-03-12T08:14:10.185" v="1542" actId="1076"/>
          <ac:picMkLst>
            <pc:docMk/>
            <pc:sldMk cId="2132083097" sldId="273"/>
            <ac:picMk id="4" creationId="{767B3EF2-1C48-4F9B-8B6D-4F7738CAFB01}"/>
          </ac:picMkLst>
        </pc:picChg>
        <pc:picChg chg="del">
          <ac:chgData name="Jorge Sanchez" userId="42335d978692b9ba" providerId="LiveId" clId="{2533C5A5-E5E2-4485-B04F-0B26485006B1}" dt="2020-03-12T08:12:23.200" v="1482" actId="478"/>
          <ac:picMkLst>
            <pc:docMk/>
            <pc:sldMk cId="2132083097" sldId="273"/>
            <ac:picMk id="8" creationId="{FCD3293C-68B2-4AE6-BFD4-C15147CB8DA4}"/>
          </ac:picMkLst>
        </pc:picChg>
        <pc:picChg chg="del">
          <ac:chgData name="Jorge Sanchez" userId="42335d978692b9ba" providerId="LiveId" clId="{2533C5A5-E5E2-4485-B04F-0B26485006B1}" dt="2020-03-12T08:13:17.040" v="1504" actId="478"/>
          <ac:picMkLst>
            <pc:docMk/>
            <pc:sldMk cId="2132083097" sldId="273"/>
            <ac:picMk id="11" creationId="{6CA321B5-F802-4899-A68E-1DAF87FBB9C7}"/>
          </ac:picMkLst>
        </pc:picChg>
      </pc:sldChg>
      <pc:sldChg chg="modSp add mod">
        <pc:chgData name="Jorge Sanchez" userId="42335d978692b9ba" providerId="LiveId" clId="{2533C5A5-E5E2-4485-B04F-0B26485006B1}" dt="2020-03-12T08:14:56.766" v="1663" actId="20577"/>
        <pc:sldMkLst>
          <pc:docMk/>
          <pc:sldMk cId="1796232346" sldId="274"/>
        </pc:sldMkLst>
        <pc:spChg chg="mod">
          <ac:chgData name="Jorge Sanchez" userId="42335d978692b9ba" providerId="LiveId" clId="{2533C5A5-E5E2-4485-B04F-0B26485006B1}" dt="2020-03-12T08:14:32.941" v="1551" actId="20577"/>
          <ac:spMkLst>
            <pc:docMk/>
            <pc:sldMk cId="1796232346" sldId="274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4:56.766" v="1663" actId="20577"/>
          <ac:spMkLst>
            <pc:docMk/>
            <pc:sldMk cId="1796232346" sldId="274"/>
            <ac:spMk id="3" creationId="{D0163D43-57C6-4839-B4B3-2FB9B1AF5D36}"/>
          </ac:spMkLst>
        </pc:spChg>
      </pc:sldChg>
      <pc:sldChg chg="addSp delSp modSp add mod delAnim modAnim">
        <pc:chgData name="Jorge Sanchez" userId="42335d978692b9ba" providerId="LiveId" clId="{2533C5A5-E5E2-4485-B04F-0B26485006B1}" dt="2020-03-12T08:18:02.319" v="1745"/>
        <pc:sldMkLst>
          <pc:docMk/>
          <pc:sldMk cId="2799477760" sldId="275"/>
        </pc:sldMkLst>
        <pc:spChg chg="mod">
          <ac:chgData name="Jorge Sanchez" userId="42335d978692b9ba" providerId="LiveId" clId="{2533C5A5-E5E2-4485-B04F-0B26485006B1}" dt="2020-03-12T08:15:13.410" v="1678" actId="20577"/>
          <ac:spMkLst>
            <pc:docMk/>
            <pc:sldMk cId="2799477760" sldId="275"/>
            <ac:spMk id="2" creationId="{471383F5-4467-4224-B62C-48087E226F96}"/>
          </ac:spMkLst>
        </pc:spChg>
        <pc:spChg chg="mod">
          <ac:chgData name="Jorge Sanchez" userId="42335d978692b9ba" providerId="LiveId" clId="{2533C5A5-E5E2-4485-B04F-0B26485006B1}" dt="2020-03-12T08:15:45.524" v="1694" actId="20577"/>
          <ac:spMkLst>
            <pc:docMk/>
            <pc:sldMk cId="2799477760" sldId="275"/>
            <ac:spMk id="9" creationId="{E34AA439-115F-466B-B9EA-7AEE99F33578}"/>
          </ac:spMkLst>
        </pc:spChg>
        <pc:spChg chg="mod">
          <ac:chgData name="Jorge Sanchez" userId="42335d978692b9ba" providerId="LiveId" clId="{2533C5A5-E5E2-4485-B04F-0B26485006B1}" dt="2020-03-12T08:15:31.310" v="1679" actId="1076"/>
          <ac:spMkLst>
            <pc:docMk/>
            <pc:sldMk cId="2799477760" sldId="275"/>
            <ac:spMk id="13" creationId="{7DF411F2-8A17-4D9C-8DED-E50A95CFF065}"/>
          </ac:spMkLst>
        </pc:spChg>
        <pc:spChg chg="mod">
          <ac:chgData name="Jorge Sanchez" userId="42335d978692b9ba" providerId="LiveId" clId="{2533C5A5-E5E2-4485-B04F-0B26485006B1}" dt="2020-03-12T08:16:32.341" v="1737" actId="14100"/>
          <ac:spMkLst>
            <pc:docMk/>
            <pc:sldMk cId="2799477760" sldId="275"/>
            <ac:spMk id="20" creationId="{0CE983C5-E7BD-459A-8457-D33E3BA209E7}"/>
          </ac:spMkLst>
        </pc:spChg>
        <pc:spChg chg="del">
          <ac:chgData name="Jorge Sanchez" userId="42335d978692b9ba" providerId="LiveId" clId="{2533C5A5-E5E2-4485-B04F-0B26485006B1}" dt="2020-03-12T08:16:14.568" v="1698" actId="478"/>
          <ac:spMkLst>
            <pc:docMk/>
            <pc:sldMk cId="2799477760" sldId="275"/>
            <ac:spMk id="22" creationId="{6CD4F8E5-3EFA-45B3-82C5-36A42ED0BF64}"/>
          </ac:spMkLst>
        </pc:spChg>
        <pc:picChg chg="del">
          <ac:chgData name="Jorge Sanchez" userId="42335d978692b9ba" providerId="LiveId" clId="{2533C5A5-E5E2-4485-B04F-0B26485006B1}" dt="2020-03-12T08:16:08.390" v="1695" actId="478"/>
          <ac:picMkLst>
            <pc:docMk/>
            <pc:sldMk cId="2799477760" sldId="275"/>
            <ac:picMk id="5" creationId="{2823426B-39B8-4992-B0FD-90D527926136}"/>
          </ac:picMkLst>
        </pc:picChg>
        <pc:picChg chg="add mod">
          <ac:chgData name="Jorge Sanchez" userId="42335d978692b9ba" providerId="LiveId" clId="{2533C5A5-E5E2-4485-B04F-0B26485006B1}" dt="2020-03-12T08:16:35.627" v="1738" actId="1076"/>
          <ac:picMkLst>
            <pc:docMk/>
            <pc:sldMk cId="2799477760" sldId="275"/>
            <ac:picMk id="8" creationId="{C672EF28-5F33-4D72-B461-B983FE8729B2}"/>
          </ac:picMkLst>
        </pc:picChg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83053255" sldId="1072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75732048" sldId="1073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498792052" sldId="1074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738811040" sldId="1075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511932677" sldId="1076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935442130" sldId="1077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452442246" sldId="1078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15781560" sldId="1079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708713242" sldId="1080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3857342506" sldId="1081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862593062" sldId="1082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1992656253" sldId="1083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683415398" sldId="1084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278707026" sldId="1085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880715741" sldId="1086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2331292805" sldId="1087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651554907" sldId="1088"/>
        </pc:sldMkLst>
      </pc:sldChg>
      <pc:sldChg chg="del">
        <pc:chgData name="Jorge Sanchez" userId="42335d978692b9ba" providerId="LiveId" clId="{2533C5A5-E5E2-4485-B04F-0B26485006B1}" dt="2020-03-12T06:08:32.625" v="70" actId="47"/>
        <pc:sldMkLst>
          <pc:docMk/>
          <pc:sldMk cId="3077084116" sldId="1173"/>
        </pc:sldMkLst>
      </pc:sldChg>
      <pc:sldMasterChg chg="modSp mod modSldLayout">
        <pc:chgData name="Jorge Sanchez" userId="42335d978692b9ba" providerId="LiveId" clId="{2533C5A5-E5E2-4485-B04F-0B26485006B1}" dt="2020-03-12T06:19:44.141" v="230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2533C5A5-E5E2-4485-B04F-0B26485006B1}" dt="2020-03-12T06:19:44.141" v="230" actId="20577"/>
          <ac:spMkLst>
            <pc:docMk/>
            <pc:sldMasterMk cId="289061279" sldId="2147483648"/>
            <ac:spMk id="30" creationId="{FECA5C48-BDB0-4874-92E4-D960A13C2DF9}"/>
          </ac:spMkLst>
        </pc:spChg>
        <pc:sldLayoutChg chg="modSp mod">
          <pc:chgData name="Jorge Sanchez" userId="42335d978692b9ba" providerId="LiveId" clId="{2533C5A5-E5E2-4485-B04F-0B26485006B1}" dt="2020-03-12T06:07:24.811" v="44" actId="732"/>
          <pc:sldLayoutMkLst>
            <pc:docMk/>
            <pc:sldMasterMk cId="289061279" sldId="2147483648"/>
            <pc:sldLayoutMk cId="2478993274" sldId="2147483906"/>
          </pc:sldLayoutMkLst>
          <pc:picChg chg="mod modCrop">
            <ac:chgData name="Jorge Sanchez" userId="42335d978692b9ba" providerId="LiveId" clId="{2533C5A5-E5E2-4485-B04F-0B26485006B1}" dt="2020-03-12T06:07:24.811" v="44" actId="732"/>
            <ac:picMkLst>
              <pc:docMk/>
              <pc:sldMasterMk cId="289061279" sldId="2147483648"/>
              <pc:sldLayoutMk cId="2478993274" sldId="2147483906"/>
              <ac:picMk id="3" creationId="{A2D7D44A-2A09-40E4-B61D-C1EE3F973B77}"/>
            </ac:picMkLst>
          </pc:picChg>
        </pc:sldLayoutChg>
      </pc:sldMasterChg>
    </pc:docChg>
  </pc:docChgLst>
  <pc:docChgLst>
    <pc:chgData name="Jorge Sanchez" userId="42335d978692b9ba" providerId="LiveId" clId="{C7CDEF54-6E70-477B-8837-FC49E19B00F0}"/>
    <pc:docChg chg="undo custSel addSld delSld modSld sldOrd modMainMaster addSection delSection modSection">
      <pc:chgData name="Jorge Sanchez" userId="42335d978692b9ba" providerId="LiveId" clId="{C7CDEF54-6E70-477B-8837-FC49E19B00F0}" dt="2020-03-11T23:24:13.073" v="2531"/>
      <pc:docMkLst>
        <pc:docMk/>
      </pc:docMkLst>
      <pc:sldChg chg="modSp add mod">
        <pc:chgData name="Jorge Sanchez" userId="42335d978692b9ba" providerId="LiveId" clId="{C7CDEF54-6E70-477B-8837-FC49E19B00F0}" dt="2020-03-11T19:20:29.007" v="63" actId="6549"/>
        <pc:sldMkLst>
          <pc:docMk/>
          <pc:sldMk cId="2057380357" sldId="257"/>
        </pc:sldMkLst>
        <pc:spChg chg="mod">
          <ac:chgData name="Jorge Sanchez" userId="42335d978692b9ba" providerId="LiveId" clId="{C7CDEF54-6E70-477B-8837-FC49E19B00F0}" dt="2020-03-11T19:19:26.220" v="18" actId="20577"/>
          <ac:spMkLst>
            <pc:docMk/>
            <pc:sldMk cId="2057380357" sldId="257"/>
            <ac:spMk id="2" creationId="{E542B75A-FCBB-4A4C-A470-894C367AE304}"/>
          </ac:spMkLst>
        </pc:spChg>
        <pc:spChg chg="mod">
          <ac:chgData name="Jorge Sanchez" userId="42335d978692b9ba" providerId="LiveId" clId="{C7CDEF54-6E70-477B-8837-FC49E19B00F0}" dt="2020-03-11T19:20:29.007" v="63" actId="6549"/>
          <ac:spMkLst>
            <pc:docMk/>
            <pc:sldMk cId="2057380357" sldId="257"/>
            <ac:spMk id="3" creationId="{D30EB98B-C4B5-4C74-8F91-D22C5A66A4B5}"/>
          </ac:spMkLst>
        </pc:spChg>
      </pc:sldChg>
      <pc:sldChg chg="addSp delSp modSp add del mod">
        <pc:chgData name="Jorge Sanchez" userId="42335d978692b9ba" providerId="LiveId" clId="{C7CDEF54-6E70-477B-8837-FC49E19B00F0}" dt="2020-03-11T19:25:21.493" v="119" actId="47"/>
        <pc:sldMkLst>
          <pc:docMk/>
          <pc:sldMk cId="3255575013" sldId="258"/>
        </pc:sldMkLst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2" creationId="{85C448E3-3B99-4327-AAE6-44FB8AAEDC32}"/>
          </ac:spMkLst>
        </pc:spChg>
        <pc:spChg chg="del">
          <ac:chgData name="Jorge Sanchez" userId="42335d978692b9ba" providerId="LiveId" clId="{C7CDEF54-6E70-477B-8837-FC49E19B00F0}" dt="2020-03-11T19:20:52.967" v="65"/>
          <ac:spMkLst>
            <pc:docMk/>
            <pc:sldMk cId="3255575013" sldId="258"/>
            <ac:spMk id="3" creationId="{1538832C-59D0-4A7C-8CFA-0386CAF3A460}"/>
          </ac:spMkLst>
        </pc:spChg>
        <pc:spChg chg="add mod">
          <ac:chgData name="Jorge Sanchez" userId="42335d978692b9ba" providerId="LiveId" clId="{C7CDEF54-6E70-477B-8837-FC49E19B00F0}" dt="2020-03-11T19:21:04.148" v="89" actId="20577"/>
          <ac:spMkLst>
            <pc:docMk/>
            <pc:sldMk cId="3255575013" sldId="258"/>
            <ac:spMk id="4" creationId="{AF675B6A-0110-4CE4-9C34-DA508533654F}"/>
          </ac:spMkLst>
        </pc:spChg>
        <pc:spChg chg="add del mod">
          <ac:chgData name="Jorge Sanchez" userId="42335d978692b9ba" providerId="LiveId" clId="{C7CDEF54-6E70-477B-8837-FC49E19B00F0}" dt="2020-03-11T19:22:50.275" v="90" actId="478"/>
          <ac:spMkLst>
            <pc:docMk/>
            <pc:sldMk cId="3255575013" sldId="258"/>
            <ac:spMk id="5" creationId="{6C891717-93B0-4686-B104-7E73ECAA261D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1639098132" sldId="862"/>
        </pc:sldMkLst>
        <pc:spChg chg="mod">
          <ac:chgData name="Jorge Sanchez" userId="42335d978692b9ba" providerId="LiveId" clId="{C7CDEF54-6E70-477B-8837-FC49E19B00F0}" dt="2020-03-11T23:13:34.495" v="1862" actId="20577"/>
          <ac:spMkLst>
            <pc:docMk/>
            <pc:sldMk cId="1639098132" sldId="862"/>
            <ac:spMk id="2" creationId="{00000000-0000-0000-0000-000000000000}"/>
          </ac:spMkLst>
        </pc:spChg>
      </pc:sldChg>
      <pc:sldChg chg="modSp add del mod">
        <pc:chgData name="Jorge Sanchez" userId="42335d978692b9ba" providerId="LiveId" clId="{C7CDEF54-6E70-477B-8837-FC49E19B00F0}" dt="2020-03-11T23:23:04.029" v="2522" actId="47"/>
        <pc:sldMkLst>
          <pc:docMk/>
          <pc:sldMk cId="881574510" sldId="863"/>
        </pc:sldMkLst>
        <pc:spChg chg="mod">
          <ac:chgData name="Jorge Sanchez" userId="42335d978692b9ba" providerId="LiveId" clId="{C7CDEF54-6E70-477B-8837-FC49E19B00F0}" dt="2020-03-11T23:12:27.687" v="1804" actId="20577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2:46.937" v="1836" actId="20577"/>
          <ac:spMkLst>
            <pc:docMk/>
            <pc:sldMk cId="881574510" sldId="863"/>
            <ac:spMk id="58" creationId="{00000000-0000-0000-0000-000000000000}"/>
          </ac:spMkLst>
        </pc:spChg>
        <pc:graphicFrameChg chg="mod">
          <ac:chgData name="Jorge Sanchez" userId="42335d978692b9ba" providerId="LiveId" clId="{C7CDEF54-6E70-477B-8837-FC49E19B00F0}" dt="2020-03-11T23:12:31.443" v="1808" actId="20577"/>
          <ac:graphicFrameMkLst>
            <pc:docMk/>
            <pc:sldMk cId="881574510" sldId="863"/>
            <ac:graphicFrameMk id="57" creationId="{00000000-0000-0000-0000-000000000000}"/>
          </ac:graphicFrameMkLst>
        </pc:graphicFrameChg>
      </pc:sldChg>
      <pc:sldChg chg="addSp delSp modSp add mod delAnim modAnim">
        <pc:chgData name="Jorge Sanchez" userId="42335d978692b9ba" providerId="LiveId" clId="{C7CDEF54-6E70-477B-8837-FC49E19B00F0}" dt="2020-03-11T19:49:04.639" v="828" actId="478"/>
        <pc:sldMkLst>
          <pc:docMk/>
          <pc:sldMk cId="2383053255" sldId="1072"/>
        </pc:sldMkLst>
        <pc:spChg chg="mod">
          <ac:chgData name="Jorge Sanchez" userId="42335d978692b9ba" providerId="LiveId" clId="{C7CDEF54-6E70-477B-8837-FC49E19B00F0}" dt="2020-03-11T19:24:17.650" v="117" actId="20577"/>
          <ac:spMkLst>
            <pc:docMk/>
            <pc:sldMk cId="2383053255" sldId="1072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6:29.957" v="692" actId="1076"/>
          <ac:spMkLst>
            <pc:docMk/>
            <pc:sldMk cId="2383053255" sldId="1072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8:26.392" v="309" actId="1076"/>
          <ac:spMkLst>
            <pc:docMk/>
            <pc:sldMk cId="2383053255" sldId="1072"/>
            <ac:spMk id="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3:45.472" v="598" actId="1076"/>
          <ac:spMkLst>
            <pc:docMk/>
            <pc:sldMk cId="2383053255" sldId="1072"/>
            <ac:spMk id="8" creationId="{00000000-0000-0000-0000-000000000000}"/>
          </ac:spMkLst>
        </pc:spChg>
        <pc:spChg chg="del mod">
          <ac:chgData name="Jorge Sanchez" userId="42335d978692b9ba" providerId="LiveId" clId="{C7CDEF54-6E70-477B-8837-FC49E19B00F0}" dt="2020-03-11T19:43:43.441" v="596" actId="478"/>
          <ac:spMkLst>
            <pc:docMk/>
            <pc:sldMk cId="2383053255" sldId="1072"/>
            <ac:spMk id="17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3:08.134" v="567" actId="478"/>
          <ac:spMkLst>
            <pc:docMk/>
            <pc:sldMk cId="2383053255" sldId="1072"/>
            <ac:spMk id="2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0:50.134" v="468" actId="20577"/>
          <ac:spMkLst>
            <pc:docMk/>
            <pc:sldMk cId="2383053255" sldId="1072"/>
            <ac:spMk id="30" creationId="{00000000-0000-0000-0000-000000000000}"/>
          </ac:spMkLst>
        </pc:spChg>
        <pc:spChg chg="del">
          <ac:chgData name="Jorge Sanchez" userId="42335d978692b9ba" providerId="LiveId" clId="{C7CDEF54-6E70-477B-8837-FC49E19B00F0}" dt="2020-03-11T19:49:04.639" v="828" actId="478"/>
          <ac:spMkLst>
            <pc:docMk/>
            <pc:sldMk cId="2383053255" sldId="1072"/>
            <ac:spMk id="35" creationId="{00000000-0000-0000-0000-000000000000}"/>
          </ac:spMkLst>
        </pc:spChg>
        <pc:spChg chg="add del mod">
          <ac:chgData name="Jorge Sanchez" userId="42335d978692b9ba" providerId="LiveId" clId="{C7CDEF54-6E70-477B-8837-FC49E19B00F0}" dt="2020-03-11T19:30:42.511" v="460" actId="478"/>
          <ac:spMkLst>
            <pc:docMk/>
            <pc:sldMk cId="2383053255" sldId="1072"/>
            <ac:spMk id="36" creationId="{780260EE-53EB-44C6-A987-CAF60912BFFE}"/>
          </ac:spMkLst>
        </pc:spChg>
        <pc:spChg chg="add mod">
          <ac:chgData name="Jorge Sanchez" userId="42335d978692b9ba" providerId="LiveId" clId="{C7CDEF54-6E70-477B-8837-FC49E19B00F0}" dt="2020-03-11T19:33:08.634" v="504" actId="1076"/>
          <ac:spMkLst>
            <pc:docMk/>
            <pc:sldMk cId="2383053255" sldId="1072"/>
            <ac:spMk id="37" creationId="{038235EC-DDA3-4979-BD91-907EBAF91FC3}"/>
          </ac:spMkLst>
        </pc:spChg>
        <pc:spChg chg="mod">
          <ac:chgData name="Jorge Sanchez" userId="42335d978692b9ba" providerId="LiveId" clId="{C7CDEF54-6E70-477B-8837-FC49E19B00F0}" dt="2020-03-11T19:29:03.231" v="390" actId="20577"/>
          <ac:spMkLst>
            <pc:docMk/>
            <pc:sldMk cId="2383053255" sldId="1072"/>
            <ac:spMk id="38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33.054" v="524" actId="20577"/>
          <ac:spMkLst>
            <pc:docMk/>
            <pc:sldMk cId="2383053255" sldId="1072"/>
            <ac:spMk id="39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13.656" v="686" actId="20577"/>
          <ac:spMkLst>
            <pc:docMk/>
            <pc:sldMk cId="2383053255" sldId="1072"/>
            <ac:spMk id="40" creationId="{00000000-0000-0000-0000-000000000000}"/>
          </ac:spMkLst>
        </pc:spChg>
        <pc:spChg chg="add del">
          <ac:chgData name="Jorge Sanchez" userId="42335d978692b9ba" providerId="LiveId" clId="{C7CDEF54-6E70-477B-8837-FC49E19B00F0}" dt="2020-03-11T19:32:36.733" v="496"/>
          <ac:spMkLst>
            <pc:docMk/>
            <pc:sldMk cId="2383053255" sldId="1072"/>
            <ac:spMk id="41" creationId="{440EC99F-ECFC-47EC-B7B7-3F8DCDC118BB}"/>
          </ac:spMkLst>
        </pc:spChg>
        <pc:spChg chg="mod">
          <ac:chgData name="Jorge Sanchez" userId="42335d978692b9ba" providerId="LiveId" clId="{C7CDEF54-6E70-477B-8837-FC49E19B00F0}" dt="2020-03-11T19:47:31.430" v="714" actId="20577"/>
          <ac:spMkLst>
            <pc:docMk/>
            <pc:sldMk cId="2383053255" sldId="1072"/>
            <ac:spMk id="4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1:03.271" v="493" actId="20577"/>
          <ac:spMkLst>
            <pc:docMk/>
            <pc:sldMk cId="2383053255" sldId="1072"/>
            <ac:spMk id="4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29:28.087" v="457" actId="20577"/>
          <ac:spMkLst>
            <pc:docMk/>
            <pc:sldMk cId="2383053255" sldId="1072"/>
            <ac:spMk id="4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33:47.005" v="566" actId="20577"/>
          <ac:spMkLst>
            <pc:docMk/>
            <pc:sldMk cId="2383053255" sldId="1072"/>
            <ac:spMk id="45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4:08.808" v="676" actId="20577"/>
          <ac:spMkLst>
            <pc:docMk/>
            <pc:sldMk cId="2383053255" sldId="1072"/>
            <ac:spMk id="46" creationId="{00000000-0000-0000-0000-000000000000}"/>
          </ac:spMkLst>
        </pc:spChg>
        <pc:spChg chg="mod">
          <ac:chgData name="Jorge Sanchez" userId="42335d978692b9ba" providerId="LiveId" clId="{C7CDEF54-6E70-477B-8837-FC49E19B00F0}" dt="2020-03-11T19:48:13.294" v="827" actId="20577"/>
          <ac:spMkLst>
            <pc:docMk/>
            <pc:sldMk cId="2383053255" sldId="1072"/>
            <ac:spMk id="47" creationId="{00000000-0000-0000-0000-000000000000}"/>
          </ac:spMkLst>
        </pc:spChg>
        <pc:spChg chg="add mod">
          <ac:chgData name="Jorge Sanchez" userId="42335d978692b9ba" providerId="LiveId" clId="{C7CDEF54-6E70-477B-8837-FC49E19B00F0}" dt="2020-03-11T19:32:46.596" v="498" actId="1076"/>
          <ac:spMkLst>
            <pc:docMk/>
            <pc:sldMk cId="2383053255" sldId="1072"/>
            <ac:spMk id="48" creationId="{9DA8344C-5BC6-4569-9BAA-2C29806D4F1C}"/>
          </ac:spMkLst>
        </pc:spChg>
        <pc:spChg chg="add mod">
          <ac:chgData name="Jorge Sanchez" userId="42335d978692b9ba" providerId="LiveId" clId="{C7CDEF54-6E70-477B-8837-FC49E19B00F0}" dt="2020-03-11T19:43:51.285" v="599" actId="1076"/>
          <ac:spMkLst>
            <pc:docMk/>
            <pc:sldMk cId="2383053255" sldId="1072"/>
            <ac:spMk id="49" creationId="{B5840E44-78AF-413D-9F1C-016681AB7B59}"/>
          </ac:spMkLst>
        </pc:spChg>
        <pc:spChg chg="add del mod">
          <ac:chgData name="Jorge Sanchez" userId="42335d978692b9ba" providerId="LiveId" clId="{C7CDEF54-6E70-477B-8837-FC49E19B00F0}" dt="2020-03-11T19:47:17.638" v="696" actId="478"/>
          <ac:spMkLst>
            <pc:docMk/>
            <pc:sldMk cId="2383053255" sldId="1072"/>
            <ac:spMk id="50" creationId="{7AC9DF7E-12EE-4B0C-8B83-DEC47DF0AA65}"/>
          </ac:spMkLst>
        </pc:spChg>
        <pc:spChg chg="add mod">
          <ac:chgData name="Jorge Sanchez" userId="42335d978692b9ba" providerId="LiveId" clId="{C7CDEF54-6E70-477B-8837-FC49E19B00F0}" dt="2020-03-11T19:47:26.264" v="700" actId="1076"/>
          <ac:spMkLst>
            <pc:docMk/>
            <pc:sldMk cId="2383053255" sldId="1072"/>
            <ac:spMk id="51" creationId="{B163D9AB-E613-4787-8575-B2AB3ABF20A1}"/>
          </ac:spMkLst>
        </pc:spChg>
        <pc:grpChg chg="del">
          <ac:chgData name="Jorge Sanchez" userId="42335d978692b9ba" providerId="LiveId" clId="{C7CDEF54-6E70-477B-8837-FC49E19B00F0}" dt="2020-03-11T19:28:23.009" v="306" actId="478"/>
          <ac:grpSpMkLst>
            <pc:docMk/>
            <pc:sldMk cId="2383053255" sldId="1072"/>
            <ac:grpSpMk id="15" creationId="{00000000-0000-0000-0000-000000000000}"/>
          </ac:grpSpMkLst>
        </pc:grpChg>
        <pc:grpChg chg="del">
          <ac:chgData name="Jorge Sanchez" userId="42335d978692b9ba" providerId="LiveId" clId="{C7CDEF54-6E70-477B-8837-FC49E19B00F0}" dt="2020-03-11T19:32:34.262" v="494" actId="478"/>
          <ac:grpSpMkLst>
            <pc:docMk/>
            <pc:sldMk cId="2383053255" sldId="1072"/>
            <ac:grpSpMk id="23" creationId="{00000000-0000-0000-0000-000000000000}"/>
          </ac:grpSpMkLst>
        </pc:grpChg>
      </pc:sldChg>
      <pc:sldChg chg="addSp delSp modSp add mod">
        <pc:chgData name="Jorge Sanchez" userId="42335d978692b9ba" providerId="LiveId" clId="{C7CDEF54-6E70-477B-8837-FC49E19B00F0}" dt="2020-03-11T19:27:34.137" v="305" actId="6549"/>
        <pc:sldMkLst>
          <pc:docMk/>
          <pc:sldMk cId="2375732048" sldId="1073"/>
        </pc:sldMkLst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2" creationId="{D589E117-F486-43BB-B0BA-74D6660302DC}"/>
          </ac:spMkLst>
        </pc:spChg>
        <pc:spChg chg="del">
          <ac:chgData name="Jorge Sanchez" userId="42335d978692b9ba" providerId="LiveId" clId="{C7CDEF54-6E70-477B-8837-FC49E19B00F0}" dt="2020-03-11T19:26:00.829" v="124"/>
          <ac:spMkLst>
            <pc:docMk/>
            <pc:sldMk cId="2375732048" sldId="1073"/>
            <ac:spMk id="3" creationId="{2DB33FA2-BCC5-4343-A29C-6FE984BD453E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4" creationId="{5AED8854-A386-40D8-BE32-C60D0960C721}"/>
          </ac:spMkLst>
        </pc:spChg>
        <pc:spChg chg="add del mod">
          <ac:chgData name="Jorge Sanchez" userId="42335d978692b9ba" providerId="LiveId" clId="{C7CDEF54-6E70-477B-8837-FC49E19B00F0}" dt="2020-03-11T19:26:08.999" v="125"/>
          <ac:spMkLst>
            <pc:docMk/>
            <pc:sldMk cId="2375732048" sldId="1073"/>
            <ac:spMk id="5" creationId="{7F239EE3-ED91-4B87-8F81-2937E687642A}"/>
          </ac:spMkLst>
        </pc:spChg>
        <pc:spChg chg="add mod">
          <ac:chgData name="Jorge Sanchez" userId="42335d978692b9ba" providerId="LiveId" clId="{C7CDEF54-6E70-477B-8837-FC49E19B00F0}" dt="2020-03-11T19:26:15.281" v="141" actId="20577"/>
          <ac:spMkLst>
            <pc:docMk/>
            <pc:sldMk cId="2375732048" sldId="1073"/>
            <ac:spMk id="6" creationId="{241F0430-AF1A-4146-A12C-A9BFB44A093F}"/>
          </ac:spMkLst>
        </pc:spChg>
        <pc:spChg chg="add mod">
          <ac:chgData name="Jorge Sanchez" userId="42335d978692b9ba" providerId="LiveId" clId="{C7CDEF54-6E70-477B-8837-FC49E19B00F0}" dt="2020-03-11T19:27:34.137" v="305" actId="6549"/>
          <ac:spMkLst>
            <pc:docMk/>
            <pc:sldMk cId="2375732048" sldId="1073"/>
            <ac:spMk id="7" creationId="{CC879C84-7889-47DF-A677-EA2793FCEAC5}"/>
          </ac:spMkLst>
        </pc:spChg>
      </pc:sldChg>
      <pc:sldChg chg="addSp delSp modSp add mod">
        <pc:chgData name="Jorge Sanchez" userId="42335d978692b9ba" providerId="LiveId" clId="{C7CDEF54-6E70-477B-8837-FC49E19B00F0}" dt="2020-03-11T19:50:55.629" v="855"/>
        <pc:sldMkLst>
          <pc:docMk/>
          <pc:sldMk cId="1498792052" sldId="1074"/>
        </pc:sldMkLst>
        <pc:spChg chg="mod">
          <ac:chgData name="Jorge Sanchez" userId="42335d978692b9ba" providerId="LiveId" clId="{C7CDEF54-6E70-477B-8837-FC49E19B00F0}" dt="2020-03-11T19:50:42.253" v="853" actId="20577"/>
          <ac:spMkLst>
            <pc:docMk/>
            <pc:sldMk cId="1498792052" sldId="1074"/>
            <ac:spMk id="2" creationId="{E542B75A-FCBB-4A4C-A470-894C367AE304}"/>
          </ac:spMkLst>
        </pc:spChg>
        <pc:spChg chg="del">
          <ac:chgData name="Jorge Sanchez" userId="42335d978692b9ba" providerId="LiveId" clId="{C7CDEF54-6E70-477B-8837-FC49E19B00F0}" dt="2020-03-11T19:50:48.399" v="854"/>
          <ac:spMkLst>
            <pc:docMk/>
            <pc:sldMk cId="1498792052" sldId="1074"/>
            <ac:spMk id="3" creationId="{D30EB98B-C4B5-4C74-8F91-D22C5A66A4B5}"/>
          </ac:spMkLst>
        </pc:spChg>
        <pc:spChg chg="add del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4" creationId="{F814C89F-33F8-4B3B-8089-179EE3A6E48E}"/>
          </ac:spMkLst>
        </pc:spChg>
        <pc:spChg chg="add mod">
          <ac:chgData name="Jorge Sanchez" userId="42335d978692b9ba" providerId="LiveId" clId="{C7CDEF54-6E70-477B-8837-FC49E19B00F0}" dt="2020-03-11T19:50:55.629" v="855"/>
          <ac:spMkLst>
            <pc:docMk/>
            <pc:sldMk cId="1498792052" sldId="1074"/>
            <ac:spMk id="5" creationId="{6720E657-C514-454F-AE87-5F6D9BA07387}"/>
          </ac:spMkLst>
        </pc:spChg>
      </pc:sldChg>
      <pc:sldChg chg="add del">
        <pc:chgData name="Jorge Sanchez" userId="42335d978692b9ba" providerId="LiveId" clId="{C7CDEF54-6E70-477B-8837-FC49E19B00F0}" dt="2020-03-11T19:51:04.779" v="857"/>
        <pc:sldMkLst>
          <pc:docMk/>
          <pc:sldMk cId="2490569118" sldId="1075"/>
        </pc:sldMkLst>
      </pc:sldChg>
      <pc:sldChg chg="addSp delSp modSp add mod">
        <pc:chgData name="Jorge Sanchez" userId="42335d978692b9ba" providerId="LiveId" clId="{C7CDEF54-6E70-477B-8837-FC49E19B00F0}" dt="2020-03-11T19:51:28.219" v="880" actId="1076"/>
        <pc:sldMkLst>
          <pc:docMk/>
          <pc:sldMk cId="2738811040" sldId="1075"/>
        </pc:sldMkLst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2" creationId="{6CBE2ABD-920C-4148-8915-5922EA9DEFDF}"/>
          </ac:spMkLst>
        </pc:spChg>
        <pc:spChg chg="del">
          <ac:chgData name="Jorge Sanchez" userId="42335d978692b9ba" providerId="LiveId" clId="{C7CDEF54-6E70-477B-8837-FC49E19B00F0}" dt="2020-03-11T19:51:12.720" v="859"/>
          <ac:spMkLst>
            <pc:docMk/>
            <pc:sldMk cId="2738811040" sldId="1075"/>
            <ac:spMk id="3" creationId="{5CE1B572-DF00-493B-B5A9-9A8CB9CF6B51}"/>
          </ac:spMkLst>
        </pc:spChg>
        <pc:spChg chg="add mod">
          <ac:chgData name="Jorge Sanchez" userId="42335d978692b9ba" providerId="LiveId" clId="{C7CDEF54-6E70-477B-8837-FC49E19B00F0}" dt="2020-03-11T19:51:20.141" v="876" actId="20577"/>
          <ac:spMkLst>
            <pc:docMk/>
            <pc:sldMk cId="2738811040" sldId="1075"/>
            <ac:spMk id="4" creationId="{F2ADE5D9-45B5-40C1-83D0-E5BC103BFC7C}"/>
          </ac:spMkLst>
        </pc:spChg>
        <pc:spChg chg="add del mod">
          <ac:chgData name="Jorge Sanchez" userId="42335d978692b9ba" providerId="LiveId" clId="{C7CDEF54-6E70-477B-8837-FC49E19B00F0}" dt="2020-03-11T19:51:22.676" v="877" actId="478"/>
          <ac:spMkLst>
            <pc:docMk/>
            <pc:sldMk cId="2738811040" sldId="1075"/>
            <ac:spMk id="5" creationId="{7C4E9254-1AFC-4A3F-B0E4-377AFAD320C7}"/>
          </ac:spMkLst>
        </pc:spChg>
        <pc:picChg chg="add mod">
          <ac:chgData name="Jorge Sanchez" userId="42335d978692b9ba" providerId="LiveId" clId="{C7CDEF54-6E70-477B-8837-FC49E19B00F0}" dt="2020-03-11T19:51:28.219" v="880" actId="1076"/>
          <ac:picMkLst>
            <pc:docMk/>
            <pc:sldMk cId="2738811040" sldId="1075"/>
            <ac:picMk id="6" creationId="{96AF5597-5D00-445F-A707-962B2FA9969C}"/>
          </ac:picMkLst>
        </pc:picChg>
      </pc:sldChg>
      <pc:sldChg chg="addSp delSp modSp add mod ord">
        <pc:chgData name="Jorge Sanchez" userId="42335d978692b9ba" providerId="LiveId" clId="{C7CDEF54-6E70-477B-8837-FC49E19B00F0}" dt="2020-03-11T19:55:55.859" v="1123" actId="1076"/>
        <pc:sldMkLst>
          <pc:docMk/>
          <pc:sldMk cId="2511932677" sldId="1076"/>
        </pc:sldMkLst>
        <pc:spChg chg="mod">
          <ac:chgData name="Jorge Sanchez" userId="42335d978692b9ba" providerId="LiveId" clId="{C7CDEF54-6E70-477B-8837-FC49E19B00F0}" dt="2020-03-11T19:54:42.825" v="898" actId="20577"/>
          <ac:spMkLst>
            <pc:docMk/>
            <pc:sldMk cId="2511932677" sldId="1076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19:55:55.859" v="1123" actId="1076"/>
          <ac:picMkLst>
            <pc:docMk/>
            <pc:sldMk cId="2511932677" sldId="1076"/>
            <ac:picMk id="2" creationId="{BD20850E-B053-4A8F-82E0-225E995DF552}"/>
          </ac:picMkLst>
        </pc:picChg>
        <pc:picChg chg="del">
          <ac:chgData name="Jorge Sanchez" userId="42335d978692b9ba" providerId="LiveId" clId="{C7CDEF54-6E70-477B-8837-FC49E19B00F0}" dt="2020-03-11T19:55:51.306" v="1120" actId="478"/>
          <ac:picMkLst>
            <pc:docMk/>
            <pc:sldMk cId="2511932677" sldId="1076"/>
            <ac:picMk id="6" creationId="{96AF5597-5D00-445F-A707-962B2FA9969C}"/>
          </ac:picMkLst>
        </pc:picChg>
      </pc:sldChg>
      <pc:sldChg chg="modSp add mod">
        <pc:chgData name="Jorge Sanchez" userId="42335d978692b9ba" providerId="LiveId" clId="{C7CDEF54-6E70-477B-8837-FC49E19B00F0}" dt="2020-03-11T19:55:44.163" v="1117" actId="5793"/>
        <pc:sldMkLst>
          <pc:docMk/>
          <pc:sldMk cId="2935442130" sldId="1077"/>
        </pc:sldMkLst>
        <pc:spChg chg="mod">
          <ac:chgData name="Jorge Sanchez" userId="42335d978692b9ba" providerId="LiveId" clId="{C7CDEF54-6E70-477B-8837-FC49E19B00F0}" dt="2020-03-11T19:54:56.971" v="916" actId="20577"/>
          <ac:spMkLst>
            <pc:docMk/>
            <pc:sldMk cId="2935442130" sldId="1077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19:55:44.163" v="1117" actId="5793"/>
          <ac:spMkLst>
            <pc:docMk/>
            <pc:sldMk cId="2935442130" sldId="1077"/>
            <ac:spMk id="3" creationId="{D40894A9-35F2-4C05-844A-205BAB3C4D77}"/>
          </ac:spMkLst>
        </pc:spChg>
      </pc:sldChg>
      <pc:sldChg chg="modSp add mod">
        <pc:chgData name="Jorge Sanchez" userId="42335d978692b9ba" providerId="LiveId" clId="{C7CDEF54-6E70-477B-8837-FC49E19B00F0}" dt="2020-03-11T21:54:47.199" v="1304" actId="20577"/>
        <pc:sldMkLst>
          <pc:docMk/>
          <pc:sldMk cId="2452442246" sldId="1078"/>
        </pc:sldMkLst>
        <pc:spChg chg="mod">
          <ac:chgData name="Jorge Sanchez" userId="42335d978692b9ba" providerId="LiveId" clId="{C7CDEF54-6E70-477B-8837-FC49E19B00F0}" dt="2020-03-11T21:54:15.494" v="1141" actId="20577"/>
          <ac:spMkLst>
            <pc:docMk/>
            <pc:sldMk cId="2452442246" sldId="1078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1:54:47.199" v="1304" actId="20577"/>
          <ac:spMkLst>
            <pc:docMk/>
            <pc:sldMk cId="2452442246" sldId="1078"/>
            <ac:spMk id="3" creationId="{D40894A9-35F2-4C05-844A-205BAB3C4D77}"/>
          </ac:spMkLst>
        </pc:spChg>
      </pc:sldChg>
      <pc:sldChg chg="modSp add mod ord">
        <pc:chgData name="Jorge Sanchez" userId="42335d978692b9ba" providerId="LiveId" clId="{C7CDEF54-6E70-477B-8837-FC49E19B00F0}" dt="2020-03-11T22:10:08.277" v="1552"/>
        <pc:sldMkLst>
          <pc:docMk/>
          <pc:sldMk cId="2315781560" sldId="1079"/>
        </pc:sldMkLst>
        <pc:spChg chg="mod">
          <ac:chgData name="Jorge Sanchez" userId="42335d978692b9ba" providerId="LiveId" clId="{C7CDEF54-6E70-477B-8837-FC49E19B00F0}" dt="2020-03-11T21:57:09.757" v="1319" actId="20577"/>
          <ac:spMkLst>
            <pc:docMk/>
            <pc:sldMk cId="2315781560" sldId="1079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09:46.267" v="1550" actId="20577"/>
          <ac:spMkLst>
            <pc:docMk/>
            <pc:sldMk cId="2315781560" sldId="1079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09:03.634" v="1447" actId="5793"/>
        <pc:sldMkLst>
          <pc:docMk/>
          <pc:sldMk cId="1708713242" sldId="1080"/>
        </pc:sldMkLst>
        <pc:spChg chg="mod">
          <ac:chgData name="Jorge Sanchez" userId="42335d978692b9ba" providerId="LiveId" clId="{C7CDEF54-6E70-477B-8837-FC49E19B00F0}" dt="2020-03-11T22:09:03.634" v="1447" actId="5793"/>
          <ac:spMkLst>
            <pc:docMk/>
            <pc:sldMk cId="1708713242" sldId="1080"/>
            <ac:spMk id="4" creationId="{F2ADE5D9-45B5-40C1-83D0-E5BC103BFC7C}"/>
          </ac:spMkLst>
        </pc:spChg>
        <pc:picChg chg="add mod">
          <ac:chgData name="Jorge Sanchez" userId="42335d978692b9ba" providerId="LiveId" clId="{C7CDEF54-6E70-477B-8837-FC49E19B00F0}" dt="2020-03-11T22:08:57.603" v="1432" actId="1076"/>
          <ac:picMkLst>
            <pc:docMk/>
            <pc:sldMk cId="1708713242" sldId="1080"/>
            <ac:picMk id="2" creationId="{F3F9FB87-336C-49C3-A94D-9656EC803198}"/>
          </ac:picMkLst>
        </pc:picChg>
        <pc:picChg chg="del">
          <ac:chgData name="Jorge Sanchez" userId="42335d978692b9ba" providerId="LiveId" clId="{C7CDEF54-6E70-477B-8837-FC49E19B00F0}" dt="2020-03-11T22:08:52.631" v="1429" actId="478"/>
          <ac:picMkLst>
            <pc:docMk/>
            <pc:sldMk cId="1708713242" sldId="1080"/>
            <ac:picMk id="6" creationId="{96AF5597-5D00-445F-A707-962B2FA9969C}"/>
          </ac:picMkLst>
        </pc:picChg>
      </pc:sldChg>
      <pc:sldChg chg="addSp delSp modSp add mod">
        <pc:chgData name="Jorge Sanchez" userId="42335d978692b9ba" providerId="LiveId" clId="{C7CDEF54-6E70-477B-8837-FC49E19B00F0}" dt="2020-03-11T22:10:19.650" v="1557" actId="1076"/>
        <pc:sldMkLst>
          <pc:docMk/>
          <pc:sldMk cId="3857342506" sldId="1081"/>
        </pc:sldMkLst>
        <pc:spChg chg="del">
          <ac:chgData name="Jorge Sanchez" userId="42335d978692b9ba" providerId="LiveId" clId="{C7CDEF54-6E70-477B-8837-FC49E19B00F0}" dt="2020-03-11T22:10:10.864" v="1553" actId="478"/>
          <ac:spMkLst>
            <pc:docMk/>
            <pc:sldMk cId="3857342506" sldId="1081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10:13.838" v="1555" actId="478"/>
          <ac:spMkLst>
            <pc:docMk/>
            <pc:sldMk cId="3857342506" sldId="1081"/>
            <ac:spMk id="5" creationId="{C86E187D-040F-4350-A8BD-CF4A62BA1018}"/>
          </ac:spMkLst>
        </pc:spChg>
        <pc:picChg chg="add mod">
          <ac:chgData name="Jorge Sanchez" userId="42335d978692b9ba" providerId="LiveId" clId="{C7CDEF54-6E70-477B-8837-FC49E19B00F0}" dt="2020-03-11T22:10:19.650" v="1557" actId="1076"/>
          <ac:picMkLst>
            <pc:docMk/>
            <pc:sldMk cId="3857342506" sldId="1081"/>
            <ac:picMk id="6" creationId="{5E76F26A-78BB-4FB2-9F47-982810710D6F}"/>
          </ac:picMkLst>
        </pc:picChg>
      </pc:sldChg>
      <pc:sldChg chg="addSp delSp modSp add mod">
        <pc:chgData name="Jorge Sanchez" userId="42335d978692b9ba" providerId="LiveId" clId="{C7CDEF54-6E70-477B-8837-FC49E19B00F0}" dt="2020-03-11T22:10:52.129" v="1562" actId="1076"/>
        <pc:sldMkLst>
          <pc:docMk/>
          <pc:sldMk cId="1862593062" sldId="1082"/>
        </pc:sldMkLst>
        <pc:picChg chg="add mod">
          <ac:chgData name="Jorge Sanchez" userId="42335d978692b9ba" providerId="LiveId" clId="{C7CDEF54-6E70-477B-8837-FC49E19B00F0}" dt="2020-03-11T22:10:52.129" v="1562" actId="1076"/>
          <ac:picMkLst>
            <pc:docMk/>
            <pc:sldMk cId="1862593062" sldId="1082"/>
            <ac:picMk id="3" creationId="{F9FEC47C-8FBF-43E3-AAF5-ECFE3F5CE167}"/>
          </ac:picMkLst>
        </pc:picChg>
        <pc:picChg chg="del">
          <ac:chgData name="Jorge Sanchez" userId="42335d978692b9ba" providerId="LiveId" clId="{C7CDEF54-6E70-477B-8837-FC49E19B00F0}" dt="2020-03-11T22:10:47.422" v="1559" actId="478"/>
          <ac:picMkLst>
            <pc:docMk/>
            <pc:sldMk cId="1862593062" sldId="1082"/>
            <ac:picMk id="6" creationId="{5E76F26A-78BB-4FB2-9F47-982810710D6F}"/>
          </ac:picMkLst>
        </pc:picChg>
      </pc:sldChg>
      <pc:sldChg chg="modSp add mod">
        <pc:chgData name="Jorge Sanchez" userId="42335d978692b9ba" providerId="LiveId" clId="{C7CDEF54-6E70-477B-8837-FC49E19B00F0}" dt="2020-03-11T22:11:18.399" v="1667" actId="20577"/>
        <pc:sldMkLst>
          <pc:docMk/>
          <pc:sldMk cId="1992656253" sldId="1083"/>
        </pc:sldMkLst>
        <pc:spChg chg="mod">
          <ac:chgData name="Jorge Sanchez" userId="42335d978692b9ba" providerId="LiveId" clId="{C7CDEF54-6E70-477B-8837-FC49E19B00F0}" dt="2020-03-11T22:11:03.558" v="1576" actId="20577"/>
          <ac:spMkLst>
            <pc:docMk/>
            <pc:sldMk cId="1992656253" sldId="1083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11:18.399" v="1667" actId="20577"/>
          <ac:spMkLst>
            <pc:docMk/>
            <pc:sldMk cId="1992656253" sldId="1083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14:04.257" v="1673" actId="1076"/>
        <pc:sldMkLst>
          <pc:docMk/>
          <pc:sldMk cId="683415398" sldId="1084"/>
        </pc:sldMkLst>
        <pc:picChg chg="del">
          <ac:chgData name="Jorge Sanchez" userId="42335d978692b9ba" providerId="LiveId" clId="{C7CDEF54-6E70-477B-8837-FC49E19B00F0}" dt="2020-03-11T22:13:55.285" v="1669" actId="478"/>
          <ac:picMkLst>
            <pc:docMk/>
            <pc:sldMk cId="683415398" sldId="1084"/>
            <ac:picMk id="2" creationId="{F3F9FB87-336C-49C3-A94D-9656EC803198}"/>
          </ac:picMkLst>
        </pc:picChg>
        <pc:picChg chg="add mod">
          <ac:chgData name="Jorge Sanchez" userId="42335d978692b9ba" providerId="LiveId" clId="{C7CDEF54-6E70-477B-8837-FC49E19B00F0}" dt="2020-03-11T22:14:04.257" v="1673" actId="1076"/>
          <ac:picMkLst>
            <pc:docMk/>
            <pc:sldMk cId="683415398" sldId="1084"/>
            <ac:picMk id="3" creationId="{5EAFE67E-59A5-48F5-B452-2F61CB1C3158}"/>
          </ac:picMkLst>
        </pc:picChg>
      </pc:sldChg>
      <pc:sldChg chg="modSp add mod">
        <pc:chgData name="Jorge Sanchez" userId="42335d978692b9ba" providerId="LiveId" clId="{C7CDEF54-6E70-477B-8837-FC49E19B00F0}" dt="2020-03-11T22:27:25.998" v="1731" actId="20577"/>
        <pc:sldMkLst>
          <pc:docMk/>
          <pc:sldMk cId="2278707026" sldId="1085"/>
        </pc:sldMkLst>
        <pc:spChg chg="mod">
          <ac:chgData name="Jorge Sanchez" userId="42335d978692b9ba" providerId="LiveId" clId="{C7CDEF54-6E70-477B-8837-FC49E19B00F0}" dt="2020-03-11T22:27:14.934" v="1682" actId="20577"/>
          <ac:spMkLst>
            <pc:docMk/>
            <pc:sldMk cId="2278707026" sldId="1085"/>
            <ac:spMk id="2" creationId="{C60DC35C-DC7B-4EEC-B2CC-B7BC6F437074}"/>
          </ac:spMkLst>
        </pc:spChg>
        <pc:spChg chg="mod">
          <ac:chgData name="Jorge Sanchez" userId="42335d978692b9ba" providerId="LiveId" clId="{C7CDEF54-6E70-477B-8837-FC49E19B00F0}" dt="2020-03-11T22:27:25.998" v="1731" actId="20577"/>
          <ac:spMkLst>
            <pc:docMk/>
            <pc:sldMk cId="2278707026" sldId="1085"/>
            <ac:spMk id="3" creationId="{D40894A9-35F2-4C05-844A-205BAB3C4D77}"/>
          </ac:spMkLst>
        </pc:spChg>
      </pc:sldChg>
      <pc:sldChg chg="addSp delSp modSp add mod">
        <pc:chgData name="Jorge Sanchez" userId="42335d978692b9ba" providerId="LiveId" clId="{C7CDEF54-6E70-477B-8837-FC49E19B00F0}" dt="2020-03-11T22:27:34.638" v="1734"/>
        <pc:sldMkLst>
          <pc:docMk/>
          <pc:sldMk cId="2880715741" sldId="1086"/>
        </pc:sldMkLst>
        <pc:spChg chg="del">
          <ac:chgData name="Jorge Sanchez" userId="42335d978692b9ba" providerId="LiveId" clId="{C7CDEF54-6E70-477B-8837-FC49E19B00F0}" dt="2020-03-11T22:27:32.384" v="1733" actId="478"/>
          <ac:spMkLst>
            <pc:docMk/>
            <pc:sldMk cId="2880715741" sldId="1086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2:27:34.638" v="1734"/>
          <ac:spMkLst>
            <pc:docMk/>
            <pc:sldMk cId="2880715741" sldId="1086"/>
            <ac:spMk id="5" creationId="{36B4B39F-BD7D-417F-8F12-BDB840828793}"/>
          </ac:spMkLst>
        </pc:spChg>
        <pc:picChg chg="add mod">
          <ac:chgData name="Jorge Sanchez" userId="42335d978692b9ba" providerId="LiveId" clId="{C7CDEF54-6E70-477B-8837-FC49E19B00F0}" dt="2020-03-11T22:27:34.638" v="1734"/>
          <ac:picMkLst>
            <pc:docMk/>
            <pc:sldMk cId="2880715741" sldId="1086"/>
            <ac:picMk id="6" creationId="{0C51F2D6-C8FF-4568-A9C0-7B44FAEBEB7E}"/>
          </ac:picMkLst>
        </pc:picChg>
      </pc:sldChg>
      <pc:sldChg chg="addSp delSp modSp add mod ord">
        <pc:chgData name="Jorge Sanchez" userId="42335d978692b9ba" providerId="LiveId" clId="{C7CDEF54-6E70-477B-8837-FC49E19B00F0}" dt="2020-03-11T23:10:02.786" v="1751"/>
        <pc:sldMkLst>
          <pc:docMk/>
          <pc:sldMk cId="2331292805" sldId="1087"/>
        </pc:sldMkLst>
        <pc:spChg chg="mod">
          <ac:chgData name="Jorge Sanchez" userId="42335d978692b9ba" providerId="LiveId" clId="{C7CDEF54-6E70-477B-8837-FC49E19B00F0}" dt="2020-03-11T23:09:56.674" v="1748" actId="20577"/>
          <ac:spMkLst>
            <pc:docMk/>
            <pc:sldMk cId="2331292805" sldId="1087"/>
            <ac:spMk id="2" creationId="{C60DC35C-DC7B-4EEC-B2CC-B7BC6F437074}"/>
          </ac:spMkLst>
        </pc:spChg>
        <pc:spChg chg="del">
          <ac:chgData name="Jorge Sanchez" userId="42335d978692b9ba" providerId="LiveId" clId="{C7CDEF54-6E70-477B-8837-FC49E19B00F0}" dt="2020-03-11T23:09:59.861" v="1749" actId="478"/>
          <ac:spMkLst>
            <pc:docMk/>
            <pc:sldMk cId="2331292805" sldId="1087"/>
            <ac:spMk id="3" creationId="{D40894A9-35F2-4C05-844A-205BAB3C4D77}"/>
          </ac:spMkLst>
        </pc:spChg>
        <pc:spChg chg="add del mod">
          <ac:chgData name="Jorge Sanchez" userId="42335d978692b9ba" providerId="LiveId" clId="{C7CDEF54-6E70-477B-8837-FC49E19B00F0}" dt="2020-03-11T23:10:02.192" v="1750" actId="478"/>
          <ac:spMkLst>
            <pc:docMk/>
            <pc:sldMk cId="2331292805" sldId="1087"/>
            <ac:spMk id="5" creationId="{490997E7-7BA2-4E51-9EC9-671244635E67}"/>
          </ac:spMkLst>
        </pc:spChg>
        <pc:picChg chg="add">
          <ac:chgData name="Jorge Sanchez" userId="42335d978692b9ba" providerId="LiveId" clId="{C7CDEF54-6E70-477B-8837-FC49E19B00F0}" dt="2020-03-11T23:10:02.786" v="1751"/>
          <ac:picMkLst>
            <pc:docMk/>
            <pc:sldMk cId="2331292805" sldId="1087"/>
            <ac:picMk id="6" creationId="{523E976C-8B1E-4880-BDDB-850FFBA3AE89}"/>
          </ac:picMkLst>
        </pc:picChg>
      </pc:sldChg>
      <pc:sldChg chg="addSp delSp modSp add mod">
        <pc:chgData name="Jorge Sanchez" userId="42335d978692b9ba" providerId="LiveId" clId="{C7CDEF54-6E70-477B-8837-FC49E19B00F0}" dt="2020-03-11T23:10:25.282" v="1773" actId="20577"/>
        <pc:sldMkLst>
          <pc:docMk/>
          <pc:sldMk cId="651554907" sldId="1088"/>
        </pc:sldMkLst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2" creationId="{4DA790D3-D385-4FF4-849F-F7C8FEA1FB45}"/>
          </ac:spMkLst>
        </pc:spChg>
        <pc:spChg chg="del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3" creationId="{434253BE-B5EB-4131-B7A5-DF055279036C}"/>
          </ac:spMkLst>
        </pc:spChg>
        <pc:spChg chg="add mod">
          <ac:chgData name="Jorge Sanchez" userId="42335d978692b9ba" providerId="LiveId" clId="{C7CDEF54-6E70-477B-8837-FC49E19B00F0}" dt="2020-03-11T23:10:25.282" v="1773" actId="20577"/>
          <ac:spMkLst>
            <pc:docMk/>
            <pc:sldMk cId="651554907" sldId="1088"/>
            <ac:spMk id="4" creationId="{F4CDD545-09AA-4C29-940C-DD4336D9C8C2}"/>
          </ac:spMkLst>
        </pc:spChg>
        <pc:spChg chg="add mod">
          <ac:chgData name="Jorge Sanchez" userId="42335d978692b9ba" providerId="LiveId" clId="{C7CDEF54-6E70-477B-8837-FC49E19B00F0}" dt="2020-03-11T23:10:19.888" v="1753"/>
          <ac:spMkLst>
            <pc:docMk/>
            <pc:sldMk cId="651554907" sldId="1088"/>
            <ac:spMk id="5" creationId="{99EC83B3-60B8-4DEB-BDE6-54A64F8BCF57}"/>
          </ac:spMkLst>
        </pc:spChg>
      </pc:sldChg>
      <pc:sldChg chg="delSp modSp add mod delAnim modAnim">
        <pc:chgData name="Jorge Sanchez" userId="42335d978692b9ba" providerId="LiveId" clId="{C7CDEF54-6E70-477B-8837-FC49E19B00F0}" dt="2020-03-11T23:24:13.073" v="2531"/>
        <pc:sldMkLst>
          <pc:docMk/>
          <pc:sldMk cId="3077084116" sldId="1173"/>
        </pc:sldMkLst>
        <pc:spChg chg="mod">
          <ac:chgData name="Jorge Sanchez" userId="42335d978692b9ba" providerId="LiveId" clId="{C7CDEF54-6E70-477B-8837-FC49E19B00F0}" dt="2020-03-11T23:15:35.402" v="1880" actId="20577"/>
          <ac:spMkLst>
            <pc:docMk/>
            <pc:sldMk cId="3077084116" sldId="1173"/>
            <ac:spMk id="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32.592" v="2092" actId="2711"/>
          <ac:spMkLst>
            <pc:docMk/>
            <pc:sldMk cId="3077084116" sldId="1173"/>
            <ac:spMk id="3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17:52.992" v="2105" actId="20577"/>
          <ac:spMkLst>
            <pc:docMk/>
            <pc:sldMk cId="3077084116" sldId="1173"/>
            <ac:spMk id="4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0:20.133" v="2248" actId="20577"/>
          <ac:spMkLst>
            <pc:docMk/>
            <pc:sldMk cId="3077084116" sldId="1173"/>
            <ac:spMk id="5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2:22.196" v="2521" actId="20577"/>
          <ac:spMkLst>
            <pc:docMk/>
            <pc:sldMk cId="3077084116" sldId="1173"/>
            <ac:spMk id="7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0:05.463" v="2228" actId="20577"/>
          <ac:spMkLst>
            <pc:docMk/>
            <pc:sldMk cId="3077084116" sldId="1173"/>
            <ac:spMk id="12" creationId="{00000000-0000-0000-0000-000000000000}"/>
          </ac:spMkLst>
        </pc:spChg>
        <pc:spChg chg="mod">
          <ac:chgData name="Jorge Sanchez" userId="42335d978692b9ba" providerId="LiveId" clId="{C7CDEF54-6E70-477B-8837-FC49E19B00F0}" dt="2020-03-11T23:21:50.421" v="2455" actId="20577"/>
          <ac:spMkLst>
            <pc:docMk/>
            <pc:sldMk cId="3077084116" sldId="1173"/>
            <ac:spMk id="13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5:43.613" v="1894" actId="478"/>
          <ac:spMkLst>
            <pc:docMk/>
            <pc:sldMk cId="3077084116" sldId="1173"/>
            <ac:spMk id="15" creationId="{00000000-0000-0000-0000-000000000000}"/>
          </ac:spMkLst>
        </pc:spChg>
        <pc:spChg chg="del">
          <ac:chgData name="Jorge Sanchez" userId="42335d978692b9ba" providerId="LiveId" clId="{C7CDEF54-6E70-477B-8837-FC49E19B00F0}" dt="2020-03-11T23:17:45.396" v="2104" actId="478"/>
          <ac:spMkLst>
            <pc:docMk/>
            <pc:sldMk cId="3077084116" sldId="1173"/>
            <ac:spMk id="16" creationId="{00000000-0000-0000-0000-000000000000}"/>
          </ac:spMkLst>
        </pc:spChg>
      </pc:sldChg>
      <pc:sldMasterChg chg="modSp mod">
        <pc:chgData name="Jorge Sanchez" userId="42335d978692b9ba" providerId="LiveId" clId="{C7CDEF54-6E70-477B-8837-FC49E19B00F0}" dt="2020-03-11T19:19:42.453" v="46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C7CDEF54-6E70-477B-8837-FC49E19B00F0}" dt="2020-03-11T19:19:42.453" v="46" actId="20577"/>
          <ac:spMkLst>
            <pc:docMk/>
            <pc:sldMasterMk cId="289061279" sldId="2147483648"/>
            <ac:spMk id="30" creationId="{FECA5C48-BDB0-4874-92E4-D960A13C2DF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2" b="1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Genial.ly-Introducción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2" b="9545"/>
          <a:stretch/>
        </p:blipFill>
        <p:spPr>
          <a:xfrm>
            <a:off x="-60684" y="-99392"/>
            <a:ext cx="12313368" cy="6957392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hyperlink" Target="http://www.jorgesanchez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8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1316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Additio - Grupos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89C36A-5CDF-4A0C-BAC7-E1E567FD90D2}"/>
              </a:ext>
            </a:extLst>
          </p:cNvPr>
          <p:cNvSpPr/>
          <p:nvPr/>
        </p:nvSpPr>
        <p:spPr>
          <a:xfrm>
            <a:off x="-51540" y="2814447"/>
            <a:ext cx="12252684" cy="1207008"/>
          </a:xfrm>
          <a:prstGeom prst="rect">
            <a:avLst/>
          </a:prstGeom>
          <a:solidFill>
            <a:srgbClr val="2B2B2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7A944-2039-4EA9-B30C-5A569FB72E27}"/>
              </a:ext>
            </a:extLst>
          </p:cNvPr>
          <p:cNvSpPr txBox="1"/>
          <p:nvPr/>
        </p:nvSpPr>
        <p:spPr>
          <a:xfrm>
            <a:off x="-60684" y="3136612"/>
            <a:ext cx="1225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Gestionando grupos en Additio</a:t>
            </a:r>
          </a:p>
        </p:txBody>
      </p:sp>
    </p:spTree>
    <p:extLst>
      <p:ext uri="{BB962C8B-B14F-4D97-AF65-F5344CB8AC3E}">
        <p14:creationId xmlns:p14="http://schemas.microsoft.com/office/powerpoint/2010/main" val="26068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Ocultar y eliminar grupos</a:t>
            </a:r>
          </a:p>
        </p:txBody>
      </p:sp>
    </p:spTree>
    <p:extLst>
      <p:ext uri="{BB962C8B-B14F-4D97-AF65-F5344CB8AC3E}">
        <p14:creationId xmlns:p14="http://schemas.microsoft.com/office/powerpoint/2010/main" val="173367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Eliminar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946104"/>
          </a:xfrm>
        </p:spPr>
        <p:txBody>
          <a:bodyPr/>
          <a:lstStyle/>
          <a:p>
            <a:r>
              <a:rPr lang="es-ES" dirty="0"/>
              <a:t>Si se elimina un grupo, se elimina todo el contenido del mismo</a:t>
            </a:r>
          </a:p>
          <a:p>
            <a:r>
              <a:rPr lang="es-ES" dirty="0">
                <a:solidFill>
                  <a:srgbClr val="FFFF00"/>
                </a:solidFill>
              </a:rPr>
              <a:t>No se puede recuperar</a:t>
            </a:r>
          </a:p>
          <a:p>
            <a:r>
              <a:rPr lang="es-ES" dirty="0"/>
              <a:t>Hay que pensarse mucho esta operación</a:t>
            </a:r>
          </a:p>
        </p:txBody>
      </p:sp>
    </p:spTree>
    <p:extLst>
      <p:ext uri="{BB962C8B-B14F-4D97-AF65-F5344CB8AC3E}">
        <p14:creationId xmlns:p14="http://schemas.microsoft.com/office/powerpoint/2010/main" val="251921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399" y="1612590"/>
            <a:ext cx="2330463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Editar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Cómo eliminar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D3293C-68B2-4AE6-BFD4-C15147CB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2673067"/>
            <a:ext cx="2657475" cy="194310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5603074" y="1554671"/>
            <a:ext cx="5173889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Acciones-Eliminar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5161208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A321B5-F802-4899-A68E-1DAF87FB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633072"/>
            <a:ext cx="5610225" cy="26098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8184232" y="2633072"/>
            <a:ext cx="936104" cy="50922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8184232" y="4005065"/>
            <a:ext cx="1044116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2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Ocultar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06044"/>
          </a:xfrm>
        </p:spPr>
        <p:txBody>
          <a:bodyPr/>
          <a:lstStyle/>
          <a:p>
            <a:r>
              <a:rPr lang="es-ES" dirty="0"/>
              <a:t>No elimina el grupo</a:t>
            </a:r>
          </a:p>
          <a:p>
            <a:r>
              <a:rPr lang="es-ES" dirty="0"/>
              <a:t>Simplemente le oculta para que no estorbe</a:t>
            </a:r>
          </a:p>
        </p:txBody>
      </p:sp>
    </p:spTree>
    <p:extLst>
      <p:ext uri="{BB962C8B-B14F-4D97-AF65-F5344CB8AC3E}">
        <p14:creationId xmlns:p14="http://schemas.microsoft.com/office/powerpoint/2010/main" val="168096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400" y="1612590"/>
            <a:ext cx="2229272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Editar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Cómo ocultar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D3293C-68B2-4AE6-BFD4-C15147CB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2673067"/>
            <a:ext cx="2657475" cy="194310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5596231" y="1612590"/>
            <a:ext cx="5173889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Acciones-Ocultar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5161208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A321B5-F802-4899-A68E-1DAF87FB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633072"/>
            <a:ext cx="5610225" cy="26098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8184232" y="2633072"/>
            <a:ext cx="936104" cy="50922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8183175" y="3176972"/>
            <a:ext cx="1044116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8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7B3EF2-1C48-4F9B-8B6D-4F7738CA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900" y="2586037"/>
            <a:ext cx="2333625" cy="221932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400" y="1612590"/>
            <a:ext cx="2229272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Ver los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Mostrar grupos ocultos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5303912" y="1612590"/>
            <a:ext cx="2376263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Desde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menu vertical</a:t>
            </a: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868889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7154801" y="2645159"/>
            <a:ext cx="180020" cy="370452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5462613" y="4259615"/>
            <a:ext cx="1872208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ECCC48-18A7-4549-81DF-051E0067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2" y="2586037"/>
            <a:ext cx="2533650" cy="168592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232C21D-C8FE-4660-B6FE-3457B987DDA9}"/>
              </a:ext>
            </a:extLst>
          </p:cNvPr>
          <p:cNvSpPr/>
          <p:nvPr/>
        </p:nvSpPr>
        <p:spPr>
          <a:xfrm>
            <a:off x="744172" y="3861049"/>
            <a:ext cx="1355384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0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Archivar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06044"/>
          </a:xfrm>
        </p:spPr>
        <p:txBody>
          <a:bodyPr/>
          <a:lstStyle/>
          <a:p>
            <a:r>
              <a:rPr lang="es-ES" dirty="0"/>
              <a:t>La opción </a:t>
            </a:r>
            <a:r>
              <a:rPr lang="es-ES" dirty="0">
                <a:solidFill>
                  <a:schemeClr val="accent2"/>
                </a:solidFill>
              </a:rPr>
              <a:t>Archivar grupos en la nube </a:t>
            </a:r>
            <a:r>
              <a:rPr lang="es-ES" dirty="0"/>
              <a:t>se utiliza para que no gasten espacio, especialmente en los dispositivos móviles</a:t>
            </a:r>
          </a:p>
          <a:p>
            <a:r>
              <a:rPr lang="es-ES" dirty="0"/>
              <a:t>Solo desde la versión web de la aplicación  les podremos "desarchivar"</a:t>
            </a:r>
          </a:p>
        </p:txBody>
      </p:sp>
    </p:spTree>
    <p:extLst>
      <p:ext uri="{BB962C8B-B14F-4D97-AF65-F5344CB8AC3E}">
        <p14:creationId xmlns:p14="http://schemas.microsoft.com/office/powerpoint/2010/main" val="193285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400" y="1612590"/>
            <a:ext cx="2229272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Editar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Cómo archivar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D3293C-68B2-4AE6-BFD4-C15147CB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2673067"/>
            <a:ext cx="2657475" cy="1943100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5596231" y="1612590"/>
            <a:ext cx="5173889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Elegir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Acciones-Archivar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nuibe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5161208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A321B5-F802-4899-A68E-1DAF87FB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633072"/>
            <a:ext cx="5610225" cy="26098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8184232" y="2633072"/>
            <a:ext cx="936104" cy="509227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7965008" y="3413760"/>
            <a:ext cx="1551372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536228-480B-4194-A2EF-C84F1C16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99" y="2724699"/>
            <a:ext cx="2305050" cy="2200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400" y="1612590"/>
            <a:ext cx="3093368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apartado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Desarchivar grupos archivados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966420" y="1612590"/>
            <a:ext cx="2916324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Menú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vertical-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Archivar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nube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531396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6400304" y="2759617"/>
            <a:ext cx="324036" cy="32530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4761602" y="3595180"/>
            <a:ext cx="1767396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11846-FB12-4A92-9CFE-DA0EB594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747103"/>
            <a:ext cx="2724150" cy="165735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53A7A52-0F9B-494F-9648-4197B29FA9C1}"/>
              </a:ext>
            </a:extLst>
          </p:cNvPr>
          <p:cNvSpPr/>
          <p:nvPr/>
        </p:nvSpPr>
        <p:spPr>
          <a:xfrm>
            <a:off x="623392" y="2743656"/>
            <a:ext cx="360040" cy="3986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7336B2-66A3-4D6D-B2D3-FEC3F1AFA8AD}"/>
              </a:ext>
            </a:extLst>
          </p:cNvPr>
          <p:cNvSpPr/>
          <p:nvPr/>
        </p:nvSpPr>
        <p:spPr>
          <a:xfrm>
            <a:off x="665780" y="3961747"/>
            <a:ext cx="2189860" cy="3986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CE983C5-E7BD-459A-8457-D33E3BA209E7}"/>
              </a:ext>
            </a:extLst>
          </p:cNvPr>
          <p:cNvSpPr txBox="1"/>
          <p:nvPr/>
        </p:nvSpPr>
        <p:spPr>
          <a:xfrm>
            <a:off x="8796300" y="1612590"/>
            <a:ext cx="3122856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desarchivar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75F457D3-5513-4A0B-A485-2A9D64939EDD}"/>
              </a:ext>
            </a:extLst>
          </p:cNvPr>
          <p:cNvSpPr/>
          <p:nvPr/>
        </p:nvSpPr>
        <p:spPr>
          <a:xfrm>
            <a:off x="8361276" y="1556792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23426B-39B8-4992-B0FD-90D527926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52" y="2549547"/>
            <a:ext cx="3554904" cy="402849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CD4F8E5-3EFA-45B3-82C5-36A42ED0BF64}"/>
              </a:ext>
            </a:extLst>
          </p:cNvPr>
          <p:cNvSpPr/>
          <p:nvPr/>
        </p:nvSpPr>
        <p:spPr>
          <a:xfrm>
            <a:off x="8454872" y="5769260"/>
            <a:ext cx="3401768" cy="32530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5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Ordenar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06044"/>
          </a:xfrm>
        </p:spPr>
        <p:txBody>
          <a:bodyPr/>
          <a:lstStyle/>
          <a:p>
            <a:r>
              <a:rPr lang="es-ES" dirty="0"/>
              <a:t>El orden de los grupos podemos elegirlo</a:t>
            </a:r>
          </a:p>
          <a:p>
            <a:r>
              <a:rPr lang="es-ES" dirty="0"/>
              <a:t>Eso mismo se puede hacer con otros elementos (alumnos, evaluación, etc.)</a:t>
            </a:r>
          </a:p>
        </p:txBody>
      </p:sp>
    </p:spTree>
    <p:extLst>
      <p:ext uri="{BB962C8B-B14F-4D97-AF65-F5344CB8AC3E}">
        <p14:creationId xmlns:p14="http://schemas.microsoft.com/office/powerpoint/2010/main" val="179623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Creación de grupos</a:t>
            </a:r>
          </a:p>
        </p:txBody>
      </p:sp>
    </p:spTree>
    <p:extLst>
      <p:ext uri="{BB962C8B-B14F-4D97-AF65-F5344CB8AC3E}">
        <p14:creationId xmlns:p14="http://schemas.microsoft.com/office/powerpoint/2010/main" val="20573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536228-480B-4194-A2EF-C84F1C16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77" y="2724699"/>
            <a:ext cx="2305050" cy="2200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0F115B8-C037-4125-9763-FCC065D5A0B1}"/>
              </a:ext>
            </a:extLst>
          </p:cNvPr>
          <p:cNvSpPr txBox="1"/>
          <p:nvPr/>
        </p:nvSpPr>
        <p:spPr>
          <a:xfrm>
            <a:off x="914400" y="1612590"/>
            <a:ext cx="3093368" cy="621252"/>
          </a:xfrm>
          <a:prstGeom prst="rect">
            <a:avLst/>
          </a:prstGeom>
          <a:gradFill>
            <a:gsLst>
              <a:gs pos="67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al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apartado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"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"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Ordenar grupos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2B3BB9C4-89D5-4EEE-B42E-EFB0637827AB}"/>
              </a:ext>
            </a:extLst>
          </p:cNvPr>
          <p:cNvSpPr/>
          <p:nvPr/>
        </p:nvSpPr>
        <p:spPr>
          <a:xfrm>
            <a:off x="479376" y="1556792"/>
            <a:ext cx="732848" cy="732848"/>
          </a:xfrm>
          <a:prstGeom prst="ellips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34AA439-115F-466B-B9EA-7AEE99F33578}"/>
              </a:ext>
            </a:extLst>
          </p:cNvPr>
          <p:cNvSpPr txBox="1"/>
          <p:nvPr/>
        </p:nvSpPr>
        <p:spPr>
          <a:xfrm>
            <a:off x="4819204" y="1612590"/>
            <a:ext cx="2916324" cy="621252"/>
          </a:xfrm>
          <a:prstGeom prst="rect">
            <a:avLst/>
          </a:prstGeom>
          <a:gradFill>
            <a:gsLst>
              <a:gs pos="67000">
                <a:schemeClr val="bg2"/>
              </a:gs>
              <a:gs pos="88000">
                <a:schemeClr val="bg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Menú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vertical-</a:t>
            </a:r>
            <a:b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Ordenar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grupos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10" name="Oval 5">
            <a:extLst>
              <a:ext uri="{FF2B5EF4-FFF2-40B4-BE49-F238E27FC236}">
                <a16:creationId xmlns:a16="http://schemas.microsoft.com/office/drawing/2014/main" id="{2D994711-497C-41B2-AA2D-E049E1352242}"/>
              </a:ext>
            </a:extLst>
          </p:cNvPr>
          <p:cNvSpPr/>
          <p:nvPr/>
        </p:nvSpPr>
        <p:spPr>
          <a:xfrm>
            <a:off x="4384180" y="1556792"/>
            <a:ext cx="732848" cy="732848"/>
          </a:xfrm>
          <a:prstGeom prst="ellips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1A7F2A-8677-48F0-93EE-08C03AD70BBE}"/>
              </a:ext>
            </a:extLst>
          </p:cNvPr>
          <p:cNvSpPr/>
          <p:nvPr/>
        </p:nvSpPr>
        <p:spPr>
          <a:xfrm>
            <a:off x="6424582" y="2780326"/>
            <a:ext cx="324036" cy="32530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F411F2-8A17-4D9C-8DED-E50A95CFF065}"/>
              </a:ext>
            </a:extLst>
          </p:cNvPr>
          <p:cNvSpPr/>
          <p:nvPr/>
        </p:nvSpPr>
        <p:spPr>
          <a:xfrm>
            <a:off x="4762932" y="3214370"/>
            <a:ext cx="1767396" cy="32403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11846-FB12-4A92-9CFE-DA0EB594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747103"/>
            <a:ext cx="2724150" cy="165735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53A7A52-0F9B-494F-9648-4197B29FA9C1}"/>
              </a:ext>
            </a:extLst>
          </p:cNvPr>
          <p:cNvSpPr/>
          <p:nvPr/>
        </p:nvSpPr>
        <p:spPr>
          <a:xfrm>
            <a:off x="623392" y="2743656"/>
            <a:ext cx="360040" cy="3986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7336B2-66A3-4D6D-B2D3-FEC3F1AFA8AD}"/>
              </a:ext>
            </a:extLst>
          </p:cNvPr>
          <p:cNvSpPr/>
          <p:nvPr/>
        </p:nvSpPr>
        <p:spPr>
          <a:xfrm>
            <a:off x="665780" y="3961747"/>
            <a:ext cx="2189860" cy="3986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CE983C5-E7BD-459A-8457-D33E3BA209E7}"/>
              </a:ext>
            </a:extLst>
          </p:cNvPr>
          <p:cNvSpPr txBox="1"/>
          <p:nvPr/>
        </p:nvSpPr>
        <p:spPr>
          <a:xfrm>
            <a:off x="8796300" y="1612590"/>
            <a:ext cx="2635987" cy="621252"/>
          </a:xfrm>
          <a:prstGeom prst="rect">
            <a:avLst/>
          </a:prstGeom>
          <a:gradFill>
            <a:gsLst>
              <a:gs pos="67000">
                <a:schemeClr val="tx2"/>
              </a:gs>
              <a:gs pos="88000">
                <a:schemeClr val="tx2">
                  <a:lumMod val="50000"/>
                </a:schemeClr>
              </a:gs>
            </a:gsLst>
            <a:lin ang="10800000" scaled="0"/>
          </a:gradFill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360000"/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Arrastramos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 la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nueva</a:t>
            </a:r>
            <a:r>
              <a:rPr lang="en-US" sz="14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posición</a:t>
            </a:r>
            <a:endParaRPr lang="en-US" sz="14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 useBgFill="1">
        <p:nvSpPr>
          <p:cNvPr id="21" name="Oval 5">
            <a:extLst>
              <a:ext uri="{FF2B5EF4-FFF2-40B4-BE49-F238E27FC236}">
                <a16:creationId xmlns:a16="http://schemas.microsoft.com/office/drawing/2014/main" id="{75F457D3-5513-4A0B-A485-2A9D64939EDD}"/>
              </a:ext>
            </a:extLst>
          </p:cNvPr>
          <p:cNvSpPr/>
          <p:nvPr/>
        </p:nvSpPr>
        <p:spPr>
          <a:xfrm>
            <a:off x="8361276" y="1556792"/>
            <a:ext cx="732848" cy="732848"/>
          </a:xfrm>
          <a:prstGeom prst="ellips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72EF28-5F33-4D72-B461-B983FE87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533" y="2600908"/>
            <a:ext cx="3071011" cy="30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Creación de un nuevo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6616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Desde el menú, ir a al apartado "Grupos"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0D0D82-A645-49C9-B765-17A9D702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72" y="2312876"/>
            <a:ext cx="3016665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Creación de un nuevo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66162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/>
              <a:t>Hacer clic en el botón "+"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EDEC08-96C3-47D8-A3D5-24AB359A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95500"/>
            <a:ext cx="9906000" cy="2667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27C6D8-62C4-4669-9598-EBB1A451C760}"/>
              </a:ext>
            </a:extLst>
          </p:cNvPr>
          <p:cNvSpPr/>
          <p:nvPr/>
        </p:nvSpPr>
        <p:spPr>
          <a:xfrm>
            <a:off x="5483932" y="3429000"/>
            <a:ext cx="1116124" cy="792088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Creación de un nuevo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66162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/>
              <a:t>Rellenar opciones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C31F16-92DE-46AA-942D-943F8B99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18" y="1736813"/>
            <a:ext cx="4849829" cy="43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2B75A-FCBB-4A4C-A470-894C367AE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Modificar opciones de grupo</a:t>
            </a:r>
          </a:p>
        </p:txBody>
      </p:sp>
    </p:spTree>
    <p:extLst>
      <p:ext uri="{BB962C8B-B14F-4D97-AF65-F5344CB8AC3E}">
        <p14:creationId xmlns:p14="http://schemas.microsoft.com/office/powerpoint/2010/main" val="117929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Para modificar el nombre y características de un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6616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Ir al grupo en sí desde el menú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BA949C-5B58-42D5-BE8E-70694020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64" y="2168860"/>
            <a:ext cx="2762250" cy="2057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4DC0AA-94B3-4C75-B9CB-8C0BAA9907D9}"/>
              </a:ext>
            </a:extLst>
          </p:cNvPr>
          <p:cNvSpPr/>
          <p:nvPr/>
        </p:nvSpPr>
        <p:spPr>
          <a:xfrm>
            <a:off x="3971764" y="2276872"/>
            <a:ext cx="288032" cy="3960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E2C048-39FE-4871-801A-A20F9E181168}"/>
              </a:ext>
            </a:extLst>
          </p:cNvPr>
          <p:cNvSpPr/>
          <p:nvPr/>
        </p:nvSpPr>
        <p:spPr>
          <a:xfrm>
            <a:off x="4271824" y="3830216"/>
            <a:ext cx="1968192" cy="3960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2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Para modificar el nombre y características de un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145371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/>
              <a:t>Una vez en el grupo pulsar el botón secundario sobre el nombre del grupo y elegir "Editar"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824B92-1738-4A15-B478-E08BDFCA0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543175"/>
            <a:ext cx="5248275" cy="17716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1B27F59-9A63-499A-B1CD-1E6DDB67761C}"/>
              </a:ext>
            </a:extLst>
          </p:cNvPr>
          <p:cNvSpPr/>
          <p:nvPr/>
        </p:nvSpPr>
        <p:spPr>
          <a:xfrm>
            <a:off x="5951982" y="3501008"/>
            <a:ext cx="576065" cy="3960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3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034E72-0B30-45B6-89EF-153E2189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66" y="2162175"/>
            <a:ext cx="8877300" cy="34766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1383F5-4467-4224-B62C-48087E2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También se puede..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63D43-57C6-4839-B4B3-2FB9B1AF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1453715"/>
          </a:xfrm>
        </p:spPr>
        <p:txBody>
          <a:bodyPr/>
          <a:lstStyle/>
          <a:p>
            <a:r>
              <a:rPr lang="es-ES" dirty="0"/>
              <a:t>Desde el menú de puntos verticales (si estamos en el grupo)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B27F59-9A63-499A-B1CD-1E6DDB67761C}"/>
              </a:ext>
            </a:extLst>
          </p:cNvPr>
          <p:cNvSpPr/>
          <p:nvPr/>
        </p:nvSpPr>
        <p:spPr>
          <a:xfrm>
            <a:off x="10056440" y="2265647"/>
            <a:ext cx="452861" cy="3960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3EBFE9-0748-48E0-932F-6275A708BB6F}"/>
              </a:ext>
            </a:extLst>
          </p:cNvPr>
          <p:cNvSpPr/>
          <p:nvPr/>
        </p:nvSpPr>
        <p:spPr>
          <a:xfrm>
            <a:off x="8184232" y="2746255"/>
            <a:ext cx="1260140" cy="39604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A0F704F627674FB729B5F14CC8EE43" ma:contentTypeVersion="6" ma:contentTypeDescription="Crear nuevo documento." ma:contentTypeScope="" ma:versionID="aeff2fb1d60aac8ab6b640f5027b0d0d">
  <xsd:schema xmlns:xsd="http://www.w3.org/2001/XMLSchema" xmlns:xs="http://www.w3.org/2001/XMLSchema" xmlns:p="http://schemas.microsoft.com/office/2006/metadata/properties" xmlns:ns2="ae425695-c353-4b74-940b-d9805b4ae020" targetNamespace="http://schemas.microsoft.com/office/2006/metadata/properties" ma:root="true" ma:fieldsID="293aa921dd4de95bed7ccf97b2d26110" ns2:_="">
    <xsd:import namespace="ae425695-c353-4b74-940b-d9805b4ae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5695-c353-4b74-940b-d9805b4ae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13DAA-E463-466F-92A2-BFA59C7D2E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CA1EEE-DF99-4F45-9C56-5278C76B7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4ABE8-A753-4701-BBF0-8F19FA04A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25695-c353-4b74-940b-d9805b4ae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152550</TotalTime>
  <Words>292</Words>
  <Application>Microsoft Office PowerPoint</Application>
  <PresentationFormat>Panorámica</PresentationFormat>
  <Paragraphs>63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Open Sans Semibold</vt:lpstr>
      <vt:lpstr>Office Theme</vt:lpstr>
      <vt:lpstr>1_Office Theme</vt:lpstr>
      <vt:lpstr>Presentación de PowerPoint</vt:lpstr>
      <vt:lpstr>Creación de grupos</vt:lpstr>
      <vt:lpstr>Creación de un nuevo grupo</vt:lpstr>
      <vt:lpstr>Creación de un nuevo grupo</vt:lpstr>
      <vt:lpstr>Creación de un nuevo grupo</vt:lpstr>
      <vt:lpstr>Modificar opciones de grupo</vt:lpstr>
      <vt:lpstr>Para modificar el nombre y características de un grupo</vt:lpstr>
      <vt:lpstr>Para modificar el nombre y características de un grupo</vt:lpstr>
      <vt:lpstr>También se puede..</vt:lpstr>
      <vt:lpstr>Ocultar y eliminar grupos</vt:lpstr>
      <vt:lpstr>Eliminar grupos</vt:lpstr>
      <vt:lpstr>Cómo eliminar</vt:lpstr>
      <vt:lpstr>Ocultar grupos</vt:lpstr>
      <vt:lpstr>Cómo ocultar</vt:lpstr>
      <vt:lpstr>Mostrar grupos ocultos</vt:lpstr>
      <vt:lpstr>Archivar grupos</vt:lpstr>
      <vt:lpstr>Cómo archivar</vt:lpstr>
      <vt:lpstr>Desarchivar grupos archivados</vt:lpstr>
      <vt:lpstr>Ordenar grupos</vt:lpstr>
      <vt:lpstr>Ordenar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ANA CRISTINA ESCUDERO MORO</cp:lastModifiedBy>
  <cp:revision>1451</cp:revision>
  <dcterms:created xsi:type="dcterms:W3CDTF">2014-10-08T23:03:32Z</dcterms:created>
  <dcterms:modified xsi:type="dcterms:W3CDTF">2020-05-11T20:45:10Z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0x01010022A0F704F627674FB729B5F14CC8EE43</vt:lpwstr>
  </property>
</Properties>
</file>