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8" r:id="rId4"/>
  </p:sldMasterIdLst>
  <p:notesMasterIdLst>
    <p:notesMasterId r:id="rId26"/>
  </p:notesMasterIdLst>
  <p:handoutMasterIdLst>
    <p:handoutMasterId r:id="rId27"/>
  </p:handoutMasterIdLst>
  <p:sldIdLst>
    <p:sldId id="256" r:id="rId5"/>
    <p:sldId id="270" r:id="rId6"/>
    <p:sldId id="265" r:id="rId7"/>
    <p:sldId id="274" r:id="rId8"/>
    <p:sldId id="271" r:id="rId9"/>
    <p:sldId id="272" r:id="rId10"/>
    <p:sldId id="268" r:id="rId11"/>
    <p:sldId id="273" r:id="rId12"/>
    <p:sldId id="267" r:id="rId13"/>
    <p:sldId id="275" r:id="rId14"/>
    <p:sldId id="276" r:id="rId15"/>
    <p:sldId id="277" r:id="rId16"/>
    <p:sldId id="282" r:id="rId17"/>
    <p:sldId id="283" r:id="rId18"/>
    <p:sldId id="279" r:id="rId19"/>
    <p:sldId id="280" r:id="rId20"/>
    <p:sldId id="281" r:id="rId21"/>
    <p:sldId id="285" r:id="rId22"/>
    <p:sldId id="286" r:id="rId23"/>
    <p:sldId id="284" r:id="rId24"/>
    <p:sldId id="287" r:id="rId25"/>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7" d="100"/>
          <a:sy n="47" d="100"/>
        </p:scale>
        <p:origin x="678" y="54"/>
      </p:cViewPr>
      <p:guideLst>
        <p:guide pos="3840"/>
        <p:guide orient="horz" pos="2160"/>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47"/>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lang="es-ES" sz="1800" b="0" i="0" u="none" strike="noStrike" kern="1200" baseline="0" noProof="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s-ES" noProof="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48C61-36D6-4B73-9AF4-D31B74104F82}" type="doc">
      <dgm:prSet loTypeId="urn:microsoft.com/office/officeart/2018/5/layout/IconCircleLabelList" loCatId="other" qsTypeId="urn:microsoft.com/office/officeart/2005/8/quickstyle/simple4" qsCatId="simple" csTypeId="urn:microsoft.com/office/officeart/2005/8/colors/accent0_3" csCatId="mainScheme" phldr="1"/>
      <dgm:spPr/>
    </dgm:pt>
    <dgm:pt modelId="{BBF80FC7-D448-4483-A6C9-4EAE4BE5CAF2}" type="pres">
      <dgm:prSet presAssocID="{23048C61-36D6-4B73-9AF4-D31B74104F82}" presName="root" presStyleCnt="0">
        <dgm:presLayoutVars>
          <dgm:dir/>
          <dgm:resizeHandles val="exact"/>
        </dgm:presLayoutVars>
      </dgm:prSet>
      <dgm:spPr/>
    </dgm:pt>
  </dgm:ptLst>
  <dgm:cxnLst>
    <dgm:cxn modelId="{05B12F0F-6F0A-49C6-AC8A-4567B312BFC0}" type="presOf" srcId="{23048C61-36D6-4B73-9AF4-D31B74104F82}" destId="{BBF80FC7-D448-4483-A6C9-4EAE4BE5CAF2}" srcOrd="0"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D0D1BA1-940D-4EBE-A6D7-CD0454B09456}" type="doc">
      <dgm:prSet loTypeId="urn:microsoft.com/office/officeart/2005/8/layout/cycle2" loCatId="cycle" qsTypeId="urn:microsoft.com/office/officeart/2005/8/quickstyle/simple2" qsCatId="simple" csTypeId="urn:microsoft.com/office/officeart/2005/8/colors/accent0_3" csCatId="mainScheme" phldr="1"/>
      <dgm:spPr/>
      <dgm:t>
        <a:bodyPr rtlCol="0"/>
        <a:lstStyle/>
        <a:p>
          <a:pPr rtl="0"/>
          <a:endParaRPr lang="ru-RU"/>
        </a:p>
      </dgm:t>
    </dgm:pt>
    <dgm:pt modelId="{9548B457-BFAD-4CDB-A9AD-98DFA9FF0780}">
      <dgm:prSet phldrT="[Text]" custT="1"/>
      <dgm:spPr>
        <a:solidFill>
          <a:schemeClr val="tx1">
            <a:lumMod val="85000"/>
            <a:lumOff val="15000"/>
          </a:schemeClr>
        </a:solidFill>
      </dgm:spPr>
      <dgm:t>
        <a:bodyPr rtlCol="0"/>
        <a:lstStyle/>
        <a:p>
          <a:pPr rtl="0"/>
          <a:r>
            <a:rPr lang="es-ES" sz="1800" b="0" kern="1200" noProof="0" dirty="0">
              <a:solidFill>
                <a:prstClr val="white"/>
              </a:solidFill>
              <a:latin typeface="+mn-lt"/>
              <a:ea typeface="+mn-ea"/>
              <a:cs typeface="+mn-cs"/>
            </a:rPr>
            <a:t>MA1A</a:t>
          </a:r>
        </a:p>
      </dgm:t>
    </dgm:pt>
    <dgm:pt modelId="{98917924-E3D5-4B10-9951-C92C100A8ADF}" type="parTrans" cxnId="{6E5C4D02-7A69-4231-8F24-BB167086EC98}">
      <dgm:prSet/>
      <dgm:spPr/>
      <dgm:t>
        <a:bodyPr rtlCol="0"/>
        <a:lstStyle/>
        <a:p>
          <a:pPr rtl="0"/>
          <a:endParaRPr lang="es-ES" noProof="0" dirty="0">
            <a:latin typeface="+mn-lt"/>
          </a:endParaRPr>
        </a:p>
      </dgm:t>
    </dgm:pt>
    <dgm:pt modelId="{A7DA3C19-9623-4AF4-AF7A-7231CB05F015}" type="sibTrans" cxnId="{6E5C4D02-7A69-4231-8F24-BB167086EC98}">
      <dgm:prSet phldrT="1"/>
      <dgm:spPr>
        <a:solidFill>
          <a:schemeClr val="accent1"/>
        </a:solidFill>
      </dgm:spPr>
      <dgm:t>
        <a:bodyPr rtlCol="0"/>
        <a:lstStyle/>
        <a:p>
          <a:pPr rtl="0"/>
          <a:endParaRPr lang="es-ES" noProof="0" dirty="0">
            <a:latin typeface="+mn-lt"/>
          </a:endParaRPr>
        </a:p>
      </dgm:t>
    </dgm:pt>
    <dgm:pt modelId="{35168481-0A40-487E-8959-06571A74D0AB}">
      <dgm:prSet phldrT="[Text]" custT="1"/>
      <dgm:spPr>
        <a:solidFill>
          <a:schemeClr val="tx1">
            <a:lumMod val="75000"/>
            <a:lumOff val="25000"/>
          </a:schemeClr>
        </a:solidFill>
      </dgm:spPr>
      <dgm:t>
        <a:bodyPr rtlCol="0"/>
        <a:lstStyle/>
        <a:p>
          <a:pPr rtl="0"/>
          <a:r>
            <a:rPr lang="es-ES" sz="1800" b="0" kern="1200" noProof="0" dirty="0">
              <a:solidFill>
                <a:schemeClr val="bg1"/>
              </a:solidFill>
              <a:latin typeface="+mn-lt"/>
              <a:ea typeface="+mn-ea"/>
              <a:cs typeface="+mn-cs"/>
            </a:rPr>
            <a:t>ODO A</a:t>
          </a:r>
        </a:p>
      </dgm:t>
    </dgm:pt>
    <dgm:pt modelId="{930F7CBD-68CB-451F-B9E6-F489F9BC2771}" type="parTrans" cxnId="{4BD66747-1796-48E3-8DE2-05691ED17FB1}">
      <dgm:prSet/>
      <dgm:spPr/>
      <dgm:t>
        <a:bodyPr rtlCol="0"/>
        <a:lstStyle/>
        <a:p>
          <a:pPr rtl="0"/>
          <a:endParaRPr lang="es-ES" noProof="0" dirty="0">
            <a:latin typeface="+mn-lt"/>
          </a:endParaRPr>
        </a:p>
      </dgm:t>
    </dgm:pt>
    <dgm:pt modelId="{EAD1B631-76F8-4009-B598-79ACAEB061F8}" type="sibTrans" cxnId="{4BD66747-1796-48E3-8DE2-05691ED17FB1}">
      <dgm:prSet phldrT="2"/>
      <dgm:spPr>
        <a:solidFill>
          <a:schemeClr val="accent1"/>
        </a:solidFill>
      </dgm:spPr>
      <dgm:t>
        <a:bodyPr rtlCol="0"/>
        <a:lstStyle/>
        <a:p>
          <a:pPr rtl="0"/>
          <a:endParaRPr lang="es-ES" noProof="0" dirty="0">
            <a:latin typeface="+mn-lt"/>
          </a:endParaRPr>
        </a:p>
      </dgm:t>
    </dgm:pt>
    <dgm:pt modelId="{5AAFDF26-F66D-426B-8484-9C21505D8C77}">
      <dgm:prSet phldrT="[Text]" custT="1"/>
      <dgm:spPr>
        <a:solidFill>
          <a:schemeClr val="tx1">
            <a:lumMod val="50000"/>
            <a:lumOff val="50000"/>
          </a:schemeClr>
        </a:solidFill>
      </dgm:spPr>
      <dgm:t>
        <a:bodyPr rtlCol="0"/>
        <a:lstStyle/>
        <a:p>
          <a:pPr rtl="0"/>
          <a:r>
            <a:rPr lang="es-ES" sz="1800" b="0" kern="1200" noProof="0" dirty="0">
              <a:solidFill>
                <a:prstClr val="white"/>
              </a:solidFill>
              <a:latin typeface="+mn-lt"/>
              <a:ea typeface="+mn-ea"/>
              <a:cs typeface="+mn-cs"/>
            </a:rPr>
            <a:t>TBE A</a:t>
          </a:r>
        </a:p>
      </dgm:t>
    </dgm:pt>
    <dgm:pt modelId="{592E6B26-C117-4C85-9FCA-785CE8AE0AC2}" type="parTrans" cxnId="{6C703BCF-78B1-42B9-BDFA-4E1B1A821575}">
      <dgm:prSet/>
      <dgm:spPr/>
      <dgm:t>
        <a:bodyPr rtlCol="0"/>
        <a:lstStyle/>
        <a:p>
          <a:pPr rtl="0"/>
          <a:endParaRPr lang="es-ES" noProof="0" dirty="0">
            <a:latin typeface="+mn-lt"/>
          </a:endParaRPr>
        </a:p>
      </dgm:t>
    </dgm:pt>
    <dgm:pt modelId="{DF4939B7-A7CA-4570-8F47-8E3EAD973ACC}" type="sibTrans" cxnId="{6C703BCF-78B1-42B9-BDFA-4E1B1A821575}">
      <dgm:prSet phldrT="3"/>
      <dgm:spPr>
        <a:solidFill>
          <a:schemeClr val="accent1"/>
        </a:solidFill>
      </dgm:spPr>
      <dgm:t>
        <a:bodyPr rtlCol="0"/>
        <a:lstStyle/>
        <a:p>
          <a:pPr rtl="0"/>
          <a:endParaRPr lang="es-ES" noProof="0" dirty="0">
            <a:latin typeface="+mn-lt"/>
          </a:endParaRPr>
        </a:p>
      </dgm:t>
    </dgm:pt>
    <dgm:pt modelId="{B077AE85-B331-4CA7-B76B-64A202A05C64}" type="pres">
      <dgm:prSet presAssocID="{ED0D1BA1-940D-4EBE-A6D7-CD0454B09456}" presName="cycle" presStyleCnt="0">
        <dgm:presLayoutVars>
          <dgm:dir/>
          <dgm:resizeHandles val="exact"/>
        </dgm:presLayoutVars>
      </dgm:prSet>
      <dgm:spPr/>
    </dgm:pt>
    <dgm:pt modelId="{BF4E35E8-F4DD-4B2C-B71F-268AE377989B}" type="pres">
      <dgm:prSet presAssocID="{9548B457-BFAD-4CDB-A9AD-98DFA9FF0780}" presName="node" presStyleLbl="node1" presStyleIdx="0" presStyleCnt="3">
        <dgm:presLayoutVars>
          <dgm:bulletEnabled val="1"/>
        </dgm:presLayoutVars>
      </dgm:prSet>
      <dgm:spPr/>
    </dgm:pt>
    <dgm:pt modelId="{38A24D82-EA48-4EA4-A27A-7960EA443052}" type="pres">
      <dgm:prSet presAssocID="{A7DA3C19-9623-4AF4-AF7A-7231CB05F015}" presName="sibTrans" presStyleLbl="sibTrans2D1" presStyleIdx="0" presStyleCnt="3"/>
      <dgm:spPr/>
    </dgm:pt>
    <dgm:pt modelId="{DBB7E426-D034-4D48-B307-CC5FD850348A}" type="pres">
      <dgm:prSet presAssocID="{A7DA3C19-9623-4AF4-AF7A-7231CB05F015}" presName="connectorText" presStyleLbl="sibTrans2D1" presStyleIdx="0" presStyleCnt="3"/>
      <dgm:spPr/>
    </dgm:pt>
    <dgm:pt modelId="{58E947D2-3E5A-491D-A706-CCF7D2A34086}" type="pres">
      <dgm:prSet presAssocID="{35168481-0A40-487E-8959-06571A74D0AB}" presName="node" presStyleLbl="node1" presStyleIdx="1" presStyleCnt="3">
        <dgm:presLayoutVars>
          <dgm:bulletEnabled val="1"/>
        </dgm:presLayoutVars>
      </dgm:prSet>
      <dgm:spPr/>
    </dgm:pt>
    <dgm:pt modelId="{B18C0AB1-4B8E-4865-B793-FBF903C32B92}" type="pres">
      <dgm:prSet presAssocID="{EAD1B631-76F8-4009-B598-79ACAEB061F8}" presName="sibTrans" presStyleLbl="sibTrans2D1" presStyleIdx="1" presStyleCnt="3"/>
      <dgm:spPr/>
    </dgm:pt>
    <dgm:pt modelId="{D8470507-7AEA-4007-9A9D-65D58009C248}" type="pres">
      <dgm:prSet presAssocID="{EAD1B631-76F8-4009-B598-79ACAEB061F8}" presName="connectorText" presStyleLbl="sibTrans2D1" presStyleIdx="1" presStyleCnt="3"/>
      <dgm:spPr/>
    </dgm:pt>
    <dgm:pt modelId="{7E9E3C58-CC23-4411-A6E3-57633E16C7E9}" type="pres">
      <dgm:prSet presAssocID="{5AAFDF26-F66D-426B-8484-9C21505D8C77}" presName="node" presStyleLbl="node1" presStyleIdx="2" presStyleCnt="3">
        <dgm:presLayoutVars>
          <dgm:bulletEnabled val="1"/>
        </dgm:presLayoutVars>
      </dgm:prSet>
      <dgm:spPr/>
    </dgm:pt>
    <dgm:pt modelId="{93AB8E35-1750-4CFC-89AD-D69041149504}" type="pres">
      <dgm:prSet presAssocID="{DF4939B7-A7CA-4570-8F47-8E3EAD973ACC}" presName="sibTrans" presStyleLbl="sibTrans2D1" presStyleIdx="2" presStyleCnt="3"/>
      <dgm:spPr/>
    </dgm:pt>
    <dgm:pt modelId="{4B680E4E-FEB7-489C-AB9C-5BE266E81FE2}" type="pres">
      <dgm:prSet presAssocID="{DF4939B7-A7CA-4570-8F47-8E3EAD973ACC}" presName="connectorText" presStyleLbl="sibTrans2D1" presStyleIdx="2" presStyleCnt="3"/>
      <dgm:spPr/>
    </dgm:pt>
  </dgm:ptLst>
  <dgm:cxnLst>
    <dgm:cxn modelId="{6E5C4D02-7A69-4231-8F24-BB167086EC98}" srcId="{ED0D1BA1-940D-4EBE-A6D7-CD0454B09456}" destId="{9548B457-BFAD-4CDB-A9AD-98DFA9FF0780}" srcOrd="0" destOrd="0" parTransId="{98917924-E3D5-4B10-9951-C92C100A8ADF}" sibTransId="{A7DA3C19-9623-4AF4-AF7A-7231CB05F015}"/>
    <dgm:cxn modelId="{86DC9407-789A-48B7-BF21-8C70CF82E733}" type="presOf" srcId="{ED0D1BA1-940D-4EBE-A6D7-CD0454B09456}" destId="{B077AE85-B331-4CA7-B76B-64A202A05C64}" srcOrd="0" destOrd="0" presId="urn:microsoft.com/office/officeart/2005/8/layout/cycle2"/>
    <dgm:cxn modelId="{A1AAF108-3A0A-452E-9BBE-B8E36F891251}" type="presOf" srcId="{9548B457-BFAD-4CDB-A9AD-98DFA9FF0780}" destId="{BF4E35E8-F4DD-4B2C-B71F-268AE377989B}" srcOrd="0" destOrd="0" presId="urn:microsoft.com/office/officeart/2005/8/layout/cycle2"/>
    <dgm:cxn modelId="{44218A1D-099C-4C04-94C7-6CDB78AE256D}" type="presOf" srcId="{DF4939B7-A7CA-4570-8F47-8E3EAD973ACC}" destId="{93AB8E35-1750-4CFC-89AD-D69041149504}" srcOrd="0" destOrd="0" presId="urn:microsoft.com/office/officeart/2005/8/layout/cycle2"/>
    <dgm:cxn modelId="{9413CB5D-A8F8-4916-BEFD-0AFE51FF1565}" type="presOf" srcId="{EAD1B631-76F8-4009-B598-79ACAEB061F8}" destId="{B18C0AB1-4B8E-4865-B793-FBF903C32B92}" srcOrd="0" destOrd="0" presId="urn:microsoft.com/office/officeart/2005/8/layout/cycle2"/>
    <dgm:cxn modelId="{4BD66747-1796-48E3-8DE2-05691ED17FB1}" srcId="{ED0D1BA1-940D-4EBE-A6D7-CD0454B09456}" destId="{35168481-0A40-487E-8959-06571A74D0AB}" srcOrd="1" destOrd="0" parTransId="{930F7CBD-68CB-451F-B9E6-F489F9BC2771}" sibTransId="{EAD1B631-76F8-4009-B598-79ACAEB061F8}"/>
    <dgm:cxn modelId="{9EE63978-0372-4FD2-934F-8BFB18169387}" type="presOf" srcId="{EAD1B631-76F8-4009-B598-79ACAEB061F8}" destId="{D8470507-7AEA-4007-9A9D-65D58009C248}" srcOrd="1" destOrd="0" presId="urn:microsoft.com/office/officeart/2005/8/layout/cycle2"/>
    <dgm:cxn modelId="{29EB43A5-AB9F-4F9B-9C63-A4286B5E8188}" type="presOf" srcId="{A7DA3C19-9623-4AF4-AF7A-7231CB05F015}" destId="{DBB7E426-D034-4D48-B307-CC5FD850348A}" srcOrd="1" destOrd="0" presId="urn:microsoft.com/office/officeart/2005/8/layout/cycle2"/>
    <dgm:cxn modelId="{BF44C9A5-2311-4789-9D26-782220BB3562}" type="presOf" srcId="{DF4939B7-A7CA-4570-8F47-8E3EAD973ACC}" destId="{4B680E4E-FEB7-489C-AB9C-5BE266E81FE2}" srcOrd="1" destOrd="0" presId="urn:microsoft.com/office/officeart/2005/8/layout/cycle2"/>
    <dgm:cxn modelId="{F0C572AC-86F7-46D3-9CA3-6CC57426A374}" type="presOf" srcId="{35168481-0A40-487E-8959-06571A74D0AB}" destId="{58E947D2-3E5A-491D-A706-CCF7D2A34086}" srcOrd="0" destOrd="0" presId="urn:microsoft.com/office/officeart/2005/8/layout/cycle2"/>
    <dgm:cxn modelId="{B22135CB-8524-4537-BD75-53A80E59D5E9}" type="presOf" srcId="{A7DA3C19-9623-4AF4-AF7A-7231CB05F015}" destId="{38A24D82-EA48-4EA4-A27A-7960EA443052}" srcOrd="0" destOrd="0" presId="urn:microsoft.com/office/officeart/2005/8/layout/cycle2"/>
    <dgm:cxn modelId="{6C703BCF-78B1-42B9-BDFA-4E1B1A821575}" srcId="{ED0D1BA1-940D-4EBE-A6D7-CD0454B09456}" destId="{5AAFDF26-F66D-426B-8484-9C21505D8C77}" srcOrd="2" destOrd="0" parTransId="{592E6B26-C117-4C85-9FCA-785CE8AE0AC2}" sibTransId="{DF4939B7-A7CA-4570-8F47-8E3EAD973ACC}"/>
    <dgm:cxn modelId="{6F74DDD9-4704-4B38-9F11-585F5E52FBF4}" type="presOf" srcId="{5AAFDF26-F66D-426B-8484-9C21505D8C77}" destId="{7E9E3C58-CC23-4411-A6E3-57633E16C7E9}" srcOrd="0" destOrd="0" presId="urn:microsoft.com/office/officeart/2005/8/layout/cycle2"/>
    <dgm:cxn modelId="{D5E876DD-E823-4ACC-82DF-54117329E142}" type="presParOf" srcId="{B077AE85-B331-4CA7-B76B-64A202A05C64}" destId="{BF4E35E8-F4DD-4B2C-B71F-268AE377989B}" srcOrd="0" destOrd="0" presId="urn:microsoft.com/office/officeart/2005/8/layout/cycle2"/>
    <dgm:cxn modelId="{B9B3D032-07E7-4CDA-801F-759BD6571900}" type="presParOf" srcId="{B077AE85-B331-4CA7-B76B-64A202A05C64}" destId="{38A24D82-EA48-4EA4-A27A-7960EA443052}" srcOrd="1" destOrd="0" presId="urn:microsoft.com/office/officeart/2005/8/layout/cycle2"/>
    <dgm:cxn modelId="{08153B74-0802-42A3-A186-ACBB11EB8B9A}" type="presParOf" srcId="{38A24D82-EA48-4EA4-A27A-7960EA443052}" destId="{DBB7E426-D034-4D48-B307-CC5FD850348A}" srcOrd="0" destOrd="0" presId="urn:microsoft.com/office/officeart/2005/8/layout/cycle2"/>
    <dgm:cxn modelId="{30C8584B-B216-4303-84FE-19CDD50A459A}" type="presParOf" srcId="{B077AE85-B331-4CA7-B76B-64A202A05C64}" destId="{58E947D2-3E5A-491D-A706-CCF7D2A34086}" srcOrd="2" destOrd="0" presId="urn:microsoft.com/office/officeart/2005/8/layout/cycle2"/>
    <dgm:cxn modelId="{F87262E1-3D94-4CE0-88D6-0D8C00D8048C}" type="presParOf" srcId="{B077AE85-B331-4CA7-B76B-64A202A05C64}" destId="{B18C0AB1-4B8E-4865-B793-FBF903C32B92}" srcOrd="3" destOrd="0" presId="urn:microsoft.com/office/officeart/2005/8/layout/cycle2"/>
    <dgm:cxn modelId="{0B46AA16-6C85-4BEA-BD58-D917D319006B}" type="presParOf" srcId="{B18C0AB1-4B8E-4865-B793-FBF903C32B92}" destId="{D8470507-7AEA-4007-9A9D-65D58009C248}" srcOrd="0" destOrd="0" presId="urn:microsoft.com/office/officeart/2005/8/layout/cycle2"/>
    <dgm:cxn modelId="{06D30AE0-BB6A-4C06-A433-D5F294E5697F}" type="presParOf" srcId="{B077AE85-B331-4CA7-B76B-64A202A05C64}" destId="{7E9E3C58-CC23-4411-A6E3-57633E16C7E9}" srcOrd="4" destOrd="0" presId="urn:microsoft.com/office/officeart/2005/8/layout/cycle2"/>
    <dgm:cxn modelId="{247B412B-668C-4926-B5EC-66C54F84359F}" type="presParOf" srcId="{B077AE85-B331-4CA7-B76B-64A202A05C64}" destId="{93AB8E35-1750-4CFC-89AD-D69041149504}" srcOrd="5" destOrd="0" presId="urn:microsoft.com/office/officeart/2005/8/layout/cycle2"/>
    <dgm:cxn modelId="{2525AA19-32FB-4020-8846-A1A8ABA7A123}" type="presParOf" srcId="{93AB8E35-1750-4CFC-89AD-D69041149504}" destId="{4B680E4E-FEB7-489C-AB9C-5BE266E81FE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E35E8-F4DD-4B2C-B71F-268AE377989B}">
      <dsp:nvSpPr>
        <dsp:cNvPr id="0" name=""/>
        <dsp:cNvSpPr/>
      </dsp:nvSpPr>
      <dsp:spPr>
        <a:xfrm>
          <a:off x="860285" y="327178"/>
          <a:ext cx="1144249" cy="1144249"/>
        </a:xfrm>
        <a:prstGeom prst="ellipse">
          <a:avLst/>
        </a:prstGeom>
        <a:solidFill>
          <a:schemeClr val="tx1">
            <a:lumMod val="85000"/>
            <a:lumOff val="1500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rtlCol="0" anchor="ctr" anchorCtr="0">
          <a:noAutofit/>
        </a:bodyPr>
        <a:lstStyle/>
        <a:p>
          <a:pPr marL="0" lvl="0" indent="0" algn="ctr" defTabSz="800100" rtl="0">
            <a:lnSpc>
              <a:spcPct val="90000"/>
            </a:lnSpc>
            <a:spcBef>
              <a:spcPct val="0"/>
            </a:spcBef>
            <a:spcAft>
              <a:spcPct val="35000"/>
            </a:spcAft>
            <a:buNone/>
          </a:pPr>
          <a:r>
            <a:rPr lang="es-ES" sz="1800" b="0" kern="1200" noProof="0" dirty="0">
              <a:solidFill>
                <a:prstClr val="white"/>
              </a:solidFill>
              <a:latin typeface="+mn-lt"/>
              <a:ea typeface="+mn-ea"/>
              <a:cs typeface="+mn-cs"/>
            </a:rPr>
            <a:t>MA1A</a:t>
          </a:r>
        </a:p>
      </dsp:txBody>
      <dsp:txXfrm>
        <a:off x="1027856" y="494749"/>
        <a:ext cx="809107" cy="809107"/>
      </dsp:txXfrm>
    </dsp:sp>
    <dsp:sp modelId="{38A24D82-EA48-4EA4-A27A-7960EA443052}">
      <dsp:nvSpPr>
        <dsp:cNvPr id="0" name=""/>
        <dsp:cNvSpPr/>
      </dsp:nvSpPr>
      <dsp:spPr>
        <a:xfrm rot="3600000">
          <a:off x="1705533" y="1443221"/>
          <a:ext cx="304778" cy="3861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755650" rtl="0">
            <a:lnSpc>
              <a:spcPct val="90000"/>
            </a:lnSpc>
            <a:spcBef>
              <a:spcPct val="0"/>
            </a:spcBef>
            <a:spcAft>
              <a:spcPct val="35000"/>
            </a:spcAft>
            <a:buNone/>
          </a:pPr>
          <a:endParaRPr lang="es-ES" sz="1700" kern="1200" noProof="0" dirty="0">
            <a:latin typeface="+mn-lt"/>
          </a:endParaRPr>
        </a:p>
      </dsp:txBody>
      <dsp:txXfrm>
        <a:off x="1728391" y="1480866"/>
        <a:ext cx="213345" cy="231710"/>
      </dsp:txXfrm>
    </dsp:sp>
    <dsp:sp modelId="{58E947D2-3E5A-491D-A706-CCF7D2A34086}">
      <dsp:nvSpPr>
        <dsp:cNvPr id="0" name=""/>
        <dsp:cNvSpPr/>
      </dsp:nvSpPr>
      <dsp:spPr>
        <a:xfrm>
          <a:off x="1719936" y="1816138"/>
          <a:ext cx="1144249" cy="1144249"/>
        </a:xfrm>
        <a:prstGeom prst="ellipse">
          <a:avLst/>
        </a:prstGeom>
        <a:solidFill>
          <a:schemeClr val="tx1">
            <a:lumMod val="75000"/>
            <a:lumOff val="2500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rtlCol="0" anchor="ctr" anchorCtr="0">
          <a:noAutofit/>
        </a:bodyPr>
        <a:lstStyle/>
        <a:p>
          <a:pPr marL="0" lvl="0" indent="0" algn="ctr" defTabSz="800100" rtl="0">
            <a:lnSpc>
              <a:spcPct val="90000"/>
            </a:lnSpc>
            <a:spcBef>
              <a:spcPct val="0"/>
            </a:spcBef>
            <a:spcAft>
              <a:spcPct val="35000"/>
            </a:spcAft>
            <a:buNone/>
          </a:pPr>
          <a:r>
            <a:rPr lang="es-ES" sz="1800" b="0" kern="1200" noProof="0" dirty="0">
              <a:solidFill>
                <a:schemeClr val="bg1"/>
              </a:solidFill>
              <a:latin typeface="+mn-lt"/>
              <a:ea typeface="+mn-ea"/>
              <a:cs typeface="+mn-cs"/>
            </a:rPr>
            <a:t>ODO A</a:t>
          </a:r>
        </a:p>
      </dsp:txBody>
      <dsp:txXfrm>
        <a:off x="1887507" y="1983709"/>
        <a:ext cx="809107" cy="809107"/>
      </dsp:txXfrm>
    </dsp:sp>
    <dsp:sp modelId="{B18C0AB1-4B8E-4865-B793-FBF903C32B92}">
      <dsp:nvSpPr>
        <dsp:cNvPr id="0" name=""/>
        <dsp:cNvSpPr/>
      </dsp:nvSpPr>
      <dsp:spPr>
        <a:xfrm rot="10800000">
          <a:off x="1288646" y="2195171"/>
          <a:ext cx="304778" cy="3861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755650" rtl="0">
            <a:lnSpc>
              <a:spcPct val="90000"/>
            </a:lnSpc>
            <a:spcBef>
              <a:spcPct val="0"/>
            </a:spcBef>
            <a:spcAft>
              <a:spcPct val="35000"/>
            </a:spcAft>
            <a:buNone/>
          </a:pPr>
          <a:endParaRPr lang="es-ES" sz="1700" kern="1200" noProof="0" dirty="0">
            <a:latin typeface="+mn-lt"/>
          </a:endParaRPr>
        </a:p>
      </dsp:txBody>
      <dsp:txXfrm rot="10800000">
        <a:off x="1380079" y="2272408"/>
        <a:ext cx="213345" cy="231710"/>
      </dsp:txXfrm>
    </dsp:sp>
    <dsp:sp modelId="{7E9E3C58-CC23-4411-A6E3-57633E16C7E9}">
      <dsp:nvSpPr>
        <dsp:cNvPr id="0" name=""/>
        <dsp:cNvSpPr/>
      </dsp:nvSpPr>
      <dsp:spPr>
        <a:xfrm>
          <a:off x="633" y="1816138"/>
          <a:ext cx="1144249" cy="1144249"/>
        </a:xfrm>
        <a:prstGeom prst="ellipse">
          <a:avLst/>
        </a:prstGeom>
        <a:solidFill>
          <a:schemeClr val="tx1">
            <a:lumMod val="50000"/>
            <a:lumOff val="5000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rtlCol="0" anchor="ctr" anchorCtr="0">
          <a:noAutofit/>
        </a:bodyPr>
        <a:lstStyle/>
        <a:p>
          <a:pPr marL="0" lvl="0" indent="0" algn="ctr" defTabSz="800100" rtl="0">
            <a:lnSpc>
              <a:spcPct val="90000"/>
            </a:lnSpc>
            <a:spcBef>
              <a:spcPct val="0"/>
            </a:spcBef>
            <a:spcAft>
              <a:spcPct val="35000"/>
            </a:spcAft>
            <a:buNone/>
          </a:pPr>
          <a:r>
            <a:rPr lang="es-ES" sz="1800" b="0" kern="1200" noProof="0" dirty="0">
              <a:solidFill>
                <a:prstClr val="white"/>
              </a:solidFill>
              <a:latin typeface="+mn-lt"/>
              <a:ea typeface="+mn-ea"/>
              <a:cs typeface="+mn-cs"/>
            </a:rPr>
            <a:t>TBE A</a:t>
          </a:r>
        </a:p>
      </dsp:txBody>
      <dsp:txXfrm>
        <a:off x="168204" y="1983709"/>
        <a:ext cx="809107" cy="809107"/>
      </dsp:txXfrm>
    </dsp:sp>
    <dsp:sp modelId="{93AB8E35-1750-4CFC-89AD-D69041149504}">
      <dsp:nvSpPr>
        <dsp:cNvPr id="0" name=""/>
        <dsp:cNvSpPr/>
      </dsp:nvSpPr>
      <dsp:spPr>
        <a:xfrm rot="18000000">
          <a:off x="845882" y="1458161"/>
          <a:ext cx="304778" cy="3861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755650" rtl="0">
            <a:lnSpc>
              <a:spcPct val="90000"/>
            </a:lnSpc>
            <a:spcBef>
              <a:spcPct val="0"/>
            </a:spcBef>
            <a:spcAft>
              <a:spcPct val="35000"/>
            </a:spcAft>
            <a:buNone/>
          </a:pPr>
          <a:endParaRPr lang="es-ES" sz="1700" kern="1200" noProof="0" dirty="0">
            <a:latin typeface="+mn-lt"/>
          </a:endParaRPr>
        </a:p>
      </dsp:txBody>
      <dsp:txXfrm>
        <a:off x="868740" y="1574990"/>
        <a:ext cx="213345" cy="23171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2D5E9AF-5B90-4DE6-851B-B90277ABBD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4DD291E-F878-4E9D-B387-E66750563F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66D76C-EAEE-4D6D-BD4D-7AA0AB635B83}" type="datetimeFigureOut">
              <a:rPr lang="es-ES" smtClean="0"/>
              <a:t>14/05/2020</a:t>
            </a:fld>
            <a:endParaRPr lang="es-ES"/>
          </a:p>
        </p:txBody>
      </p:sp>
      <p:sp>
        <p:nvSpPr>
          <p:cNvPr id="4" name="Marcador de pie de página 3">
            <a:extLst>
              <a:ext uri="{FF2B5EF4-FFF2-40B4-BE49-F238E27FC236}">
                <a16:creationId xmlns:a16="http://schemas.microsoft.com/office/drawing/2014/main" id="{651FE8AD-754D-4A0B-9CE1-2B8C82650B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A1D68B8-4412-4899-9BE9-18D7731042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0CAD63-3FF3-43BC-AB28-B3E08F6C13B9}" type="slidenum">
              <a:rPr lang="es-ES" smtClean="0"/>
              <a:t>‹Nº›</a:t>
            </a:fld>
            <a:endParaRPr lang="es-ES"/>
          </a:p>
        </p:txBody>
      </p:sp>
    </p:spTree>
    <p:extLst>
      <p:ext uri="{BB962C8B-B14F-4D97-AF65-F5344CB8AC3E}">
        <p14:creationId xmlns:p14="http://schemas.microsoft.com/office/powerpoint/2010/main" val="46680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2667F-A168-4BB1-BEAF-06A4D4CECEE7}" type="datetimeFigureOut">
              <a:rPr lang="es-ES" noProof="0" smtClean="0"/>
              <a:t>14/05/2020</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37B95-17DA-4CF5-8A8E-52A07A33E980}" type="slidenum">
              <a:rPr lang="es-ES" noProof="0" smtClean="0"/>
              <a:t>‹Nº›</a:t>
            </a:fld>
            <a:endParaRPr lang="es-ES" noProof="0"/>
          </a:p>
        </p:txBody>
      </p:sp>
    </p:spTree>
    <p:extLst>
      <p:ext uri="{BB962C8B-B14F-4D97-AF65-F5344CB8AC3E}">
        <p14:creationId xmlns:p14="http://schemas.microsoft.com/office/powerpoint/2010/main" val="216199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8737B95-17DA-4CF5-8A8E-52A07A33E980}" type="slidenum">
              <a:rPr lang="es-ES" smtClean="0"/>
              <a:t>1</a:t>
            </a:fld>
            <a:endParaRPr lang="es-ES"/>
          </a:p>
        </p:txBody>
      </p:sp>
    </p:spTree>
    <p:extLst>
      <p:ext uri="{BB962C8B-B14F-4D97-AF65-F5344CB8AC3E}">
        <p14:creationId xmlns:p14="http://schemas.microsoft.com/office/powerpoint/2010/main" val="111074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8737B95-17DA-4CF5-8A8E-52A07A33E980}" type="slidenum">
              <a:rPr lang="es-ES" smtClean="0"/>
              <a:t>2</a:t>
            </a:fld>
            <a:endParaRPr lang="es-ES"/>
          </a:p>
        </p:txBody>
      </p:sp>
    </p:spTree>
    <p:extLst>
      <p:ext uri="{BB962C8B-B14F-4D97-AF65-F5344CB8AC3E}">
        <p14:creationId xmlns:p14="http://schemas.microsoft.com/office/powerpoint/2010/main" val="182614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8737B95-17DA-4CF5-8A8E-52A07A33E980}" type="slidenum">
              <a:rPr lang="es-ES" smtClean="0"/>
              <a:t>3</a:t>
            </a:fld>
            <a:endParaRPr lang="es-ES"/>
          </a:p>
        </p:txBody>
      </p:sp>
    </p:spTree>
    <p:extLst>
      <p:ext uri="{BB962C8B-B14F-4D97-AF65-F5344CB8AC3E}">
        <p14:creationId xmlns:p14="http://schemas.microsoft.com/office/powerpoint/2010/main" val="59375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8737B95-17DA-4CF5-8A8E-52A07A33E980}" type="slidenum">
              <a:rPr lang="es-ES" smtClean="0"/>
              <a:t>7</a:t>
            </a:fld>
            <a:endParaRPr lang="es-ES"/>
          </a:p>
        </p:txBody>
      </p:sp>
    </p:spTree>
    <p:extLst>
      <p:ext uri="{BB962C8B-B14F-4D97-AF65-F5344CB8AC3E}">
        <p14:creationId xmlns:p14="http://schemas.microsoft.com/office/powerpoint/2010/main" val="254584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8737B95-17DA-4CF5-8A8E-52A07A33E980}" type="slidenum">
              <a:rPr lang="es-ES" smtClean="0"/>
              <a:t>9</a:t>
            </a:fld>
            <a:endParaRPr lang="es-ES"/>
          </a:p>
        </p:txBody>
      </p:sp>
    </p:spTree>
    <p:extLst>
      <p:ext uri="{BB962C8B-B14F-4D97-AF65-F5344CB8AC3E}">
        <p14:creationId xmlns:p14="http://schemas.microsoft.com/office/powerpoint/2010/main" val="118720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17779" y="802298"/>
            <a:ext cx="8637073" cy="2541431"/>
          </a:xfrm>
        </p:spPr>
        <p:txBody>
          <a:bodyPr bIns="0" rtlCol="0" anchor="b">
            <a:normAutofit/>
          </a:bodyPr>
          <a:lstStyle>
            <a:lvl1pPr algn="l">
              <a:defRPr sz="660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2417780"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p:cNvSpPr>
            <a:spLocks noGrp="1"/>
          </p:cNvSpPr>
          <p:nvPr>
            <p:ph type="dt" sz="half" idx="10"/>
          </p:nvPr>
        </p:nvSpPr>
        <p:spPr/>
        <p:txBody>
          <a:bodyPr rtlCol="0"/>
          <a:lstStyle/>
          <a:p>
            <a:pPr rtl="0"/>
            <a:fld id="{C6D24920-E229-458B-B2C9-FDB5E053ABAF}" type="datetime1">
              <a:rPr lang="es-ES" noProof="0" smtClean="0"/>
              <a:t>14/05/2020</a:t>
            </a:fld>
            <a:endParaRPr lang="es-ES" noProof="0"/>
          </a:p>
        </p:txBody>
      </p:sp>
      <p:sp>
        <p:nvSpPr>
          <p:cNvPr id="5" name="Marcador de pie de página 4"/>
          <p:cNvSpPr>
            <a:spLocks noGrp="1"/>
          </p:cNvSpPr>
          <p:nvPr>
            <p:ph type="ftr" sz="quarter" idx="11"/>
          </p:nvPr>
        </p:nvSpPr>
        <p:spPr>
          <a:xfrm>
            <a:off x="2416500" y="329307"/>
            <a:ext cx="4973915" cy="309201"/>
          </a:xfrm>
        </p:spPr>
        <p:txBody>
          <a:bodyPr rtlCol="0"/>
          <a:lstStyle/>
          <a:p>
            <a:pPr rtl="0"/>
            <a:endParaRPr lang="es-ES" noProof="0"/>
          </a:p>
        </p:txBody>
      </p:sp>
      <p:sp>
        <p:nvSpPr>
          <p:cNvPr id="6" name="Marcador de posición de número de diapositiva 5"/>
          <p:cNvSpPr>
            <a:spLocks noGrp="1"/>
          </p:cNvSpPr>
          <p:nvPr>
            <p:ph type="sldNum" sz="quarter" idx="12"/>
          </p:nvPr>
        </p:nvSpPr>
        <p:spPr>
          <a:xfrm>
            <a:off x="1437663" y="798973"/>
            <a:ext cx="871200" cy="503578"/>
          </a:xfrm>
        </p:spPr>
        <p:txBody>
          <a:bodyPr rtlCol="0"/>
          <a:lstStyle/>
          <a:p>
            <a:pPr rtl="0"/>
            <a:fld id="{6D22F896-40B5-4ADD-8801-0D06FADFA095}" type="slidenum">
              <a:rPr lang="es-ES" noProof="0" smtClean="0"/>
              <a:t>‹Nº›</a:t>
            </a:fld>
            <a:endParaRPr lang="es-ES" noProof="0"/>
          </a:p>
        </p:txBody>
      </p:sp>
      <p:cxnSp>
        <p:nvCxnSpPr>
          <p:cNvPr id="15" name="Conector recto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70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2B1D6A33-1368-4CC7-9E5A-8D5DDF8FCABF}" type="datetime1">
              <a:rPr lang="es-ES" noProof="0" smtClean="0"/>
              <a:t>14/05/2020</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cxnSp>
        <p:nvCxnSpPr>
          <p:cNvPr id="26" name="Conector recto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37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439111" y="798973"/>
            <a:ext cx="1615742" cy="4659889"/>
          </a:xfrm>
        </p:spPr>
        <p:txBody>
          <a:bodyPr vert="eaVert" rtlCol="0"/>
          <a:lstStyle>
            <a:lvl1pPr algn="l">
              <a:defRPr/>
            </a:lvl1pPr>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444672" y="798973"/>
            <a:ext cx="7828830" cy="4659889"/>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3D8F4721-AA48-417A-9610-57C45ABC516B}" type="datetime1">
              <a:rPr lang="es-ES" noProof="0" smtClean="0"/>
              <a:t>14/05/2020</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cxnSp>
        <p:nvCxnSpPr>
          <p:cNvPr id="15" name="Conector recto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607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922D042A-5F69-4C0C-8A04-0237655B4110}" type="datetime1">
              <a:rPr lang="es-ES" noProof="0" smtClean="0"/>
              <a:t>14/05/2020</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cxnSp>
        <p:nvCxnSpPr>
          <p:cNvPr id="33" name="Conector recto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675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54239" y="1756130"/>
            <a:ext cx="8643154" cy="1887950"/>
          </a:xfrm>
        </p:spPr>
        <p:txBody>
          <a:bodyPr rtlCol="0" anchor="b">
            <a:normAutofit/>
          </a:bodyPr>
          <a:lstStyle>
            <a:lvl1pPr algn="l">
              <a:defRPr sz="360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454239"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812AFCF0-8A19-4007-9D13-5C15FC74A4D5}" type="datetime1">
              <a:rPr lang="es-ES" noProof="0" smtClean="0"/>
              <a:t>14/05/2020</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cxnSp>
        <p:nvCxnSpPr>
          <p:cNvPr id="15" name="Conector recto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97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449217" y="804889"/>
            <a:ext cx="9605635" cy="1059305"/>
          </a:xfrm>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447331" y="2010878"/>
            <a:ext cx="4645152" cy="344859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413771" y="2017343"/>
            <a:ext cx="4645152" cy="344152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8FB06EF8-48B1-44BB-9B63-000C69181717}" type="datetime1">
              <a:rPr lang="es-ES" noProof="0" smtClean="0"/>
              <a:t>14/05/2020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cxnSp>
        <p:nvCxnSpPr>
          <p:cNvPr id="35" name="Conector recto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66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447191" y="804163"/>
            <a:ext cx="9607661" cy="1056319"/>
          </a:xfrm>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447191" y="2019549"/>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447191" y="2824269"/>
            <a:ext cx="4645152" cy="2644457"/>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412362" y="2023003"/>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412362" y="2821491"/>
            <a:ext cx="4645152" cy="263737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61679BD1-64CB-4426-8A3F-F5A78976F2CC}" type="datetime1">
              <a:rPr lang="es-ES" noProof="0" smtClean="0"/>
              <a:t>14/05/2020</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cxnSp>
        <p:nvCxnSpPr>
          <p:cNvPr id="29" name="Conector recto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41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C206ED0C-9989-411C-827F-5927A6B66C89}" type="datetime1">
              <a:rPr lang="es-ES" noProof="0" smtClean="0"/>
              <a:t>14/05/2020</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cxnSp>
        <p:nvCxnSpPr>
          <p:cNvPr id="25" name="Conector recto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589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EB639C99-D46A-452A-A0A6-D5F728358316}" type="datetime1">
              <a:rPr lang="es-ES" noProof="0" smtClean="0"/>
              <a:t>14/05/2020</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1031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444671" y="798973"/>
            <a:ext cx="3273099" cy="2247117"/>
          </a:xfrm>
        </p:spPr>
        <p:txBody>
          <a:bodyPr rtlCol="0" anchor="b">
            <a:normAutofit/>
          </a:bodyPr>
          <a:lstStyle>
            <a:lvl1pPr algn="l">
              <a:defRPr sz="240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043714" y="798974"/>
            <a:ext cx="6012470" cy="4658826"/>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1444671" y="3205491"/>
            <a:ext cx="3275013" cy="2248181"/>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903C1DD2-ADFB-4C4B-8F23-236FD9116CCF}" type="datetime1">
              <a:rPr lang="es-ES" noProof="0" smtClean="0"/>
              <a:t>14/05/2020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cxnSp>
        <p:nvCxnSpPr>
          <p:cNvPr id="17" name="Conector recto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5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grpSp>
        <p:nvGrpSpPr>
          <p:cNvPr id="8" name="Grupo 7"/>
          <p:cNvGrpSpPr/>
          <p:nvPr/>
        </p:nvGrpSpPr>
        <p:grpSpPr>
          <a:xfrm>
            <a:off x="7477387" y="482170"/>
            <a:ext cx="4074533" cy="5149101"/>
            <a:chOff x="7477387" y="482170"/>
            <a:chExt cx="4074533" cy="5149101"/>
          </a:xfrm>
        </p:grpSpPr>
        <p:sp>
          <p:nvSpPr>
            <p:cNvPr id="18" name="Rectángulo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ángulo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ítulo 1"/>
          <p:cNvSpPr>
            <a:spLocks noGrp="1"/>
          </p:cNvSpPr>
          <p:nvPr>
            <p:ph type="title"/>
          </p:nvPr>
        </p:nvSpPr>
        <p:spPr>
          <a:xfrm>
            <a:off x="1451206" y="1129513"/>
            <a:ext cx="5532328" cy="1830584"/>
          </a:xfrm>
        </p:spPr>
        <p:txBody>
          <a:bodyPr rtlCol="0" anchor="b">
            <a:normAutofit/>
          </a:bodyPr>
          <a:lstStyle>
            <a:lvl1pPr>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a:xfrm>
            <a:off x="1447382" y="5469856"/>
            <a:ext cx="5527351" cy="320123"/>
          </a:xfrm>
        </p:spPr>
        <p:txBody>
          <a:bodyPr rtlCol="0"/>
          <a:lstStyle>
            <a:lvl1pPr algn="l">
              <a:defRPr/>
            </a:lvl1pPr>
          </a:lstStyle>
          <a:p>
            <a:pPr rtl="0"/>
            <a:fld id="{64BDBB31-B410-4A78-AE09-64DDB3F97CC8}" type="datetime1">
              <a:rPr lang="es-ES" noProof="0" smtClean="0"/>
              <a:t>14/05/2020</a:t>
            </a:fld>
            <a:endParaRPr lang="es-ES" noProof="0"/>
          </a:p>
        </p:txBody>
      </p:sp>
      <p:sp>
        <p:nvSpPr>
          <p:cNvPr id="6" name="Marcador de posición de pie de página 5"/>
          <p:cNvSpPr>
            <a:spLocks noGrp="1"/>
          </p:cNvSpPr>
          <p:nvPr>
            <p:ph type="ftr" sz="quarter" idx="11"/>
          </p:nvPr>
        </p:nvSpPr>
        <p:spPr>
          <a:xfrm>
            <a:off x="1447382" y="318640"/>
            <a:ext cx="5541004" cy="320931"/>
          </a:xfrm>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cxnSp>
        <p:nvCxnSpPr>
          <p:cNvPr id="31" name="Conector recto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ángulo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n 6"/>
          <p:cNvPicPr>
            <a:picLocks noChangeAspect="1"/>
          </p:cNvPicPr>
          <p:nvPr/>
        </p:nvPicPr>
        <p:blipFill rotWithShape="1">
          <a:blip r:embed="rId1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Marcador de posición de título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BCC86BDC-1AB0-47F0-92A3-FA68A72D1620}" type="datetime1">
              <a:rPr lang="es-ES" noProof="0" smtClean="0"/>
              <a:t>14/05/2020</a:t>
            </a:fld>
            <a:endParaRPr lang="es-ES" noProof="0"/>
          </a:p>
        </p:txBody>
      </p:sp>
      <p:sp>
        <p:nvSpPr>
          <p:cNvPr id="5" name="Marcador de pie de página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420786" y="798973"/>
            <a:ext cx="870293"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s-ES" noProof="0" smtClean="0"/>
              <a:pPr rtl="0"/>
              <a:t>‹Nº›</a:t>
            </a:fld>
            <a:endParaRPr lang="es-ES" noProof="0"/>
          </a:p>
        </p:txBody>
      </p:sp>
      <p:cxnSp>
        <p:nvCxnSpPr>
          <p:cNvPr id="10" name="Conector recto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353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jpeg"/><Relationship Id="rId7"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11" Type="http://schemas.microsoft.com/office/2007/relationships/diagramDrawing" Target="../diagrams/drawing2.xml"/><Relationship Id="rId5" Type="http://schemas.openxmlformats.org/officeDocument/2006/relationships/image" Target="../media/image14.jpeg"/><Relationship Id="rId10" Type="http://schemas.openxmlformats.org/officeDocument/2006/relationships/diagramColors" Target="../diagrams/colors2.xml"/><Relationship Id="rId4" Type="http://schemas.openxmlformats.org/officeDocument/2006/relationships/image" Target="../media/image13.jpe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Imagen 4" descr="imagen de marcos de cuadros vacíos en una pared">
            <a:extLst>
              <a:ext uri="{FF2B5EF4-FFF2-40B4-BE49-F238E27FC236}">
                <a16:creationId xmlns:a16="http://schemas.microsoft.com/office/drawing/2014/main" id="{74B1416E-E144-4B0E-9CB1-2137FB57B75D}"/>
              </a:ext>
            </a:extLst>
          </p:cNvPr>
          <p:cNvPicPr>
            <a:picLocks noChangeAspect="1"/>
          </p:cNvPicPr>
          <p:nvPr/>
        </p:nvPicPr>
        <p:blipFill rotWithShape="1">
          <a:blip r:embed="rId3"/>
          <a:srcRect l="787" t="9815" r="8304" b="13286"/>
          <a:stretch/>
        </p:blipFill>
        <p:spPr>
          <a:xfrm>
            <a:off x="-3177" y="-111318"/>
            <a:ext cx="12191695" cy="3170379"/>
          </a:xfrm>
          <a:prstGeom prst="rect">
            <a:avLst/>
          </a:prstGeom>
        </p:spPr>
      </p:pic>
      <p:sp>
        <p:nvSpPr>
          <p:cNvPr id="34" name="Rectángulo 33">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a:p>
        </p:txBody>
      </p:sp>
      <p:sp>
        <p:nvSpPr>
          <p:cNvPr id="2" name="Título 1">
            <a:extLst>
              <a:ext uri="{FF2B5EF4-FFF2-40B4-BE49-F238E27FC236}">
                <a16:creationId xmlns:a16="http://schemas.microsoft.com/office/drawing/2014/main" id="{08BDDBEB-2A0E-4470-BE29-A528A3A60875}"/>
              </a:ext>
            </a:extLst>
          </p:cNvPr>
          <p:cNvSpPr>
            <a:spLocks noGrp="1"/>
          </p:cNvSpPr>
          <p:nvPr>
            <p:ph type="ctrTitle"/>
          </p:nvPr>
        </p:nvSpPr>
        <p:spPr>
          <a:xfrm>
            <a:off x="477078" y="3236470"/>
            <a:ext cx="7406534" cy="1252601"/>
          </a:xfrm>
        </p:spPr>
        <p:txBody>
          <a:bodyPr rtlCol="0">
            <a:normAutofit/>
          </a:bodyPr>
          <a:lstStyle/>
          <a:p>
            <a:r>
              <a:rPr lang="es-ES" sz="4100" dirty="0">
                <a:solidFill>
                  <a:srgbClr val="FFFFFE"/>
                </a:solidFill>
              </a:rPr>
              <a:t>AULA VIRTUAL IES RAMÓN Y CAJAL </a:t>
            </a:r>
          </a:p>
        </p:txBody>
      </p:sp>
      <p:sp>
        <p:nvSpPr>
          <p:cNvPr id="3" name="Subtítulo 2">
            <a:extLst>
              <a:ext uri="{FF2B5EF4-FFF2-40B4-BE49-F238E27FC236}">
                <a16:creationId xmlns:a16="http://schemas.microsoft.com/office/drawing/2014/main" id="{1D090625-51CE-4ECB-81A4-C4905F3FBFE9}"/>
              </a:ext>
            </a:extLst>
          </p:cNvPr>
          <p:cNvSpPr>
            <a:spLocks noGrp="1"/>
          </p:cNvSpPr>
          <p:nvPr>
            <p:ph type="subTitle" idx="1"/>
          </p:nvPr>
        </p:nvSpPr>
        <p:spPr>
          <a:xfrm>
            <a:off x="1196350" y="4784894"/>
            <a:ext cx="6829043" cy="716529"/>
          </a:xfrm>
        </p:spPr>
        <p:txBody>
          <a:bodyPr rtlCol="0">
            <a:normAutofit/>
          </a:bodyPr>
          <a:lstStyle/>
          <a:p>
            <a:pPr rtl="0"/>
            <a:r>
              <a:rPr lang="es-ES" sz="1600" dirty="0">
                <a:solidFill>
                  <a:schemeClr val="bg2"/>
                </a:solidFill>
              </a:rPr>
              <a:t>CURSO 19/20</a:t>
            </a:r>
          </a:p>
        </p:txBody>
      </p:sp>
      <p:cxnSp>
        <p:nvCxnSpPr>
          <p:cNvPr id="36" name="Conector recto 35">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Imagen 3">
            <a:extLst>
              <a:ext uri="{FF2B5EF4-FFF2-40B4-BE49-F238E27FC236}">
                <a16:creationId xmlns:a16="http://schemas.microsoft.com/office/drawing/2014/main" id="{7258F21D-B613-4D50-B3C7-9F48E1C7A8EA}"/>
              </a:ext>
            </a:extLst>
          </p:cNvPr>
          <p:cNvPicPr>
            <a:picLocks noChangeAspect="1"/>
          </p:cNvPicPr>
          <p:nvPr/>
        </p:nvPicPr>
        <p:blipFill>
          <a:blip r:embed="rId4"/>
          <a:stretch>
            <a:fillRect/>
          </a:stretch>
        </p:blipFill>
        <p:spPr>
          <a:xfrm>
            <a:off x="4866358" y="179150"/>
            <a:ext cx="3557408" cy="2170302"/>
          </a:xfrm>
          <a:prstGeom prst="rect">
            <a:avLst/>
          </a:prstGeom>
        </p:spPr>
      </p:pic>
      <p:pic>
        <p:nvPicPr>
          <p:cNvPr id="6" name="Imagen 5">
            <a:extLst>
              <a:ext uri="{FF2B5EF4-FFF2-40B4-BE49-F238E27FC236}">
                <a16:creationId xmlns:a16="http://schemas.microsoft.com/office/drawing/2014/main" id="{ACB9CA0E-84DB-48CF-A536-BDC12EA36AE8}"/>
              </a:ext>
            </a:extLst>
          </p:cNvPr>
          <p:cNvPicPr>
            <a:picLocks noChangeAspect="1"/>
          </p:cNvPicPr>
          <p:nvPr/>
        </p:nvPicPr>
        <p:blipFill>
          <a:blip r:embed="rId5"/>
          <a:stretch>
            <a:fillRect/>
          </a:stretch>
        </p:blipFill>
        <p:spPr>
          <a:xfrm>
            <a:off x="1009028" y="179150"/>
            <a:ext cx="2143125" cy="2143125"/>
          </a:xfrm>
          <a:prstGeom prst="rect">
            <a:avLst/>
          </a:prstGeom>
        </p:spPr>
      </p:pic>
      <p:pic>
        <p:nvPicPr>
          <p:cNvPr id="8" name="Imagen 7">
            <a:extLst>
              <a:ext uri="{FF2B5EF4-FFF2-40B4-BE49-F238E27FC236}">
                <a16:creationId xmlns:a16="http://schemas.microsoft.com/office/drawing/2014/main" id="{E72C1130-97B7-422D-B63C-E06FF7A74C78}"/>
              </a:ext>
            </a:extLst>
          </p:cNvPr>
          <p:cNvPicPr>
            <a:picLocks noChangeAspect="1"/>
          </p:cNvPicPr>
          <p:nvPr/>
        </p:nvPicPr>
        <p:blipFill>
          <a:blip r:embed="rId6"/>
          <a:stretch>
            <a:fillRect/>
          </a:stretch>
        </p:blipFill>
        <p:spPr>
          <a:xfrm>
            <a:off x="7883611" y="3625807"/>
            <a:ext cx="4099831" cy="3074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a:extLst>
              <a:ext uri="{FF2B5EF4-FFF2-40B4-BE49-F238E27FC236}">
                <a16:creationId xmlns:a16="http://schemas.microsoft.com/office/drawing/2014/main" id="{F85E469C-92F7-4A6E-9748-F7EE5114E8CF}"/>
              </a:ext>
            </a:extLst>
          </p:cNvPr>
          <p:cNvSpPr txBox="1"/>
          <p:nvPr/>
        </p:nvSpPr>
        <p:spPr>
          <a:xfrm>
            <a:off x="9406646" y="498766"/>
            <a:ext cx="2576796"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b="1" i="1" dirty="0">
                <a:solidFill>
                  <a:schemeClr val="accent2"/>
                </a:solidFill>
                <a:latin typeface="Bookman Old Style" panose="02050604050505020204" pitchFamily="18" charset="0"/>
              </a:rPr>
              <a:t>PR</a:t>
            </a:r>
            <a:r>
              <a:rPr lang="es-ES" b="1" i="1" dirty="0">
                <a:solidFill>
                  <a:schemeClr val="bg1"/>
                </a:solidFill>
                <a:latin typeface="Bookman Old Style" panose="02050604050505020204" pitchFamily="18" charset="0"/>
              </a:rPr>
              <a:t>PROFESORA</a:t>
            </a:r>
            <a:r>
              <a:rPr lang="es-ES" b="1" i="1" dirty="0">
                <a:solidFill>
                  <a:schemeClr val="accent2"/>
                </a:solidFill>
                <a:latin typeface="Bookman Old Style" panose="02050604050505020204" pitchFamily="18" charset="0"/>
              </a:rPr>
              <a:t>OFESORA:</a:t>
            </a:r>
          </a:p>
          <a:p>
            <a:endParaRPr lang="es-ES" b="1" i="1" dirty="0">
              <a:solidFill>
                <a:schemeClr val="accent2"/>
              </a:solidFill>
              <a:latin typeface="Bookman Old Style" panose="02050604050505020204" pitchFamily="18" charset="0"/>
            </a:endParaRPr>
          </a:p>
          <a:p>
            <a:pPr algn="ctr"/>
            <a:r>
              <a:rPr lang="es-ES" b="1" i="1" dirty="0">
                <a:solidFill>
                  <a:schemeClr val="bg1"/>
                </a:solidFill>
                <a:latin typeface="Bookman Old Style" panose="02050604050505020204" pitchFamily="18" charset="0"/>
              </a:rPr>
              <a:t>MARÍA LUISA GARCIA GÓMEZ</a:t>
            </a:r>
          </a:p>
        </p:txBody>
      </p:sp>
    </p:spTree>
    <p:extLst>
      <p:ext uri="{BB962C8B-B14F-4D97-AF65-F5344CB8AC3E}">
        <p14:creationId xmlns:p14="http://schemas.microsoft.com/office/powerpoint/2010/main" val="30010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D058B-3CFE-4657-902A-3D80FDAC0E89}"/>
              </a:ext>
            </a:extLst>
          </p:cNvPr>
          <p:cNvSpPr>
            <a:spLocks noGrp="1"/>
          </p:cNvSpPr>
          <p:nvPr>
            <p:ph type="title"/>
          </p:nvPr>
        </p:nvSpPr>
        <p:spPr>
          <a:xfrm>
            <a:off x="388764" y="-120378"/>
            <a:ext cx="7371709" cy="1265366"/>
          </a:xfrm>
        </p:spPr>
        <p:txBody>
          <a:bodyPr/>
          <a:lstStyle/>
          <a:p>
            <a:r>
              <a:rPr lang="es-ES" dirty="0"/>
              <a:t>SE HAN CREADO GRUPOS ENTRE LOS PARTICIPANTES</a:t>
            </a:r>
          </a:p>
        </p:txBody>
      </p:sp>
      <p:sp>
        <p:nvSpPr>
          <p:cNvPr id="3" name="Marcador de texto 2">
            <a:extLst>
              <a:ext uri="{FF2B5EF4-FFF2-40B4-BE49-F238E27FC236}">
                <a16:creationId xmlns:a16="http://schemas.microsoft.com/office/drawing/2014/main" id="{520EC2B0-B0B3-4647-A571-C4FEB0CF253A}"/>
              </a:ext>
            </a:extLst>
          </p:cNvPr>
          <p:cNvSpPr>
            <a:spLocks noGrp="1"/>
          </p:cNvSpPr>
          <p:nvPr>
            <p:ph type="body" idx="1"/>
          </p:nvPr>
        </p:nvSpPr>
        <p:spPr/>
        <p:txBody>
          <a:bodyPr/>
          <a:lstStyle/>
          <a:p>
            <a:endParaRPr lang="es-ES"/>
          </a:p>
        </p:txBody>
      </p:sp>
      <p:pic>
        <p:nvPicPr>
          <p:cNvPr id="4" name="Imagen 3">
            <a:extLst>
              <a:ext uri="{FF2B5EF4-FFF2-40B4-BE49-F238E27FC236}">
                <a16:creationId xmlns:a16="http://schemas.microsoft.com/office/drawing/2014/main" id="{638A3426-9194-445A-9A22-B480FCFFC133}"/>
              </a:ext>
            </a:extLst>
          </p:cNvPr>
          <p:cNvPicPr>
            <a:picLocks noChangeAspect="1"/>
          </p:cNvPicPr>
          <p:nvPr/>
        </p:nvPicPr>
        <p:blipFill>
          <a:blip r:embed="rId2"/>
          <a:stretch>
            <a:fillRect/>
          </a:stretch>
        </p:blipFill>
        <p:spPr>
          <a:xfrm>
            <a:off x="882595" y="1312077"/>
            <a:ext cx="7532505" cy="4233846"/>
          </a:xfrm>
          <a:prstGeom prst="rect">
            <a:avLst/>
          </a:prstGeom>
        </p:spPr>
      </p:pic>
    </p:spTree>
    <p:extLst>
      <p:ext uri="{BB962C8B-B14F-4D97-AF65-F5344CB8AC3E}">
        <p14:creationId xmlns:p14="http://schemas.microsoft.com/office/powerpoint/2010/main" val="204658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7604F-B3A9-4051-B032-0B893F8E0819}"/>
              </a:ext>
            </a:extLst>
          </p:cNvPr>
          <p:cNvSpPr>
            <a:spLocks noGrp="1"/>
          </p:cNvSpPr>
          <p:nvPr>
            <p:ph type="title"/>
          </p:nvPr>
        </p:nvSpPr>
        <p:spPr>
          <a:xfrm>
            <a:off x="389614" y="214685"/>
            <a:ext cx="9707779" cy="1129085"/>
          </a:xfrm>
        </p:spPr>
        <p:txBody>
          <a:bodyPr/>
          <a:lstStyle/>
          <a:p>
            <a:r>
              <a:rPr lang="es-ES" dirty="0"/>
              <a:t>EN EL TEMA 6 SE HAN CREADO LOS SIGUIENTES RECURSOS</a:t>
            </a:r>
          </a:p>
        </p:txBody>
      </p:sp>
      <p:sp>
        <p:nvSpPr>
          <p:cNvPr id="3" name="Marcador de texto 2">
            <a:extLst>
              <a:ext uri="{FF2B5EF4-FFF2-40B4-BE49-F238E27FC236}">
                <a16:creationId xmlns:a16="http://schemas.microsoft.com/office/drawing/2014/main" id="{5B02C628-7B8C-4314-815E-8BFBF773D4AB}"/>
              </a:ext>
            </a:extLst>
          </p:cNvPr>
          <p:cNvSpPr>
            <a:spLocks noGrp="1"/>
          </p:cNvSpPr>
          <p:nvPr>
            <p:ph type="body" idx="1"/>
          </p:nvPr>
        </p:nvSpPr>
        <p:spPr/>
        <p:txBody>
          <a:bodyPr/>
          <a:lstStyle/>
          <a:p>
            <a:endParaRPr lang="es-ES"/>
          </a:p>
        </p:txBody>
      </p:sp>
      <p:pic>
        <p:nvPicPr>
          <p:cNvPr id="4" name="Imagen 3">
            <a:extLst>
              <a:ext uri="{FF2B5EF4-FFF2-40B4-BE49-F238E27FC236}">
                <a16:creationId xmlns:a16="http://schemas.microsoft.com/office/drawing/2014/main" id="{F7D0F092-0E77-47A1-8F2D-DDB067881FAD}"/>
              </a:ext>
            </a:extLst>
          </p:cNvPr>
          <p:cNvPicPr>
            <a:picLocks noChangeAspect="1"/>
          </p:cNvPicPr>
          <p:nvPr/>
        </p:nvPicPr>
        <p:blipFill rotWithShape="1">
          <a:blip r:embed="rId2"/>
          <a:srcRect t="3211" b="4494"/>
          <a:stretch/>
        </p:blipFill>
        <p:spPr>
          <a:xfrm>
            <a:off x="899260" y="1693531"/>
            <a:ext cx="9541565" cy="4949784"/>
          </a:xfrm>
          <a:prstGeom prst="rect">
            <a:avLst/>
          </a:prstGeom>
        </p:spPr>
      </p:pic>
    </p:spTree>
    <p:extLst>
      <p:ext uri="{BB962C8B-B14F-4D97-AF65-F5344CB8AC3E}">
        <p14:creationId xmlns:p14="http://schemas.microsoft.com/office/powerpoint/2010/main" val="13830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4EBF3-42DD-4DBB-9DFC-025E91E162AC}"/>
              </a:ext>
            </a:extLst>
          </p:cNvPr>
          <p:cNvSpPr>
            <a:spLocks noGrp="1"/>
          </p:cNvSpPr>
          <p:nvPr>
            <p:ph type="title"/>
          </p:nvPr>
        </p:nvSpPr>
        <p:spPr>
          <a:xfrm>
            <a:off x="485030" y="302150"/>
            <a:ext cx="9612363" cy="1012929"/>
          </a:xfrm>
        </p:spPr>
        <p:txBody>
          <a:bodyPr>
            <a:normAutofit fontScale="90000"/>
          </a:bodyPr>
          <a:lstStyle/>
          <a:p>
            <a:r>
              <a:rPr lang="es-ES" dirty="0"/>
              <a:t>EN EL TEMA 7 SE HAN CREADO LOS SIGUIENTES RECURSOS</a:t>
            </a:r>
          </a:p>
        </p:txBody>
      </p:sp>
      <p:sp>
        <p:nvSpPr>
          <p:cNvPr id="3" name="Marcador de texto 2">
            <a:extLst>
              <a:ext uri="{FF2B5EF4-FFF2-40B4-BE49-F238E27FC236}">
                <a16:creationId xmlns:a16="http://schemas.microsoft.com/office/drawing/2014/main" id="{C68DFCAB-DCF2-4226-9753-E9690C9C47AC}"/>
              </a:ext>
            </a:extLst>
          </p:cNvPr>
          <p:cNvSpPr>
            <a:spLocks noGrp="1"/>
          </p:cNvSpPr>
          <p:nvPr>
            <p:ph type="body" idx="1"/>
          </p:nvPr>
        </p:nvSpPr>
        <p:spPr/>
        <p:txBody>
          <a:bodyPr/>
          <a:lstStyle/>
          <a:p>
            <a:endParaRPr lang="es-ES" dirty="0"/>
          </a:p>
        </p:txBody>
      </p:sp>
      <p:pic>
        <p:nvPicPr>
          <p:cNvPr id="4" name="Imagen 3">
            <a:extLst>
              <a:ext uri="{FF2B5EF4-FFF2-40B4-BE49-F238E27FC236}">
                <a16:creationId xmlns:a16="http://schemas.microsoft.com/office/drawing/2014/main" id="{D92ECC0E-BAE8-4C20-A612-4C8A4421D1A2}"/>
              </a:ext>
            </a:extLst>
          </p:cNvPr>
          <p:cNvPicPr>
            <a:picLocks noChangeAspect="1"/>
          </p:cNvPicPr>
          <p:nvPr/>
        </p:nvPicPr>
        <p:blipFill rotWithShape="1">
          <a:blip r:embed="rId2"/>
          <a:srcRect b="4213"/>
          <a:stretch/>
        </p:blipFill>
        <p:spPr>
          <a:xfrm>
            <a:off x="1908313" y="1315079"/>
            <a:ext cx="9970937" cy="5368314"/>
          </a:xfrm>
          <a:prstGeom prst="rect">
            <a:avLst/>
          </a:prstGeom>
        </p:spPr>
      </p:pic>
    </p:spTree>
    <p:extLst>
      <p:ext uri="{BB962C8B-B14F-4D97-AF65-F5344CB8AC3E}">
        <p14:creationId xmlns:p14="http://schemas.microsoft.com/office/powerpoint/2010/main" val="123980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7B108-F128-4E5C-A00B-707E5A876C4B}"/>
              </a:ext>
            </a:extLst>
          </p:cNvPr>
          <p:cNvSpPr>
            <a:spLocks noGrp="1"/>
          </p:cNvSpPr>
          <p:nvPr>
            <p:ph type="title"/>
          </p:nvPr>
        </p:nvSpPr>
        <p:spPr>
          <a:xfrm>
            <a:off x="508033" y="62502"/>
            <a:ext cx="8643154" cy="1887950"/>
          </a:xfrm>
        </p:spPr>
        <p:txBody>
          <a:bodyPr/>
          <a:lstStyle/>
          <a:p>
            <a:r>
              <a:rPr lang="es-ES" dirty="0"/>
              <a:t>AL HACER CLIC EN LAS DISTINTAS ATIVIDADES TENDRAS ACCESO A ELLAS</a:t>
            </a:r>
          </a:p>
        </p:txBody>
      </p:sp>
      <p:sp>
        <p:nvSpPr>
          <p:cNvPr id="3" name="Marcador de texto 2">
            <a:extLst>
              <a:ext uri="{FF2B5EF4-FFF2-40B4-BE49-F238E27FC236}">
                <a16:creationId xmlns:a16="http://schemas.microsoft.com/office/drawing/2014/main" id="{6D0E0C92-3B6C-4C18-A88F-9C50C7A77551}"/>
              </a:ext>
            </a:extLst>
          </p:cNvPr>
          <p:cNvSpPr>
            <a:spLocks noGrp="1"/>
          </p:cNvSpPr>
          <p:nvPr>
            <p:ph type="body" idx="1"/>
          </p:nvPr>
        </p:nvSpPr>
        <p:spPr/>
        <p:txBody>
          <a:bodyPr/>
          <a:lstStyle/>
          <a:p>
            <a:endParaRPr lang="es-ES"/>
          </a:p>
        </p:txBody>
      </p:sp>
      <p:pic>
        <p:nvPicPr>
          <p:cNvPr id="4" name="Imagen 3">
            <a:extLst>
              <a:ext uri="{FF2B5EF4-FFF2-40B4-BE49-F238E27FC236}">
                <a16:creationId xmlns:a16="http://schemas.microsoft.com/office/drawing/2014/main" id="{EBBE5544-5A9E-4B73-8665-7AE5294F07C3}"/>
              </a:ext>
            </a:extLst>
          </p:cNvPr>
          <p:cNvPicPr>
            <a:picLocks noChangeAspect="1"/>
          </p:cNvPicPr>
          <p:nvPr/>
        </p:nvPicPr>
        <p:blipFill>
          <a:blip r:embed="rId2"/>
          <a:stretch>
            <a:fillRect/>
          </a:stretch>
        </p:blipFill>
        <p:spPr>
          <a:xfrm>
            <a:off x="395163" y="1845117"/>
            <a:ext cx="9541067" cy="4950381"/>
          </a:xfrm>
          <a:prstGeom prst="rect">
            <a:avLst/>
          </a:prstGeom>
        </p:spPr>
      </p:pic>
      <p:sp>
        <p:nvSpPr>
          <p:cNvPr id="5" name="Flecha: hacia la izquierda 4">
            <a:extLst>
              <a:ext uri="{FF2B5EF4-FFF2-40B4-BE49-F238E27FC236}">
                <a16:creationId xmlns:a16="http://schemas.microsoft.com/office/drawing/2014/main" id="{48C2849D-5FEA-4276-AECB-E2A154813A49}"/>
              </a:ext>
            </a:extLst>
          </p:cNvPr>
          <p:cNvSpPr/>
          <p:nvPr/>
        </p:nvSpPr>
        <p:spPr>
          <a:xfrm>
            <a:off x="4731026" y="3429000"/>
            <a:ext cx="914400" cy="3771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upo 7">
            <a:extLst>
              <a:ext uri="{FF2B5EF4-FFF2-40B4-BE49-F238E27FC236}">
                <a16:creationId xmlns:a16="http://schemas.microsoft.com/office/drawing/2014/main" id="{07904D45-6794-417F-B56A-1F8502623E37}"/>
              </a:ext>
            </a:extLst>
          </p:cNvPr>
          <p:cNvGrpSpPr/>
          <p:nvPr/>
        </p:nvGrpSpPr>
        <p:grpSpPr>
          <a:xfrm>
            <a:off x="5797826" y="3429000"/>
            <a:ext cx="6394174" cy="3429000"/>
            <a:chOff x="5797826" y="3429000"/>
            <a:chExt cx="6394174" cy="3429000"/>
          </a:xfrm>
        </p:grpSpPr>
        <p:pic>
          <p:nvPicPr>
            <p:cNvPr id="6" name="Imagen 5">
              <a:extLst>
                <a:ext uri="{FF2B5EF4-FFF2-40B4-BE49-F238E27FC236}">
                  <a16:creationId xmlns:a16="http://schemas.microsoft.com/office/drawing/2014/main" id="{03BF7C03-11EE-4DE3-99C8-A151584FD866}"/>
                </a:ext>
              </a:extLst>
            </p:cNvPr>
            <p:cNvPicPr>
              <a:picLocks noChangeAspect="1"/>
            </p:cNvPicPr>
            <p:nvPr/>
          </p:nvPicPr>
          <p:blipFill>
            <a:blip r:embed="rId3"/>
            <a:stretch>
              <a:fillRect/>
            </a:stretch>
          </p:blipFill>
          <p:spPr>
            <a:xfrm>
              <a:off x="6096000" y="3429000"/>
              <a:ext cx="6096000" cy="3429000"/>
            </a:xfrm>
            <a:prstGeom prst="rect">
              <a:avLst/>
            </a:prstGeom>
          </p:spPr>
        </p:pic>
        <p:sp>
          <p:nvSpPr>
            <p:cNvPr id="7" name="Flecha: hacia la izquierda 6">
              <a:extLst>
                <a:ext uri="{FF2B5EF4-FFF2-40B4-BE49-F238E27FC236}">
                  <a16:creationId xmlns:a16="http://schemas.microsoft.com/office/drawing/2014/main" id="{7EE19246-89AC-4441-AE8F-E36C551E1B5D}"/>
                </a:ext>
              </a:extLst>
            </p:cNvPr>
            <p:cNvSpPr/>
            <p:nvPr/>
          </p:nvSpPr>
          <p:spPr>
            <a:xfrm flipH="1">
              <a:off x="5797826" y="3581400"/>
              <a:ext cx="1421958" cy="3771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517100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6D770-0944-43E3-A864-DD503B802918}"/>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B552F05C-FAB4-4889-9130-65B2DE2C28F7}"/>
              </a:ext>
            </a:extLst>
          </p:cNvPr>
          <p:cNvSpPr>
            <a:spLocks noGrp="1"/>
          </p:cNvSpPr>
          <p:nvPr>
            <p:ph type="body" idx="1"/>
          </p:nvPr>
        </p:nvSpPr>
        <p:spPr/>
        <p:txBody>
          <a:bodyPr/>
          <a:lstStyle/>
          <a:p>
            <a:endParaRPr lang="es-ES"/>
          </a:p>
        </p:txBody>
      </p:sp>
      <p:grpSp>
        <p:nvGrpSpPr>
          <p:cNvPr id="7" name="Grupo 6">
            <a:extLst>
              <a:ext uri="{FF2B5EF4-FFF2-40B4-BE49-F238E27FC236}">
                <a16:creationId xmlns:a16="http://schemas.microsoft.com/office/drawing/2014/main" id="{EA558B9B-E23F-4BE9-B408-F18D8115DA37}"/>
              </a:ext>
            </a:extLst>
          </p:cNvPr>
          <p:cNvGrpSpPr/>
          <p:nvPr/>
        </p:nvGrpSpPr>
        <p:grpSpPr>
          <a:xfrm>
            <a:off x="156624" y="683464"/>
            <a:ext cx="16607375" cy="6095022"/>
            <a:chOff x="156624" y="683464"/>
            <a:chExt cx="16607375" cy="6095022"/>
          </a:xfrm>
        </p:grpSpPr>
        <p:pic>
          <p:nvPicPr>
            <p:cNvPr id="4" name="Imagen 3">
              <a:extLst>
                <a:ext uri="{FF2B5EF4-FFF2-40B4-BE49-F238E27FC236}">
                  <a16:creationId xmlns:a16="http://schemas.microsoft.com/office/drawing/2014/main" id="{B017EAF6-146B-4611-8A2B-E5D30DFB307F}"/>
                </a:ext>
              </a:extLst>
            </p:cNvPr>
            <p:cNvPicPr>
              <a:picLocks noChangeAspect="1"/>
            </p:cNvPicPr>
            <p:nvPr/>
          </p:nvPicPr>
          <p:blipFill>
            <a:blip r:embed="rId2"/>
            <a:stretch>
              <a:fillRect/>
            </a:stretch>
          </p:blipFill>
          <p:spPr>
            <a:xfrm>
              <a:off x="156624" y="683464"/>
              <a:ext cx="9541067" cy="4950381"/>
            </a:xfrm>
            <a:prstGeom prst="rect">
              <a:avLst/>
            </a:prstGeom>
          </p:spPr>
        </p:pic>
        <p:pic>
          <p:nvPicPr>
            <p:cNvPr id="5" name="Imagen 4">
              <a:extLst>
                <a:ext uri="{FF2B5EF4-FFF2-40B4-BE49-F238E27FC236}">
                  <a16:creationId xmlns:a16="http://schemas.microsoft.com/office/drawing/2014/main" id="{2DEB92D1-AFE5-4752-BA04-AB34406C556C}"/>
                </a:ext>
              </a:extLst>
            </p:cNvPr>
            <p:cNvPicPr>
              <a:picLocks noChangeAspect="1"/>
            </p:cNvPicPr>
            <p:nvPr/>
          </p:nvPicPr>
          <p:blipFill rotWithShape="1">
            <a:blip r:embed="rId3"/>
            <a:srcRect t="20521" b="9967"/>
            <a:stretch/>
          </p:blipFill>
          <p:spPr>
            <a:xfrm>
              <a:off x="4571999" y="2011330"/>
              <a:ext cx="12192000" cy="4767156"/>
            </a:xfrm>
            <a:prstGeom prst="rect">
              <a:avLst/>
            </a:prstGeom>
          </p:spPr>
        </p:pic>
        <p:sp>
          <p:nvSpPr>
            <p:cNvPr id="6" name="Flecha: hacia la izquierda 5">
              <a:extLst>
                <a:ext uri="{FF2B5EF4-FFF2-40B4-BE49-F238E27FC236}">
                  <a16:creationId xmlns:a16="http://schemas.microsoft.com/office/drawing/2014/main" id="{29B0CB70-D497-4DB4-B4A3-8BE2B58DACC1}"/>
                </a:ext>
              </a:extLst>
            </p:cNvPr>
            <p:cNvSpPr/>
            <p:nvPr/>
          </p:nvSpPr>
          <p:spPr>
            <a:xfrm rot="2010772" flipH="1">
              <a:off x="3876824" y="4108026"/>
              <a:ext cx="3579357" cy="1072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7477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2B1E60-55D6-4B56-A897-F630B912C492}"/>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F80AABFF-5F72-45DF-8F2C-8D3DAE7CE22A}"/>
              </a:ext>
            </a:extLst>
          </p:cNvPr>
          <p:cNvSpPr>
            <a:spLocks noGrp="1"/>
          </p:cNvSpPr>
          <p:nvPr>
            <p:ph type="body" idx="1"/>
          </p:nvPr>
        </p:nvSpPr>
        <p:spPr/>
        <p:txBody>
          <a:bodyPr>
            <a:normAutofit fontScale="92500" lnSpcReduction="10000"/>
          </a:bodyPr>
          <a:lstStyle/>
          <a:p>
            <a:r>
              <a:rPr lang="es-ES" dirty="0"/>
              <a:t>Hacemos clic en la tarea de la Unidad. Nos aparecerá la descripción de la tarea. Al final de ella, mediante el botón agregar entrega podremos escoger la ubicación de nuestro archivo con la tarea</a:t>
            </a:r>
          </a:p>
        </p:txBody>
      </p:sp>
      <p:grpSp>
        <p:nvGrpSpPr>
          <p:cNvPr id="8" name="Grupo 7">
            <a:extLst>
              <a:ext uri="{FF2B5EF4-FFF2-40B4-BE49-F238E27FC236}">
                <a16:creationId xmlns:a16="http://schemas.microsoft.com/office/drawing/2014/main" id="{91D7F4E2-47FF-4AA1-85DA-F0D2F2C054F4}"/>
              </a:ext>
            </a:extLst>
          </p:cNvPr>
          <p:cNvGrpSpPr/>
          <p:nvPr/>
        </p:nvGrpSpPr>
        <p:grpSpPr>
          <a:xfrm>
            <a:off x="723570" y="2184129"/>
            <a:ext cx="8380675" cy="1622066"/>
            <a:chOff x="723570" y="2184129"/>
            <a:chExt cx="8380675" cy="1622066"/>
          </a:xfrm>
        </p:grpSpPr>
        <p:pic>
          <p:nvPicPr>
            <p:cNvPr id="4" name="Imagen 3">
              <a:extLst>
                <a:ext uri="{FF2B5EF4-FFF2-40B4-BE49-F238E27FC236}">
                  <a16:creationId xmlns:a16="http://schemas.microsoft.com/office/drawing/2014/main" id="{269E9B18-741E-4068-814F-9BEC40C3AD5A}"/>
                </a:ext>
              </a:extLst>
            </p:cNvPr>
            <p:cNvPicPr>
              <a:picLocks noChangeAspect="1"/>
            </p:cNvPicPr>
            <p:nvPr/>
          </p:nvPicPr>
          <p:blipFill rotWithShape="1">
            <a:blip r:embed="rId2"/>
            <a:srcRect t="39652" r="31261" b="36696"/>
            <a:stretch/>
          </p:blipFill>
          <p:spPr>
            <a:xfrm>
              <a:off x="723570" y="2184129"/>
              <a:ext cx="8380675" cy="1622066"/>
            </a:xfrm>
            <a:prstGeom prst="rect">
              <a:avLst/>
            </a:prstGeom>
          </p:spPr>
        </p:pic>
        <p:sp>
          <p:nvSpPr>
            <p:cNvPr id="5" name="Flecha: hacia la izquierda 4">
              <a:extLst>
                <a:ext uri="{FF2B5EF4-FFF2-40B4-BE49-F238E27FC236}">
                  <a16:creationId xmlns:a16="http://schemas.microsoft.com/office/drawing/2014/main" id="{6550AA60-F5D6-4CFF-B976-794F0BD4B26B}"/>
                </a:ext>
              </a:extLst>
            </p:cNvPr>
            <p:cNvSpPr/>
            <p:nvPr/>
          </p:nvSpPr>
          <p:spPr>
            <a:xfrm rot="20966573" flipV="1">
              <a:off x="5463872" y="2923467"/>
              <a:ext cx="1264257" cy="3399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6" name="Imagen 5">
            <a:extLst>
              <a:ext uri="{FF2B5EF4-FFF2-40B4-BE49-F238E27FC236}">
                <a16:creationId xmlns:a16="http://schemas.microsoft.com/office/drawing/2014/main" id="{0694E18A-41A8-4466-ACDD-74C2C6D4578C}"/>
              </a:ext>
            </a:extLst>
          </p:cNvPr>
          <p:cNvPicPr>
            <a:picLocks noChangeAspect="1"/>
          </p:cNvPicPr>
          <p:nvPr/>
        </p:nvPicPr>
        <p:blipFill>
          <a:blip r:embed="rId3"/>
          <a:stretch>
            <a:fillRect/>
          </a:stretch>
        </p:blipFill>
        <p:spPr>
          <a:xfrm rot="20119757">
            <a:off x="273770" y="-33449"/>
            <a:ext cx="6526848" cy="2072820"/>
          </a:xfrm>
          <a:prstGeom prst="rect">
            <a:avLst/>
          </a:prstGeom>
        </p:spPr>
      </p:pic>
      <p:pic>
        <p:nvPicPr>
          <p:cNvPr id="7" name="Imagen 6">
            <a:extLst>
              <a:ext uri="{FF2B5EF4-FFF2-40B4-BE49-F238E27FC236}">
                <a16:creationId xmlns:a16="http://schemas.microsoft.com/office/drawing/2014/main" id="{80ECAF40-A543-4912-BD0A-43A9387A9857}"/>
              </a:ext>
            </a:extLst>
          </p:cNvPr>
          <p:cNvPicPr>
            <a:picLocks noChangeAspect="1"/>
          </p:cNvPicPr>
          <p:nvPr/>
        </p:nvPicPr>
        <p:blipFill>
          <a:blip r:embed="rId4"/>
          <a:stretch>
            <a:fillRect/>
          </a:stretch>
        </p:blipFill>
        <p:spPr>
          <a:xfrm>
            <a:off x="3751049" y="361520"/>
            <a:ext cx="8681456" cy="1054699"/>
          </a:xfrm>
          <a:prstGeom prst="rect">
            <a:avLst/>
          </a:prstGeom>
        </p:spPr>
      </p:pic>
    </p:spTree>
    <p:extLst>
      <p:ext uri="{BB962C8B-B14F-4D97-AF65-F5344CB8AC3E}">
        <p14:creationId xmlns:p14="http://schemas.microsoft.com/office/powerpoint/2010/main" val="173084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51C1B-CD72-410C-9916-2FEEF9E9989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EEBDC629-C03B-4C6A-B453-07463B2DDF53}"/>
              </a:ext>
            </a:extLst>
          </p:cNvPr>
          <p:cNvSpPr>
            <a:spLocks noGrp="1"/>
          </p:cNvSpPr>
          <p:nvPr>
            <p:ph type="body" idx="1"/>
          </p:nvPr>
        </p:nvSpPr>
        <p:spPr/>
        <p:txBody>
          <a:bodyPr/>
          <a:lstStyle/>
          <a:p>
            <a:endParaRPr lang="es-ES"/>
          </a:p>
        </p:txBody>
      </p:sp>
      <p:pic>
        <p:nvPicPr>
          <p:cNvPr id="5" name="Imagen 4">
            <a:extLst>
              <a:ext uri="{FF2B5EF4-FFF2-40B4-BE49-F238E27FC236}">
                <a16:creationId xmlns:a16="http://schemas.microsoft.com/office/drawing/2014/main" id="{9D5D3FEF-325E-4890-9C0B-FC9E6C121F70}"/>
              </a:ext>
            </a:extLst>
          </p:cNvPr>
          <p:cNvPicPr>
            <a:picLocks noChangeAspect="1"/>
          </p:cNvPicPr>
          <p:nvPr/>
        </p:nvPicPr>
        <p:blipFill rotWithShape="1">
          <a:blip r:embed="rId2"/>
          <a:srcRect t="31768" b="18841"/>
          <a:stretch/>
        </p:blipFill>
        <p:spPr>
          <a:xfrm>
            <a:off x="-87464" y="3429000"/>
            <a:ext cx="12192000" cy="3387257"/>
          </a:xfrm>
          <a:prstGeom prst="rect">
            <a:avLst/>
          </a:prstGeom>
        </p:spPr>
      </p:pic>
      <p:pic>
        <p:nvPicPr>
          <p:cNvPr id="6" name="Imagen 5">
            <a:extLst>
              <a:ext uri="{FF2B5EF4-FFF2-40B4-BE49-F238E27FC236}">
                <a16:creationId xmlns:a16="http://schemas.microsoft.com/office/drawing/2014/main" id="{DF03AEC0-CFAA-498F-ADE3-5178BCBA95C2}"/>
              </a:ext>
            </a:extLst>
          </p:cNvPr>
          <p:cNvPicPr>
            <a:picLocks noChangeAspect="1"/>
          </p:cNvPicPr>
          <p:nvPr/>
        </p:nvPicPr>
        <p:blipFill rotWithShape="1">
          <a:blip r:embed="rId3"/>
          <a:srcRect t="18203" b="17913"/>
          <a:stretch/>
        </p:blipFill>
        <p:spPr>
          <a:xfrm>
            <a:off x="1041621" y="-894521"/>
            <a:ext cx="12192000" cy="4381169"/>
          </a:xfrm>
          <a:prstGeom prst="rect">
            <a:avLst/>
          </a:prstGeom>
        </p:spPr>
      </p:pic>
      <p:pic>
        <p:nvPicPr>
          <p:cNvPr id="4" name="Imagen 3">
            <a:extLst>
              <a:ext uri="{FF2B5EF4-FFF2-40B4-BE49-F238E27FC236}">
                <a16:creationId xmlns:a16="http://schemas.microsoft.com/office/drawing/2014/main" id="{CE7DBB36-216A-4C3F-8233-2F1281172BB0}"/>
              </a:ext>
            </a:extLst>
          </p:cNvPr>
          <p:cNvPicPr>
            <a:picLocks noChangeAspect="1"/>
          </p:cNvPicPr>
          <p:nvPr/>
        </p:nvPicPr>
        <p:blipFill rotWithShape="1">
          <a:blip r:embed="rId4"/>
          <a:srcRect t="11710" r="48282" b="50841"/>
          <a:stretch/>
        </p:blipFill>
        <p:spPr>
          <a:xfrm rot="18457892">
            <a:off x="-1370274" y="774338"/>
            <a:ext cx="6305384" cy="2568271"/>
          </a:xfrm>
          <a:prstGeom prst="rect">
            <a:avLst/>
          </a:prstGeom>
        </p:spPr>
      </p:pic>
    </p:spTree>
    <p:extLst>
      <p:ext uri="{BB962C8B-B14F-4D97-AF65-F5344CB8AC3E}">
        <p14:creationId xmlns:p14="http://schemas.microsoft.com/office/powerpoint/2010/main" val="20653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AF9F2F-EBDE-40B1-8641-B5224633AD94}"/>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9832D8B9-3536-4D5A-AEB2-5AFCD7759E1B}"/>
              </a:ext>
            </a:extLst>
          </p:cNvPr>
          <p:cNvSpPr>
            <a:spLocks noGrp="1"/>
          </p:cNvSpPr>
          <p:nvPr>
            <p:ph type="body" idx="1"/>
          </p:nvPr>
        </p:nvSpPr>
        <p:spPr/>
        <p:txBody>
          <a:bodyPr/>
          <a:lstStyle/>
          <a:p>
            <a:endParaRPr lang="es-ES"/>
          </a:p>
        </p:txBody>
      </p:sp>
      <p:grpSp>
        <p:nvGrpSpPr>
          <p:cNvPr id="6" name="Grupo 5">
            <a:extLst>
              <a:ext uri="{FF2B5EF4-FFF2-40B4-BE49-F238E27FC236}">
                <a16:creationId xmlns:a16="http://schemas.microsoft.com/office/drawing/2014/main" id="{5BFEDCCD-E321-49BA-8F8D-980ED3B7296D}"/>
              </a:ext>
            </a:extLst>
          </p:cNvPr>
          <p:cNvGrpSpPr/>
          <p:nvPr/>
        </p:nvGrpSpPr>
        <p:grpSpPr>
          <a:xfrm>
            <a:off x="0" y="556591"/>
            <a:ext cx="12192000" cy="5772648"/>
            <a:chOff x="0" y="556591"/>
            <a:chExt cx="12192000" cy="5772648"/>
          </a:xfrm>
        </p:grpSpPr>
        <p:pic>
          <p:nvPicPr>
            <p:cNvPr id="4" name="Imagen 3">
              <a:extLst>
                <a:ext uri="{FF2B5EF4-FFF2-40B4-BE49-F238E27FC236}">
                  <a16:creationId xmlns:a16="http://schemas.microsoft.com/office/drawing/2014/main" id="{EE72A271-D876-41FB-85A2-2C08428CBCA4}"/>
                </a:ext>
              </a:extLst>
            </p:cNvPr>
            <p:cNvPicPr>
              <a:picLocks noChangeAspect="1"/>
            </p:cNvPicPr>
            <p:nvPr/>
          </p:nvPicPr>
          <p:blipFill rotWithShape="1">
            <a:blip r:embed="rId2"/>
            <a:srcRect t="8116" b="7710"/>
            <a:stretch/>
          </p:blipFill>
          <p:spPr>
            <a:xfrm>
              <a:off x="0" y="556591"/>
              <a:ext cx="12192000" cy="5772648"/>
            </a:xfrm>
            <a:prstGeom prst="rect">
              <a:avLst/>
            </a:prstGeom>
          </p:spPr>
        </p:pic>
        <p:sp>
          <p:nvSpPr>
            <p:cNvPr id="5" name="Flecha: hacia la izquierda 4">
              <a:extLst>
                <a:ext uri="{FF2B5EF4-FFF2-40B4-BE49-F238E27FC236}">
                  <a16:creationId xmlns:a16="http://schemas.microsoft.com/office/drawing/2014/main" id="{C2C8DEF7-D2E5-4998-83FC-5BFC473E8B8D}"/>
                </a:ext>
              </a:extLst>
            </p:cNvPr>
            <p:cNvSpPr/>
            <p:nvPr/>
          </p:nvSpPr>
          <p:spPr>
            <a:xfrm>
              <a:off x="6766560" y="4819124"/>
              <a:ext cx="2878372" cy="4525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7" name="Rectángulo 6">
            <a:extLst>
              <a:ext uri="{FF2B5EF4-FFF2-40B4-BE49-F238E27FC236}">
                <a16:creationId xmlns:a16="http://schemas.microsoft.com/office/drawing/2014/main" id="{C2057E73-0C65-440A-AF56-CC9AA26E1A60}"/>
              </a:ext>
            </a:extLst>
          </p:cNvPr>
          <p:cNvSpPr/>
          <p:nvPr/>
        </p:nvSpPr>
        <p:spPr>
          <a:xfrm>
            <a:off x="3048000" y="175788"/>
            <a:ext cx="7813482" cy="369332"/>
          </a:xfrm>
          <a:prstGeom prst="rect">
            <a:avLst/>
          </a:prstGeom>
        </p:spPr>
        <p:txBody>
          <a:bodyPr wrap="square">
            <a:spAutoFit/>
          </a:bodyPr>
          <a:lstStyle/>
          <a:p>
            <a:r>
              <a:rPr lang="es-ES" dirty="0"/>
              <a:t>Sólo nos queda hacer clic en el botón ENVIAR TODO Y TERMINAR</a:t>
            </a:r>
          </a:p>
        </p:txBody>
      </p:sp>
    </p:spTree>
    <p:extLst>
      <p:ext uri="{BB962C8B-B14F-4D97-AF65-F5344CB8AC3E}">
        <p14:creationId xmlns:p14="http://schemas.microsoft.com/office/powerpoint/2010/main" val="362457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42D65-4196-4648-B854-D3540A3A3BA3}"/>
              </a:ext>
            </a:extLst>
          </p:cNvPr>
          <p:cNvSpPr>
            <a:spLocks noGrp="1"/>
          </p:cNvSpPr>
          <p:nvPr>
            <p:ph type="title"/>
          </p:nvPr>
        </p:nvSpPr>
        <p:spPr>
          <a:xfrm>
            <a:off x="842838" y="381664"/>
            <a:ext cx="9254555" cy="1097280"/>
          </a:xfrm>
        </p:spPr>
        <p:txBody>
          <a:bodyPr>
            <a:noAutofit/>
          </a:bodyPr>
          <a:lstStyle/>
          <a:p>
            <a:r>
              <a:rPr lang="es-ES" sz="5400" dirty="0"/>
              <a:t>Consultas</a:t>
            </a:r>
            <a:br>
              <a:rPr lang="es-ES" sz="1200" dirty="0"/>
            </a:br>
            <a:endParaRPr lang="es-ES" sz="1200" dirty="0"/>
          </a:p>
        </p:txBody>
      </p:sp>
      <p:sp>
        <p:nvSpPr>
          <p:cNvPr id="3" name="Marcador de texto 2">
            <a:extLst>
              <a:ext uri="{FF2B5EF4-FFF2-40B4-BE49-F238E27FC236}">
                <a16:creationId xmlns:a16="http://schemas.microsoft.com/office/drawing/2014/main" id="{3B1F84F6-53C7-45C6-896D-633846D583A6}"/>
              </a:ext>
            </a:extLst>
          </p:cNvPr>
          <p:cNvSpPr>
            <a:spLocks noGrp="1"/>
          </p:cNvSpPr>
          <p:nvPr>
            <p:ph type="body" idx="1"/>
          </p:nvPr>
        </p:nvSpPr>
        <p:spPr>
          <a:xfrm>
            <a:off x="830130" y="1415333"/>
            <a:ext cx="10230134" cy="2321780"/>
          </a:xfrm>
        </p:spPr>
        <p:txBody>
          <a:bodyPr>
            <a:normAutofit/>
          </a:bodyPr>
          <a:lstStyle/>
          <a:p>
            <a:r>
              <a:rPr lang="es-ES" dirty="0"/>
              <a:t>Nos permite recabar la opinión del grupo sobre un tema, planteando una sencilla pregunta y ofreciendo unas pocas respuestas entre las que los/as participantes deben optar. Este tipo de actividad no es evaluable, lo que significa que no figurará en el libro de calificaciones.</a:t>
            </a:r>
            <a:br>
              <a:rPr lang="es-ES" dirty="0"/>
            </a:br>
            <a:br>
              <a:rPr lang="es-ES" dirty="0"/>
            </a:br>
            <a:r>
              <a:rPr lang="es-ES" dirty="0"/>
              <a:t>.</a:t>
            </a:r>
          </a:p>
        </p:txBody>
      </p:sp>
      <p:pic>
        <p:nvPicPr>
          <p:cNvPr id="4" name="Imagen 3">
            <a:extLst>
              <a:ext uri="{FF2B5EF4-FFF2-40B4-BE49-F238E27FC236}">
                <a16:creationId xmlns:a16="http://schemas.microsoft.com/office/drawing/2014/main" id="{A914ADC6-9E70-4076-888C-7A09E0FD5B65}"/>
              </a:ext>
            </a:extLst>
          </p:cNvPr>
          <p:cNvPicPr>
            <a:picLocks noChangeAspect="1"/>
          </p:cNvPicPr>
          <p:nvPr/>
        </p:nvPicPr>
        <p:blipFill rotWithShape="1">
          <a:blip r:embed="rId2"/>
          <a:srcRect l="11869" t="5565" b="5565"/>
          <a:stretch/>
        </p:blipFill>
        <p:spPr>
          <a:xfrm rot="1042230">
            <a:off x="5810698" y="3209530"/>
            <a:ext cx="5504952" cy="3122504"/>
          </a:xfrm>
          <a:prstGeom prst="rect">
            <a:avLst/>
          </a:prstGeom>
        </p:spPr>
      </p:pic>
    </p:spTree>
    <p:extLst>
      <p:ext uri="{BB962C8B-B14F-4D97-AF65-F5344CB8AC3E}">
        <p14:creationId xmlns:p14="http://schemas.microsoft.com/office/powerpoint/2010/main" val="392804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F6276-AF06-4EE0-B4AE-42858FEBFC5E}"/>
              </a:ext>
            </a:extLst>
          </p:cNvPr>
          <p:cNvSpPr>
            <a:spLocks noGrp="1"/>
          </p:cNvSpPr>
          <p:nvPr>
            <p:ph type="title"/>
          </p:nvPr>
        </p:nvSpPr>
        <p:spPr>
          <a:xfrm>
            <a:off x="612250" y="333956"/>
            <a:ext cx="8841851" cy="747422"/>
          </a:xfrm>
        </p:spPr>
        <p:txBody>
          <a:bodyPr>
            <a:normAutofit fontScale="90000"/>
          </a:bodyPr>
          <a:lstStyle/>
          <a:p>
            <a:r>
              <a:rPr lang="es-ES" dirty="0"/>
              <a:t>Actividades realizadas en Moodle para mis  alumnado en otros cursos</a:t>
            </a:r>
          </a:p>
        </p:txBody>
      </p:sp>
      <p:sp>
        <p:nvSpPr>
          <p:cNvPr id="3" name="Marcador de texto 2">
            <a:extLst>
              <a:ext uri="{FF2B5EF4-FFF2-40B4-BE49-F238E27FC236}">
                <a16:creationId xmlns:a16="http://schemas.microsoft.com/office/drawing/2014/main" id="{5307DC73-D69D-4906-B66A-D9B8D36D0A0D}"/>
              </a:ext>
            </a:extLst>
          </p:cNvPr>
          <p:cNvSpPr>
            <a:spLocks noGrp="1"/>
          </p:cNvSpPr>
          <p:nvPr>
            <p:ph type="body" idx="1"/>
          </p:nvPr>
        </p:nvSpPr>
        <p:spPr/>
        <p:txBody>
          <a:bodyPr/>
          <a:lstStyle/>
          <a:p>
            <a:endParaRPr lang="es-ES"/>
          </a:p>
        </p:txBody>
      </p:sp>
      <p:pic>
        <p:nvPicPr>
          <p:cNvPr id="4" name="Imagen 3">
            <a:extLst>
              <a:ext uri="{FF2B5EF4-FFF2-40B4-BE49-F238E27FC236}">
                <a16:creationId xmlns:a16="http://schemas.microsoft.com/office/drawing/2014/main" id="{DA81EE6D-414D-49AE-A508-495B59366C0C}"/>
              </a:ext>
            </a:extLst>
          </p:cNvPr>
          <p:cNvPicPr>
            <a:picLocks noChangeAspect="1"/>
          </p:cNvPicPr>
          <p:nvPr/>
        </p:nvPicPr>
        <p:blipFill rotWithShape="1">
          <a:blip r:embed="rId2"/>
          <a:srcRect t="11130" b="6203"/>
          <a:stretch/>
        </p:blipFill>
        <p:spPr>
          <a:xfrm>
            <a:off x="2392141" y="1647415"/>
            <a:ext cx="9285074" cy="43175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7973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ángulo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Imagen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Conector recto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ángulo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82" name="Conector recto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Título 1">
            <a:extLst>
              <a:ext uri="{FF2B5EF4-FFF2-40B4-BE49-F238E27FC236}">
                <a16:creationId xmlns:a16="http://schemas.microsoft.com/office/drawing/2014/main" id="{69F1744A-CA11-44DA-AE09-C24B436C1B4F}"/>
              </a:ext>
            </a:extLst>
          </p:cNvPr>
          <p:cNvSpPr>
            <a:spLocks noGrp="1"/>
          </p:cNvSpPr>
          <p:nvPr>
            <p:ph type="title"/>
          </p:nvPr>
        </p:nvSpPr>
        <p:spPr>
          <a:xfrm rot="1599507">
            <a:off x="6754833" y="970452"/>
            <a:ext cx="4004770" cy="1049235"/>
          </a:xfrm>
        </p:spPr>
        <p:txBody>
          <a:bodyPr vert="horz" lIns="91440" tIns="45720" rIns="91440" bIns="45720" rtlCol="0" anchor="t">
            <a:normAutofit/>
          </a:bodyPr>
          <a:lstStyle/>
          <a:p>
            <a:pPr algn="ctr" rtl="0"/>
            <a:r>
              <a:rPr lang="es-ES" sz="2600" b="1" dirty="0">
                <a:solidFill>
                  <a:schemeClr val="accent2">
                    <a:lumMod val="75000"/>
                  </a:schemeClr>
                </a:solidFill>
              </a:rPr>
              <a:t>QUÉ ES EL AULA VIRTUAL ?</a:t>
            </a:r>
          </a:p>
        </p:txBody>
      </p:sp>
      <p:sp>
        <p:nvSpPr>
          <p:cNvPr id="84" name="Rectángulo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dirty="0"/>
          </a:p>
        </p:txBody>
      </p:sp>
      <p:grpSp>
        <p:nvGrpSpPr>
          <p:cNvPr id="86" name="Grupo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ángulo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dirty="0"/>
            </a:p>
          </p:txBody>
        </p:sp>
        <p:sp>
          <p:nvSpPr>
            <p:cNvPr id="88" name="Rectángulo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dirty="0"/>
            </a:p>
          </p:txBody>
        </p:sp>
      </p:grpSp>
      <p:pic>
        <p:nvPicPr>
          <p:cNvPr id="90" name="Imagen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Conector recto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8" name="Marcador de contenido 2" descr="Gráfico de SmartArt">
            <a:extLst>
              <a:ext uri="{FF2B5EF4-FFF2-40B4-BE49-F238E27FC236}">
                <a16:creationId xmlns:a16="http://schemas.microsoft.com/office/drawing/2014/main" id="{FB509DA5-15CF-4F50-8076-F311C53562F4}"/>
              </a:ext>
            </a:extLst>
          </p:cNvPr>
          <p:cNvGraphicFramePr>
            <a:graphicFrameLocks/>
          </p:cNvGraphicFramePr>
          <p:nvPr>
            <p:extLst>
              <p:ext uri="{D42A27DB-BD31-4B8C-83A1-F6EECF244321}">
                <p14:modId xmlns:p14="http://schemas.microsoft.com/office/powerpoint/2010/main" val="1992228860"/>
              </p:ext>
            </p:extLst>
          </p:nvPr>
        </p:nvGraphicFramePr>
        <p:xfrm>
          <a:off x="6443652" y="2195590"/>
          <a:ext cx="5252310" cy="4800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a:extLst>
              <a:ext uri="{FF2B5EF4-FFF2-40B4-BE49-F238E27FC236}">
                <a16:creationId xmlns:a16="http://schemas.microsoft.com/office/drawing/2014/main" id="{BC9CA656-01F1-497B-8309-606D11868281}"/>
              </a:ext>
            </a:extLst>
          </p:cNvPr>
          <p:cNvPicPr>
            <a:picLocks noChangeAspect="1"/>
          </p:cNvPicPr>
          <p:nvPr/>
        </p:nvPicPr>
        <p:blipFill>
          <a:blip r:embed="rId9"/>
          <a:stretch>
            <a:fillRect/>
          </a:stretch>
        </p:blipFill>
        <p:spPr>
          <a:xfrm>
            <a:off x="6866509" y="2321401"/>
            <a:ext cx="5118112" cy="2875728"/>
          </a:xfrm>
          <a:prstGeom prst="rect">
            <a:avLst/>
          </a:prstGeom>
        </p:spPr>
      </p:pic>
      <p:sp>
        <p:nvSpPr>
          <p:cNvPr id="5" name="Rectángulo 4">
            <a:extLst>
              <a:ext uri="{FF2B5EF4-FFF2-40B4-BE49-F238E27FC236}">
                <a16:creationId xmlns:a16="http://schemas.microsoft.com/office/drawing/2014/main" id="{1772BBC1-FA68-438E-8566-2AE1B53B84C0}"/>
              </a:ext>
            </a:extLst>
          </p:cNvPr>
          <p:cNvSpPr/>
          <p:nvPr/>
        </p:nvSpPr>
        <p:spPr>
          <a:xfrm>
            <a:off x="1057058" y="1122542"/>
            <a:ext cx="5240735" cy="3416320"/>
          </a:xfrm>
          <a:prstGeom prst="rect">
            <a:avLst/>
          </a:prstGeom>
        </p:spPr>
        <p:txBody>
          <a:bodyPr wrap="square">
            <a:spAutoFit/>
          </a:bodyPr>
          <a:lstStyle/>
          <a:p>
            <a:pPr algn="just"/>
            <a:r>
              <a:rPr lang="es-ES" b="1" i="1" dirty="0">
                <a:latin typeface="Bookman Old Style" panose="02050604050505020204" pitchFamily="18" charset="0"/>
              </a:rPr>
              <a:t>Moodle es algo similar al sistema de enseñanza tradicional, consta de varias asignaturas (los cursos) estructuradas en temas que constan de varias actividades de aprendizaje. Además, como en toda</a:t>
            </a:r>
          </a:p>
          <a:p>
            <a:pPr algn="just"/>
            <a:r>
              <a:rPr lang="es-ES" b="1" i="1" dirty="0">
                <a:latin typeface="Bookman Old Style" panose="02050604050505020204" pitchFamily="18" charset="0"/>
              </a:rPr>
              <a:t>educación escolar, existen dos papeles básicos, el de profesor, creador del contenido del</a:t>
            </a:r>
          </a:p>
          <a:p>
            <a:pPr algn="just"/>
            <a:r>
              <a:rPr lang="es-ES" b="1" i="1" dirty="0">
                <a:latin typeface="Bookman Old Style" panose="02050604050505020204" pitchFamily="18" charset="0"/>
              </a:rPr>
              <a:t>curso, propulsor de las actividades, etc., y el de alumno, la persona que recibirá el</a:t>
            </a:r>
          </a:p>
          <a:p>
            <a:pPr algn="just"/>
            <a:r>
              <a:rPr lang="es-ES" b="1" i="1" dirty="0">
                <a:latin typeface="Bookman Old Style" panose="02050604050505020204" pitchFamily="18" charset="0"/>
              </a:rPr>
              <a:t>conocimiento, realizará las actividades propuestas y, finalmente, será evaluado.</a:t>
            </a:r>
          </a:p>
        </p:txBody>
      </p:sp>
    </p:spTree>
    <p:extLst>
      <p:ext uri="{BB962C8B-B14F-4D97-AF65-F5344CB8AC3E}">
        <p14:creationId xmlns:p14="http://schemas.microsoft.com/office/powerpoint/2010/main" val="82549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7BE49-EAC7-413D-95D0-47104679D3BD}"/>
              </a:ext>
            </a:extLst>
          </p:cNvPr>
          <p:cNvSpPr>
            <a:spLocks noGrp="1"/>
          </p:cNvSpPr>
          <p:nvPr>
            <p:ph type="title"/>
          </p:nvPr>
        </p:nvSpPr>
        <p:spPr>
          <a:xfrm>
            <a:off x="1454239" y="771278"/>
            <a:ext cx="8643154" cy="1318070"/>
          </a:xfrm>
        </p:spPr>
        <p:txBody>
          <a:bodyPr>
            <a:normAutofit/>
          </a:bodyPr>
          <a:lstStyle/>
          <a:p>
            <a:endParaRPr lang="es-ES" dirty="0"/>
          </a:p>
        </p:txBody>
      </p:sp>
      <p:sp>
        <p:nvSpPr>
          <p:cNvPr id="3" name="Marcador de texto 2">
            <a:extLst>
              <a:ext uri="{FF2B5EF4-FFF2-40B4-BE49-F238E27FC236}">
                <a16:creationId xmlns:a16="http://schemas.microsoft.com/office/drawing/2014/main" id="{71BE10D1-EDBE-47F3-BD95-79174F6054AC}"/>
              </a:ext>
            </a:extLst>
          </p:cNvPr>
          <p:cNvSpPr>
            <a:spLocks noGrp="1"/>
          </p:cNvSpPr>
          <p:nvPr>
            <p:ph type="body" idx="1"/>
          </p:nvPr>
        </p:nvSpPr>
        <p:spPr/>
        <p:txBody>
          <a:bodyPr/>
          <a:lstStyle/>
          <a:p>
            <a:r>
              <a:rPr lang="es-ES" dirty="0"/>
              <a:t>https://docs.moodle.org/all/es/19/Tutoriales_para_Estudiantes</a:t>
            </a:r>
          </a:p>
        </p:txBody>
      </p:sp>
    </p:spTree>
    <p:extLst>
      <p:ext uri="{BB962C8B-B14F-4D97-AF65-F5344CB8AC3E}">
        <p14:creationId xmlns:p14="http://schemas.microsoft.com/office/powerpoint/2010/main" val="125730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8473D-DCA6-497F-97A6-1F93C445D936}"/>
              </a:ext>
            </a:extLst>
          </p:cNvPr>
          <p:cNvSpPr>
            <a:spLocks noGrp="1"/>
          </p:cNvSpPr>
          <p:nvPr>
            <p:ph type="title"/>
          </p:nvPr>
        </p:nvSpPr>
        <p:spPr>
          <a:xfrm>
            <a:off x="1454239" y="850790"/>
            <a:ext cx="8643154" cy="2793290"/>
          </a:xfrm>
        </p:spPr>
        <p:style>
          <a:lnRef idx="2">
            <a:schemeClr val="accent1"/>
          </a:lnRef>
          <a:fillRef idx="1">
            <a:schemeClr val="lt1"/>
          </a:fillRef>
          <a:effectRef idx="0">
            <a:schemeClr val="accent1"/>
          </a:effectRef>
          <a:fontRef idx="minor">
            <a:schemeClr val="dk1"/>
          </a:fontRef>
        </p:style>
        <p:txBody>
          <a:bodyPr>
            <a:normAutofit/>
          </a:bodyPr>
          <a:lstStyle/>
          <a:p>
            <a:pPr algn="ctr"/>
            <a:r>
              <a:rPr lang="es-ES" dirty="0"/>
              <a:t>Curso de ampliación Moodle </a:t>
            </a:r>
            <a:br>
              <a:rPr lang="es-ES" dirty="0"/>
            </a:br>
            <a:br>
              <a:rPr lang="es-ES" dirty="0"/>
            </a:br>
            <a:r>
              <a:rPr lang="es-ES" dirty="0" err="1"/>
              <a:t>ies</a:t>
            </a:r>
            <a:r>
              <a:rPr lang="es-ES" dirty="0"/>
              <a:t> ramón y </a:t>
            </a:r>
            <a:r>
              <a:rPr lang="es-ES" dirty="0" err="1"/>
              <a:t>cajal</a:t>
            </a:r>
            <a:br>
              <a:rPr lang="es-ES" dirty="0"/>
            </a:br>
            <a:br>
              <a:rPr lang="es-ES" dirty="0"/>
            </a:br>
            <a:r>
              <a:rPr lang="es-ES" dirty="0"/>
              <a:t>maria luisa García Gómez</a:t>
            </a:r>
          </a:p>
        </p:txBody>
      </p:sp>
      <p:sp>
        <p:nvSpPr>
          <p:cNvPr id="3" name="Marcador de texto 2">
            <a:extLst>
              <a:ext uri="{FF2B5EF4-FFF2-40B4-BE49-F238E27FC236}">
                <a16:creationId xmlns:a16="http://schemas.microsoft.com/office/drawing/2014/main" id="{34E0EC60-1482-4E53-9D9A-1EED253EF386}"/>
              </a:ext>
            </a:extLst>
          </p:cNvPr>
          <p:cNvSpPr>
            <a:spLocks noGrp="1"/>
          </p:cNvSpPr>
          <p:nvPr>
            <p:ph type="body" idx="1"/>
          </p:nvPr>
        </p:nvSpPr>
        <p:spPr/>
        <p:txBody>
          <a:bodyPr/>
          <a:lstStyle/>
          <a:p>
            <a:endParaRPr lang="es-ES"/>
          </a:p>
        </p:txBody>
      </p:sp>
    </p:spTree>
    <p:extLst>
      <p:ext uri="{BB962C8B-B14F-4D97-AF65-F5344CB8AC3E}">
        <p14:creationId xmlns:p14="http://schemas.microsoft.com/office/powerpoint/2010/main" val="153052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ángulo 10">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 name="Rectángulo 12">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dirty="0"/>
          </a:p>
        </p:txBody>
      </p:sp>
      <p:sp>
        <p:nvSpPr>
          <p:cNvPr id="2" name="Título 1">
            <a:extLst>
              <a:ext uri="{FF2B5EF4-FFF2-40B4-BE49-F238E27FC236}">
                <a16:creationId xmlns:a16="http://schemas.microsoft.com/office/drawing/2014/main" id="{6CE38160-E23D-4F14-BD43-3E708B505C60}"/>
              </a:ext>
            </a:extLst>
          </p:cNvPr>
          <p:cNvSpPr>
            <a:spLocks noGrp="1"/>
          </p:cNvSpPr>
          <p:nvPr>
            <p:ph type="title"/>
          </p:nvPr>
        </p:nvSpPr>
        <p:spPr>
          <a:xfrm>
            <a:off x="486383" y="598171"/>
            <a:ext cx="4495354" cy="888652"/>
          </a:xfrm>
        </p:spPr>
        <p:txBody>
          <a:bodyPr rtlCol="0" anchor="t">
            <a:normAutofit/>
          </a:bodyPr>
          <a:lstStyle/>
          <a:p>
            <a:r>
              <a:rPr lang="es-ES" sz="2600" dirty="0"/>
              <a:t>ACCESO AL  AULA VIRTUAL</a:t>
            </a:r>
          </a:p>
        </p:txBody>
      </p:sp>
      <p:cxnSp>
        <p:nvCxnSpPr>
          <p:cNvPr id="27" name="Conector recto 14">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 name="Título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rtl="0"/>
            <a:endParaRPr lang="es-ES" dirty="0"/>
          </a:p>
        </p:txBody>
      </p:sp>
      <p:pic>
        <p:nvPicPr>
          <p:cNvPr id="29" name="Imagen 18">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30" name="Conector recto 20">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Marcador de posición de contenido 5" descr="Gráfico circular">
            <a:extLst>
              <a:ext uri="{FF2B5EF4-FFF2-40B4-BE49-F238E27FC236}">
                <a16:creationId xmlns:a16="http://schemas.microsoft.com/office/drawing/2014/main" id="{8F375D0B-4F30-4CE6-8189-5AD3F1D16FC4}"/>
              </a:ext>
            </a:extLst>
          </p:cNvPr>
          <p:cNvGraphicFramePr>
            <a:graphicFrameLocks noGrp="1"/>
          </p:cNvGraphicFramePr>
          <p:nvPr>
            <p:ph idx="1"/>
            <p:extLst>
              <p:ext uri="{D42A27DB-BD31-4B8C-83A1-F6EECF244321}">
                <p14:modId xmlns:p14="http://schemas.microsoft.com/office/powerpoint/2010/main" val="2286978725"/>
              </p:ext>
            </p:extLst>
          </p:nvPr>
        </p:nvGraphicFramePr>
        <p:xfrm>
          <a:off x="3803515" y="3855079"/>
          <a:ext cx="10658254" cy="4105941"/>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ángulo 2">
            <a:extLst>
              <a:ext uri="{FF2B5EF4-FFF2-40B4-BE49-F238E27FC236}">
                <a16:creationId xmlns:a16="http://schemas.microsoft.com/office/drawing/2014/main" id="{1A64A717-414A-4839-A679-902F851EE084}"/>
              </a:ext>
            </a:extLst>
          </p:cNvPr>
          <p:cNvSpPr/>
          <p:nvPr/>
        </p:nvSpPr>
        <p:spPr>
          <a:xfrm>
            <a:off x="1245140" y="1386286"/>
            <a:ext cx="10389141" cy="369332"/>
          </a:xfrm>
          <a:prstGeom prst="rect">
            <a:avLst/>
          </a:prstGeom>
        </p:spPr>
        <p:txBody>
          <a:bodyPr wrap="square">
            <a:spAutoFit/>
          </a:bodyPr>
          <a:lstStyle/>
          <a:p>
            <a:r>
              <a:rPr lang="es-ES" dirty="0"/>
              <a:t>1- ACCEDER  AL PORTAL DE EDUCACION JUNTA DE CASTILLA Y LEÓN</a:t>
            </a:r>
          </a:p>
        </p:txBody>
      </p:sp>
      <p:grpSp>
        <p:nvGrpSpPr>
          <p:cNvPr id="7" name="Grupo 6">
            <a:extLst>
              <a:ext uri="{FF2B5EF4-FFF2-40B4-BE49-F238E27FC236}">
                <a16:creationId xmlns:a16="http://schemas.microsoft.com/office/drawing/2014/main" id="{A4F2612B-AC79-486D-B65E-EF0F64C46AC2}"/>
              </a:ext>
            </a:extLst>
          </p:cNvPr>
          <p:cNvGrpSpPr/>
          <p:nvPr/>
        </p:nvGrpSpPr>
        <p:grpSpPr>
          <a:xfrm>
            <a:off x="1071137" y="1755619"/>
            <a:ext cx="10268483" cy="3679547"/>
            <a:chOff x="1071137" y="1755619"/>
            <a:chExt cx="10268483" cy="3679547"/>
          </a:xfrm>
        </p:grpSpPr>
        <p:pic>
          <p:nvPicPr>
            <p:cNvPr id="4" name="Imagen 3">
              <a:extLst>
                <a:ext uri="{FF2B5EF4-FFF2-40B4-BE49-F238E27FC236}">
                  <a16:creationId xmlns:a16="http://schemas.microsoft.com/office/drawing/2014/main" id="{601DE800-6B12-4046-861C-11E1433BBF8B}"/>
                </a:ext>
              </a:extLst>
            </p:cNvPr>
            <p:cNvPicPr>
              <a:picLocks noChangeAspect="1"/>
            </p:cNvPicPr>
            <p:nvPr/>
          </p:nvPicPr>
          <p:blipFill>
            <a:blip r:embed="rId5"/>
            <a:stretch>
              <a:fillRect/>
            </a:stretch>
          </p:blipFill>
          <p:spPr>
            <a:xfrm>
              <a:off x="1071137" y="2288271"/>
              <a:ext cx="10268483" cy="3146895"/>
            </a:xfrm>
            <a:prstGeom prst="rect">
              <a:avLst/>
            </a:prstGeom>
          </p:spPr>
        </p:pic>
        <p:sp>
          <p:nvSpPr>
            <p:cNvPr id="5" name="Flecha: hacia abajo 4">
              <a:extLst>
                <a:ext uri="{FF2B5EF4-FFF2-40B4-BE49-F238E27FC236}">
                  <a16:creationId xmlns:a16="http://schemas.microsoft.com/office/drawing/2014/main" id="{6FF02872-222F-4D10-ABC6-B723DD5B7199}"/>
                </a:ext>
              </a:extLst>
            </p:cNvPr>
            <p:cNvSpPr/>
            <p:nvPr/>
          </p:nvSpPr>
          <p:spPr>
            <a:xfrm>
              <a:off x="7470843" y="1755619"/>
              <a:ext cx="457200" cy="1551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7793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97512-568F-4AEF-ABF2-6ADE0C3A4DCB}"/>
              </a:ext>
            </a:extLst>
          </p:cNvPr>
          <p:cNvSpPr>
            <a:spLocks noGrp="1"/>
          </p:cNvSpPr>
          <p:nvPr>
            <p:ph type="title"/>
          </p:nvPr>
        </p:nvSpPr>
        <p:spPr/>
        <p:txBody>
          <a:bodyPr>
            <a:normAutofit fontScale="90000"/>
          </a:bodyPr>
          <a:lstStyle/>
          <a:p>
            <a:r>
              <a:rPr lang="es-ES" dirty="0"/>
              <a:t>2- Para poder </a:t>
            </a:r>
            <a:r>
              <a:rPr lang="es-ES" dirty="0" err="1"/>
              <a:t>autentificarTe</a:t>
            </a:r>
            <a:r>
              <a:rPr lang="es-ES" dirty="0"/>
              <a:t>, siempre deberás hacer clic en “Acceso privado”. aparecerá la siguiente pantalla:</a:t>
            </a:r>
          </a:p>
        </p:txBody>
      </p:sp>
      <p:sp>
        <p:nvSpPr>
          <p:cNvPr id="3" name="Marcador de contenido 2">
            <a:extLst>
              <a:ext uri="{FF2B5EF4-FFF2-40B4-BE49-F238E27FC236}">
                <a16:creationId xmlns:a16="http://schemas.microsoft.com/office/drawing/2014/main" id="{AF1C1B4A-26FE-44C7-A315-0456EABEEE0C}"/>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3A00A02D-9270-4636-BCB0-D9AB06D5FB87}"/>
              </a:ext>
            </a:extLst>
          </p:cNvPr>
          <p:cNvPicPr>
            <a:picLocks noChangeAspect="1"/>
          </p:cNvPicPr>
          <p:nvPr/>
        </p:nvPicPr>
        <p:blipFill>
          <a:blip r:embed="rId2"/>
          <a:stretch>
            <a:fillRect/>
          </a:stretch>
        </p:blipFill>
        <p:spPr>
          <a:xfrm rot="20858524">
            <a:off x="4383598" y="2015732"/>
            <a:ext cx="6671256" cy="4429328"/>
          </a:xfrm>
          <a:prstGeom prst="rect">
            <a:avLst/>
          </a:prstGeom>
          <a:ln>
            <a:noFill/>
          </a:ln>
          <a:effectLst>
            <a:softEdge rad="112500"/>
          </a:effectLst>
        </p:spPr>
      </p:pic>
    </p:spTree>
    <p:extLst>
      <p:ext uri="{BB962C8B-B14F-4D97-AF65-F5344CB8AC3E}">
        <p14:creationId xmlns:p14="http://schemas.microsoft.com/office/powerpoint/2010/main" val="334110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C477DB-4FAE-45A1-996C-401AF4949252}"/>
              </a:ext>
            </a:extLst>
          </p:cNvPr>
          <p:cNvSpPr>
            <a:spLocks noGrp="1"/>
          </p:cNvSpPr>
          <p:nvPr>
            <p:ph type="title"/>
          </p:nvPr>
        </p:nvSpPr>
        <p:spPr>
          <a:xfrm>
            <a:off x="5505855" y="804519"/>
            <a:ext cx="5548999" cy="1049235"/>
          </a:xfrm>
        </p:spPr>
        <p:txBody>
          <a:bodyPr/>
          <a:lstStyle/>
          <a:p>
            <a:r>
              <a:rPr lang="es-ES" dirty="0"/>
              <a:t>INSERTAR USUARIO Y CONTRASEÑA</a:t>
            </a:r>
          </a:p>
        </p:txBody>
      </p:sp>
      <p:pic>
        <p:nvPicPr>
          <p:cNvPr id="9" name="Marcador de contenido 8">
            <a:extLst>
              <a:ext uri="{FF2B5EF4-FFF2-40B4-BE49-F238E27FC236}">
                <a16:creationId xmlns:a16="http://schemas.microsoft.com/office/drawing/2014/main" id="{5A5A0667-96CB-4043-8C8E-C46491DB5A03}"/>
              </a:ext>
            </a:extLst>
          </p:cNvPr>
          <p:cNvPicPr>
            <a:picLocks noGrp="1" noChangeAspect="1"/>
          </p:cNvPicPr>
          <p:nvPr>
            <p:ph idx="1"/>
          </p:nvPr>
        </p:nvPicPr>
        <p:blipFill>
          <a:blip r:embed="rId2"/>
          <a:stretch>
            <a:fillRect/>
          </a:stretch>
        </p:blipFill>
        <p:spPr>
          <a:xfrm>
            <a:off x="5352164" y="4137991"/>
            <a:ext cx="5856379" cy="1732512"/>
          </a:xfrm>
          <a:prstGeom prst="rect">
            <a:avLst/>
          </a:prstGeom>
        </p:spPr>
      </p:pic>
      <p:grpSp>
        <p:nvGrpSpPr>
          <p:cNvPr id="8" name="Grupo 7">
            <a:extLst>
              <a:ext uri="{FF2B5EF4-FFF2-40B4-BE49-F238E27FC236}">
                <a16:creationId xmlns:a16="http://schemas.microsoft.com/office/drawing/2014/main" id="{A763F158-1480-4407-888B-833E4B4BA841}"/>
              </a:ext>
            </a:extLst>
          </p:cNvPr>
          <p:cNvGrpSpPr/>
          <p:nvPr/>
        </p:nvGrpSpPr>
        <p:grpSpPr>
          <a:xfrm>
            <a:off x="478324" y="432879"/>
            <a:ext cx="4920527" cy="4109937"/>
            <a:chOff x="478324" y="432879"/>
            <a:chExt cx="4920527" cy="4109937"/>
          </a:xfrm>
        </p:grpSpPr>
        <p:grpSp>
          <p:nvGrpSpPr>
            <p:cNvPr id="6" name="Grupo 5">
              <a:extLst>
                <a:ext uri="{FF2B5EF4-FFF2-40B4-BE49-F238E27FC236}">
                  <a16:creationId xmlns:a16="http://schemas.microsoft.com/office/drawing/2014/main" id="{DD93DDE3-48B1-49FA-A6A6-B418BF329805}"/>
                </a:ext>
              </a:extLst>
            </p:cNvPr>
            <p:cNvGrpSpPr/>
            <p:nvPr/>
          </p:nvGrpSpPr>
          <p:grpSpPr>
            <a:xfrm>
              <a:off x="478324" y="432879"/>
              <a:ext cx="4677335" cy="4109937"/>
              <a:chOff x="478325" y="432880"/>
              <a:chExt cx="4646006" cy="4103086"/>
            </a:xfrm>
          </p:grpSpPr>
          <p:pic>
            <p:nvPicPr>
              <p:cNvPr id="4" name="Imagen 3">
                <a:extLst>
                  <a:ext uri="{FF2B5EF4-FFF2-40B4-BE49-F238E27FC236}">
                    <a16:creationId xmlns:a16="http://schemas.microsoft.com/office/drawing/2014/main" id="{34E7EDCF-00B0-4ED3-8518-9715EFAB6B83}"/>
                  </a:ext>
                </a:extLst>
              </p:cNvPr>
              <p:cNvPicPr>
                <a:picLocks noChangeAspect="1"/>
              </p:cNvPicPr>
              <p:nvPr/>
            </p:nvPicPr>
            <p:blipFill>
              <a:blip r:embed="rId3"/>
              <a:stretch>
                <a:fillRect/>
              </a:stretch>
            </p:blipFill>
            <p:spPr>
              <a:xfrm>
                <a:off x="478325" y="432880"/>
                <a:ext cx="4646006" cy="4103086"/>
              </a:xfrm>
              <a:prstGeom prst="rect">
                <a:avLst/>
              </a:prstGeom>
              <a:ln>
                <a:solidFill>
                  <a:schemeClr val="accent2">
                    <a:lumMod val="75000"/>
                  </a:schemeClr>
                </a:solidFill>
              </a:ln>
            </p:spPr>
            <p:style>
              <a:lnRef idx="3">
                <a:schemeClr val="lt1"/>
              </a:lnRef>
              <a:fillRef idx="1">
                <a:schemeClr val="accent4"/>
              </a:fillRef>
              <a:effectRef idx="1">
                <a:schemeClr val="accent4"/>
              </a:effectRef>
              <a:fontRef idx="minor">
                <a:schemeClr val="lt1"/>
              </a:fontRef>
            </p:style>
          </p:pic>
          <p:sp>
            <p:nvSpPr>
              <p:cNvPr id="5" name="Rectángulo 4">
                <a:extLst>
                  <a:ext uri="{FF2B5EF4-FFF2-40B4-BE49-F238E27FC236}">
                    <a16:creationId xmlns:a16="http://schemas.microsoft.com/office/drawing/2014/main" id="{240CD36C-B7CE-41EB-BDFC-C442FDD0F456}"/>
                  </a:ext>
                </a:extLst>
              </p:cNvPr>
              <p:cNvSpPr/>
              <p:nvPr/>
            </p:nvSpPr>
            <p:spPr>
              <a:xfrm>
                <a:off x="1451579" y="2110902"/>
                <a:ext cx="707961" cy="204281"/>
              </a:xfrm>
              <a:prstGeom prst="rect">
                <a:avLst/>
              </a:prstGeom>
              <a:ln>
                <a:solidFill>
                  <a:schemeClr val="accent2">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grpSp>
        <p:sp>
          <p:nvSpPr>
            <p:cNvPr id="7" name="Flecha: hacia la izquierda 6">
              <a:extLst>
                <a:ext uri="{FF2B5EF4-FFF2-40B4-BE49-F238E27FC236}">
                  <a16:creationId xmlns:a16="http://schemas.microsoft.com/office/drawing/2014/main" id="{EDF0823B-783A-497A-96D5-E5805D40035E}"/>
                </a:ext>
              </a:extLst>
            </p:cNvPr>
            <p:cNvSpPr/>
            <p:nvPr/>
          </p:nvSpPr>
          <p:spPr>
            <a:xfrm rot="19997162">
              <a:off x="4552545" y="1284051"/>
              <a:ext cx="846306" cy="7316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51350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4B65A-AE98-4EBF-A1A0-392832D947A2}"/>
              </a:ext>
            </a:extLst>
          </p:cNvPr>
          <p:cNvSpPr>
            <a:spLocks noGrp="1"/>
          </p:cNvSpPr>
          <p:nvPr>
            <p:ph type="title"/>
          </p:nvPr>
        </p:nvSpPr>
        <p:spPr>
          <a:xfrm>
            <a:off x="369651" y="476655"/>
            <a:ext cx="10685203" cy="1377099"/>
          </a:xfrm>
        </p:spPr>
        <p:txBody>
          <a:bodyPr>
            <a:normAutofit fontScale="90000"/>
          </a:bodyPr>
          <a:lstStyle/>
          <a:p>
            <a:r>
              <a:rPr lang="es-ES" dirty="0"/>
              <a:t>En la ventana de tu "Zona de usuario", entre tus "Accesos personales", deberás pulsar sobre el banner de "Aula Virtual</a:t>
            </a:r>
          </a:p>
        </p:txBody>
      </p:sp>
      <p:sp>
        <p:nvSpPr>
          <p:cNvPr id="3" name="Marcador de contenido 2">
            <a:extLst>
              <a:ext uri="{FF2B5EF4-FFF2-40B4-BE49-F238E27FC236}">
                <a16:creationId xmlns:a16="http://schemas.microsoft.com/office/drawing/2014/main" id="{ED11ACF4-8C0F-4C6F-B9C6-9334013AD01C}"/>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3609B9B6-2277-4442-BE5E-C5C62F9375AE}"/>
              </a:ext>
            </a:extLst>
          </p:cNvPr>
          <p:cNvPicPr>
            <a:picLocks noChangeAspect="1"/>
          </p:cNvPicPr>
          <p:nvPr/>
        </p:nvPicPr>
        <p:blipFill>
          <a:blip r:embed="rId2"/>
          <a:stretch>
            <a:fillRect/>
          </a:stretch>
        </p:blipFill>
        <p:spPr>
          <a:xfrm>
            <a:off x="703231" y="2038349"/>
            <a:ext cx="8250269" cy="40151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5598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Rectángulo 44">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7" name="Imagen 46">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49" name="Conector recto 48">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77F5183C-A26A-4229-984A-7FCEB7EE2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3" name="Rectángulo 52">
            <a:extLst>
              <a:ext uri="{FF2B5EF4-FFF2-40B4-BE49-F238E27FC236}">
                <a16:creationId xmlns:a16="http://schemas.microsoft.com/office/drawing/2014/main" id="{35501695-D7FD-432D-AE9A-6A266331B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55" name="Conector recto 54">
            <a:extLst>
              <a:ext uri="{FF2B5EF4-FFF2-40B4-BE49-F238E27FC236}">
                <a16:creationId xmlns:a16="http://schemas.microsoft.com/office/drawing/2014/main" id="{25B6D770-CDC7-4A13-AD18-72AC72FC86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9416" y="1847088"/>
            <a:ext cx="286482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0EA25782-BD92-45C9-A8FE-5E3488DF3DA3}"/>
              </a:ext>
            </a:extLst>
          </p:cNvPr>
          <p:cNvSpPr>
            <a:spLocks noGrp="1"/>
          </p:cNvSpPr>
          <p:nvPr>
            <p:ph type="title"/>
          </p:nvPr>
        </p:nvSpPr>
        <p:spPr>
          <a:xfrm>
            <a:off x="8644704" y="1193614"/>
            <a:ext cx="2890346" cy="660141"/>
          </a:xfrm>
        </p:spPr>
        <p:txBody>
          <a:bodyPr vert="horz" lIns="91440" tIns="45720" rIns="91440" bIns="45720" rtlCol="0" anchor="t">
            <a:noAutofit/>
          </a:bodyPr>
          <a:lstStyle/>
          <a:p>
            <a:pPr algn="ctr" rtl="0"/>
            <a:r>
              <a:rPr lang="es-ES" sz="2300" dirty="0"/>
              <a:t>TU PERFIL</a:t>
            </a:r>
          </a:p>
        </p:txBody>
      </p:sp>
      <p:sp>
        <p:nvSpPr>
          <p:cNvPr id="57" name="Rectángulo 56">
            <a:extLst>
              <a:ext uri="{FF2B5EF4-FFF2-40B4-BE49-F238E27FC236}">
                <a16:creationId xmlns:a16="http://schemas.microsoft.com/office/drawing/2014/main" id="{6CF09C69-F194-46EC-955F-428636BCB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dirty="0"/>
          </a:p>
        </p:txBody>
      </p:sp>
      <p:grpSp>
        <p:nvGrpSpPr>
          <p:cNvPr id="59" name="Grupo 58">
            <a:extLst>
              <a:ext uri="{FF2B5EF4-FFF2-40B4-BE49-F238E27FC236}">
                <a16:creationId xmlns:a16="http://schemas.microsoft.com/office/drawing/2014/main" id="{DB9FB08E-2EF9-40D3-8108-A537D2413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60" name="Rectángulo 59">
              <a:extLst>
                <a:ext uri="{FF2B5EF4-FFF2-40B4-BE49-F238E27FC236}">
                  <a16:creationId xmlns:a16="http://schemas.microsoft.com/office/drawing/2014/main" id="{9B20C890-1633-477A-9E9A-CDF73E9D0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dirty="0"/>
            </a:p>
          </p:txBody>
        </p:sp>
        <p:sp>
          <p:nvSpPr>
            <p:cNvPr id="61" name="Rectángulo 60">
              <a:extLst>
                <a:ext uri="{FF2B5EF4-FFF2-40B4-BE49-F238E27FC236}">
                  <a16:creationId xmlns:a16="http://schemas.microsoft.com/office/drawing/2014/main" id="{4EB4D734-DD7E-44DF-B573-33D82BEA7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dirty="0"/>
            </a:p>
          </p:txBody>
        </p:sp>
      </p:grpSp>
      <p:sp>
        <p:nvSpPr>
          <p:cNvPr id="63" name="Rectángulo 62">
            <a:extLst>
              <a:ext uri="{FF2B5EF4-FFF2-40B4-BE49-F238E27FC236}">
                <a16:creationId xmlns:a16="http://schemas.microsoft.com/office/drawing/2014/main" id="{CEC07C7E-F170-4240-91B9-54A1151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497" y="977099"/>
            <a:ext cx="6597725"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8" name="Marcador de posición de contenido 7" descr="mujer pintando algo">
            <a:extLst>
              <a:ext uri="{FF2B5EF4-FFF2-40B4-BE49-F238E27FC236}">
                <a16:creationId xmlns:a16="http://schemas.microsoft.com/office/drawing/2014/main" id="{AA8CCEA2-1D47-4C6E-8F1A-DF6776261677}"/>
              </a:ext>
            </a:extLst>
          </p:cNvPr>
          <p:cNvPicPr>
            <a:picLocks noGrp="1" noChangeAspect="1"/>
          </p:cNvPicPr>
          <p:nvPr>
            <p:ph sz="half" idx="2"/>
          </p:nvPr>
        </p:nvPicPr>
        <p:blipFill rotWithShape="1">
          <a:blip r:embed="rId4">
            <a:extLst>
              <a:ext uri="{28A0092B-C50C-407E-A947-70E740481C1C}">
                <a14:useLocalDpi xmlns:a14="http://schemas.microsoft.com/office/drawing/2010/main"/>
              </a:ext>
            </a:extLst>
          </a:blip>
          <a:srcRect b="-216"/>
          <a:stretch/>
        </p:blipFill>
        <p:spPr>
          <a:xfrm>
            <a:off x="939144" y="3384394"/>
            <a:ext cx="1976571" cy="3857960"/>
          </a:xfrm>
          <a:prstGeom prst="rect">
            <a:avLst/>
          </a:prstGeom>
        </p:spPr>
      </p:pic>
      <p:pic>
        <p:nvPicPr>
          <p:cNvPr id="12" name="Imagen 11" descr="persona pintando un trozo de madera">
            <a:extLst>
              <a:ext uri="{FF2B5EF4-FFF2-40B4-BE49-F238E27FC236}">
                <a16:creationId xmlns:a16="http://schemas.microsoft.com/office/drawing/2014/main" id="{7E0C2275-E98C-4736-910D-F2125105367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621238" y="3482211"/>
            <a:ext cx="1977163" cy="3857960"/>
          </a:xfrm>
          <a:prstGeom prst="rect">
            <a:avLst/>
          </a:prstGeom>
        </p:spPr>
      </p:pic>
      <p:pic>
        <p:nvPicPr>
          <p:cNvPr id="15" name="Marcador de posición de contenido 5" descr="primer plano de persona tocando el violín">
            <a:extLst>
              <a:ext uri="{FF2B5EF4-FFF2-40B4-BE49-F238E27FC236}">
                <a16:creationId xmlns:a16="http://schemas.microsoft.com/office/drawing/2014/main" id="{6B386570-4C5D-43DA-A96D-ACE5BF8D5D7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893137" y="3443130"/>
            <a:ext cx="1980590" cy="3855305"/>
          </a:xfrm>
          <a:prstGeom prst="rect">
            <a:avLst/>
          </a:prstGeom>
        </p:spPr>
      </p:pic>
      <p:pic>
        <p:nvPicPr>
          <p:cNvPr id="65" name="Imagen 64">
            <a:extLst>
              <a:ext uri="{FF2B5EF4-FFF2-40B4-BE49-F238E27FC236}">
                <a16:creationId xmlns:a16="http://schemas.microsoft.com/office/drawing/2014/main" id="{CA411B73-A3AF-4112-BD03-A802BE71E7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67" name="Conector recto 66">
            <a:extLst>
              <a:ext uri="{FF2B5EF4-FFF2-40B4-BE49-F238E27FC236}">
                <a16:creationId xmlns:a16="http://schemas.microsoft.com/office/drawing/2014/main" id="{61302B36-F42E-49AB-A724-F90B87DF0A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6" name="Marcador de contenido 15" descr="Gráfico de SmartArt">
            <a:extLst>
              <a:ext uri="{FF2B5EF4-FFF2-40B4-BE49-F238E27FC236}">
                <a16:creationId xmlns:a16="http://schemas.microsoft.com/office/drawing/2014/main" id="{FEA7B78A-50D7-496B-9036-6921CE791D9E}"/>
              </a:ext>
            </a:extLst>
          </p:cNvPr>
          <p:cNvGraphicFramePr>
            <a:graphicFrameLocks noGrp="1"/>
          </p:cNvGraphicFramePr>
          <p:nvPr>
            <p:ph sz="half" idx="1"/>
            <p:extLst>
              <p:ext uri="{D42A27DB-BD31-4B8C-83A1-F6EECF244321}">
                <p14:modId xmlns:p14="http://schemas.microsoft.com/office/powerpoint/2010/main" val="3286657015"/>
              </p:ext>
            </p:extLst>
          </p:nvPr>
        </p:nvGraphicFramePr>
        <p:xfrm>
          <a:off x="8669416" y="1855093"/>
          <a:ext cx="2864820" cy="32875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ángulo 2">
            <a:extLst>
              <a:ext uri="{FF2B5EF4-FFF2-40B4-BE49-F238E27FC236}">
                <a16:creationId xmlns:a16="http://schemas.microsoft.com/office/drawing/2014/main" id="{8661F2B2-32A9-4CC7-8C0B-381BC10BC949}"/>
              </a:ext>
            </a:extLst>
          </p:cNvPr>
          <p:cNvSpPr/>
          <p:nvPr/>
        </p:nvSpPr>
        <p:spPr>
          <a:xfrm>
            <a:off x="981078" y="872336"/>
            <a:ext cx="6597725" cy="2031325"/>
          </a:xfrm>
          <a:prstGeom prst="rect">
            <a:avLst/>
          </a:prstGeom>
        </p:spPr>
        <p:txBody>
          <a:bodyPr wrap="square">
            <a:spAutoFit/>
          </a:bodyPr>
          <a:lstStyle/>
          <a:p>
            <a:r>
              <a:rPr lang="es-ES" dirty="0"/>
              <a:t>TIENES ACCESO A TU PERFIL DESDE EL MENÚ DEL USUARIO EN EL EXTREMO SUPERIOR DERECHO. </a:t>
            </a:r>
          </a:p>
          <a:p>
            <a:r>
              <a:rPr lang="es-ES" dirty="0"/>
              <a:t>ALLÍ VERÁS TU NOMBRE Y UNA FLECHA. HAGA CLICK ALLÍ PARA ABRIR EL MENÚ , AL HACER CLICK EN EL ENLACE HACIA TU PERFIL TE MOSTRARÁ OTRAS OPCIONES, TALES COMO LA LISTA DE CURSOS,  Y UN ENLACE PARA EDITAR TU PROPIO PERFIL</a:t>
            </a:r>
          </a:p>
        </p:txBody>
      </p:sp>
    </p:spTree>
    <p:extLst>
      <p:ext uri="{BB962C8B-B14F-4D97-AF65-F5344CB8AC3E}">
        <p14:creationId xmlns:p14="http://schemas.microsoft.com/office/powerpoint/2010/main" val="301962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80AF8-DC59-4A51-AB40-F0E145F79F97}"/>
              </a:ext>
            </a:extLst>
          </p:cNvPr>
          <p:cNvSpPr>
            <a:spLocks noGrp="1"/>
          </p:cNvSpPr>
          <p:nvPr>
            <p:ph type="title"/>
          </p:nvPr>
        </p:nvSpPr>
        <p:spPr>
          <a:xfrm>
            <a:off x="9501809" y="190831"/>
            <a:ext cx="2690191" cy="1001865"/>
          </a:xfrm>
        </p:spPr>
        <p:txBody>
          <a:bodyPr>
            <a:normAutofit fontScale="90000"/>
          </a:bodyPr>
          <a:lstStyle/>
          <a:p>
            <a:r>
              <a:rPr lang="es-ES" dirty="0"/>
              <a:t>NAVEGACION POR EL SITIO</a:t>
            </a:r>
          </a:p>
        </p:txBody>
      </p:sp>
      <p:sp>
        <p:nvSpPr>
          <p:cNvPr id="3" name="Marcador de contenido 2">
            <a:extLst>
              <a:ext uri="{FF2B5EF4-FFF2-40B4-BE49-F238E27FC236}">
                <a16:creationId xmlns:a16="http://schemas.microsoft.com/office/drawing/2014/main" id="{6727A55A-3783-4B85-8912-FFF1CD3EF9C4}"/>
              </a:ext>
            </a:extLst>
          </p:cNvPr>
          <p:cNvSpPr>
            <a:spLocks noGrp="1"/>
          </p:cNvSpPr>
          <p:nvPr>
            <p:ph sz="half" idx="1"/>
          </p:nvPr>
        </p:nvSpPr>
        <p:spPr>
          <a:xfrm>
            <a:off x="3124863" y="0"/>
            <a:ext cx="5440476" cy="1001865"/>
          </a:xfrm>
        </p:spPr>
        <p:txBody>
          <a:bodyPr/>
          <a:lstStyle/>
          <a:p>
            <a:r>
              <a:rPr lang="es-ES" dirty="0"/>
              <a:t>La página de trabajo de la plataforma se divide en tres grandes áreas:</a:t>
            </a:r>
          </a:p>
        </p:txBody>
      </p:sp>
      <p:sp>
        <p:nvSpPr>
          <p:cNvPr id="4" name="Marcador de contenido 3">
            <a:extLst>
              <a:ext uri="{FF2B5EF4-FFF2-40B4-BE49-F238E27FC236}">
                <a16:creationId xmlns:a16="http://schemas.microsoft.com/office/drawing/2014/main" id="{0B0DFEFA-382C-4899-B6ED-E6315FA379A3}"/>
              </a:ext>
            </a:extLst>
          </p:cNvPr>
          <p:cNvSpPr>
            <a:spLocks noGrp="1"/>
          </p:cNvSpPr>
          <p:nvPr>
            <p:ph sz="half" idx="2"/>
          </p:nvPr>
        </p:nvSpPr>
        <p:spPr/>
        <p:txBody>
          <a:bodyPr/>
          <a:lstStyle/>
          <a:p>
            <a:endParaRPr lang="es-ES"/>
          </a:p>
        </p:txBody>
      </p:sp>
      <p:pic>
        <p:nvPicPr>
          <p:cNvPr id="5" name="Imagen 4">
            <a:extLst>
              <a:ext uri="{FF2B5EF4-FFF2-40B4-BE49-F238E27FC236}">
                <a16:creationId xmlns:a16="http://schemas.microsoft.com/office/drawing/2014/main" id="{6B0F6229-66E6-4A1D-96E4-ACFE51FC6754}"/>
              </a:ext>
            </a:extLst>
          </p:cNvPr>
          <p:cNvPicPr>
            <a:picLocks noChangeAspect="1"/>
          </p:cNvPicPr>
          <p:nvPr/>
        </p:nvPicPr>
        <p:blipFill rotWithShape="1">
          <a:blip r:embed="rId2"/>
          <a:srcRect t="3594" b="6550"/>
          <a:stretch/>
        </p:blipFill>
        <p:spPr>
          <a:xfrm>
            <a:off x="2938394" y="1011951"/>
            <a:ext cx="8935554" cy="4516340"/>
          </a:xfrm>
          <a:prstGeom prst="rect">
            <a:avLst/>
          </a:prstGeom>
        </p:spPr>
      </p:pic>
      <p:sp>
        <p:nvSpPr>
          <p:cNvPr id="6" name="CuadroTexto 5">
            <a:extLst>
              <a:ext uri="{FF2B5EF4-FFF2-40B4-BE49-F238E27FC236}">
                <a16:creationId xmlns:a16="http://schemas.microsoft.com/office/drawing/2014/main" id="{EB53AED6-3617-435A-A182-5F71D8C8921C}"/>
              </a:ext>
            </a:extLst>
          </p:cNvPr>
          <p:cNvSpPr txBox="1"/>
          <p:nvPr/>
        </p:nvSpPr>
        <p:spPr>
          <a:xfrm>
            <a:off x="159027" y="166783"/>
            <a:ext cx="2639833" cy="6186309"/>
          </a:xfrm>
          <a:prstGeom prst="rect">
            <a:avLst/>
          </a:prstGeom>
          <a:solidFill>
            <a:schemeClr val="bg1"/>
          </a:solidFill>
        </p:spPr>
        <p:txBody>
          <a:bodyPr wrap="square" rtlCol="0">
            <a:spAutoFit/>
          </a:bodyPr>
          <a:lstStyle/>
          <a:p>
            <a:r>
              <a:rPr lang="es-ES" dirty="0"/>
              <a:t>La columna izquierda contiene varios apartados:</a:t>
            </a:r>
          </a:p>
          <a:p>
            <a:r>
              <a:rPr lang="es-ES" dirty="0"/>
              <a:t></a:t>
            </a:r>
            <a:r>
              <a:rPr lang="es-ES" b="1" dirty="0">
                <a:solidFill>
                  <a:schemeClr val="accent2">
                    <a:lumMod val="75000"/>
                  </a:schemeClr>
                </a:solidFill>
              </a:rPr>
              <a:t> Participantes. </a:t>
            </a:r>
            <a:r>
              <a:rPr lang="es-ES" dirty="0"/>
              <a:t>Desde aquí podrá ver el resto de alumnos que están matriculados en el módulo.</a:t>
            </a:r>
          </a:p>
          <a:p>
            <a:r>
              <a:rPr lang="es-ES" dirty="0"/>
              <a:t> </a:t>
            </a:r>
            <a:r>
              <a:rPr lang="es-ES" b="1" dirty="0">
                <a:solidFill>
                  <a:schemeClr val="accent2">
                    <a:lumMod val="75000"/>
                  </a:schemeClr>
                </a:solidFill>
              </a:rPr>
              <a:t>Insignias y competencias. </a:t>
            </a:r>
          </a:p>
          <a:p>
            <a:r>
              <a:rPr lang="es-ES" dirty="0">
                <a:solidFill>
                  <a:schemeClr val="accent2">
                    <a:lumMod val="75000"/>
                  </a:schemeClr>
                </a:solidFill>
              </a:rPr>
              <a:t> </a:t>
            </a:r>
            <a:r>
              <a:rPr lang="es-ES" b="1" dirty="0">
                <a:solidFill>
                  <a:schemeClr val="accent2">
                    <a:lumMod val="75000"/>
                  </a:schemeClr>
                </a:solidFill>
              </a:rPr>
              <a:t>Calificaciones. </a:t>
            </a:r>
          </a:p>
          <a:p>
            <a:r>
              <a:rPr lang="es-ES" b="1" dirty="0">
                <a:solidFill>
                  <a:schemeClr val="accent2">
                    <a:lumMod val="75000"/>
                  </a:schemeClr>
                </a:solidFill>
              </a:rPr>
              <a:t> Área personal. </a:t>
            </a:r>
            <a:r>
              <a:rPr lang="es-ES" dirty="0"/>
              <a:t>Le aparecerá una vista general de los módulos en los que está matriculado/a actualmente.</a:t>
            </a:r>
          </a:p>
          <a:p>
            <a:r>
              <a:rPr lang="es-ES" dirty="0"/>
              <a:t> </a:t>
            </a:r>
            <a:r>
              <a:rPr lang="es-ES" b="1" dirty="0">
                <a:solidFill>
                  <a:schemeClr val="accent2">
                    <a:lumMod val="75000"/>
                  </a:schemeClr>
                </a:solidFill>
              </a:rPr>
              <a:t>Calendario. </a:t>
            </a:r>
            <a:r>
              <a:rPr lang="es-ES" dirty="0"/>
              <a:t>En el cual aparecerán los principales eventos.</a:t>
            </a:r>
          </a:p>
          <a:p>
            <a:r>
              <a:rPr lang="es-ES" b="1" dirty="0">
                <a:solidFill>
                  <a:schemeClr val="accent2">
                    <a:lumMod val="75000"/>
                  </a:schemeClr>
                </a:solidFill>
              </a:rPr>
              <a:t> Mis cursos. </a:t>
            </a:r>
            <a:r>
              <a:rPr lang="es-ES" dirty="0"/>
              <a:t>Se visualizarán los módulos en los que está matriculado</a:t>
            </a:r>
          </a:p>
        </p:txBody>
      </p:sp>
      <p:sp>
        <p:nvSpPr>
          <p:cNvPr id="7" name="CuadroTexto 6">
            <a:extLst>
              <a:ext uri="{FF2B5EF4-FFF2-40B4-BE49-F238E27FC236}">
                <a16:creationId xmlns:a16="http://schemas.microsoft.com/office/drawing/2014/main" id="{2D5ECFB3-19B8-481E-866B-9B17BCE09F12}"/>
              </a:ext>
            </a:extLst>
          </p:cNvPr>
          <p:cNvSpPr txBox="1"/>
          <p:nvPr/>
        </p:nvSpPr>
        <p:spPr>
          <a:xfrm>
            <a:off x="3260035" y="5796501"/>
            <a:ext cx="7704814" cy="923330"/>
          </a:xfrm>
          <a:prstGeom prst="rect">
            <a:avLst/>
          </a:prstGeom>
          <a:solidFill>
            <a:schemeClr val="bg1"/>
          </a:solidFill>
        </p:spPr>
        <p:txBody>
          <a:bodyPr wrap="square" rtlCol="0">
            <a:spAutoFit/>
          </a:bodyPr>
          <a:lstStyle/>
          <a:p>
            <a:r>
              <a:rPr lang="es-ES" dirty="0"/>
              <a:t>La columna central contiene los bloques de materiales y actividades del curso. Esta organizado en forma de enlaces a cada uno de los recursos y actividades de cada uno de los módulos del curso.</a:t>
            </a:r>
          </a:p>
        </p:txBody>
      </p:sp>
      <p:sp>
        <p:nvSpPr>
          <p:cNvPr id="8" name="CuadroTexto 7">
            <a:extLst>
              <a:ext uri="{FF2B5EF4-FFF2-40B4-BE49-F238E27FC236}">
                <a16:creationId xmlns:a16="http://schemas.microsoft.com/office/drawing/2014/main" id="{5E00851E-EC2B-4B87-B460-44165BB3F868}"/>
              </a:ext>
            </a:extLst>
          </p:cNvPr>
          <p:cNvSpPr txBox="1"/>
          <p:nvPr/>
        </p:nvSpPr>
        <p:spPr>
          <a:xfrm>
            <a:off x="8253454" y="1202782"/>
            <a:ext cx="1757238" cy="4524315"/>
          </a:xfrm>
          <a:prstGeom prst="rect">
            <a:avLst/>
          </a:prstGeom>
          <a:solidFill>
            <a:schemeClr val="bg1"/>
          </a:solidFill>
        </p:spPr>
        <p:txBody>
          <a:bodyPr wrap="square" rtlCol="0">
            <a:spAutoFit/>
          </a:bodyPr>
          <a:lstStyle/>
          <a:p>
            <a:r>
              <a:rPr lang="es-ES" dirty="0"/>
              <a:t>La columna derecha   Eventos próximos. Se visualizarán aquellos eventos programados en el calendario del curso.</a:t>
            </a:r>
          </a:p>
          <a:p>
            <a:r>
              <a:rPr lang="es-ES" dirty="0"/>
              <a:t> Actividad reciente. Aparecerán las últimas tareas realizadas por los usuarios del curso</a:t>
            </a:r>
          </a:p>
        </p:txBody>
      </p:sp>
    </p:spTree>
    <p:extLst>
      <p:ext uri="{BB962C8B-B14F-4D97-AF65-F5344CB8AC3E}">
        <p14:creationId xmlns:p14="http://schemas.microsoft.com/office/powerpoint/2010/main" val="321775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0" name="Rectángulo 7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2" name="Imagen 8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84" name="Conector recto 8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Imagen 4" descr="Escaleras blancas">
            <a:extLst>
              <a:ext uri="{FF2B5EF4-FFF2-40B4-BE49-F238E27FC236}">
                <a16:creationId xmlns:a16="http://schemas.microsoft.com/office/drawing/2014/main" id="{BDEE4019-56F2-459C-B15D-76C0CDC216FA}"/>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flipH="1">
            <a:off x="-95111" y="11440"/>
            <a:ext cx="12191695" cy="6857990"/>
          </a:xfrm>
          <a:prstGeom prst="rect">
            <a:avLst/>
          </a:prstGeom>
          <a:solidFill>
            <a:schemeClr val="bg2">
              <a:lumMod val="90000"/>
            </a:schemeClr>
          </a:solidFill>
        </p:spPr>
      </p:pic>
      <p:sp>
        <p:nvSpPr>
          <p:cNvPr id="88" name="Rectángulo 87">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a:p>
        </p:txBody>
      </p:sp>
      <p:sp>
        <p:nvSpPr>
          <p:cNvPr id="2" name="Título 1">
            <a:extLst>
              <a:ext uri="{FF2B5EF4-FFF2-40B4-BE49-F238E27FC236}">
                <a16:creationId xmlns:a16="http://schemas.microsoft.com/office/drawing/2014/main" id="{E734342C-2173-4B23-9C3C-2950C6A3983D}"/>
              </a:ext>
            </a:extLst>
          </p:cNvPr>
          <p:cNvSpPr>
            <a:spLocks noGrp="1"/>
          </p:cNvSpPr>
          <p:nvPr>
            <p:ph type="title"/>
          </p:nvPr>
        </p:nvSpPr>
        <p:spPr>
          <a:xfrm>
            <a:off x="405517" y="206735"/>
            <a:ext cx="10492494" cy="1237828"/>
          </a:xfrm>
          <a:solidFill>
            <a:schemeClr val="accent2">
              <a:lumMod val="75000"/>
            </a:schemeClr>
          </a:solidFill>
        </p:spPr>
        <p:txBody>
          <a:bodyPr vert="horz" lIns="91440" tIns="45720" rIns="91440" bIns="0" rtlCol="0" anchor="b">
            <a:normAutofit/>
          </a:bodyPr>
          <a:lstStyle/>
          <a:p>
            <a:pPr rtl="0"/>
            <a:r>
              <a:rPr lang="es-ES" sz="4100" dirty="0">
                <a:solidFill>
                  <a:srgbClr val="FFFFFE"/>
                </a:solidFill>
              </a:rPr>
              <a:t>NUESTRO CURSO</a:t>
            </a:r>
          </a:p>
        </p:txBody>
      </p:sp>
      <p:cxnSp>
        <p:nvCxnSpPr>
          <p:cNvPr id="90" name="Conector recto 89">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Marcador de texto 5">
            <a:extLst>
              <a:ext uri="{FF2B5EF4-FFF2-40B4-BE49-F238E27FC236}">
                <a16:creationId xmlns:a16="http://schemas.microsoft.com/office/drawing/2014/main" id="{4C5214B0-CD62-41B9-920E-FC9AF5AB9F49}"/>
              </a:ext>
            </a:extLst>
          </p:cNvPr>
          <p:cNvSpPr>
            <a:spLocks noGrp="1"/>
          </p:cNvSpPr>
          <p:nvPr>
            <p:ph type="body" idx="1"/>
          </p:nvPr>
        </p:nvSpPr>
        <p:spPr/>
        <p:txBody>
          <a:bodyPr/>
          <a:lstStyle/>
          <a:p>
            <a:endParaRPr lang="es-ES"/>
          </a:p>
        </p:txBody>
      </p:sp>
      <p:pic>
        <p:nvPicPr>
          <p:cNvPr id="7" name="Imagen 6">
            <a:extLst>
              <a:ext uri="{FF2B5EF4-FFF2-40B4-BE49-F238E27FC236}">
                <a16:creationId xmlns:a16="http://schemas.microsoft.com/office/drawing/2014/main" id="{7D7AE036-8CCA-4C8A-B885-159F3A9F8B6A}"/>
              </a:ext>
            </a:extLst>
          </p:cNvPr>
          <p:cNvPicPr>
            <a:picLocks noChangeAspect="1"/>
          </p:cNvPicPr>
          <p:nvPr/>
        </p:nvPicPr>
        <p:blipFill rotWithShape="1">
          <a:blip r:embed="rId5"/>
          <a:srcRect t="3015" b="5043"/>
          <a:stretch/>
        </p:blipFill>
        <p:spPr>
          <a:xfrm>
            <a:off x="349858" y="1481070"/>
            <a:ext cx="10021294" cy="5182752"/>
          </a:xfrm>
          <a:prstGeom prst="rect">
            <a:avLst/>
          </a:prstGeom>
        </p:spPr>
      </p:pic>
    </p:spTree>
    <p:extLst>
      <p:ext uri="{BB962C8B-B14F-4D97-AF65-F5344CB8AC3E}">
        <p14:creationId xmlns:p14="http://schemas.microsoft.com/office/powerpoint/2010/main" val="317983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Office_29751649_TF55834886" id="{DC4F97BC-8652-4FC4-93E7-957621C1C5E7}" vid="{D7FC95BD-D63E-497F-AE2F-C3CB53AE1DD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F9EC99-89FF-486C-9E02-31E13FD72E16}">
  <ds:schemaRefs>
    <ds:schemaRef ds:uri="http://schemas.microsoft.com/sharepoint/v3/contenttype/forms"/>
  </ds:schemaRefs>
</ds:datastoreItem>
</file>

<file path=customXml/itemProps2.xml><?xml version="1.0" encoding="utf-8"?>
<ds:datastoreItem xmlns:ds="http://schemas.openxmlformats.org/officeDocument/2006/customXml" ds:itemID="{0DAABB37-1599-4AE8-818C-82E84CA93DF4}">
  <ds:schemaRefs>
    <ds:schemaRef ds:uri="http://schemas.microsoft.com/office/2006/documentManagement/types"/>
    <ds:schemaRef ds:uri="16c05727-aa75-4e4a-9b5f-8a80a1165891"/>
    <ds:schemaRef ds:uri="http://purl.org/dc/terms/"/>
    <ds:schemaRef ds:uri="http://purl.org/dc/dcmitype/"/>
    <ds:schemaRef ds:uri="http://www.w3.org/XML/1998/namespace"/>
    <ds:schemaRef ds:uri="71af3243-3dd4-4a8d-8c0d-dd76da1f02a5"/>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96CF9D2-F3E0-450F-B184-8D2A0EB8B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{55EDAB8D-E44B-4ED6-9FAE-ABA79E0AE3BC}tf55834886</Template>
  <TotalTime>0</TotalTime>
  <Words>576</Words>
  <Application>Microsoft Office PowerPoint</Application>
  <PresentationFormat>Panorámica</PresentationFormat>
  <Paragraphs>50</Paragraphs>
  <Slides>21</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Bookman Old Style</vt:lpstr>
      <vt:lpstr>Calibri</vt:lpstr>
      <vt:lpstr>Gill Sans MT</vt:lpstr>
      <vt:lpstr>Galería</vt:lpstr>
      <vt:lpstr>AULA VIRTUAL IES RAMÓN Y CAJAL </vt:lpstr>
      <vt:lpstr>QUÉ ES EL AULA VIRTUAL ?</vt:lpstr>
      <vt:lpstr>ACCESO AL  AULA VIRTUAL</vt:lpstr>
      <vt:lpstr>2- Para poder autentificarTe, siempre deberás hacer clic en “Acceso privado”. aparecerá la siguiente pantalla:</vt:lpstr>
      <vt:lpstr>INSERTAR USUARIO Y CONTRASEÑA</vt:lpstr>
      <vt:lpstr>En la ventana de tu "Zona de usuario", entre tus "Accesos personales", deberás pulsar sobre el banner de "Aula Virtual</vt:lpstr>
      <vt:lpstr>TU PERFIL</vt:lpstr>
      <vt:lpstr>NAVEGACION POR EL SITIO</vt:lpstr>
      <vt:lpstr>NUESTRO CURSO</vt:lpstr>
      <vt:lpstr>SE HAN CREADO GRUPOS ENTRE LOS PARTICIPANTES</vt:lpstr>
      <vt:lpstr>EN EL TEMA 6 SE HAN CREADO LOS SIGUIENTES RECURSOS</vt:lpstr>
      <vt:lpstr>EN EL TEMA 7 SE HAN CREADO LOS SIGUIENTES RECURSOS</vt:lpstr>
      <vt:lpstr>AL HACER CLIC EN LAS DISTINTAS ATIVIDADES TENDRAS ACCESO A ELLAS</vt:lpstr>
      <vt:lpstr>Presentación de PowerPoint</vt:lpstr>
      <vt:lpstr>Presentación de PowerPoint</vt:lpstr>
      <vt:lpstr>Presentación de PowerPoint</vt:lpstr>
      <vt:lpstr>Presentación de PowerPoint</vt:lpstr>
      <vt:lpstr>Consultas </vt:lpstr>
      <vt:lpstr>Actividades realizadas en Moodle para mis  alumnado en otros cursos</vt:lpstr>
      <vt:lpstr>Presentación de PowerPoint</vt:lpstr>
      <vt:lpstr>Curso de ampliación Moodle   ies ramón y cajal  maria luisa García Gómez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2020-02-15T16:03:29Z</dcterms:created>
  <dcterms:modified xsi:type="dcterms:W3CDTF">2020-05-14T20:46:46Z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