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86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A5FA"/>
    <a:srgbClr val="0F266C"/>
    <a:srgbClr val="3A7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FBABDC-0B87-2944-878C-CE3DDA548D96}" v="64" dt="2022-01-31T23:15:00.0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1" autoAdjust="0"/>
    <p:restoredTop sz="94677" autoAdjust="0"/>
  </p:normalViewPr>
  <p:slideViewPr>
    <p:cSldViewPr showGuides="1">
      <p:cViewPr varScale="1">
        <p:scale>
          <a:sx n="84" d="100"/>
          <a:sy n="84" d="100"/>
        </p:scale>
        <p:origin x="154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S OLIVERA CREGO" userId="aa6854cf-c2bb-4e1e-b0b0-3bd6337bd95f" providerId="ADAL" clId="{D3FBABDC-0B87-2944-878C-CE3DDA548D96}"/>
    <pc:docChg chg="undo custSel addSld delSld modSld">
      <pc:chgData name="INES OLIVERA CREGO" userId="aa6854cf-c2bb-4e1e-b0b0-3bd6337bd95f" providerId="ADAL" clId="{D3FBABDC-0B87-2944-878C-CE3DDA548D96}" dt="2022-01-31T23:15:13.531" v="131" actId="478"/>
      <pc:docMkLst>
        <pc:docMk/>
      </pc:docMkLst>
      <pc:sldChg chg="addSp delSp modSp mod addAnim delAnim">
        <pc:chgData name="INES OLIVERA CREGO" userId="aa6854cf-c2bb-4e1e-b0b0-3bd6337bd95f" providerId="ADAL" clId="{D3FBABDC-0B87-2944-878C-CE3DDA548D96}" dt="2022-01-31T23:15:13.531" v="131" actId="478"/>
        <pc:sldMkLst>
          <pc:docMk/>
          <pc:sldMk cId="3403355135" sldId="256"/>
        </pc:sldMkLst>
        <pc:spChg chg="mod">
          <ac:chgData name="INES OLIVERA CREGO" userId="aa6854cf-c2bb-4e1e-b0b0-3bd6337bd95f" providerId="ADAL" clId="{D3FBABDC-0B87-2944-878C-CE3DDA548D96}" dt="2022-01-31T23:11:57.562" v="63" actId="20577"/>
          <ac:spMkLst>
            <pc:docMk/>
            <pc:sldMk cId="3403355135" sldId="256"/>
            <ac:spMk id="4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35.013" v="93" actId="20577"/>
          <ac:spMkLst>
            <pc:docMk/>
            <pc:sldMk cId="3403355135" sldId="256"/>
            <ac:spMk id="5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37.872" v="95" actId="20577"/>
          <ac:spMkLst>
            <pc:docMk/>
            <pc:sldMk cId="3403355135" sldId="256"/>
            <ac:spMk id="6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39.877" v="96" actId="20577"/>
          <ac:spMkLst>
            <pc:docMk/>
            <pc:sldMk cId="3403355135" sldId="256"/>
            <ac:spMk id="7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42.030" v="97" actId="20577"/>
          <ac:spMkLst>
            <pc:docMk/>
            <pc:sldMk cId="3403355135" sldId="256"/>
            <ac:spMk id="8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44.618" v="99" actId="20577"/>
          <ac:spMkLst>
            <pc:docMk/>
            <pc:sldMk cId="3403355135" sldId="256"/>
            <ac:spMk id="9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46.540" v="100" actId="20577"/>
          <ac:spMkLst>
            <pc:docMk/>
            <pc:sldMk cId="3403355135" sldId="256"/>
            <ac:spMk id="10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59.015" v="105" actId="6549"/>
          <ac:spMkLst>
            <pc:docMk/>
            <pc:sldMk cId="3403355135" sldId="256"/>
            <ac:spMk id="11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02.548" v="106" actId="20577"/>
          <ac:spMkLst>
            <pc:docMk/>
            <pc:sldMk cId="3403355135" sldId="256"/>
            <ac:spMk id="12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04.924" v="107" actId="20577"/>
          <ac:spMkLst>
            <pc:docMk/>
            <pc:sldMk cId="3403355135" sldId="256"/>
            <ac:spMk id="13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10.449" v="109" actId="20577"/>
          <ac:spMkLst>
            <pc:docMk/>
            <pc:sldMk cId="3403355135" sldId="256"/>
            <ac:spMk id="14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2:35.863" v="77" actId="20577"/>
          <ac:spMkLst>
            <pc:docMk/>
            <pc:sldMk cId="3403355135" sldId="256"/>
            <ac:spMk id="15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12.353" v="110" actId="20577"/>
          <ac:spMkLst>
            <pc:docMk/>
            <pc:sldMk cId="3403355135" sldId="256"/>
            <ac:spMk id="16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2:42.192" v="79" actId="20577"/>
          <ac:spMkLst>
            <pc:docMk/>
            <pc:sldMk cId="3403355135" sldId="256"/>
            <ac:spMk id="17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14.216" v="111" actId="20577"/>
          <ac:spMkLst>
            <pc:docMk/>
            <pc:sldMk cId="3403355135" sldId="256"/>
            <ac:spMk id="18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2:47.858" v="81" actId="20577"/>
          <ac:spMkLst>
            <pc:docMk/>
            <pc:sldMk cId="3403355135" sldId="256"/>
            <ac:spMk id="19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16.045" v="112" actId="20577"/>
          <ac:spMkLst>
            <pc:docMk/>
            <pc:sldMk cId="3403355135" sldId="256"/>
            <ac:spMk id="20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2:53.960" v="83" actId="20577"/>
          <ac:spMkLst>
            <pc:docMk/>
            <pc:sldMk cId="3403355135" sldId="256"/>
            <ac:spMk id="21" creationId="{00000000-0000-0000-0000-000000000000}"/>
          </ac:spMkLst>
        </pc:spChg>
        <pc:spChg chg="add del mod">
          <ac:chgData name="INES OLIVERA CREGO" userId="aa6854cf-c2bb-4e1e-b0b0-3bd6337bd95f" providerId="ADAL" clId="{D3FBABDC-0B87-2944-878C-CE3DDA548D96}" dt="2022-01-31T23:14:23.311" v="115" actId="20577"/>
          <ac:spMkLst>
            <pc:docMk/>
            <pc:sldMk cId="3403355135" sldId="256"/>
            <ac:spMk id="22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01.294" v="86" actId="20577"/>
          <ac:spMkLst>
            <pc:docMk/>
            <pc:sldMk cId="3403355135" sldId="256"/>
            <ac:spMk id="23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07.057" v="108" actId="20577"/>
          <ac:spMkLst>
            <pc:docMk/>
            <pc:sldMk cId="3403355135" sldId="256"/>
            <ac:spMk id="24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12.858" v="87" actId="20577"/>
          <ac:spMkLst>
            <pc:docMk/>
            <pc:sldMk cId="3403355135" sldId="256"/>
            <ac:spMk id="25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28.608" v="92" actId="20577"/>
          <ac:spMkLst>
            <pc:docMk/>
            <pc:sldMk cId="3403355135" sldId="256"/>
            <ac:spMk id="26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27.114" v="91" actId="20577"/>
          <ac:spMkLst>
            <pc:docMk/>
            <pc:sldMk cId="3403355135" sldId="256"/>
            <ac:spMk id="27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25.416" v="90" actId="20577"/>
          <ac:spMkLst>
            <pc:docMk/>
            <pc:sldMk cId="3403355135" sldId="256"/>
            <ac:spMk id="28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23.383" v="89" actId="20577"/>
          <ac:spMkLst>
            <pc:docMk/>
            <pc:sldMk cId="3403355135" sldId="256"/>
            <ac:spMk id="29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3:21.608" v="88" actId="20577"/>
          <ac:spMkLst>
            <pc:docMk/>
            <pc:sldMk cId="3403355135" sldId="256"/>
            <ac:spMk id="30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30.610" v="116" actId="20577"/>
          <ac:spMkLst>
            <pc:docMk/>
            <pc:sldMk cId="3403355135" sldId="256"/>
            <ac:spMk id="31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33.200" v="117" actId="20577"/>
          <ac:spMkLst>
            <pc:docMk/>
            <pc:sldMk cId="3403355135" sldId="256"/>
            <ac:spMk id="32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35.777" v="118" actId="20577"/>
          <ac:spMkLst>
            <pc:docMk/>
            <pc:sldMk cId="3403355135" sldId="256"/>
            <ac:spMk id="33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38.068" v="119" actId="20577"/>
          <ac:spMkLst>
            <pc:docMk/>
            <pc:sldMk cId="3403355135" sldId="256"/>
            <ac:spMk id="34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40.953" v="120" actId="20577"/>
          <ac:spMkLst>
            <pc:docMk/>
            <pc:sldMk cId="3403355135" sldId="256"/>
            <ac:spMk id="35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43.229" v="121" actId="20577"/>
          <ac:spMkLst>
            <pc:docMk/>
            <pc:sldMk cId="3403355135" sldId="256"/>
            <ac:spMk id="36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45.708" v="122" actId="20577"/>
          <ac:spMkLst>
            <pc:docMk/>
            <pc:sldMk cId="3403355135" sldId="256"/>
            <ac:spMk id="37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48.042" v="123" actId="20577"/>
          <ac:spMkLst>
            <pc:docMk/>
            <pc:sldMk cId="3403355135" sldId="256"/>
            <ac:spMk id="38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50.322" v="124" actId="20577"/>
          <ac:spMkLst>
            <pc:docMk/>
            <pc:sldMk cId="3403355135" sldId="256"/>
            <ac:spMk id="39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52.852" v="125" actId="20577"/>
          <ac:spMkLst>
            <pc:docMk/>
            <pc:sldMk cId="3403355135" sldId="256"/>
            <ac:spMk id="40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4:55.747" v="126" actId="20577"/>
          <ac:spMkLst>
            <pc:docMk/>
            <pc:sldMk cId="3403355135" sldId="256"/>
            <ac:spMk id="41" creationId="{00000000-0000-0000-0000-000000000000}"/>
          </ac:spMkLst>
        </pc:spChg>
        <pc:spChg chg="mod">
          <ac:chgData name="INES OLIVERA CREGO" userId="aa6854cf-c2bb-4e1e-b0b0-3bd6337bd95f" providerId="ADAL" clId="{D3FBABDC-0B87-2944-878C-CE3DDA548D96}" dt="2022-01-31T23:15:00.005" v="129" actId="20577"/>
          <ac:spMkLst>
            <pc:docMk/>
            <pc:sldMk cId="3403355135" sldId="256"/>
            <ac:spMk id="42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13.531" v="131" actId="478"/>
          <ac:spMkLst>
            <pc:docMk/>
            <pc:sldMk cId="3403355135" sldId="256"/>
            <ac:spMk id="43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13.531" v="131" actId="478"/>
          <ac:spMkLst>
            <pc:docMk/>
            <pc:sldMk cId="3403355135" sldId="256"/>
            <ac:spMk id="44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45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46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47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48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49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50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51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52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53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54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55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56" creationId="{00000000-0000-0000-0000-000000000000}"/>
          </ac:spMkLst>
        </pc:spChg>
        <pc:spChg chg="del">
          <ac:chgData name="INES OLIVERA CREGO" userId="aa6854cf-c2bb-4e1e-b0b0-3bd6337bd95f" providerId="ADAL" clId="{D3FBABDC-0B87-2944-878C-CE3DDA548D96}" dt="2022-01-31T23:15:05.561" v="130" actId="478"/>
          <ac:spMkLst>
            <pc:docMk/>
            <pc:sldMk cId="3403355135" sldId="256"/>
            <ac:spMk id="57" creationId="{00000000-0000-0000-0000-000000000000}"/>
          </ac:spMkLst>
        </pc:spChg>
        <pc:picChg chg="del">
          <ac:chgData name="INES OLIVERA CREGO" userId="aa6854cf-c2bb-4e1e-b0b0-3bd6337bd95f" providerId="ADAL" clId="{D3FBABDC-0B87-2944-878C-CE3DDA548D96}" dt="2022-01-31T23:15:13.531" v="131" actId="478"/>
          <ac:picMkLst>
            <pc:docMk/>
            <pc:sldMk cId="3403355135" sldId="256"/>
            <ac:picMk id="82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13.531" v="131" actId="478"/>
          <ac:picMkLst>
            <pc:docMk/>
            <pc:sldMk cId="3403355135" sldId="256"/>
            <ac:picMk id="83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13.531" v="131" actId="478"/>
          <ac:picMkLst>
            <pc:docMk/>
            <pc:sldMk cId="3403355135" sldId="256"/>
            <ac:picMk id="84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13.531" v="131" actId="478"/>
          <ac:picMkLst>
            <pc:docMk/>
            <pc:sldMk cId="3403355135" sldId="256"/>
            <ac:picMk id="85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86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87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88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89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0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1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2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3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4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5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6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7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8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99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0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1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2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3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4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5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6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7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8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09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10" creationId="{00000000-0000-0000-0000-000000000000}"/>
          </ac:picMkLst>
        </pc:picChg>
        <pc:picChg chg="del">
          <ac:chgData name="INES OLIVERA CREGO" userId="aa6854cf-c2bb-4e1e-b0b0-3bd6337bd95f" providerId="ADAL" clId="{D3FBABDC-0B87-2944-878C-CE3DDA548D96}" dt="2022-01-31T23:15:05.561" v="130" actId="478"/>
          <ac:picMkLst>
            <pc:docMk/>
            <pc:sldMk cId="3403355135" sldId="256"/>
            <ac:picMk id="111" creationId="{00000000-0000-0000-0000-000000000000}"/>
          </ac:picMkLst>
        </pc:picChg>
      </pc:sldChg>
      <pc:sldChg chg="modSp add del mod">
        <pc:chgData name="INES OLIVERA CREGO" userId="aa6854cf-c2bb-4e1e-b0b0-3bd6337bd95f" providerId="ADAL" clId="{D3FBABDC-0B87-2944-878C-CE3DDA548D96}" dt="2022-01-31T23:11:35.424" v="62" actId="2696"/>
        <pc:sldMkLst>
          <pc:docMk/>
          <pc:sldMk cId="3285179060" sldId="257"/>
        </pc:sldMkLst>
        <pc:spChg chg="mod">
          <ac:chgData name="INES OLIVERA CREGO" userId="aa6854cf-c2bb-4e1e-b0b0-3bd6337bd95f" providerId="ADAL" clId="{D3FBABDC-0B87-2944-878C-CE3DDA548D96}" dt="2022-01-31T22:54:48.468" v="60" actId="20577"/>
          <ac:spMkLst>
            <pc:docMk/>
            <pc:sldMk cId="3285179060" sldId="257"/>
            <ac:spMk id="2" creationId="{00000000-0000-0000-0000-000000000000}"/>
          </ac:spMkLst>
        </pc:spChg>
      </pc:sldChg>
    </pc:docChg>
  </pc:docChgLst>
  <pc:docChgLst>
    <pc:chgData name="INES OLIVERA CREGO" userId="aa6854cf-c2bb-4e1e-b0b0-3bd6337bd95f" providerId="ADAL" clId="{9CA15274-F3E2-6B49-BB86-7850FF878CC5}"/>
    <pc:docChg chg="addSld">
      <pc:chgData name="INES OLIVERA CREGO" userId="aa6854cf-c2bb-4e1e-b0b0-3bd6337bd95f" providerId="ADAL" clId="{9CA15274-F3E2-6B49-BB86-7850FF878CC5}" dt="2021-12-15T18:24:02.216" v="0" actId="2890"/>
      <pc:docMkLst>
        <pc:docMk/>
      </pc:docMkLst>
      <pc:sldChg chg="add">
        <pc:chgData name="INES OLIVERA CREGO" userId="aa6854cf-c2bb-4e1e-b0b0-3bd6337bd95f" providerId="ADAL" clId="{9CA15274-F3E2-6B49-BB86-7850FF878CC5}" dt="2021-12-15T18:24:02.216" v="0" actId="2890"/>
        <pc:sldMkLst>
          <pc:docMk/>
          <pc:sldMk cId="1663781920" sldId="286"/>
        </pc:sldMkLst>
      </pc:sldChg>
    </pc:docChg>
  </pc:docChgLst>
  <pc:docChgLst>
    <pc:chgData name="INES OLIVERA CREGO" userId="S::ines.olicre@educa.jcyl.es::aa6854cf-c2bb-4e1e-b0b0-3bd6337bd95f" providerId="AD" clId="Web-{AB14EEFF-EF24-4569-B312-F402794AE722}"/>
    <pc:docChg chg="modSld">
      <pc:chgData name="INES OLIVERA CREGO" userId="S::ines.olicre@educa.jcyl.es::aa6854cf-c2bb-4e1e-b0b0-3bd6337bd95f" providerId="AD" clId="Web-{AB14EEFF-EF24-4569-B312-F402794AE722}" dt="2021-12-16T11:19:39.477" v="1"/>
      <pc:docMkLst>
        <pc:docMk/>
      </pc:docMkLst>
      <pc:sldChg chg="delSp delAnim">
        <pc:chgData name="INES OLIVERA CREGO" userId="S::ines.olicre@educa.jcyl.es::aa6854cf-c2bb-4e1e-b0b0-3bd6337bd95f" providerId="AD" clId="Web-{AB14EEFF-EF24-4569-B312-F402794AE722}" dt="2021-12-16T11:19:39.477" v="1"/>
        <pc:sldMkLst>
          <pc:docMk/>
          <pc:sldMk cId="3403355135" sldId="256"/>
        </pc:sldMkLst>
        <pc:grpChg chg="del">
          <ac:chgData name="INES OLIVERA CREGO" userId="S::ines.olicre@educa.jcyl.es::aa6854cf-c2bb-4e1e-b0b0-3bd6337bd95f" providerId="AD" clId="Web-{AB14EEFF-EF24-4569-B312-F402794AE722}" dt="2021-12-16T11:19:36.930" v="0"/>
          <ac:grpSpMkLst>
            <pc:docMk/>
            <pc:sldMk cId="3403355135" sldId="256"/>
            <ac:grpSpMk id="114" creationId="{00000000-0000-0000-0000-000000000000}"/>
          </ac:grpSpMkLst>
        </pc:grpChg>
        <pc:grpChg chg="del">
          <ac:chgData name="INES OLIVERA CREGO" userId="S::ines.olicre@educa.jcyl.es::aa6854cf-c2bb-4e1e-b0b0-3bd6337bd95f" providerId="AD" clId="Web-{AB14EEFF-EF24-4569-B312-F402794AE722}" dt="2021-12-16T11:19:39.477" v="1"/>
          <ac:grpSpMkLst>
            <pc:docMk/>
            <pc:sldMk cId="3403355135" sldId="256"/>
            <ac:grpSpMk id="190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223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8036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3998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933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130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456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9506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9563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8701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9371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438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CB7E1-C2C2-4AEE-8043-9CC3BF3C1327}" type="datetimeFigureOut">
              <a:rPr lang="es-ES" smtClean="0"/>
              <a:t>31/1/22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3160D-4580-4DCF-9918-A2F8ACA008D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6413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6.xml"/><Relationship Id="rId18" Type="http://schemas.openxmlformats.org/officeDocument/2006/relationships/slide" Target="slide21.xml"/><Relationship Id="rId26" Type="http://schemas.openxmlformats.org/officeDocument/2006/relationships/slide" Target="slide28.xml"/><Relationship Id="rId3" Type="http://schemas.openxmlformats.org/officeDocument/2006/relationships/slide" Target="slide5.xml"/><Relationship Id="rId21" Type="http://schemas.openxmlformats.org/officeDocument/2006/relationships/slide" Target="slide24.xml"/><Relationship Id="rId7" Type="http://schemas.openxmlformats.org/officeDocument/2006/relationships/slide" Target="slide9.xml"/><Relationship Id="rId12" Type="http://schemas.openxmlformats.org/officeDocument/2006/relationships/slide" Target="slide15.xml"/><Relationship Id="rId17" Type="http://schemas.openxmlformats.org/officeDocument/2006/relationships/slide" Target="slide20.xml"/><Relationship Id="rId25" Type="http://schemas.openxmlformats.org/officeDocument/2006/relationships/slide" Target="slide27.xml"/><Relationship Id="rId2" Type="http://schemas.openxmlformats.org/officeDocument/2006/relationships/slide" Target="slide4.xml"/><Relationship Id="rId16" Type="http://schemas.openxmlformats.org/officeDocument/2006/relationships/slide" Target="slide19.xml"/><Relationship Id="rId20" Type="http://schemas.openxmlformats.org/officeDocument/2006/relationships/slide" Target="slide23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24" Type="http://schemas.openxmlformats.org/officeDocument/2006/relationships/slide" Target="slide26.xml"/><Relationship Id="rId5" Type="http://schemas.openxmlformats.org/officeDocument/2006/relationships/slide" Target="slide7.xml"/><Relationship Id="rId15" Type="http://schemas.openxmlformats.org/officeDocument/2006/relationships/slide" Target="slide18.xml"/><Relationship Id="rId23" Type="http://schemas.openxmlformats.org/officeDocument/2006/relationships/slide" Target="slide25.xml"/><Relationship Id="rId28" Type="http://schemas.openxmlformats.org/officeDocument/2006/relationships/slide" Target="slide30.xml"/><Relationship Id="rId10" Type="http://schemas.openxmlformats.org/officeDocument/2006/relationships/slide" Target="slide12.xml"/><Relationship Id="rId19" Type="http://schemas.openxmlformats.org/officeDocument/2006/relationships/slide" Target="slide22.xml"/><Relationship Id="rId31" Type="http://schemas.openxmlformats.org/officeDocument/2006/relationships/image" Target="../media/image4.png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slide" Target="slide17.xml"/><Relationship Id="rId22" Type="http://schemas.openxmlformats.org/officeDocument/2006/relationships/slide" Target="slide14.xml"/><Relationship Id="rId27" Type="http://schemas.openxmlformats.org/officeDocument/2006/relationships/slide" Target="slide29.xml"/><Relationship Id="rId30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6.xml"/><Relationship Id="rId18" Type="http://schemas.openxmlformats.org/officeDocument/2006/relationships/slide" Target="slide21.xml"/><Relationship Id="rId26" Type="http://schemas.openxmlformats.org/officeDocument/2006/relationships/slide" Target="slide28.xml"/><Relationship Id="rId3" Type="http://schemas.openxmlformats.org/officeDocument/2006/relationships/slide" Target="slide5.xml"/><Relationship Id="rId21" Type="http://schemas.openxmlformats.org/officeDocument/2006/relationships/slide" Target="slide24.xml"/><Relationship Id="rId7" Type="http://schemas.openxmlformats.org/officeDocument/2006/relationships/slide" Target="slide9.xml"/><Relationship Id="rId12" Type="http://schemas.openxmlformats.org/officeDocument/2006/relationships/slide" Target="slide15.xml"/><Relationship Id="rId17" Type="http://schemas.openxmlformats.org/officeDocument/2006/relationships/slide" Target="slide20.xml"/><Relationship Id="rId25" Type="http://schemas.openxmlformats.org/officeDocument/2006/relationships/slide" Target="slide27.xml"/><Relationship Id="rId2" Type="http://schemas.openxmlformats.org/officeDocument/2006/relationships/slide" Target="slide4.xml"/><Relationship Id="rId16" Type="http://schemas.openxmlformats.org/officeDocument/2006/relationships/slide" Target="slide19.xml"/><Relationship Id="rId20" Type="http://schemas.openxmlformats.org/officeDocument/2006/relationships/slide" Target="slide23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24" Type="http://schemas.openxmlformats.org/officeDocument/2006/relationships/slide" Target="slide26.xml"/><Relationship Id="rId5" Type="http://schemas.openxmlformats.org/officeDocument/2006/relationships/slide" Target="slide7.xml"/><Relationship Id="rId15" Type="http://schemas.openxmlformats.org/officeDocument/2006/relationships/slide" Target="slide18.xml"/><Relationship Id="rId23" Type="http://schemas.openxmlformats.org/officeDocument/2006/relationships/slide" Target="slide25.xml"/><Relationship Id="rId28" Type="http://schemas.openxmlformats.org/officeDocument/2006/relationships/slide" Target="slide30.xml"/><Relationship Id="rId10" Type="http://schemas.openxmlformats.org/officeDocument/2006/relationships/slide" Target="slide12.xml"/><Relationship Id="rId19" Type="http://schemas.openxmlformats.org/officeDocument/2006/relationships/slide" Target="slide22.xml"/><Relationship Id="rId31" Type="http://schemas.openxmlformats.org/officeDocument/2006/relationships/image" Target="../media/image4.png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slide" Target="slide17.xml"/><Relationship Id="rId22" Type="http://schemas.openxmlformats.org/officeDocument/2006/relationships/slide" Target="slide14.xml"/><Relationship Id="rId27" Type="http://schemas.openxmlformats.org/officeDocument/2006/relationships/slide" Target="slide29.xml"/><Relationship Id="rId30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1727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G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92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H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43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I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76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J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4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K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691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L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9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M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491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N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96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Ñ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72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O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374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114 Grupo"/>
          <p:cNvGrpSpPr/>
          <p:nvPr/>
        </p:nvGrpSpPr>
        <p:grpSpPr>
          <a:xfrm>
            <a:off x="2700000" y="1980000"/>
            <a:ext cx="3735430" cy="1306182"/>
            <a:chOff x="2646557" y="1963664"/>
            <a:chExt cx="3735430" cy="1306182"/>
          </a:xfrm>
        </p:grpSpPr>
        <p:sp>
          <p:nvSpPr>
            <p:cNvPr id="116" name="115 Rectángulo redondeado"/>
            <p:cNvSpPr/>
            <p:nvPr/>
          </p:nvSpPr>
          <p:spPr>
            <a:xfrm>
              <a:off x="2646557" y="196366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17" name="116 Elipse"/>
            <p:cNvSpPr/>
            <p:nvPr/>
          </p:nvSpPr>
          <p:spPr>
            <a:xfrm>
              <a:off x="2765357" y="2032064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B</a:t>
              </a:r>
            </a:p>
          </p:txBody>
        </p:sp>
      </p:grpSp>
      <p:grpSp>
        <p:nvGrpSpPr>
          <p:cNvPr id="118" name="117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19" name="11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20" name="11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C</a:t>
              </a:r>
            </a:p>
          </p:txBody>
        </p:sp>
      </p:grpSp>
      <p:grpSp>
        <p:nvGrpSpPr>
          <p:cNvPr id="121" name="120 Grupo"/>
          <p:cNvGrpSpPr/>
          <p:nvPr/>
        </p:nvGrpSpPr>
        <p:grpSpPr>
          <a:xfrm>
            <a:off x="2701324" y="1980970"/>
            <a:ext cx="3735430" cy="1306182"/>
            <a:chOff x="2723818" y="1976104"/>
            <a:chExt cx="3735430" cy="1306182"/>
          </a:xfrm>
        </p:grpSpPr>
        <p:sp>
          <p:nvSpPr>
            <p:cNvPr id="122" name="121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23" name="12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D</a:t>
              </a:r>
            </a:p>
          </p:txBody>
        </p:sp>
      </p:grpSp>
      <p:grpSp>
        <p:nvGrpSpPr>
          <p:cNvPr id="124" name="12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25" name="12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26" name="12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E</a:t>
              </a:r>
            </a:p>
          </p:txBody>
        </p:sp>
      </p:grpSp>
      <p:grpSp>
        <p:nvGrpSpPr>
          <p:cNvPr id="127" name="12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28" name="12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29" name="12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F</a:t>
              </a:r>
            </a:p>
          </p:txBody>
        </p:sp>
      </p:grpSp>
      <p:grpSp>
        <p:nvGrpSpPr>
          <p:cNvPr id="130" name="129 Grupo"/>
          <p:cNvGrpSpPr/>
          <p:nvPr/>
        </p:nvGrpSpPr>
        <p:grpSpPr>
          <a:xfrm>
            <a:off x="2700000" y="1980970"/>
            <a:ext cx="3735430" cy="1306182"/>
            <a:chOff x="2723818" y="1976104"/>
            <a:chExt cx="3735430" cy="1306182"/>
          </a:xfrm>
        </p:grpSpPr>
        <p:sp>
          <p:nvSpPr>
            <p:cNvPr id="131" name="13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32" name="13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G</a:t>
              </a:r>
            </a:p>
          </p:txBody>
        </p:sp>
      </p:grpSp>
      <p:grpSp>
        <p:nvGrpSpPr>
          <p:cNvPr id="133" name="132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34" name="133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35" name="134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H</a:t>
              </a:r>
            </a:p>
          </p:txBody>
        </p:sp>
      </p:grpSp>
      <p:grpSp>
        <p:nvGrpSpPr>
          <p:cNvPr id="136" name="135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37" name="136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38" name="137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I</a:t>
              </a:r>
            </a:p>
          </p:txBody>
        </p:sp>
      </p:grpSp>
      <p:grpSp>
        <p:nvGrpSpPr>
          <p:cNvPr id="139" name="138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0" name="139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41" name="140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J</a:t>
              </a:r>
            </a:p>
          </p:txBody>
        </p:sp>
      </p:grpSp>
      <p:grpSp>
        <p:nvGrpSpPr>
          <p:cNvPr id="142" name="141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3" name="14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44" name="143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K</a:t>
              </a:r>
            </a:p>
          </p:txBody>
        </p:sp>
      </p:grpSp>
      <p:grpSp>
        <p:nvGrpSpPr>
          <p:cNvPr id="145" name="144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6" name="145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47" name="146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L</a:t>
              </a:r>
            </a:p>
          </p:txBody>
        </p:sp>
      </p:grpSp>
      <p:grpSp>
        <p:nvGrpSpPr>
          <p:cNvPr id="148" name="147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9" name="14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50" name="14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M</a:t>
              </a:r>
            </a:p>
          </p:txBody>
        </p:sp>
      </p:grpSp>
      <p:grpSp>
        <p:nvGrpSpPr>
          <p:cNvPr id="151" name="150 Grupo"/>
          <p:cNvGrpSpPr/>
          <p:nvPr/>
        </p:nvGrpSpPr>
        <p:grpSpPr>
          <a:xfrm>
            <a:off x="2700000" y="1980000"/>
            <a:ext cx="3735430" cy="1306182"/>
            <a:chOff x="2737131" y="1987825"/>
            <a:chExt cx="3735430" cy="1306182"/>
          </a:xfrm>
        </p:grpSpPr>
        <p:sp>
          <p:nvSpPr>
            <p:cNvPr id="152" name="151 Rectángulo redondeado"/>
            <p:cNvSpPr/>
            <p:nvPr/>
          </p:nvSpPr>
          <p:spPr>
            <a:xfrm>
              <a:off x="2737131" y="1987825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53" name="15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N</a:t>
              </a:r>
            </a:p>
          </p:txBody>
        </p:sp>
      </p:grpSp>
      <p:grpSp>
        <p:nvGrpSpPr>
          <p:cNvPr id="154" name="15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55" name="15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56" name="15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Ñ</a:t>
              </a:r>
            </a:p>
          </p:txBody>
        </p:sp>
      </p:grpSp>
      <p:grpSp>
        <p:nvGrpSpPr>
          <p:cNvPr id="157" name="15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58" name="15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59" name="15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O</a:t>
              </a:r>
            </a:p>
          </p:txBody>
        </p:sp>
      </p:grpSp>
      <p:grpSp>
        <p:nvGrpSpPr>
          <p:cNvPr id="160" name="159 Grupo"/>
          <p:cNvGrpSpPr/>
          <p:nvPr/>
        </p:nvGrpSpPr>
        <p:grpSpPr>
          <a:xfrm>
            <a:off x="2700000" y="1980970"/>
            <a:ext cx="3735430" cy="1306182"/>
            <a:chOff x="2723818" y="1976104"/>
            <a:chExt cx="3735430" cy="1306182"/>
          </a:xfrm>
        </p:grpSpPr>
        <p:sp>
          <p:nvSpPr>
            <p:cNvPr id="161" name="16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62" name="16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P</a:t>
              </a:r>
            </a:p>
          </p:txBody>
        </p:sp>
      </p:grpSp>
      <p:grpSp>
        <p:nvGrpSpPr>
          <p:cNvPr id="163" name="162 Grupo"/>
          <p:cNvGrpSpPr/>
          <p:nvPr/>
        </p:nvGrpSpPr>
        <p:grpSpPr>
          <a:xfrm>
            <a:off x="2700000" y="1980970"/>
            <a:ext cx="3735430" cy="1306182"/>
            <a:chOff x="2630754" y="1938211"/>
            <a:chExt cx="3735430" cy="1306182"/>
          </a:xfrm>
        </p:grpSpPr>
        <p:sp>
          <p:nvSpPr>
            <p:cNvPr id="164" name="163 Rectángulo redondeado"/>
            <p:cNvSpPr/>
            <p:nvPr/>
          </p:nvSpPr>
          <p:spPr>
            <a:xfrm>
              <a:off x="2630754" y="1938211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65" name="164 Elipse"/>
            <p:cNvSpPr/>
            <p:nvPr/>
          </p:nvSpPr>
          <p:spPr>
            <a:xfrm>
              <a:off x="2749554" y="2005641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Q</a:t>
              </a:r>
            </a:p>
          </p:txBody>
        </p:sp>
      </p:grpSp>
      <p:grpSp>
        <p:nvGrpSpPr>
          <p:cNvPr id="166" name="165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67" name="166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68" name="167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R</a:t>
              </a:r>
            </a:p>
          </p:txBody>
        </p:sp>
      </p:grpSp>
      <p:grpSp>
        <p:nvGrpSpPr>
          <p:cNvPr id="169" name="168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70" name="169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71" name="170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S</a:t>
              </a:r>
            </a:p>
          </p:txBody>
        </p:sp>
      </p:grpSp>
      <p:grpSp>
        <p:nvGrpSpPr>
          <p:cNvPr id="172" name="171 Grupo"/>
          <p:cNvGrpSpPr/>
          <p:nvPr/>
        </p:nvGrpSpPr>
        <p:grpSpPr>
          <a:xfrm>
            <a:off x="2700000" y="1978757"/>
            <a:ext cx="3735430" cy="1306182"/>
            <a:chOff x="2723818" y="1976104"/>
            <a:chExt cx="3735430" cy="1306182"/>
          </a:xfrm>
        </p:grpSpPr>
        <p:sp>
          <p:nvSpPr>
            <p:cNvPr id="173" name="17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74" name="173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T</a:t>
              </a:r>
            </a:p>
          </p:txBody>
        </p:sp>
      </p:grpSp>
      <p:grpSp>
        <p:nvGrpSpPr>
          <p:cNvPr id="175" name="174 Grupo"/>
          <p:cNvGrpSpPr/>
          <p:nvPr/>
        </p:nvGrpSpPr>
        <p:grpSpPr>
          <a:xfrm>
            <a:off x="2704229" y="1992152"/>
            <a:ext cx="3735430" cy="1306182"/>
            <a:chOff x="2723818" y="1976104"/>
            <a:chExt cx="3735430" cy="1306182"/>
          </a:xfrm>
        </p:grpSpPr>
        <p:sp>
          <p:nvSpPr>
            <p:cNvPr id="176" name="175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77" name="176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U</a:t>
              </a:r>
            </a:p>
          </p:txBody>
        </p:sp>
      </p:grpSp>
      <p:grpSp>
        <p:nvGrpSpPr>
          <p:cNvPr id="178" name="177 Grupo"/>
          <p:cNvGrpSpPr/>
          <p:nvPr/>
        </p:nvGrpSpPr>
        <p:grpSpPr>
          <a:xfrm>
            <a:off x="2700000" y="1978757"/>
            <a:ext cx="3735430" cy="1306182"/>
            <a:chOff x="2723818" y="1976104"/>
            <a:chExt cx="3735430" cy="1306182"/>
          </a:xfrm>
        </p:grpSpPr>
        <p:sp>
          <p:nvSpPr>
            <p:cNvPr id="179" name="17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80" name="17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V</a:t>
              </a:r>
            </a:p>
          </p:txBody>
        </p:sp>
      </p:grpSp>
      <p:grpSp>
        <p:nvGrpSpPr>
          <p:cNvPr id="181" name="180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2" name="181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83" name="18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W</a:t>
              </a:r>
            </a:p>
          </p:txBody>
        </p:sp>
      </p:grpSp>
      <p:grpSp>
        <p:nvGrpSpPr>
          <p:cNvPr id="184" name="18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5" name="18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86" name="18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X</a:t>
              </a:r>
            </a:p>
          </p:txBody>
        </p:sp>
      </p:grpSp>
      <p:grpSp>
        <p:nvGrpSpPr>
          <p:cNvPr id="187" name="18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8" name="18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89" name="18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Y</a:t>
              </a:r>
            </a:p>
          </p:txBody>
        </p:sp>
      </p:grpSp>
      <p:sp>
        <p:nvSpPr>
          <p:cNvPr id="4" name="3 Elipse">
            <a:hlinkClick r:id="rId2" action="ppaction://hlinksldjump"/>
          </p:cNvPr>
          <p:cNvSpPr/>
          <p:nvPr/>
        </p:nvSpPr>
        <p:spPr>
          <a:xfrm>
            <a:off x="4401681" y="200377"/>
            <a:ext cx="321495" cy="318581"/>
          </a:xfrm>
          <a:prstGeom prst="ellipse">
            <a:avLst/>
          </a:prstGeom>
          <a:gradFill flip="none" rotWithShape="1">
            <a:gsLst>
              <a:gs pos="100000">
                <a:srgbClr val="0F266C"/>
              </a:gs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G</a:t>
            </a:r>
          </a:p>
        </p:txBody>
      </p:sp>
      <p:sp>
        <p:nvSpPr>
          <p:cNvPr id="5" name="4 Elipse">
            <a:hlinkClick r:id="rId3" action="ppaction://hlinksldjump"/>
          </p:cNvPr>
          <p:cNvSpPr/>
          <p:nvPr/>
        </p:nvSpPr>
        <p:spPr>
          <a:xfrm>
            <a:off x="5012521" y="327809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A</a:t>
            </a:r>
          </a:p>
        </p:txBody>
      </p:sp>
      <p:sp>
        <p:nvSpPr>
          <p:cNvPr id="6" name="5 Elipse">
            <a:hlinkClick r:id="rId4" action="ppaction://hlinksldjump"/>
          </p:cNvPr>
          <p:cNvSpPr/>
          <p:nvPr/>
        </p:nvSpPr>
        <p:spPr>
          <a:xfrm>
            <a:off x="5526913" y="51895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M</a:t>
            </a:r>
          </a:p>
        </p:txBody>
      </p:sp>
      <p:sp>
        <p:nvSpPr>
          <p:cNvPr id="7" name="6 Elipse">
            <a:hlinkClick r:id="rId5" action="ppaction://hlinksldjump"/>
          </p:cNvPr>
          <p:cNvSpPr/>
          <p:nvPr/>
        </p:nvSpPr>
        <p:spPr>
          <a:xfrm>
            <a:off x="5977006" y="83922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I</a:t>
            </a:r>
          </a:p>
        </p:txBody>
      </p:sp>
      <p:sp>
        <p:nvSpPr>
          <p:cNvPr id="8" name="7 Elipse">
            <a:hlinkClick r:id="rId6" action="ppaction://hlinksldjump"/>
          </p:cNvPr>
          <p:cNvSpPr/>
          <p:nvPr/>
        </p:nvSpPr>
        <p:spPr>
          <a:xfrm>
            <a:off x="6298501" y="1219837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F</a:t>
            </a:r>
          </a:p>
        </p:txBody>
      </p:sp>
      <p:sp>
        <p:nvSpPr>
          <p:cNvPr id="9" name="8 Elipse">
            <a:hlinkClick r:id="rId7" action="ppaction://hlinksldjump"/>
          </p:cNvPr>
          <p:cNvSpPr/>
          <p:nvPr/>
        </p:nvSpPr>
        <p:spPr>
          <a:xfrm>
            <a:off x="6555697" y="170028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I</a:t>
            </a:r>
          </a:p>
        </p:txBody>
      </p:sp>
      <p:sp>
        <p:nvSpPr>
          <p:cNvPr id="10" name="9 Elipse">
            <a:hlinkClick r:id="rId8" action="ppaction://hlinksldjump"/>
          </p:cNvPr>
          <p:cNvSpPr/>
          <p:nvPr/>
        </p:nvSpPr>
        <p:spPr>
          <a:xfrm>
            <a:off x="6652145" y="220743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C</a:t>
            </a:r>
          </a:p>
        </p:txBody>
      </p:sp>
      <p:sp>
        <p:nvSpPr>
          <p:cNvPr id="11" name="10 Elipse">
            <a:hlinkClick r:id="rId9" action="ppaction://hlinksldjump"/>
          </p:cNvPr>
          <p:cNvSpPr/>
          <p:nvPr/>
        </p:nvSpPr>
        <p:spPr>
          <a:xfrm>
            <a:off x="6623489" y="2761496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A</a:t>
            </a:r>
          </a:p>
        </p:txBody>
      </p:sp>
      <p:sp>
        <p:nvSpPr>
          <p:cNvPr id="12" name="11 Elipse">
            <a:hlinkClick r:id="rId10" action="ppaction://hlinksldjump"/>
          </p:cNvPr>
          <p:cNvSpPr/>
          <p:nvPr/>
        </p:nvSpPr>
        <p:spPr>
          <a:xfrm>
            <a:off x="6480954" y="329833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C</a:t>
            </a:r>
          </a:p>
        </p:txBody>
      </p:sp>
      <p:sp>
        <p:nvSpPr>
          <p:cNvPr id="13" name="12 Elipse">
            <a:hlinkClick r:id="rId11" action="ppaction://hlinksldjump"/>
          </p:cNvPr>
          <p:cNvSpPr/>
          <p:nvPr/>
        </p:nvSpPr>
        <p:spPr>
          <a:xfrm>
            <a:off x="6159516" y="379599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I</a:t>
            </a:r>
          </a:p>
        </p:txBody>
      </p:sp>
      <p:sp>
        <p:nvSpPr>
          <p:cNvPr id="14" name="13 Elipse">
            <a:hlinkClick r:id="rId12" action="ppaction://hlinksldjump"/>
          </p:cNvPr>
          <p:cNvSpPr/>
          <p:nvPr/>
        </p:nvSpPr>
        <p:spPr>
          <a:xfrm>
            <a:off x="5419116" y="441771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N</a:t>
            </a:r>
          </a:p>
        </p:txBody>
      </p:sp>
      <p:sp>
        <p:nvSpPr>
          <p:cNvPr id="15" name="14 Elipse">
            <a:hlinkClick r:id="rId13" action="ppaction://hlinksldjump"/>
          </p:cNvPr>
          <p:cNvSpPr/>
          <p:nvPr/>
        </p:nvSpPr>
        <p:spPr>
          <a:xfrm>
            <a:off x="4965105" y="459422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16" name="15 Elipse">
            <a:hlinkClick r:id="rId14" action="ppaction://hlinksldjump"/>
          </p:cNvPr>
          <p:cNvSpPr/>
          <p:nvPr/>
        </p:nvSpPr>
        <p:spPr>
          <a:xfrm>
            <a:off x="4480756" y="468958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17" name="16 Elipse">
            <a:hlinkClick r:id="rId15" action="ppaction://hlinksldjump"/>
          </p:cNvPr>
          <p:cNvSpPr/>
          <p:nvPr/>
        </p:nvSpPr>
        <p:spPr>
          <a:xfrm>
            <a:off x="3999411" y="461144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18" name="17 Elipse">
            <a:hlinkClick r:id="rId16" action="ppaction://hlinksldjump"/>
          </p:cNvPr>
          <p:cNvSpPr/>
          <p:nvPr/>
        </p:nvSpPr>
        <p:spPr>
          <a:xfrm>
            <a:off x="3533645" y="44545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19" name="18 Elipse">
            <a:hlinkClick r:id="rId17" action="ppaction://hlinksldjump"/>
          </p:cNvPr>
          <p:cNvSpPr/>
          <p:nvPr/>
        </p:nvSpPr>
        <p:spPr>
          <a:xfrm>
            <a:off x="3095732" y="4209353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20" name="19 Elipse">
            <a:hlinkClick r:id="rId18" action="ppaction://hlinksldjump"/>
          </p:cNvPr>
          <p:cNvSpPr/>
          <p:nvPr/>
        </p:nvSpPr>
        <p:spPr>
          <a:xfrm>
            <a:off x="2723818" y="391828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21" name="20 Elipse">
            <a:hlinkClick r:id="rId19" action="ppaction://hlinksldjump"/>
          </p:cNvPr>
          <p:cNvSpPr/>
          <p:nvPr/>
        </p:nvSpPr>
        <p:spPr>
          <a:xfrm>
            <a:off x="2454442" y="352906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22" name="21 Elipse">
            <a:hlinkClick r:id="rId20" action="ppaction://hlinksldjump"/>
          </p:cNvPr>
          <p:cNvSpPr/>
          <p:nvPr/>
        </p:nvSpPr>
        <p:spPr>
          <a:xfrm>
            <a:off x="2258472" y="308473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23" name="22 Elipse">
            <a:hlinkClick r:id="rId21" action="ppaction://hlinksldjump"/>
          </p:cNvPr>
          <p:cNvSpPr/>
          <p:nvPr/>
        </p:nvSpPr>
        <p:spPr>
          <a:xfrm>
            <a:off x="2168840" y="2597455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24" name="23 Elipse">
            <a:hlinkClick r:id="rId22" action="ppaction://hlinksldjump"/>
          </p:cNvPr>
          <p:cNvSpPr/>
          <p:nvPr/>
        </p:nvSpPr>
        <p:spPr>
          <a:xfrm>
            <a:off x="5812622" y="420130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O</a:t>
            </a:r>
          </a:p>
        </p:txBody>
      </p:sp>
      <p:sp>
        <p:nvSpPr>
          <p:cNvPr id="25" name="24 Elipse">
            <a:hlinkClick r:id="rId23" action="ppaction://hlinksldjump"/>
          </p:cNvPr>
          <p:cNvSpPr/>
          <p:nvPr/>
        </p:nvSpPr>
        <p:spPr>
          <a:xfrm>
            <a:off x="2186213" y="21514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26" name="25 Elipse">
            <a:hlinkClick r:id="rId24" action="ppaction://hlinksldjump"/>
          </p:cNvPr>
          <p:cNvSpPr/>
          <p:nvPr/>
        </p:nvSpPr>
        <p:spPr>
          <a:xfrm>
            <a:off x="2277468" y="1662389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27" name="26 Elipse">
            <a:hlinkClick r:id="rId25" action="ppaction://hlinksldjump"/>
          </p:cNvPr>
          <p:cNvSpPr/>
          <p:nvPr/>
        </p:nvSpPr>
        <p:spPr>
          <a:xfrm>
            <a:off x="2507708" y="117188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28" name="27 Elipse">
            <a:hlinkClick r:id="rId26" action="ppaction://hlinksldjump"/>
          </p:cNvPr>
          <p:cNvSpPr/>
          <p:nvPr/>
        </p:nvSpPr>
        <p:spPr>
          <a:xfrm>
            <a:off x="2826356" y="773823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29" name="28 Elipse">
            <a:hlinkClick r:id="rId27" action="ppaction://hlinksldjump"/>
          </p:cNvPr>
          <p:cNvSpPr/>
          <p:nvPr/>
        </p:nvSpPr>
        <p:spPr>
          <a:xfrm>
            <a:off x="3239106" y="4552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30" name="29 Elipse">
            <a:hlinkClick r:id="rId28" action="ppaction://hlinksldjump"/>
          </p:cNvPr>
          <p:cNvSpPr/>
          <p:nvPr/>
        </p:nvSpPr>
        <p:spPr>
          <a:xfrm>
            <a:off x="3777564" y="29260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Arial Black" pitchFamily="34" charset="0"/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79448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G</a:t>
            </a:r>
          </a:p>
        </p:txBody>
      </p:sp>
      <p:sp>
        <p:nvSpPr>
          <p:cNvPr id="32" name="31 Rectángulo redondeado"/>
          <p:cNvSpPr/>
          <p:nvPr/>
        </p:nvSpPr>
        <p:spPr>
          <a:xfrm>
            <a:off x="1364736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A</a:t>
            </a:r>
          </a:p>
        </p:txBody>
      </p:sp>
      <p:sp>
        <p:nvSpPr>
          <p:cNvPr id="33" name="32 Rectángulo redondeado"/>
          <p:cNvSpPr/>
          <p:nvPr/>
        </p:nvSpPr>
        <p:spPr>
          <a:xfrm>
            <a:off x="1927160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M</a:t>
            </a:r>
          </a:p>
        </p:txBody>
      </p:sp>
      <p:sp>
        <p:nvSpPr>
          <p:cNvPr id="34" name="33 Rectángulo redondeado"/>
          <p:cNvSpPr/>
          <p:nvPr/>
        </p:nvSpPr>
        <p:spPr>
          <a:xfrm>
            <a:off x="2483768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I</a:t>
            </a:r>
          </a:p>
        </p:txBody>
      </p:sp>
      <p:sp>
        <p:nvSpPr>
          <p:cNvPr id="35" name="34 Rectángulo redondeado"/>
          <p:cNvSpPr/>
          <p:nvPr/>
        </p:nvSpPr>
        <p:spPr>
          <a:xfrm>
            <a:off x="3011449" y="5309191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F</a:t>
            </a:r>
          </a:p>
        </p:txBody>
      </p:sp>
      <p:sp>
        <p:nvSpPr>
          <p:cNvPr id="36" name="35 Rectángulo redondeado"/>
          <p:cNvSpPr/>
          <p:nvPr/>
        </p:nvSpPr>
        <p:spPr>
          <a:xfrm>
            <a:off x="3589536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I</a:t>
            </a:r>
          </a:p>
        </p:txBody>
      </p:sp>
      <p:sp>
        <p:nvSpPr>
          <p:cNvPr id="37" name="36 Rectángulo redondeado"/>
          <p:cNvSpPr/>
          <p:nvPr/>
        </p:nvSpPr>
        <p:spPr>
          <a:xfrm>
            <a:off x="414734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C</a:t>
            </a:r>
          </a:p>
        </p:txBody>
      </p:sp>
      <p:sp>
        <p:nvSpPr>
          <p:cNvPr id="38" name="37 Rectángulo redondeado"/>
          <p:cNvSpPr/>
          <p:nvPr/>
        </p:nvSpPr>
        <p:spPr>
          <a:xfrm>
            <a:off x="4687084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A</a:t>
            </a:r>
          </a:p>
        </p:txBody>
      </p:sp>
      <p:sp>
        <p:nvSpPr>
          <p:cNvPr id="39" name="38 Rectángulo redondeado"/>
          <p:cNvSpPr/>
          <p:nvPr/>
        </p:nvSpPr>
        <p:spPr>
          <a:xfrm>
            <a:off x="5260840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C</a:t>
            </a:r>
          </a:p>
        </p:txBody>
      </p:sp>
      <p:sp>
        <p:nvSpPr>
          <p:cNvPr id="40" name="39 Rectángulo redondeado"/>
          <p:cNvSpPr/>
          <p:nvPr/>
        </p:nvSpPr>
        <p:spPr>
          <a:xfrm>
            <a:off x="5815375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I</a:t>
            </a:r>
          </a:p>
        </p:txBody>
      </p:sp>
      <p:sp>
        <p:nvSpPr>
          <p:cNvPr id="41" name="40 Rectángulo redondeado"/>
          <p:cNvSpPr/>
          <p:nvPr/>
        </p:nvSpPr>
        <p:spPr>
          <a:xfrm>
            <a:off x="6392721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O</a:t>
            </a:r>
          </a:p>
        </p:txBody>
      </p:sp>
      <p:sp>
        <p:nvSpPr>
          <p:cNvPr id="42" name="41 Rectángulo redondeado"/>
          <p:cNvSpPr/>
          <p:nvPr/>
        </p:nvSpPr>
        <p:spPr>
          <a:xfrm>
            <a:off x="6964553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N</a:t>
            </a:r>
          </a:p>
        </p:txBody>
      </p:sp>
      <p:pic>
        <p:nvPicPr>
          <p:cNvPr id="58" name="5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24" y="5603409"/>
            <a:ext cx="252000" cy="252000"/>
          </a:xfrm>
          <a:prstGeom prst="rect">
            <a:avLst/>
          </a:prstGeom>
        </p:spPr>
      </p:pic>
      <p:pic>
        <p:nvPicPr>
          <p:cNvPr id="59" name="5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00" y="5603409"/>
            <a:ext cx="252000" cy="252000"/>
          </a:xfrm>
          <a:prstGeom prst="rect">
            <a:avLst/>
          </a:prstGeom>
        </p:spPr>
      </p:pic>
      <p:pic>
        <p:nvPicPr>
          <p:cNvPr id="60" name="5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456" y="5611809"/>
            <a:ext cx="252000" cy="252000"/>
          </a:xfrm>
          <a:prstGeom prst="rect">
            <a:avLst/>
          </a:prstGeom>
        </p:spPr>
      </p:pic>
      <p:pic>
        <p:nvPicPr>
          <p:cNvPr id="61" name="6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664" y="5611809"/>
            <a:ext cx="252000" cy="252000"/>
          </a:xfrm>
          <a:prstGeom prst="rect">
            <a:avLst/>
          </a:prstGeom>
        </p:spPr>
      </p:pic>
      <p:pic>
        <p:nvPicPr>
          <p:cNvPr id="62" name="6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629" y="5611809"/>
            <a:ext cx="252000" cy="252000"/>
          </a:xfrm>
          <a:prstGeom prst="rect">
            <a:avLst/>
          </a:prstGeom>
        </p:spPr>
      </p:pic>
      <p:pic>
        <p:nvPicPr>
          <p:cNvPr id="63" name="6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256" y="5611809"/>
            <a:ext cx="252000" cy="252000"/>
          </a:xfrm>
          <a:prstGeom prst="rect">
            <a:avLst/>
          </a:prstGeom>
        </p:spPr>
      </p:pic>
      <p:pic>
        <p:nvPicPr>
          <p:cNvPr id="64" name="6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609" y="5611809"/>
            <a:ext cx="252000" cy="252000"/>
          </a:xfrm>
          <a:prstGeom prst="rect">
            <a:avLst/>
          </a:prstGeom>
        </p:spPr>
      </p:pic>
      <p:pic>
        <p:nvPicPr>
          <p:cNvPr id="65" name="6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612" y="5611809"/>
            <a:ext cx="252000" cy="252000"/>
          </a:xfrm>
          <a:prstGeom prst="rect">
            <a:avLst/>
          </a:prstGeom>
        </p:spPr>
      </p:pic>
      <p:pic>
        <p:nvPicPr>
          <p:cNvPr id="66" name="6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237" y="5611809"/>
            <a:ext cx="252000" cy="252000"/>
          </a:xfrm>
          <a:prstGeom prst="rect">
            <a:avLst/>
          </a:prstGeom>
        </p:spPr>
      </p:pic>
      <p:pic>
        <p:nvPicPr>
          <p:cNvPr id="67" name="6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848" y="5611809"/>
            <a:ext cx="252000" cy="252000"/>
          </a:xfrm>
          <a:prstGeom prst="rect">
            <a:avLst/>
          </a:prstGeom>
        </p:spPr>
      </p:pic>
      <p:pic>
        <p:nvPicPr>
          <p:cNvPr id="68" name="6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536" y="5619654"/>
            <a:ext cx="252000" cy="252000"/>
          </a:xfrm>
          <a:prstGeom prst="rect">
            <a:avLst/>
          </a:prstGeom>
        </p:spPr>
      </p:pic>
      <p:pic>
        <p:nvPicPr>
          <p:cNvPr id="69" name="6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912" y="5619654"/>
            <a:ext cx="252000" cy="252000"/>
          </a:xfrm>
          <a:prstGeom prst="rect">
            <a:avLst/>
          </a:prstGeom>
        </p:spPr>
      </p:pic>
      <p:pic>
        <p:nvPicPr>
          <p:cNvPr id="70" name="6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224" y="5619654"/>
            <a:ext cx="252000" cy="252000"/>
          </a:xfrm>
          <a:prstGeom prst="rect">
            <a:avLst/>
          </a:prstGeom>
        </p:spPr>
      </p:pic>
      <p:pic>
        <p:nvPicPr>
          <p:cNvPr id="71" name="7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5619654"/>
            <a:ext cx="252000" cy="252000"/>
          </a:xfrm>
          <a:prstGeom prst="rect">
            <a:avLst/>
          </a:prstGeom>
        </p:spPr>
      </p:pic>
      <p:pic>
        <p:nvPicPr>
          <p:cNvPr id="72" name="7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968" y="5619654"/>
            <a:ext cx="252000" cy="252000"/>
          </a:xfrm>
          <a:prstGeom prst="rect">
            <a:avLst/>
          </a:prstGeom>
        </p:spPr>
      </p:pic>
      <p:pic>
        <p:nvPicPr>
          <p:cNvPr id="73" name="7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32" y="5619654"/>
            <a:ext cx="252000" cy="252000"/>
          </a:xfrm>
          <a:prstGeom prst="rect">
            <a:avLst/>
          </a:prstGeom>
        </p:spPr>
      </p:pic>
      <p:pic>
        <p:nvPicPr>
          <p:cNvPr id="74" name="7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32" y="5611809"/>
            <a:ext cx="252000" cy="252000"/>
          </a:xfrm>
          <a:prstGeom prst="rect">
            <a:avLst/>
          </a:prstGeom>
        </p:spPr>
      </p:pic>
      <p:pic>
        <p:nvPicPr>
          <p:cNvPr id="75" name="7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96" y="5611809"/>
            <a:ext cx="252000" cy="252000"/>
          </a:xfrm>
          <a:prstGeom prst="rect">
            <a:avLst/>
          </a:prstGeom>
        </p:spPr>
      </p:pic>
      <p:pic>
        <p:nvPicPr>
          <p:cNvPr id="76" name="7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096" y="5619654"/>
            <a:ext cx="252000" cy="252000"/>
          </a:xfrm>
          <a:prstGeom prst="rect">
            <a:avLst/>
          </a:prstGeom>
        </p:spPr>
      </p:pic>
      <p:pic>
        <p:nvPicPr>
          <p:cNvPr id="77" name="7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160" y="5619654"/>
            <a:ext cx="252000" cy="252000"/>
          </a:xfrm>
          <a:prstGeom prst="rect">
            <a:avLst/>
          </a:prstGeom>
        </p:spPr>
      </p:pic>
      <p:pic>
        <p:nvPicPr>
          <p:cNvPr id="78" name="7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021" y="5611809"/>
            <a:ext cx="252000" cy="252000"/>
          </a:xfrm>
          <a:prstGeom prst="rect">
            <a:avLst/>
          </a:prstGeom>
        </p:spPr>
      </p:pic>
      <p:pic>
        <p:nvPicPr>
          <p:cNvPr id="79" name="7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697" y="5611809"/>
            <a:ext cx="252000" cy="252000"/>
          </a:xfrm>
          <a:prstGeom prst="rect">
            <a:avLst/>
          </a:prstGeom>
        </p:spPr>
      </p:pic>
      <p:pic>
        <p:nvPicPr>
          <p:cNvPr id="80" name="7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580" y="5619654"/>
            <a:ext cx="252000" cy="252000"/>
          </a:xfrm>
          <a:prstGeom prst="rect">
            <a:avLst/>
          </a:prstGeom>
        </p:spPr>
      </p:pic>
      <p:pic>
        <p:nvPicPr>
          <p:cNvPr id="81" name="8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5619654"/>
            <a:ext cx="252000" cy="252000"/>
          </a:xfrm>
          <a:prstGeom prst="rect">
            <a:avLst/>
          </a:prstGeom>
        </p:spPr>
      </p:pic>
      <p:pic>
        <p:nvPicPr>
          <p:cNvPr id="2" name="1 Imagen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0673" y="66557"/>
            <a:ext cx="304762" cy="3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35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8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7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6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81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2" fill="hold">
                      <p:stCondLst>
                        <p:cond delay="0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8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9" fill="hold">
                      <p:stCondLst>
                        <p:cond delay="0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9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295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6" fill="hold">
                      <p:stCondLst>
                        <p:cond delay="0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0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30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3" fill="hold">
                      <p:stCondLst>
                        <p:cond delay="0"/>
                      </p:stCondLst>
                      <p:childTnLst>
                        <p:par>
                          <p:cTn id="304" fill="hold">
                            <p:stCondLst>
                              <p:cond delay="0"/>
                            </p:stCondLst>
                            <p:childTnLst>
                              <p:par>
                                <p:cTn id="3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0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09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0" fill="hold">
                      <p:stCondLst>
                        <p:cond delay="0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16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7" fill="hold">
                      <p:stCondLst>
                        <p:cond delay="0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323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4" fill="hold">
                      <p:stCondLst>
                        <p:cond delay="0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330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1" fill="hold">
                      <p:stCondLst>
                        <p:cond delay="0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33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8" fill="hold">
                      <p:stCondLst>
                        <p:cond delay="0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44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5" fill="hold">
                      <p:stCondLst>
                        <p:cond delay="0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351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2" fill="hold">
                      <p:stCondLst>
                        <p:cond delay="0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358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9" fill="hold">
                      <p:stCondLst>
                        <p:cond delay="0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365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6" fill="hold">
                      <p:stCondLst>
                        <p:cond delay="0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37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3" fill="hold">
                      <p:stCondLst>
                        <p:cond delay="0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7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379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0" fill="hold">
                      <p:stCondLst>
                        <p:cond delay="0"/>
                      </p:stCondLst>
                      <p:childTnLst>
                        <p:par>
                          <p:cTn id="381" fill="hold">
                            <p:stCondLst>
                              <p:cond delay="0"/>
                            </p:stCondLst>
                            <p:childTnLst>
                              <p:par>
                                <p:cTn id="3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386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7" fill="hold">
                      <p:stCondLst>
                        <p:cond delay="0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9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393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4" fill="hold">
                      <p:stCondLst>
                        <p:cond delay="0"/>
                      </p:stCondLst>
                      <p:childTnLst>
                        <p:par>
                          <p:cTn id="395" fill="hold">
                            <p:stCondLst>
                              <p:cond delay="0"/>
                            </p:stCondLst>
                            <p:childTnLst>
                              <p:par>
                                <p:cTn id="3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400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1" fill="hold">
                      <p:stCondLst>
                        <p:cond delay="0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4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407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8" fill="hold">
                      <p:stCondLst>
                        <p:cond delay="0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4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414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5" fill="hold">
                      <p:stCondLst>
                        <p:cond delay="0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4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421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2" fill="hold">
                      <p:stCondLst>
                        <p:cond delay="0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4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428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9" fill="hold">
                      <p:stCondLst>
                        <p:cond delay="0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4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35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6" fill="hold">
                      <p:stCondLst>
                        <p:cond delay="0"/>
                      </p:stCondLst>
                      <p:childTnLst>
                        <p:par>
                          <p:cTn id="437" fill="hold">
                            <p:stCondLst>
                              <p:cond delay="0"/>
                            </p:stCondLst>
                            <p:childTnLst>
                              <p:par>
                                <p:cTn id="4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4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442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3" fill="hold">
                      <p:stCondLst>
                        <p:cond delay="0"/>
                      </p:stCondLst>
                      <p:childTnLst>
                        <p:par>
                          <p:cTn id="444" fill="hold">
                            <p:stCondLst>
                              <p:cond delay="0"/>
                            </p:stCondLst>
                            <p:childTnLst>
                              <p:par>
                                <p:cTn id="4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4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449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0" fill="hold">
                      <p:stCondLst>
                        <p:cond delay="0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457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8" fill="hold">
                      <p:stCondLst>
                        <p:cond delay="0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65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6" fill="hold">
                      <p:stCondLst>
                        <p:cond delay="0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7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4" fill="hold">
                      <p:stCondLst>
                        <p:cond delay="0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81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2" fill="hold">
                      <p:stCondLst>
                        <p:cond delay="0"/>
                      </p:stCondLst>
                      <p:childTnLst>
                        <p:par>
                          <p:cTn id="483" fill="hold">
                            <p:stCondLst>
                              <p:cond delay="0"/>
                            </p:stCondLst>
                            <p:childTnLst>
                              <p:par>
                                <p:cTn id="4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8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0" fill="hold">
                      <p:stCondLst>
                        <p:cond delay="0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49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8" fill="hold">
                      <p:stCondLst>
                        <p:cond delay="0"/>
                      </p:stCondLst>
                      <p:childTnLst>
                        <p:par>
                          <p:cTn id="499" fill="hold">
                            <p:stCondLst>
                              <p:cond delay="0"/>
                            </p:stCondLst>
                            <p:childTnLst>
                              <p:par>
                                <p:cTn id="50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0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6" fill="hold">
                      <p:stCondLst>
                        <p:cond delay="0"/>
                      </p:stCondLst>
                      <p:childTnLst>
                        <p:par>
                          <p:cTn id="507" fill="hold">
                            <p:stCondLst>
                              <p:cond delay="0"/>
                            </p:stCondLst>
                            <p:childTnLst>
                              <p:par>
                                <p:cTn id="5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1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4" fill="hold">
                      <p:stCondLst>
                        <p:cond delay="0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9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0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521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2" fill="hold">
                      <p:stCondLst>
                        <p:cond delay="0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7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8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2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0" fill="hold">
                      <p:stCondLst>
                        <p:cond delay="0"/>
                      </p:stCondLst>
                      <p:childTnLst>
                        <p:par>
                          <p:cTn id="531" fill="hold">
                            <p:stCondLst>
                              <p:cond delay="0"/>
                            </p:stCondLst>
                            <p:childTnLst>
                              <p:par>
                                <p:cTn id="5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5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537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8" fill="hold">
                      <p:stCondLst>
                        <p:cond delay="0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543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4" fill="hold">
                      <p:stCondLst>
                        <p:cond delay="0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549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0" fill="hold">
                      <p:stCondLst>
                        <p:cond delay="0"/>
                      </p:stCondLst>
                      <p:childTnLst>
                        <p:par>
                          <p:cTn id="551" fill="hold">
                            <p:stCondLst>
                              <p:cond delay="0"/>
                            </p:stCondLst>
                            <p:childTnLst>
                              <p:par>
                                <p:cTn id="55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555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6" fill="hold">
                      <p:stCondLst>
                        <p:cond delay="0"/>
                      </p:stCondLst>
                      <p:childTnLst>
                        <p:par>
                          <p:cTn id="557" fill="hold">
                            <p:stCondLst>
                              <p:cond delay="0"/>
                            </p:stCondLst>
                            <p:childTnLst>
                              <p:par>
                                <p:cTn id="5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561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2" fill="hold">
                      <p:stCondLst>
                        <p:cond delay="0"/>
                      </p:stCondLst>
                      <p:childTnLst>
                        <p:par>
                          <p:cTn id="563" fill="hold">
                            <p:stCondLst>
                              <p:cond delay="0"/>
                            </p:stCondLst>
                            <p:childTnLst>
                              <p:par>
                                <p:cTn id="56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567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8" fill="hold">
                      <p:stCondLst>
                        <p:cond delay="0"/>
                      </p:stCondLst>
                      <p:childTnLst>
                        <p:par>
                          <p:cTn id="569" fill="hold">
                            <p:stCondLst>
                              <p:cond delay="0"/>
                            </p:stCondLst>
                            <p:childTnLst>
                              <p:par>
                                <p:cTn id="5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573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4" fill="hold">
                      <p:stCondLst>
                        <p:cond delay="0"/>
                      </p:stCondLst>
                      <p:childTnLst>
                        <p:par>
                          <p:cTn id="575" fill="hold">
                            <p:stCondLst>
                              <p:cond delay="0"/>
                            </p:stCondLst>
                            <p:childTnLst>
                              <p:par>
                                <p:cTn id="5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579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0" fill="hold">
                      <p:stCondLst>
                        <p:cond delay="0"/>
                      </p:stCondLst>
                      <p:childTnLst>
                        <p:par>
                          <p:cTn id="581" fill="hold">
                            <p:stCondLst>
                              <p:cond delay="0"/>
                            </p:stCondLst>
                            <p:childTnLst>
                              <p:par>
                                <p:cTn id="58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585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6" fill="hold">
                      <p:stCondLst>
                        <p:cond delay="0"/>
                      </p:stCondLst>
                      <p:childTnLst>
                        <p:par>
                          <p:cTn id="587" fill="hold">
                            <p:stCondLst>
                              <p:cond delay="0"/>
                            </p:stCondLst>
                            <p:childTnLst>
                              <p:par>
                                <p:cTn id="58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591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2" fill="hold">
                      <p:stCondLst>
                        <p:cond delay="0"/>
                      </p:stCondLst>
                      <p:childTnLst>
                        <p:par>
                          <p:cTn id="593" fill="hold">
                            <p:stCondLst>
                              <p:cond delay="0"/>
                            </p:stCondLst>
                            <p:childTnLst>
                              <p:par>
                                <p:cTn id="59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59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8" fill="hold">
                      <p:stCondLst>
                        <p:cond delay="0"/>
                      </p:stCondLst>
                      <p:childTnLst>
                        <p:par>
                          <p:cTn id="599" fill="hold">
                            <p:stCondLst>
                              <p:cond delay="0"/>
                            </p:stCondLst>
                            <p:childTnLst>
                              <p:par>
                                <p:cTn id="6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1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603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4" fill="hold">
                      <p:stCondLst>
                        <p:cond delay="0"/>
                      </p:stCondLst>
                      <p:childTnLst>
                        <p:par>
                          <p:cTn id="605" fill="hold">
                            <p:stCondLst>
                              <p:cond delay="0"/>
                            </p:stCondLst>
                            <p:childTnLst>
                              <p:par>
                                <p:cTn id="60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609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0" fill="hold">
                      <p:stCondLst>
                        <p:cond delay="0"/>
                      </p:stCondLst>
                      <p:childTnLst>
                        <p:par>
                          <p:cTn id="611" fill="hold">
                            <p:stCondLst>
                              <p:cond delay="0"/>
                            </p:stCondLst>
                            <p:childTnLst>
                              <p:par>
                                <p:cTn id="6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615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6" fill="hold">
                      <p:stCondLst>
                        <p:cond delay="0"/>
                      </p:stCondLst>
                      <p:childTnLst>
                        <p:par>
                          <p:cTn id="617" fill="hold">
                            <p:stCondLst>
                              <p:cond delay="0"/>
                            </p:stCondLst>
                            <p:childTnLst>
                              <p:par>
                                <p:cTn id="61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621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2" fill="hold">
                      <p:stCondLst>
                        <p:cond delay="0"/>
                      </p:stCondLst>
                      <p:childTnLst>
                        <p:par>
                          <p:cTn id="623" fill="hold">
                            <p:stCondLst>
                              <p:cond delay="0"/>
                            </p:stCondLst>
                            <p:childTnLst>
                              <p:par>
                                <p:cTn id="6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5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27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8" fill="hold">
                      <p:stCondLst>
                        <p:cond delay="0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33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4" fill="hold">
                      <p:stCondLst>
                        <p:cond delay="0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639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0" fill="hold">
                      <p:stCondLst>
                        <p:cond delay="0"/>
                      </p:stCondLst>
                      <p:childTnLst>
                        <p:par>
                          <p:cTn id="641" fill="hold">
                            <p:stCondLst>
                              <p:cond delay="0"/>
                            </p:stCondLst>
                            <p:childTnLst>
                              <p:par>
                                <p:cTn id="6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3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645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6" fill="hold">
                      <p:stCondLst>
                        <p:cond delay="0"/>
                      </p:stCondLst>
                      <p:childTnLst>
                        <p:par>
                          <p:cTn id="647" fill="hold">
                            <p:stCondLst>
                              <p:cond delay="0"/>
                            </p:stCondLst>
                            <p:childTnLst>
                              <p:par>
                                <p:cTn id="6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651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2" fill="hold">
                      <p:stCondLst>
                        <p:cond delay="0"/>
                      </p:stCondLst>
                      <p:childTnLst>
                        <p:par>
                          <p:cTn id="653" fill="hold">
                            <p:stCondLst>
                              <p:cond delay="0"/>
                            </p:stCondLst>
                            <p:childTnLst>
                              <p:par>
                                <p:cTn id="65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657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8" fill="hold">
                      <p:stCondLst>
                        <p:cond delay="0"/>
                      </p:stCondLst>
                      <p:childTnLst>
                        <p:par>
                          <p:cTn id="659" fill="hold">
                            <p:stCondLst>
                              <p:cond delay="0"/>
                            </p:stCondLst>
                            <p:childTnLst>
                              <p:par>
                                <p:cTn id="6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1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663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4" fill="hold">
                      <p:stCondLst>
                        <p:cond delay="0"/>
                      </p:stCondLst>
                      <p:childTnLst>
                        <p:par>
                          <p:cTn id="665" fill="hold">
                            <p:stCondLst>
                              <p:cond delay="0"/>
                            </p:stCondLst>
                            <p:childTnLst>
                              <p:par>
                                <p:cTn id="6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669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0" fill="hold">
                      <p:stCondLst>
                        <p:cond delay="0"/>
                      </p:stCondLst>
                      <p:childTnLst>
                        <p:par>
                          <p:cTn id="671" fill="hold">
                            <p:stCondLst>
                              <p:cond delay="0"/>
                            </p:stCondLst>
                            <p:childTnLst>
                              <p:par>
                                <p:cTn id="67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675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6" fill="hold">
                      <p:stCondLst>
                        <p:cond delay="0"/>
                      </p:stCondLst>
                      <p:childTnLst>
                        <p:par>
                          <p:cTn id="677" fill="hold">
                            <p:stCondLst>
                              <p:cond delay="0"/>
                            </p:stCondLst>
                            <p:childTnLst>
                              <p:par>
                                <p:cTn id="6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681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2" fill="hold">
                      <p:stCondLst>
                        <p:cond delay="0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5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P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253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Q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94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R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22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S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00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T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96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U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499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V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92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W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006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X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125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Y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04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114 Grupo"/>
          <p:cNvGrpSpPr/>
          <p:nvPr/>
        </p:nvGrpSpPr>
        <p:grpSpPr>
          <a:xfrm>
            <a:off x="2700000" y="1980000"/>
            <a:ext cx="3735430" cy="1306182"/>
            <a:chOff x="2646557" y="1963664"/>
            <a:chExt cx="3735430" cy="1306182"/>
          </a:xfrm>
        </p:grpSpPr>
        <p:sp>
          <p:nvSpPr>
            <p:cNvPr id="116" name="115 Rectángulo redondeado"/>
            <p:cNvSpPr/>
            <p:nvPr/>
          </p:nvSpPr>
          <p:spPr>
            <a:xfrm>
              <a:off x="2646557" y="196366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17" name="116 Elipse"/>
            <p:cNvSpPr/>
            <p:nvPr/>
          </p:nvSpPr>
          <p:spPr>
            <a:xfrm>
              <a:off x="2765357" y="2032064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B</a:t>
              </a:r>
            </a:p>
          </p:txBody>
        </p:sp>
      </p:grpSp>
      <p:grpSp>
        <p:nvGrpSpPr>
          <p:cNvPr id="118" name="117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19" name="11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20" name="11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C</a:t>
              </a:r>
            </a:p>
          </p:txBody>
        </p:sp>
      </p:grpSp>
      <p:grpSp>
        <p:nvGrpSpPr>
          <p:cNvPr id="121" name="120 Grupo"/>
          <p:cNvGrpSpPr/>
          <p:nvPr/>
        </p:nvGrpSpPr>
        <p:grpSpPr>
          <a:xfrm>
            <a:off x="2701324" y="1980970"/>
            <a:ext cx="3735430" cy="1306182"/>
            <a:chOff x="2723818" y="1976104"/>
            <a:chExt cx="3735430" cy="1306182"/>
          </a:xfrm>
        </p:grpSpPr>
        <p:sp>
          <p:nvSpPr>
            <p:cNvPr id="122" name="121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23" name="12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D</a:t>
              </a:r>
            </a:p>
          </p:txBody>
        </p:sp>
      </p:grpSp>
      <p:grpSp>
        <p:nvGrpSpPr>
          <p:cNvPr id="124" name="12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25" name="12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26" name="12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E</a:t>
              </a:r>
            </a:p>
          </p:txBody>
        </p:sp>
      </p:grpSp>
      <p:grpSp>
        <p:nvGrpSpPr>
          <p:cNvPr id="127" name="12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28" name="12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29" name="12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F</a:t>
              </a:r>
            </a:p>
          </p:txBody>
        </p:sp>
      </p:grpSp>
      <p:grpSp>
        <p:nvGrpSpPr>
          <p:cNvPr id="130" name="129 Grupo"/>
          <p:cNvGrpSpPr/>
          <p:nvPr/>
        </p:nvGrpSpPr>
        <p:grpSpPr>
          <a:xfrm>
            <a:off x="2700000" y="1980970"/>
            <a:ext cx="3735430" cy="1306182"/>
            <a:chOff x="2723818" y="1976104"/>
            <a:chExt cx="3735430" cy="1306182"/>
          </a:xfrm>
        </p:grpSpPr>
        <p:sp>
          <p:nvSpPr>
            <p:cNvPr id="131" name="13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32" name="13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G</a:t>
              </a:r>
            </a:p>
          </p:txBody>
        </p:sp>
      </p:grpSp>
      <p:grpSp>
        <p:nvGrpSpPr>
          <p:cNvPr id="133" name="132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34" name="133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35" name="134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H</a:t>
              </a:r>
            </a:p>
          </p:txBody>
        </p:sp>
      </p:grpSp>
      <p:grpSp>
        <p:nvGrpSpPr>
          <p:cNvPr id="136" name="135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37" name="136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38" name="137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I</a:t>
              </a:r>
            </a:p>
          </p:txBody>
        </p:sp>
      </p:grpSp>
      <p:grpSp>
        <p:nvGrpSpPr>
          <p:cNvPr id="139" name="138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0" name="139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41" name="140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J</a:t>
              </a:r>
            </a:p>
          </p:txBody>
        </p:sp>
      </p:grpSp>
      <p:grpSp>
        <p:nvGrpSpPr>
          <p:cNvPr id="142" name="141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3" name="14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44" name="143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K</a:t>
              </a:r>
            </a:p>
          </p:txBody>
        </p:sp>
      </p:grpSp>
      <p:grpSp>
        <p:nvGrpSpPr>
          <p:cNvPr id="145" name="144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6" name="145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47" name="146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L</a:t>
              </a:r>
            </a:p>
          </p:txBody>
        </p:sp>
      </p:grpSp>
      <p:grpSp>
        <p:nvGrpSpPr>
          <p:cNvPr id="148" name="147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9" name="14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50" name="14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M</a:t>
              </a:r>
            </a:p>
          </p:txBody>
        </p:sp>
      </p:grpSp>
      <p:grpSp>
        <p:nvGrpSpPr>
          <p:cNvPr id="151" name="150 Grupo"/>
          <p:cNvGrpSpPr/>
          <p:nvPr/>
        </p:nvGrpSpPr>
        <p:grpSpPr>
          <a:xfrm>
            <a:off x="2700000" y="1980000"/>
            <a:ext cx="3735430" cy="1306182"/>
            <a:chOff x="2737131" y="1987825"/>
            <a:chExt cx="3735430" cy="1306182"/>
          </a:xfrm>
        </p:grpSpPr>
        <p:sp>
          <p:nvSpPr>
            <p:cNvPr id="152" name="151 Rectángulo redondeado"/>
            <p:cNvSpPr/>
            <p:nvPr/>
          </p:nvSpPr>
          <p:spPr>
            <a:xfrm>
              <a:off x="2737131" y="1987825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53" name="15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N</a:t>
              </a:r>
            </a:p>
          </p:txBody>
        </p:sp>
      </p:grpSp>
      <p:grpSp>
        <p:nvGrpSpPr>
          <p:cNvPr id="154" name="15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55" name="15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56" name="15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Ñ</a:t>
              </a:r>
            </a:p>
          </p:txBody>
        </p:sp>
      </p:grpSp>
      <p:grpSp>
        <p:nvGrpSpPr>
          <p:cNvPr id="157" name="15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58" name="15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59" name="15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O</a:t>
              </a:r>
            </a:p>
          </p:txBody>
        </p:sp>
      </p:grpSp>
      <p:grpSp>
        <p:nvGrpSpPr>
          <p:cNvPr id="160" name="159 Grupo"/>
          <p:cNvGrpSpPr/>
          <p:nvPr/>
        </p:nvGrpSpPr>
        <p:grpSpPr>
          <a:xfrm>
            <a:off x="2700000" y="1980970"/>
            <a:ext cx="3735430" cy="1306182"/>
            <a:chOff x="2723818" y="1976104"/>
            <a:chExt cx="3735430" cy="1306182"/>
          </a:xfrm>
        </p:grpSpPr>
        <p:sp>
          <p:nvSpPr>
            <p:cNvPr id="161" name="16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62" name="16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P</a:t>
              </a:r>
            </a:p>
          </p:txBody>
        </p:sp>
      </p:grpSp>
      <p:grpSp>
        <p:nvGrpSpPr>
          <p:cNvPr id="163" name="162 Grupo"/>
          <p:cNvGrpSpPr/>
          <p:nvPr/>
        </p:nvGrpSpPr>
        <p:grpSpPr>
          <a:xfrm>
            <a:off x="2700000" y="1980970"/>
            <a:ext cx="3735430" cy="1306182"/>
            <a:chOff x="2630754" y="1938211"/>
            <a:chExt cx="3735430" cy="1306182"/>
          </a:xfrm>
        </p:grpSpPr>
        <p:sp>
          <p:nvSpPr>
            <p:cNvPr id="164" name="163 Rectángulo redondeado"/>
            <p:cNvSpPr/>
            <p:nvPr/>
          </p:nvSpPr>
          <p:spPr>
            <a:xfrm>
              <a:off x="2630754" y="1938211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65" name="164 Elipse"/>
            <p:cNvSpPr/>
            <p:nvPr/>
          </p:nvSpPr>
          <p:spPr>
            <a:xfrm>
              <a:off x="2749554" y="2005641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Q</a:t>
              </a:r>
            </a:p>
          </p:txBody>
        </p:sp>
      </p:grpSp>
      <p:grpSp>
        <p:nvGrpSpPr>
          <p:cNvPr id="166" name="165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67" name="166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68" name="167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R</a:t>
              </a:r>
            </a:p>
          </p:txBody>
        </p:sp>
      </p:grpSp>
      <p:grpSp>
        <p:nvGrpSpPr>
          <p:cNvPr id="169" name="168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70" name="169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71" name="170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S</a:t>
              </a:r>
            </a:p>
          </p:txBody>
        </p:sp>
      </p:grpSp>
      <p:grpSp>
        <p:nvGrpSpPr>
          <p:cNvPr id="172" name="171 Grupo"/>
          <p:cNvGrpSpPr/>
          <p:nvPr/>
        </p:nvGrpSpPr>
        <p:grpSpPr>
          <a:xfrm>
            <a:off x="2700000" y="1978757"/>
            <a:ext cx="3735430" cy="1306182"/>
            <a:chOff x="2723818" y="1976104"/>
            <a:chExt cx="3735430" cy="1306182"/>
          </a:xfrm>
        </p:grpSpPr>
        <p:sp>
          <p:nvSpPr>
            <p:cNvPr id="173" name="17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74" name="173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T</a:t>
              </a:r>
            </a:p>
          </p:txBody>
        </p:sp>
      </p:grpSp>
      <p:grpSp>
        <p:nvGrpSpPr>
          <p:cNvPr id="175" name="174 Grupo"/>
          <p:cNvGrpSpPr/>
          <p:nvPr/>
        </p:nvGrpSpPr>
        <p:grpSpPr>
          <a:xfrm>
            <a:off x="2704229" y="1992152"/>
            <a:ext cx="3735430" cy="1306182"/>
            <a:chOff x="2723818" y="1976104"/>
            <a:chExt cx="3735430" cy="1306182"/>
          </a:xfrm>
        </p:grpSpPr>
        <p:sp>
          <p:nvSpPr>
            <p:cNvPr id="176" name="175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77" name="176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U</a:t>
              </a:r>
            </a:p>
          </p:txBody>
        </p:sp>
      </p:grpSp>
      <p:grpSp>
        <p:nvGrpSpPr>
          <p:cNvPr id="178" name="177 Grupo"/>
          <p:cNvGrpSpPr/>
          <p:nvPr/>
        </p:nvGrpSpPr>
        <p:grpSpPr>
          <a:xfrm>
            <a:off x="2700000" y="1978757"/>
            <a:ext cx="3735430" cy="1306182"/>
            <a:chOff x="2723818" y="1976104"/>
            <a:chExt cx="3735430" cy="1306182"/>
          </a:xfrm>
        </p:grpSpPr>
        <p:sp>
          <p:nvSpPr>
            <p:cNvPr id="179" name="17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80" name="17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V</a:t>
              </a:r>
            </a:p>
          </p:txBody>
        </p:sp>
      </p:grpSp>
      <p:grpSp>
        <p:nvGrpSpPr>
          <p:cNvPr id="181" name="180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2" name="181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83" name="18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W</a:t>
              </a:r>
            </a:p>
          </p:txBody>
        </p:sp>
      </p:grpSp>
      <p:grpSp>
        <p:nvGrpSpPr>
          <p:cNvPr id="184" name="18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5" name="18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86" name="18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X</a:t>
              </a:r>
            </a:p>
          </p:txBody>
        </p:sp>
      </p:grpSp>
      <p:grpSp>
        <p:nvGrpSpPr>
          <p:cNvPr id="187" name="18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8" name="18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89" name="18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Y</a:t>
              </a:r>
            </a:p>
          </p:txBody>
        </p:sp>
      </p:grpSp>
      <p:grpSp>
        <p:nvGrpSpPr>
          <p:cNvPr id="190" name="189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91" name="19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92" name="19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Z</a:t>
              </a:r>
            </a:p>
          </p:txBody>
        </p:sp>
      </p:grpSp>
      <p:grpSp>
        <p:nvGrpSpPr>
          <p:cNvPr id="114" name="11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3" name="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/>
                <a:t>Respuesta</a:t>
              </a:r>
            </a:p>
          </p:txBody>
        </p:sp>
        <p:sp>
          <p:nvSpPr>
            <p:cNvPr id="112" name="11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A</a:t>
              </a:r>
            </a:p>
          </p:txBody>
        </p:sp>
      </p:grpSp>
      <p:sp>
        <p:nvSpPr>
          <p:cNvPr id="4" name="3 Elipse">
            <a:hlinkClick r:id="rId2" action="ppaction://hlinksldjump"/>
          </p:cNvPr>
          <p:cNvSpPr/>
          <p:nvPr/>
        </p:nvSpPr>
        <p:spPr>
          <a:xfrm>
            <a:off x="4401681" y="200377"/>
            <a:ext cx="321495" cy="318581"/>
          </a:xfrm>
          <a:prstGeom prst="ellipse">
            <a:avLst/>
          </a:prstGeom>
          <a:gradFill flip="none" rotWithShape="1">
            <a:gsLst>
              <a:gs pos="100000">
                <a:srgbClr val="0F266C"/>
              </a:gs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A</a:t>
            </a:r>
          </a:p>
        </p:txBody>
      </p:sp>
      <p:sp>
        <p:nvSpPr>
          <p:cNvPr id="5" name="4 Elipse">
            <a:hlinkClick r:id="rId3" action="ppaction://hlinksldjump"/>
          </p:cNvPr>
          <p:cNvSpPr/>
          <p:nvPr/>
        </p:nvSpPr>
        <p:spPr>
          <a:xfrm>
            <a:off x="5012521" y="327809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B</a:t>
            </a:r>
          </a:p>
        </p:txBody>
      </p:sp>
      <p:sp>
        <p:nvSpPr>
          <p:cNvPr id="6" name="5 Elipse">
            <a:hlinkClick r:id="rId4" action="ppaction://hlinksldjump"/>
          </p:cNvPr>
          <p:cNvSpPr/>
          <p:nvPr/>
        </p:nvSpPr>
        <p:spPr>
          <a:xfrm>
            <a:off x="5526913" y="51895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C</a:t>
            </a:r>
          </a:p>
        </p:txBody>
      </p:sp>
      <p:sp>
        <p:nvSpPr>
          <p:cNvPr id="7" name="6 Elipse">
            <a:hlinkClick r:id="rId5" action="ppaction://hlinksldjump"/>
          </p:cNvPr>
          <p:cNvSpPr/>
          <p:nvPr/>
        </p:nvSpPr>
        <p:spPr>
          <a:xfrm>
            <a:off x="5977006" y="83922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D</a:t>
            </a:r>
          </a:p>
        </p:txBody>
      </p:sp>
      <p:sp>
        <p:nvSpPr>
          <p:cNvPr id="8" name="7 Elipse">
            <a:hlinkClick r:id="rId6" action="ppaction://hlinksldjump"/>
          </p:cNvPr>
          <p:cNvSpPr/>
          <p:nvPr/>
        </p:nvSpPr>
        <p:spPr>
          <a:xfrm>
            <a:off x="6298501" y="1219837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E</a:t>
            </a:r>
          </a:p>
        </p:txBody>
      </p:sp>
      <p:sp>
        <p:nvSpPr>
          <p:cNvPr id="9" name="8 Elipse">
            <a:hlinkClick r:id="rId7" action="ppaction://hlinksldjump"/>
          </p:cNvPr>
          <p:cNvSpPr/>
          <p:nvPr/>
        </p:nvSpPr>
        <p:spPr>
          <a:xfrm>
            <a:off x="6555697" y="170028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F</a:t>
            </a:r>
          </a:p>
        </p:txBody>
      </p:sp>
      <p:sp>
        <p:nvSpPr>
          <p:cNvPr id="10" name="9 Elipse">
            <a:hlinkClick r:id="rId8" action="ppaction://hlinksldjump"/>
          </p:cNvPr>
          <p:cNvSpPr/>
          <p:nvPr/>
        </p:nvSpPr>
        <p:spPr>
          <a:xfrm>
            <a:off x="6652145" y="220743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G</a:t>
            </a:r>
          </a:p>
        </p:txBody>
      </p:sp>
      <p:sp>
        <p:nvSpPr>
          <p:cNvPr id="11" name="10 Elipse">
            <a:hlinkClick r:id="rId9" action="ppaction://hlinksldjump"/>
          </p:cNvPr>
          <p:cNvSpPr/>
          <p:nvPr/>
        </p:nvSpPr>
        <p:spPr>
          <a:xfrm>
            <a:off x="6623489" y="2761496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H</a:t>
            </a:r>
          </a:p>
        </p:txBody>
      </p:sp>
      <p:sp>
        <p:nvSpPr>
          <p:cNvPr id="12" name="11 Elipse">
            <a:hlinkClick r:id="rId10" action="ppaction://hlinksldjump"/>
          </p:cNvPr>
          <p:cNvSpPr/>
          <p:nvPr/>
        </p:nvSpPr>
        <p:spPr>
          <a:xfrm>
            <a:off x="6480954" y="329833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I</a:t>
            </a:r>
          </a:p>
        </p:txBody>
      </p:sp>
      <p:sp>
        <p:nvSpPr>
          <p:cNvPr id="13" name="12 Elipse">
            <a:hlinkClick r:id="rId11" action="ppaction://hlinksldjump"/>
          </p:cNvPr>
          <p:cNvSpPr/>
          <p:nvPr/>
        </p:nvSpPr>
        <p:spPr>
          <a:xfrm>
            <a:off x="6159516" y="379599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J</a:t>
            </a:r>
          </a:p>
        </p:txBody>
      </p:sp>
      <p:sp>
        <p:nvSpPr>
          <p:cNvPr id="14" name="13 Elipse">
            <a:hlinkClick r:id="rId12" action="ppaction://hlinksldjump"/>
          </p:cNvPr>
          <p:cNvSpPr/>
          <p:nvPr/>
        </p:nvSpPr>
        <p:spPr>
          <a:xfrm>
            <a:off x="5419116" y="441771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L</a:t>
            </a:r>
          </a:p>
        </p:txBody>
      </p:sp>
      <p:sp>
        <p:nvSpPr>
          <p:cNvPr id="15" name="14 Elipse">
            <a:hlinkClick r:id="rId13" action="ppaction://hlinksldjump"/>
          </p:cNvPr>
          <p:cNvSpPr/>
          <p:nvPr/>
        </p:nvSpPr>
        <p:spPr>
          <a:xfrm>
            <a:off x="4965105" y="459422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M</a:t>
            </a:r>
          </a:p>
        </p:txBody>
      </p:sp>
      <p:sp>
        <p:nvSpPr>
          <p:cNvPr id="16" name="15 Elipse">
            <a:hlinkClick r:id="rId14" action="ppaction://hlinksldjump"/>
          </p:cNvPr>
          <p:cNvSpPr/>
          <p:nvPr/>
        </p:nvSpPr>
        <p:spPr>
          <a:xfrm>
            <a:off x="4480756" y="468958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N</a:t>
            </a:r>
          </a:p>
        </p:txBody>
      </p:sp>
      <p:sp>
        <p:nvSpPr>
          <p:cNvPr id="17" name="16 Elipse">
            <a:hlinkClick r:id="rId15" action="ppaction://hlinksldjump"/>
          </p:cNvPr>
          <p:cNvSpPr/>
          <p:nvPr/>
        </p:nvSpPr>
        <p:spPr>
          <a:xfrm>
            <a:off x="3999411" y="461144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Ñ</a:t>
            </a:r>
          </a:p>
        </p:txBody>
      </p:sp>
      <p:sp>
        <p:nvSpPr>
          <p:cNvPr id="18" name="17 Elipse">
            <a:hlinkClick r:id="rId16" action="ppaction://hlinksldjump"/>
          </p:cNvPr>
          <p:cNvSpPr/>
          <p:nvPr/>
        </p:nvSpPr>
        <p:spPr>
          <a:xfrm>
            <a:off x="3533645" y="44545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O</a:t>
            </a:r>
          </a:p>
        </p:txBody>
      </p:sp>
      <p:sp>
        <p:nvSpPr>
          <p:cNvPr id="19" name="18 Elipse">
            <a:hlinkClick r:id="rId17" action="ppaction://hlinksldjump"/>
          </p:cNvPr>
          <p:cNvSpPr/>
          <p:nvPr/>
        </p:nvSpPr>
        <p:spPr>
          <a:xfrm>
            <a:off x="3095732" y="4209353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P</a:t>
            </a:r>
          </a:p>
        </p:txBody>
      </p:sp>
      <p:sp>
        <p:nvSpPr>
          <p:cNvPr id="20" name="19 Elipse">
            <a:hlinkClick r:id="rId18" action="ppaction://hlinksldjump"/>
          </p:cNvPr>
          <p:cNvSpPr/>
          <p:nvPr/>
        </p:nvSpPr>
        <p:spPr>
          <a:xfrm>
            <a:off x="2723818" y="391828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Q</a:t>
            </a:r>
          </a:p>
        </p:txBody>
      </p:sp>
      <p:sp>
        <p:nvSpPr>
          <p:cNvPr id="21" name="20 Elipse">
            <a:hlinkClick r:id="rId19" action="ppaction://hlinksldjump"/>
          </p:cNvPr>
          <p:cNvSpPr/>
          <p:nvPr/>
        </p:nvSpPr>
        <p:spPr>
          <a:xfrm>
            <a:off x="2454442" y="352906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R</a:t>
            </a:r>
          </a:p>
        </p:txBody>
      </p:sp>
      <p:sp>
        <p:nvSpPr>
          <p:cNvPr id="22" name="21 Elipse">
            <a:hlinkClick r:id="rId20" action="ppaction://hlinksldjump"/>
          </p:cNvPr>
          <p:cNvSpPr/>
          <p:nvPr/>
        </p:nvSpPr>
        <p:spPr>
          <a:xfrm>
            <a:off x="2258472" y="308473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S</a:t>
            </a:r>
          </a:p>
        </p:txBody>
      </p:sp>
      <p:sp>
        <p:nvSpPr>
          <p:cNvPr id="23" name="22 Elipse">
            <a:hlinkClick r:id="rId21" action="ppaction://hlinksldjump"/>
          </p:cNvPr>
          <p:cNvSpPr/>
          <p:nvPr/>
        </p:nvSpPr>
        <p:spPr>
          <a:xfrm>
            <a:off x="2168840" y="2597455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T</a:t>
            </a:r>
          </a:p>
        </p:txBody>
      </p:sp>
      <p:sp>
        <p:nvSpPr>
          <p:cNvPr id="24" name="23 Elipse">
            <a:hlinkClick r:id="rId22" action="ppaction://hlinksldjump"/>
          </p:cNvPr>
          <p:cNvSpPr/>
          <p:nvPr/>
        </p:nvSpPr>
        <p:spPr>
          <a:xfrm>
            <a:off x="5812622" y="420130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K</a:t>
            </a:r>
          </a:p>
        </p:txBody>
      </p:sp>
      <p:sp>
        <p:nvSpPr>
          <p:cNvPr id="25" name="24 Elipse">
            <a:hlinkClick r:id="rId23" action="ppaction://hlinksldjump"/>
          </p:cNvPr>
          <p:cNvSpPr/>
          <p:nvPr/>
        </p:nvSpPr>
        <p:spPr>
          <a:xfrm>
            <a:off x="2186213" y="21514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U</a:t>
            </a:r>
          </a:p>
        </p:txBody>
      </p:sp>
      <p:sp>
        <p:nvSpPr>
          <p:cNvPr id="26" name="25 Elipse">
            <a:hlinkClick r:id="rId24" action="ppaction://hlinksldjump"/>
          </p:cNvPr>
          <p:cNvSpPr/>
          <p:nvPr/>
        </p:nvSpPr>
        <p:spPr>
          <a:xfrm>
            <a:off x="2277468" y="1662389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V</a:t>
            </a:r>
          </a:p>
        </p:txBody>
      </p:sp>
      <p:sp>
        <p:nvSpPr>
          <p:cNvPr id="27" name="26 Elipse">
            <a:hlinkClick r:id="rId25" action="ppaction://hlinksldjump"/>
          </p:cNvPr>
          <p:cNvSpPr/>
          <p:nvPr/>
        </p:nvSpPr>
        <p:spPr>
          <a:xfrm>
            <a:off x="2507708" y="117188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W</a:t>
            </a:r>
          </a:p>
        </p:txBody>
      </p:sp>
      <p:sp>
        <p:nvSpPr>
          <p:cNvPr id="28" name="27 Elipse">
            <a:hlinkClick r:id="rId26" action="ppaction://hlinksldjump"/>
          </p:cNvPr>
          <p:cNvSpPr/>
          <p:nvPr/>
        </p:nvSpPr>
        <p:spPr>
          <a:xfrm>
            <a:off x="2826356" y="773823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X</a:t>
            </a:r>
          </a:p>
        </p:txBody>
      </p:sp>
      <p:sp>
        <p:nvSpPr>
          <p:cNvPr id="29" name="28 Elipse">
            <a:hlinkClick r:id="rId27" action="ppaction://hlinksldjump"/>
          </p:cNvPr>
          <p:cNvSpPr/>
          <p:nvPr/>
        </p:nvSpPr>
        <p:spPr>
          <a:xfrm>
            <a:off x="3239106" y="4552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Y</a:t>
            </a:r>
          </a:p>
        </p:txBody>
      </p:sp>
      <p:sp>
        <p:nvSpPr>
          <p:cNvPr id="30" name="29 Elipse">
            <a:hlinkClick r:id="rId28" action="ppaction://hlinksldjump"/>
          </p:cNvPr>
          <p:cNvSpPr/>
          <p:nvPr/>
        </p:nvSpPr>
        <p:spPr>
          <a:xfrm>
            <a:off x="3777564" y="29260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Z</a:t>
            </a:r>
          </a:p>
        </p:txBody>
      </p:sp>
      <p:sp>
        <p:nvSpPr>
          <p:cNvPr id="31" name="30 Rectángulo redondeado"/>
          <p:cNvSpPr/>
          <p:nvPr/>
        </p:nvSpPr>
        <p:spPr>
          <a:xfrm>
            <a:off x="79448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A</a:t>
            </a:r>
          </a:p>
        </p:txBody>
      </p:sp>
      <p:sp>
        <p:nvSpPr>
          <p:cNvPr id="32" name="31 Rectángulo redondeado"/>
          <p:cNvSpPr/>
          <p:nvPr/>
        </p:nvSpPr>
        <p:spPr>
          <a:xfrm>
            <a:off x="1364736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B</a:t>
            </a:r>
          </a:p>
        </p:txBody>
      </p:sp>
      <p:sp>
        <p:nvSpPr>
          <p:cNvPr id="33" name="32 Rectángulo redondeado"/>
          <p:cNvSpPr/>
          <p:nvPr/>
        </p:nvSpPr>
        <p:spPr>
          <a:xfrm>
            <a:off x="1927160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C</a:t>
            </a:r>
          </a:p>
        </p:txBody>
      </p:sp>
      <p:sp>
        <p:nvSpPr>
          <p:cNvPr id="34" name="33 Rectángulo redondeado"/>
          <p:cNvSpPr/>
          <p:nvPr/>
        </p:nvSpPr>
        <p:spPr>
          <a:xfrm>
            <a:off x="2483768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D</a:t>
            </a:r>
          </a:p>
        </p:txBody>
      </p:sp>
      <p:sp>
        <p:nvSpPr>
          <p:cNvPr id="35" name="34 Rectángulo redondeado"/>
          <p:cNvSpPr/>
          <p:nvPr/>
        </p:nvSpPr>
        <p:spPr>
          <a:xfrm>
            <a:off x="3011449" y="5309191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E</a:t>
            </a:r>
          </a:p>
        </p:txBody>
      </p:sp>
      <p:sp>
        <p:nvSpPr>
          <p:cNvPr id="36" name="35 Rectángulo redondeado"/>
          <p:cNvSpPr/>
          <p:nvPr/>
        </p:nvSpPr>
        <p:spPr>
          <a:xfrm>
            <a:off x="3589536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F</a:t>
            </a:r>
          </a:p>
        </p:txBody>
      </p:sp>
      <p:sp>
        <p:nvSpPr>
          <p:cNvPr id="37" name="36 Rectángulo redondeado"/>
          <p:cNvSpPr/>
          <p:nvPr/>
        </p:nvSpPr>
        <p:spPr>
          <a:xfrm>
            <a:off x="414734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G</a:t>
            </a:r>
          </a:p>
        </p:txBody>
      </p:sp>
      <p:sp>
        <p:nvSpPr>
          <p:cNvPr id="38" name="37 Rectángulo redondeado"/>
          <p:cNvSpPr/>
          <p:nvPr/>
        </p:nvSpPr>
        <p:spPr>
          <a:xfrm>
            <a:off x="4687084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H</a:t>
            </a:r>
          </a:p>
        </p:txBody>
      </p:sp>
      <p:sp>
        <p:nvSpPr>
          <p:cNvPr id="39" name="38 Rectángulo redondeado"/>
          <p:cNvSpPr/>
          <p:nvPr/>
        </p:nvSpPr>
        <p:spPr>
          <a:xfrm>
            <a:off x="5260840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I</a:t>
            </a:r>
          </a:p>
        </p:txBody>
      </p:sp>
      <p:sp>
        <p:nvSpPr>
          <p:cNvPr id="40" name="39 Rectángulo redondeado"/>
          <p:cNvSpPr/>
          <p:nvPr/>
        </p:nvSpPr>
        <p:spPr>
          <a:xfrm>
            <a:off x="5815375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J</a:t>
            </a:r>
          </a:p>
        </p:txBody>
      </p:sp>
      <p:sp>
        <p:nvSpPr>
          <p:cNvPr id="41" name="40 Rectángulo redondeado"/>
          <p:cNvSpPr/>
          <p:nvPr/>
        </p:nvSpPr>
        <p:spPr>
          <a:xfrm>
            <a:off x="6392721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K</a:t>
            </a:r>
          </a:p>
        </p:txBody>
      </p:sp>
      <p:sp>
        <p:nvSpPr>
          <p:cNvPr id="42" name="41 Rectángulo redondeado"/>
          <p:cNvSpPr/>
          <p:nvPr/>
        </p:nvSpPr>
        <p:spPr>
          <a:xfrm>
            <a:off x="6964553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L</a:t>
            </a:r>
          </a:p>
        </p:txBody>
      </p:sp>
      <p:sp>
        <p:nvSpPr>
          <p:cNvPr id="43" name="42 Rectángulo redondeado"/>
          <p:cNvSpPr/>
          <p:nvPr/>
        </p:nvSpPr>
        <p:spPr>
          <a:xfrm>
            <a:off x="7526336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M</a:t>
            </a:r>
          </a:p>
        </p:txBody>
      </p:sp>
      <p:sp>
        <p:nvSpPr>
          <p:cNvPr id="44" name="43 Rectángulo redondeado"/>
          <p:cNvSpPr/>
          <p:nvPr/>
        </p:nvSpPr>
        <p:spPr>
          <a:xfrm>
            <a:off x="805756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N</a:t>
            </a:r>
          </a:p>
        </p:txBody>
      </p:sp>
      <p:sp>
        <p:nvSpPr>
          <p:cNvPr id="45" name="44 Rectángulo redondeado"/>
          <p:cNvSpPr/>
          <p:nvPr/>
        </p:nvSpPr>
        <p:spPr>
          <a:xfrm>
            <a:off x="1076736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Ñ</a:t>
            </a:r>
          </a:p>
        </p:txBody>
      </p:sp>
      <p:sp>
        <p:nvSpPr>
          <p:cNvPr id="46" name="45 Rectángulo redondeado"/>
          <p:cNvSpPr/>
          <p:nvPr/>
        </p:nvSpPr>
        <p:spPr>
          <a:xfrm>
            <a:off x="1639160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O</a:t>
            </a:r>
          </a:p>
        </p:txBody>
      </p:sp>
      <p:sp>
        <p:nvSpPr>
          <p:cNvPr id="47" name="46 Rectángulo redondeado"/>
          <p:cNvSpPr/>
          <p:nvPr/>
        </p:nvSpPr>
        <p:spPr>
          <a:xfrm>
            <a:off x="2229307" y="6019477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P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2781528" y="6017634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Q</a:t>
            </a:r>
          </a:p>
        </p:txBody>
      </p:sp>
      <p:sp>
        <p:nvSpPr>
          <p:cNvPr id="49" name="48 Rectángulo redondeado"/>
          <p:cNvSpPr/>
          <p:nvPr/>
        </p:nvSpPr>
        <p:spPr>
          <a:xfrm>
            <a:off x="3299449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R</a:t>
            </a:r>
          </a:p>
        </p:txBody>
      </p:sp>
      <p:sp>
        <p:nvSpPr>
          <p:cNvPr id="50" name="49 Rectángulo redondeado"/>
          <p:cNvSpPr/>
          <p:nvPr/>
        </p:nvSpPr>
        <p:spPr>
          <a:xfrm>
            <a:off x="3877536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S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4406180" y="6017634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T</a:t>
            </a:r>
          </a:p>
        </p:txBody>
      </p:sp>
      <p:sp>
        <p:nvSpPr>
          <p:cNvPr id="52" name="51 Rectángulo redondeado"/>
          <p:cNvSpPr/>
          <p:nvPr/>
        </p:nvSpPr>
        <p:spPr>
          <a:xfrm>
            <a:off x="4981852" y="6015791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U</a:t>
            </a:r>
          </a:p>
        </p:txBody>
      </p:sp>
      <p:sp>
        <p:nvSpPr>
          <p:cNvPr id="53" name="52 Rectángulo redondeado"/>
          <p:cNvSpPr/>
          <p:nvPr/>
        </p:nvSpPr>
        <p:spPr>
          <a:xfrm>
            <a:off x="5543660" y="60042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V</a:t>
            </a:r>
          </a:p>
        </p:txBody>
      </p:sp>
      <p:sp>
        <p:nvSpPr>
          <p:cNvPr id="54" name="53 Rectángulo redondeado"/>
          <p:cNvSpPr/>
          <p:nvPr/>
        </p:nvSpPr>
        <p:spPr>
          <a:xfrm>
            <a:off x="6134117" y="6011592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W</a:t>
            </a:r>
          </a:p>
        </p:txBody>
      </p:sp>
      <p:sp>
        <p:nvSpPr>
          <p:cNvPr id="55" name="54 Rectángulo redondeado"/>
          <p:cNvSpPr/>
          <p:nvPr/>
        </p:nvSpPr>
        <p:spPr>
          <a:xfrm>
            <a:off x="6693675" y="6011592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X</a:t>
            </a:r>
          </a:p>
        </p:txBody>
      </p:sp>
      <p:sp>
        <p:nvSpPr>
          <p:cNvPr id="56" name="55 Rectángulo redondeado"/>
          <p:cNvSpPr/>
          <p:nvPr/>
        </p:nvSpPr>
        <p:spPr>
          <a:xfrm>
            <a:off x="7252553" y="60042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Y</a:t>
            </a:r>
          </a:p>
        </p:txBody>
      </p:sp>
      <p:sp>
        <p:nvSpPr>
          <p:cNvPr id="57" name="56 Rectángulo redondeado"/>
          <p:cNvSpPr/>
          <p:nvPr/>
        </p:nvSpPr>
        <p:spPr>
          <a:xfrm>
            <a:off x="7769568" y="6000056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Z</a:t>
            </a:r>
          </a:p>
        </p:txBody>
      </p:sp>
      <p:pic>
        <p:nvPicPr>
          <p:cNvPr id="58" name="5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24" y="5603409"/>
            <a:ext cx="252000" cy="252000"/>
          </a:xfrm>
          <a:prstGeom prst="rect">
            <a:avLst/>
          </a:prstGeom>
        </p:spPr>
      </p:pic>
      <p:pic>
        <p:nvPicPr>
          <p:cNvPr id="59" name="5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600" y="5603409"/>
            <a:ext cx="252000" cy="252000"/>
          </a:xfrm>
          <a:prstGeom prst="rect">
            <a:avLst/>
          </a:prstGeom>
        </p:spPr>
      </p:pic>
      <p:pic>
        <p:nvPicPr>
          <p:cNvPr id="60" name="5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456" y="5611809"/>
            <a:ext cx="252000" cy="252000"/>
          </a:xfrm>
          <a:prstGeom prst="rect">
            <a:avLst/>
          </a:prstGeom>
        </p:spPr>
      </p:pic>
      <p:pic>
        <p:nvPicPr>
          <p:cNvPr id="61" name="6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664" y="5611809"/>
            <a:ext cx="252000" cy="252000"/>
          </a:xfrm>
          <a:prstGeom prst="rect">
            <a:avLst/>
          </a:prstGeom>
        </p:spPr>
      </p:pic>
      <p:pic>
        <p:nvPicPr>
          <p:cNvPr id="62" name="6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629" y="5611809"/>
            <a:ext cx="252000" cy="252000"/>
          </a:xfrm>
          <a:prstGeom prst="rect">
            <a:avLst/>
          </a:prstGeom>
        </p:spPr>
      </p:pic>
      <p:pic>
        <p:nvPicPr>
          <p:cNvPr id="63" name="6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256" y="5611809"/>
            <a:ext cx="252000" cy="252000"/>
          </a:xfrm>
          <a:prstGeom prst="rect">
            <a:avLst/>
          </a:prstGeom>
        </p:spPr>
      </p:pic>
      <p:pic>
        <p:nvPicPr>
          <p:cNvPr id="64" name="6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609" y="5611809"/>
            <a:ext cx="252000" cy="252000"/>
          </a:xfrm>
          <a:prstGeom prst="rect">
            <a:avLst/>
          </a:prstGeom>
        </p:spPr>
      </p:pic>
      <p:pic>
        <p:nvPicPr>
          <p:cNvPr id="65" name="6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612" y="5611809"/>
            <a:ext cx="252000" cy="252000"/>
          </a:xfrm>
          <a:prstGeom prst="rect">
            <a:avLst/>
          </a:prstGeom>
        </p:spPr>
      </p:pic>
      <p:pic>
        <p:nvPicPr>
          <p:cNvPr id="66" name="6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237" y="5611809"/>
            <a:ext cx="252000" cy="252000"/>
          </a:xfrm>
          <a:prstGeom prst="rect">
            <a:avLst/>
          </a:prstGeom>
        </p:spPr>
      </p:pic>
      <p:pic>
        <p:nvPicPr>
          <p:cNvPr id="67" name="6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848" y="5611809"/>
            <a:ext cx="252000" cy="252000"/>
          </a:xfrm>
          <a:prstGeom prst="rect">
            <a:avLst/>
          </a:prstGeom>
        </p:spPr>
      </p:pic>
      <p:pic>
        <p:nvPicPr>
          <p:cNvPr id="68" name="6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536" y="5619654"/>
            <a:ext cx="252000" cy="252000"/>
          </a:xfrm>
          <a:prstGeom prst="rect">
            <a:avLst/>
          </a:prstGeom>
        </p:spPr>
      </p:pic>
      <p:pic>
        <p:nvPicPr>
          <p:cNvPr id="69" name="6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912" y="5619654"/>
            <a:ext cx="252000" cy="252000"/>
          </a:xfrm>
          <a:prstGeom prst="rect">
            <a:avLst/>
          </a:prstGeom>
        </p:spPr>
      </p:pic>
      <p:pic>
        <p:nvPicPr>
          <p:cNvPr id="70" name="6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3224" y="5619654"/>
            <a:ext cx="252000" cy="252000"/>
          </a:xfrm>
          <a:prstGeom prst="rect">
            <a:avLst/>
          </a:prstGeom>
        </p:spPr>
      </p:pic>
      <p:pic>
        <p:nvPicPr>
          <p:cNvPr id="71" name="7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5619654"/>
            <a:ext cx="252000" cy="252000"/>
          </a:xfrm>
          <a:prstGeom prst="rect">
            <a:avLst/>
          </a:prstGeom>
        </p:spPr>
      </p:pic>
      <p:pic>
        <p:nvPicPr>
          <p:cNvPr id="72" name="7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968" y="5619654"/>
            <a:ext cx="252000" cy="252000"/>
          </a:xfrm>
          <a:prstGeom prst="rect">
            <a:avLst/>
          </a:prstGeom>
        </p:spPr>
      </p:pic>
      <p:pic>
        <p:nvPicPr>
          <p:cNvPr id="73" name="7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032" y="5619654"/>
            <a:ext cx="252000" cy="252000"/>
          </a:xfrm>
          <a:prstGeom prst="rect">
            <a:avLst/>
          </a:prstGeom>
        </p:spPr>
      </p:pic>
      <p:pic>
        <p:nvPicPr>
          <p:cNvPr id="74" name="7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32" y="5611809"/>
            <a:ext cx="252000" cy="252000"/>
          </a:xfrm>
          <a:prstGeom prst="rect">
            <a:avLst/>
          </a:prstGeom>
        </p:spPr>
      </p:pic>
      <p:pic>
        <p:nvPicPr>
          <p:cNvPr id="75" name="7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96" y="5611809"/>
            <a:ext cx="252000" cy="252000"/>
          </a:xfrm>
          <a:prstGeom prst="rect">
            <a:avLst/>
          </a:prstGeom>
        </p:spPr>
      </p:pic>
      <p:pic>
        <p:nvPicPr>
          <p:cNvPr id="76" name="7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096" y="5619654"/>
            <a:ext cx="252000" cy="252000"/>
          </a:xfrm>
          <a:prstGeom prst="rect">
            <a:avLst/>
          </a:prstGeom>
        </p:spPr>
      </p:pic>
      <p:pic>
        <p:nvPicPr>
          <p:cNvPr id="77" name="7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160" y="5619654"/>
            <a:ext cx="252000" cy="252000"/>
          </a:xfrm>
          <a:prstGeom prst="rect">
            <a:avLst/>
          </a:prstGeom>
        </p:spPr>
      </p:pic>
      <p:pic>
        <p:nvPicPr>
          <p:cNvPr id="78" name="7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8021" y="5611809"/>
            <a:ext cx="252000" cy="252000"/>
          </a:xfrm>
          <a:prstGeom prst="rect">
            <a:avLst/>
          </a:prstGeom>
        </p:spPr>
      </p:pic>
      <p:pic>
        <p:nvPicPr>
          <p:cNvPr id="79" name="7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3697" y="5611809"/>
            <a:ext cx="252000" cy="252000"/>
          </a:xfrm>
          <a:prstGeom prst="rect">
            <a:avLst/>
          </a:prstGeom>
        </p:spPr>
      </p:pic>
      <p:pic>
        <p:nvPicPr>
          <p:cNvPr id="80" name="7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580" y="5619654"/>
            <a:ext cx="252000" cy="252000"/>
          </a:xfrm>
          <a:prstGeom prst="rect">
            <a:avLst/>
          </a:prstGeom>
        </p:spPr>
      </p:pic>
      <p:pic>
        <p:nvPicPr>
          <p:cNvPr id="81" name="8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5619654"/>
            <a:ext cx="252000" cy="252000"/>
          </a:xfrm>
          <a:prstGeom prst="rect">
            <a:avLst/>
          </a:prstGeom>
        </p:spPr>
      </p:pic>
      <p:pic>
        <p:nvPicPr>
          <p:cNvPr id="82" name="8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104" y="5619654"/>
            <a:ext cx="252000" cy="252000"/>
          </a:xfrm>
          <a:prstGeom prst="rect">
            <a:avLst/>
          </a:prstGeom>
        </p:spPr>
      </p:pic>
      <p:pic>
        <p:nvPicPr>
          <p:cNvPr id="83" name="8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780" y="5619654"/>
            <a:ext cx="252000" cy="252000"/>
          </a:xfrm>
          <a:prstGeom prst="rect">
            <a:avLst/>
          </a:prstGeom>
        </p:spPr>
      </p:pic>
      <p:pic>
        <p:nvPicPr>
          <p:cNvPr id="84" name="8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892" y="5619654"/>
            <a:ext cx="252000" cy="252000"/>
          </a:xfrm>
          <a:prstGeom prst="rect">
            <a:avLst/>
          </a:prstGeom>
        </p:spPr>
      </p:pic>
      <p:pic>
        <p:nvPicPr>
          <p:cNvPr id="85" name="8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9568" y="5619654"/>
            <a:ext cx="252000" cy="252000"/>
          </a:xfrm>
          <a:prstGeom prst="rect">
            <a:avLst/>
          </a:prstGeom>
        </p:spPr>
      </p:pic>
      <p:pic>
        <p:nvPicPr>
          <p:cNvPr id="86" name="8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903" y="6309320"/>
            <a:ext cx="252000" cy="252000"/>
          </a:xfrm>
          <a:prstGeom prst="rect">
            <a:avLst/>
          </a:prstGeom>
        </p:spPr>
      </p:pic>
      <p:pic>
        <p:nvPicPr>
          <p:cNvPr id="87" name="8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79" y="6309320"/>
            <a:ext cx="252000" cy="252000"/>
          </a:xfrm>
          <a:prstGeom prst="rect">
            <a:avLst/>
          </a:prstGeom>
        </p:spPr>
      </p:pic>
      <p:pic>
        <p:nvPicPr>
          <p:cNvPr id="88" name="8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224" y="6309320"/>
            <a:ext cx="252000" cy="252000"/>
          </a:xfrm>
          <a:prstGeom prst="rect">
            <a:avLst/>
          </a:prstGeom>
        </p:spPr>
      </p:pic>
      <p:pic>
        <p:nvPicPr>
          <p:cNvPr id="89" name="8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900" y="6309320"/>
            <a:ext cx="252000" cy="252000"/>
          </a:xfrm>
          <a:prstGeom prst="rect">
            <a:avLst/>
          </a:prstGeom>
        </p:spPr>
      </p:pic>
      <p:pic>
        <p:nvPicPr>
          <p:cNvPr id="90" name="8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936" y="6309320"/>
            <a:ext cx="252000" cy="252000"/>
          </a:xfrm>
          <a:prstGeom prst="rect">
            <a:avLst/>
          </a:prstGeom>
        </p:spPr>
      </p:pic>
      <p:pic>
        <p:nvPicPr>
          <p:cNvPr id="91" name="9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9612" y="6309320"/>
            <a:ext cx="252000" cy="252000"/>
          </a:xfrm>
          <a:prstGeom prst="rect">
            <a:avLst/>
          </a:prstGeom>
        </p:spPr>
      </p:pic>
      <p:pic>
        <p:nvPicPr>
          <p:cNvPr id="92" name="9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4393" y="6309320"/>
            <a:ext cx="252000" cy="252000"/>
          </a:xfrm>
          <a:prstGeom prst="rect">
            <a:avLst/>
          </a:prstGeom>
        </p:spPr>
      </p:pic>
      <p:pic>
        <p:nvPicPr>
          <p:cNvPr id="93" name="9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069" y="6309320"/>
            <a:ext cx="252000" cy="252000"/>
          </a:xfrm>
          <a:prstGeom prst="rect">
            <a:avLst/>
          </a:prstGeom>
        </p:spPr>
      </p:pic>
      <p:pic>
        <p:nvPicPr>
          <p:cNvPr id="94" name="9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410" y="6309320"/>
            <a:ext cx="252000" cy="252000"/>
          </a:xfrm>
          <a:prstGeom prst="rect">
            <a:avLst/>
          </a:prstGeom>
        </p:spPr>
      </p:pic>
      <p:pic>
        <p:nvPicPr>
          <p:cNvPr id="95" name="9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9086" y="6309320"/>
            <a:ext cx="252000" cy="252000"/>
          </a:xfrm>
          <a:prstGeom prst="rect">
            <a:avLst/>
          </a:prstGeom>
        </p:spPr>
      </p:pic>
      <p:pic>
        <p:nvPicPr>
          <p:cNvPr id="96" name="9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512" y="6309320"/>
            <a:ext cx="252000" cy="252000"/>
          </a:xfrm>
          <a:prstGeom prst="rect">
            <a:avLst/>
          </a:prstGeom>
        </p:spPr>
      </p:pic>
      <p:pic>
        <p:nvPicPr>
          <p:cNvPr id="97" name="9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188" y="6309320"/>
            <a:ext cx="252000" cy="252000"/>
          </a:xfrm>
          <a:prstGeom prst="rect">
            <a:avLst/>
          </a:prstGeom>
        </p:spPr>
      </p:pic>
      <p:pic>
        <p:nvPicPr>
          <p:cNvPr id="98" name="9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268" y="6309320"/>
            <a:ext cx="252000" cy="252000"/>
          </a:xfrm>
          <a:prstGeom prst="rect">
            <a:avLst/>
          </a:prstGeom>
        </p:spPr>
      </p:pic>
      <p:pic>
        <p:nvPicPr>
          <p:cNvPr id="99" name="9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944" y="6309320"/>
            <a:ext cx="252000" cy="252000"/>
          </a:xfrm>
          <a:prstGeom prst="rect">
            <a:avLst/>
          </a:prstGeom>
        </p:spPr>
      </p:pic>
      <p:pic>
        <p:nvPicPr>
          <p:cNvPr id="100" name="9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845" y="6309320"/>
            <a:ext cx="252000" cy="252000"/>
          </a:xfrm>
          <a:prstGeom prst="rect">
            <a:avLst/>
          </a:prstGeom>
        </p:spPr>
      </p:pic>
      <p:pic>
        <p:nvPicPr>
          <p:cNvPr id="101" name="10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521" y="6309320"/>
            <a:ext cx="252000" cy="252000"/>
          </a:xfrm>
          <a:prstGeom prst="rect">
            <a:avLst/>
          </a:prstGeom>
        </p:spPr>
      </p:pic>
      <p:pic>
        <p:nvPicPr>
          <p:cNvPr id="102" name="10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8187" y="6309320"/>
            <a:ext cx="252000" cy="252000"/>
          </a:xfrm>
          <a:prstGeom prst="rect">
            <a:avLst/>
          </a:prstGeom>
        </p:spPr>
      </p:pic>
      <p:pic>
        <p:nvPicPr>
          <p:cNvPr id="103" name="10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3863" y="6309320"/>
            <a:ext cx="252000" cy="252000"/>
          </a:xfrm>
          <a:prstGeom prst="rect">
            <a:avLst/>
          </a:prstGeom>
        </p:spPr>
      </p:pic>
      <p:pic>
        <p:nvPicPr>
          <p:cNvPr id="104" name="10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494" y="6309320"/>
            <a:ext cx="252000" cy="252000"/>
          </a:xfrm>
          <a:prstGeom prst="rect">
            <a:avLst/>
          </a:prstGeom>
        </p:spPr>
      </p:pic>
      <p:pic>
        <p:nvPicPr>
          <p:cNvPr id="105" name="10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2170" y="6309320"/>
            <a:ext cx="252000" cy="252000"/>
          </a:xfrm>
          <a:prstGeom prst="rect">
            <a:avLst/>
          </a:prstGeom>
        </p:spPr>
      </p:pic>
      <p:pic>
        <p:nvPicPr>
          <p:cNvPr id="106" name="10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865" y="6309320"/>
            <a:ext cx="252000" cy="252000"/>
          </a:xfrm>
          <a:prstGeom prst="rect">
            <a:avLst/>
          </a:prstGeom>
        </p:spPr>
      </p:pic>
      <p:pic>
        <p:nvPicPr>
          <p:cNvPr id="107" name="10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541" y="6309320"/>
            <a:ext cx="252000" cy="252000"/>
          </a:xfrm>
          <a:prstGeom prst="rect">
            <a:avLst/>
          </a:prstGeom>
        </p:spPr>
      </p:pic>
      <p:pic>
        <p:nvPicPr>
          <p:cNvPr id="108" name="10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1104" y="6309320"/>
            <a:ext cx="252000" cy="252000"/>
          </a:xfrm>
          <a:prstGeom prst="rect">
            <a:avLst/>
          </a:prstGeom>
        </p:spPr>
      </p:pic>
      <p:pic>
        <p:nvPicPr>
          <p:cNvPr id="109" name="10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780" y="6309320"/>
            <a:ext cx="252000" cy="252000"/>
          </a:xfrm>
          <a:prstGeom prst="rect">
            <a:avLst/>
          </a:prstGeom>
        </p:spPr>
      </p:pic>
      <p:pic>
        <p:nvPicPr>
          <p:cNvPr id="110" name="10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660" y="6309320"/>
            <a:ext cx="252000" cy="252000"/>
          </a:xfrm>
          <a:prstGeom prst="rect">
            <a:avLst/>
          </a:prstGeom>
        </p:spPr>
      </p:pic>
      <p:pic>
        <p:nvPicPr>
          <p:cNvPr id="111" name="11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8336" y="6309320"/>
            <a:ext cx="252000" cy="252000"/>
          </a:xfrm>
          <a:prstGeom prst="rect">
            <a:avLst/>
          </a:prstGeom>
        </p:spPr>
      </p:pic>
      <p:pic>
        <p:nvPicPr>
          <p:cNvPr id="2" name="1 Imagen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0673" y="66557"/>
            <a:ext cx="304762" cy="3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781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>
                      <p:stCondLst>
                        <p:cond delay="0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303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4" fill="hold">
                      <p:stCondLst>
                        <p:cond delay="0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32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5" fill="hold">
                      <p:stCondLst>
                        <p:cond delay="0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331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2" fill="hold">
                      <p:stCondLst>
                        <p:cond delay="0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345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6" fill="hold">
                      <p:stCondLst>
                        <p:cond delay="0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359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0" fill="hold">
                      <p:stCondLst>
                        <p:cond delay="0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366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7" fill="hold">
                      <p:stCondLst>
                        <p:cond delay="0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373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4" fill="hold">
                      <p:stCondLst>
                        <p:cond delay="0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38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1" fill="hold">
                      <p:stCondLst>
                        <p:cond delay="0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8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9" fill="hold">
                      <p:stCondLst>
                        <p:cond delay="0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0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5" fill="hold">
                      <p:stCondLst>
                        <p:cond delay="0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2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1" fill="hold">
                      <p:stCondLst>
                        <p:cond delay="0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2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9" fill="hold">
                      <p:stCondLst>
                        <p:cond delay="0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43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7" fill="hold">
                      <p:stCondLst>
                        <p:cond delay="0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4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5" fill="hold">
                      <p:stCondLst>
                        <p:cond delay="0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46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9" fill="hold">
                      <p:stCondLst>
                        <p:cond delay="0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7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7" fill="hold">
                      <p:stCondLst>
                        <p:cond delay="0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8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5" fill="hold">
                      <p:stCondLst>
                        <p:cond delay="0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9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3" fill="hold">
                      <p:stCondLst>
                        <p:cond delay="0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50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1" fill="hold">
                      <p:stCondLst>
                        <p:cond delay="0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50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9" fill="hold">
                      <p:stCondLst>
                        <p:cond delay="0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51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7" fill="hold">
                      <p:stCondLst>
                        <p:cond delay="0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52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5" fill="hold">
                      <p:stCondLst>
                        <p:cond delay="0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5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3" fill="hold">
                      <p:stCondLst>
                        <p:cond delay="0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54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1" fill="hold">
                      <p:stCondLst>
                        <p:cond delay="0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5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6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548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9" fill="hold">
                      <p:stCondLst>
                        <p:cond delay="0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5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7" fill="hold">
                      <p:stCondLst>
                        <p:cond delay="0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1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56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5" fill="hold">
                      <p:stCondLst>
                        <p:cond delay="0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7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8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1" fill="hold">
                      <p:stCondLst>
                        <p:cond delay="0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588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9" fill="hold">
                      <p:stCondLst>
                        <p:cond delay="0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3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5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59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7" fill="hold">
                      <p:stCondLst>
                        <p:cond delay="0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608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9" fill="hold">
                      <p:stCondLst>
                        <p:cond delay="0"/>
                      </p:stCondLst>
                      <p:childTnLst>
                        <p:par>
                          <p:cTn id="610" fill="hold">
                            <p:stCondLst>
                              <p:cond delay="0"/>
                            </p:stCondLst>
                            <p:childTnLst>
                              <p:par>
                                <p:cTn id="6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614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5" fill="hold">
                      <p:stCondLst>
                        <p:cond delay="0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620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1" fill="hold">
                      <p:stCondLst>
                        <p:cond delay="0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626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7" fill="hold">
                      <p:stCondLst>
                        <p:cond delay="0"/>
                      </p:stCondLst>
                      <p:childTnLst>
                        <p:par>
                          <p:cTn id="628" fill="hold">
                            <p:stCondLst>
                              <p:cond delay="0"/>
                            </p:stCondLst>
                            <p:childTnLst>
                              <p:par>
                                <p:cTn id="6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638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9" fill="hold">
                      <p:stCondLst>
                        <p:cond delay="0"/>
                      </p:stCondLst>
                      <p:childTnLst>
                        <p:par>
                          <p:cTn id="640" fill="hold">
                            <p:stCondLst>
                              <p:cond delay="0"/>
                            </p:stCondLst>
                            <p:childTnLst>
                              <p:par>
                                <p:cTn id="6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644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5" fill="hold">
                      <p:stCondLst>
                        <p:cond delay="0"/>
                      </p:stCondLst>
                      <p:childTnLst>
                        <p:par>
                          <p:cTn id="646" fill="hold">
                            <p:stCondLst>
                              <p:cond delay="0"/>
                            </p:stCondLst>
                            <p:childTnLst>
                              <p:par>
                                <p:cTn id="6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650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1" fill="hold">
                      <p:stCondLst>
                        <p:cond delay="0"/>
                      </p:stCondLst>
                      <p:childTnLst>
                        <p:par>
                          <p:cTn id="652" fill="hold">
                            <p:stCondLst>
                              <p:cond delay="0"/>
                            </p:stCondLst>
                            <p:childTnLst>
                              <p:par>
                                <p:cTn id="6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656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7" fill="hold">
                      <p:stCondLst>
                        <p:cond delay="0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668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9" fill="hold">
                      <p:stCondLst>
                        <p:cond delay="0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674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5" fill="hold">
                      <p:stCondLst>
                        <p:cond delay="0"/>
                      </p:stCondLst>
                      <p:childTnLst>
                        <p:par>
                          <p:cTn id="676" fill="hold">
                            <p:stCondLst>
                              <p:cond delay="0"/>
                            </p:stCondLst>
                            <p:childTnLst>
                              <p:par>
                                <p:cTn id="6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680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1" fill="hold">
                      <p:stCondLst>
                        <p:cond delay="0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686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7" fill="hold">
                      <p:stCondLst>
                        <p:cond delay="0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98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9" fill="hold">
                      <p:stCondLst>
                        <p:cond delay="0"/>
                      </p:stCondLst>
                      <p:childTnLst>
                        <p:par>
                          <p:cTn id="700" fill="hold">
                            <p:stCondLst>
                              <p:cond delay="0"/>
                            </p:stCondLst>
                            <p:childTnLst>
                              <p:par>
                                <p:cTn id="7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704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5" fill="hold">
                      <p:stCondLst>
                        <p:cond delay="0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710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1" fill="hold">
                      <p:stCondLst>
                        <p:cond delay="0"/>
                      </p:stCondLst>
                      <p:childTnLst>
                        <p:par>
                          <p:cTn id="712" fill="hold">
                            <p:stCondLst>
                              <p:cond delay="0"/>
                            </p:stCondLst>
                            <p:childTnLst>
                              <p:par>
                                <p:cTn id="7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716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7" fill="hold">
                      <p:stCondLst>
                        <p:cond delay="0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728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9" fill="hold">
                      <p:stCondLst>
                        <p:cond delay="0"/>
                      </p:stCondLst>
                      <p:childTnLst>
                        <p:par>
                          <p:cTn id="730" fill="hold">
                            <p:stCondLst>
                              <p:cond delay="0"/>
                            </p:stCondLst>
                            <p:childTnLst>
                              <p:par>
                                <p:cTn id="7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734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5" fill="hold">
                      <p:stCondLst>
                        <p:cond delay="0"/>
                      </p:stCondLst>
                      <p:childTnLst>
                        <p:par>
                          <p:cTn id="736" fill="hold">
                            <p:stCondLst>
                              <p:cond delay="0"/>
                            </p:stCondLst>
                            <p:childTnLst>
                              <p:par>
                                <p:cTn id="7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740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1" fill="hold">
                      <p:stCondLst>
                        <p:cond delay="0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746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7" fill="hold">
                      <p:stCondLst>
                        <p:cond delay="0"/>
                      </p:stCondLst>
                      <p:childTnLst>
                        <p:par>
                          <p:cTn id="748" fill="hold">
                            <p:stCondLst>
                              <p:cond delay="0"/>
                            </p:stCondLst>
                            <p:childTnLst>
                              <p:par>
                                <p:cTn id="7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752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3" fill="hold">
                      <p:stCondLst>
                        <p:cond delay="0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Z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88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8072" y="1698367"/>
            <a:ext cx="78843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Esta obra está bajo una licencia </a:t>
            </a:r>
            <a:r>
              <a:rPr lang="es-ES" sz="2400" dirty="0" err="1"/>
              <a:t>Creative</a:t>
            </a:r>
            <a:r>
              <a:rPr lang="es-ES" sz="2400" dirty="0"/>
              <a:t> </a:t>
            </a:r>
            <a:r>
              <a:rPr lang="es-ES" sz="2400" dirty="0" err="1"/>
              <a:t>Commons</a:t>
            </a:r>
            <a:r>
              <a:rPr lang="es-ES" sz="2400" dirty="0"/>
              <a:t>. 3.0 España. </a:t>
            </a:r>
          </a:p>
          <a:p>
            <a:pPr algn="ctr"/>
            <a:r>
              <a:rPr lang="es-ES" sz="2400" dirty="0"/>
              <a:t>Reconocimiento - </a:t>
            </a:r>
            <a:r>
              <a:rPr lang="es-ES" sz="2400" dirty="0" err="1"/>
              <a:t>NoComercial</a:t>
            </a:r>
            <a:r>
              <a:rPr lang="es-ES" sz="2400" dirty="0"/>
              <a:t> - </a:t>
            </a:r>
            <a:r>
              <a:rPr lang="es-ES" sz="2400" dirty="0" err="1"/>
              <a:t>CompartirIgual</a:t>
            </a:r>
            <a:endParaRPr lang="es-ES" sz="2400" dirty="0"/>
          </a:p>
          <a:p>
            <a:pPr algn="ctr"/>
            <a:endParaRPr lang="es-ES" sz="2400" dirty="0"/>
          </a:p>
          <a:p>
            <a:pPr algn="ctr"/>
            <a:r>
              <a:rPr lang="es-ES" sz="2400" dirty="0"/>
              <a:t>No se permite un uso comercial de la obra original ni de las posibles  obras derivadas, la distribución de las cuales se debe hacer con una  licencia igual a la que regula la obra original.</a:t>
            </a:r>
          </a:p>
        </p:txBody>
      </p:sp>
      <p:pic>
        <p:nvPicPr>
          <p:cNvPr id="1026" name="Picture 2" descr="http://1.bp.blogspot.com/_S9VSNMT6ncY/TPDsj62yKqI/AAAAAAAAAY4/Ze0F4WKyOZ4/s1600/by-nc-sa.eu_pet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175991"/>
            <a:ext cx="112395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83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Lo primero que debemos conseguir de nuestros alumnos</a:t>
            </a:r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A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179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B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27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C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86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D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749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E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4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latin typeface="Arial Black" pitchFamily="34" charset="0"/>
              </a:rPr>
              <a:t>F</a:t>
            </a: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4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:split orient="vert"/>
      </p:transition>
    </mc:Choice>
    <mc:Fallback xmlns="">
      <p:transition spd="slow" advClick="0">
        <p:split orient="vert"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271</Words>
  <Application>Microsoft Macintosh PowerPoint</Application>
  <PresentationFormat>Presentación en pantalla (4:3)</PresentationFormat>
  <Paragraphs>214</Paragraphs>
  <Slides>31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35" baseType="lpstr">
      <vt:lpstr>Arial</vt:lpstr>
      <vt:lpstr>Arial Black</vt:lpstr>
      <vt:lpstr>Calibri</vt:lpstr>
      <vt:lpstr>Tema de Office</vt:lpstr>
      <vt:lpstr>Presentación de PowerPoint</vt:lpstr>
      <vt:lpstr>Presentación de PowerPoint</vt:lpstr>
      <vt:lpstr>Presentación de PowerPoint</vt:lpstr>
      <vt:lpstr>Lo primero que debemos conseguir de nuestros alumnos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Emilio</dc:creator>
  <cp:lastModifiedBy>INES OLIVERA CREGO</cp:lastModifiedBy>
  <cp:revision>69</cp:revision>
  <dcterms:created xsi:type="dcterms:W3CDTF">2013-05-15T10:09:25Z</dcterms:created>
  <dcterms:modified xsi:type="dcterms:W3CDTF">2022-01-31T23:15:28Z</dcterms:modified>
</cp:coreProperties>
</file>