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8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5FA"/>
    <a:srgbClr val="0F266C"/>
    <a:srgbClr val="3A7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BABDC-0B87-2944-878C-CE3DDA548D96}" v="64" dt="2022-01-31T23:15:00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1" autoAdjust="0"/>
    <p:restoredTop sz="94677" autoAdjust="0"/>
  </p:normalViewPr>
  <p:slideViewPr>
    <p:cSldViewPr showGuides="1">
      <p:cViewPr varScale="1">
        <p:scale>
          <a:sx n="84" d="100"/>
          <a:sy n="84" d="100"/>
        </p:scale>
        <p:origin x="15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OLIVERA CREGO" userId="aa6854cf-c2bb-4e1e-b0b0-3bd6337bd95f" providerId="ADAL" clId="{D3FBABDC-0B87-2944-878C-CE3DDA548D96}"/>
    <pc:docChg chg="undo custSel addSld delSld modSld">
      <pc:chgData name="INES OLIVERA CREGO" userId="aa6854cf-c2bb-4e1e-b0b0-3bd6337bd95f" providerId="ADAL" clId="{D3FBABDC-0B87-2944-878C-CE3DDA548D96}" dt="2022-01-31T23:15:13.531" v="131" actId="478"/>
      <pc:docMkLst>
        <pc:docMk/>
      </pc:docMkLst>
      <pc:sldChg chg="addSp delSp modSp mod addAnim delAnim">
        <pc:chgData name="INES OLIVERA CREGO" userId="aa6854cf-c2bb-4e1e-b0b0-3bd6337bd95f" providerId="ADAL" clId="{D3FBABDC-0B87-2944-878C-CE3DDA548D96}" dt="2022-01-31T23:15:13.531" v="131" actId="478"/>
        <pc:sldMkLst>
          <pc:docMk/>
          <pc:sldMk cId="3403355135" sldId="256"/>
        </pc:sldMkLst>
        <pc:spChg chg="mod">
          <ac:chgData name="INES OLIVERA CREGO" userId="aa6854cf-c2bb-4e1e-b0b0-3bd6337bd95f" providerId="ADAL" clId="{D3FBABDC-0B87-2944-878C-CE3DDA548D96}" dt="2022-01-31T23:11:57.562" v="63" actId="20577"/>
          <ac:spMkLst>
            <pc:docMk/>
            <pc:sldMk cId="3403355135" sldId="256"/>
            <ac:spMk id="4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35.013" v="93" actId="20577"/>
          <ac:spMkLst>
            <pc:docMk/>
            <pc:sldMk cId="3403355135" sldId="256"/>
            <ac:spMk id="5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37.872" v="95" actId="20577"/>
          <ac:spMkLst>
            <pc:docMk/>
            <pc:sldMk cId="3403355135" sldId="256"/>
            <ac:spMk id="6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39.877" v="96" actId="20577"/>
          <ac:spMkLst>
            <pc:docMk/>
            <pc:sldMk cId="3403355135" sldId="256"/>
            <ac:spMk id="7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42.030" v="97" actId="20577"/>
          <ac:spMkLst>
            <pc:docMk/>
            <pc:sldMk cId="3403355135" sldId="256"/>
            <ac:spMk id="8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44.618" v="99" actId="20577"/>
          <ac:spMkLst>
            <pc:docMk/>
            <pc:sldMk cId="3403355135" sldId="256"/>
            <ac:spMk id="9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46.540" v="100" actId="20577"/>
          <ac:spMkLst>
            <pc:docMk/>
            <pc:sldMk cId="3403355135" sldId="256"/>
            <ac:spMk id="10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59.015" v="105" actId="6549"/>
          <ac:spMkLst>
            <pc:docMk/>
            <pc:sldMk cId="3403355135" sldId="256"/>
            <ac:spMk id="11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02.548" v="106" actId="20577"/>
          <ac:spMkLst>
            <pc:docMk/>
            <pc:sldMk cId="3403355135" sldId="256"/>
            <ac:spMk id="12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04.924" v="107" actId="20577"/>
          <ac:spMkLst>
            <pc:docMk/>
            <pc:sldMk cId="3403355135" sldId="256"/>
            <ac:spMk id="13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10.449" v="109" actId="20577"/>
          <ac:spMkLst>
            <pc:docMk/>
            <pc:sldMk cId="3403355135" sldId="256"/>
            <ac:spMk id="14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2:35.863" v="77" actId="20577"/>
          <ac:spMkLst>
            <pc:docMk/>
            <pc:sldMk cId="3403355135" sldId="256"/>
            <ac:spMk id="15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12.353" v="110" actId="20577"/>
          <ac:spMkLst>
            <pc:docMk/>
            <pc:sldMk cId="3403355135" sldId="256"/>
            <ac:spMk id="16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2:42.192" v="79" actId="20577"/>
          <ac:spMkLst>
            <pc:docMk/>
            <pc:sldMk cId="3403355135" sldId="256"/>
            <ac:spMk id="17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14.216" v="111" actId="20577"/>
          <ac:spMkLst>
            <pc:docMk/>
            <pc:sldMk cId="3403355135" sldId="256"/>
            <ac:spMk id="18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2:47.858" v="81" actId="20577"/>
          <ac:spMkLst>
            <pc:docMk/>
            <pc:sldMk cId="3403355135" sldId="256"/>
            <ac:spMk id="19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16.045" v="112" actId="20577"/>
          <ac:spMkLst>
            <pc:docMk/>
            <pc:sldMk cId="3403355135" sldId="256"/>
            <ac:spMk id="20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2:53.960" v="83" actId="20577"/>
          <ac:spMkLst>
            <pc:docMk/>
            <pc:sldMk cId="3403355135" sldId="256"/>
            <ac:spMk id="21" creationId="{00000000-0000-0000-0000-000000000000}"/>
          </ac:spMkLst>
        </pc:spChg>
        <pc:spChg chg="add del mod">
          <ac:chgData name="INES OLIVERA CREGO" userId="aa6854cf-c2bb-4e1e-b0b0-3bd6337bd95f" providerId="ADAL" clId="{D3FBABDC-0B87-2944-878C-CE3DDA548D96}" dt="2022-01-31T23:14:23.311" v="115" actId="20577"/>
          <ac:spMkLst>
            <pc:docMk/>
            <pc:sldMk cId="3403355135" sldId="256"/>
            <ac:spMk id="22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01.294" v="86" actId="20577"/>
          <ac:spMkLst>
            <pc:docMk/>
            <pc:sldMk cId="3403355135" sldId="256"/>
            <ac:spMk id="23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07.057" v="108" actId="20577"/>
          <ac:spMkLst>
            <pc:docMk/>
            <pc:sldMk cId="3403355135" sldId="256"/>
            <ac:spMk id="24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12.858" v="87" actId="20577"/>
          <ac:spMkLst>
            <pc:docMk/>
            <pc:sldMk cId="3403355135" sldId="256"/>
            <ac:spMk id="25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28.608" v="92" actId="20577"/>
          <ac:spMkLst>
            <pc:docMk/>
            <pc:sldMk cId="3403355135" sldId="256"/>
            <ac:spMk id="26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27.114" v="91" actId="20577"/>
          <ac:spMkLst>
            <pc:docMk/>
            <pc:sldMk cId="3403355135" sldId="256"/>
            <ac:spMk id="27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25.416" v="90" actId="20577"/>
          <ac:spMkLst>
            <pc:docMk/>
            <pc:sldMk cId="3403355135" sldId="256"/>
            <ac:spMk id="28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23.383" v="89" actId="20577"/>
          <ac:spMkLst>
            <pc:docMk/>
            <pc:sldMk cId="3403355135" sldId="256"/>
            <ac:spMk id="29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3:21.608" v="88" actId="20577"/>
          <ac:spMkLst>
            <pc:docMk/>
            <pc:sldMk cId="3403355135" sldId="256"/>
            <ac:spMk id="30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30.610" v="116" actId="20577"/>
          <ac:spMkLst>
            <pc:docMk/>
            <pc:sldMk cId="3403355135" sldId="256"/>
            <ac:spMk id="31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33.200" v="117" actId="20577"/>
          <ac:spMkLst>
            <pc:docMk/>
            <pc:sldMk cId="3403355135" sldId="256"/>
            <ac:spMk id="32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35.777" v="118" actId="20577"/>
          <ac:spMkLst>
            <pc:docMk/>
            <pc:sldMk cId="3403355135" sldId="256"/>
            <ac:spMk id="33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38.068" v="119" actId="20577"/>
          <ac:spMkLst>
            <pc:docMk/>
            <pc:sldMk cId="3403355135" sldId="256"/>
            <ac:spMk id="34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40.953" v="120" actId="20577"/>
          <ac:spMkLst>
            <pc:docMk/>
            <pc:sldMk cId="3403355135" sldId="256"/>
            <ac:spMk id="35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43.229" v="121" actId="20577"/>
          <ac:spMkLst>
            <pc:docMk/>
            <pc:sldMk cId="3403355135" sldId="256"/>
            <ac:spMk id="36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45.708" v="122" actId="20577"/>
          <ac:spMkLst>
            <pc:docMk/>
            <pc:sldMk cId="3403355135" sldId="256"/>
            <ac:spMk id="37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48.042" v="123" actId="20577"/>
          <ac:spMkLst>
            <pc:docMk/>
            <pc:sldMk cId="3403355135" sldId="256"/>
            <ac:spMk id="38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50.322" v="124" actId="20577"/>
          <ac:spMkLst>
            <pc:docMk/>
            <pc:sldMk cId="3403355135" sldId="256"/>
            <ac:spMk id="39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52.852" v="125" actId="20577"/>
          <ac:spMkLst>
            <pc:docMk/>
            <pc:sldMk cId="3403355135" sldId="256"/>
            <ac:spMk id="40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4:55.747" v="126" actId="20577"/>
          <ac:spMkLst>
            <pc:docMk/>
            <pc:sldMk cId="3403355135" sldId="256"/>
            <ac:spMk id="41" creationId="{00000000-0000-0000-0000-000000000000}"/>
          </ac:spMkLst>
        </pc:spChg>
        <pc:spChg chg="mod">
          <ac:chgData name="INES OLIVERA CREGO" userId="aa6854cf-c2bb-4e1e-b0b0-3bd6337bd95f" providerId="ADAL" clId="{D3FBABDC-0B87-2944-878C-CE3DDA548D96}" dt="2022-01-31T23:15:00.005" v="129" actId="20577"/>
          <ac:spMkLst>
            <pc:docMk/>
            <pc:sldMk cId="3403355135" sldId="256"/>
            <ac:spMk id="42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13.531" v="131" actId="478"/>
          <ac:spMkLst>
            <pc:docMk/>
            <pc:sldMk cId="3403355135" sldId="256"/>
            <ac:spMk id="43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13.531" v="131" actId="478"/>
          <ac:spMkLst>
            <pc:docMk/>
            <pc:sldMk cId="3403355135" sldId="256"/>
            <ac:spMk id="44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45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46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47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48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49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0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1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2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3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4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5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6" creationId="{00000000-0000-0000-0000-000000000000}"/>
          </ac:spMkLst>
        </pc:spChg>
        <pc:spChg chg="del">
          <ac:chgData name="INES OLIVERA CREGO" userId="aa6854cf-c2bb-4e1e-b0b0-3bd6337bd95f" providerId="ADAL" clId="{D3FBABDC-0B87-2944-878C-CE3DDA548D96}" dt="2022-01-31T23:15:05.561" v="130" actId="478"/>
          <ac:spMkLst>
            <pc:docMk/>
            <pc:sldMk cId="3403355135" sldId="256"/>
            <ac:spMk id="57" creationId="{00000000-0000-0000-0000-000000000000}"/>
          </ac:spMkLst>
        </pc:spChg>
        <pc:picChg chg="del">
          <ac:chgData name="INES OLIVERA CREGO" userId="aa6854cf-c2bb-4e1e-b0b0-3bd6337bd95f" providerId="ADAL" clId="{D3FBABDC-0B87-2944-878C-CE3DDA548D96}" dt="2022-01-31T23:15:13.531" v="131" actId="478"/>
          <ac:picMkLst>
            <pc:docMk/>
            <pc:sldMk cId="3403355135" sldId="256"/>
            <ac:picMk id="82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13.531" v="131" actId="478"/>
          <ac:picMkLst>
            <pc:docMk/>
            <pc:sldMk cId="3403355135" sldId="256"/>
            <ac:picMk id="83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13.531" v="131" actId="478"/>
          <ac:picMkLst>
            <pc:docMk/>
            <pc:sldMk cId="3403355135" sldId="256"/>
            <ac:picMk id="84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13.531" v="131" actId="478"/>
          <ac:picMkLst>
            <pc:docMk/>
            <pc:sldMk cId="3403355135" sldId="256"/>
            <ac:picMk id="85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86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87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88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89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0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1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2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3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4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5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6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7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8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99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0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1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2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3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4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5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6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7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8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09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10" creationId="{00000000-0000-0000-0000-000000000000}"/>
          </ac:picMkLst>
        </pc:picChg>
        <pc:picChg chg="del">
          <ac:chgData name="INES OLIVERA CREGO" userId="aa6854cf-c2bb-4e1e-b0b0-3bd6337bd95f" providerId="ADAL" clId="{D3FBABDC-0B87-2944-878C-CE3DDA548D96}" dt="2022-01-31T23:15:05.561" v="130" actId="478"/>
          <ac:picMkLst>
            <pc:docMk/>
            <pc:sldMk cId="3403355135" sldId="256"/>
            <ac:picMk id="111" creationId="{00000000-0000-0000-0000-000000000000}"/>
          </ac:picMkLst>
        </pc:picChg>
      </pc:sldChg>
      <pc:sldChg chg="modSp add del mod">
        <pc:chgData name="INES OLIVERA CREGO" userId="aa6854cf-c2bb-4e1e-b0b0-3bd6337bd95f" providerId="ADAL" clId="{D3FBABDC-0B87-2944-878C-CE3DDA548D96}" dt="2022-01-31T23:11:35.424" v="62" actId="2696"/>
        <pc:sldMkLst>
          <pc:docMk/>
          <pc:sldMk cId="3285179060" sldId="257"/>
        </pc:sldMkLst>
        <pc:spChg chg="mod">
          <ac:chgData name="INES OLIVERA CREGO" userId="aa6854cf-c2bb-4e1e-b0b0-3bd6337bd95f" providerId="ADAL" clId="{D3FBABDC-0B87-2944-878C-CE3DDA548D96}" dt="2022-01-31T22:54:48.468" v="60" actId="20577"/>
          <ac:spMkLst>
            <pc:docMk/>
            <pc:sldMk cId="3285179060" sldId="257"/>
            <ac:spMk id="2" creationId="{00000000-0000-0000-0000-000000000000}"/>
          </ac:spMkLst>
        </pc:spChg>
      </pc:sldChg>
    </pc:docChg>
  </pc:docChgLst>
  <pc:docChgLst>
    <pc:chgData name="INES OLIVERA CREGO" userId="aa6854cf-c2bb-4e1e-b0b0-3bd6337bd95f" providerId="ADAL" clId="{9CA15274-F3E2-6B49-BB86-7850FF878CC5}"/>
    <pc:docChg chg="addSld">
      <pc:chgData name="INES OLIVERA CREGO" userId="aa6854cf-c2bb-4e1e-b0b0-3bd6337bd95f" providerId="ADAL" clId="{9CA15274-F3E2-6B49-BB86-7850FF878CC5}" dt="2021-12-15T18:24:02.216" v="0" actId="2890"/>
      <pc:docMkLst>
        <pc:docMk/>
      </pc:docMkLst>
      <pc:sldChg chg="add">
        <pc:chgData name="INES OLIVERA CREGO" userId="aa6854cf-c2bb-4e1e-b0b0-3bd6337bd95f" providerId="ADAL" clId="{9CA15274-F3E2-6B49-BB86-7850FF878CC5}" dt="2021-12-15T18:24:02.216" v="0" actId="2890"/>
        <pc:sldMkLst>
          <pc:docMk/>
          <pc:sldMk cId="1663781920" sldId="286"/>
        </pc:sldMkLst>
      </pc:sldChg>
    </pc:docChg>
  </pc:docChgLst>
  <pc:docChgLst>
    <pc:chgData name="INES OLIVERA CREGO" userId="S::ines.olicre@educa.jcyl.es::aa6854cf-c2bb-4e1e-b0b0-3bd6337bd95f" providerId="AD" clId="Web-{AB14EEFF-EF24-4569-B312-F402794AE722}"/>
    <pc:docChg chg="modSld">
      <pc:chgData name="INES OLIVERA CREGO" userId="S::ines.olicre@educa.jcyl.es::aa6854cf-c2bb-4e1e-b0b0-3bd6337bd95f" providerId="AD" clId="Web-{AB14EEFF-EF24-4569-B312-F402794AE722}" dt="2021-12-16T11:19:39.477" v="1"/>
      <pc:docMkLst>
        <pc:docMk/>
      </pc:docMkLst>
      <pc:sldChg chg="delSp delAnim">
        <pc:chgData name="INES OLIVERA CREGO" userId="S::ines.olicre@educa.jcyl.es::aa6854cf-c2bb-4e1e-b0b0-3bd6337bd95f" providerId="AD" clId="Web-{AB14EEFF-EF24-4569-B312-F402794AE722}" dt="2021-12-16T11:19:39.477" v="1"/>
        <pc:sldMkLst>
          <pc:docMk/>
          <pc:sldMk cId="3403355135" sldId="256"/>
        </pc:sldMkLst>
        <pc:grpChg chg="del">
          <ac:chgData name="INES OLIVERA CREGO" userId="S::ines.olicre@educa.jcyl.es::aa6854cf-c2bb-4e1e-b0b0-3bd6337bd95f" providerId="AD" clId="Web-{AB14EEFF-EF24-4569-B312-F402794AE722}" dt="2021-12-16T11:19:36.930" v="0"/>
          <ac:grpSpMkLst>
            <pc:docMk/>
            <pc:sldMk cId="3403355135" sldId="256"/>
            <ac:grpSpMk id="114" creationId="{00000000-0000-0000-0000-000000000000}"/>
          </ac:grpSpMkLst>
        </pc:grpChg>
        <pc:grpChg chg="del">
          <ac:chgData name="INES OLIVERA CREGO" userId="S::ines.olicre@educa.jcyl.es::aa6854cf-c2bb-4e1e-b0b0-3bd6337bd95f" providerId="AD" clId="Web-{AB14EEFF-EF24-4569-B312-F402794AE722}" dt="2021-12-16T11:19:39.477" v="1"/>
          <ac:grpSpMkLst>
            <pc:docMk/>
            <pc:sldMk cId="3403355135" sldId="256"/>
            <ac:grpSpMk id="190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2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99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3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3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5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5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0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3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3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B7E1-C2C2-4AEE-8043-9CC3BF3C1327}" type="datetimeFigureOut">
              <a:rPr lang="es-ES" smtClean="0"/>
              <a:t>31/1/22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160D-4580-4DCF-9918-A2F8ACA008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31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14.xml"/><Relationship Id="rId27" Type="http://schemas.openxmlformats.org/officeDocument/2006/relationships/slide" Target="slide29.xml"/><Relationship Id="rId30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4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31" Type="http://schemas.openxmlformats.org/officeDocument/2006/relationships/image" Target="../media/image4.png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14.xml"/><Relationship Id="rId27" Type="http://schemas.openxmlformats.org/officeDocument/2006/relationships/slide" Target="slide29.xml"/><Relationship Id="rId30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G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H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3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I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J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K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L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M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N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Ñ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O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7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114 Grupo"/>
          <p:cNvGrpSpPr/>
          <p:nvPr/>
        </p:nvGrpSpPr>
        <p:grpSpPr>
          <a:xfrm>
            <a:off x="2700000" y="1980000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C</a:t>
              </a: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701324" y="1980970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D</a:t>
              </a: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6" name="12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E</a:t>
              </a: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9" name="12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F</a:t>
              </a: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2" name="13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G</a:t>
              </a: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H</a:t>
              </a: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I</a:t>
              </a: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J</a:t>
              </a: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K</a:t>
              </a: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L</a:t>
              </a: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M</a:t>
              </a: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700000" y="1980000"/>
            <a:ext cx="3735430" cy="1306182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N</a:t>
              </a: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Ñ</a:t>
              </a: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P</a:t>
              </a: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00000" y="1980970"/>
            <a:ext cx="3735430" cy="1306182"/>
            <a:chOff x="2630754" y="193821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2630754" y="193821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5" name="164 Elipse"/>
            <p:cNvSpPr/>
            <p:nvPr/>
          </p:nvSpPr>
          <p:spPr>
            <a:xfrm>
              <a:off x="2749554" y="200564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Q</a:t>
              </a: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8" name="16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R</a:t>
              </a: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1" name="17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S</a:t>
              </a: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T</a:t>
              </a: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04229" y="1992152"/>
            <a:ext cx="3735430" cy="130618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U</a:t>
              </a: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V</a:t>
              </a: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3" name="18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W</a:t>
              </a: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6" name="18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X</a:t>
              </a: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Y</a:t>
              </a:r>
            </a:p>
          </p:txBody>
        </p:sp>
      </p:grp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G</a:t>
            </a: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6" name="5 Elipse">
            <a:hlinkClick r:id="rId4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M</a:t>
            </a:r>
          </a:p>
        </p:txBody>
      </p:sp>
      <p:sp>
        <p:nvSpPr>
          <p:cNvPr id="7" name="6 Elipse">
            <a:hlinkClick r:id="rId5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8" name="7 Elipse">
            <a:hlinkClick r:id="rId6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F</a:t>
            </a:r>
          </a:p>
        </p:txBody>
      </p:sp>
      <p:sp>
        <p:nvSpPr>
          <p:cNvPr id="9" name="8 Elipse">
            <a:hlinkClick r:id="rId7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10" name="9 Elipse">
            <a:hlinkClick r:id="rId8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11" name="10 Elipse">
            <a:hlinkClick r:id="rId9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12" name="11 Elipse">
            <a:hlinkClick r:id="rId10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13" name="12 Elipse">
            <a:hlinkClick r:id="rId11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14" name="13 Elipse">
            <a:hlinkClick r:id="rId12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N</a:t>
            </a:r>
          </a:p>
        </p:txBody>
      </p:sp>
      <p:sp>
        <p:nvSpPr>
          <p:cNvPr id="15" name="14 Elipse">
            <a:hlinkClick r:id="rId13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16" name="15 Elipse">
            <a:hlinkClick r:id="rId14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17" name="16 Elipse">
            <a:hlinkClick r:id="rId15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18" name="17 Elipse">
            <a:hlinkClick r:id="rId16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19" name="18 Elipse">
            <a:hlinkClick r:id="rId17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0" name="19 Elipse">
            <a:hlinkClick r:id="rId18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1" name="20 Elipse">
            <a:hlinkClick r:id="rId19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2" name="21 Elipse">
            <a:hlinkClick r:id="rId20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3" name="22 Elipse">
            <a:hlinkClick r:id="rId21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4" name="23 Elipse">
            <a:hlinkClick r:id="rId22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O</a:t>
            </a:r>
          </a:p>
        </p:txBody>
      </p:sp>
      <p:sp>
        <p:nvSpPr>
          <p:cNvPr id="25" name="24 Elipse">
            <a:hlinkClick r:id="rId23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6" name="25 Elipse">
            <a:hlinkClick r:id="rId24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7" name="26 Elipse">
            <a:hlinkClick r:id="rId25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8" name="27 Elipse">
            <a:hlinkClick r:id="rId26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29" name="28 Elipse">
            <a:hlinkClick r:id="rId27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30" name="29 Elipse">
            <a:hlinkClick r:id="rId28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Arial Black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G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M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F</a:t>
            </a: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O</a:t>
            </a: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N</a:t>
            </a: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2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2" fill="hold">
                      <p:stCondLst>
                        <p:cond delay="0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3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6" fill="hold">
                      <p:stCondLst>
                        <p:cond delay="0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4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0" fill="hold">
                      <p:stCondLst>
                        <p:cond delay="0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6" fill="hold">
                      <p:stCondLst>
                        <p:cond delay="0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8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2" fill="hold">
                      <p:stCondLst>
                        <p:cond delay="0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0" fill="hold">
                      <p:stCondLst>
                        <p:cond delay="0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6" fill="hold">
                      <p:stCondLst>
                        <p:cond delay="0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2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2" fill="hold">
                      <p:stCondLst>
                        <p:cond delay="0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2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0" fill="hold">
                      <p:stCondLst>
                        <p:cond delay="0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549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0" fill="hold">
                      <p:stCondLst>
                        <p:cond delay="0"/>
                      </p:stCondLst>
                      <p:childTnLst>
                        <p:par>
                          <p:cTn id="551" fill="hold">
                            <p:stCondLst>
                              <p:cond delay="0"/>
                            </p:stCondLst>
                            <p:childTnLst>
                              <p:par>
                                <p:cTn id="5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555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6" fill="hold">
                      <p:stCondLst>
                        <p:cond delay="0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561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2" fill="hold">
                      <p:stCondLst>
                        <p:cond delay="0"/>
                      </p:stCondLst>
                      <p:childTnLst>
                        <p:par>
                          <p:cTn id="563" fill="hold">
                            <p:stCondLst>
                              <p:cond delay="0"/>
                            </p:stCondLst>
                            <p:childTnLst>
                              <p:par>
                                <p:cTn id="5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579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0" fill="hold">
                      <p:stCondLst>
                        <p:cond delay="0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8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6" fill="hold">
                      <p:stCondLst>
                        <p:cond delay="0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591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2" fill="hold">
                      <p:stCondLst>
                        <p:cond delay="0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09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0" fill="hold">
                      <p:stCondLst>
                        <p:cond delay="0"/>
                      </p:stCondLst>
                      <p:childTnLst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15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6" fill="hold">
                      <p:stCondLst>
                        <p:cond delay="0"/>
                      </p:stCondLst>
                      <p:childTnLst>
                        <p:par>
                          <p:cTn id="617" fill="hold">
                            <p:stCondLst>
                              <p:cond delay="0"/>
                            </p:stCondLst>
                            <p:childTnLst>
                              <p:par>
                                <p:cTn id="6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21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2" fill="hold">
                      <p:stCondLst>
                        <p:cond delay="0"/>
                      </p:stCondLst>
                      <p:childTnLst>
                        <p:par>
                          <p:cTn id="623" fill="hold">
                            <p:stCondLst>
                              <p:cond delay="0"/>
                            </p:stCondLst>
                            <p:childTnLst>
                              <p:par>
                                <p:cTn id="6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3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0" fill="hold">
                      <p:stCondLst>
                        <p:cond delay="0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651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2" fill="hold">
                      <p:stCondLst>
                        <p:cond delay="0"/>
                      </p:stCondLst>
                      <p:childTnLst>
                        <p:par>
                          <p:cTn id="653" fill="hold">
                            <p:stCondLst>
                              <p:cond delay="0"/>
                            </p:stCondLst>
                            <p:childTnLst>
                              <p:par>
                                <p:cTn id="6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669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0" fill="hold">
                      <p:stCondLst>
                        <p:cond delay="0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681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2" fill="hold">
                      <p:stCondLst>
                        <p:cond delay="0"/>
                      </p:stCondLst>
                      <p:childTnLst>
                        <p:par>
                          <p:cTn id="683" fill="hold">
                            <p:stCondLst>
                              <p:cond delay="0"/>
                            </p:stCondLst>
                            <p:childTnLst>
                              <p:par>
                                <p:cTn id="6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P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Q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R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2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S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T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U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V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2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W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X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Y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114 Grupo"/>
          <p:cNvGrpSpPr/>
          <p:nvPr/>
        </p:nvGrpSpPr>
        <p:grpSpPr>
          <a:xfrm>
            <a:off x="2700000" y="1980000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C</a:t>
              </a: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701324" y="1980970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D</a:t>
              </a: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6" name="12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E</a:t>
              </a: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29" name="12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F</a:t>
              </a: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2" name="13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G</a:t>
              </a: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H</a:t>
              </a: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I</a:t>
              </a: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J</a:t>
              </a: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K</a:t>
              </a: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L</a:t>
              </a: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M</a:t>
              </a: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700000" y="1980000"/>
            <a:ext cx="3735430" cy="1306182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N</a:t>
              </a: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Ñ</a:t>
              </a: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O</a:t>
              </a: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P</a:t>
              </a: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00000" y="1980970"/>
            <a:ext cx="3735430" cy="1306182"/>
            <a:chOff x="2630754" y="193821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2630754" y="193821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5" name="164 Elipse"/>
            <p:cNvSpPr/>
            <p:nvPr/>
          </p:nvSpPr>
          <p:spPr>
            <a:xfrm>
              <a:off x="2749554" y="200564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Q</a:t>
              </a: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68" name="16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R</a:t>
              </a: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1" name="17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S</a:t>
              </a: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T</a:t>
              </a: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04229" y="1992152"/>
            <a:ext cx="3735430" cy="130618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U</a:t>
              </a: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V</a:t>
              </a: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3" name="18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W</a:t>
              </a: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6" name="18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X</a:t>
              </a: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Y</a:t>
              </a:r>
            </a:p>
          </p:txBody>
        </p:sp>
      </p:grpSp>
      <p:grpSp>
        <p:nvGrpSpPr>
          <p:cNvPr id="190" name="189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92" name="19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Z</a:t>
              </a: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3" name="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/>
                <a:t>Respuesta</a:t>
              </a:r>
            </a:p>
          </p:txBody>
        </p:sp>
        <p:sp>
          <p:nvSpPr>
            <p:cNvPr id="112" name="11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A</a:t>
              </a:r>
            </a:p>
          </p:txBody>
        </p:sp>
      </p:grp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B</a:t>
            </a:r>
          </a:p>
        </p:txBody>
      </p:sp>
      <p:sp>
        <p:nvSpPr>
          <p:cNvPr id="6" name="5 Elipse">
            <a:hlinkClick r:id="rId4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7" name="6 Elipse">
            <a:hlinkClick r:id="rId5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D</a:t>
            </a:r>
          </a:p>
        </p:txBody>
      </p:sp>
      <p:sp>
        <p:nvSpPr>
          <p:cNvPr id="8" name="7 Elipse">
            <a:hlinkClick r:id="rId6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E</a:t>
            </a:r>
          </a:p>
        </p:txBody>
      </p:sp>
      <p:sp>
        <p:nvSpPr>
          <p:cNvPr id="9" name="8 Elipse">
            <a:hlinkClick r:id="rId7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F</a:t>
            </a:r>
          </a:p>
        </p:txBody>
      </p:sp>
      <p:sp>
        <p:nvSpPr>
          <p:cNvPr id="10" name="9 Elipse">
            <a:hlinkClick r:id="rId8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G</a:t>
            </a:r>
          </a:p>
        </p:txBody>
      </p:sp>
      <p:sp>
        <p:nvSpPr>
          <p:cNvPr id="11" name="10 Elipse">
            <a:hlinkClick r:id="rId9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H</a:t>
            </a:r>
          </a:p>
        </p:txBody>
      </p:sp>
      <p:sp>
        <p:nvSpPr>
          <p:cNvPr id="12" name="11 Elipse">
            <a:hlinkClick r:id="rId10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13" name="12 Elipse">
            <a:hlinkClick r:id="rId11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J</a:t>
            </a:r>
          </a:p>
        </p:txBody>
      </p:sp>
      <p:sp>
        <p:nvSpPr>
          <p:cNvPr id="14" name="13 Elipse">
            <a:hlinkClick r:id="rId12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L</a:t>
            </a:r>
          </a:p>
        </p:txBody>
      </p:sp>
      <p:sp>
        <p:nvSpPr>
          <p:cNvPr id="15" name="14 Elipse">
            <a:hlinkClick r:id="rId13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M</a:t>
            </a:r>
          </a:p>
        </p:txBody>
      </p:sp>
      <p:sp>
        <p:nvSpPr>
          <p:cNvPr id="16" name="15 Elipse">
            <a:hlinkClick r:id="rId14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N</a:t>
            </a:r>
          </a:p>
        </p:txBody>
      </p:sp>
      <p:sp>
        <p:nvSpPr>
          <p:cNvPr id="17" name="16 Elipse">
            <a:hlinkClick r:id="rId15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Ñ</a:t>
            </a:r>
          </a:p>
        </p:txBody>
      </p:sp>
      <p:sp>
        <p:nvSpPr>
          <p:cNvPr id="18" name="17 Elipse">
            <a:hlinkClick r:id="rId16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O</a:t>
            </a:r>
          </a:p>
        </p:txBody>
      </p:sp>
      <p:sp>
        <p:nvSpPr>
          <p:cNvPr id="19" name="18 Elipse">
            <a:hlinkClick r:id="rId17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P</a:t>
            </a:r>
          </a:p>
        </p:txBody>
      </p:sp>
      <p:sp>
        <p:nvSpPr>
          <p:cNvPr id="20" name="19 Elipse">
            <a:hlinkClick r:id="rId18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Q</a:t>
            </a:r>
          </a:p>
        </p:txBody>
      </p:sp>
      <p:sp>
        <p:nvSpPr>
          <p:cNvPr id="21" name="20 Elipse">
            <a:hlinkClick r:id="rId19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R</a:t>
            </a:r>
          </a:p>
        </p:txBody>
      </p:sp>
      <p:sp>
        <p:nvSpPr>
          <p:cNvPr id="22" name="21 Elipse">
            <a:hlinkClick r:id="rId20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S</a:t>
            </a:r>
          </a:p>
        </p:txBody>
      </p:sp>
      <p:sp>
        <p:nvSpPr>
          <p:cNvPr id="23" name="22 Elipse">
            <a:hlinkClick r:id="rId21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24" name="23 Elipse">
            <a:hlinkClick r:id="rId22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25" name="24 Elipse">
            <a:hlinkClick r:id="rId23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U</a:t>
            </a:r>
          </a:p>
        </p:txBody>
      </p:sp>
      <p:sp>
        <p:nvSpPr>
          <p:cNvPr id="26" name="25 Elipse">
            <a:hlinkClick r:id="rId24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V</a:t>
            </a:r>
          </a:p>
        </p:txBody>
      </p:sp>
      <p:sp>
        <p:nvSpPr>
          <p:cNvPr id="27" name="26 Elipse">
            <a:hlinkClick r:id="rId25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W</a:t>
            </a:r>
          </a:p>
        </p:txBody>
      </p:sp>
      <p:sp>
        <p:nvSpPr>
          <p:cNvPr id="28" name="27 Elipse">
            <a:hlinkClick r:id="rId26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X</a:t>
            </a:r>
          </a:p>
        </p:txBody>
      </p:sp>
      <p:sp>
        <p:nvSpPr>
          <p:cNvPr id="29" name="28 Elipse">
            <a:hlinkClick r:id="rId27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Y</a:t>
            </a:r>
          </a:p>
        </p:txBody>
      </p:sp>
      <p:sp>
        <p:nvSpPr>
          <p:cNvPr id="30" name="29 Elipse">
            <a:hlinkClick r:id="rId28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Z</a:t>
            </a: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A</a:t>
            </a: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B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C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D</a:t>
            </a: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E</a:t>
            </a: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F</a:t>
            </a: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G</a:t>
            </a: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H</a:t>
            </a: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I</a:t>
            </a: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J</a:t>
            </a: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L</a:t>
            </a:r>
          </a:p>
        </p:txBody>
      </p:sp>
      <p:sp>
        <p:nvSpPr>
          <p:cNvPr id="43" name="42 Rectángulo redondeado"/>
          <p:cNvSpPr/>
          <p:nvPr/>
        </p:nvSpPr>
        <p:spPr>
          <a:xfrm>
            <a:off x="7526336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M</a:t>
            </a:r>
          </a:p>
        </p:txBody>
      </p:sp>
      <p:sp>
        <p:nvSpPr>
          <p:cNvPr id="44" name="43 Rectángulo redondeado"/>
          <p:cNvSpPr/>
          <p:nvPr/>
        </p:nvSpPr>
        <p:spPr>
          <a:xfrm>
            <a:off x="805756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N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10767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Ñ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1639160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O</a:t>
            </a:r>
          </a:p>
        </p:txBody>
      </p:sp>
      <p:sp>
        <p:nvSpPr>
          <p:cNvPr id="47" name="46 Rectángulo redondeado"/>
          <p:cNvSpPr/>
          <p:nvPr/>
        </p:nvSpPr>
        <p:spPr>
          <a:xfrm>
            <a:off x="2229307" y="6019477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P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2781528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Q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3299449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R</a:t>
            </a:r>
          </a:p>
        </p:txBody>
      </p:sp>
      <p:sp>
        <p:nvSpPr>
          <p:cNvPr id="50" name="49 Rectángulo redondeado"/>
          <p:cNvSpPr/>
          <p:nvPr/>
        </p:nvSpPr>
        <p:spPr>
          <a:xfrm>
            <a:off x="38775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S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4406180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52" name="51 Rectángulo redondeado"/>
          <p:cNvSpPr/>
          <p:nvPr/>
        </p:nvSpPr>
        <p:spPr>
          <a:xfrm>
            <a:off x="4981852" y="60157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U</a:t>
            </a:r>
          </a:p>
        </p:txBody>
      </p:sp>
      <p:sp>
        <p:nvSpPr>
          <p:cNvPr id="53" name="52 Rectángulo redondeado"/>
          <p:cNvSpPr/>
          <p:nvPr/>
        </p:nvSpPr>
        <p:spPr>
          <a:xfrm>
            <a:off x="5543660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V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6134117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W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6693675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X</a:t>
            </a:r>
          </a:p>
        </p:txBody>
      </p:sp>
      <p:sp>
        <p:nvSpPr>
          <p:cNvPr id="56" name="55 Rectángulo redondeado"/>
          <p:cNvSpPr/>
          <p:nvPr/>
        </p:nvSpPr>
        <p:spPr>
          <a:xfrm>
            <a:off x="7252553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Y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7769568" y="6000056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Z</a:t>
            </a: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104" y="5619654"/>
            <a:ext cx="252000" cy="252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80" y="5619654"/>
            <a:ext cx="252000" cy="252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892" y="5619654"/>
            <a:ext cx="252000" cy="252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568" y="5619654"/>
            <a:ext cx="252000" cy="252000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3" y="6309320"/>
            <a:ext cx="252000" cy="252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9" y="6309320"/>
            <a:ext cx="252000" cy="252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24" y="6309320"/>
            <a:ext cx="252000" cy="252000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00" y="6309320"/>
            <a:ext cx="252000" cy="252000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36" y="6309320"/>
            <a:ext cx="252000" cy="252000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12" y="6309320"/>
            <a:ext cx="252000" cy="252000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393" y="6309320"/>
            <a:ext cx="252000" cy="252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69" y="6309320"/>
            <a:ext cx="252000" cy="252000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10" y="6309320"/>
            <a:ext cx="252000" cy="252000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086" y="6309320"/>
            <a:ext cx="252000" cy="252000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12" y="6309320"/>
            <a:ext cx="252000" cy="252000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88" y="6309320"/>
            <a:ext cx="252000" cy="25200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68" y="6309320"/>
            <a:ext cx="252000" cy="252000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44" y="6309320"/>
            <a:ext cx="252000" cy="252000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845" y="6309320"/>
            <a:ext cx="252000" cy="252000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1" y="6309320"/>
            <a:ext cx="252000" cy="252000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87" y="6309320"/>
            <a:ext cx="252000" cy="252000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63" y="6309320"/>
            <a:ext cx="252000" cy="252000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94" y="6309320"/>
            <a:ext cx="252000" cy="252000"/>
          </a:xfrm>
          <a:prstGeom prst="rect">
            <a:avLst/>
          </a:prstGeom>
        </p:spPr>
      </p:pic>
      <p:pic>
        <p:nvPicPr>
          <p:cNvPr id="105" name="104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70" y="6309320"/>
            <a:ext cx="252000" cy="252000"/>
          </a:xfrm>
          <a:prstGeom prst="rect">
            <a:avLst/>
          </a:prstGeom>
        </p:spPr>
      </p:pic>
      <p:pic>
        <p:nvPicPr>
          <p:cNvPr id="106" name="105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5" y="6309320"/>
            <a:ext cx="252000" cy="252000"/>
          </a:xfrm>
          <a:prstGeom prst="rect">
            <a:avLst/>
          </a:prstGeom>
        </p:spPr>
      </p:pic>
      <p:pic>
        <p:nvPicPr>
          <p:cNvPr id="107" name="106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41" y="6309320"/>
            <a:ext cx="252000" cy="252000"/>
          </a:xfrm>
          <a:prstGeom prst="rect">
            <a:avLst/>
          </a:prstGeom>
        </p:spPr>
      </p:pic>
      <p:pic>
        <p:nvPicPr>
          <p:cNvPr id="108" name="107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104" y="6309320"/>
            <a:ext cx="252000" cy="252000"/>
          </a:xfrm>
          <a:prstGeom prst="rect">
            <a:avLst/>
          </a:prstGeom>
        </p:spPr>
      </p:pic>
      <p:pic>
        <p:nvPicPr>
          <p:cNvPr id="109" name="108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80" y="6309320"/>
            <a:ext cx="252000" cy="252000"/>
          </a:xfrm>
          <a:prstGeom prst="rect">
            <a:avLst/>
          </a:prstGeom>
        </p:spPr>
      </p:pic>
      <p:pic>
        <p:nvPicPr>
          <p:cNvPr id="110" name="109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60" y="6309320"/>
            <a:ext cx="252000" cy="252000"/>
          </a:xfrm>
          <a:prstGeom prst="rect">
            <a:avLst/>
          </a:prstGeom>
        </p:spPr>
      </p:pic>
      <p:pic>
        <p:nvPicPr>
          <p:cNvPr id="111" name="110 Imagen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336" y="6309320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78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Z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8072" y="1698367"/>
            <a:ext cx="7884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 obra está bajo una licencia </a:t>
            </a:r>
            <a:r>
              <a:rPr lang="es-ES" sz="2400" dirty="0" err="1"/>
              <a:t>Creative</a:t>
            </a:r>
            <a:r>
              <a:rPr lang="es-ES" sz="2400" dirty="0"/>
              <a:t> </a:t>
            </a:r>
            <a:r>
              <a:rPr lang="es-ES" sz="2400" dirty="0" err="1"/>
              <a:t>Commons</a:t>
            </a:r>
            <a:r>
              <a:rPr lang="es-ES" sz="2400" dirty="0"/>
              <a:t>. 3.0 España. </a:t>
            </a:r>
          </a:p>
          <a:p>
            <a:pPr algn="ctr"/>
            <a:r>
              <a:rPr lang="es-ES" sz="2400" dirty="0"/>
              <a:t>Reconocimiento - </a:t>
            </a:r>
            <a:r>
              <a:rPr lang="es-ES" sz="2400" dirty="0" err="1"/>
              <a:t>NoComercial</a:t>
            </a:r>
            <a:r>
              <a:rPr lang="es-ES" sz="2400" dirty="0"/>
              <a:t> - </a:t>
            </a:r>
            <a:r>
              <a:rPr lang="es-ES" sz="2400" dirty="0" err="1"/>
              <a:t>CompartirIgual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No se permite un uso comercial de la obra original ni de las posibles  obras derivadas, la distribución de las cuales se debe hacer con una  licencia igual a la que regula la obra original.</a:t>
            </a:r>
          </a:p>
        </p:txBody>
      </p:sp>
      <p:pic>
        <p:nvPicPr>
          <p:cNvPr id="1026" name="Picture 2" descr="http://1.bp.blogspot.com/_S9VSNMT6ncY/TPDsj62yKqI/AAAAAAAAAY4/Ze0F4WKyOZ4/s1600/by-nc-sa.eu_pet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75991"/>
            <a:ext cx="11239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Lo primero que debemos conseguir de nuestros alumnos</a:t>
            </a:r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A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B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C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6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D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E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Arial Black" pitchFamily="34" charset="0"/>
              </a:rPr>
              <a:t>F</a:t>
            </a: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271</Words>
  <Application>Microsoft Macintosh PowerPoint</Application>
  <PresentationFormat>Presentación en pantalla (4:3)</PresentationFormat>
  <Paragraphs>214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Lo primero que debemos conseguir de nuestros alumnos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</dc:creator>
  <cp:lastModifiedBy>INES OLIVERA CREGO</cp:lastModifiedBy>
  <cp:revision>69</cp:revision>
  <dcterms:created xsi:type="dcterms:W3CDTF">2013-05-15T10:09:25Z</dcterms:created>
  <dcterms:modified xsi:type="dcterms:W3CDTF">2022-01-31T23:15:28Z</dcterms:modified>
</cp:coreProperties>
</file>