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6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12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EDD7D730-C68A-4E79-B7A1-62F6A20FD6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s-ES"/>
              <a:t>ABP LOS AMIGOS DE JESÚS     Yolanda Prieto Santo-Tomás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1F18F98-5242-4B30-A96A-BCA10B9CC19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71D89-908B-464D-90A9-B4498B71BAEA}" type="datetimeFigureOut">
              <a:rPr lang="es-ES" smtClean="0"/>
              <a:t>03/05/2021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D3A5F2A-4059-4C83-85CA-ABADAD6E91F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43588C1-7184-4A13-ACD0-DFFF15B9EDB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B4AE21-FEA3-4630-AFFD-6B3D63F221B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921955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s-ES"/>
              <a:t>ABP LOS AMIGOS DE JESÚS     Yolanda Prieto Santo-Tomás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32111E-6778-465E-B879-B51B5FA85283}" type="datetimeFigureOut">
              <a:rPr lang="es-ES" smtClean="0"/>
              <a:t>03/05/2021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676DD-6ED9-4480-8104-70ACF8F5E12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1622308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D6BB0-5755-4C2A-84D5-49CEF1A09B7D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977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B4ED1-7B4D-4626-B1A8-99D41A1533A4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964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547D3-AD66-4E98-91ED-EEB959DC50CD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4123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28979-4807-40B6-90D5-8860FFDA082A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093139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976AA-71A5-41AA-AA62-B1C196682B4C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2124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CAD10-C04D-4C8F-956B-8B3057B4882C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9948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6CF83-B7C9-4138-A35A-0CEF73229AD0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1150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17269-A59B-4ECC-83F1-A3456E2B00B8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4334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7791-EAD6-4F46-A4FD-498A7C0DD1E8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58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23E43-D5D8-434B-AB56-B5D62E4A569C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778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CE05E-DE57-4C5E-9783-5A620E883CEB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788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C1578-5E04-4E22-9C3E-A7B4256AC2EB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782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77E83-E1FD-4628-888A-F71F200DC930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329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184F6-5DF3-457E-9936-E3FAE30005C5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863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D632-1660-4CF3-95A9-3EDF8FB82EEC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512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A6B04-EB24-4F3A-8EFA-B70729A3AF33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037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F4B43-8AB3-4F99-B2C7-06BF9BEB5D80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636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E73DB29-6492-4C3F-B6FA-D15A554417B5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850FF-6169-4056-8077-06FFA93A536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0618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Un dibujo de un par de personas&#10;&#10;Descripción generada automáticamente con confianza media">
            <a:extLst>
              <a:ext uri="{FF2B5EF4-FFF2-40B4-BE49-F238E27FC236}">
                <a16:creationId xmlns:a16="http://schemas.microsoft.com/office/drawing/2014/main" id="{7004E23E-63A6-42A2-9620-DFA648F50F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" b="1"/>
          <a:stretch/>
        </p:blipFill>
        <p:spPr>
          <a:xfrm>
            <a:off x="-3156" y="1386"/>
            <a:ext cx="12188932" cy="6856614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5DDB641-8712-4F36-B84C-5947D49A6E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6275" y="119273"/>
            <a:ext cx="10190071" cy="1139684"/>
          </a:xfrm>
        </p:spPr>
        <p:txBody>
          <a:bodyPr anchor="b">
            <a:noAutofit/>
          </a:bodyPr>
          <a:lstStyle/>
          <a:p>
            <a:pPr algn="ctr"/>
            <a:r>
              <a:rPr lang="es-E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LOS AMIGOS DE JESÚS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D621E21-AF70-4083-B437-721FAEB385B1}"/>
              </a:ext>
            </a:extLst>
          </p:cNvPr>
          <p:cNvSpPr/>
          <p:nvPr/>
        </p:nvSpPr>
        <p:spPr>
          <a:xfrm>
            <a:off x="3135086" y="6456504"/>
            <a:ext cx="1087120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ABP LOS AMIGOS DE JESÚS   Yolanda Prieto Santo-Tomás</a:t>
            </a:r>
          </a:p>
        </p:txBody>
      </p:sp>
    </p:spTree>
    <p:extLst>
      <p:ext uri="{BB962C8B-B14F-4D97-AF65-F5344CB8AC3E}">
        <p14:creationId xmlns:p14="http://schemas.microsoft.com/office/powerpoint/2010/main" val="169897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1">
            <a:extLst>
              <a:ext uri="{FF2B5EF4-FFF2-40B4-BE49-F238E27FC236}">
                <a16:creationId xmlns:a16="http://schemas.microsoft.com/office/drawing/2014/main" id="{B4AAD3FD-83A5-4B89-9F8F-01B8870865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31">
            <a:extLst>
              <a:ext uri="{FF2B5EF4-FFF2-40B4-BE49-F238E27FC236}">
                <a16:creationId xmlns:a16="http://schemas.microsoft.com/office/drawing/2014/main" id="{61752F1D-FC0F-4103-9584-630E643CCDA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9402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2" name="Freeform: Shape 15">
            <a:extLst>
              <a:ext uri="{FF2B5EF4-FFF2-40B4-BE49-F238E27FC236}">
                <a16:creationId xmlns:a16="http://schemas.microsoft.com/office/drawing/2014/main" id="{70151CB7-E7DE-4917-B831-01DF9CE013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270819" y="-63600"/>
            <a:ext cx="6858001" cy="6985200"/>
          </a:xfrm>
          <a:custGeom>
            <a:avLst/>
            <a:gdLst>
              <a:gd name="connsiteX0" fmla="*/ 6858001 w 6858001"/>
              <a:gd name="connsiteY0" fmla="*/ 1177 h 6985200"/>
              <a:gd name="connsiteX1" fmla="*/ 6858001 w 6858001"/>
              <a:gd name="connsiteY1" fmla="*/ 1344715 h 6985200"/>
              <a:gd name="connsiteX2" fmla="*/ 6858000 w 6858001"/>
              <a:gd name="connsiteY2" fmla="*/ 1344715 h 6985200"/>
              <a:gd name="connsiteX3" fmla="*/ 6858000 w 6858001"/>
              <a:gd name="connsiteY3" fmla="*/ 6985200 h 6985200"/>
              <a:gd name="connsiteX4" fmla="*/ 0 w 6858001"/>
              <a:gd name="connsiteY4" fmla="*/ 6985199 h 6985200"/>
              <a:gd name="connsiteX5" fmla="*/ 0 w 6858001"/>
              <a:gd name="connsiteY5" fmla="*/ 886772 h 6985200"/>
              <a:gd name="connsiteX6" fmla="*/ 1 w 6858001"/>
              <a:gd name="connsiteY6" fmla="*/ 886772 h 6985200"/>
              <a:gd name="connsiteX7" fmla="*/ 1 w 6858001"/>
              <a:gd name="connsiteY7" fmla="*/ 0 h 6985200"/>
              <a:gd name="connsiteX8" fmla="*/ 40463 w 6858001"/>
              <a:gd name="connsiteY8" fmla="*/ 5883 h 6985200"/>
              <a:gd name="connsiteX9" fmla="*/ 159107 w 6858001"/>
              <a:gd name="connsiteY9" fmla="*/ 23196 h 6985200"/>
              <a:gd name="connsiteX10" fmla="*/ 245518 w 6858001"/>
              <a:gd name="connsiteY10" fmla="*/ 35299 h 6985200"/>
              <a:gd name="connsiteX11" fmla="*/ 348388 w 6858001"/>
              <a:gd name="connsiteY11" fmla="*/ 48073 h 6985200"/>
              <a:gd name="connsiteX12" fmla="*/ 470460 w 6858001"/>
              <a:gd name="connsiteY12" fmla="*/ 63369 h 6985200"/>
              <a:gd name="connsiteX13" fmla="*/ 605563 w 6858001"/>
              <a:gd name="connsiteY13" fmla="*/ 79506 h 6985200"/>
              <a:gd name="connsiteX14" fmla="*/ 757810 w 6858001"/>
              <a:gd name="connsiteY14" fmla="*/ 96483 h 6985200"/>
              <a:gd name="connsiteX15" fmla="*/ 923774 w 6858001"/>
              <a:gd name="connsiteY15" fmla="*/ 114469 h 6985200"/>
              <a:gd name="connsiteX16" fmla="*/ 1104139 w 6858001"/>
              <a:gd name="connsiteY16" fmla="*/ 132454 h 6985200"/>
              <a:gd name="connsiteX17" fmla="*/ 1296163 w 6858001"/>
              <a:gd name="connsiteY17" fmla="*/ 150776 h 6985200"/>
              <a:gd name="connsiteX18" fmla="*/ 1503275 w 6858001"/>
              <a:gd name="connsiteY18" fmla="*/ 167753 h 6985200"/>
              <a:gd name="connsiteX19" fmla="*/ 1719988 w 6858001"/>
              <a:gd name="connsiteY19" fmla="*/ 184058 h 6985200"/>
              <a:gd name="connsiteX20" fmla="*/ 1949045 w 6858001"/>
              <a:gd name="connsiteY20" fmla="*/ 198849 h 6985200"/>
              <a:gd name="connsiteX21" fmla="*/ 2187703 w 6858001"/>
              <a:gd name="connsiteY21" fmla="*/ 212969 h 6985200"/>
              <a:gd name="connsiteX22" fmla="*/ 2436649 w 6858001"/>
              <a:gd name="connsiteY22" fmla="*/ 226248 h 6985200"/>
              <a:gd name="connsiteX23" fmla="*/ 2564208 w 6858001"/>
              <a:gd name="connsiteY23" fmla="*/ 230955 h 6985200"/>
              <a:gd name="connsiteX24" fmla="*/ 2694509 w 6858001"/>
              <a:gd name="connsiteY24" fmla="*/ 236165 h 6985200"/>
              <a:gd name="connsiteX25" fmla="*/ 2826869 w 6858001"/>
              <a:gd name="connsiteY25" fmla="*/ 241040 h 6985200"/>
              <a:gd name="connsiteX26" fmla="*/ 2959914 w 6858001"/>
              <a:gd name="connsiteY26" fmla="*/ 244234 h 6985200"/>
              <a:gd name="connsiteX27" fmla="*/ 3095702 w 6858001"/>
              <a:gd name="connsiteY27" fmla="*/ 247091 h 6985200"/>
              <a:gd name="connsiteX28" fmla="*/ 3232862 w 6858001"/>
              <a:gd name="connsiteY28" fmla="*/ 250117 h 6985200"/>
              <a:gd name="connsiteX29" fmla="*/ 3372766 w 6858001"/>
              <a:gd name="connsiteY29" fmla="*/ 252134 h 6985200"/>
              <a:gd name="connsiteX30" fmla="*/ 3514040 w 6858001"/>
              <a:gd name="connsiteY30" fmla="*/ 252134 h 6985200"/>
              <a:gd name="connsiteX31" fmla="*/ 3656686 w 6858001"/>
              <a:gd name="connsiteY31" fmla="*/ 253142 h 6985200"/>
              <a:gd name="connsiteX32" fmla="*/ 3800705 w 6858001"/>
              <a:gd name="connsiteY32" fmla="*/ 252134 h 6985200"/>
              <a:gd name="connsiteX33" fmla="*/ 3946780 w 6858001"/>
              <a:gd name="connsiteY33" fmla="*/ 250117 h 6985200"/>
              <a:gd name="connsiteX34" fmla="*/ 4092856 w 6858001"/>
              <a:gd name="connsiteY34" fmla="*/ 248268 h 6985200"/>
              <a:gd name="connsiteX35" fmla="*/ 4240988 w 6858001"/>
              <a:gd name="connsiteY35" fmla="*/ 244234 h 6985200"/>
              <a:gd name="connsiteX36" fmla="*/ 4390492 w 6858001"/>
              <a:gd name="connsiteY36" fmla="*/ 240032 h 6985200"/>
              <a:gd name="connsiteX37" fmla="*/ 4539997 w 6858001"/>
              <a:gd name="connsiteY37" fmla="*/ 235157 h 6985200"/>
              <a:gd name="connsiteX38" fmla="*/ 4690873 w 6858001"/>
              <a:gd name="connsiteY38" fmla="*/ 228266 h 6985200"/>
              <a:gd name="connsiteX39" fmla="*/ 4843120 w 6858001"/>
              <a:gd name="connsiteY39" fmla="*/ 220029 h 6985200"/>
              <a:gd name="connsiteX40" fmla="*/ 4996054 w 6858001"/>
              <a:gd name="connsiteY40" fmla="*/ 212129 h 6985200"/>
              <a:gd name="connsiteX41" fmla="*/ 5148987 w 6858001"/>
              <a:gd name="connsiteY41" fmla="*/ 202044 h 6985200"/>
              <a:gd name="connsiteX42" fmla="*/ 5303978 w 6858001"/>
              <a:gd name="connsiteY42" fmla="*/ 189941 h 6985200"/>
              <a:gd name="connsiteX43" fmla="*/ 5456911 w 6858001"/>
              <a:gd name="connsiteY43" fmla="*/ 177839 h 6985200"/>
              <a:gd name="connsiteX44" fmla="*/ 5612588 w 6858001"/>
              <a:gd name="connsiteY44" fmla="*/ 163887 h 6985200"/>
              <a:gd name="connsiteX45" fmla="*/ 5768950 w 6858001"/>
              <a:gd name="connsiteY45" fmla="*/ 148591 h 6985200"/>
              <a:gd name="connsiteX46" fmla="*/ 5923255 w 6858001"/>
              <a:gd name="connsiteY46" fmla="*/ 132455 h 6985200"/>
              <a:gd name="connsiteX47" fmla="*/ 6079618 w 6858001"/>
              <a:gd name="connsiteY47" fmla="*/ 113629 h 6985200"/>
              <a:gd name="connsiteX48" fmla="*/ 6235294 w 6858001"/>
              <a:gd name="connsiteY48" fmla="*/ 93458 h 6985200"/>
              <a:gd name="connsiteX49" fmla="*/ 6391657 w 6858001"/>
              <a:gd name="connsiteY49" fmla="*/ 73455 h 6985200"/>
              <a:gd name="connsiteX50" fmla="*/ 6547333 w 6858001"/>
              <a:gd name="connsiteY50" fmla="*/ 50091 h 6985200"/>
              <a:gd name="connsiteX51" fmla="*/ 6702324 w 6858001"/>
              <a:gd name="connsiteY51" fmla="*/ 26222 h 698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6985200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6985200"/>
                </a:lnTo>
                <a:lnTo>
                  <a:pt x="0" y="6985199"/>
                </a:lnTo>
                <a:lnTo>
                  <a:pt x="0" y="886772"/>
                </a:lnTo>
                <a:lnTo>
                  <a:pt x="1" y="886772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3"/>
                </a:lnTo>
                <a:lnTo>
                  <a:pt x="470460" y="63369"/>
                </a:lnTo>
                <a:lnTo>
                  <a:pt x="605563" y="79506"/>
                </a:lnTo>
                <a:lnTo>
                  <a:pt x="757810" y="96483"/>
                </a:lnTo>
                <a:lnTo>
                  <a:pt x="923774" y="114469"/>
                </a:lnTo>
                <a:lnTo>
                  <a:pt x="1104139" y="132454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49"/>
                </a:lnTo>
                <a:lnTo>
                  <a:pt x="2187703" y="212969"/>
                </a:lnTo>
                <a:lnTo>
                  <a:pt x="2436649" y="226248"/>
                </a:lnTo>
                <a:lnTo>
                  <a:pt x="2564208" y="230955"/>
                </a:lnTo>
                <a:lnTo>
                  <a:pt x="2694509" y="236165"/>
                </a:lnTo>
                <a:lnTo>
                  <a:pt x="2826869" y="241040"/>
                </a:lnTo>
                <a:lnTo>
                  <a:pt x="2959914" y="244234"/>
                </a:lnTo>
                <a:lnTo>
                  <a:pt x="3095702" y="247091"/>
                </a:lnTo>
                <a:lnTo>
                  <a:pt x="3232862" y="250117"/>
                </a:lnTo>
                <a:lnTo>
                  <a:pt x="3372766" y="252134"/>
                </a:lnTo>
                <a:lnTo>
                  <a:pt x="3514040" y="252134"/>
                </a:lnTo>
                <a:lnTo>
                  <a:pt x="3656686" y="253142"/>
                </a:lnTo>
                <a:lnTo>
                  <a:pt x="3800705" y="252134"/>
                </a:lnTo>
                <a:lnTo>
                  <a:pt x="3946780" y="250117"/>
                </a:lnTo>
                <a:lnTo>
                  <a:pt x="4092856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ln>
            <a:noFill/>
          </a:ln>
        </p:spPr>
      </p:sp>
      <p:pic>
        <p:nvPicPr>
          <p:cNvPr id="5" name="Marcador de contenido 4" descr="Un grupo de personas junto a un niño&#10;&#10;Descripción generada automáticamente con confianza media">
            <a:extLst>
              <a:ext uri="{FF2B5EF4-FFF2-40B4-BE49-F238E27FC236}">
                <a16:creationId xmlns:a16="http://schemas.microsoft.com/office/drawing/2014/main" id="{6E4453E8-0B41-4B2F-A4D3-5C975402F8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012" y="2318134"/>
            <a:ext cx="3715468" cy="2783014"/>
          </a:xfrm>
          <a:prstGeom prst="rect">
            <a:avLst/>
          </a:prstGeom>
          <a:effectLst/>
        </p:spPr>
      </p:pic>
      <p:sp>
        <p:nvSpPr>
          <p:cNvPr id="23" name="Rectangle 17">
            <a:extLst>
              <a:ext uri="{FF2B5EF4-FFF2-40B4-BE49-F238E27FC236}">
                <a16:creationId xmlns:a16="http://schemas.microsoft.com/office/drawing/2014/main" id="{A92A1116-1C84-41DF-B803-1F7B0883EC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Content Placeholder 8">
            <a:extLst>
              <a:ext uri="{FF2B5EF4-FFF2-40B4-BE49-F238E27FC236}">
                <a16:creationId xmlns:a16="http://schemas.microsoft.com/office/drawing/2014/main" id="{0A0CCCD1-D69C-47FA-958A-9B75E2193E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1143000"/>
            <a:ext cx="4166509" cy="50808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>
                <a:solidFill>
                  <a:srgbClr val="EBEBEB"/>
                </a:solidFill>
              </a:rPr>
              <a:t>PRESENTACIÓN EN CARTULINA:</a:t>
            </a:r>
          </a:p>
          <a:p>
            <a:pPr marL="0" indent="0">
              <a:buNone/>
            </a:pPr>
            <a:r>
              <a:rPr lang="en-US" sz="3600" dirty="0" err="1">
                <a:solidFill>
                  <a:srgbClr val="EBEBEB"/>
                </a:solidFill>
              </a:rPr>
              <a:t>Pegar</a:t>
            </a:r>
            <a:r>
              <a:rPr lang="en-US" sz="3600" dirty="0">
                <a:solidFill>
                  <a:srgbClr val="EBEBEB"/>
                </a:solidFill>
              </a:rPr>
              <a:t>:</a:t>
            </a:r>
          </a:p>
          <a:p>
            <a:r>
              <a:rPr lang="en-US" sz="3600" dirty="0" err="1">
                <a:solidFill>
                  <a:srgbClr val="EBEBEB"/>
                </a:solidFill>
              </a:rPr>
              <a:t>Fotos</a:t>
            </a:r>
            <a:endParaRPr lang="en-US" sz="3600" dirty="0">
              <a:solidFill>
                <a:srgbClr val="EBEBEB"/>
              </a:solidFill>
            </a:endParaRPr>
          </a:p>
          <a:p>
            <a:r>
              <a:rPr lang="en-US" sz="3600" dirty="0" err="1">
                <a:solidFill>
                  <a:srgbClr val="EBEBEB"/>
                </a:solidFill>
              </a:rPr>
              <a:t>Dibujos</a:t>
            </a:r>
            <a:endParaRPr lang="en-US" sz="3600" dirty="0">
              <a:solidFill>
                <a:srgbClr val="EBEBEB"/>
              </a:solidFill>
            </a:endParaRPr>
          </a:p>
          <a:p>
            <a:r>
              <a:rPr lang="en-US" sz="3600" dirty="0" err="1">
                <a:solidFill>
                  <a:srgbClr val="EBEBEB"/>
                </a:solidFill>
              </a:rPr>
              <a:t>Pegatinas</a:t>
            </a:r>
            <a:endParaRPr lang="en-US" sz="3600" dirty="0">
              <a:solidFill>
                <a:srgbClr val="EBEBEB"/>
              </a:solidFill>
            </a:endParaRPr>
          </a:p>
          <a:p>
            <a:r>
              <a:rPr lang="en-US" sz="3600" dirty="0">
                <a:solidFill>
                  <a:srgbClr val="EBEBEB"/>
                </a:solidFill>
              </a:rPr>
              <a:t>Etc.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733901-4492-49D1-8600-403B17EAF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1521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52BEFF1-896C-45B1-B02C-96A6A1BC389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36">
            <a:extLst>
              <a:ext uri="{FF2B5EF4-FFF2-40B4-BE49-F238E27FC236}">
                <a16:creationId xmlns:a16="http://schemas.microsoft.com/office/drawing/2014/main" id="{BB237A14-61B1-4C00-A670-5D8D68A8668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44637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598F259-6F54-47A3-8D13-1603D786A32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4990911" cy="6858001"/>
          </a:xfrm>
          <a:custGeom>
            <a:avLst/>
            <a:gdLst>
              <a:gd name="connsiteX0" fmla="*/ 3646196 w 4990911"/>
              <a:gd name="connsiteY0" fmla="*/ 0 h 6858001"/>
              <a:gd name="connsiteX1" fmla="*/ 4989734 w 4990911"/>
              <a:gd name="connsiteY1" fmla="*/ 0 h 6858001"/>
              <a:gd name="connsiteX2" fmla="*/ 4964689 w 4990911"/>
              <a:gd name="connsiteY2" fmla="*/ 155677 h 6858001"/>
              <a:gd name="connsiteX3" fmla="*/ 4940820 w 4990911"/>
              <a:gd name="connsiteY3" fmla="*/ 310668 h 6858001"/>
              <a:gd name="connsiteX4" fmla="*/ 4917456 w 4990911"/>
              <a:gd name="connsiteY4" fmla="*/ 466344 h 6858001"/>
              <a:gd name="connsiteX5" fmla="*/ 4897453 w 4990911"/>
              <a:gd name="connsiteY5" fmla="*/ 622707 h 6858001"/>
              <a:gd name="connsiteX6" fmla="*/ 4877282 w 4990911"/>
              <a:gd name="connsiteY6" fmla="*/ 778383 h 6858001"/>
              <a:gd name="connsiteX7" fmla="*/ 4858456 w 4990911"/>
              <a:gd name="connsiteY7" fmla="*/ 934746 h 6858001"/>
              <a:gd name="connsiteX8" fmla="*/ 4842320 w 4990911"/>
              <a:gd name="connsiteY8" fmla="*/ 1089051 h 6858001"/>
              <a:gd name="connsiteX9" fmla="*/ 4827024 w 4990911"/>
              <a:gd name="connsiteY9" fmla="*/ 1245413 h 6858001"/>
              <a:gd name="connsiteX10" fmla="*/ 4813072 w 4990911"/>
              <a:gd name="connsiteY10" fmla="*/ 1401090 h 6858001"/>
              <a:gd name="connsiteX11" fmla="*/ 4800970 w 4990911"/>
              <a:gd name="connsiteY11" fmla="*/ 1554023 h 6858001"/>
              <a:gd name="connsiteX12" fmla="*/ 4788867 w 4990911"/>
              <a:gd name="connsiteY12" fmla="*/ 1709014 h 6858001"/>
              <a:gd name="connsiteX13" fmla="*/ 4778782 w 4990911"/>
              <a:gd name="connsiteY13" fmla="*/ 1861947 h 6858001"/>
              <a:gd name="connsiteX14" fmla="*/ 4770882 w 4990911"/>
              <a:gd name="connsiteY14" fmla="*/ 2014881 h 6858001"/>
              <a:gd name="connsiteX15" fmla="*/ 4762645 w 4990911"/>
              <a:gd name="connsiteY15" fmla="*/ 2167128 h 6858001"/>
              <a:gd name="connsiteX16" fmla="*/ 4755754 w 4990911"/>
              <a:gd name="connsiteY16" fmla="*/ 2318004 h 6858001"/>
              <a:gd name="connsiteX17" fmla="*/ 4750879 w 4990911"/>
              <a:gd name="connsiteY17" fmla="*/ 2467509 h 6858001"/>
              <a:gd name="connsiteX18" fmla="*/ 4746677 w 4990911"/>
              <a:gd name="connsiteY18" fmla="*/ 2617013 h 6858001"/>
              <a:gd name="connsiteX19" fmla="*/ 4742643 w 4990911"/>
              <a:gd name="connsiteY19" fmla="*/ 2765146 h 6858001"/>
              <a:gd name="connsiteX20" fmla="*/ 4740794 w 4990911"/>
              <a:gd name="connsiteY20" fmla="*/ 2911221 h 6858001"/>
              <a:gd name="connsiteX21" fmla="*/ 4738777 w 4990911"/>
              <a:gd name="connsiteY21" fmla="*/ 3057297 h 6858001"/>
              <a:gd name="connsiteX22" fmla="*/ 4737768 w 4990911"/>
              <a:gd name="connsiteY22" fmla="*/ 3201315 h 6858001"/>
              <a:gd name="connsiteX23" fmla="*/ 4738777 w 4990911"/>
              <a:gd name="connsiteY23" fmla="*/ 3343961 h 6858001"/>
              <a:gd name="connsiteX24" fmla="*/ 4738777 w 4990911"/>
              <a:gd name="connsiteY24" fmla="*/ 3485236 h 6858001"/>
              <a:gd name="connsiteX25" fmla="*/ 4740794 w 4990911"/>
              <a:gd name="connsiteY25" fmla="*/ 3625139 h 6858001"/>
              <a:gd name="connsiteX26" fmla="*/ 4743819 w 4990911"/>
              <a:gd name="connsiteY26" fmla="*/ 3762299 h 6858001"/>
              <a:gd name="connsiteX27" fmla="*/ 4746677 w 4990911"/>
              <a:gd name="connsiteY27" fmla="*/ 3898087 h 6858001"/>
              <a:gd name="connsiteX28" fmla="*/ 4749871 w 4990911"/>
              <a:gd name="connsiteY28" fmla="*/ 4031133 h 6858001"/>
              <a:gd name="connsiteX29" fmla="*/ 4754745 w 4990911"/>
              <a:gd name="connsiteY29" fmla="*/ 4163492 h 6858001"/>
              <a:gd name="connsiteX30" fmla="*/ 4759956 w 4990911"/>
              <a:gd name="connsiteY30" fmla="*/ 4293793 h 6858001"/>
              <a:gd name="connsiteX31" fmla="*/ 4764662 w 4990911"/>
              <a:gd name="connsiteY31" fmla="*/ 4421352 h 6858001"/>
              <a:gd name="connsiteX32" fmla="*/ 4777942 w 4990911"/>
              <a:gd name="connsiteY32" fmla="*/ 4670298 h 6858001"/>
              <a:gd name="connsiteX33" fmla="*/ 4792061 w 4990911"/>
              <a:gd name="connsiteY33" fmla="*/ 4908956 h 6858001"/>
              <a:gd name="connsiteX34" fmla="*/ 4806853 w 4990911"/>
              <a:gd name="connsiteY34" fmla="*/ 5138013 h 6858001"/>
              <a:gd name="connsiteX35" fmla="*/ 4823158 w 4990911"/>
              <a:gd name="connsiteY35" fmla="*/ 5354726 h 6858001"/>
              <a:gd name="connsiteX36" fmla="*/ 4840135 w 4990911"/>
              <a:gd name="connsiteY36" fmla="*/ 5561838 h 6858001"/>
              <a:gd name="connsiteX37" fmla="*/ 4858456 w 4990911"/>
              <a:gd name="connsiteY37" fmla="*/ 5753862 h 6858001"/>
              <a:gd name="connsiteX38" fmla="*/ 4876442 w 4990911"/>
              <a:gd name="connsiteY38" fmla="*/ 5934227 h 6858001"/>
              <a:gd name="connsiteX39" fmla="*/ 4894427 w 4990911"/>
              <a:gd name="connsiteY39" fmla="*/ 6100191 h 6858001"/>
              <a:gd name="connsiteX40" fmla="*/ 4911404 w 4990911"/>
              <a:gd name="connsiteY40" fmla="*/ 6252438 h 6858001"/>
              <a:gd name="connsiteX41" fmla="*/ 4927541 w 4990911"/>
              <a:gd name="connsiteY41" fmla="*/ 6387541 h 6858001"/>
              <a:gd name="connsiteX42" fmla="*/ 4942837 w 4990911"/>
              <a:gd name="connsiteY42" fmla="*/ 6509613 h 6858001"/>
              <a:gd name="connsiteX43" fmla="*/ 4955612 w 4990911"/>
              <a:gd name="connsiteY43" fmla="*/ 6612483 h 6858001"/>
              <a:gd name="connsiteX44" fmla="*/ 4967714 w 4990911"/>
              <a:gd name="connsiteY44" fmla="*/ 6698894 h 6858001"/>
              <a:gd name="connsiteX45" fmla="*/ 4985028 w 4990911"/>
              <a:gd name="connsiteY45" fmla="*/ 6817538 h 6858001"/>
              <a:gd name="connsiteX46" fmla="*/ 4990911 w 4990911"/>
              <a:gd name="connsiteY46" fmla="*/ 6858000 h 6858001"/>
              <a:gd name="connsiteX47" fmla="*/ 4085557 w 4990911"/>
              <a:gd name="connsiteY47" fmla="*/ 6858000 h 6858001"/>
              <a:gd name="connsiteX48" fmla="*/ 4085557 w 4990911"/>
              <a:gd name="connsiteY48" fmla="*/ 6858001 h 6858001"/>
              <a:gd name="connsiteX49" fmla="*/ 0 w 4990911"/>
              <a:gd name="connsiteY49" fmla="*/ 6858001 h 6858001"/>
              <a:gd name="connsiteX50" fmla="*/ 0 w 4990911"/>
              <a:gd name="connsiteY50" fmla="*/ 1 h 6858001"/>
              <a:gd name="connsiteX51" fmla="*/ 3646196 w 4990911"/>
              <a:gd name="connsiteY51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990911" h="6858001">
                <a:moveTo>
                  <a:pt x="3646196" y="0"/>
                </a:moveTo>
                <a:lnTo>
                  <a:pt x="4989734" y="0"/>
                </a:lnTo>
                <a:lnTo>
                  <a:pt x="4964689" y="155677"/>
                </a:lnTo>
                <a:lnTo>
                  <a:pt x="4940820" y="310668"/>
                </a:lnTo>
                <a:lnTo>
                  <a:pt x="4917456" y="466344"/>
                </a:lnTo>
                <a:lnTo>
                  <a:pt x="4897453" y="622707"/>
                </a:lnTo>
                <a:lnTo>
                  <a:pt x="4877282" y="778383"/>
                </a:lnTo>
                <a:lnTo>
                  <a:pt x="4858456" y="934746"/>
                </a:lnTo>
                <a:lnTo>
                  <a:pt x="4842320" y="1089051"/>
                </a:lnTo>
                <a:lnTo>
                  <a:pt x="4827024" y="1245413"/>
                </a:lnTo>
                <a:lnTo>
                  <a:pt x="4813072" y="1401090"/>
                </a:lnTo>
                <a:lnTo>
                  <a:pt x="4800970" y="1554023"/>
                </a:lnTo>
                <a:lnTo>
                  <a:pt x="4788867" y="1709014"/>
                </a:lnTo>
                <a:lnTo>
                  <a:pt x="4778782" y="1861947"/>
                </a:lnTo>
                <a:lnTo>
                  <a:pt x="4770882" y="2014881"/>
                </a:lnTo>
                <a:lnTo>
                  <a:pt x="4762645" y="2167128"/>
                </a:lnTo>
                <a:lnTo>
                  <a:pt x="4755754" y="2318004"/>
                </a:lnTo>
                <a:lnTo>
                  <a:pt x="4750879" y="2467509"/>
                </a:lnTo>
                <a:lnTo>
                  <a:pt x="4746677" y="2617013"/>
                </a:lnTo>
                <a:lnTo>
                  <a:pt x="4742643" y="2765146"/>
                </a:lnTo>
                <a:lnTo>
                  <a:pt x="4740794" y="2911221"/>
                </a:lnTo>
                <a:lnTo>
                  <a:pt x="4738777" y="3057297"/>
                </a:lnTo>
                <a:lnTo>
                  <a:pt x="4737768" y="3201315"/>
                </a:lnTo>
                <a:lnTo>
                  <a:pt x="4738777" y="3343961"/>
                </a:lnTo>
                <a:lnTo>
                  <a:pt x="4738777" y="3485236"/>
                </a:lnTo>
                <a:lnTo>
                  <a:pt x="4740794" y="3625139"/>
                </a:lnTo>
                <a:lnTo>
                  <a:pt x="4743819" y="3762299"/>
                </a:lnTo>
                <a:lnTo>
                  <a:pt x="4746677" y="3898087"/>
                </a:lnTo>
                <a:lnTo>
                  <a:pt x="4749871" y="4031133"/>
                </a:lnTo>
                <a:lnTo>
                  <a:pt x="4754745" y="4163492"/>
                </a:lnTo>
                <a:lnTo>
                  <a:pt x="4759956" y="4293793"/>
                </a:lnTo>
                <a:lnTo>
                  <a:pt x="4764662" y="4421352"/>
                </a:lnTo>
                <a:lnTo>
                  <a:pt x="4777942" y="4670298"/>
                </a:lnTo>
                <a:lnTo>
                  <a:pt x="4792061" y="4908956"/>
                </a:lnTo>
                <a:lnTo>
                  <a:pt x="4806853" y="5138013"/>
                </a:lnTo>
                <a:lnTo>
                  <a:pt x="4823158" y="5354726"/>
                </a:lnTo>
                <a:lnTo>
                  <a:pt x="4840135" y="5561838"/>
                </a:lnTo>
                <a:lnTo>
                  <a:pt x="4858456" y="5753862"/>
                </a:lnTo>
                <a:lnTo>
                  <a:pt x="4876442" y="5934227"/>
                </a:lnTo>
                <a:lnTo>
                  <a:pt x="4894427" y="6100191"/>
                </a:lnTo>
                <a:lnTo>
                  <a:pt x="4911404" y="6252438"/>
                </a:lnTo>
                <a:lnTo>
                  <a:pt x="4927541" y="6387541"/>
                </a:lnTo>
                <a:lnTo>
                  <a:pt x="4942837" y="6509613"/>
                </a:lnTo>
                <a:lnTo>
                  <a:pt x="4955612" y="6612483"/>
                </a:lnTo>
                <a:lnTo>
                  <a:pt x="4967714" y="6698894"/>
                </a:lnTo>
                <a:lnTo>
                  <a:pt x="4985028" y="6817538"/>
                </a:lnTo>
                <a:lnTo>
                  <a:pt x="4990911" y="6858000"/>
                </a:lnTo>
                <a:lnTo>
                  <a:pt x="4085557" y="6858000"/>
                </a:lnTo>
                <a:lnTo>
                  <a:pt x="4085557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46196" y="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BA768A8-4FED-4ED8-9E46-6BE72188ECD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088709E-E33B-49A2-A9DC-46F6A65BA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143" y="1645920"/>
            <a:ext cx="3522879" cy="4470821"/>
          </a:xfrm>
        </p:spPr>
        <p:txBody>
          <a:bodyPr>
            <a:normAutofit/>
          </a:bodyPr>
          <a:lstStyle/>
          <a:p>
            <a:r>
              <a:rPr lang="es-ES" dirty="0">
                <a:solidFill>
                  <a:srgbClr val="FFFFFF"/>
                </a:solidFill>
              </a:rPr>
              <a:t>CARETA:</a:t>
            </a:r>
          </a:p>
        </p:txBody>
      </p:sp>
      <p:pic>
        <p:nvPicPr>
          <p:cNvPr id="5" name="Marcador de contenido 4" descr="Imagen que contiene rueda&#10;&#10;Descripción generada automáticamente">
            <a:extLst>
              <a:ext uri="{FF2B5EF4-FFF2-40B4-BE49-F238E27FC236}">
                <a16:creationId xmlns:a16="http://schemas.microsoft.com/office/drawing/2014/main" id="{562A469E-3823-461B-ADDE-46A0473D4B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168" y="1645920"/>
            <a:ext cx="3543379" cy="4434767"/>
          </a:xfrm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1C777FF-1CEB-4D7A-A343-8F82FE8FC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0559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52BEFF1-896C-45B1-B02C-96A6A1BC389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36">
            <a:extLst>
              <a:ext uri="{FF2B5EF4-FFF2-40B4-BE49-F238E27FC236}">
                <a16:creationId xmlns:a16="http://schemas.microsoft.com/office/drawing/2014/main" id="{BB237A14-61B1-4C00-A670-5D8D68A8668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44637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598F259-6F54-47A3-8D13-1603D786A32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4990911" cy="6858001"/>
          </a:xfrm>
          <a:custGeom>
            <a:avLst/>
            <a:gdLst>
              <a:gd name="connsiteX0" fmla="*/ 3646196 w 4990911"/>
              <a:gd name="connsiteY0" fmla="*/ 0 h 6858001"/>
              <a:gd name="connsiteX1" fmla="*/ 4989734 w 4990911"/>
              <a:gd name="connsiteY1" fmla="*/ 0 h 6858001"/>
              <a:gd name="connsiteX2" fmla="*/ 4964689 w 4990911"/>
              <a:gd name="connsiteY2" fmla="*/ 155677 h 6858001"/>
              <a:gd name="connsiteX3" fmla="*/ 4940820 w 4990911"/>
              <a:gd name="connsiteY3" fmla="*/ 310668 h 6858001"/>
              <a:gd name="connsiteX4" fmla="*/ 4917456 w 4990911"/>
              <a:gd name="connsiteY4" fmla="*/ 466344 h 6858001"/>
              <a:gd name="connsiteX5" fmla="*/ 4897453 w 4990911"/>
              <a:gd name="connsiteY5" fmla="*/ 622707 h 6858001"/>
              <a:gd name="connsiteX6" fmla="*/ 4877282 w 4990911"/>
              <a:gd name="connsiteY6" fmla="*/ 778383 h 6858001"/>
              <a:gd name="connsiteX7" fmla="*/ 4858456 w 4990911"/>
              <a:gd name="connsiteY7" fmla="*/ 934746 h 6858001"/>
              <a:gd name="connsiteX8" fmla="*/ 4842320 w 4990911"/>
              <a:gd name="connsiteY8" fmla="*/ 1089051 h 6858001"/>
              <a:gd name="connsiteX9" fmla="*/ 4827024 w 4990911"/>
              <a:gd name="connsiteY9" fmla="*/ 1245413 h 6858001"/>
              <a:gd name="connsiteX10" fmla="*/ 4813072 w 4990911"/>
              <a:gd name="connsiteY10" fmla="*/ 1401090 h 6858001"/>
              <a:gd name="connsiteX11" fmla="*/ 4800970 w 4990911"/>
              <a:gd name="connsiteY11" fmla="*/ 1554023 h 6858001"/>
              <a:gd name="connsiteX12" fmla="*/ 4788867 w 4990911"/>
              <a:gd name="connsiteY12" fmla="*/ 1709014 h 6858001"/>
              <a:gd name="connsiteX13" fmla="*/ 4778782 w 4990911"/>
              <a:gd name="connsiteY13" fmla="*/ 1861947 h 6858001"/>
              <a:gd name="connsiteX14" fmla="*/ 4770882 w 4990911"/>
              <a:gd name="connsiteY14" fmla="*/ 2014881 h 6858001"/>
              <a:gd name="connsiteX15" fmla="*/ 4762645 w 4990911"/>
              <a:gd name="connsiteY15" fmla="*/ 2167128 h 6858001"/>
              <a:gd name="connsiteX16" fmla="*/ 4755754 w 4990911"/>
              <a:gd name="connsiteY16" fmla="*/ 2318004 h 6858001"/>
              <a:gd name="connsiteX17" fmla="*/ 4750879 w 4990911"/>
              <a:gd name="connsiteY17" fmla="*/ 2467509 h 6858001"/>
              <a:gd name="connsiteX18" fmla="*/ 4746677 w 4990911"/>
              <a:gd name="connsiteY18" fmla="*/ 2617013 h 6858001"/>
              <a:gd name="connsiteX19" fmla="*/ 4742643 w 4990911"/>
              <a:gd name="connsiteY19" fmla="*/ 2765146 h 6858001"/>
              <a:gd name="connsiteX20" fmla="*/ 4740794 w 4990911"/>
              <a:gd name="connsiteY20" fmla="*/ 2911221 h 6858001"/>
              <a:gd name="connsiteX21" fmla="*/ 4738777 w 4990911"/>
              <a:gd name="connsiteY21" fmla="*/ 3057297 h 6858001"/>
              <a:gd name="connsiteX22" fmla="*/ 4737768 w 4990911"/>
              <a:gd name="connsiteY22" fmla="*/ 3201315 h 6858001"/>
              <a:gd name="connsiteX23" fmla="*/ 4738777 w 4990911"/>
              <a:gd name="connsiteY23" fmla="*/ 3343961 h 6858001"/>
              <a:gd name="connsiteX24" fmla="*/ 4738777 w 4990911"/>
              <a:gd name="connsiteY24" fmla="*/ 3485236 h 6858001"/>
              <a:gd name="connsiteX25" fmla="*/ 4740794 w 4990911"/>
              <a:gd name="connsiteY25" fmla="*/ 3625139 h 6858001"/>
              <a:gd name="connsiteX26" fmla="*/ 4743819 w 4990911"/>
              <a:gd name="connsiteY26" fmla="*/ 3762299 h 6858001"/>
              <a:gd name="connsiteX27" fmla="*/ 4746677 w 4990911"/>
              <a:gd name="connsiteY27" fmla="*/ 3898087 h 6858001"/>
              <a:gd name="connsiteX28" fmla="*/ 4749871 w 4990911"/>
              <a:gd name="connsiteY28" fmla="*/ 4031133 h 6858001"/>
              <a:gd name="connsiteX29" fmla="*/ 4754745 w 4990911"/>
              <a:gd name="connsiteY29" fmla="*/ 4163492 h 6858001"/>
              <a:gd name="connsiteX30" fmla="*/ 4759956 w 4990911"/>
              <a:gd name="connsiteY30" fmla="*/ 4293793 h 6858001"/>
              <a:gd name="connsiteX31" fmla="*/ 4764662 w 4990911"/>
              <a:gd name="connsiteY31" fmla="*/ 4421352 h 6858001"/>
              <a:gd name="connsiteX32" fmla="*/ 4777942 w 4990911"/>
              <a:gd name="connsiteY32" fmla="*/ 4670298 h 6858001"/>
              <a:gd name="connsiteX33" fmla="*/ 4792061 w 4990911"/>
              <a:gd name="connsiteY33" fmla="*/ 4908956 h 6858001"/>
              <a:gd name="connsiteX34" fmla="*/ 4806853 w 4990911"/>
              <a:gd name="connsiteY34" fmla="*/ 5138013 h 6858001"/>
              <a:gd name="connsiteX35" fmla="*/ 4823158 w 4990911"/>
              <a:gd name="connsiteY35" fmla="*/ 5354726 h 6858001"/>
              <a:gd name="connsiteX36" fmla="*/ 4840135 w 4990911"/>
              <a:gd name="connsiteY36" fmla="*/ 5561838 h 6858001"/>
              <a:gd name="connsiteX37" fmla="*/ 4858456 w 4990911"/>
              <a:gd name="connsiteY37" fmla="*/ 5753862 h 6858001"/>
              <a:gd name="connsiteX38" fmla="*/ 4876442 w 4990911"/>
              <a:gd name="connsiteY38" fmla="*/ 5934227 h 6858001"/>
              <a:gd name="connsiteX39" fmla="*/ 4894427 w 4990911"/>
              <a:gd name="connsiteY39" fmla="*/ 6100191 h 6858001"/>
              <a:gd name="connsiteX40" fmla="*/ 4911404 w 4990911"/>
              <a:gd name="connsiteY40" fmla="*/ 6252438 h 6858001"/>
              <a:gd name="connsiteX41" fmla="*/ 4927541 w 4990911"/>
              <a:gd name="connsiteY41" fmla="*/ 6387541 h 6858001"/>
              <a:gd name="connsiteX42" fmla="*/ 4942837 w 4990911"/>
              <a:gd name="connsiteY42" fmla="*/ 6509613 h 6858001"/>
              <a:gd name="connsiteX43" fmla="*/ 4955612 w 4990911"/>
              <a:gd name="connsiteY43" fmla="*/ 6612483 h 6858001"/>
              <a:gd name="connsiteX44" fmla="*/ 4967714 w 4990911"/>
              <a:gd name="connsiteY44" fmla="*/ 6698894 h 6858001"/>
              <a:gd name="connsiteX45" fmla="*/ 4985028 w 4990911"/>
              <a:gd name="connsiteY45" fmla="*/ 6817538 h 6858001"/>
              <a:gd name="connsiteX46" fmla="*/ 4990911 w 4990911"/>
              <a:gd name="connsiteY46" fmla="*/ 6858000 h 6858001"/>
              <a:gd name="connsiteX47" fmla="*/ 4085557 w 4990911"/>
              <a:gd name="connsiteY47" fmla="*/ 6858000 h 6858001"/>
              <a:gd name="connsiteX48" fmla="*/ 4085557 w 4990911"/>
              <a:gd name="connsiteY48" fmla="*/ 6858001 h 6858001"/>
              <a:gd name="connsiteX49" fmla="*/ 0 w 4990911"/>
              <a:gd name="connsiteY49" fmla="*/ 6858001 h 6858001"/>
              <a:gd name="connsiteX50" fmla="*/ 0 w 4990911"/>
              <a:gd name="connsiteY50" fmla="*/ 1 h 6858001"/>
              <a:gd name="connsiteX51" fmla="*/ 3646196 w 4990911"/>
              <a:gd name="connsiteY51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990911" h="6858001">
                <a:moveTo>
                  <a:pt x="3646196" y="0"/>
                </a:moveTo>
                <a:lnTo>
                  <a:pt x="4989734" y="0"/>
                </a:lnTo>
                <a:lnTo>
                  <a:pt x="4964689" y="155677"/>
                </a:lnTo>
                <a:lnTo>
                  <a:pt x="4940820" y="310668"/>
                </a:lnTo>
                <a:lnTo>
                  <a:pt x="4917456" y="466344"/>
                </a:lnTo>
                <a:lnTo>
                  <a:pt x="4897453" y="622707"/>
                </a:lnTo>
                <a:lnTo>
                  <a:pt x="4877282" y="778383"/>
                </a:lnTo>
                <a:lnTo>
                  <a:pt x="4858456" y="934746"/>
                </a:lnTo>
                <a:lnTo>
                  <a:pt x="4842320" y="1089051"/>
                </a:lnTo>
                <a:lnTo>
                  <a:pt x="4827024" y="1245413"/>
                </a:lnTo>
                <a:lnTo>
                  <a:pt x="4813072" y="1401090"/>
                </a:lnTo>
                <a:lnTo>
                  <a:pt x="4800970" y="1554023"/>
                </a:lnTo>
                <a:lnTo>
                  <a:pt x="4788867" y="1709014"/>
                </a:lnTo>
                <a:lnTo>
                  <a:pt x="4778782" y="1861947"/>
                </a:lnTo>
                <a:lnTo>
                  <a:pt x="4770882" y="2014881"/>
                </a:lnTo>
                <a:lnTo>
                  <a:pt x="4762645" y="2167128"/>
                </a:lnTo>
                <a:lnTo>
                  <a:pt x="4755754" y="2318004"/>
                </a:lnTo>
                <a:lnTo>
                  <a:pt x="4750879" y="2467509"/>
                </a:lnTo>
                <a:lnTo>
                  <a:pt x="4746677" y="2617013"/>
                </a:lnTo>
                <a:lnTo>
                  <a:pt x="4742643" y="2765146"/>
                </a:lnTo>
                <a:lnTo>
                  <a:pt x="4740794" y="2911221"/>
                </a:lnTo>
                <a:lnTo>
                  <a:pt x="4738777" y="3057297"/>
                </a:lnTo>
                <a:lnTo>
                  <a:pt x="4737768" y="3201315"/>
                </a:lnTo>
                <a:lnTo>
                  <a:pt x="4738777" y="3343961"/>
                </a:lnTo>
                <a:lnTo>
                  <a:pt x="4738777" y="3485236"/>
                </a:lnTo>
                <a:lnTo>
                  <a:pt x="4740794" y="3625139"/>
                </a:lnTo>
                <a:lnTo>
                  <a:pt x="4743819" y="3762299"/>
                </a:lnTo>
                <a:lnTo>
                  <a:pt x="4746677" y="3898087"/>
                </a:lnTo>
                <a:lnTo>
                  <a:pt x="4749871" y="4031133"/>
                </a:lnTo>
                <a:lnTo>
                  <a:pt x="4754745" y="4163492"/>
                </a:lnTo>
                <a:lnTo>
                  <a:pt x="4759956" y="4293793"/>
                </a:lnTo>
                <a:lnTo>
                  <a:pt x="4764662" y="4421352"/>
                </a:lnTo>
                <a:lnTo>
                  <a:pt x="4777942" y="4670298"/>
                </a:lnTo>
                <a:lnTo>
                  <a:pt x="4792061" y="4908956"/>
                </a:lnTo>
                <a:lnTo>
                  <a:pt x="4806853" y="5138013"/>
                </a:lnTo>
                <a:lnTo>
                  <a:pt x="4823158" y="5354726"/>
                </a:lnTo>
                <a:lnTo>
                  <a:pt x="4840135" y="5561838"/>
                </a:lnTo>
                <a:lnTo>
                  <a:pt x="4858456" y="5753862"/>
                </a:lnTo>
                <a:lnTo>
                  <a:pt x="4876442" y="5934227"/>
                </a:lnTo>
                <a:lnTo>
                  <a:pt x="4894427" y="6100191"/>
                </a:lnTo>
                <a:lnTo>
                  <a:pt x="4911404" y="6252438"/>
                </a:lnTo>
                <a:lnTo>
                  <a:pt x="4927541" y="6387541"/>
                </a:lnTo>
                <a:lnTo>
                  <a:pt x="4942837" y="6509613"/>
                </a:lnTo>
                <a:lnTo>
                  <a:pt x="4955612" y="6612483"/>
                </a:lnTo>
                <a:lnTo>
                  <a:pt x="4967714" y="6698894"/>
                </a:lnTo>
                <a:lnTo>
                  <a:pt x="4985028" y="6817538"/>
                </a:lnTo>
                <a:lnTo>
                  <a:pt x="4990911" y="6858000"/>
                </a:lnTo>
                <a:lnTo>
                  <a:pt x="4085557" y="6858000"/>
                </a:lnTo>
                <a:lnTo>
                  <a:pt x="4085557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46196" y="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BA768A8-4FED-4ED8-9E46-6BE72188ECD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9E83C1B-5BE4-435F-A5AF-66F4BBAFC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143" y="1645920"/>
            <a:ext cx="3522879" cy="4470821"/>
          </a:xfrm>
        </p:spPr>
        <p:txBody>
          <a:bodyPr>
            <a:normAutofit/>
          </a:bodyPr>
          <a:lstStyle/>
          <a:p>
            <a:r>
              <a:rPr lang="es-ES" dirty="0">
                <a:solidFill>
                  <a:srgbClr val="FFFFFF"/>
                </a:solidFill>
              </a:rPr>
              <a:t>MUÑECO</a:t>
            </a:r>
            <a:br>
              <a:rPr lang="es-ES" dirty="0">
                <a:solidFill>
                  <a:srgbClr val="FFFFFF"/>
                </a:solidFill>
              </a:rPr>
            </a:br>
            <a:r>
              <a:rPr lang="es-ES" dirty="0">
                <a:solidFill>
                  <a:srgbClr val="FFFFFF"/>
                </a:solidFill>
              </a:rPr>
              <a:t>DE TRAPO</a:t>
            </a:r>
            <a:br>
              <a:rPr lang="es-ES" dirty="0">
                <a:solidFill>
                  <a:srgbClr val="FFFFFF"/>
                </a:solidFill>
              </a:rPr>
            </a:br>
            <a:r>
              <a:rPr lang="es-ES" dirty="0">
                <a:solidFill>
                  <a:srgbClr val="FFFFFF"/>
                </a:solidFill>
              </a:rPr>
              <a:t>O</a:t>
            </a:r>
            <a:br>
              <a:rPr lang="es-ES" dirty="0">
                <a:solidFill>
                  <a:srgbClr val="FFFFFF"/>
                </a:solidFill>
              </a:rPr>
            </a:br>
            <a:r>
              <a:rPr lang="es-ES" dirty="0">
                <a:solidFill>
                  <a:srgbClr val="FFFFFF"/>
                </a:solidFill>
              </a:rPr>
              <a:t>MARIONETA</a:t>
            </a:r>
          </a:p>
        </p:txBody>
      </p:sp>
      <p:pic>
        <p:nvPicPr>
          <p:cNvPr id="5" name="Marcador de contenido 4" descr="Imagen que contiene vistiendo, pequeño, montar a caballo, parado&#10;&#10;Descripción generada automáticamente">
            <a:extLst>
              <a:ext uri="{FF2B5EF4-FFF2-40B4-BE49-F238E27FC236}">
                <a16:creationId xmlns:a16="http://schemas.microsoft.com/office/drawing/2014/main" id="{456DD694-09FC-44A3-A839-672E707D30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174" y="941841"/>
            <a:ext cx="3631441" cy="4974318"/>
          </a:xfrm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ED37E6D-B1AA-42BF-AD89-50B73FA22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401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EC0AB1-D237-4113-8F09-A79911CE3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1447799"/>
            <a:ext cx="3105075" cy="1444750"/>
          </a:xfrm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</a:pPr>
            <a:r>
              <a:rPr lang="es-ES" sz="4400" dirty="0"/>
              <a:t>HUEVERA</a:t>
            </a:r>
            <a:br>
              <a:rPr lang="es-ES" sz="4400" dirty="0"/>
            </a:br>
            <a:r>
              <a:rPr lang="es-ES" sz="4400" dirty="0"/>
              <a:t>O</a:t>
            </a:r>
            <a:br>
              <a:rPr lang="es-ES" sz="4400" dirty="0"/>
            </a:br>
            <a:r>
              <a:rPr lang="es-ES" sz="4400" dirty="0"/>
              <a:t>12 UVAS</a:t>
            </a:r>
          </a:p>
        </p:txBody>
      </p:sp>
      <p:sp>
        <p:nvSpPr>
          <p:cNvPr id="24" name="Freeform: Shape 20">
            <a:extLst>
              <a:ext uri="{FF2B5EF4-FFF2-40B4-BE49-F238E27FC236}">
                <a16:creationId xmlns:a16="http://schemas.microsoft.com/office/drawing/2014/main" id="{C77F74B7-5344-4985-8463-5B8EE7030F1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4747655" y="-586345"/>
            <a:ext cx="6858001" cy="8030691"/>
          </a:xfrm>
          <a:custGeom>
            <a:avLst/>
            <a:gdLst>
              <a:gd name="connsiteX0" fmla="*/ 6858001 w 6858001"/>
              <a:gd name="connsiteY0" fmla="*/ 1177 h 8030691"/>
              <a:gd name="connsiteX1" fmla="*/ 6858001 w 6858001"/>
              <a:gd name="connsiteY1" fmla="*/ 1344715 h 8030691"/>
              <a:gd name="connsiteX2" fmla="*/ 6858000 w 6858001"/>
              <a:gd name="connsiteY2" fmla="*/ 1344715 h 8030691"/>
              <a:gd name="connsiteX3" fmla="*/ 6858000 w 6858001"/>
              <a:gd name="connsiteY3" fmla="*/ 8030691 h 8030691"/>
              <a:gd name="connsiteX4" fmla="*/ 0 w 6858001"/>
              <a:gd name="connsiteY4" fmla="*/ 8030690 h 8030691"/>
              <a:gd name="connsiteX5" fmla="*/ 0 w 6858001"/>
              <a:gd name="connsiteY5" fmla="*/ 477747 h 8030691"/>
              <a:gd name="connsiteX6" fmla="*/ 1 w 6858001"/>
              <a:gd name="connsiteY6" fmla="*/ 477747 h 8030691"/>
              <a:gd name="connsiteX7" fmla="*/ 1 w 6858001"/>
              <a:gd name="connsiteY7" fmla="*/ 0 h 8030691"/>
              <a:gd name="connsiteX8" fmla="*/ 40463 w 6858001"/>
              <a:gd name="connsiteY8" fmla="*/ 5883 h 8030691"/>
              <a:gd name="connsiteX9" fmla="*/ 159107 w 6858001"/>
              <a:gd name="connsiteY9" fmla="*/ 23196 h 8030691"/>
              <a:gd name="connsiteX10" fmla="*/ 245518 w 6858001"/>
              <a:gd name="connsiteY10" fmla="*/ 35299 h 8030691"/>
              <a:gd name="connsiteX11" fmla="*/ 348388 w 6858001"/>
              <a:gd name="connsiteY11" fmla="*/ 48074 h 8030691"/>
              <a:gd name="connsiteX12" fmla="*/ 470460 w 6858001"/>
              <a:gd name="connsiteY12" fmla="*/ 63370 h 8030691"/>
              <a:gd name="connsiteX13" fmla="*/ 605563 w 6858001"/>
              <a:gd name="connsiteY13" fmla="*/ 79507 h 8030691"/>
              <a:gd name="connsiteX14" fmla="*/ 757810 w 6858001"/>
              <a:gd name="connsiteY14" fmla="*/ 96484 h 8030691"/>
              <a:gd name="connsiteX15" fmla="*/ 923774 w 6858001"/>
              <a:gd name="connsiteY15" fmla="*/ 114469 h 8030691"/>
              <a:gd name="connsiteX16" fmla="*/ 1104139 w 6858001"/>
              <a:gd name="connsiteY16" fmla="*/ 132455 h 8030691"/>
              <a:gd name="connsiteX17" fmla="*/ 1296163 w 6858001"/>
              <a:gd name="connsiteY17" fmla="*/ 150776 h 8030691"/>
              <a:gd name="connsiteX18" fmla="*/ 1503275 w 6858001"/>
              <a:gd name="connsiteY18" fmla="*/ 167753 h 8030691"/>
              <a:gd name="connsiteX19" fmla="*/ 1719988 w 6858001"/>
              <a:gd name="connsiteY19" fmla="*/ 184058 h 8030691"/>
              <a:gd name="connsiteX20" fmla="*/ 1949045 w 6858001"/>
              <a:gd name="connsiteY20" fmla="*/ 198850 h 8030691"/>
              <a:gd name="connsiteX21" fmla="*/ 2187703 w 6858001"/>
              <a:gd name="connsiteY21" fmla="*/ 212969 h 8030691"/>
              <a:gd name="connsiteX22" fmla="*/ 2436649 w 6858001"/>
              <a:gd name="connsiteY22" fmla="*/ 226249 h 8030691"/>
              <a:gd name="connsiteX23" fmla="*/ 2564208 w 6858001"/>
              <a:gd name="connsiteY23" fmla="*/ 230955 h 8030691"/>
              <a:gd name="connsiteX24" fmla="*/ 2694509 w 6858001"/>
              <a:gd name="connsiteY24" fmla="*/ 236166 h 8030691"/>
              <a:gd name="connsiteX25" fmla="*/ 2826869 w 6858001"/>
              <a:gd name="connsiteY25" fmla="*/ 241040 h 8030691"/>
              <a:gd name="connsiteX26" fmla="*/ 2959914 w 6858001"/>
              <a:gd name="connsiteY26" fmla="*/ 244234 h 8030691"/>
              <a:gd name="connsiteX27" fmla="*/ 3095702 w 6858001"/>
              <a:gd name="connsiteY27" fmla="*/ 247092 h 8030691"/>
              <a:gd name="connsiteX28" fmla="*/ 3232862 w 6858001"/>
              <a:gd name="connsiteY28" fmla="*/ 250117 h 8030691"/>
              <a:gd name="connsiteX29" fmla="*/ 3372766 w 6858001"/>
              <a:gd name="connsiteY29" fmla="*/ 252134 h 8030691"/>
              <a:gd name="connsiteX30" fmla="*/ 3514040 w 6858001"/>
              <a:gd name="connsiteY30" fmla="*/ 252134 h 8030691"/>
              <a:gd name="connsiteX31" fmla="*/ 3656686 w 6858001"/>
              <a:gd name="connsiteY31" fmla="*/ 253143 h 8030691"/>
              <a:gd name="connsiteX32" fmla="*/ 3800705 w 6858001"/>
              <a:gd name="connsiteY32" fmla="*/ 252134 h 8030691"/>
              <a:gd name="connsiteX33" fmla="*/ 3946780 w 6858001"/>
              <a:gd name="connsiteY33" fmla="*/ 250117 h 8030691"/>
              <a:gd name="connsiteX34" fmla="*/ 4092856 w 6858001"/>
              <a:gd name="connsiteY34" fmla="*/ 248268 h 8030691"/>
              <a:gd name="connsiteX35" fmla="*/ 4240988 w 6858001"/>
              <a:gd name="connsiteY35" fmla="*/ 244234 h 8030691"/>
              <a:gd name="connsiteX36" fmla="*/ 4390492 w 6858001"/>
              <a:gd name="connsiteY36" fmla="*/ 240032 h 8030691"/>
              <a:gd name="connsiteX37" fmla="*/ 4539997 w 6858001"/>
              <a:gd name="connsiteY37" fmla="*/ 235157 h 8030691"/>
              <a:gd name="connsiteX38" fmla="*/ 4690873 w 6858001"/>
              <a:gd name="connsiteY38" fmla="*/ 228266 h 8030691"/>
              <a:gd name="connsiteX39" fmla="*/ 4843120 w 6858001"/>
              <a:gd name="connsiteY39" fmla="*/ 220029 h 8030691"/>
              <a:gd name="connsiteX40" fmla="*/ 4996054 w 6858001"/>
              <a:gd name="connsiteY40" fmla="*/ 212129 h 8030691"/>
              <a:gd name="connsiteX41" fmla="*/ 5148987 w 6858001"/>
              <a:gd name="connsiteY41" fmla="*/ 202044 h 8030691"/>
              <a:gd name="connsiteX42" fmla="*/ 5303978 w 6858001"/>
              <a:gd name="connsiteY42" fmla="*/ 189941 h 8030691"/>
              <a:gd name="connsiteX43" fmla="*/ 5456911 w 6858001"/>
              <a:gd name="connsiteY43" fmla="*/ 177839 h 8030691"/>
              <a:gd name="connsiteX44" fmla="*/ 5612588 w 6858001"/>
              <a:gd name="connsiteY44" fmla="*/ 163887 h 8030691"/>
              <a:gd name="connsiteX45" fmla="*/ 5768950 w 6858001"/>
              <a:gd name="connsiteY45" fmla="*/ 148591 h 8030691"/>
              <a:gd name="connsiteX46" fmla="*/ 5923255 w 6858001"/>
              <a:gd name="connsiteY46" fmla="*/ 132455 h 8030691"/>
              <a:gd name="connsiteX47" fmla="*/ 6079618 w 6858001"/>
              <a:gd name="connsiteY47" fmla="*/ 113629 h 8030691"/>
              <a:gd name="connsiteX48" fmla="*/ 6235294 w 6858001"/>
              <a:gd name="connsiteY48" fmla="*/ 93458 h 8030691"/>
              <a:gd name="connsiteX49" fmla="*/ 6391657 w 6858001"/>
              <a:gd name="connsiteY49" fmla="*/ 73455 h 8030691"/>
              <a:gd name="connsiteX50" fmla="*/ 6547333 w 6858001"/>
              <a:gd name="connsiteY50" fmla="*/ 50091 h 8030691"/>
              <a:gd name="connsiteX51" fmla="*/ 6702324 w 6858001"/>
              <a:gd name="connsiteY51" fmla="*/ 26222 h 8030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8030691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8030691"/>
                </a:lnTo>
                <a:lnTo>
                  <a:pt x="0" y="8030690"/>
                </a:lnTo>
                <a:lnTo>
                  <a:pt x="0" y="477747"/>
                </a:lnTo>
                <a:lnTo>
                  <a:pt x="1" y="477747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4"/>
                </a:lnTo>
                <a:lnTo>
                  <a:pt x="470460" y="63370"/>
                </a:lnTo>
                <a:lnTo>
                  <a:pt x="605563" y="79507"/>
                </a:lnTo>
                <a:lnTo>
                  <a:pt x="757810" y="96484"/>
                </a:lnTo>
                <a:lnTo>
                  <a:pt x="923774" y="114469"/>
                </a:lnTo>
                <a:lnTo>
                  <a:pt x="1104139" y="132455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50"/>
                </a:lnTo>
                <a:lnTo>
                  <a:pt x="2187703" y="212969"/>
                </a:lnTo>
                <a:lnTo>
                  <a:pt x="2436649" y="226249"/>
                </a:lnTo>
                <a:lnTo>
                  <a:pt x="2564208" y="230955"/>
                </a:lnTo>
                <a:lnTo>
                  <a:pt x="2694509" y="236166"/>
                </a:lnTo>
                <a:lnTo>
                  <a:pt x="2826869" y="241040"/>
                </a:lnTo>
                <a:lnTo>
                  <a:pt x="2959914" y="244234"/>
                </a:lnTo>
                <a:lnTo>
                  <a:pt x="3095702" y="247092"/>
                </a:lnTo>
                <a:lnTo>
                  <a:pt x="3232862" y="250117"/>
                </a:lnTo>
                <a:lnTo>
                  <a:pt x="3372766" y="252134"/>
                </a:lnTo>
                <a:lnTo>
                  <a:pt x="3514040" y="252134"/>
                </a:lnTo>
                <a:lnTo>
                  <a:pt x="3656686" y="253143"/>
                </a:lnTo>
                <a:lnTo>
                  <a:pt x="3800705" y="252134"/>
                </a:lnTo>
                <a:lnTo>
                  <a:pt x="3946780" y="250117"/>
                </a:lnTo>
                <a:lnTo>
                  <a:pt x="4092856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3" name="Freeform 23">
            <a:extLst>
              <a:ext uri="{FF2B5EF4-FFF2-40B4-BE49-F238E27FC236}">
                <a16:creationId xmlns:a16="http://schemas.microsoft.com/office/drawing/2014/main" id="{0E38218E-B21F-433A-BB44-F15DE7DC66E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80DD7D4-CD57-4577-ACCC-43E1C72F77B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Marcador de contenido 4" descr="Un conjunto de letras blancas en fondo azul&#10;&#10;Descripción generada automáticamente con confianza baja">
            <a:extLst>
              <a:ext uri="{FF2B5EF4-FFF2-40B4-BE49-F238E27FC236}">
                <a16:creationId xmlns:a16="http://schemas.microsoft.com/office/drawing/2014/main" id="{BE25A616-05C9-42FE-9D81-342B0160AB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452" y="1810870"/>
            <a:ext cx="3148022" cy="3845859"/>
          </a:xfrm>
          <a:prstGeom prst="rect">
            <a:avLst/>
          </a:prstGeom>
          <a:effectLst/>
        </p:spPr>
      </p:pic>
      <p:pic>
        <p:nvPicPr>
          <p:cNvPr id="7" name="Imagen 6" descr="Imagen que contiene alimentos&#10;&#10;Descripción generada automáticamente">
            <a:extLst>
              <a:ext uri="{FF2B5EF4-FFF2-40B4-BE49-F238E27FC236}">
                <a16:creationId xmlns:a16="http://schemas.microsoft.com/office/drawing/2014/main" id="{CE6529C5-A8FE-4019-909D-5C20E074E6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091" y="2730535"/>
            <a:ext cx="3148022" cy="2006529"/>
          </a:xfrm>
          <a:prstGeom prst="rect">
            <a:avLst/>
          </a:prstGeom>
          <a:effectLst/>
        </p:spPr>
      </p:pic>
      <p:sp>
        <p:nvSpPr>
          <p:cNvPr id="11" name="Marcador de número de diapositiva 10">
            <a:extLst>
              <a:ext uri="{FF2B5EF4-FFF2-40B4-BE49-F238E27FC236}">
                <a16:creationId xmlns:a16="http://schemas.microsoft.com/office/drawing/2014/main" id="{8EDF87C0-CDB4-430A-B0FA-0B55BF5F9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47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52BEFF1-896C-45B1-B02C-96A6A1BC389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36">
            <a:extLst>
              <a:ext uri="{FF2B5EF4-FFF2-40B4-BE49-F238E27FC236}">
                <a16:creationId xmlns:a16="http://schemas.microsoft.com/office/drawing/2014/main" id="{BB237A14-61B1-4C00-A670-5D8D68A8668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44637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598F259-6F54-47A3-8D13-1603D786A32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4990911" cy="6858001"/>
          </a:xfrm>
          <a:custGeom>
            <a:avLst/>
            <a:gdLst>
              <a:gd name="connsiteX0" fmla="*/ 3646196 w 4990911"/>
              <a:gd name="connsiteY0" fmla="*/ 0 h 6858001"/>
              <a:gd name="connsiteX1" fmla="*/ 4989734 w 4990911"/>
              <a:gd name="connsiteY1" fmla="*/ 0 h 6858001"/>
              <a:gd name="connsiteX2" fmla="*/ 4964689 w 4990911"/>
              <a:gd name="connsiteY2" fmla="*/ 155677 h 6858001"/>
              <a:gd name="connsiteX3" fmla="*/ 4940820 w 4990911"/>
              <a:gd name="connsiteY3" fmla="*/ 310668 h 6858001"/>
              <a:gd name="connsiteX4" fmla="*/ 4917456 w 4990911"/>
              <a:gd name="connsiteY4" fmla="*/ 466344 h 6858001"/>
              <a:gd name="connsiteX5" fmla="*/ 4897453 w 4990911"/>
              <a:gd name="connsiteY5" fmla="*/ 622707 h 6858001"/>
              <a:gd name="connsiteX6" fmla="*/ 4877282 w 4990911"/>
              <a:gd name="connsiteY6" fmla="*/ 778383 h 6858001"/>
              <a:gd name="connsiteX7" fmla="*/ 4858456 w 4990911"/>
              <a:gd name="connsiteY7" fmla="*/ 934746 h 6858001"/>
              <a:gd name="connsiteX8" fmla="*/ 4842320 w 4990911"/>
              <a:gd name="connsiteY8" fmla="*/ 1089051 h 6858001"/>
              <a:gd name="connsiteX9" fmla="*/ 4827024 w 4990911"/>
              <a:gd name="connsiteY9" fmla="*/ 1245413 h 6858001"/>
              <a:gd name="connsiteX10" fmla="*/ 4813072 w 4990911"/>
              <a:gd name="connsiteY10" fmla="*/ 1401090 h 6858001"/>
              <a:gd name="connsiteX11" fmla="*/ 4800970 w 4990911"/>
              <a:gd name="connsiteY11" fmla="*/ 1554023 h 6858001"/>
              <a:gd name="connsiteX12" fmla="*/ 4788867 w 4990911"/>
              <a:gd name="connsiteY12" fmla="*/ 1709014 h 6858001"/>
              <a:gd name="connsiteX13" fmla="*/ 4778782 w 4990911"/>
              <a:gd name="connsiteY13" fmla="*/ 1861947 h 6858001"/>
              <a:gd name="connsiteX14" fmla="*/ 4770882 w 4990911"/>
              <a:gd name="connsiteY14" fmla="*/ 2014881 h 6858001"/>
              <a:gd name="connsiteX15" fmla="*/ 4762645 w 4990911"/>
              <a:gd name="connsiteY15" fmla="*/ 2167128 h 6858001"/>
              <a:gd name="connsiteX16" fmla="*/ 4755754 w 4990911"/>
              <a:gd name="connsiteY16" fmla="*/ 2318004 h 6858001"/>
              <a:gd name="connsiteX17" fmla="*/ 4750879 w 4990911"/>
              <a:gd name="connsiteY17" fmla="*/ 2467509 h 6858001"/>
              <a:gd name="connsiteX18" fmla="*/ 4746677 w 4990911"/>
              <a:gd name="connsiteY18" fmla="*/ 2617013 h 6858001"/>
              <a:gd name="connsiteX19" fmla="*/ 4742643 w 4990911"/>
              <a:gd name="connsiteY19" fmla="*/ 2765146 h 6858001"/>
              <a:gd name="connsiteX20" fmla="*/ 4740794 w 4990911"/>
              <a:gd name="connsiteY20" fmla="*/ 2911221 h 6858001"/>
              <a:gd name="connsiteX21" fmla="*/ 4738777 w 4990911"/>
              <a:gd name="connsiteY21" fmla="*/ 3057297 h 6858001"/>
              <a:gd name="connsiteX22" fmla="*/ 4737768 w 4990911"/>
              <a:gd name="connsiteY22" fmla="*/ 3201315 h 6858001"/>
              <a:gd name="connsiteX23" fmla="*/ 4738777 w 4990911"/>
              <a:gd name="connsiteY23" fmla="*/ 3343961 h 6858001"/>
              <a:gd name="connsiteX24" fmla="*/ 4738777 w 4990911"/>
              <a:gd name="connsiteY24" fmla="*/ 3485236 h 6858001"/>
              <a:gd name="connsiteX25" fmla="*/ 4740794 w 4990911"/>
              <a:gd name="connsiteY25" fmla="*/ 3625139 h 6858001"/>
              <a:gd name="connsiteX26" fmla="*/ 4743819 w 4990911"/>
              <a:gd name="connsiteY26" fmla="*/ 3762299 h 6858001"/>
              <a:gd name="connsiteX27" fmla="*/ 4746677 w 4990911"/>
              <a:gd name="connsiteY27" fmla="*/ 3898087 h 6858001"/>
              <a:gd name="connsiteX28" fmla="*/ 4749871 w 4990911"/>
              <a:gd name="connsiteY28" fmla="*/ 4031133 h 6858001"/>
              <a:gd name="connsiteX29" fmla="*/ 4754745 w 4990911"/>
              <a:gd name="connsiteY29" fmla="*/ 4163492 h 6858001"/>
              <a:gd name="connsiteX30" fmla="*/ 4759956 w 4990911"/>
              <a:gd name="connsiteY30" fmla="*/ 4293793 h 6858001"/>
              <a:gd name="connsiteX31" fmla="*/ 4764662 w 4990911"/>
              <a:gd name="connsiteY31" fmla="*/ 4421352 h 6858001"/>
              <a:gd name="connsiteX32" fmla="*/ 4777942 w 4990911"/>
              <a:gd name="connsiteY32" fmla="*/ 4670298 h 6858001"/>
              <a:gd name="connsiteX33" fmla="*/ 4792061 w 4990911"/>
              <a:gd name="connsiteY33" fmla="*/ 4908956 h 6858001"/>
              <a:gd name="connsiteX34" fmla="*/ 4806853 w 4990911"/>
              <a:gd name="connsiteY34" fmla="*/ 5138013 h 6858001"/>
              <a:gd name="connsiteX35" fmla="*/ 4823158 w 4990911"/>
              <a:gd name="connsiteY35" fmla="*/ 5354726 h 6858001"/>
              <a:gd name="connsiteX36" fmla="*/ 4840135 w 4990911"/>
              <a:gd name="connsiteY36" fmla="*/ 5561838 h 6858001"/>
              <a:gd name="connsiteX37" fmla="*/ 4858456 w 4990911"/>
              <a:gd name="connsiteY37" fmla="*/ 5753862 h 6858001"/>
              <a:gd name="connsiteX38" fmla="*/ 4876442 w 4990911"/>
              <a:gd name="connsiteY38" fmla="*/ 5934227 h 6858001"/>
              <a:gd name="connsiteX39" fmla="*/ 4894427 w 4990911"/>
              <a:gd name="connsiteY39" fmla="*/ 6100191 h 6858001"/>
              <a:gd name="connsiteX40" fmla="*/ 4911404 w 4990911"/>
              <a:gd name="connsiteY40" fmla="*/ 6252438 h 6858001"/>
              <a:gd name="connsiteX41" fmla="*/ 4927541 w 4990911"/>
              <a:gd name="connsiteY41" fmla="*/ 6387541 h 6858001"/>
              <a:gd name="connsiteX42" fmla="*/ 4942837 w 4990911"/>
              <a:gd name="connsiteY42" fmla="*/ 6509613 h 6858001"/>
              <a:gd name="connsiteX43" fmla="*/ 4955612 w 4990911"/>
              <a:gd name="connsiteY43" fmla="*/ 6612483 h 6858001"/>
              <a:gd name="connsiteX44" fmla="*/ 4967714 w 4990911"/>
              <a:gd name="connsiteY44" fmla="*/ 6698894 h 6858001"/>
              <a:gd name="connsiteX45" fmla="*/ 4985028 w 4990911"/>
              <a:gd name="connsiteY45" fmla="*/ 6817538 h 6858001"/>
              <a:gd name="connsiteX46" fmla="*/ 4990911 w 4990911"/>
              <a:gd name="connsiteY46" fmla="*/ 6858000 h 6858001"/>
              <a:gd name="connsiteX47" fmla="*/ 4085557 w 4990911"/>
              <a:gd name="connsiteY47" fmla="*/ 6858000 h 6858001"/>
              <a:gd name="connsiteX48" fmla="*/ 4085557 w 4990911"/>
              <a:gd name="connsiteY48" fmla="*/ 6858001 h 6858001"/>
              <a:gd name="connsiteX49" fmla="*/ 0 w 4990911"/>
              <a:gd name="connsiteY49" fmla="*/ 6858001 h 6858001"/>
              <a:gd name="connsiteX50" fmla="*/ 0 w 4990911"/>
              <a:gd name="connsiteY50" fmla="*/ 1 h 6858001"/>
              <a:gd name="connsiteX51" fmla="*/ 3646196 w 4990911"/>
              <a:gd name="connsiteY51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990911" h="6858001">
                <a:moveTo>
                  <a:pt x="3646196" y="0"/>
                </a:moveTo>
                <a:lnTo>
                  <a:pt x="4989734" y="0"/>
                </a:lnTo>
                <a:lnTo>
                  <a:pt x="4964689" y="155677"/>
                </a:lnTo>
                <a:lnTo>
                  <a:pt x="4940820" y="310668"/>
                </a:lnTo>
                <a:lnTo>
                  <a:pt x="4917456" y="466344"/>
                </a:lnTo>
                <a:lnTo>
                  <a:pt x="4897453" y="622707"/>
                </a:lnTo>
                <a:lnTo>
                  <a:pt x="4877282" y="778383"/>
                </a:lnTo>
                <a:lnTo>
                  <a:pt x="4858456" y="934746"/>
                </a:lnTo>
                <a:lnTo>
                  <a:pt x="4842320" y="1089051"/>
                </a:lnTo>
                <a:lnTo>
                  <a:pt x="4827024" y="1245413"/>
                </a:lnTo>
                <a:lnTo>
                  <a:pt x="4813072" y="1401090"/>
                </a:lnTo>
                <a:lnTo>
                  <a:pt x="4800970" y="1554023"/>
                </a:lnTo>
                <a:lnTo>
                  <a:pt x="4788867" y="1709014"/>
                </a:lnTo>
                <a:lnTo>
                  <a:pt x="4778782" y="1861947"/>
                </a:lnTo>
                <a:lnTo>
                  <a:pt x="4770882" y="2014881"/>
                </a:lnTo>
                <a:lnTo>
                  <a:pt x="4762645" y="2167128"/>
                </a:lnTo>
                <a:lnTo>
                  <a:pt x="4755754" y="2318004"/>
                </a:lnTo>
                <a:lnTo>
                  <a:pt x="4750879" y="2467509"/>
                </a:lnTo>
                <a:lnTo>
                  <a:pt x="4746677" y="2617013"/>
                </a:lnTo>
                <a:lnTo>
                  <a:pt x="4742643" y="2765146"/>
                </a:lnTo>
                <a:lnTo>
                  <a:pt x="4740794" y="2911221"/>
                </a:lnTo>
                <a:lnTo>
                  <a:pt x="4738777" y="3057297"/>
                </a:lnTo>
                <a:lnTo>
                  <a:pt x="4737768" y="3201315"/>
                </a:lnTo>
                <a:lnTo>
                  <a:pt x="4738777" y="3343961"/>
                </a:lnTo>
                <a:lnTo>
                  <a:pt x="4738777" y="3485236"/>
                </a:lnTo>
                <a:lnTo>
                  <a:pt x="4740794" y="3625139"/>
                </a:lnTo>
                <a:lnTo>
                  <a:pt x="4743819" y="3762299"/>
                </a:lnTo>
                <a:lnTo>
                  <a:pt x="4746677" y="3898087"/>
                </a:lnTo>
                <a:lnTo>
                  <a:pt x="4749871" y="4031133"/>
                </a:lnTo>
                <a:lnTo>
                  <a:pt x="4754745" y="4163492"/>
                </a:lnTo>
                <a:lnTo>
                  <a:pt x="4759956" y="4293793"/>
                </a:lnTo>
                <a:lnTo>
                  <a:pt x="4764662" y="4421352"/>
                </a:lnTo>
                <a:lnTo>
                  <a:pt x="4777942" y="4670298"/>
                </a:lnTo>
                <a:lnTo>
                  <a:pt x="4792061" y="4908956"/>
                </a:lnTo>
                <a:lnTo>
                  <a:pt x="4806853" y="5138013"/>
                </a:lnTo>
                <a:lnTo>
                  <a:pt x="4823158" y="5354726"/>
                </a:lnTo>
                <a:lnTo>
                  <a:pt x="4840135" y="5561838"/>
                </a:lnTo>
                <a:lnTo>
                  <a:pt x="4858456" y="5753862"/>
                </a:lnTo>
                <a:lnTo>
                  <a:pt x="4876442" y="5934227"/>
                </a:lnTo>
                <a:lnTo>
                  <a:pt x="4894427" y="6100191"/>
                </a:lnTo>
                <a:lnTo>
                  <a:pt x="4911404" y="6252438"/>
                </a:lnTo>
                <a:lnTo>
                  <a:pt x="4927541" y="6387541"/>
                </a:lnTo>
                <a:lnTo>
                  <a:pt x="4942837" y="6509613"/>
                </a:lnTo>
                <a:lnTo>
                  <a:pt x="4955612" y="6612483"/>
                </a:lnTo>
                <a:lnTo>
                  <a:pt x="4967714" y="6698894"/>
                </a:lnTo>
                <a:lnTo>
                  <a:pt x="4985028" y="6817538"/>
                </a:lnTo>
                <a:lnTo>
                  <a:pt x="4990911" y="6858000"/>
                </a:lnTo>
                <a:lnTo>
                  <a:pt x="4085557" y="6858000"/>
                </a:lnTo>
                <a:lnTo>
                  <a:pt x="4085557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46196" y="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BA768A8-4FED-4ED8-9E46-6BE72188ECD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6BC5981-4180-44CB-9DBC-ABFC504CE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143" y="1645920"/>
            <a:ext cx="3522879" cy="4470821"/>
          </a:xfrm>
        </p:spPr>
        <p:txBody>
          <a:bodyPr>
            <a:normAutofit/>
          </a:bodyPr>
          <a:lstStyle/>
          <a:p>
            <a:pPr algn="r"/>
            <a:r>
              <a:rPr lang="es-ES" dirty="0">
                <a:solidFill>
                  <a:srgbClr val="FFFFFF"/>
                </a:solidFill>
              </a:rPr>
              <a:t>DISFRAZ</a:t>
            </a:r>
          </a:p>
        </p:txBody>
      </p:sp>
      <p:pic>
        <p:nvPicPr>
          <p:cNvPr id="5" name="Marcador de contenido 4" descr="Imagen que contiene interior, tabla, café, cama&#10;&#10;Descripción generada automáticamente">
            <a:extLst>
              <a:ext uri="{FF2B5EF4-FFF2-40B4-BE49-F238E27FC236}">
                <a16:creationId xmlns:a16="http://schemas.microsoft.com/office/drawing/2014/main" id="{7B15C1E0-F889-4321-9346-A1A8B162D2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626" y="1345335"/>
            <a:ext cx="3573802" cy="4771406"/>
          </a:xfrm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8B79631-DEF5-4110-A45D-7809698D5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869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94DDC893-E5EF-4CDE-B040-BA5B53AADD7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5F1A06D-D369-4974-8208-56120C5E7A9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28" name="Oval 27">
            <a:extLst>
              <a:ext uri="{FF2B5EF4-FFF2-40B4-BE49-F238E27FC236}">
                <a16:creationId xmlns:a16="http://schemas.microsoft.com/office/drawing/2014/main" id="{DAD27A50-88D7-4E2A-8488-F2879768AF3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47C6ACD-2325-48C6-B9F3-C21563A05EA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081DF83-4F35-4560-87E6-0DE8AAAC33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7C704F0F-1CD8-4DC1-AEE9-2259582324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A4322390-8B58-46BE-88EB-D9FD30C0874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 descr="Mujer sentada en un escritorio&#10;&#10;Descripción generada automáticamente con confianza baja">
            <a:extLst>
              <a:ext uri="{FF2B5EF4-FFF2-40B4-BE49-F238E27FC236}">
                <a16:creationId xmlns:a16="http://schemas.microsoft.com/office/drawing/2014/main" id="{96CB5CF1-CD88-4D66-A7AC-3CE9D19B263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4" r="24390"/>
          <a:stretch/>
        </p:blipFill>
        <p:spPr>
          <a:xfrm>
            <a:off x="37317" y="25410"/>
            <a:ext cx="6102076" cy="6857990"/>
          </a:xfrm>
          <a:prstGeom prst="rect">
            <a:avLst/>
          </a:prstGeom>
        </p:spPr>
      </p:pic>
      <p:pic>
        <p:nvPicPr>
          <p:cNvPr id="5" name="Marcador de contenido 4" descr="Imagen que contiene ropa, ventana, parado, mujer&#10;&#10;Descripción generada automáticamente">
            <a:extLst>
              <a:ext uri="{FF2B5EF4-FFF2-40B4-BE49-F238E27FC236}">
                <a16:creationId xmlns:a16="http://schemas.microsoft.com/office/drawing/2014/main" id="{3C9046A7-7D8C-43BD-AA91-2FF2ED51176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4791"/>
          <a:stretch/>
        </p:blipFill>
        <p:spPr>
          <a:xfrm>
            <a:off x="7205181" y="661417"/>
            <a:ext cx="4536875" cy="510908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183E5E0-3497-41ED-AFB3-F82A47CA8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06822"/>
            <a:ext cx="5907314" cy="2496457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>
              <a:lnSpc>
                <a:spcPct val="90000"/>
              </a:lnSpc>
            </a:pPr>
            <a:r>
              <a:rPr lang="en-US" sz="6000" dirty="0">
                <a:solidFill>
                  <a:srgbClr val="FFFF00"/>
                </a:solidFill>
                <a:latin typeface="Arial Black" panose="020B0A04020102020204" pitchFamily="34" charset="0"/>
              </a:rPr>
              <a:t>¡A </a:t>
            </a:r>
            <a:br>
              <a:rPr lang="en-US" sz="6000" dirty="0">
                <a:solidFill>
                  <a:srgbClr val="FFFF00"/>
                </a:solidFill>
                <a:latin typeface="Arial Black" panose="020B0A04020102020204" pitchFamily="34" charset="0"/>
              </a:rPr>
            </a:br>
            <a:r>
              <a:rPr lang="en-US" sz="6000" dirty="0">
                <a:solidFill>
                  <a:srgbClr val="FFFF00"/>
                </a:solidFill>
                <a:latin typeface="Arial Black" panose="020B0A04020102020204" pitchFamily="34" charset="0"/>
              </a:rPr>
              <a:t>TRABAJAR !</a:t>
            </a:r>
            <a:r>
              <a:rPr lang="en-US" sz="6000" dirty="0">
                <a:solidFill>
                  <a:srgbClr val="FFFF00"/>
                </a:solidFill>
              </a:rPr>
              <a:t/>
            </a:r>
            <a:br>
              <a:rPr lang="en-US" sz="6000" dirty="0">
                <a:solidFill>
                  <a:srgbClr val="FFFF00"/>
                </a:solidFill>
              </a:rPr>
            </a:b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11" name="Marcador de número de diapositiva 10">
            <a:extLst>
              <a:ext uri="{FF2B5EF4-FFF2-40B4-BE49-F238E27FC236}">
                <a16:creationId xmlns:a16="http://schemas.microsoft.com/office/drawing/2014/main" id="{EC71F1F9-CE38-4733-B1AE-4580969A0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4425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22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1" name="Rectangle 24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26">
            <a:extLst>
              <a:ext uri="{FF2B5EF4-FFF2-40B4-BE49-F238E27FC236}">
                <a16:creationId xmlns:a16="http://schemas.microsoft.com/office/drawing/2014/main" id="{B4AAD3FD-83A5-4B89-9F8F-01B8870865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AF80DD9-2907-461D-86B4-0728FCF83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457" y="2824319"/>
            <a:ext cx="4166510" cy="162232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0" i="0" kern="12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SON     </a:t>
            </a:r>
            <a:r>
              <a:rPr lang="en-US" sz="6600" b="0" i="0" kern="12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12</a:t>
            </a:r>
          </a:p>
        </p:txBody>
      </p:sp>
      <p:sp>
        <p:nvSpPr>
          <p:cNvPr id="29" name="Freeform 31">
            <a:extLst>
              <a:ext uri="{FF2B5EF4-FFF2-40B4-BE49-F238E27FC236}">
                <a16:creationId xmlns:a16="http://schemas.microsoft.com/office/drawing/2014/main" id="{61752F1D-FC0F-4103-9584-630E643CCDA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9402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Freeform: Shape 30">
            <a:extLst>
              <a:ext uri="{FF2B5EF4-FFF2-40B4-BE49-F238E27FC236}">
                <a16:creationId xmlns:a16="http://schemas.microsoft.com/office/drawing/2014/main" id="{70151CB7-E7DE-4917-B831-01DF9CE013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270819" y="-63600"/>
            <a:ext cx="6858001" cy="6985200"/>
          </a:xfrm>
          <a:custGeom>
            <a:avLst/>
            <a:gdLst>
              <a:gd name="connsiteX0" fmla="*/ 6858001 w 6858001"/>
              <a:gd name="connsiteY0" fmla="*/ 1177 h 6985200"/>
              <a:gd name="connsiteX1" fmla="*/ 6858001 w 6858001"/>
              <a:gd name="connsiteY1" fmla="*/ 1344715 h 6985200"/>
              <a:gd name="connsiteX2" fmla="*/ 6858000 w 6858001"/>
              <a:gd name="connsiteY2" fmla="*/ 1344715 h 6985200"/>
              <a:gd name="connsiteX3" fmla="*/ 6858000 w 6858001"/>
              <a:gd name="connsiteY3" fmla="*/ 6985200 h 6985200"/>
              <a:gd name="connsiteX4" fmla="*/ 0 w 6858001"/>
              <a:gd name="connsiteY4" fmla="*/ 6985199 h 6985200"/>
              <a:gd name="connsiteX5" fmla="*/ 0 w 6858001"/>
              <a:gd name="connsiteY5" fmla="*/ 886772 h 6985200"/>
              <a:gd name="connsiteX6" fmla="*/ 1 w 6858001"/>
              <a:gd name="connsiteY6" fmla="*/ 886772 h 6985200"/>
              <a:gd name="connsiteX7" fmla="*/ 1 w 6858001"/>
              <a:gd name="connsiteY7" fmla="*/ 0 h 6985200"/>
              <a:gd name="connsiteX8" fmla="*/ 40463 w 6858001"/>
              <a:gd name="connsiteY8" fmla="*/ 5883 h 6985200"/>
              <a:gd name="connsiteX9" fmla="*/ 159107 w 6858001"/>
              <a:gd name="connsiteY9" fmla="*/ 23196 h 6985200"/>
              <a:gd name="connsiteX10" fmla="*/ 245518 w 6858001"/>
              <a:gd name="connsiteY10" fmla="*/ 35299 h 6985200"/>
              <a:gd name="connsiteX11" fmla="*/ 348388 w 6858001"/>
              <a:gd name="connsiteY11" fmla="*/ 48073 h 6985200"/>
              <a:gd name="connsiteX12" fmla="*/ 470460 w 6858001"/>
              <a:gd name="connsiteY12" fmla="*/ 63369 h 6985200"/>
              <a:gd name="connsiteX13" fmla="*/ 605563 w 6858001"/>
              <a:gd name="connsiteY13" fmla="*/ 79506 h 6985200"/>
              <a:gd name="connsiteX14" fmla="*/ 757810 w 6858001"/>
              <a:gd name="connsiteY14" fmla="*/ 96483 h 6985200"/>
              <a:gd name="connsiteX15" fmla="*/ 923774 w 6858001"/>
              <a:gd name="connsiteY15" fmla="*/ 114469 h 6985200"/>
              <a:gd name="connsiteX16" fmla="*/ 1104139 w 6858001"/>
              <a:gd name="connsiteY16" fmla="*/ 132454 h 6985200"/>
              <a:gd name="connsiteX17" fmla="*/ 1296163 w 6858001"/>
              <a:gd name="connsiteY17" fmla="*/ 150776 h 6985200"/>
              <a:gd name="connsiteX18" fmla="*/ 1503275 w 6858001"/>
              <a:gd name="connsiteY18" fmla="*/ 167753 h 6985200"/>
              <a:gd name="connsiteX19" fmla="*/ 1719988 w 6858001"/>
              <a:gd name="connsiteY19" fmla="*/ 184058 h 6985200"/>
              <a:gd name="connsiteX20" fmla="*/ 1949045 w 6858001"/>
              <a:gd name="connsiteY20" fmla="*/ 198849 h 6985200"/>
              <a:gd name="connsiteX21" fmla="*/ 2187703 w 6858001"/>
              <a:gd name="connsiteY21" fmla="*/ 212969 h 6985200"/>
              <a:gd name="connsiteX22" fmla="*/ 2436649 w 6858001"/>
              <a:gd name="connsiteY22" fmla="*/ 226248 h 6985200"/>
              <a:gd name="connsiteX23" fmla="*/ 2564208 w 6858001"/>
              <a:gd name="connsiteY23" fmla="*/ 230955 h 6985200"/>
              <a:gd name="connsiteX24" fmla="*/ 2694509 w 6858001"/>
              <a:gd name="connsiteY24" fmla="*/ 236165 h 6985200"/>
              <a:gd name="connsiteX25" fmla="*/ 2826869 w 6858001"/>
              <a:gd name="connsiteY25" fmla="*/ 241040 h 6985200"/>
              <a:gd name="connsiteX26" fmla="*/ 2959914 w 6858001"/>
              <a:gd name="connsiteY26" fmla="*/ 244234 h 6985200"/>
              <a:gd name="connsiteX27" fmla="*/ 3095702 w 6858001"/>
              <a:gd name="connsiteY27" fmla="*/ 247091 h 6985200"/>
              <a:gd name="connsiteX28" fmla="*/ 3232862 w 6858001"/>
              <a:gd name="connsiteY28" fmla="*/ 250117 h 6985200"/>
              <a:gd name="connsiteX29" fmla="*/ 3372766 w 6858001"/>
              <a:gd name="connsiteY29" fmla="*/ 252134 h 6985200"/>
              <a:gd name="connsiteX30" fmla="*/ 3514040 w 6858001"/>
              <a:gd name="connsiteY30" fmla="*/ 252134 h 6985200"/>
              <a:gd name="connsiteX31" fmla="*/ 3656686 w 6858001"/>
              <a:gd name="connsiteY31" fmla="*/ 253142 h 6985200"/>
              <a:gd name="connsiteX32" fmla="*/ 3800705 w 6858001"/>
              <a:gd name="connsiteY32" fmla="*/ 252134 h 6985200"/>
              <a:gd name="connsiteX33" fmla="*/ 3946780 w 6858001"/>
              <a:gd name="connsiteY33" fmla="*/ 250117 h 6985200"/>
              <a:gd name="connsiteX34" fmla="*/ 4092856 w 6858001"/>
              <a:gd name="connsiteY34" fmla="*/ 248268 h 6985200"/>
              <a:gd name="connsiteX35" fmla="*/ 4240988 w 6858001"/>
              <a:gd name="connsiteY35" fmla="*/ 244234 h 6985200"/>
              <a:gd name="connsiteX36" fmla="*/ 4390492 w 6858001"/>
              <a:gd name="connsiteY36" fmla="*/ 240032 h 6985200"/>
              <a:gd name="connsiteX37" fmla="*/ 4539997 w 6858001"/>
              <a:gd name="connsiteY37" fmla="*/ 235157 h 6985200"/>
              <a:gd name="connsiteX38" fmla="*/ 4690873 w 6858001"/>
              <a:gd name="connsiteY38" fmla="*/ 228266 h 6985200"/>
              <a:gd name="connsiteX39" fmla="*/ 4843120 w 6858001"/>
              <a:gd name="connsiteY39" fmla="*/ 220029 h 6985200"/>
              <a:gd name="connsiteX40" fmla="*/ 4996054 w 6858001"/>
              <a:gd name="connsiteY40" fmla="*/ 212129 h 6985200"/>
              <a:gd name="connsiteX41" fmla="*/ 5148987 w 6858001"/>
              <a:gd name="connsiteY41" fmla="*/ 202044 h 6985200"/>
              <a:gd name="connsiteX42" fmla="*/ 5303978 w 6858001"/>
              <a:gd name="connsiteY42" fmla="*/ 189941 h 6985200"/>
              <a:gd name="connsiteX43" fmla="*/ 5456911 w 6858001"/>
              <a:gd name="connsiteY43" fmla="*/ 177839 h 6985200"/>
              <a:gd name="connsiteX44" fmla="*/ 5612588 w 6858001"/>
              <a:gd name="connsiteY44" fmla="*/ 163887 h 6985200"/>
              <a:gd name="connsiteX45" fmla="*/ 5768950 w 6858001"/>
              <a:gd name="connsiteY45" fmla="*/ 148591 h 6985200"/>
              <a:gd name="connsiteX46" fmla="*/ 5923255 w 6858001"/>
              <a:gd name="connsiteY46" fmla="*/ 132455 h 6985200"/>
              <a:gd name="connsiteX47" fmla="*/ 6079618 w 6858001"/>
              <a:gd name="connsiteY47" fmla="*/ 113629 h 6985200"/>
              <a:gd name="connsiteX48" fmla="*/ 6235294 w 6858001"/>
              <a:gd name="connsiteY48" fmla="*/ 93458 h 6985200"/>
              <a:gd name="connsiteX49" fmla="*/ 6391657 w 6858001"/>
              <a:gd name="connsiteY49" fmla="*/ 73455 h 6985200"/>
              <a:gd name="connsiteX50" fmla="*/ 6547333 w 6858001"/>
              <a:gd name="connsiteY50" fmla="*/ 50091 h 6985200"/>
              <a:gd name="connsiteX51" fmla="*/ 6702324 w 6858001"/>
              <a:gd name="connsiteY51" fmla="*/ 26222 h 698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6985200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6985200"/>
                </a:lnTo>
                <a:lnTo>
                  <a:pt x="0" y="6985199"/>
                </a:lnTo>
                <a:lnTo>
                  <a:pt x="0" y="886772"/>
                </a:lnTo>
                <a:lnTo>
                  <a:pt x="1" y="886772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3"/>
                </a:lnTo>
                <a:lnTo>
                  <a:pt x="470460" y="63369"/>
                </a:lnTo>
                <a:lnTo>
                  <a:pt x="605563" y="79506"/>
                </a:lnTo>
                <a:lnTo>
                  <a:pt x="757810" y="96483"/>
                </a:lnTo>
                <a:lnTo>
                  <a:pt x="923774" y="114469"/>
                </a:lnTo>
                <a:lnTo>
                  <a:pt x="1104139" y="132454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49"/>
                </a:lnTo>
                <a:lnTo>
                  <a:pt x="2187703" y="212969"/>
                </a:lnTo>
                <a:lnTo>
                  <a:pt x="2436649" y="226248"/>
                </a:lnTo>
                <a:lnTo>
                  <a:pt x="2564208" y="230955"/>
                </a:lnTo>
                <a:lnTo>
                  <a:pt x="2694509" y="236165"/>
                </a:lnTo>
                <a:lnTo>
                  <a:pt x="2826869" y="241040"/>
                </a:lnTo>
                <a:lnTo>
                  <a:pt x="2959914" y="244234"/>
                </a:lnTo>
                <a:lnTo>
                  <a:pt x="3095702" y="247091"/>
                </a:lnTo>
                <a:lnTo>
                  <a:pt x="3232862" y="250117"/>
                </a:lnTo>
                <a:lnTo>
                  <a:pt x="3372766" y="252134"/>
                </a:lnTo>
                <a:lnTo>
                  <a:pt x="3514040" y="252134"/>
                </a:lnTo>
                <a:lnTo>
                  <a:pt x="3656686" y="253142"/>
                </a:lnTo>
                <a:lnTo>
                  <a:pt x="3800705" y="252134"/>
                </a:lnTo>
                <a:lnTo>
                  <a:pt x="3946780" y="250117"/>
                </a:lnTo>
                <a:lnTo>
                  <a:pt x="4092856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ln>
            <a:noFill/>
          </a:ln>
        </p:spPr>
      </p:sp>
      <p:pic>
        <p:nvPicPr>
          <p:cNvPr id="8" name="Marcador de contenido 7" descr="Un dibujo de un par de personas&#10;&#10;Descripción generada automáticamente con confianza media">
            <a:extLst>
              <a:ext uri="{FF2B5EF4-FFF2-40B4-BE49-F238E27FC236}">
                <a16:creationId xmlns:a16="http://schemas.microsoft.com/office/drawing/2014/main" id="{8537078E-89E4-4DC5-B325-7081CF3267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992" y="1896217"/>
            <a:ext cx="5449889" cy="3065562"/>
          </a:xfrm>
          <a:prstGeom prst="rect">
            <a:avLst/>
          </a:prstGeom>
          <a:effectLst/>
        </p:spPr>
      </p:pic>
      <p:sp>
        <p:nvSpPr>
          <p:cNvPr id="16" name="Rectangle 32">
            <a:extLst>
              <a:ext uri="{FF2B5EF4-FFF2-40B4-BE49-F238E27FC236}">
                <a16:creationId xmlns:a16="http://schemas.microsoft.com/office/drawing/2014/main" id="{A92A1116-1C84-41DF-B803-1F7B0883EC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Marcador de número de diapositiva 17">
            <a:extLst>
              <a:ext uri="{FF2B5EF4-FFF2-40B4-BE49-F238E27FC236}">
                <a16:creationId xmlns:a16="http://schemas.microsoft.com/office/drawing/2014/main" id="{31DF8700-616E-4803-B150-F76611BFB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327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0B13FF8-2B3C-4BC1-B3E4-254B3F8C3EF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60DB258-0D8B-4ECD-8493-5E4BF4DC4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223" y="629266"/>
            <a:ext cx="3116690" cy="5594554"/>
          </a:xfrm>
        </p:spPr>
        <p:txBody>
          <a:bodyPr anchor="ctr">
            <a:normAutofit/>
          </a:bodyPr>
          <a:lstStyle/>
          <a:p>
            <a:r>
              <a:rPr lang="es-ES" sz="4800">
                <a:solidFill>
                  <a:srgbClr val="EBEBEB"/>
                </a:solidFill>
              </a:rPr>
              <a:t>¿Sabéis como se llaman?</a:t>
            </a:r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B9C1207E-FFD8-4821-AFE6-71C7243609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2B199503-2632-490F-8EB2-759D88708F9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4747655" y="-586345"/>
            <a:ext cx="6858001" cy="8030691"/>
          </a:xfrm>
          <a:custGeom>
            <a:avLst/>
            <a:gdLst>
              <a:gd name="connsiteX0" fmla="*/ 6858001 w 6858001"/>
              <a:gd name="connsiteY0" fmla="*/ 1177 h 8030691"/>
              <a:gd name="connsiteX1" fmla="*/ 6858001 w 6858001"/>
              <a:gd name="connsiteY1" fmla="*/ 1344715 h 8030691"/>
              <a:gd name="connsiteX2" fmla="*/ 6858000 w 6858001"/>
              <a:gd name="connsiteY2" fmla="*/ 1344715 h 8030691"/>
              <a:gd name="connsiteX3" fmla="*/ 6858000 w 6858001"/>
              <a:gd name="connsiteY3" fmla="*/ 8030691 h 8030691"/>
              <a:gd name="connsiteX4" fmla="*/ 0 w 6858001"/>
              <a:gd name="connsiteY4" fmla="*/ 8030690 h 8030691"/>
              <a:gd name="connsiteX5" fmla="*/ 0 w 6858001"/>
              <a:gd name="connsiteY5" fmla="*/ 477747 h 8030691"/>
              <a:gd name="connsiteX6" fmla="*/ 1 w 6858001"/>
              <a:gd name="connsiteY6" fmla="*/ 477747 h 8030691"/>
              <a:gd name="connsiteX7" fmla="*/ 1 w 6858001"/>
              <a:gd name="connsiteY7" fmla="*/ 0 h 8030691"/>
              <a:gd name="connsiteX8" fmla="*/ 40463 w 6858001"/>
              <a:gd name="connsiteY8" fmla="*/ 5883 h 8030691"/>
              <a:gd name="connsiteX9" fmla="*/ 159107 w 6858001"/>
              <a:gd name="connsiteY9" fmla="*/ 23196 h 8030691"/>
              <a:gd name="connsiteX10" fmla="*/ 245518 w 6858001"/>
              <a:gd name="connsiteY10" fmla="*/ 35299 h 8030691"/>
              <a:gd name="connsiteX11" fmla="*/ 348388 w 6858001"/>
              <a:gd name="connsiteY11" fmla="*/ 48074 h 8030691"/>
              <a:gd name="connsiteX12" fmla="*/ 470460 w 6858001"/>
              <a:gd name="connsiteY12" fmla="*/ 63370 h 8030691"/>
              <a:gd name="connsiteX13" fmla="*/ 605563 w 6858001"/>
              <a:gd name="connsiteY13" fmla="*/ 79507 h 8030691"/>
              <a:gd name="connsiteX14" fmla="*/ 757810 w 6858001"/>
              <a:gd name="connsiteY14" fmla="*/ 96484 h 8030691"/>
              <a:gd name="connsiteX15" fmla="*/ 923774 w 6858001"/>
              <a:gd name="connsiteY15" fmla="*/ 114469 h 8030691"/>
              <a:gd name="connsiteX16" fmla="*/ 1104139 w 6858001"/>
              <a:gd name="connsiteY16" fmla="*/ 132455 h 8030691"/>
              <a:gd name="connsiteX17" fmla="*/ 1296163 w 6858001"/>
              <a:gd name="connsiteY17" fmla="*/ 150776 h 8030691"/>
              <a:gd name="connsiteX18" fmla="*/ 1503275 w 6858001"/>
              <a:gd name="connsiteY18" fmla="*/ 167753 h 8030691"/>
              <a:gd name="connsiteX19" fmla="*/ 1719988 w 6858001"/>
              <a:gd name="connsiteY19" fmla="*/ 184058 h 8030691"/>
              <a:gd name="connsiteX20" fmla="*/ 1949045 w 6858001"/>
              <a:gd name="connsiteY20" fmla="*/ 198850 h 8030691"/>
              <a:gd name="connsiteX21" fmla="*/ 2187703 w 6858001"/>
              <a:gd name="connsiteY21" fmla="*/ 212969 h 8030691"/>
              <a:gd name="connsiteX22" fmla="*/ 2436649 w 6858001"/>
              <a:gd name="connsiteY22" fmla="*/ 226249 h 8030691"/>
              <a:gd name="connsiteX23" fmla="*/ 2564208 w 6858001"/>
              <a:gd name="connsiteY23" fmla="*/ 230955 h 8030691"/>
              <a:gd name="connsiteX24" fmla="*/ 2694509 w 6858001"/>
              <a:gd name="connsiteY24" fmla="*/ 236166 h 8030691"/>
              <a:gd name="connsiteX25" fmla="*/ 2826869 w 6858001"/>
              <a:gd name="connsiteY25" fmla="*/ 241040 h 8030691"/>
              <a:gd name="connsiteX26" fmla="*/ 2959914 w 6858001"/>
              <a:gd name="connsiteY26" fmla="*/ 244234 h 8030691"/>
              <a:gd name="connsiteX27" fmla="*/ 3095702 w 6858001"/>
              <a:gd name="connsiteY27" fmla="*/ 247092 h 8030691"/>
              <a:gd name="connsiteX28" fmla="*/ 3232862 w 6858001"/>
              <a:gd name="connsiteY28" fmla="*/ 250117 h 8030691"/>
              <a:gd name="connsiteX29" fmla="*/ 3372766 w 6858001"/>
              <a:gd name="connsiteY29" fmla="*/ 252134 h 8030691"/>
              <a:gd name="connsiteX30" fmla="*/ 3514040 w 6858001"/>
              <a:gd name="connsiteY30" fmla="*/ 252134 h 8030691"/>
              <a:gd name="connsiteX31" fmla="*/ 3656686 w 6858001"/>
              <a:gd name="connsiteY31" fmla="*/ 253143 h 8030691"/>
              <a:gd name="connsiteX32" fmla="*/ 3800705 w 6858001"/>
              <a:gd name="connsiteY32" fmla="*/ 252134 h 8030691"/>
              <a:gd name="connsiteX33" fmla="*/ 3946780 w 6858001"/>
              <a:gd name="connsiteY33" fmla="*/ 250117 h 8030691"/>
              <a:gd name="connsiteX34" fmla="*/ 4092856 w 6858001"/>
              <a:gd name="connsiteY34" fmla="*/ 248268 h 8030691"/>
              <a:gd name="connsiteX35" fmla="*/ 4240988 w 6858001"/>
              <a:gd name="connsiteY35" fmla="*/ 244234 h 8030691"/>
              <a:gd name="connsiteX36" fmla="*/ 4390492 w 6858001"/>
              <a:gd name="connsiteY36" fmla="*/ 240032 h 8030691"/>
              <a:gd name="connsiteX37" fmla="*/ 4539997 w 6858001"/>
              <a:gd name="connsiteY37" fmla="*/ 235157 h 8030691"/>
              <a:gd name="connsiteX38" fmla="*/ 4690873 w 6858001"/>
              <a:gd name="connsiteY38" fmla="*/ 228266 h 8030691"/>
              <a:gd name="connsiteX39" fmla="*/ 4843120 w 6858001"/>
              <a:gd name="connsiteY39" fmla="*/ 220029 h 8030691"/>
              <a:gd name="connsiteX40" fmla="*/ 4996054 w 6858001"/>
              <a:gd name="connsiteY40" fmla="*/ 212129 h 8030691"/>
              <a:gd name="connsiteX41" fmla="*/ 5148987 w 6858001"/>
              <a:gd name="connsiteY41" fmla="*/ 202044 h 8030691"/>
              <a:gd name="connsiteX42" fmla="*/ 5303978 w 6858001"/>
              <a:gd name="connsiteY42" fmla="*/ 189941 h 8030691"/>
              <a:gd name="connsiteX43" fmla="*/ 5456911 w 6858001"/>
              <a:gd name="connsiteY43" fmla="*/ 177839 h 8030691"/>
              <a:gd name="connsiteX44" fmla="*/ 5612588 w 6858001"/>
              <a:gd name="connsiteY44" fmla="*/ 163887 h 8030691"/>
              <a:gd name="connsiteX45" fmla="*/ 5768950 w 6858001"/>
              <a:gd name="connsiteY45" fmla="*/ 148591 h 8030691"/>
              <a:gd name="connsiteX46" fmla="*/ 5923255 w 6858001"/>
              <a:gd name="connsiteY46" fmla="*/ 132455 h 8030691"/>
              <a:gd name="connsiteX47" fmla="*/ 6079618 w 6858001"/>
              <a:gd name="connsiteY47" fmla="*/ 113629 h 8030691"/>
              <a:gd name="connsiteX48" fmla="*/ 6235294 w 6858001"/>
              <a:gd name="connsiteY48" fmla="*/ 93458 h 8030691"/>
              <a:gd name="connsiteX49" fmla="*/ 6391657 w 6858001"/>
              <a:gd name="connsiteY49" fmla="*/ 73455 h 8030691"/>
              <a:gd name="connsiteX50" fmla="*/ 6547333 w 6858001"/>
              <a:gd name="connsiteY50" fmla="*/ 50091 h 8030691"/>
              <a:gd name="connsiteX51" fmla="*/ 6702324 w 6858001"/>
              <a:gd name="connsiteY51" fmla="*/ 26222 h 8030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8030691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8030691"/>
                </a:lnTo>
                <a:lnTo>
                  <a:pt x="0" y="8030690"/>
                </a:lnTo>
                <a:lnTo>
                  <a:pt x="0" y="477747"/>
                </a:lnTo>
                <a:lnTo>
                  <a:pt x="1" y="477747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4"/>
                </a:lnTo>
                <a:lnTo>
                  <a:pt x="470460" y="63370"/>
                </a:lnTo>
                <a:lnTo>
                  <a:pt x="605563" y="79507"/>
                </a:lnTo>
                <a:lnTo>
                  <a:pt x="757810" y="96484"/>
                </a:lnTo>
                <a:lnTo>
                  <a:pt x="923774" y="114469"/>
                </a:lnTo>
                <a:lnTo>
                  <a:pt x="1104139" y="132455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50"/>
                </a:lnTo>
                <a:lnTo>
                  <a:pt x="2187703" y="212969"/>
                </a:lnTo>
                <a:lnTo>
                  <a:pt x="2436649" y="226249"/>
                </a:lnTo>
                <a:lnTo>
                  <a:pt x="2564208" y="230955"/>
                </a:lnTo>
                <a:lnTo>
                  <a:pt x="2694509" y="236166"/>
                </a:lnTo>
                <a:lnTo>
                  <a:pt x="2826869" y="241040"/>
                </a:lnTo>
                <a:lnTo>
                  <a:pt x="2959914" y="244234"/>
                </a:lnTo>
                <a:lnTo>
                  <a:pt x="3095702" y="247092"/>
                </a:lnTo>
                <a:lnTo>
                  <a:pt x="3232862" y="250117"/>
                </a:lnTo>
                <a:lnTo>
                  <a:pt x="3372766" y="252134"/>
                </a:lnTo>
                <a:lnTo>
                  <a:pt x="3514040" y="252134"/>
                </a:lnTo>
                <a:lnTo>
                  <a:pt x="3656686" y="253143"/>
                </a:lnTo>
                <a:lnTo>
                  <a:pt x="3800705" y="252134"/>
                </a:lnTo>
                <a:lnTo>
                  <a:pt x="3946780" y="250117"/>
                </a:lnTo>
                <a:lnTo>
                  <a:pt x="4092856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ln>
            <a:noFill/>
          </a:ln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11C7CB4-0228-486A-931A-262ABB670E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Marcador de contenido 5" descr="Tabla&#10;&#10;Descripción generada automáticamente">
            <a:extLst>
              <a:ext uri="{FF2B5EF4-FFF2-40B4-BE49-F238E27FC236}">
                <a16:creationId xmlns:a16="http://schemas.microsoft.com/office/drawing/2014/main" id="{F0A0C9EE-1CBD-4860-A71E-64680526C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768" y="2459055"/>
            <a:ext cx="6495847" cy="2501171"/>
          </a:xfrm>
          <a:prstGeom prst="rect">
            <a:avLst/>
          </a:prstGeom>
          <a:effectLst/>
        </p:spPr>
      </p:pic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27CFC81-FACD-418F-9189-D763F86FC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0706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0">
            <a:extLst>
              <a:ext uri="{FF2B5EF4-FFF2-40B4-BE49-F238E27FC236}">
                <a16:creationId xmlns:a16="http://schemas.microsoft.com/office/drawing/2014/main" id="{5F3FC718-FDE3-4EF7-921E-A5F374EAF8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20DD93F-723D-42FC-9E27-12AE21A67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855" y="1447799"/>
            <a:ext cx="3108626" cy="2261842"/>
          </a:xfrm>
        </p:spPr>
        <p:txBody>
          <a:bodyPr anchor="b">
            <a:normAutofit/>
          </a:bodyPr>
          <a:lstStyle/>
          <a:p>
            <a:r>
              <a:rPr lang="es-ES" sz="5400" dirty="0">
                <a:solidFill>
                  <a:srgbClr val="EBEBEB"/>
                </a:solidFill>
              </a:rPr>
              <a:t>¿Cómo vestían?</a:t>
            </a:r>
          </a:p>
        </p:txBody>
      </p:sp>
      <p:sp>
        <p:nvSpPr>
          <p:cNvPr id="23" name="Freeform 11">
            <a:extLst>
              <a:ext uri="{FF2B5EF4-FFF2-40B4-BE49-F238E27FC236}">
                <a16:creationId xmlns:a16="http://schemas.microsoft.com/office/drawing/2014/main" id="{FAA0F719-3DC8-4F08-AD8F-5A845658CB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5" name="Freeform: Shape 24">
            <a:extLst>
              <a:ext uri="{FF2B5EF4-FFF2-40B4-BE49-F238E27FC236}">
                <a16:creationId xmlns:a16="http://schemas.microsoft.com/office/drawing/2014/main" id="{7DCB61BE-FA0F-4EFB-BE0E-268BAD8E30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4747655" y="-586345"/>
            <a:ext cx="6858001" cy="8030691"/>
          </a:xfrm>
          <a:custGeom>
            <a:avLst/>
            <a:gdLst>
              <a:gd name="connsiteX0" fmla="*/ 6858001 w 6858001"/>
              <a:gd name="connsiteY0" fmla="*/ 1177 h 8030691"/>
              <a:gd name="connsiteX1" fmla="*/ 6858001 w 6858001"/>
              <a:gd name="connsiteY1" fmla="*/ 1344715 h 8030691"/>
              <a:gd name="connsiteX2" fmla="*/ 6858000 w 6858001"/>
              <a:gd name="connsiteY2" fmla="*/ 1344715 h 8030691"/>
              <a:gd name="connsiteX3" fmla="*/ 6858000 w 6858001"/>
              <a:gd name="connsiteY3" fmla="*/ 8030691 h 8030691"/>
              <a:gd name="connsiteX4" fmla="*/ 0 w 6858001"/>
              <a:gd name="connsiteY4" fmla="*/ 8030690 h 8030691"/>
              <a:gd name="connsiteX5" fmla="*/ 0 w 6858001"/>
              <a:gd name="connsiteY5" fmla="*/ 477747 h 8030691"/>
              <a:gd name="connsiteX6" fmla="*/ 1 w 6858001"/>
              <a:gd name="connsiteY6" fmla="*/ 477747 h 8030691"/>
              <a:gd name="connsiteX7" fmla="*/ 1 w 6858001"/>
              <a:gd name="connsiteY7" fmla="*/ 0 h 8030691"/>
              <a:gd name="connsiteX8" fmla="*/ 40463 w 6858001"/>
              <a:gd name="connsiteY8" fmla="*/ 5883 h 8030691"/>
              <a:gd name="connsiteX9" fmla="*/ 159107 w 6858001"/>
              <a:gd name="connsiteY9" fmla="*/ 23196 h 8030691"/>
              <a:gd name="connsiteX10" fmla="*/ 245518 w 6858001"/>
              <a:gd name="connsiteY10" fmla="*/ 35299 h 8030691"/>
              <a:gd name="connsiteX11" fmla="*/ 348388 w 6858001"/>
              <a:gd name="connsiteY11" fmla="*/ 48074 h 8030691"/>
              <a:gd name="connsiteX12" fmla="*/ 470460 w 6858001"/>
              <a:gd name="connsiteY12" fmla="*/ 63370 h 8030691"/>
              <a:gd name="connsiteX13" fmla="*/ 605563 w 6858001"/>
              <a:gd name="connsiteY13" fmla="*/ 79507 h 8030691"/>
              <a:gd name="connsiteX14" fmla="*/ 757810 w 6858001"/>
              <a:gd name="connsiteY14" fmla="*/ 96484 h 8030691"/>
              <a:gd name="connsiteX15" fmla="*/ 923774 w 6858001"/>
              <a:gd name="connsiteY15" fmla="*/ 114469 h 8030691"/>
              <a:gd name="connsiteX16" fmla="*/ 1104139 w 6858001"/>
              <a:gd name="connsiteY16" fmla="*/ 132455 h 8030691"/>
              <a:gd name="connsiteX17" fmla="*/ 1296163 w 6858001"/>
              <a:gd name="connsiteY17" fmla="*/ 150776 h 8030691"/>
              <a:gd name="connsiteX18" fmla="*/ 1503275 w 6858001"/>
              <a:gd name="connsiteY18" fmla="*/ 167753 h 8030691"/>
              <a:gd name="connsiteX19" fmla="*/ 1719988 w 6858001"/>
              <a:gd name="connsiteY19" fmla="*/ 184058 h 8030691"/>
              <a:gd name="connsiteX20" fmla="*/ 1949045 w 6858001"/>
              <a:gd name="connsiteY20" fmla="*/ 198850 h 8030691"/>
              <a:gd name="connsiteX21" fmla="*/ 2187703 w 6858001"/>
              <a:gd name="connsiteY21" fmla="*/ 212969 h 8030691"/>
              <a:gd name="connsiteX22" fmla="*/ 2436649 w 6858001"/>
              <a:gd name="connsiteY22" fmla="*/ 226249 h 8030691"/>
              <a:gd name="connsiteX23" fmla="*/ 2564208 w 6858001"/>
              <a:gd name="connsiteY23" fmla="*/ 230955 h 8030691"/>
              <a:gd name="connsiteX24" fmla="*/ 2694509 w 6858001"/>
              <a:gd name="connsiteY24" fmla="*/ 236166 h 8030691"/>
              <a:gd name="connsiteX25" fmla="*/ 2826869 w 6858001"/>
              <a:gd name="connsiteY25" fmla="*/ 241040 h 8030691"/>
              <a:gd name="connsiteX26" fmla="*/ 2959914 w 6858001"/>
              <a:gd name="connsiteY26" fmla="*/ 244234 h 8030691"/>
              <a:gd name="connsiteX27" fmla="*/ 3095702 w 6858001"/>
              <a:gd name="connsiteY27" fmla="*/ 247092 h 8030691"/>
              <a:gd name="connsiteX28" fmla="*/ 3232862 w 6858001"/>
              <a:gd name="connsiteY28" fmla="*/ 250117 h 8030691"/>
              <a:gd name="connsiteX29" fmla="*/ 3372766 w 6858001"/>
              <a:gd name="connsiteY29" fmla="*/ 252134 h 8030691"/>
              <a:gd name="connsiteX30" fmla="*/ 3514040 w 6858001"/>
              <a:gd name="connsiteY30" fmla="*/ 252134 h 8030691"/>
              <a:gd name="connsiteX31" fmla="*/ 3656686 w 6858001"/>
              <a:gd name="connsiteY31" fmla="*/ 253143 h 8030691"/>
              <a:gd name="connsiteX32" fmla="*/ 3800705 w 6858001"/>
              <a:gd name="connsiteY32" fmla="*/ 252134 h 8030691"/>
              <a:gd name="connsiteX33" fmla="*/ 3946780 w 6858001"/>
              <a:gd name="connsiteY33" fmla="*/ 250117 h 8030691"/>
              <a:gd name="connsiteX34" fmla="*/ 4092856 w 6858001"/>
              <a:gd name="connsiteY34" fmla="*/ 248268 h 8030691"/>
              <a:gd name="connsiteX35" fmla="*/ 4240988 w 6858001"/>
              <a:gd name="connsiteY35" fmla="*/ 244234 h 8030691"/>
              <a:gd name="connsiteX36" fmla="*/ 4390492 w 6858001"/>
              <a:gd name="connsiteY36" fmla="*/ 240032 h 8030691"/>
              <a:gd name="connsiteX37" fmla="*/ 4539997 w 6858001"/>
              <a:gd name="connsiteY37" fmla="*/ 235157 h 8030691"/>
              <a:gd name="connsiteX38" fmla="*/ 4690873 w 6858001"/>
              <a:gd name="connsiteY38" fmla="*/ 228266 h 8030691"/>
              <a:gd name="connsiteX39" fmla="*/ 4843120 w 6858001"/>
              <a:gd name="connsiteY39" fmla="*/ 220029 h 8030691"/>
              <a:gd name="connsiteX40" fmla="*/ 4996054 w 6858001"/>
              <a:gd name="connsiteY40" fmla="*/ 212129 h 8030691"/>
              <a:gd name="connsiteX41" fmla="*/ 5148987 w 6858001"/>
              <a:gd name="connsiteY41" fmla="*/ 202044 h 8030691"/>
              <a:gd name="connsiteX42" fmla="*/ 5303978 w 6858001"/>
              <a:gd name="connsiteY42" fmla="*/ 189941 h 8030691"/>
              <a:gd name="connsiteX43" fmla="*/ 5456911 w 6858001"/>
              <a:gd name="connsiteY43" fmla="*/ 177839 h 8030691"/>
              <a:gd name="connsiteX44" fmla="*/ 5612588 w 6858001"/>
              <a:gd name="connsiteY44" fmla="*/ 163887 h 8030691"/>
              <a:gd name="connsiteX45" fmla="*/ 5768950 w 6858001"/>
              <a:gd name="connsiteY45" fmla="*/ 148591 h 8030691"/>
              <a:gd name="connsiteX46" fmla="*/ 5923255 w 6858001"/>
              <a:gd name="connsiteY46" fmla="*/ 132455 h 8030691"/>
              <a:gd name="connsiteX47" fmla="*/ 6079618 w 6858001"/>
              <a:gd name="connsiteY47" fmla="*/ 113629 h 8030691"/>
              <a:gd name="connsiteX48" fmla="*/ 6235294 w 6858001"/>
              <a:gd name="connsiteY48" fmla="*/ 93458 h 8030691"/>
              <a:gd name="connsiteX49" fmla="*/ 6391657 w 6858001"/>
              <a:gd name="connsiteY49" fmla="*/ 73455 h 8030691"/>
              <a:gd name="connsiteX50" fmla="*/ 6547333 w 6858001"/>
              <a:gd name="connsiteY50" fmla="*/ 50091 h 8030691"/>
              <a:gd name="connsiteX51" fmla="*/ 6702324 w 6858001"/>
              <a:gd name="connsiteY51" fmla="*/ 26222 h 8030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8030691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8030691"/>
                </a:lnTo>
                <a:lnTo>
                  <a:pt x="0" y="8030690"/>
                </a:lnTo>
                <a:lnTo>
                  <a:pt x="0" y="477747"/>
                </a:lnTo>
                <a:lnTo>
                  <a:pt x="1" y="477747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4"/>
                </a:lnTo>
                <a:lnTo>
                  <a:pt x="470460" y="63370"/>
                </a:lnTo>
                <a:lnTo>
                  <a:pt x="605563" y="79507"/>
                </a:lnTo>
                <a:lnTo>
                  <a:pt x="757810" y="96484"/>
                </a:lnTo>
                <a:lnTo>
                  <a:pt x="923774" y="114469"/>
                </a:lnTo>
                <a:lnTo>
                  <a:pt x="1104139" y="132455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50"/>
                </a:lnTo>
                <a:lnTo>
                  <a:pt x="2187703" y="212969"/>
                </a:lnTo>
                <a:lnTo>
                  <a:pt x="2436649" y="226249"/>
                </a:lnTo>
                <a:lnTo>
                  <a:pt x="2564208" y="230955"/>
                </a:lnTo>
                <a:lnTo>
                  <a:pt x="2694509" y="236166"/>
                </a:lnTo>
                <a:lnTo>
                  <a:pt x="2826869" y="241040"/>
                </a:lnTo>
                <a:lnTo>
                  <a:pt x="2959914" y="244234"/>
                </a:lnTo>
                <a:lnTo>
                  <a:pt x="3095702" y="247092"/>
                </a:lnTo>
                <a:lnTo>
                  <a:pt x="3232862" y="250117"/>
                </a:lnTo>
                <a:lnTo>
                  <a:pt x="3372766" y="252134"/>
                </a:lnTo>
                <a:lnTo>
                  <a:pt x="3514040" y="252134"/>
                </a:lnTo>
                <a:lnTo>
                  <a:pt x="3656686" y="253143"/>
                </a:lnTo>
                <a:lnTo>
                  <a:pt x="3800705" y="252134"/>
                </a:lnTo>
                <a:lnTo>
                  <a:pt x="3946780" y="250117"/>
                </a:lnTo>
                <a:lnTo>
                  <a:pt x="4092856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ln>
            <a:noFill/>
          </a:ln>
        </p:spPr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4B31EAA-7423-46F7-9B90-4AB2B09C35C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EE0D60B3-9AC4-4D2F-A18A-C3B3E9700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451" y="1565811"/>
            <a:ext cx="6495847" cy="4335977"/>
          </a:xfrm>
          <a:prstGeom prst="rect">
            <a:avLst/>
          </a:prstGeom>
          <a:effectLst/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5798B92-CDA2-4854-A969-48193533C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286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0">
            <a:extLst>
              <a:ext uri="{FF2B5EF4-FFF2-40B4-BE49-F238E27FC236}">
                <a16:creationId xmlns:a16="http://schemas.microsoft.com/office/drawing/2014/main" id="{5F3FC718-FDE3-4EF7-921E-A5F374EAF8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0585CBB-AF3A-4755-B48B-DA85BB684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855" y="1447799"/>
            <a:ext cx="3108626" cy="1444752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s-ES" sz="3200">
                <a:solidFill>
                  <a:srgbClr val="EBEBEB"/>
                </a:solidFill>
              </a:rPr>
              <a:t>¿Dónde vivían?</a:t>
            </a:r>
            <a:br>
              <a:rPr lang="es-ES" sz="3200">
                <a:solidFill>
                  <a:srgbClr val="EBEBEB"/>
                </a:solidFill>
              </a:rPr>
            </a:br>
            <a:endParaRPr lang="es-ES" sz="3200">
              <a:solidFill>
                <a:srgbClr val="EBEBEB"/>
              </a:solidFill>
            </a:endParaRPr>
          </a:p>
        </p:txBody>
      </p:sp>
      <p:sp>
        <p:nvSpPr>
          <p:cNvPr id="23" name="Freeform 11">
            <a:extLst>
              <a:ext uri="{FF2B5EF4-FFF2-40B4-BE49-F238E27FC236}">
                <a16:creationId xmlns:a16="http://schemas.microsoft.com/office/drawing/2014/main" id="{FAA0F719-3DC8-4F08-AD8F-5A845658CB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5" name="Freeform: Shape 24">
            <a:extLst>
              <a:ext uri="{FF2B5EF4-FFF2-40B4-BE49-F238E27FC236}">
                <a16:creationId xmlns:a16="http://schemas.microsoft.com/office/drawing/2014/main" id="{7DCB61BE-FA0F-4EFB-BE0E-268BAD8E30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4747655" y="-586345"/>
            <a:ext cx="6858001" cy="8030691"/>
          </a:xfrm>
          <a:custGeom>
            <a:avLst/>
            <a:gdLst>
              <a:gd name="connsiteX0" fmla="*/ 6858001 w 6858001"/>
              <a:gd name="connsiteY0" fmla="*/ 1177 h 8030691"/>
              <a:gd name="connsiteX1" fmla="*/ 6858001 w 6858001"/>
              <a:gd name="connsiteY1" fmla="*/ 1344715 h 8030691"/>
              <a:gd name="connsiteX2" fmla="*/ 6858000 w 6858001"/>
              <a:gd name="connsiteY2" fmla="*/ 1344715 h 8030691"/>
              <a:gd name="connsiteX3" fmla="*/ 6858000 w 6858001"/>
              <a:gd name="connsiteY3" fmla="*/ 8030691 h 8030691"/>
              <a:gd name="connsiteX4" fmla="*/ 0 w 6858001"/>
              <a:gd name="connsiteY4" fmla="*/ 8030690 h 8030691"/>
              <a:gd name="connsiteX5" fmla="*/ 0 w 6858001"/>
              <a:gd name="connsiteY5" fmla="*/ 477747 h 8030691"/>
              <a:gd name="connsiteX6" fmla="*/ 1 w 6858001"/>
              <a:gd name="connsiteY6" fmla="*/ 477747 h 8030691"/>
              <a:gd name="connsiteX7" fmla="*/ 1 w 6858001"/>
              <a:gd name="connsiteY7" fmla="*/ 0 h 8030691"/>
              <a:gd name="connsiteX8" fmla="*/ 40463 w 6858001"/>
              <a:gd name="connsiteY8" fmla="*/ 5883 h 8030691"/>
              <a:gd name="connsiteX9" fmla="*/ 159107 w 6858001"/>
              <a:gd name="connsiteY9" fmla="*/ 23196 h 8030691"/>
              <a:gd name="connsiteX10" fmla="*/ 245518 w 6858001"/>
              <a:gd name="connsiteY10" fmla="*/ 35299 h 8030691"/>
              <a:gd name="connsiteX11" fmla="*/ 348388 w 6858001"/>
              <a:gd name="connsiteY11" fmla="*/ 48074 h 8030691"/>
              <a:gd name="connsiteX12" fmla="*/ 470460 w 6858001"/>
              <a:gd name="connsiteY12" fmla="*/ 63370 h 8030691"/>
              <a:gd name="connsiteX13" fmla="*/ 605563 w 6858001"/>
              <a:gd name="connsiteY13" fmla="*/ 79507 h 8030691"/>
              <a:gd name="connsiteX14" fmla="*/ 757810 w 6858001"/>
              <a:gd name="connsiteY14" fmla="*/ 96484 h 8030691"/>
              <a:gd name="connsiteX15" fmla="*/ 923774 w 6858001"/>
              <a:gd name="connsiteY15" fmla="*/ 114469 h 8030691"/>
              <a:gd name="connsiteX16" fmla="*/ 1104139 w 6858001"/>
              <a:gd name="connsiteY16" fmla="*/ 132455 h 8030691"/>
              <a:gd name="connsiteX17" fmla="*/ 1296163 w 6858001"/>
              <a:gd name="connsiteY17" fmla="*/ 150776 h 8030691"/>
              <a:gd name="connsiteX18" fmla="*/ 1503275 w 6858001"/>
              <a:gd name="connsiteY18" fmla="*/ 167753 h 8030691"/>
              <a:gd name="connsiteX19" fmla="*/ 1719988 w 6858001"/>
              <a:gd name="connsiteY19" fmla="*/ 184058 h 8030691"/>
              <a:gd name="connsiteX20" fmla="*/ 1949045 w 6858001"/>
              <a:gd name="connsiteY20" fmla="*/ 198850 h 8030691"/>
              <a:gd name="connsiteX21" fmla="*/ 2187703 w 6858001"/>
              <a:gd name="connsiteY21" fmla="*/ 212969 h 8030691"/>
              <a:gd name="connsiteX22" fmla="*/ 2436649 w 6858001"/>
              <a:gd name="connsiteY22" fmla="*/ 226249 h 8030691"/>
              <a:gd name="connsiteX23" fmla="*/ 2564208 w 6858001"/>
              <a:gd name="connsiteY23" fmla="*/ 230955 h 8030691"/>
              <a:gd name="connsiteX24" fmla="*/ 2694509 w 6858001"/>
              <a:gd name="connsiteY24" fmla="*/ 236166 h 8030691"/>
              <a:gd name="connsiteX25" fmla="*/ 2826869 w 6858001"/>
              <a:gd name="connsiteY25" fmla="*/ 241040 h 8030691"/>
              <a:gd name="connsiteX26" fmla="*/ 2959914 w 6858001"/>
              <a:gd name="connsiteY26" fmla="*/ 244234 h 8030691"/>
              <a:gd name="connsiteX27" fmla="*/ 3095702 w 6858001"/>
              <a:gd name="connsiteY27" fmla="*/ 247092 h 8030691"/>
              <a:gd name="connsiteX28" fmla="*/ 3232862 w 6858001"/>
              <a:gd name="connsiteY28" fmla="*/ 250117 h 8030691"/>
              <a:gd name="connsiteX29" fmla="*/ 3372766 w 6858001"/>
              <a:gd name="connsiteY29" fmla="*/ 252134 h 8030691"/>
              <a:gd name="connsiteX30" fmla="*/ 3514040 w 6858001"/>
              <a:gd name="connsiteY30" fmla="*/ 252134 h 8030691"/>
              <a:gd name="connsiteX31" fmla="*/ 3656686 w 6858001"/>
              <a:gd name="connsiteY31" fmla="*/ 253143 h 8030691"/>
              <a:gd name="connsiteX32" fmla="*/ 3800705 w 6858001"/>
              <a:gd name="connsiteY32" fmla="*/ 252134 h 8030691"/>
              <a:gd name="connsiteX33" fmla="*/ 3946780 w 6858001"/>
              <a:gd name="connsiteY33" fmla="*/ 250117 h 8030691"/>
              <a:gd name="connsiteX34" fmla="*/ 4092856 w 6858001"/>
              <a:gd name="connsiteY34" fmla="*/ 248268 h 8030691"/>
              <a:gd name="connsiteX35" fmla="*/ 4240988 w 6858001"/>
              <a:gd name="connsiteY35" fmla="*/ 244234 h 8030691"/>
              <a:gd name="connsiteX36" fmla="*/ 4390492 w 6858001"/>
              <a:gd name="connsiteY36" fmla="*/ 240032 h 8030691"/>
              <a:gd name="connsiteX37" fmla="*/ 4539997 w 6858001"/>
              <a:gd name="connsiteY37" fmla="*/ 235157 h 8030691"/>
              <a:gd name="connsiteX38" fmla="*/ 4690873 w 6858001"/>
              <a:gd name="connsiteY38" fmla="*/ 228266 h 8030691"/>
              <a:gd name="connsiteX39" fmla="*/ 4843120 w 6858001"/>
              <a:gd name="connsiteY39" fmla="*/ 220029 h 8030691"/>
              <a:gd name="connsiteX40" fmla="*/ 4996054 w 6858001"/>
              <a:gd name="connsiteY40" fmla="*/ 212129 h 8030691"/>
              <a:gd name="connsiteX41" fmla="*/ 5148987 w 6858001"/>
              <a:gd name="connsiteY41" fmla="*/ 202044 h 8030691"/>
              <a:gd name="connsiteX42" fmla="*/ 5303978 w 6858001"/>
              <a:gd name="connsiteY42" fmla="*/ 189941 h 8030691"/>
              <a:gd name="connsiteX43" fmla="*/ 5456911 w 6858001"/>
              <a:gd name="connsiteY43" fmla="*/ 177839 h 8030691"/>
              <a:gd name="connsiteX44" fmla="*/ 5612588 w 6858001"/>
              <a:gd name="connsiteY44" fmla="*/ 163887 h 8030691"/>
              <a:gd name="connsiteX45" fmla="*/ 5768950 w 6858001"/>
              <a:gd name="connsiteY45" fmla="*/ 148591 h 8030691"/>
              <a:gd name="connsiteX46" fmla="*/ 5923255 w 6858001"/>
              <a:gd name="connsiteY46" fmla="*/ 132455 h 8030691"/>
              <a:gd name="connsiteX47" fmla="*/ 6079618 w 6858001"/>
              <a:gd name="connsiteY47" fmla="*/ 113629 h 8030691"/>
              <a:gd name="connsiteX48" fmla="*/ 6235294 w 6858001"/>
              <a:gd name="connsiteY48" fmla="*/ 93458 h 8030691"/>
              <a:gd name="connsiteX49" fmla="*/ 6391657 w 6858001"/>
              <a:gd name="connsiteY49" fmla="*/ 73455 h 8030691"/>
              <a:gd name="connsiteX50" fmla="*/ 6547333 w 6858001"/>
              <a:gd name="connsiteY50" fmla="*/ 50091 h 8030691"/>
              <a:gd name="connsiteX51" fmla="*/ 6702324 w 6858001"/>
              <a:gd name="connsiteY51" fmla="*/ 26222 h 8030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8030691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8030691"/>
                </a:lnTo>
                <a:lnTo>
                  <a:pt x="0" y="8030690"/>
                </a:lnTo>
                <a:lnTo>
                  <a:pt x="0" y="477747"/>
                </a:lnTo>
                <a:lnTo>
                  <a:pt x="1" y="477747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4"/>
                </a:lnTo>
                <a:lnTo>
                  <a:pt x="470460" y="63370"/>
                </a:lnTo>
                <a:lnTo>
                  <a:pt x="605563" y="79507"/>
                </a:lnTo>
                <a:lnTo>
                  <a:pt x="757810" y="96484"/>
                </a:lnTo>
                <a:lnTo>
                  <a:pt x="923774" y="114469"/>
                </a:lnTo>
                <a:lnTo>
                  <a:pt x="1104139" y="132455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50"/>
                </a:lnTo>
                <a:lnTo>
                  <a:pt x="2187703" y="212969"/>
                </a:lnTo>
                <a:lnTo>
                  <a:pt x="2436649" y="226249"/>
                </a:lnTo>
                <a:lnTo>
                  <a:pt x="2564208" y="230955"/>
                </a:lnTo>
                <a:lnTo>
                  <a:pt x="2694509" y="236166"/>
                </a:lnTo>
                <a:lnTo>
                  <a:pt x="2826869" y="241040"/>
                </a:lnTo>
                <a:lnTo>
                  <a:pt x="2959914" y="244234"/>
                </a:lnTo>
                <a:lnTo>
                  <a:pt x="3095702" y="247092"/>
                </a:lnTo>
                <a:lnTo>
                  <a:pt x="3232862" y="250117"/>
                </a:lnTo>
                <a:lnTo>
                  <a:pt x="3372766" y="252134"/>
                </a:lnTo>
                <a:lnTo>
                  <a:pt x="3514040" y="252134"/>
                </a:lnTo>
                <a:lnTo>
                  <a:pt x="3656686" y="253143"/>
                </a:lnTo>
                <a:lnTo>
                  <a:pt x="3800705" y="252134"/>
                </a:lnTo>
                <a:lnTo>
                  <a:pt x="3946780" y="250117"/>
                </a:lnTo>
                <a:lnTo>
                  <a:pt x="4092856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ln>
            <a:noFill/>
          </a:ln>
        </p:spPr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4B31EAA-7423-46F7-9B90-4AB2B09C35C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Content Placeholder 17">
            <a:extLst>
              <a:ext uri="{FF2B5EF4-FFF2-40B4-BE49-F238E27FC236}">
                <a16:creationId xmlns:a16="http://schemas.microsoft.com/office/drawing/2014/main" id="{F39A5E67-3A15-4305-A501-D6BA6A4186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855" y="3072385"/>
            <a:ext cx="3108057" cy="2947415"/>
          </a:xfrm>
        </p:spPr>
        <p:txBody>
          <a:bodyPr>
            <a:normAutofit/>
          </a:bodyPr>
          <a:lstStyle/>
          <a:p>
            <a:r>
              <a:rPr lang="en-US" sz="1400" dirty="0">
                <a:solidFill>
                  <a:srgbClr val="FFFFFF"/>
                </a:solidFill>
              </a:rPr>
              <a:t>https://www.diariocristianoweb.com/2017/08/14/arqueologos-afirman-haber-hallado-la-ciudad-donde-vivieron-los-apostoles-de-jesus/</a:t>
            </a:r>
          </a:p>
        </p:txBody>
      </p:sp>
      <p:pic>
        <p:nvPicPr>
          <p:cNvPr id="5" name="Marcador de contenido 4" descr="Un par de personas de pie sobre superficie terrosa&#10;&#10;Descripción generada automáticamente con confianza media">
            <a:extLst>
              <a:ext uri="{FF2B5EF4-FFF2-40B4-BE49-F238E27FC236}">
                <a16:creationId xmlns:a16="http://schemas.microsoft.com/office/drawing/2014/main" id="{DE241338-926B-4C2F-B6EE-DFC7F000CE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451" y="1906843"/>
            <a:ext cx="6495847" cy="3653913"/>
          </a:xfrm>
          <a:prstGeom prst="rect">
            <a:avLst/>
          </a:prstGeom>
          <a:effectLst/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9C8682B-66E9-4451-8660-E06410DB7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5435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F3FC718-FDE3-4EF7-921E-A5F374EAF8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F17B5CB-64BC-475F-84BD-CCBFF7AAD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855" y="1447799"/>
            <a:ext cx="3108626" cy="1444752"/>
          </a:xfrm>
        </p:spPr>
        <p:txBody>
          <a:bodyPr anchor="b">
            <a:normAutofit/>
          </a:bodyPr>
          <a:lstStyle/>
          <a:p>
            <a:r>
              <a:rPr lang="es-ES" sz="3600" dirty="0">
                <a:solidFill>
                  <a:srgbClr val="EBEBEB"/>
                </a:solidFill>
              </a:rPr>
              <a:t>¿En qué trabajaban?</a:t>
            </a:r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FAA0F719-3DC8-4F08-AD8F-5A845658CB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6" name="Freeform: Shape 15">
            <a:extLst>
              <a:ext uri="{FF2B5EF4-FFF2-40B4-BE49-F238E27FC236}">
                <a16:creationId xmlns:a16="http://schemas.microsoft.com/office/drawing/2014/main" id="{7DCB61BE-FA0F-4EFB-BE0E-268BAD8E30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4747655" y="-586345"/>
            <a:ext cx="6858001" cy="8030691"/>
          </a:xfrm>
          <a:custGeom>
            <a:avLst/>
            <a:gdLst>
              <a:gd name="connsiteX0" fmla="*/ 6858001 w 6858001"/>
              <a:gd name="connsiteY0" fmla="*/ 1177 h 8030691"/>
              <a:gd name="connsiteX1" fmla="*/ 6858001 w 6858001"/>
              <a:gd name="connsiteY1" fmla="*/ 1344715 h 8030691"/>
              <a:gd name="connsiteX2" fmla="*/ 6858000 w 6858001"/>
              <a:gd name="connsiteY2" fmla="*/ 1344715 h 8030691"/>
              <a:gd name="connsiteX3" fmla="*/ 6858000 w 6858001"/>
              <a:gd name="connsiteY3" fmla="*/ 8030691 h 8030691"/>
              <a:gd name="connsiteX4" fmla="*/ 0 w 6858001"/>
              <a:gd name="connsiteY4" fmla="*/ 8030690 h 8030691"/>
              <a:gd name="connsiteX5" fmla="*/ 0 w 6858001"/>
              <a:gd name="connsiteY5" fmla="*/ 477747 h 8030691"/>
              <a:gd name="connsiteX6" fmla="*/ 1 w 6858001"/>
              <a:gd name="connsiteY6" fmla="*/ 477747 h 8030691"/>
              <a:gd name="connsiteX7" fmla="*/ 1 w 6858001"/>
              <a:gd name="connsiteY7" fmla="*/ 0 h 8030691"/>
              <a:gd name="connsiteX8" fmla="*/ 40463 w 6858001"/>
              <a:gd name="connsiteY8" fmla="*/ 5883 h 8030691"/>
              <a:gd name="connsiteX9" fmla="*/ 159107 w 6858001"/>
              <a:gd name="connsiteY9" fmla="*/ 23196 h 8030691"/>
              <a:gd name="connsiteX10" fmla="*/ 245518 w 6858001"/>
              <a:gd name="connsiteY10" fmla="*/ 35299 h 8030691"/>
              <a:gd name="connsiteX11" fmla="*/ 348388 w 6858001"/>
              <a:gd name="connsiteY11" fmla="*/ 48074 h 8030691"/>
              <a:gd name="connsiteX12" fmla="*/ 470460 w 6858001"/>
              <a:gd name="connsiteY12" fmla="*/ 63370 h 8030691"/>
              <a:gd name="connsiteX13" fmla="*/ 605563 w 6858001"/>
              <a:gd name="connsiteY13" fmla="*/ 79507 h 8030691"/>
              <a:gd name="connsiteX14" fmla="*/ 757810 w 6858001"/>
              <a:gd name="connsiteY14" fmla="*/ 96484 h 8030691"/>
              <a:gd name="connsiteX15" fmla="*/ 923774 w 6858001"/>
              <a:gd name="connsiteY15" fmla="*/ 114469 h 8030691"/>
              <a:gd name="connsiteX16" fmla="*/ 1104139 w 6858001"/>
              <a:gd name="connsiteY16" fmla="*/ 132455 h 8030691"/>
              <a:gd name="connsiteX17" fmla="*/ 1296163 w 6858001"/>
              <a:gd name="connsiteY17" fmla="*/ 150776 h 8030691"/>
              <a:gd name="connsiteX18" fmla="*/ 1503275 w 6858001"/>
              <a:gd name="connsiteY18" fmla="*/ 167753 h 8030691"/>
              <a:gd name="connsiteX19" fmla="*/ 1719988 w 6858001"/>
              <a:gd name="connsiteY19" fmla="*/ 184058 h 8030691"/>
              <a:gd name="connsiteX20" fmla="*/ 1949045 w 6858001"/>
              <a:gd name="connsiteY20" fmla="*/ 198850 h 8030691"/>
              <a:gd name="connsiteX21" fmla="*/ 2187703 w 6858001"/>
              <a:gd name="connsiteY21" fmla="*/ 212969 h 8030691"/>
              <a:gd name="connsiteX22" fmla="*/ 2436649 w 6858001"/>
              <a:gd name="connsiteY22" fmla="*/ 226249 h 8030691"/>
              <a:gd name="connsiteX23" fmla="*/ 2564208 w 6858001"/>
              <a:gd name="connsiteY23" fmla="*/ 230955 h 8030691"/>
              <a:gd name="connsiteX24" fmla="*/ 2694509 w 6858001"/>
              <a:gd name="connsiteY24" fmla="*/ 236166 h 8030691"/>
              <a:gd name="connsiteX25" fmla="*/ 2826869 w 6858001"/>
              <a:gd name="connsiteY25" fmla="*/ 241040 h 8030691"/>
              <a:gd name="connsiteX26" fmla="*/ 2959914 w 6858001"/>
              <a:gd name="connsiteY26" fmla="*/ 244234 h 8030691"/>
              <a:gd name="connsiteX27" fmla="*/ 3095702 w 6858001"/>
              <a:gd name="connsiteY27" fmla="*/ 247092 h 8030691"/>
              <a:gd name="connsiteX28" fmla="*/ 3232862 w 6858001"/>
              <a:gd name="connsiteY28" fmla="*/ 250117 h 8030691"/>
              <a:gd name="connsiteX29" fmla="*/ 3372766 w 6858001"/>
              <a:gd name="connsiteY29" fmla="*/ 252134 h 8030691"/>
              <a:gd name="connsiteX30" fmla="*/ 3514040 w 6858001"/>
              <a:gd name="connsiteY30" fmla="*/ 252134 h 8030691"/>
              <a:gd name="connsiteX31" fmla="*/ 3656686 w 6858001"/>
              <a:gd name="connsiteY31" fmla="*/ 253143 h 8030691"/>
              <a:gd name="connsiteX32" fmla="*/ 3800705 w 6858001"/>
              <a:gd name="connsiteY32" fmla="*/ 252134 h 8030691"/>
              <a:gd name="connsiteX33" fmla="*/ 3946780 w 6858001"/>
              <a:gd name="connsiteY33" fmla="*/ 250117 h 8030691"/>
              <a:gd name="connsiteX34" fmla="*/ 4092856 w 6858001"/>
              <a:gd name="connsiteY34" fmla="*/ 248268 h 8030691"/>
              <a:gd name="connsiteX35" fmla="*/ 4240988 w 6858001"/>
              <a:gd name="connsiteY35" fmla="*/ 244234 h 8030691"/>
              <a:gd name="connsiteX36" fmla="*/ 4390492 w 6858001"/>
              <a:gd name="connsiteY36" fmla="*/ 240032 h 8030691"/>
              <a:gd name="connsiteX37" fmla="*/ 4539997 w 6858001"/>
              <a:gd name="connsiteY37" fmla="*/ 235157 h 8030691"/>
              <a:gd name="connsiteX38" fmla="*/ 4690873 w 6858001"/>
              <a:gd name="connsiteY38" fmla="*/ 228266 h 8030691"/>
              <a:gd name="connsiteX39" fmla="*/ 4843120 w 6858001"/>
              <a:gd name="connsiteY39" fmla="*/ 220029 h 8030691"/>
              <a:gd name="connsiteX40" fmla="*/ 4996054 w 6858001"/>
              <a:gd name="connsiteY40" fmla="*/ 212129 h 8030691"/>
              <a:gd name="connsiteX41" fmla="*/ 5148987 w 6858001"/>
              <a:gd name="connsiteY41" fmla="*/ 202044 h 8030691"/>
              <a:gd name="connsiteX42" fmla="*/ 5303978 w 6858001"/>
              <a:gd name="connsiteY42" fmla="*/ 189941 h 8030691"/>
              <a:gd name="connsiteX43" fmla="*/ 5456911 w 6858001"/>
              <a:gd name="connsiteY43" fmla="*/ 177839 h 8030691"/>
              <a:gd name="connsiteX44" fmla="*/ 5612588 w 6858001"/>
              <a:gd name="connsiteY44" fmla="*/ 163887 h 8030691"/>
              <a:gd name="connsiteX45" fmla="*/ 5768950 w 6858001"/>
              <a:gd name="connsiteY45" fmla="*/ 148591 h 8030691"/>
              <a:gd name="connsiteX46" fmla="*/ 5923255 w 6858001"/>
              <a:gd name="connsiteY46" fmla="*/ 132455 h 8030691"/>
              <a:gd name="connsiteX47" fmla="*/ 6079618 w 6858001"/>
              <a:gd name="connsiteY47" fmla="*/ 113629 h 8030691"/>
              <a:gd name="connsiteX48" fmla="*/ 6235294 w 6858001"/>
              <a:gd name="connsiteY48" fmla="*/ 93458 h 8030691"/>
              <a:gd name="connsiteX49" fmla="*/ 6391657 w 6858001"/>
              <a:gd name="connsiteY49" fmla="*/ 73455 h 8030691"/>
              <a:gd name="connsiteX50" fmla="*/ 6547333 w 6858001"/>
              <a:gd name="connsiteY50" fmla="*/ 50091 h 8030691"/>
              <a:gd name="connsiteX51" fmla="*/ 6702324 w 6858001"/>
              <a:gd name="connsiteY51" fmla="*/ 26222 h 8030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8030691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8030691"/>
                </a:lnTo>
                <a:lnTo>
                  <a:pt x="0" y="8030690"/>
                </a:lnTo>
                <a:lnTo>
                  <a:pt x="0" y="477747"/>
                </a:lnTo>
                <a:lnTo>
                  <a:pt x="1" y="477747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4"/>
                </a:lnTo>
                <a:lnTo>
                  <a:pt x="470460" y="63370"/>
                </a:lnTo>
                <a:lnTo>
                  <a:pt x="605563" y="79507"/>
                </a:lnTo>
                <a:lnTo>
                  <a:pt x="757810" y="96484"/>
                </a:lnTo>
                <a:lnTo>
                  <a:pt x="923774" y="114469"/>
                </a:lnTo>
                <a:lnTo>
                  <a:pt x="1104139" y="132455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50"/>
                </a:lnTo>
                <a:lnTo>
                  <a:pt x="2187703" y="212969"/>
                </a:lnTo>
                <a:lnTo>
                  <a:pt x="2436649" y="226249"/>
                </a:lnTo>
                <a:lnTo>
                  <a:pt x="2564208" y="230955"/>
                </a:lnTo>
                <a:lnTo>
                  <a:pt x="2694509" y="236166"/>
                </a:lnTo>
                <a:lnTo>
                  <a:pt x="2826869" y="241040"/>
                </a:lnTo>
                <a:lnTo>
                  <a:pt x="2959914" y="244234"/>
                </a:lnTo>
                <a:lnTo>
                  <a:pt x="3095702" y="247092"/>
                </a:lnTo>
                <a:lnTo>
                  <a:pt x="3232862" y="250117"/>
                </a:lnTo>
                <a:lnTo>
                  <a:pt x="3372766" y="252134"/>
                </a:lnTo>
                <a:lnTo>
                  <a:pt x="3514040" y="252134"/>
                </a:lnTo>
                <a:lnTo>
                  <a:pt x="3656686" y="253143"/>
                </a:lnTo>
                <a:lnTo>
                  <a:pt x="3800705" y="252134"/>
                </a:lnTo>
                <a:lnTo>
                  <a:pt x="3946780" y="250117"/>
                </a:lnTo>
                <a:lnTo>
                  <a:pt x="4092856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ln>
            <a:noFill/>
          </a:ln>
        </p:spPr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4B31EAA-7423-46F7-9B90-4AB2B09C35C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Marcador de contenido 4" descr="Texto&#10;&#10;Descripción generada automáticamente">
            <a:extLst>
              <a:ext uri="{FF2B5EF4-FFF2-40B4-BE49-F238E27FC236}">
                <a16:creationId xmlns:a16="http://schemas.microsoft.com/office/drawing/2014/main" id="{095F4004-06F8-4DE7-BAFA-6A1A0561D3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451" y="1460253"/>
            <a:ext cx="6495847" cy="4547092"/>
          </a:xfrm>
          <a:prstGeom prst="rect">
            <a:avLst/>
          </a:prstGeom>
          <a:effectLst/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B9905C7-5ED4-448C-9E5B-A028E8261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191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CD14DB-BB81-479F-A1FC-1C75640E9F8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43A91B-7CA7-4592-A975-73B1BF8C4C7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6A681326-1C9D-44A3-A627-3871BDAE412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DF196C0-144A-42FD-9E74-55503CE29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312" y="452718"/>
            <a:ext cx="8947522" cy="1400530"/>
          </a:xfrm>
        </p:spPr>
        <p:txBody>
          <a:bodyPr anchor="ctr">
            <a:normAutofit/>
          </a:bodyPr>
          <a:lstStyle/>
          <a:p>
            <a:pPr algn="ctr"/>
            <a:r>
              <a:rPr lang="es-ES" dirty="0">
                <a:solidFill>
                  <a:srgbClr val="FFFFFF"/>
                </a:solidFill>
                <a:latin typeface="Arial Black" panose="020B0A04020102020204" pitchFamily="34" charset="0"/>
              </a:rPr>
              <a:t>¿INVESTIGAMOS?</a:t>
            </a:r>
          </a:p>
        </p:txBody>
      </p:sp>
      <p:pic>
        <p:nvPicPr>
          <p:cNvPr id="5" name="Marcador de contenido 4" descr="Un dibujo de un perro&#10;&#10;Descripción generada automáticamente">
            <a:extLst>
              <a:ext uri="{FF2B5EF4-FFF2-40B4-BE49-F238E27FC236}">
                <a16:creationId xmlns:a16="http://schemas.microsoft.com/office/drawing/2014/main" id="{AB61CCFE-B0CF-45A0-8D63-2D014D49DA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221" y="2396429"/>
            <a:ext cx="4008853" cy="4008853"/>
          </a:xfrm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EDA2C5F-286F-44B8-92BA-03CECF564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4121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4322390-8B58-46BE-88EB-D9FD30C0874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6CDB82-3411-4C85-82FE-44CA5025EE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b="2500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353047F-143C-43C4-8857-5940A42B9E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447801"/>
            <a:ext cx="8825658" cy="1009650"/>
          </a:xfrm>
        </p:spPr>
        <p:txBody>
          <a:bodyPr>
            <a:normAutofit fontScale="90000"/>
          </a:bodyPr>
          <a:lstStyle/>
          <a:p>
            <a:pPr algn="ctr"/>
            <a:r>
              <a:rPr lang="es-ES" dirty="0">
                <a:solidFill>
                  <a:schemeClr val="tx1"/>
                </a:solidFill>
              </a:rPr>
              <a:t>ELEGIMOS LOS</a:t>
            </a:r>
            <a:br>
              <a:rPr lang="es-ES" dirty="0">
                <a:solidFill>
                  <a:schemeClr val="tx1"/>
                </a:solidFill>
              </a:rPr>
            </a:br>
            <a:r>
              <a:rPr lang="es-ES" dirty="0">
                <a:solidFill>
                  <a:schemeClr val="tx1"/>
                </a:solidFill>
              </a:rPr>
              <a:t>APÓSTOLES</a:t>
            </a:r>
          </a:p>
        </p:txBody>
      </p:sp>
      <p:pic>
        <p:nvPicPr>
          <p:cNvPr id="6" name="Imagen 5" descr="Diagrama&#10;&#10;Descripción generada automáticamente con confianza baja">
            <a:extLst>
              <a:ext uri="{FF2B5EF4-FFF2-40B4-BE49-F238E27FC236}">
                <a16:creationId xmlns:a16="http://schemas.microsoft.com/office/drawing/2014/main" id="{D689542A-61DE-4201-A632-0364428E98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048" y="2479951"/>
            <a:ext cx="4863904" cy="3647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123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72330AA-E11E-458E-8798-12C7F77383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7">
            <a:extLst>
              <a:ext uri="{FF2B5EF4-FFF2-40B4-BE49-F238E27FC236}">
                <a16:creationId xmlns:a16="http://schemas.microsoft.com/office/drawing/2014/main" id="{A6BDC1B0-0C91-4230-BFEB-9C8ED19B9A3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2449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bg1">
                  <a:alpha val="20000"/>
                </a:schemeClr>
              </a:solidFill>
            </a:endParaRPr>
          </a:p>
        </p:txBody>
      </p:sp>
      <p:sp useBgFill="1">
        <p:nvSpPr>
          <p:cNvPr id="39" name="Freeform: Shape 38">
            <a:extLst>
              <a:ext uri="{FF2B5EF4-FFF2-40B4-BE49-F238E27FC236}">
                <a16:creationId xmlns:a16="http://schemas.microsoft.com/office/drawing/2014/main" id="{68E0A26E-4EA8-4E6C-97A2-7B6C1C13F8C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814824" y="480824"/>
            <a:ext cx="6858001" cy="5896352"/>
          </a:xfrm>
          <a:custGeom>
            <a:avLst/>
            <a:gdLst>
              <a:gd name="connsiteX0" fmla="*/ 6858001 w 6858001"/>
              <a:gd name="connsiteY0" fmla="*/ 1177 h 5896352"/>
              <a:gd name="connsiteX1" fmla="*/ 6858001 w 6858001"/>
              <a:gd name="connsiteY1" fmla="*/ 1344715 h 5896352"/>
              <a:gd name="connsiteX2" fmla="*/ 6858000 w 6858001"/>
              <a:gd name="connsiteY2" fmla="*/ 1344715 h 5896352"/>
              <a:gd name="connsiteX3" fmla="*/ 6858000 w 6858001"/>
              <a:gd name="connsiteY3" fmla="*/ 5896352 h 5896352"/>
              <a:gd name="connsiteX4" fmla="*/ 0 w 6858001"/>
              <a:gd name="connsiteY4" fmla="*/ 5896351 h 5896352"/>
              <a:gd name="connsiteX5" fmla="*/ 0 w 6858001"/>
              <a:gd name="connsiteY5" fmla="*/ 904459 h 5896352"/>
              <a:gd name="connsiteX6" fmla="*/ 1 w 6858001"/>
              <a:gd name="connsiteY6" fmla="*/ 904459 h 5896352"/>
              <a:gd name="connsiteX7" fmla="*/ 1 w 6858001"/>
              <a:gd name="connsiteY7" fmla="*/ 0 h 5896352"/>
              <a:gd name="connsiteX8" fmla="*/ 40463 w 6858001"/>
              <a:gd name="connsiteY8" fmla="*/ 5883 h 5896352"/>
              <a:gd name="connsiteX9" fmla="*/ 159107 w 6858001"/>
              <a:gd name="connsiteY9" fmla="*/ 23196 h 5896352"/>
              <a:gd name="connsiteX10" fmla="*/ 245518 w 6858001"/>
              <a:gd name="connsiteY10" fmla="*/ 35299 h 5896352"/>
              <a:gd name="connsiteX11" fmla="*/ 348388 w 6858001"/>
              <a:gd name="connsiteY11" fmla="*/ 48073 h 5896352"/>
              <a:gd name="connsiteX12" fmla="*/ 470460 w 6858001"/>
              <a:gd name="connsiteY12" fmla="*/ 63369 h 5896352"/>
              <a:gd name="connsiteX13" fmla="*/ 605563 w 6858001"/>
              <a:gd name="connsiteY13" fmla="*/ 79506 h 5896352"/>
              <a:gd name="connsiteX14" fmla="*/ 757810 w 6858001"/>
              <a:gd name="connsiteY14" fmla="*/ 96483 h 5896352"/>
              <a:gd name="connsiteX15" fmla="*/ 923774 w 6858001"/>
              <a:gd name="connsiteY15" fmla="*/ 114469 h 5896352"/>
              <a:gd name="connsiteX16" fmla="*/ 1104139 w 6858001"/>
              <a:gd name="connsiteY16" fmla="*/ 132454 h 5896352"/>
              <a:gd name="connsiteX17" fmla="*/ 1296163 w 6858001"/>
              <a:gd name="connsiteY17" fmla="*/ 150776 h 5896352"/>
              <a:gd name="connsiteX18" fmla="*/ 1503275 w 6858001"/>
              <a:gd name="connsiteY18" fmla="*/ 167753 h 5896352"/>
              <a:gd name="connsiteX19" fmla="*/ 1719988 w 6858001"/>
              <a:gd name="connsiteY19" fmla="*/ 184058 h 5896352"/>
              <a:gd name="connsiteX20" fmla="*/ 1949045 w 6858001"/>
              <a:gd name="connsiteY20" fmla="*/ 198849 h 5896352"/>
              <a:gd name="connsiteX21" fmla="*/ 2187703 w 6858001"/>
              <a:gd name="connsiteY21" fmla="*/ 212969 h 5896352"/>
              <a:gd name="connsiteX22" fmla="*/ 2436649 w 6858001"/>
              <a:gd name="connsiteY22" fmla="*/ 226248 h 5896352"/>
              <a:gd name="connsiteX23" fmla="*/ 2564208 w 6858001"/>
              <a:gd name="connsiteY23" fmla="*/ 230955 h 5896352"/>
              <a:gd name="connsiteX24" fmla="*/ 2694509 w 6858001"/>
              <a:gd name="connsiteY24" fmla="*/ 236165 h 5896352"/>
              <a:gd name="connsiteX25" fmla="*/ 2826868 w 6858001"/>
              <a:gd name="connsiteY25" fmla="*/ 241040 h 5896352"/>
              <a:gd name="connsiteX26" fmla="*/ 2959914 w 6858001"/>
              <a:gd name="connsiteY26" fmla="*/ 244234 h 5896352"/>
              <a:gd name="connsiteX27" fmla="*/ 3095702 w 6858001"/>
              <a:gd name="connsiteY27" fmla="*/ 247091 h 5896352"/>
              <a:gd name="connsiteX28" fmla="*/ 3232862 w 6858001"/>
              <a:gd name="connsiteY28" fmla="*/ 250117 h 5896352"/>
              <a:gd name="connsiteX29" fmla="*/ 3372765 w 6858001"/>
              <a:gd name="connsiteY29" fmla="*/ 252134 h 5896352"/>
              <a:gd name="connsiteX30" fmla="*/ 3514040 w 6858001"/>
              <a:gd name="connsiteY30" fmla="*/ 252134 h 5896352"/>
              <a:gd name="connsiteX31" fmla="*/ 3656686 w 6858001"/>
              <a:gd name="connsiteY31" fmla="*/ 253142 h 5896352"/>
              <a:gd name="connsiteX32" fmla="*/ 3800704 w 6858001"/>
              <a:gd name="connsiteY32" fmla="*/ 252134 h 5896352"/>
              <a:gd name="connsiteX33" fmla="*/ 3946780 w 6858001"/>
              <a:gd name="connsiteY33" fmla="*/ 250117 h 5896352"/>
              <a:gd name="connsiteX34" fmla="*/ 4092855 w 6858001"/>
              <a:gd name="connsiteY34" fmla="*/ 248268 h 5896352"/>
              <a:gd name="connsiteX35" fmla="*/ 4240988 w 6858001"/>
              <a:gd name="connsiteY35" fmla="*/ 244234 h 5896352"/>
              <a:gd name="connsiteX36" fmla="*/ 4390492 w 6858001"/>
              <a:gd name="connsiteY36" fmla="*/ 240032 h 5896352"/>
              <a:gd name="connsiteX37" fmla="*/ 4539997 w 6858001"/>
              <a:gd name="connsiteY37" fmla="*/ 235157 h 5896352"/>
              <a:gd name="connsiteX38" fmla="*/ 4690873 w 6858001"/>
              <a:gd name="connsiteY38" fmla="*/ 228266 h 5896352"/>
              <a:gd name="connsiteX39" fmla="*/ 4843120 w 6858001"/>
              <a:gd name="connsiteY39" fmla="*/ 220029 h 5896352"/>
              <a:gd name="connsiteX40" fmla="*/ 4996054 w 6858001"/>
              <a:gd name="connsiteY40" fmla="*/ 212129 h 5896352"/>
              <a:gd name="connsiteX41" fmla="*/ 5148987 w 6858001"/>
              <a:gd name="connsiteY41" fmla="*/ 202044 h 5896352"/>
              <a:gd name="connsiteX42" fmla="*/ 5303978 w 6858001"/>
              <a:gd name="connsiteY42" fmla="*/ 189941 h 5896352"/>
              <a:gd name="connsiteX43" fmla="*/ 5456911 w 6858001"/>
              <a:gd name="connsiteY43" fmla="*/ 177839 h 5896352"/>
              <a:gd name="connsiteX44" fmla="*/ 5612588 w 6858001"/>
              <a:gd name="connsiteY44" fmla="*/ 163887 h 5896352"/>
              <a:gd name="connsiteX45" fmla="*/ 5768950 w 6858001"/>
              <a:gd name="connsiteY45" fmla="*/ 148591 h 5896352"/>
              <a:gd name="connsiteX46" fmla="*/ 5923255 w 6858001"/>
              <a:gd name="connsiteY46" fmla="*/ 132455 h 5896352"/>
              <a:gd name="connsiteX47" fmla="*/ 6079618 w 6858001"/>
              <a:gd name="connsiteY47" fmla="*/ 113629 h 5896352"/>
              <a:gd name="connsiteX48" fmla="*/ 6235294 w 6858001"/>
              <a:gd name="connsiteY48" fmla="*/ 93458 h 5896352"/>
              <a:gd name="connsiteX49" fmla="*/ 6391657 w 6858001"/>
              <a:gd name="connsiteY49" fmla="*/ 73455 h 5896352"/>
              <a:gd name="connsiteX50" fmla="*/ 6547333 w 6858001"/>
              <a:gd name="connsiteY50" fmla="*/ 50091 h 5896352"/>
              <a:gd name="connsiteX51" fmla="*/ 6702324 w 6858001"/>
              <a:gd name="connsiteY51" fmla="*/ 26222 h 589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5896352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5896352"/>
                </a:lnTo>
                <a:lnTo>
                  <a:pt x="0" y="5896351"/>
                </a:lnTo>
                <a:lnTo>
                  <a:pt x="0" y="904459"/>
                </a:lnTo>
                <a:lnTo>
                  <a:pt x="1" y="904459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3"/>
                </a:lnTo>
                <a:lnTo>
                  <a:pt x="470460" y="63369"/>
                </a:lnTo>
                <a:lnTo>
                  <a:pt x="605563" y="79506"/>
                </a:lnTo>
                <a:lnTo>
                  <a:pt x="757810" y="96483"/>
                </a:lnTo>
                <a:lnTo>
                  <a:pt x="923774" y="114469"/>
                </a:lnTo>
                <a:lnTo>
                  <a:pt x="1104139" y="132454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49"/>
                </a:lnTo>
                <a:lnTo>
                  <a:pt x="2187703" y="212969"/>
                </a:lnTo>
                <a:lnTo>
                  <a:pt x="2436649" y="226248"/>
                </a:lnTo>
                <a:lnTo>
                  <a:pt x="2564208" y="230955"/>
                </a:lnTo>
                <a:lnTo>
                  <a:pt x="2694509" y="236165"/>
                </a:lnTo>
                <a:lnTo>
                  <a:pt x="2826868" y="241040"/>
                </a:lnTo>
                <a:lnTo>
                  <a:pt x="2959914" y="244234"/>
                </a:lnTo>
                <a:lnTo>
                  <a:pt x="3095702" y="247091"/>
                </a:lnTo>
                <a:lnTo>
                  <a:pt x="3232862" y="250117"/>
                </a:lnTo>
                <a:lnTo>
                  <a:pt x="3372765" y="252134"/>
                </a:lnTo>
                <a:lnTo>
                  <a:pt x="3514040" y="252134"/>
                </a:lnTo>
                <a:lnTo>
                  <a:pt x="3656686" y="253142"/>
                </a:lnTo>
                <a:lnTo>
                  <a:pt x="3800704" y="252134"/>
                </a:lnTo>
                <a:lnTo>
                  <a:pt x="3946780" y="250117"/>
                </a:lnTo>
                <a:lnTo>
                  <a:pt x="4092855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ln>
            <a:noFill/>
          </a:ln>
        </p:spPr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1841CC0-B7A9-4828-B82F-9C6B433BDCA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8E05919-D800-40FD-A3BD-4B9CC4078E7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1428412" cy="6858000"/>
            <a:chOff x="0" y="0"/>
            <a:chExt cx="11428412" cy="6858000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DE70C79C-8688-4786-8FCD-43A4B5D5B7D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3"/>
            <a:stretch/>
          </p:blipFill>
          <p:spPr>
            <a:xfrm>
              <a:off x="0" y="2669685"/>
              <a:ext cx="4037012" cy="4188315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9A6338A0-2BDA-4E79-A762-AAD8608C0C2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40"/>
            <a:stretch/>
          </p:blipFill>
          <p:spPr>
            <a:xfrm>
              <a:off x="0" y="2892347"/>
              <a:ext cx="1522412" cy="2365453"/>
            </a:xfrm>
            <a:prstGeom prst="rect">
              <a:avLst/>
            </a:prstGeom>
          </p:spPr>
        </p:pic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B685624D-3645-4129-9FF6-0C59DBF23BD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alpha val="7000"/>
                    <a:lumMod val="60000"/>
                    <a:lumOff val="40000"/>
                  </a:schemeClr>
                </a:gs>
                <a:gs pos="69000">
                  <a:schemeClr val="tx2">
                    <a:alpha val="0"/>
                    <a:lumMod val="60000"/>
                    <a:lumOff val="40000"/>
                  </a:schemeClr>
                </a:gs>
                <a:gs pos="36000">
                  <a:schemeClr val="tx2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03F24C1B-E4C1-43E7-84B3-DD476F38366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813"/>
            <a:stretch/>
          </p:blipFill>
          <p:spPr>
            <a:xfrm>
              <a:off x="7999412" y="0"/>
              <a:ext cx="1603387" cy="1141407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25CE5D-088A-4522-9817-4B485D6E7F8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320"/>
            <a:stretch/>
          </p:blipFill>
          <p:spPr>
            <a:xfrm>
              <a:off x="8605878" y="6096000"/>
              <a:ext cx="993734" cy="762000"/>
            </a:xfrm>
            <a:prstGeom prst="rect">
              <a:avLst/>
            </a:prstGeom>
          </p:spPr>
        </p:pic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37A90E36-981B-4D00-BBDA-B885EDDF9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5" y="1447800"/>
            <a:ext cx="4752399" cy="332958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7200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IDEAS</a:t>
            </a:r>
          </a:p>
        </p:txBody>
      </p:sp>
      <p:pic>
        <p:nvPicPr>
          <p:cNvPr id="5" name="Marcador de contenido 4" descr="Un dibujo de un perro&#10;&#10;Descripción generada automáticamente con confianza media">
            <a:extLst>
              <a:ext uri="{FF2B5EF4-FFF2-40B4-BE49-F238E27FC236}">
                <a16:creationId xmlns:a16="http://schemas.microsoft.com/office/drawing/2014/main" id="{1EEDFEAF-5ACB-4E25-BB88-D8E602E282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354" y="1558951"/>
            <a:ext cx="2936836" cy="3968697"/>
          </a:xfrm>
          <a:prstGeom prst="rect">
            <a:avLst/>
          </a:prstGeom>
          <a:effectLst/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83837FC-A9C5-49A1-B47B-F217E51CB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3524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55</TotalTime>
  <Words>74</Words>
  <Application>Microsoft Office PowerPoint</Application>
  <PresentationFormat>Panorámica</PresentationFormat>
  <Paragraphs>35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2" baseType="lpstr">
      <vt:lpstr>Aharoni</vt:lpstr>
      <vt:lpstr>Arial</vt:lpstr>
      <vt:lpstr>Arial Black</vt:lpstr>
      <vt:lpstr>Calibri</vt:lpstr>
      <vt:lpstr>Century Gothic</vt:lpstr>
      <vt:lpstr>Wingdings 3</vt:lpstr>
      <vt:lpstr>Ion</vt:lpstr>
      <vt:lpstr>LOS AMIGOS DE JESÚS</vt:lpstr>
      <vt:lpstr>SON     12</vt:lpstr>
      <vt:lpstr>¿Sabéis como se llaman?</vt:lpstr>
      <vt:lpstr>¿Cómo vestían?</vt:lpstr>
      <vt:lpstr>¿Dónde vivían? </vt:lpstr>
      <vt:lpstr>¿En qué trabajaban?</vt:lpstr>
      <vt:lpstr>¿INVESTIGAMOS?</vt:lpstr>
      <vt:lpstr>ELEGIMOS LOS APÓSTOLES</vt:lpstr>
      <vt:lpstr>IDEAS</vt:lpstr>
      <vt:lpstr>Presentación de PowerPoint</vt:lpstr>
      <vt:lpstr>CARETA:</vt:lpstr>
      <vt:lpstr>MUÑECO DE TRAPO O MARIONETA</vt:lpstr>
      <vt:lpstr>HUEVERA O 12 UVAS</vt:lpstr>
      <vt:lpstr>DISFRAZ</vt:lpstr>
      <vt:lpstr>¡A  TRABAJAR 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AMIGOS DE JESÚS</dc:title>
  <dc:creator>YOLANDA PRIETO SANTO-TOMAS</dc:creator>
  <cp:lastModifiedBy>MPA</cp:lastModifiedBy>
  <cp:revision>6</cp:revision>
  <dcterms:created xsi:type="dcterms:W3CDTF">2021-04-05T20:22:20Z</dcterms:created>
  <dcterms:modified xsi:type="dcterms:W3CDTF">2021-05-03T08:59:44Z</dcterms:modified>
</cp:coreProperties>
</file>