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791A9C-E41F-9D41-8965-ED595AB6B3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Ceip</a:t>
            </a:r>
            <a:r>
              <a:rPr lang="en-GB" dirty="0"/>
              <a:t> </a:t>
            </a:r>
            <a:r>
              <a:rPr lang="en-GB" dirty="0" err="1"/>
              <a:t>el</a:t>
            </a:r>
            <a:r>
              <a:rPr lang="en-GB" dirty="0"/>
              <a:t> </a:t>
            </a:r>
            <a:r>
              <a:rPr lang="en-GB" dirty="0" err="1"/>
              <a:t>otero</a:t>
            </a:r>
            <a:r>
              <a:rPr lang="en-GB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894AA1-432E-87FE-F3BB-3721FD60B2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PROYECTO DE RENOVACIÓN DE LOS ESPACIOS EDUCATIVOS EXTERIORES</a:t>
            </a:r>
          </a:p>
        </p:txBody>
      </p:sp>
    </p:spTree>
    <p:extLst>
      <p:ext uri="{BB962C8B-B14F-4D97-AF65-F5344CB8AC3E}">
        <p14:creationId xmlns:p14="http://schemas.microsoft.com/office/powerpoint/2010/main" val="695281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194D04-FE05-B2A9-411B-79099F5B0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Enhorabuena</a:t>
            </a:r>
            <a:r>
              <a:rPr lang="en-GB" dirty="0"/>
              <a:t> y </a:t>
            </a:r>
            <a:r>
              <a:rPr lang="en-GB" dirty="0" err="1"/>
              <a:t>felicitación</a:t>
            </a:r>
            <a:endParaRPr lang="en-GB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28D6E1-02DE-A9A4-F29D-2C08443B2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err="1"/>
              <a:t>Crear</a:t>
            </a:r>
            <a:r>
              <a:rPr lang="en-GB" dirty="0"/>
              <a:t> </a:t>
            </a:r>
            <a:r>
              <a:rPr lang="en-GB" dirty="0" err="1"/>
              <a:t>escuela</a:t>
            </a:r>
            <a:r>
              <a:rPr lang="en-GB" dirty="0"/>
              <a:t> no es algo </a:t>
            </a:r>
            <a:r>
              <a:rPr lang="en-GB" dirty="0" err="1"/>
              <a:t>fácil</a:t>
            </a:r>
            <a:r>
              <a:rPr lang="en-GB" dirty="0"/>
              <a:t> </a:t>
            </a:r>
            <a:r>
              <a:rPr lang="en-GB" dirty="0" err="1"/>
              <a:t>puesto</a:t>
            </a:r>
            <a:r>
              <a:rPr lang="en-GB" dirty="0"/>
              <a:t> que hay que </a:t>
            </a:r>
            <a:r>
              <a:rPr lang="en-GB" dirty="0" err="1"/>
              <a:t>aunar</a:t>
            </a:r>
            <a:r>
              <a:rPr lang="en-GB" dirty="0"/>
              <a:t> </a:t>
            </a:r>
            <a:r>
              <a:rPr lang="en-GB" dirty="0" err="1"/>
              <a:t>una</a:t>
            </a:r>
            <a:r>
              <a:rPr lang="en-GB" dirty="0"/>
              <a:t> gran </a:t>
            </a:r>
            <a:r>
              <a:rPr lang="en-GB" dirty="0" err="1"/>
              <a:t>formación</a:t>
            </a:r>
            <a:r>
              <a:rPr lang="en-GB" dirty="0"/>
              <a:t> tanto </a:t>
            </a:r>
            <a:r>
              <a:rPr lang="en-GB" dirty="0" err="1"/>
              <a:t>en</a:t>
            </a:r>
            <a:r>
              <a:rPr lang="en-GB" dirty="0"/>
              <a:t> lo personal </a:t>
            </a:r>
            <a:r>
              <a:rPr lang="en-GB" dirty="0" err="1"/>
              <a:t>como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lo professional.</a:t>
            </a:r>
          </a:p>
          <a:p>
            <a:pPr marL="0" indent="0">
              <a:buNone/>
            </a:pPr>
            <a:r>
              <a:rPr lang="en-GB" dirty="0" err="1"/>
              <a:t>Entender</a:t>
            </a:r>
            <a:r>
              <a:rPr lang="en-GB" dirty="0"/>
              <a:t> que la </a:t>
            </a:r>
            <a:r>
              <a:rPr lang="en-GB" dirty="0" err="1"/>
              <a:t>escuela</a:t>
            </a:r>
            <a:r>
              <a:rPr lang="en-GB" dirty="0"/>
              <a:t> la </a:t>
            </a:r>
            <a:r>
              <a:rPr lang="en-GB" dirty="0" err="1"/>
              <a:t>forman</a:t>
            </a:r>
            <a:r>
              <a:rPr lang="en-GB" dirty="0"/>
              <a:t>, es </a:t>
            </a:r>
            <a:r>
              <a:rPr lang="en-GB" dirty="0" err="1"/>
              <a:t>decir</a:t>
            </a:r>
            <a:r>
              <a:rPr lang="en-GB" dirty="0"/>
              <a:t>, la </a:t>
            </a:r>
            <a:r>
              <a:rPr lang="en-GB" dirty="0" err="1"/>
              <a:t>habitan</a:t>
            </a:r>
            <a:r>
              <a:rPr lang="en-GB" dirty="0"/>
              <a:t> </a:t>
            </a:r>
            <a:r>
              <a:rPr lang="en-GB" dirty="0" err="1"/>
              <a:t>todas</a:t>
            </a:r>
            <a:r>
              <a:rPr lang="en-GB" dirty="0"/>
              <a:t> las personas que se </a:t>
            </a:r>
            <a:r>
              <a:rPr lang="en-GB" dirty="0" err="1"/>
              <a:t>forman</a:t>
            </a:r>
            <a:r>
              <a:rPr lang="en-GB" dirty="0"/>
              <a:t> </a:t>
            </a:r>
            <a:r>
              <a:rPr lang="en-GB" dirty="0" err="1"/>
              <a:t>parte</a:t>
            </a:r>
            <a:r>
              <a:rPr lang="en-GB" dirty="0"/>
              <a:t> de </a:t>
            </a:r>
            <a:r>
              <a:rPr lang="en-GB" dirty="0" err="1"/>
              <a:t>esa</a:t>
            </a:r>
            <a:r>
              <a:rPr lang="en-GB" dirty="0"/>
              <a:t> </a:t>
            </a:r>
            <a:r>
              <a:rPr lang="en-GB" dirty="0" err="1"/>
              <a:t>comunidad</a:t>
            </a:r>
            <a:r>
              <a:rPr lang="en-GB" dirty="0"/>
              <a:t> escolar y </a:t>
            </a:r>
            <a:r>
              <a:rPr lang="en-GB" dirty="0" err="1"/>
              <a:t>este</a:t>
            </a:r>
            <a:r>
              <a:rPr lang="en-GB" dirty="0"/>
              <a:t> </a:t>
            </a:r>
            <a:r>
              <a:rPr lang="en-GB" dirty="0" err="1"/>
              <a:t>centro</a:t>
            </a:r>
            <a:r>
              <a:rPr lang="en-GB" dirty="0"/>
              <a:t> </a:t>
            </a:r>
            <a:r>
              <a:rPr lang="en-GB" dirty="0" err="1"/>
              <a:t>está</a:t>
            </a:r>
            <a:r>
              <a:rPr lang="en-GB" dirty="0"/>
              <a:t> </a:t>
            </a:r>
            <a:r>
              <a:rPr lang="en-GB" dirty="0" err="1"/>
              <a:t>enormemente</a:t>
            </a:r>
            <a:r>
              <a:rPr lang="en-GB" dirty="0"/>
              <a:t> </a:t>
            </a:r>
            <a:r>
              <a:rPr lang="en-GB" dirty="0" err="1"/>
              <a:t>involucrado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este</a:t>
            </a:r>
            <a:r>
              <a:rPr lang="en-GB" dirty="0"/>
              <a:t> </a:t>
            </a:r>
            <a:r>
              <a:rPr lang="en-GB" dirty="0" err="1"/>
              <a:t>empeño</a:t>
            </a:r>
            <a:r>
              <a:rPr lang="en-GB" dirty="0"/>
              <a:t> de </a:t>
            </a:r>
            <a:r>
              <a:rPr lang="en-GB" dirty="0" err="1"/>
              <a:t>construcción</a:t>
            </a:r>
            <a:r>
              <a:rPr lang="en-GB" dirty="0"/>
              <a:t> social.</a:t>
            </a:r>
          </a:p>
          <a:p>
            <a:pPr marL="0" indent="0">
              <a:buNone/>
            </a:pPr>
            <a:r>
              <a:rPr lang="en-GB" dirty="0" err="1"/>
              <a:t>Resulta</a:t>
            </a:r>
            <a:r>
              <a:rPr lang="en-GB" dirty="0"/>
              <a:t> </a:t>
            </a:r>
            <a:r>
              <a:rPr lang="en-GB" dirty="0" err="1"/>
              <a:t>una</a:t>
            </a:r>
            <a:r>
              <a:rPr lang="en-GB" dirty="0"/>
              <a:t> </a:t>
            </a:r>
            <a:r>
              <a:rPr lang="en-GB" dirty="0" err="1"/>
              <a:t>maravilla</a:t>
            </a:r>
            <a:r>
              <a:rPr lang="en-GB" dirty="0"/>
              <a:t> </a:t>
            </a:r>
            <a:r>
              <a:rPr lang="en-GB" dirty="0" err="1"/>
              <a:t>ver</a:t>
            </a:r>
            <a:r>
              <a:rPr lang="en-GB" dirty="0"/>
              <a:t> </a:t>
            </a:r>
            <a:r>
              <a:rPr lang="en-GB" dirty="0" err="1"/>
              <a:t>como</a:t>
            </a:r>
            <a:r>
              <a:rPr lang="en-GB" dirty="0"/>
              <a:t> se </a:t>
            </a:r>
            <a:r>
              <a:rPr lang="en-GB" dirty="0" err="1"/>
              <a:t>ríen</a:t>
            </a:r>
            <a:r>
              <a:rPr lang="en-GB" dirty="0"/>
              <a:t> </a:t>
            </a:r>
            <a:r>
              <a:rPr lang="en-GB" dirty="0" err="1"/>
              <a:t>juntos</a:t>
            </a:r>
            <a:r>
              <a:rPr lang="en-GB" dirty="0"/>
              <a:t>, se </a:t>
            </a:r>
            <a:r>
              <a:rPr lang="en-GB" dirty="0" err="1"/>
              <a:t>apasionan</a:t>
            </a:r>
            <a:r>
              <a:rPr lang="en-GB" dirty="0"/>
              <a:t> </a:t>
            </a:r>
            <a:r>
              <a:rPr lang="en-GB" dirty="0" err="1"/>
              <a:t>juntos</a:t>
            </a:r>
            <a:r>
              <a:rPr lang="en-GB" dirty="0"/>
              <a:t>, se </a:t>
            </a:r>
            <a:r>
              <a:rPr lang="en-GB" dirty="0" err="1"/>
              <a:t>implican</a:t>
            </a:r>
            <a:r>
              <a:rPr lang="en-GB" dirty="0"/>
              <a:t> </a:t>
            </a:r>
            <a:r>
              <a:rPr lang="en-GB" dirty="0" err="1"/>
              <a:t>juntos</a:t>
            </a:r>
            <a:r>
              <a:rPr lang="en-GB" dirty="0"/>
              <a:t> y </a:t>
            </a:r>
            <a:r>
              <a:rPr lang="en-GB" dirty="0" err="1"/>
              <a:t>hablan</a:t>
            </a:r>
            <a:r>
              <a:rPr lang="en-GB" dirty="0"/>
              <a:t>, </a:t>
            </a:r>
            <a:r>
              <a:rPr lang="en-GB" dirty="0" err="1"/>
              <a:t>hablan</a:t>
            </a:r>
            <a:r>
              <a:rPr lang="en-GB" dirty="0"/>
              <a:t> y </a:t>
            </a:r>
            <a:r>
              <a:rPr lang="en-GB" dirty="0" err="1"/>
              <a:t>hablan</a:t>
            </a:r>
            <a:r>
              <a:rPr lang="en-GB" dirty="0"/>
              <a:t> para </a:t>
            </a:r>
            <a:r>
              <a:rPr lang="en-GB" dirty="0" err="1"/>
              <a:t>encaminar</a:t>
            </a:r>
            <a:r>
              <a:rPr lang="en-GB" dirty="0"/>
              <a:t> </a:t>
            </a:r>
            <a:r>
              <a:rPr lang="en-GB" dirty="0" err="1"/>
              <a:t>acciones</a:t>
            </a:r>
            <a:r>
              <a:rPr lang="en-GB" dirty="0"/>
              <a:t> de </a:t>
            </a:r>
            <a:r>
              <a:rPr lang="en-GB" dirty="0" err="1"/>
              <a:t>mejora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Este </a:t>
            </a:r>
            <a:r>
              <a:rPr lang="en-GB" dirty="0" err="1"/>
              <a:t>centro</a:t>
            </a:r>
            <a:r>
              <a:rPr lang="en-GB" dirty="0"/>
              <a:t> es un claro </a:t>
            </a:r>
            <a:r>
              <a:rPr lang="en-GB" dirty="0" err="1"/>
              <a:t>ejemplo</a:t>
            </a:r>
            <a:r>
              <a:rPr lang="en-GB" dirty="0"/>
              <a:t> de lo que </a:t>
            </a:r>
            <a:r>
              <a:rPr lang="en-GB" dirty="0" err="1"/>
              <a:t>una</a:t>
            </a:r>
            <a:r>
              <a:rPr lang="en-GB" dirty="0"/>
              <a:t> ESCUELA,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mayúsculas</a:t>
            </a:r>
            <a:r>
              <a:rPr lang="en-GB" dirty="0"/>
              <a:t> ha de </a:t>
            </a:r>
            <a:r>
              <a:rPr lang="en-GB" dirty="0" err="1"/>
              <a:t>representar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/>
              <a:t>ENHORABUENA EQUIPO!!!!!!!!!!!!!!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625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7FC31-C298-F4B1-FDCC-4ECC86BF0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7690" y="839018"/>
            <a:ext cx="8610600" cy="1293028"/>
          </a:xfrm>
        </p:spPr>
        <p:txBody>
          <a:bodyPr/>
          <a:lstStyle/>
          <a:p>
            <a:r>
              <a:rPr lang="en-GB" dirty="0"/>
              <a:t>EQUIPO </a:t>
            </a:r>
            <a:r>
              <a:rPr lang="en-GB" dirty="0" err="1"/>
              <a:t>pedagógico</a:t>
            </a:r>
            <a:endParaRPr lang="en-GB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B037D4-E2DA-1E7C-BC2A-3CD07FA88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1539" y="2810382"/>
            <a:ext cx="10820400" cy="2871962"/>
          </a:xfrm>
        </p:spPr>
        <p:txBody>
          <a:bodyPr/>
          <a:lstStyle/>
          <a:p>
            <a:r>
              <a:rPr lang="en-GB" dirty="0" err="1"/>
              <a:t>Situación</a:t>
            </a:r>
            <a:r>
              <a:rPr lang="en-GB" dirty="0"/>
              <a:t> actual del </a:t>
            </a:r>
            <a:r>
              <a:rPr lang="en-GB" dirty="0" err="1"/>
              <a:t>equipo</a:t>
            </a:r>
            <a:r>
              <a:rPr lang="en-GB" dirty="0"/>
              <a:t> </a:t>
            </a:r>
            <a:r>
              <a:rPr lang="en-GB" dirty="0" err="1"/>
              <a:t>pedagogíco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- </a:t>
            </a:r>
            <a:r>
              <a:rPr lang="en-GB" dirty="0" err="1"/>
              <a:t>Cuidado</a:t>
            </a:r>
            <a:r>
              <a:rPr lang="en-GB" dirty="0"/>
              <a:t> </a:t>
            </a:r>
            <a:r>
              <a:rPr lang="en-GB" dirty="0" err="1"/>
              <a:t>emocional</a:t>
            </a:r>
            <a:r>
              <a:rPr lang="en-GB" dirty="0"/>
              <a:t> y professional</a:t>
            </a:r>
          </a:p>
          <a:p>
            <a:pPr marL="0" indent="0">
              <a:buNone/>
            </a:pPr>
            <a:r>
              <a:rPr lang="en-GB" dirty="0"/>
              <a:t>	- </a:t>
            </a:r>
            <a:r>
              <a:rPr lang="en-GB" dirty="0" err="1"/>
              <a:t>Construcción</a:t>
            </a:r>
            <a:r>
              <a:rPr lang="en-GB" dirty="0"/>
              <a:t> del </a:t>
            </a:r>
            <a:r>
              <a:rPr lang="en-GB" dirty="0" err="1"/>
              <a:t>cuidado</a:t>
            </a:r>
            <a:endParaRPr lang="en-GB" dirty="0"/>
          </a:p>
          <a:p>
            <a:r>
              <a:rPr lang="en-GB" dirty="0" err="1"/>
              <a:t>Previsión</a:t>
            </a:r>
            <a:r>
              <a:rPr lang="en-GB" dirty="0"/>
              <a:t> de </a:t>
            </a:r>
            <a:r>
              <a:rPr lang="en-GB" dirty="0" err="1"/>
              <a:t>cambio</a:t>
            </a:r>
            <a:r>
              <a:rPr lang="en-GB" dirty="0"/>
              <a:t> del </a:t>
            </a:r>
            <a:r>
              <a:rPr lang="en-GB" dirty="0" err="1"/>
              <a:t>equipo</a:t>
            </a:r>
            <a:r>
              <a:rPr lang="en-GB" dirty="0"/>
              <a:t> de </a:t>
            </a:r>
            <a:r>
              <a:rPr lang="en-GB" dirty="0" err="1"/>
              <a:t>cara</a:t>
            </a:r>
            <a:r>
              <a:rPr lang="en-GB" dirty="0"/>
              <a:t> al </a:t>
            </a:r>
            <a:r>
              <a:rPr lang="en-GB" dirty="0" err="1"/>
              <a:t>próximo</a:t>
            </a:r>
            <a:r>
              <a:rPr lang="en-GB" dirty="0"/>
              <a:t> curso24-25</a:t>
            </a:r>
          </a:p>
          <a:p>
            <a:pPr marL="0" indent="0">
              <a:buNone/>
            </a:pPr>
            <a:r>
              <a:rPr lang="en-GB" dirty="0"/>
              <a:t>	 (</a:t>
            </a:r>
            <a:r>
              <a:rPr lang="en-GB" dirty="0" err="1"/>
              <a:t>Concurso</a:t>
            </a:r>
            <a:r>
              <a:rPr lang="en-GB" dirty="0"/>
              <a:t> de </a:t>
            </a:r>
            <a:r>
              <a:rPr lang="en-GB" dirty="0" err="1"/>
              <a:t>Traslados</a:t>
            </a:r>
            <a:r>
              <a:rPr lang="en-GB" dirty="0"/>
              <a:t>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52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9D782E-3E8B-D5A9-267A-0B5462A13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0996" y="736382"/>
            <a:ext cx="8610600" cy="1293028"/>
          </a:xfrm>
        </p:spPr>
        <p:txBody>
          <a:bodyPr/>
          <a:lstStyle/>
          <a:p>
            <a:r>
              <a:rPr lang="en-GB" dirty="0" err="1"/>
              <a:t>Espacios</a:t>
            </a:r>
            <a:r>
              <a:rPr lang="en-GB" dirty="0"/>
              <a:t> </a:t>
            </a:r>
            <a:r>
              <a:rPr lang="en-GB" dirty="0" err="1"/>
              <a:t>exteriores</a:t>
            </a:r>
            <a:endParaRPr lang="en-GB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8047DE-42F4-5EE6-1F22-FD700CDA0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106" y="2315858"/>
            <a:ext cx="10820400" cy="4024125"/>
          </a:xfrm>
        </p:spPr>
        <p:txBody>
          <a:bodyPr/>
          <a:lstStyle/>
          <a:p>
            <a:r>
              <a:rPr lang="en-GB" dirty="0" err="1"/>
              <a:t>Situación</a:t>
            </a:r>
            <a:r>
              <a:rPr lang="en-GB" dirty="0"/>
              <a:t> de </a:t>
            </a:r>
            <a:r>
              <a:rPr lang="en-GB" dirty="0" err="1"/>
              <a:t>los</a:t>
            </a:r>
            <a:r>
              <a:rPr lang="en-GB" dirty="0"/>
              <a:t> </a:t>
            </a:r>
            <a:r>
              <a:rPr lang="en-GB" dirty="0" err="1"/>
              <a:t>espacios</a:t>
            </a:r>
            <a:r>
              <a:rPr lang="en-GB" dirty="0"/>
              <a:t> </a:t>
            </a:r>
            <a:r>
              <a:rPr lang="en-GB" dirty="0" err="1"/>
              <a:t>ya</a:t>
            </a:r>
            <a:r>
              <a:rPr lang="en-GB" dirty="0"/>
              <a:t> </a:t>
            </a:r>
            <a:r>
              <a:rPr lang="en-GB" dirty="0" err="1"/>
              <a:t>implantados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- </a:t>
            </a:r>
            <a:r>
              <a:rPr lang="en-GB" dirty="0" err="1"/>
              <a:t>Mantenimiento</a:t>
            </a:r>
            <a:r>
              <a:rPr lang="en-GB" dirty="0"/>
              <a:t> y </a:t>
            </a:r>
            <a:r>
              <a:rPr lang="en-GB" dirty="0" err="1"/>
              <a:t>reparaciones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	</a:t>
            </a:r>
            <a:r>
              <a:rPr lang="en-GB" dirty="0" err="1"/>
              <a:t>Visión</a:t>
            </a:r>
            <a:r>
              <a:rPr lang="en-GB" dirty="0"/>
              <a:t> con </a:t>
            </a:r>
            <a:r>
              <a:rPr lang="en-GB" dirty="0" err="1"/>
              <a:t>proyección</a:t>
            </a:r>
            <a:r>
              <a:rPr lang="en-GB" dirty="0"/>
              <a:t> de </a:t>
            </a:r>
            <a:r>
              <a:rPr lang="en-GB" dirty="0" err="1"/>
              <a:t>futuro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- </a:t>
            </a:r>
            <a:r>
              <a:rPr lang="en-GB" dirty="0" err="1"/>
              <a:t>Evolución</a:t>
            </a:r>
            <a:r>
              <a:rPr lang="en-GB" dirty="0"/>
              <a:t> y </a:t>
            </a:r>
            <a:r>
              <a:rPr lang="en-GB" dirty="0" err="1"/>
              <a:t>trabajo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comisiones</a:t>
            </a:r>
            <a:r>
              <a:rPr lang="en-GB" dirty="0"/>
              <a:t> de </a:t>
            </a:r>
            <a:r>
              <a:rPr lang="en-GB" dirty="0" err="1"/>
              <a:t>trabajo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	</a:t>
            </a:r>
            <a:r>
              <a:rPr lang="en-GB" dirty="0" err="1"/>
              <a:t>Experiencia</a:t>
            </a:r>
            <a:r>
              <a:rPr lang="en-GB" dirty="0"/>
              <a:t> </a:t>
            </a:r>
            <a:r>
              <a:rPr lang="en-GB" dirty="0" err="1"/>
              <a:t>acumulada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sz="3200" dirty="0"/>
              <a:t>- ¿CÓMO HA MEJORADO LA VIDA ESCOLAR?</a:t>
            </a:r>
          </a:p>
          <a:p>
            <a:pPr marL="0" indent="0">
              <a:buNone/>
            </a:pPr>
            <a:r>
              <a:rPr lang="en-GB" dirty="0"/>
              <a:t>	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4166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89644F-2AAB-D325-A026-2CB64B051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7649" y="764373"/>
            <a:ext cx="8610600" cy="1293028"/>
          </a:xfrm>
        </p:spPr>
        <p:txBody>
          <a:bodyPr/>
          <a:lstStyle/>
          <a:p>
            <a:r>
              <a:rPr lang="en-GB" dirty="0" err="1"/>
              <a:t>Estrategias</a:t>
            </a:r>
            <a:r>
              <a:rPr lang="en-GB" dirty="0"/>
              <a:t> y </a:t>
            </a:r>
            <a:r>
              <a:rPr lang="en-GB" dirty="0" err="1"/>
              <a:t>alianzas</a:t>
            </a:r>
            <a:endParaRPr lang="en-GB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55D07A-21B0-3F4D-D49E-32539EE40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405" y="2399834"/>
            <a:ext cx="10820400" cy="4024125"/>
          </a:xfrm>
        </p:spPr>
        <p:txBody>
          <a:bodyPr/>
          <a:lstStyle/>
          <a:p>
            <a:r>
              <a:rPr lang="en-GB" dirty="0" err="1"/>
              <a:t>Búsqueda</a:t>
            </a:r>
            <a:r>
              <a:rPr lang="en-GB" dirty="0"/>
              <a:t> de </a:t>
            </a:r>
            <a:r>
              <a:rPr lang="en-GB" dirty="0" err="1"/>
              <a:t>ayuda</a:t>
            </a:r>
            <a:r>
              <a:rPr lang="en-GB" dirty="0"/>
              <a:t> y </a:t>
            </a:r>
            <a:r>
              <a:rPr lang="en-GB" dirty="0" err="1"/>
              <a:t>soporte</a:t>
            </a:r>
            <a:r>
              <a:rPr lang="en-GB" dirty="0"/>
              <a:t> del </a:t>
            </a:r>
            <a:r>
              <a:rPr lang="en-GB" dirty="0" err="1"/>
              <a:t>entorno</a:t>
            </a:r>
            <a:r>
              <a:rPr lang="en-GB" dirty="0"/>
              <a:t> escolar </a:t>
            </a:r>
          </a:p>
          <a:p>
            <a:pPr marL="914400" lvl="2" indent="0">
              <a:buNone/>
            </a:pPr>
            <a:r>
              <a:rPr lang="en-GB" dirty="0"/>
              <a:t>	</a:t>
            </a:r>
            <a:r>
              <a:rPr lang="en-GB" sz="2200" dirty="0" err="1"/>
              <a:t>Soporte</a:t>
            </a:r>
            <a:r>
              <a:rPr lang="en-GB" sz="2200" dirty="0"/>
              <a:t> del </a:t>
            </a:r>
            <a:r>
              <a:rPr lang="en-GB" sz="2200" dirty="0" err="1"/>
              <a:t>contexto</a:t>
            </a:r>
            <a:r>
              <a:rPr lang="en-GB" sz="2200" dirty="0"/>
              <a:t> del </a:t>
            </a:r>
            <a:r>
              <a:rPr lang="en-GB" sz="2200" dirty="0" err="1"/>
              <a:t>centro</a:t>
            </a:r>
            <a:endParaRPr lang="en-GB" sz="2200" dirty="0"/>
          </a:p>
          <a:p>
            <a:r>
              <a:rPr lang="en-GB" dirty="0" err="1"/>
              <a:t>Alianza</a:t>
            </a:r>
            <a:r>
              <a:rPr lang="en-GB" dirty="0"/>
              <a:t> con “</a:t>
            </a:r>
            <a:r>
              <a:rPr lang="en-GB" dirty="0" err="1"/>
              <a:t>Formación</a:t>
            </a:r>
            <a:r>
              <a:rPr lang="en-GB" dirty="0"/>
              <a:t> </a:t>
            </a:r>
            <a:r>
              <a:rPr lang="en-GB" dirty="0" err="1"/>
              <a:t>Profesional</a:t>
            </a:r>
            <a:r>
              <a:rPr lang="en-GB" dirty="0"/>
              <a:t>”</a:t>
            </a:r>
          </a:p>
          <a:p>
            <a:pPr marL="0" indent="0">
              <a:buNone/>
            </a:pPr>
            <a:r>
              <a:rPr lang="en-GB" dirty="0"/>
              <a:t>		Mesa de Pin </a:t>
            </a:r>
            <a:r>
              <a:rPr lang="en-GB" dirty="0" err="1"/>
              <a:t>Pon</a:t>
            </a:r>
            <a:r>
              <a:rPr lang="en-GB" dirty="0"/>
              <a:t> y </a:t>
            </a:r>
            <a:r>
              <a:rPr lang="en-GB" dirty="0" err="1"/>
              <a:t>ayuda</a:t>
            </a:r>
            <a:r>
              <a:rPr lang="en-GB" dirty="0"/>
              <a:t> y </a:t>
            </a:r>
            <a:r>
              <a:rPr lang="en-GB" dirty="0" err="1"/>
              <a:t>soporte</a:t>
            </a:r>
            <a:r>
              <a:rPr lang="en-GB" dirty="0"/>
              <a:t> para </a:t>
            </a:r>
            <a:r>
              <a:rPr lang="en-GB" dirty="0" err="1"/>
              <a:t>futuras</a:t>
            </a:r>
            <a:r>
              <a:rPr lang="en-GB" dirty="0"/>
              <a:t> </a:t>
            </a:r>
            <a:r>
              <a:rPr lang="en-GB" dirty="0" err="1"/>
              <a:t>intervenciones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	Bases para </a:t>
            </a:r>
            <a:r>
              <a:rPr lang="en-GB" dirty="0" err="1"/>
              <a:t>disposición</a:t>
            </a:r>
            <a:r>
              <a:rPr lang="en-GB" dirty="0"/>
              <a:t> floral </a:t>
            </a:r>
            <a:r>
              <a:rPr lang="en-GB" dirty="0" err="1"/>
              <a:t>en</a:t>
            </a:r>
            <a:r>
              <a:rPr lang="en-GB" dirty="0"/>
              <a:t> las </a:t>
            </a:r>
            <a:r>
              <a:rPr lang="en-GB" dirty="0" err="1"/>
              <a:t>ventanas</a:t>
            </a:r>
            <a:endParaRPr lang="en-GB" dirty="0"/>
          </a:p>
          <a:p>
            <a:r>
              <a:rPr lang="en-GB" dirty="0" err="1"/>
              <a:t>Soporte</a:t>
            </a:r>
            <a:r>
              <a:rPr lang="en-GB" dirty="0"/>
              <a:t> del </a:t>
            </a:r>
            <a:r>
              <a:rPr lang="en-GB" dirty="0" err="1"/>
              <a:t>Ayuntamiento</a:t>
            </a:r>
            <a:r>
              <a:rPr lang="en-GB" dirty="0"/>
              <a:t> y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almacén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2568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8DD999-4B28-6292-2302-F0A44D884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Áreas</a:t>
            </a:r>
            <a:r>
              <a:rPr lang="en-GB" dirty="0"/>
              <a:t> </a:t>
            </a:r>
            <a:r>
              <a:rPr lang="en-GB" dirty="0" err="1"/>
              <a:t>implantadas</a:t>
            </a:r>
            <a:endParaRPr lang="en-GB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94D1DD-5111-FA88-2184-4F64C5921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0323" y="2465147"/>
            <a:ext cx="10820400" cy="4024125"/>
          </a:xfrm>
        </p:spPr>
        <p:txBody>
          <a:bodyPr/>
          <a:lstStyle/>
          <a:p>
            <a:r>
              <a:rPr lang="en-GB" dirty="0"/>
              <a:t>Tipi y zona de reunion con </a:t>
            </a:r>
            <a:r>
              <a:rPr lang="en-GB" dirty="0" err="1"/>
              <a:t>tocones</a:t>
            </a:r>
            <a:r>
              <a:rPr lang="en-GB" dirty="0"/>
              <a:t> de </a:t>
            </a:r>
            <a:r>
              <a:rPr lang="en-GB" dirty="0" err="1"/>
              <a:t>madera</a:t>
            </a:r>
            <a:endParaRPr lang="en-GB" dirty="0"/>
          </a:p>
          <a:p>
            <a:r>
              <a:rPr lang="en-GB" dirty="0"/>
              <a:t>Zona de sombra </a:t>
            </a:r>
            <a:r>
              <a:rPr lang="en-GB" dirty="0" err="1"/>
              <a:t>en</a:t>
            </a:r>
            <a:r>
              <a:rPr lang="en-GB" dirty="0"/>
              <a:t> la zona </a:t>
            </a:r>
            <a:r>
              <a:rPr lang="en-GB" dirty="0" err="1"/>
              <a:t>alta</a:t>
            </a:r>
            <a:r>
              <a:rPr lang="en-GB" dirty="0"/>
              <a:t> </a:t>
            </a:r>
            <a:r>
              <a:rPr lang="en-GB" dirty="0" err="1"/>
              <a:t>verde</a:t>
            </a:r>
            <a:r>
              <a:rPr lang="en-GB" dirty="0"/>
              <a:t> del patio principal</a:t>
            </a:r>
          </a:p>
          <a:p>
            <a:r>
              <a:rPr lang="en-GB" dirty="0"/>
              <a:t>Pared musical</a:t>
            </a:r>
          </a:p>
          <a:p>
            <a:r>
              <a:rPr lang="en-GB" dirty="0" err="1"/>
              <a:t>Rocodromo</a:t>
            </a:r>
            <a:endParaRPr lang="en-GB" dirty="0"/>
          </a:p>
          <a:p>
            <a:r>
              <a:rPr lang="en-GB" dirty="0" err="1"/>
              <a:t>Jardines</a:t>
            </a:r>
            <a:r>
              <a:rPr lang="en-GB" dirty="0"/>
              <a:t> </a:t>
            </a:r>
            <a:r>
              <a:rPr lang="en-GB" dirty="0" err="1"/>
              <a:t>verticales</a:t>
            </a:r>
            <a:r>
              <a:rPr lang="en-GB" dirty="0"/>
              <a:t> y zonas </a:t>
            </a:r>
            <a:r>
              <a:rPr lang="en-GB" dirty="0" err="1"/>
              <a:t>verdes</a:t>
            </a:r>
            <a:endParaRPr lang="en-GB" dirty="0"/>
          </a:p>
          <a:p>
            <a:r>
              <a:rPr lang="en-GB" dirty="0" err="1"/>
              <a:t>Aparcabicicletas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051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0B8378-7680-AD16-FA29-AC200655B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Observatorio</a:t>
            </a:r>
            <a:r>
              <a:rPr lang="en-GB" dirty="0"/>
              <a:t> de </a:t>
            </a:r>
            <a:r>
              <a:rPr lang="en-GB" dirty="0" err="1"/>
              <a:t>aves</a:t>
            </a:r>
            <a:endParaRPr lang="en-GB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62A7E2-F4DD-3055-1B0B-1C766801D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4380" y="2511801"/>
            <a:ext cx="10820400" cy="4024125"/>
          </a:xfrm>
        </p:spPr>
        <p:txBody>
          <a:bodyPr/>
          <a:lstStyle/>
          <a:p>
            <a:r>
              <a:rPr lang="en-GB" dirty="0" err="1"/>
              <a:t>Rematar</a:t>
            </a:r>
            <a:r>
              <a:rPr lang="en-GB" dirty="0"/>
              <a:t> la </a:t>
            </a:r>
            <a:r>
              <a:rPr lang="en-GB" dirty="0" err="1"/>
              <a:t>estructura</a:t>
            </a:r>
            <a:r>
              <a:rPr lang="en-GB" dirty="0"/>
              <a:t> de las </a:t>
            </a:r>
            <a:r>
              <a:rPr lang="en-GB" dirty="0" err="1"/>
              <a:t>tarimas</a:t>
            </a:r>
            <a:r>
              <a:rPr lang="en-GB" dirty="0"/>
              <a:t> </a:t>
            </a:r>
            <a:r>
              <a:rPr lang="en-GB" dirty="0" err="1"/>
              <a:t>elevadas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/>
              <a:t>Pendiente</a:t>
            </a:r>
            <a:r>
              <a:rPr lang="en-GB" dirty="0"/>
              <a:t>: </a:t>
            </a:r>
            <a:r>
              <a:rPr lang="en-GB" dirty="0" err="1"/>
              <a:t>lijado</a:t>
            </a:r>
            <a:r>
              <a:rPr lang="en-GB" dirty="0"/>
              <a:t> y </a:t>
            </a:r>
            <a:r>
              <a:rPr lang="en-GB" dirty="0" err="1"/>
              <a:t>tratado</a:t>
            </a:r>
            <a:endParaRPr lang="en-GB" dirty="0"/>
          </a:p>
          <a:p>
            <a:r>
              <a:rPr lang="en-GB" dirty="0" err="1"/>
              <a:t>Aperturas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la </a:t>
            </a:r>
            <a:r>
              <a:rPr lang="en-GB" dirty="0" err="1"/>
              <a:t>reja</a:t>
            </a:r>
            <a:r>
              <a:rPr lang="en-GB" dirty="0"/>
              <a:t> del </a:t>
            </a:r>
            <a:r>
              <a:rPr lang="en-GB" dirty="0" err="1"/>
              <a:t>vayado</a:t>
            </a:r>
            <a:endParaRPr lang="en-GB" dirty="0"/>
          </a:p>
          <a:p>
            <a:r>
              <a:rPr lang="en-GB" dirty="0" err="1"/>
              <a:t>Colgar</a:t>
            </a:r>
            <a:r>
              <a:rPr lang="en-GB" dirty="0"/>
              <a:t> </a:t>
            </a:r>
            <a:r>
              <a:rPr lang="en-GB" dirty="0" err="1"/>
              <a:t>los</a:t>
            </a:r>
            <a:r>
              <a:rPr lang="en-GB" dirty="0"/>
              <a:t> </a:t>
            </a:r>
            <a:r>
              <a:rPr lang="en-GB" dirty="0" err="1"/>
              <a:t>diferéntes</a:t>
            </a:r>
            <a:r>
              <a:rPr lang="en-GB" dirty="0"/>
              <a:t> </a:t>
            </a:r>
            <a:r>
              <a:rPr lang="en-GB" dirty="0" err="1"/>
              <a:t>aparatos</a:t>
            </a:r>
            <a:r>
              <a:rPr lang="en-GB" dirty="0"/>
              <a:t> de </a:t>
            </a:r>
            <a:r>
              <a:rPr lang="en-GB" dirty="0" err="1"/>
              <a:t>observación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4239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4C15D6-AE79-D5F4-E589-B1948DC6D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Área</a:t>
            </a:r>
            <a:r>
              <a:rPr lang="en-GB" dirty="0"/>
              <a:t> </a:t>
            </a:r>
            <a:r>
              <a:rPr lang="en-GB" dirty="0" err="1"/>
              <a:t>trasera</a:t>
            </a:r>
            <a:r>
              <a:rPr lang="en-GB" dirty="0"/>
              <a:t> </a:t>
            </a:r>
            <a:r>
              <a:rPr lang="en-GB" dirty="0" err="1"/>
              <a:t>verde</a:t>
            </a:r>
            <a:endParaRPr lang="en-GB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C39AB-AD86-3126-0619-349520CA5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Peculiaridades</a:t>
            </a:r>
            <a:r>
              <a:rPr lang="en-GB" dirty="0"/>
              <a:t> de la zona</a:t>
            </a:r>
          </a:p>
          <a:p>
            <a:pPr marL="0" indent="0">
              <a:buNone/>
            </a:pPr>
            <a:r>
              <a:rPr lang="en-GB" dirty="0"/>
              <a:t>	Es </a:t>
            </a:r>
            <a:r>
              <a:rPr lang="en-GB" dirty="0" err="1"/>
              <a:t>una</a:t>
            </a:r>
            <a:r>
              <a:rPr lang="en-GB" dirty="0"/>
              <a:t> zona </a:t>
            </a:r>
            <a:r>
              <a:rPr lang="en-GB" dirty="0" err="1"/>
              <a:t>muy</a:t>
            </a:r>
            <a:r>
              <a:rPr lang="en-GB" dirty="0"/>
              <a:t> </a:t>
            </a:r>
            <a:r>
              <a:rPr lang="en-GB" dirty="0" err="1"/>
              <a:t>fría</a:t>
            </a:r>
            <a:r>
              <a:rPr lang="en-GB" dirty="0"/>
              <a:t> se ha </a:t>
            </a:r>
            <a:r>
              <a:rPr lang="en-GB" dirty="0" err="1"/>
              <a:t>utilizado</a:t>
            </a:r>
            <a:r>
              <a:rPr lang="en-GB" dirty="0"/>
              <a:t> </a:t>
            </a:r>
            <a:r>
              <a:rPr lang="en-GB" dirty="0" err="1"/>
              <a:t>el</a:t>
            </a:r>
            <a:r>
              <a:rPr lang="en-GB" dirty="0"/>
              <a:t> </a:t>
            </a:r>
            <a:r>
              <a:rPr lang="en-GB" dirty="0" err="1"/>
              <a:t>acceso</a:t>
            </a:r>
            <a:r>
              <a:rPr lang="en-GB" dirty="0"/>
              <a:t> para la </a:t>
            </a:r>
            <a:r>
              <a:rPr lang="en-GB" dirty="0" err="1"/>
              <a:t>colocación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	del </a:t>
            </a:r>
            <a:r>
              <a:rPr lang="en-GB" dirty="0" err="1"/>
              <a:t>aparcabicicletas</a:t>
            </a:r>
            <a:endParaRPr lang="en-GB" dirty="0"/>
          </a:p>
          <a:p>
            <a:r>
              <a:rPr lang="en-GB" dirty="0"/>
              <a:t>Tiene </a:t>
            </a:r>
            <a:r>
              <a:rPr lang="en-GB" dirty="0" err="1"/>
              <a:t>unas</a:t>
            </a:r>
            <a:r>
              <a:rPr lang="en-GB" dirty="0"/>
              <a:t> </a:t>
            </a:r>
            <a:r>
              <a:rPr lang="en-GB" dirty="0" err="1"/>
              <a:t>maravillosas</a:t>
            </a:r>
            <a:r>
              <a:rPr lang="en-GB" dirty="0"/>
              <a:t> vistas del pueblo y del </a:t>
            </a:r>
            <a:r>
              <a:rPr lang="en-GB" dirty="0" err="1"/>
              <a:t>entorno</a:t>
            </a:r>
            <a:r>
              <a:rPr lang="en-GB" dirty="0"/>
              <a:t> </a:t>
            </a:r>
            <a:r>
              <a:rPr lang="en-GB" dirty="0" err="1"/>
              <a:t>verde</a:t>
            </a:r>
            <a:endParaRPr lang="en-GB" dirty="0"/>
          </a:p>
          <a:p>
            <a:r>
              <a:rPr lang="en-GB" dirty="0" err="1"/>
              <a:t>Posibilidad</a:t>
            </a:r>
            <a:r>
              <a:rPr lang="en-GB" dirty="0"/>
              <a:t> de </a:t>
            </a:r>
            <a:r>
              <a:rPr lang="en-GB" dirty="0" err="1"/>
              <a:t>estructurar</a:t>
            </a:r>
            <a:r>
              <a:rPr lang="en-GB" dirty="0"/>
              <a:t> un </a:t>
            </a:r>
            <a:r>
              <a:rPr lang="en-GB" dirty="0" err="1"/>
              <a:t>invernadero</a:t>
            </a:r>
            <a:r>
              <a:rPr lang="en-GB" dirty="0"/>
              <a:t>, </a:t>
            </a:r>
            <a:r>
              <a:rPr lang="en-GB" dirty="0" err="1"/>
              <a:t>trabajo</a:t>
            </a:r>
            <a:r>
              <a:rPr lang="en-GB" dirty="0"/>
              <a:t> con </a:t>
            </a:r>
            <a:r>
              <a:rPr lang="en-GB" dirty="0" err="1"/>
              <a:t>plantas</a:t>
            </a:r>
            <a:r>
              <a:rPr lang="en-GB" dirty="0"/>
              <a:t>, </a:t>
            </a:r>
            <a:r>
              <a:rPr lang="en-GB" dirty="0" err="1"/>
              <a:t>tiene</a:t>
            </a:r>
            <a:r>
              <a:rPr lang="en-GB" dirty="0"/>
              <a:t> </a:t>
            </a:r>
            <a:r>
              <a:rPr lang="en-GB" dirty="0" err="1"/>
              <a:t>algunas</a:t>
            </a:r>
            <a:r>
              <a:rPr lang="en-GB" dirty="0"/>
              <a:t> </a:t>
            </a:r>
            <a:r>
              <a:rPr lang="en-GB" dirty="0" err="1"/>
              <a:t>conducciones</a:t>
            </a:r>
            <a:r>
              <a:rPr lang="en-GB" dirty="0"/>
              <a:t> de </a:t>
            </a:r>
            <a:r>
              <a:rPr lang="en-GB" dirty="0" err="1"/>
              <a:t>los</a:t>
            </a:r>
            <a:r>
              <a:rPr lang="en-GB" dirty="0"/>
              <a:t> </a:t>
            </a:r>
            <a:r>
              <a:rPr lang="en-GB" dirty="0" err="1"/>
              <a:t>canalones</a:t>
            </a:r>
            <a:r>
              <a:rPr lang="en-GB" dirty="0"/>
              <a:t> de </a:t>
            </a:r>
            <a:r>
              <a:rPr lang="en-GB" dirty="0" err="1"/>
              <a:t>desague</a:t>
            </a:r>
            <a:r>
              <a:rPr lang="en-GB" dirty="0"/>
              <a:t> del </a:t>
            </a:r>
            <a:r>
              <a:rPr lang="en-GB" dirty="0" err="1"/>
              <a:t>edificio</a:t>
            </a:r>
            <a:r>
              <a:rPr lang="en-GB" dirty="0"/>
              <a:t> que </a:t>
            </a:r>
            <a:r>
              <a:rPr lang="en-GB" dirty="0" err="1"/>
              <a:t>podría</a:t>
            </a:r>
            <a:r>
              <a:rPr lang="en-GB" dirty="0"/>
              <a:t> </a:t>
            </a:r>
            <a:r>
              <a:rPr lang="en-GB" dirty="0" err="1"/>
              <a:t>estudiarse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utilización</a:t>
            </a:r>
            <a:r>
              <a:rPr lang="en-GB" dirty="0"/>
              <a:t> para contra con </a:t>
            </a:r>
            <a:r>
              <a:rPr lang="en-GB" dirty="0" err="1"/>
              <a:t>reservas</a:t>
            </a:r>
            <a:r>
              <a:rPr lang="en-GB" dirty="0"/>
              <a:t> </a:t>
            </a:r>
            <a:r>
              <a:rPr lang="en-GB" dirty="0" err="1"/>
              <a:t>hídricas</a:t>
            </a:r>
            <a:r>
              <a:rPr lang="en-GB" dirty="0"/>
              <a:t> para </a:t>
            </a:r>
            <a:r>
              <a:rPr lang="en-GB" dirty="0" err="1"/>
              <a:t>regar</a:t>
            </a:r>
            <a:r>
              <a:rPr lang="en-GB" dirty="0"/>
              <a:t>.</a:t>
            </a:r>
          </a:p>
          <a:p>
            <a:r>
              <a:rPr lang="en-GB" dirty="0" err="1"/>
              <a:t>Queda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studio de </a:t>
            </a:r>
            <a:r>
              <a:rPr lang="en-GB" dirty="0" err="1"/>
              <a:t>cara</a:t>
            </a:r>
            <a:r>
              <a:rPr lang="en-GB" dirty="0"/>
              <a:t> al </a:t>
            </a:r>
            <a:r>
              <a:rPr lang="en-GB" dirty="0" err="1"/>
              <a:t>próximo</a:t>
            </a:r>
            <a:r>
              <a:rPr lang="en-GB" dirty="0"/>
              <a:t> </a:t>
            </a:r>
            <a:r>
              <a:rPr lang="en-GB" dirty="0" err="1"/>
              <a:t>curso</a:t>
            </a:r>
            <a:r>
              <a:rPr lang="en-GB" dirty="0"/>
              <a:t>.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/>
              <a:t>Estudiar</a:t>
            </a:r>
            <a:r>
              <a:rPr lang="en-GB" dirty="0"/>
              <a:t> </a:t>
            </a:r>
            <a:r>
              <a:rPr lang="en-GB" dirty="0" err="1"/>
              <a:t>viabilidad</a:t>
            </a:r>
            <a:r>
              <a:rPr lang="en-GB" dirty="0"/>
              <a:t> y </a:t>
            </a:r>
            <a:r>
              <a:rPr lang="en-GB" dirty="0" err="1"/>
              <a:t>posibilidades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35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639E01-B4B4-1197-DA0C-091E41AAF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Caminos </a:t>
            </a:r>
            <a:r>
              <a:rPr lang="en-GB" dirty="0" err="1"/>
              <a:t>escolares</a:t>
            </a:r>
            <a:endParaRPr lang="en-GB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7918C9-3B48-F647-29CC-5ACD11741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Desarrollo de </a:t>
            </a:r>
            <a:r>
              <a:rPr lang="en-GB" dirty="0" err="1"/>
              <a:t>los</a:t>
            </a:r>
            <a:r>
              <a:rPr lang="en-GB" dirty="0"/>
              <a:t> </a:t>
            </a:r>
            <a:r>
              <a:rPr lang="en-GB" dirty="0" err="1"/>
              <a:t>caminos</a:t>
            </a:r>
            <a:endParaRPr lang="en-GB" dirty="0"/>
          </a:p>
          <a:p>
            <a:r>
              <a:rPr lang="en-GB" dirty="0" err="1"/>
              <a:t>Estrategias</a:t>
            </a:r>
            <a:r>
              <a:rPr lang="en-GB" dirty="0"/>
              <a:t> de </a:t>
            </a:r>
            <a:r>
              <a:rPr lang="en-GB" dirty="0" err="1"/>
              <a:t>implantación</a:t>
            </a:r>
            <a:endParaRPr lang="en-GB" dirty="0"/>
          </a:p>
          <a:p>
            <a:r>
              <a:rPr lang="en-GB" dirty="0" err="1"/>
              <a:t>Implicación</a:t>
            </a:r>
            <a:r>
              <a:rPr lang="en-GB" dirty="0"/>
              <a:t> de las </a:t>
            </a:r>
            <a:r>
              <a:rPr lang="en-GB" dirty="0" err="1"/>
              <a:t>familias</a:t>
            </a:r>
            <a:endParaRPr lang="en-GB" dirty="0"/>
          </a:p>
          <a:p>
            <a:r>
              <a:rPr lang="en-GB" dirty="0"/>
              <a:t>Desarrollo y </a:t>
            </a:r>
            <a:r>
              <a:rPr lang="en-GB" dirty="0" err="1"/>
              <a:t>puesta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marcha</a:t>
            </a:r>
            <a:endParaRPr lang="en-GB" dirty="0"/>
          </a:p>
          <a:p>
            <a:r>
              <a:rPr lang="en-GB" dirty="0" err="1"/>
              <a:t>Implantación</a:t>
            </a:r>
            <a:r>
              <a:rPr lang="en-GB" dirty="0"/>
              <a:t> y </a:t>
            </a:r>
            <a:r>
              <a:rPr lang="en-GB" dirty="0" err="1"/>
              <a:t>marcado</a:t>
            </a:r>
            <a:endParaRPr lang="en-GB" dirty="0"/>
          </a:p>
          <a:p>
            <a:r>
              <a:rPr lang="en-GB" dirty="0" err="1"/>
              <a:t>Proyección</a:t>
            </a:r>
            <a:r>
              <a:rPr lang="en-GB" dirty="0"/>
              <a:t> de future</a:t>
            </a:r>
          </a:p>
          <a:p>
            <a:pPr marL="0" indent="0">
              <a:buNone/>
            </a:pPr>
            <a:r>
              <a:rPr lang="en-GB" dirty="0"/>
              <a:t>	- ¿</a:t>
            </a:r>
            <a:r>
              <a:rPr lang="en-GB" dirty="0" err="1"/>
              <a:t>Qué</a:t>
            </a:r>
            <a:r>
              <a:rPr lang="en-GB" dirty="0"/>
              <a:t> </a:t>
            </a:r>
            <a:r>
              <a:rPr lang="en-GB" dirty="0" err="1"/>
              <a:t>hemos</a:t>
            </a:r>
            <a:r>
              <a:rPr lang="en-GB" dirty="0"/>
              <a:t> visto tanto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los</a:t>
            </a:r>
            <a:r>
              <a:rPr lang="en-GB" dirty="0"/>
              <a:t> y las </a:t>
            </a:r>
            <a:r>
              <a:rPr lang="en-GB" dirty="0" err="1"/>
              <a:t>alumnas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estos</a:t>
            </a:r>
            <a:r>
              <a:rPr lang="en-GB" dirty="0"/>
              <a:t> días de </a:t>
            </a:r>
            <a:r>
              <a:rPr lang="en-GB" dirty="0" err="1"/>
              <a:t>uso</a:t>
            </a:r>
            <a:r>
              <a:rPr lang="en-GB" dirty="0"/>
              <a:t>?</a:t>
            </a:r>
          </a:p>
          <a:p>
            <a:pPr marL="0" indent="0">
              <a:buNone/>
            </a:pPr>
            <a:r>
              <a:rPr lang="en-GB" dirty="0"/>
              <a:t>	- ¿</a:t>
            </a:r>
            <a:r>
              <a:rPr lang="en-GB" dirty="0" err="1"/>
              <a:t>Qué</a:t>
            </a:r>
            <a:r>
              <a:rPr lang="en-GB" dirty="0"/>
              <a:t> se </a:t>
            </a:r>
            <a:r>
              <a:rPr lang="en-GB" dirty="0" err="1"/>
              <a:t>comenta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el</a:t>
            </a:r>
            <a:r>
              <a:rPr lang="en-GB" dirty="0"/>
              <a:t> pueblo?</a:t>
            </a:r>
          </a:p>
          <a:p>
            <a:pPr marL="0" indent="0">
              <a:buNone/>
            </a:pPr>
            <a:r>
              <a:rPr lang="en-GB" dirty="0"/>
              <a:t>	- </a:t>
            </a:r>
            <a:r>
              <a:rPr lang="en-GB" dirty="0" err="1"/>
              <a:t>Recabado</a:t>
            </a:r>
            <a:r>
              <a:rPr lang="en-GB" dirty="0"/>
              <a:t> de </a:t>
            </a:r>
            <a:r>
              <a:rPr lang="en-GB" dirty="0" err="1"/>
              <a:t>información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044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88566F-D0B7-ECB4-2AAF-A097CE97D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Proyección</a:t>
            </a:r>
            <a:r>
              <a:rPr lang="en-GB" dirty="0"/>
              <a:t> de </a:t>
            </a:r>
            <a:r>
              <a:rPr lang="en-GB" dirty="0" err="1"/>
              <a:t>futuro</a:t>
            </a:r>
            <a:endParaRPr lang="en-GB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35E4E9-CCE8-484D-A8EF-6C2119BA4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Implicación</a:t>
            </a:r>
            <a:r>
              <a:rPr lang="en-GB" dirty="0"/>
              <a:t> del </a:t>
            </a:r>
            <a:r>
              <a:rPr lang="en-GB" dirty="0" err="1"/>
              <a:t>equipo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el</a:t>
            </a:r>
            <a:r>
              <a:rPr lang="en-GB" dirty="0"/>
              <a:t> </a:t>
            </a:r>
            <a:r>
              <a:rPr lang="en-GB" dirty="0" err="1"/>
              <a:t>futuro</a:t>
            </a:r>
            <a:endParaRPr lang="en-GB" dirty="0"/>
          </a:p>
          <a:p>
            <a:r>
              <a:rPr lang="en-GB" dirty="0"/>
              <a:t>Ideas de </a:t>
            </a:r>
            <a:r>
              <a:rPr lang="en-GB" dirty="0" err="1"/>
              <a:t>futuro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- Lona de </a:t>
            </a:r>
            <a:r>
              <a:rPr lang="en-GB" dirty="0" err="1"/>
              <a:t>situación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- </a:t>
            </a:r>
            <a:r>
              <a:rPr lang="en-GB" dirty="0" err="1"/>
              <a:t>Posicionamiento</a:t>
            </a:r>
            <a:r>
              <a:rPr lang="en-GB" dirty="0"/>
              <a:t> del </a:t>
            </a:r>
            <a:r>
              <a:rPr lang="en-GB" dirty="0" err="1"/>
              <a:t>centro</a:t>
            </a:r>
            <a:r>
              <a:rPr lang="en-GB" dirty="0"/>
              <a:t> tanto </a:t>
            </a:r>
            <a:r>
              <a:rPr lang="en-GB" dirty="0" err="1"/>
              <a:t>en</a:t>
            </a:r>
            <a:r>
              <a:rPr lang="en-GB" dirty="0"/>
              <a:t> Guardo, comarca y provincial</a:t>
            </a:r>
          </a:p>
          <a:p>
            <a:pPr marL="0" indent="0">
              <a:buNone/>
            </a:pPr>
            <a:r>
              <a:rPr lang="en-GB" dirty="0"/>
              <a:t>	- </a:t>
            </a:r>
            <a:r>
              <a:rPr lang="en-GB" dirty="0" err="1"/>
              <a:t>Revitalizar</a:t>
            </a:r>
            <a:r>
              <a:rPr lang="en-GB" dirty="0"/>
              <a:t> </a:t>
            </a:r>
            <a:r>
              <a:rPr lang="en-GB" dirty="0" err="1"/>
              <a:t>el</a:t>
            </a:r>
            <a:r>
              <a:rPr lang="en-GB" dirty="0"/>
              <a:t> </a:t>
            </a:r>
            <a:r>
              <a:rPr lang="en-GB" dirty="0" err="1"/>
              <a:t>entorno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- </a:t>
            </a:r>
            <a:r>
              <a:rPr lang="en-GB" dirty="0" err="1"/>
              <a:t>Renaturalizar</a:t>
            </a:r>
            <a:r>
              <a:rPr lang="en-GB" dirty="0"/>
              <a:t> </a:t>
            </a:r>
            <a:r>
              <a:rPr lang="en-GB" dirty="0" err="1"/>
              <a:t>el</a:t>
            </a:r>
            <a:r>
              <a:rPr lang="en-GB" dirty="0"/>
              <a:t> patio</a:t>
            </a:r>
          </a:p>
          <a:p>
            <a:pPr marL="0" indent="0">
              <a:buNone/>
            </a:pPr>
            <a:r>
              <a:rPr lang="en-GB" dirty="0"/>
              <a:t>	- </a:t>
            </a:r>
            <a:r>
              <a:rPr lang="en-GB" dirty="0" err="1"/>
              <a:t>Ropa</a:t>
            </a:r>
            <a:r>
              <a:rPr lang="en-GB" dirty="0"/>
              <a:t> de </a:t>
            </a:r>
            <a:r>
              <a:rPr lang="en-GB" dirty="0" err="1"/>
              <a:t>agua</a:t>
            </a:r>
            <a:r>
              <a:rPr lang="en-GB" dirty="0"/>
              <a:t> / </a:t>
            </a:r>
            <a:r>
              <a:rPr lang="en-GB" dirty="0" err="1"/>
              <a:t>uso</a:t>
            </a:r>
            <a:r>
              <a:rPr lang="en-GB" dirty="0"/>
              <a:t> del exterior /botas de </a:t>
            </a:r>
            <a:r>
              <a:rPr lang="en-GB" dirty="0" err="1"/>
              <a:t>agua</a:t>
            </a:r>
            <a:r>
              <a:rPr lang="en-GB" dirty="0"/>
              <a:t> / </a:t>
            </a:r>
            <a:r>
              <a:rPr lang="en-GB" dirty="0" err="1"/>
              <a:t>segundo</a:t>
            </a:r>
            <a:r>
              <a:rPr lang="en-GB" dirty="0"/>
              <a:t> </a:t>
            </a:r>
            <a:r>
              <a:rPr lang="en-GB" dirty="0" err="1"/>
              <a:t>calzado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1445165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BD37A18A105CF4DA89FCDB3BCBB738D" ma:contentTypeVersion="5" ma:contentTypeDescription="Crear nuevo documento." ma:contentTypeScope="" ma:versionID="fadefd9dfaae92aa14277a3d5e5408e4">
  <xsd:schema xmlns:xsd="http://www.w3.org/2001/XMLSchema" xmlns:xs="http://www.w3.org/2001/XMLSchema" xmlns:p="http://schemas.microsoft.com/office/2006/metadata/properties" xmlns:ns3="16698c98-ac98-4dbf-8c88-0659bb4ef593" targetNamespace="http://schemas.microsoft.com/office/2006/metadata/properties" ma:root="true" ma:fieldsID="0a7614298f89f8d05d1562e7e870bd90" ns3:_="">
    <xsd:import namespace="16698c98-ac98-4dbf-8c88-0659bb4ef5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698c98-ac98-4dbf-8c88-0659bb4ef5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8B3778D-A001-435A-84BF-73FDC7A0CE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698c98-ac98-4dbf-8c88-0659bb4ef5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1D1B06-DE06-405B-A79F-74D368A8F4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C65381-AA82-40BA-AE2B-A1929D7879DC}">
  <ds:schemaRefs>
    <ds:schemaRef ds:uri="16698c98-ac98-4dbf-8c88-0659bb4ef593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TM04033937[[fn=Estela de condensación]]</Template>
  <TotalTime>36</TotalTime>
  <Words>504</Words>
  <Application>Microsoft Office PowerPoint</Application>
  <PresentationFormat>Panorámica</PresentationFormat>
  <Paragraphs>70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Estela de condensación</vt:lpstr>
      <vt:lpstr>Ceip el otero </vt:lpstr>
      <vt:lpstr>EQUIPO pedagógico</vt:lpstr>
      <vt:lpstr>Espacios exteriores</vt:lpstr>
      <vt:lpstr>Estrategias y alianzas</vt:lpstr>
      <vt:lpstr>Áreas implantadas</vt:lpstr>
      <vt:lpstr>Observatorio de aves</vt:lpstr>
      <vt:lpstr>Área trasera verde</vt:lpstr>
      <vt:lpstr>Caminos escolares</vt:lpstr>
      <vt:lpstr>Proyección de futuro</vt:lpstr>
      <vt:lpstr>Enhorabuena y felicitación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IVÁN LEÓN BLANCO</dc:creator>
  <cp:lastModifiedBy>IVÁN LEÓN BLANCO</cp:lastModifiedBy>
  <cp:revision>2</cp:revision>
  <dcterms:created xsi:type="dcterms:W3CDTF">2024-06-26T20:49:20Z</dcterms:created>
  <dcterms:modified xsi:type="dcterms:W3CDTF">2024-06-26T21:25:39Z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0x010100DBD37A18A105CF4DA89FCDB3BCBB738D</vt:lpwstr>
  </property>
</Properties>
</file>