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62" r:id="rId2"/>
    <p:sldId id="321" r:id="rId3"/>
    <p:sldId id="331" r:id="rId4"/>
    <p:sldId id="347" r:id="rId5"/>
    <p:sldId id="348" r:id="rId6"/>
    <p:sldId id="338" r:id="rId7"/>
    <p:sldId id="344" r:id="rId8"/>
    <p:sldId id="339" r:id="rId9"/>
    <p:sldId id="345" r:id="rId10"/>
    <p:sldId id="349" r:id="rId11"/>
    <p:sldId id="357" r:id="rId12"/>
    <p:sldId id="360" r:id="rId13"/>
    <p:sldId id="361" r:id="rId14"/>
    <p:sldId id="322" r:id="rId15"/>
    <p:sldId id="323" r:id="rId16"/>
    <p:sldId id="332" r:id="rId17"/>
    <p:sldId id="334" r:id="rId18"/>
    <p:sldId id="333" r:id="rId19"/>
    <p:sldId id="335" r:id="rId20"/>
    <p:sldId id="324" r:id="rId21"/>
    <p:sldId id="336" r:id="rId2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p:restoredTop sz="94684"/>
  </p:normalViewPr>
  <p:slideViewPr>
    <p:cSldViewPr snapToGrid="0" snapToObjects="1">
      <p:cViewPr varScale="1">
        <p:scale>
          <a:sx n="189" d="100"/>
          <a:sy n="189" d="100"/>
        </p:scale>
        <p:origin x="168"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538CEE-20D2-1D42-8FF0-CCB2D6365263}" type="doc">
      <dgm:prSet loTypeId="urn:microsoft.com/office/officeart/2005/8/layout/venn1" loCatId="relationship" qsTypeId="urn:microsoft.com/office/officeart/2005/8/quickstyle/3D1" qsCatId="3D" csTypeId="urn:microsoft.com/office/officeart/2005/8/colors/colorful1" csCatId="colorful" phldr="1"/>
      <dgm:spPr/>
      <dgm:t>
        <a:bodyPr/>
        <a:lstStyle/>
        <a:p>
          <a:endParaRPr lang="es-ES_tradnl"/>
        </a:p>
      </dgm:t>
    </dgm:pt>
    <dgm:pt modelId="{28ED0651-6A25-1140-9990-77CFDE0FA7CF}">
      <dgm:prSet custT="1"/>
      <dgm:spPr/>
      <dgm:t>
        <a:bodyPr/>
        <a:lstStyle/>
        <a:p>
          <a:pPr rtl="0"/>
          <a:r>
            <a:rPr lang="es-ES_tradnl" sz="2000" dirty="0"/>
            <a:t>Para </a:t>
          </a:r>
          <a:r>
            <a:rPr lang="es-ES_tradnl" sz="2000" b="1" dirty="0"/>
            <a:t>adaptarnos al medio</a:t>
          </a:r>
          <a:r>
            <a:rPr lang="es-ES_tradnl" sz="2000" dirty="0"/>
            <a:t>: se orientan hacia la salud y supervivencia.</a:t>
          </a:r>
        </a:p>
      </dgm:t>
    </dgm:pt>
    <dgm:pt modelId="{DE8D461E-B2FD-4040-A58F-C164EF6BCB58}" type="parTrans" cxnId="{FF922F15-9E96-6E42-B6B3-02FB2580A47A}">
      <dgm:prSet/>
      <dgm:spPr/>
      <dgm:t>
        <a:bodyPr/>
        <a:lstStyle/>
        <a:p>
          <a:endParaRPr lang="es-ES_tradnl"/>
        </a:p>
      </dgm:t>
    </dgm:pt>
    <dgm:pt modelId="{D2BC77D4-358A-094C-A172-1F31E178448E}" type="sibTrans" cxnId="{FF922F15-9E96-6E42-B6B3-02FB2580A47A}">
      <dgm:prSet/>
      <dgm:spPr/>
      <dgm:t>
        <a:bodyPr/>
        <a:lstStyle/>
        <a:p>
          <a:endParaRPr lang="es-ES_tradnl"/>
        </a:p>
      </dgm:t>
    </dgm:pt>
    <dgm:pt modelId="{391BB4D4-A82A-1246-9849-8AB517887F64}">
      <dgm:prSet custT="1"/>
      <dgm:spPr/>
      <dgm:t>
        <a:bodyPr/>
        <a:lstStyle/>
        <a:p>
          <a:pPr rtl="0"/>
          <a:r>
            <a:rPr lang="es-ES_tradnl" sz="2000" dirty="0"/>
            <a:t>Regulan nuestra </a:t>
          </a:r>
          <a:r>
            <a:rPr lang="es-ES_tradnl" sz="2000" b="1" dirty="0"/>
            <a:t>atención,</a:t>
          </a:r>
          <a:r>
            <a:rPr lang="es-ES_tradnl" sz="2000" dirty="0"/>
            <a:t> centrándola según nuestro interés de supervivencia o bienestar. </a:t>
          </a:r>
        </a:p>
      </dgm:t>
    </dgm:pt>
    <dgm:pt modelId="{6D6FDDC0-6800-DE42-A9E8-07C90808CDB3}" type="parTrans" cxnId="{B1431A09-5ABB-1341-918F-72C7D16A560C}">
      <dgm:prSet/>
      <dgm:spPr/>
      <dgm:t>
        <a:bodyPr/>
        <a:lstStyle/>
        <a:p>
          <a:endParaRPr lang="es-ES_tradnl"/>
        </a:p>
      </dgm:t>
    </dgm:pt>
    <dgm:pt modelId="{2B11068B-C174-904E-A3EA-709ADB0BDC6D}" type="sibTrans" cxnId="{B1431A09-5ABB-1341-918F-72C7D16A560C}">
      <dgm:prSet/>
      <dgm:spPr/>
      <dgm:t>
        <a:bodyPr/>
        <a:lstStyle/>
        <a:p>
          <a:endParaRPr lang="es-ES_tradnl"/>
        </a:p>
      </dgm:t>
    </dgm:pt>
    <dgm:pt modelId="{B73B9602-9046-834D-8FBF-BFFAF2F4148A}">
      <dgm:prSet custT="1"/>
      <dgm:spPr/>
      <dgm:t>
        <a:bodyPr/>
        <a:lstStyle/>
        <a:p>
          <a:pPr rtl="0"/>
          <a:r>
            <a:rPr lang="es-ES_tradnl" sz="2000" dirty="0"/>
            <a:t>Nos informan de </a:t>
          </a:r>
          <a:r>
            <a:rPr lang="es-ES_tradnl" sz="2000" b="1" dirty="0"/>
            <a:t>cómo vivimos</a:t>
          </a:r>
          <a:r>
            <a:rPr lang="es-ES_tradnl" sz="2000" dirty="0"/>
            <a:t> y hacia dónde ir para sentirnos mejor. </a:t>
          </a:r>
        </a:p>
      </dgm:t>
    </dgm:pt>
    <dgm:pt modelId="{00E850B4-75AD-D849-AF04-558F79708DFE}" type="parTrans" cxnId="{D40A0ACF-B502-5E48-97D2-F115F6575E21}">
      <dgm:prSet/>
      <dgm:spPr/>
      <dgm:t>
        <a:bodyPr/>
        <a:lstStyle/>
        <a:p>
          <a:endParaRPr lang="es-ES_tradnl"/>
        </a:p>
      </dgm:t>
    </dgm:pt>
    <dgm:pt modelId="{9662A6E0-66F0-AA46-BDA3-D4D4B4EA7A5E}" type="sibTrans" cxnId="{D40A0ACF-B502-5E48-97D2-F115F6575E21}">
      <dgm:prSet/>
      <dgm:spPr/>
      <dgm:t>
        <a:bodyPr/>
        <a:lstStyle/>
        <a:p>
          <a:endParaRPr lang="es-ES_tradnl"/>
        </a:p>
      </dgm:t>
    </dgm:pt>
    <dgm:pt modelId="{DC7DAB91-BB2B-0D41-8E5C-4B3489374249}">
      <dgm:prSet custT="1"/>
      <dgm:spPr/>
      <dgm:t>
        <a:bodyPr/>
        <a:lstStyle/>
        <a:p>
          <a:pPr rtl="0"/>
          <a:r>
            <a:rPr lang="es-ES_tradnl" sz="2000" dirty="0"/>
            <a:t>Nos ayudan a </a:t>
          </a:r>
          <a:r>
            <a:rPr lang="es-ES_tradnl" sz="2000" b="1" dirty="0"/>
            <a:t>acceder a necesidades</a:t>
          </a:r>
          <a:r>
            <a:rPr lang="es-ES_tradnl" sz="2000" dirty="0"/>
            <a:t>, intereses, valores importantes y nos informan de si estamos satisfaciéndolos. </a:t>
          </a:r>
        </a:p>
      </dgm:t>
    </dgm:pt>
    <dgm:pt modelId="{B96AE567-88C0-034C-ABE7-1BC141940931}" type="parTrans" cxnId="{1B6226A1-8BDA-DC46-9FAE-717D19B8F630}">
      <dgm:prSet/>
      <dgm:spPr/>
      <dgm:t>
        <a:bodyPr/>
        <a:lstStyle/>
        <a:p>
          <a:endParaRPr lang="es-ES_tradnl"/>
        </a:p>
      </dgm:t>
    </dgm:pt>
    <dgm:pt modelId="{A94A999E-1BE9-3646-9263-02D6160C9A2A}" type="sibTrans" cxnId="{1B6226A1-8BDA-DC46-9FAE-717D19B8F630}">
      <dgm:prSet/>
      <dgm:spPr/>
      <dgm:t>
        <a:bodyPr/>
        <a:lstStyle/>
        <a:p>
          <a:endParaRPr lang="es-ES_tradnl"/>
        </a:p>
      </dgm:t>
    </dgm:pt>
    <dgm:pt modelId="{6A7E62AF-BD10-2344-B376-FD80E2B7E895}">
      <dgm:prSet custT="1"/>
      <dgm:spPr/>
      <dgm:t>
        <a:bodyPr/>
        <a:lstStyle/>
        <a:p>
          <a:pPr rtl="0"/>
          <a:r>
            <a:rPr lang="es-ES_tradnl" sz="2000" dirty="0"/>
            <a:t>Son fundamentales para el </a:t>
          </a:r>
          <a:r>
            <a:rPr lang="es-ES_tradnl" sz="2000" b="1" dirty="0"/>
            <a:t>aprendizaje </a:t>
          </a:r>
          <a:r>
            <a:rPr lang="es-ES_tradnl" sz="2000" dirty="0"/>
            <a:t>porque pueden mejorar o empeorar el razonamiento </a:t>
          </a:r>
        </a:p>
      </dgm:t>
    </dgm:pt>
    <dgm:pt modelId="{A24F672B-6A5F-E14D-A9F1-FA1EE5FF624B}" type="parTrans" cxnId="{6DF53497-A3D5-BB48-B982-EE11F1B31B84}">
      <dgm:prSet/>
      <dgm:spPr/>
      <dgm:t>
        <a:bodyPr/>
        <a:lstStyle/>
        <a:p>
          <a:endParaRPr lang="es-ES_tradnl"/>
        </a:p>
      </dgm:t>
    </dgm:pt>
    <dgm:pt modelId="{A6A4B3B4-777B-7E48-B90A-635C0D9EC0CC}" type="sibTrans" cxnId="{6DF53497-A3D5-BB48-B982-EE11F1B31B84}">
      <dgm:prSet/>
      <dgm:spPr/>
      <dgm:t>
        <a:bodyPr/>
        <a:lstStyle/>
        <a:p>
          <a:endParaRPr lang="es-ES_tradnl"/>
        </a:p>
      </dgm:t>
    </dgm:pt>
    <dgm:pt modelId="{DCF1C3F3-229B-4C43-A9D5-A3E5A3093BE8}">
      <dgm:prSet custT="1"/>
      <dgm:spPr/>
      <dgm:t>
        <a:bodyPr/>
        <a:lstStyle/>
        <a:p>
          <a:pPr rtl="0"/>
          <a:r>
            <a:rPr lang="es-ES_tradnl" sz="2000" dirty="0"/>
            <a:t>Son fundamentales en la </a:t>
          </a:r>
          <a:r>
            <a:rPr lang="es-ES_tradnl" sz="2000" b="1" dirty="0"/>
            <a:t>toma de decisiones</a:t>
          </a:r>
          <a:r>
            <a:rPr lang="es-ES_tradnl" sz="2000" dirty="0"/>
            <a:t>. </a:t>
          </a:r>
        </a:p>
      </dgm:t>
    </dgm:pt>
    <dgm:pt modelId="{7CC0F32A-3584-7149-8322-215E56336A23}" type="parTrans" cxnId="{00C295F6-E89E-1A4B-9213-1FDB09EF2474}">
      <dgm:prSet/>
      <dgm:spPr/>
      <dgm:t>
        <a:bodyPr/>
        <a:lstStyle/>
        <a:p>
          <a:endParaRPr lang="es-ES_tradnl"/>
        </a:p>
      </dgm:t>
    </dgm:pt>
    <dgm:pt modelId="{E5DB77E1-9443-9D41-BE11-8F91A4F773FC}" type="sibTrans" cxnId="{00C295F6-E89E-1A4B-9213-1FDB09EF2474}">
      <dgm:prSet/>
      <dgm:spPr/>
      <dgm:t>
        <a:bodyPr/>
        <a:lstStyle/>
        <a:p>
          <a:endParaRPr lang="es-ES_tradnl"/>
        </a:p>
      </dgm:t>
    </dgm:pt>
    <dgm:pt modelId="{C1F744B1-0678-AA45-8F89-759BF33548CD}" type="pres">
      <dgm:prSet presAssocID="{DB538CEE-20D2-1D42-8FF0-CCB2D6365263}" presName="compositeShape" presStyleCnt="0">
        <dgm:presLayoutVars>
          <dgm:chMax val="7"/>
          <dgm:dir/>
          <dgm:resizeHandles val="exact"/>
        </dgm:presLayoutVars>
      </dgm:prSet>
      <dgm:spPr/>
    </dgm:pt>
    <dgm:pt modelId="{B556E443-1ECF-6A47-8C8C-DFBDCF35886C}" type="pres">
      <dgm:prSet presAssocID="{28ED0651-6A25-1140-9990-77CFDE0FA7CF}" presName="circ1" presStyleLbl="vennNode1" presStyleIdx="0" presStyleCnt="6"/>
      <dgm:spPr/>
    </dgm:pt>
    <dgm:pt modelId="{A9AB0231-46D5-8A44-A03F-0618BC01FEFB}" type="pres">
      <dgm:prSet presAssocID="{28ED0651-6A25-1140-9990-77CFDE0FA7CF}" presName="circ1Tx" presStyleLbl="revTx" presStyleIdx="0" presStyleCnt="0">
        <dgm:presLayoutVars>
          <dgm:chMax val="0"/>
          <dgm:chPref val="0"/>
          <dgm:bulletEnabled val="1"/>
        </dgm:presLayoutVars>
      </dgm:prSet>
      <dgm:spPr/>
    </dgm:pt>
    <dgm:pt modelId="{75766061-5D22-7745-969A-AB345B312796}" type="pres">
      <dgm:prSet presAssocID="{391BB4D4-A82A-1246-9849-8AB517887F64}" presName="circ2" presStyleLbl="vennNode1" presStyleIdx="1" presStyleCnt="6"/>
      <dgm:spPr/>
    </dgm:pt>
    <dgm:pt modelId="{0D90B67E-3FE1-5144-A76A-571FDD9538D0}" type="pres">
      <dgm:prSet presAssocID="{391BB4D4-A82A-1246-9849-8AB517887F64}" presName="circ2Tx" presStyleLbl="revTx" presStyleIdx="0" presStyleCnt="0" custScaleX="129552">
        <dgm:presLayoutVars>
          <dgm:chMax val="0"/>
          <dgm:chPref val="0"/>
          <dgm:bulletEnabled val="1"/>
        </dgm:presLayoutVars>
      </dgm:prSet>
      <dgm:spPr/>
    </dgm:pt>
    <dgm:pt modelId="{BA7B8CE2-1A3D-B743-B9A7-05A70853FAD2}" type="pres">
      <dgm:prSet presAssocID="{B73B9602-9046-834D-8FBF-BFFAF2F4148A}" presName="circ3" presStyleLbl="vennNode1" presStyleIdx="2" presStyleCnt="6"/>
      <dgm:spPr/>
    </dgm:pt>
    <dgm:pt modelId="{77F28A8C-075E-E54C-B47D-D3D09DB6C211}" type="pres">
      <dgm:prSet presAssocID="{B73B9602-9046-834D-8FBF-BFFAF2F4148A}" presName="circ3Tx" presStyleLbl="revTx" presStyleIdx="0" presStyleCnt="0" custScaleX="124038">
        <dgm:presLayoutVars>
          <dgm:chMax val="0"/>
          <dgm:chPref val="0"/>
          <dgm:bulletEnabled val="1"/>
        </dgm:presLayoutVars>
      </dgm:prSet>
      <dgm:spPr/>
    </dgm:pt>
    <dgm:pt modelId="{5AB2DFFB-837C-3042-8D52-F7E9802CE779}" type="pres">
      <dgm:prSet presAssocID="{DC7DAB91-BB2B-0D41-8E5C-4B3489374249}" presName="circ4" presStyleLbl="vennNode1" presStyleIdx="3" presStyleCnt="6"/>
      <dgm:spPr/>
    </dgm:pt>
    <dgm:pt modelId="{A1C7A46A-863C-8649-AB3C-F77861E6DDA3}" type="pres">
      <dgm:prSet presAssocID="{DC7DAB91-BB2B-0D41-8E5C-4B3489374249}" presName="circ4Tx" presStyleLbl="revTx" presStyleIdx="0" presStyleCnt="0" custScaleX="151432">
        <dgm:presLayoutVars>
          <dgm:chMax val="0"/>
          <dgm:chPref val="0"/>
          <dgm:bulletEnabled val="1"/>
        </dgm:presLayoutVars>
      </dgm:prSet>
      <dgm:spPr/>
    </dgm:pt>
    <dgm:pt modelId="{5AD88E00-233B-8549-AD0F-F7133855FDA5}" type="pres">
      <dgm:prSet presAssocID="{6A7E62AF-BD10-2344-B376-FD80E2B7E895}" presName="circ5" presStyleLbl="vennNode1" presStyleIdx="4" presStyleCnt="6"/>
      <dgm:spPr/>
    </dgm:pt>
    <dgm:pt modelId="{430AE77F-482E-8B49-A05D-B9BF9908D757}" type="pres">
      <dgm:prSet presAssocID="{6A7E62AF-BD10-2344-B376-FD80E2B7E895}" presName="circ5Tx" presStyleLbl="revTx" presStyleIdx="0" presStyleCnt="0" custScaleX="145382">
        <dgm:presLayoutVars>
          <dgm:chMax val="0"/>
          <dgm:chPref val="0"/>
          <dgm:bulletEnabled val="1"/>
        </dgm:presLayoutVars>
      </dgm:prSet>
      <dgm:spPr/>
    </dgm:pt>
    <dgm:pt modelId="{738C17AB-6F2B-9F4C-9D1C-8F5B8EC3B1A7}" type="pres">
      <dgm:prSet presAssocID="{DCF1C3F3-229B-4C43-A9D5-A3E5A3093BE8}" presName="circ6" presStyleLbl="vennNode1" presStyleIdx="5" presStyleCnt="6" custLinFactNeighborX="382" custLinFactNeighborY="-388"/>
      <dgm:spPr/>
    </dgm:pt>
    <dgm:pt modelId="{8123C41D-50C6-CA46-81E4-A6336C685FA5}" type="pres">
      <dgm:prSet presAssocID="{DCF1C3F3-229B-4C43-A9D5-A3E5A3093BE8}" presName="circ6Tx" presStyleLbl="revTx" presStyleIdx="0" presStyleCnt="0">
        <dgm:presLayoutVars>
          <dgm:chMax val="0"/>
          <dgm:chPref val="0"/>
          <dgm:bulletEnabled val="1"/>
        </dgm:presLayoutVars>
      </dgm:prSet>
      <dgm:spPr/>
    </dgm:pt>
  </dgm:ptLst>
  <dgm:cxnLst>
    <dgm:cxn modelId="{B1431A09-5ABB-1341-918F-72C7D16A560C}" srcId="{DB538CEE-20D2-1D42-8FF0-CCB2D6365263}" destId="{391BB4D4-A82A-1246-9849-8AB517887F64}" srcOrd="1" destOrd="0" parTransId="{6D6FDDC0-6800-DE42-A9E8-07C90808CDB3}" sibTransId="{2B11068B-C174-904E-A3EA-709ADB0BDC6D}"/>
    <dgm:cxn modelId="{54A76D0F-CB60-0247-84B7-1359E7B1139D}" type="presOf" srcId="{B73B9602-9046-834D-8FBF-BFFAF2F4148A}" destId="{77F28A8C-075E-E54C-B47D-D3D09DB6C211}" srcOrd="0" destOrd="0" presId="urn:microsoft.com/office/officeart/2005/8/layout/venn1"/>
    <dgm:cxn modelId="{FF922F15-9E96-6E42-B6B3-02FB2580A47A}" srcId="{DB538CEE-20D2-1D42-8FF0-CCB2D6365263}" destId="{28ED0651-6A25-1140-9990-77CFDE0FA7CF}" srcOrd="0" destOrd="0" parTransId="{DE8D461E-B2FD-4040-A58F-C164EF6BCB58}" sibTransId="{D2BC77D4-358A-094C-A172-1F31E178448E}"/>
    <dgm:cxn modelId="{41598A4F-607A-E142-B04F-5EF3651723D9}" type="presOf" srcId="{DCF1C3F3-229B-4C43-A9D5-A3E5A3093BE8}" destId="{8123C41D-50C6-CA46-81E4-A6336C685FA5}" srcOrd="0" destOrd="0" presId="urn:microsoft.com/office/officeart/2005/8/layout/venn1"/>
    <dgm:cxn modelId="{9A020F54-42F3-D04D-B0E8-4F27E977C425}" type="presOf" srcId="{391BB4D4-A82A-1246-9849-8AB517887F64}" destId="{0D90B67E-3FE1-5144-A76A-571FDD9538D0}" srcOrd="0" destOrd="0" presId="urn:microsoft.com/office/officeart/2005/8/layout/venn1"/>
    <dgm:cxn modelId="{6DF53497-A3D5-BB48-B982-EE11F1B31B84}" srcId="{DB538CEE-20D2-1D42-8FF0-CCB2D6365263}" destId="{6A7E62AF-BD10-2344-B376-FD80E2B7E895}" srcOrd="4" destOrd="0" parTransId="{A24F672B-6A5F-E14D-A9F1-FA1EE5FF624B}" sibTransId="{A6A4B3B4-777B-7E48-B90A-635C0D9EC0CC}"/>
    <dgm:cxn modelId="{1B6226A1-8BDA-DC46-9FAE-717D19B8F630}" srcId="{DB538CEE-20D2-1D42-8FF0-CCB2D6365263}" destId="{DC7DAB91-BB2B-0D41-8E5C-4B3489374249}" srcOrd="3" destOrd="0" parTransId="{B96AE567-88C0-034C-ABE7-1BC141940931}" sibTransId="{A94A999E-1BE9-3646-9263-02D6160C9A2A}"/>
    <dgm:cxn modelId="{00DC28A9-2D36-E046-9148-04157ACF98C9}" type="presOf" srcId="{28ED0651-6A25-1140-9990-77CFDE0FA7CF}" destId="{A9AB0231-46D5-8A44-A03F-0618BC01FEFB}" srcOrd="0" destOrd="0" presId="urn:microsoft.com/office/officeart/2005/8/layout/venn1"/>
    <dgm:cxn modelId="{D40A0ACF-B502-5E48-97D2-F115F6575E21}" srcId="{DB538CEE-20D2-1D42-8FF0-CCB2D6365263}" destId="{B73B9602-9046-834D-8FBF-BFFAF2F4148A}" srcOrd="2" destOrd="0" parTransId="{00E850B4-75AD-D849-AF04-558F79708DFE}" sibTransId="{9662A6E0-66F0-AA46-BDA3-D4D4B4EA7A5E}"/>
    <dgm:cxn modelId="{A6BF1AE2-7090-344C-BDA0-345435B552CA}" type="presOf" srcId="{DB538CEE-20D2-1D42-8FF0-CCB2D6365263}" destId="{C1F744B1-0678-AA45-8F89-759BF33548CD}" srcOrd="0" destOrd="0" presId="urn:microsoft.com/office/officeart/2005/8/layout/venn1"/>
    <dgm:cxn modelId="{763CDEE7-80B5-E548-8071-6B281DABCD0C}" type="presOf" srcId="{DC7DAB91-BB2B-0D41-8E5C-4B3489374249}" destId="{A1C7A46A-863C-8649-AB3C-F77861E6DDA3}" srcOrd="0" destOrd="0" presId="urn:microsoft.com/office/officeart/2005/8/layout/venn1"/>
    <dgm:cxn modelId="{FB10BBEE-C36D-8149-AAAE-1D34DEE6D205}" type="presOf" srcId="{6A7E62AF-BD10-2344-B376-FD80E2B7E895}" destId="{430AE77F-482E-8B49-A05D-B9BF9908D757}" srcOrd="0" destOrd="0" presId="urn:microsoft.com/office/officeart/2005/8/layout/venn1"/>
    <dgm:cxn modelId="{00C295F6-E89E-1A4B-9213-1FDB09EF2474}" srcId="{DB538CEE-20D2-1D42-8FF0-CCB2D6365263}" destId="{DCF1C3F3-229B-4C43-A9D5-A3E5A3093BE8}" srcOrd="5" destOrd="0" parTransId="{7CC0F32A-3584-7149-8322-215E56336A23}" sibTransId="{E5DB77E1-9443-9D41-BE11-8F91A4F773FC}"/>
    <dgm:cxn modelId="{C51B0F91-4A6C-B941-9BE3-0F7CF7FABB96}" type="presParOf" srcId="{C1F744B1-0678-AA45-8F89-759BF33548CD}" destId="{B556E443-1ECF-6A47-8C8C-DFBDCF35886C}" srcOrd="0" destOrd="0" presId="urn:microsoft.com/office/officeart/2005/8/layout/venn1"/>
    <dgm:cxn modelId="{E21DEA87-DACA-3246-BC90-FF728D0A1715}" type="presParOf" srcId="{C1F744B1-0678-AA45-8F89-759BF33548CD}" destId="{A9AB0231-46D5-8A44-A03F-0618BC01FEFB}" srcOrd="1" destOrd="0" presId="urn:microsoft.com/office/officeart/2005/8/layout/venn1"/>
    <dgm:cxn modelId="{B2A79576-6981-A546-93A3-008A9B9EDD16}" type="presParOf" srcId="{C1F744B1-0678-AA45-8F89-759BF33548CD}" destId="{75766061-5D22-7745-969A-AB345B312796}" srcOrd="2" destOrd="0" presId="urn:microsoft.com/office/officeart/2005/8/layout/venn1"/>
    <dgm:cxn modelId="{7EE68308-3371-A644-B970-C8E24A1BD4E5}" type="presParOf" srcId="{C1F744B1-0678-AA45-8F89-759BF33548CD}" destId="{0D90B67E-3FE1-5144-A76A-571FDD9538D0}" srcOrd="3" destOrd="0" presId="urn:microsoft.com/office/officeart/2005/8/layout/venn1"/>
    <dgm:cxn modelId="{CA7578D1-474D-D245-B4CF-0F693A32948C}" type="presParOf" srcId="{C1F744B1-0678-AA45-8F89-759BF33548CD}" destId="{BA7B8CE2-1A3D-B743-B9A7-05A70853FAD2}" srcOrd="4" destOrd="0" presId="urn:microsoft.com/office/officeart/2005/8/layout/venn1"/>
    <dgm:cxn modelId="{4AE8B7FE-CD23-3546-9C0F-A9DCFD262FBA}" type="presParOf" srcId="{C1F744B1-0678-AA45-8F89-759BF33548CD}" destId="{77F28A8C-075E-E54C-B47D-D3D09DB6C211}" srcOrd="5" destOrd="0" presId="urn:microsoft.com/office/officeart/2005/8/layout/venn1"/>
    <dgm:cxn modelId="{8017DFF8-DB8F-1E41-97E0-D66BF23D70A0}" type="presParOf" srcId="{C1F744B1-0678-AA45-8F89-759BF33548CD}" destId="{5AB2DFFB-837C-3042-8D52-F7E9802CE779}" srcOrd="6" destOrd="0" presId="urn:microsoft.com/office/officeart/2005/8/layout/venn1"/>
    <dgm:cxn modelId="{E9130AAA-7D6B-8F49-8276-B8A17162DBF6}" type="presParOf" srcId="{C1F744B1-0678-AA45-8F89-759BF33548CD}" destId="{A1C7A46A-863C-8649-AB3C-F77861E6DDA3}" srcOrd="7" destOrd="0" presId="urn:microsoft.com/office/officeart/2005/8/layout/venn1"/>
    <dgm:cxn modelId="{A7DD1610-6F32-3444-8B4F-637073D833FB}" type="presParOf" srcId="{C1F744B1-0678-AA45-8F89-759BF33548CD}" destId="{5AD88E00-233B-8549-AD0F-F7133855FDA5}" srcOrd="8" destOrd="0" presId="urn:microsoft.com/office/officeart/2005/8/layout/venn1"/>
    <dgm:cxn modelId="{E5D0DFFD-A070-864C-B1D3-1831441DB529}" type="presParOf" srcId="{C1F744B1-0678-AA45-8F89-759BF33548CD}" destId="{430AE77F-482E-8B49-A05D-B9BF9908D757}" srcOrd="9" destOrd="0" presId="urn:microsoft.com/office/officeart/2005/8/layout/venn1"/>
    <dgm:cxn modelId="{94EF7716-05C7-464C-9AE6-3E0AE6F49398}" type="presParOf" srcId="{C1F744B1-0678-AA45-8F89-759BF33548CD}" destId="{738C17AB-6F2B-9F4C-9D1C-8F5B8EC3B1A7}" srcOrd="10" destOrd="0" presId="urn:microsoft.com/office/officeart/2005/8/layout/venn1"/>
    <dgm:cxn modelId="{6F511DB5-D4DD-2244-9475-43505BCB889F}" type="presParOf" srcId="{C1F744B1-0678-AA45-8F89-759BF33548CD}" destId="{8123C41D-50C6-CA46-81E4-A6336C685FA5}"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AC693D-43DF-434A-98C3-1478667C5337}" type="doc">
      <dgm:prSet loTypeId="urn:microsoft.com/office/officeart/2005/8/layout/bList2" loCatId="process" qsTypeId="urn:microsoft.com/office/officeart/2005/8/quickstyle/simple2" qsCatId="simple" csTypeId="urn:microsoft.com/office/officeart/2005/8/colors/colorful4" csCatId="colorful" phldr="1"/>
      <dgm:spPr/>
      <dgm:t>
        <a:bodyPr/>
        <a:lstStyle/>
        <a:p>
          <a:endParaRPr lang="es-ES_tradnl"/>
        </a:p>
      </dgm:t>
    </dgm:pt>
    <dgm:pt modelId="{FE051A67-8F41-1E4F-9DBC-D4A1D55D2D36}">
      <dgm:prSet/>
      <dgm:spPr/>
      <dgm:t>
        <a:bodyPr/>
        <a:lstStyle/>
        <a:p>
          <a:pPr rtl="0"/>
          <a:r>
            <a:rPr lang="es-ES_tradnl" dirty="0"/>
            <a:t>Alegría</a:t>
          </a:r>
        </a:p>
      </dgm:t>
    </dgm:pt>
    <dgm:pt modelId="{9C794941-3B38-2C4F-9A33-B6574CC9A0CE}" type="parTrans" cxnId="{E88519DD-CB80-CF49-B1B0-43945AF7399D}">
      <dgm:prSet/>
      <dgm:spPr/>
      <dgm:t>
        <a:bodyPr/>
        <a:lstStyle/>
        <a:p>
          <a:endParaRPr lang="es-ES_tradnl"/>
        </a:p>
      </dgm:t>
    </dgm:pt>
    <dgm:pt modelId="{80FED729-67BD-E442-90E0-D4EDA1F97B5D}" type="sibTrans" cxnId="{E88519DD-CB80-CF49-B1B0-43945AF7399D}">
      <dgm:prSet/>
      <dgm:spPr/>
      <dgm:t>
        <a:bodyPr/>
        <a:lstStyle/>
        <a:p>
          <a:endParaRPr lang="es-ES_tradnl"/>
        </a:p>
      </dgm:t>
    </dgm:pt>
    <dgm:pt modelId="{8161876B-6049-CD49-8415-59CA985BEA2C}">
      <dgm:prSet/>
      <dgm:spPr/>
      <dgm:t>
        <a:bodyPr/>
        <a:lstStyle/>
        <a:p>
          <a:pPr rtl="0"/>
          <a:r>
            <a:rPr lang="es-ES_tradnl"/>
            <a:t>Confianza</a:t>
          </a:r>
        </a:p>
      </dgm:t>
    </dgm:pt>
    <dgm:pt modelId="{D9635E39-B7A3-F04D-B9F0-4C66F28DF5BC}" type="parTrans" cxnId="{05EF23B9-FAFB-7D40-82E8-2BD60F683E09}">
      <dgm:prSet/>
      <dgm:spPr/>
      <dgm:t>
        <a:bodyPr/>
        <a:lstStyle/>
        <a:p>
          <a:endParaRPr lang="es-ES_tradnl"/>
        </a:p>
      </dgm:t>
    </dgm:pt>
    <dgm:pt modelId="{1BD87F4B-7F14-C841-BC9F-04D020F3DA9F}" type="sibTrans" cxnId="{05EF23B9-FAFB-7D40-82E8-2BD60F683E09}">
      <dgm:prSet/>
      <dgm:spPr/>
      <dgm:t>
        <a:bodyPr/>
        <a:lstStyle/>
        <a:p>
          <a:endParaRPr lang="es-ES_tradnl"/>
        </a:p>
      </dgm:t>
    </dgm:pt>
    <dgm:pt modelId="{2F066568-D473-544A-805B-B8A21CBB3A68}">
      <dgm:prSet/>
      <dgm:spPr/>
      <dgm:t>
        <a:bodyPr/>
        <a:lstStyle/>
        <a:p>
          <a:pPr rtl="0"/>
          <a:r>
            <a:rPr lang="es-ES_tradnl"/>
            <a:t>Miedo</a:t>
          </a:r>
        </a:p>
      </dgm:t>
    </dgm:pt>
    <dgm:pt modelId="{FD736FF8-0E77-5645-BD8B-58DE82F81784}" type="parTrans" cxnId="{72A476C4-3B59-D448-92F5-7CFA5BD2C58A}">
      <dgm:prSet/>
      <dgm:spPr/>
      <dgm:t>
        <a:bodyPr/>
        <a:lstStyle/>
        <a:p>
          <a:endParaRPr lang="es-ES_tradnl"/>
        </a:p>
      </dgm:t>
    </dgm:pt>
    <dgm:pt modelId="{E87B6184-4F7A-8C4C-9894-2E4F60F1E598}" type="sibTrans" cxnId="{72A476C4-3B59-D448-92F5-7CFA5BD2C58A}">
      <dgm:prSet/>
      <dgm:spPr/>
      <dgm:t>
        <a:bodyPr/>
        <a:lstStyle/>
        <a:p>
          <a:endParaRPr lang="es-ES_tradnl"/>
        </a:p>
      </dgm:t>
    </dgm:pt>
    <dgm:pt modelId="{E5E761F0-8A3F-0A45-9A72-38F8683F6A32}">
      <dgm:prSet/>
      <dgm:spPr/>
      <dgm:t>
        <a:bodyPr/>
        <a:lstStyle/>
        <a:p>
          <a:pPr rtl="0"/>
          <a:r>
            <a:rPr lang="es-ES_tradnl"/>
            <a:t>Sorpresa</a:t>
          </a:r>
        </a:p>
      </dgm:t>
    </dgm:pt>
    <dgm:pt modelId="{2881BDFA-7977-8E4F-958C-470DE5118894}" type="parTrans" cxnId="{A4652E60-205F-914F-BFD3-3FFE37430C5B}">
      <dgm:prSet/>
      <dgm:spPr/>
      <dgm:t>
        <a:bodyPr/>
        <a:lstStyle/>
        <a:p>
          <a:endParaRPr lang="es-ES_tradnl"/>
        </a:p>
      </dgm:t>
    </dgm:pt>
    <dgm:pt modelId="{3DF182B7-735C-9443-A826-3F92F7368C59}" type="sibTrans" cxnId="{A4652E60-205F-914F-BFD3-3FFE37430C5B}">
      <dgm:prSet/>
      <dgm:spPr/>
      <dgm:t>
        <a:bodyPr/>
        <a:lstStyle/>
        <a:p>
          <a:endParaRPr lang="es-ES_tradnl"/>
        </a:p>
      </dgm:t>
    </dgm:pt>
    <dgm:pt modelId="{89BA0EB2-2367-4241-AF9F-435FE65AEC08}">
      <dgm:prSet/>
      <dgm:spPr/>
      <dgm:t>
        <a:bodyPr/>
        <a:lstStyle/>
        <a:p>
          <a:pPr rtl="0"/>
          <a:r>
            <a:rPr lang="es-ES_tradnl"/>
            <a:t>Tristeza</a:t>
          </a:r>
        </a:p>
      </dgm:t>
    </dgm:pt>
    <dgm:pt modelId="{5C03F06F-58B0-2E4E-A4E7-99336FDF7246}" type="parTrans" cxnId="{0BDA7CA2-9A90-354D-99D6-FFC582F2E8E1}">
      <dgm:prSet/>
      <dgm:spPr/>
      <dgm:t>
        <a:bodyPr/>
        <a:lstStyle/>
        <a:p>
          <a:endParaRPr lang="es-ES_tradnl"/>
        </a:p>
      </dgm:t>
    </dgm:pt>
    <dgm:pt modelId="{E278DF35-4812-F646-9EDD-02C29DD2805C}" type="sibTrans" cxnId="{0BDA7CA2-9A90-354D-99D6-FFC582F2E8E1}">
      <dgm:prSet/>
      <dgm:spPr/>
      <dgm:t>
        <a:bodyPr/>
        <a:lstStyle/>
        <a:p>
          <a:endParaRPr lang="es-ES_tradnl"/>
        </a:p>
      </dgm:t>
    </dgm:pt>
    <dgm:pt modelId="{33D46FC6-67AE-834C-9531-4580A53D35D9}">
      <dgm:prSet/>
      <dgm:spPr/>
      <dgm:t>
        <a:bodyPr/>
        <a:lstStyle/>
        <a:p>
          <a:pPr rtl="0"/>
          <a:r>
            <a:rPr lang="es-ES_tradnl"/>
            <a:t>Rechazo</a:t>
          </a:r>
        </a:p>
      </dgm:t>
    </dgm:pt>
    <dgm:pt modelId="{B81D1323-DBBF-A241-AAD9-79EA76258D93}" type="parTrans" cxnId="{4DC47ED0-C9B4-0441-B435-EF02C1DA6A95}">
      <dgm:prSet/>
      <dgm:spPr/>
      <dgm:t>
        <a:bodyPr/>
        <a:lstStyle/>
        <a:p>
          <a:endParaRPr lang="es-ES_tradnl"/>
        </a:p>
      </dgm:t>
    </dgm:pt>
    <dgm:pt modelId="{3AB44574-7256-5648-84AC-01DDD6F2D282}" type="sibTrans" cxnId="{4DC47ED0-C9B4-0441-B435-EF02C1DA6A95}">
      <dgm:prSet/>
      <dgm:spPr/>
      <dgm:t>
        <a:bodyPr/>
        <a:lstStyle/>
        <a:p>
          <a:endParaRPr lang="es-ES_tradnl"/>
        </a:p>
      </dgm:t>
    </dgm:pt>
    <dgm:pt modelId="{A3CE6F90-2439-6F47-9677-9A6135B6EACB}">
      <dgm:prSet/>
      <dgm:spPr/>
      <dgm:t>
        <a:bodyPr/>
        <a:lstStyle/>
        <a:p>
          <a:pPr rtl="0"/>
          <a:r>
            <a:rPr lang="es-ES_tradnl"/>
            <a:t>Enfado</a:t>
          </a:r>
        </a:p>
      </dgm:t>
    </dgm:pt>
    <dgm:pt modelId="{2AB3C189-199C-254C-8AC1-8B83D3688CA2}" type="parTrans" cxnId="{819B6DE8-659F-A74D-8328-3684116405FD}">
      <dgm:prSet/>
      <dgm:spPr/>
      <dgm:t>
        <a:bodyPr/>
        <a:lstStyle/>
        <a:p>
          <a:endParaRPr lang="es-ES_tradnl"/>
        </a:p>
      </dgm:t>
    </dgm:pt>
    <dgm:pt modelId="{081F1E92-B07C-3042-92B5-4B1928908B47}" type="sibTrans" cxnId="{819B6DE8-659F-A74D-8328-3684116405FD}">
      <dgm:prSet/>
      <dgm:spPr/>
      <dgm:t>
        <a:bodyPr/>
        <a:lstStyle/>
        <a:p>
          <a:endParaRPr lang="es-ES_tradnl"/>
        </a:p>
      </dgm:t>
    </dgm:pt>
    <dgm:pt modelId="{628F5857-233A-6B4F-94D1-19E04E59BD07}">
      <dgm:prSet/>
      <dgm:spPr/>
      <dgm:t>
        <a:bodyPr/>
        <a:lstStyle/>
        <a:p>
          <a:pPr rtl="0"/>
          <a:r>
            <a:rPr lang="es-ES_tradnl" dirty="0"/>
            <a:t>Anticipación</a:t>
          </a:r>
        </a:p>
      </dgm:t>
    </dgm:pt>
    <dgm:pt modelId="{3A674A1C-B666-1146-90D3-011D256BD832}" type="parTrans" cxnId="{253F6745-6FA8-4742-8D65-15A468F58D62}">
      <dgm:prSet/>
      <dgm:spPr/>
      <dgm:t>
        <a:bodyPr/>
        <a:lstStyle/>
        <a:p>
          <a:endParaRPr lang="es-ES_tradnl"/>
        </a:p>
      </dgm:t>
    </dgm:pt>
    <dgm:pt modelId="{C7E136EF-6213-3E49-B51C-6D2A91A892A5}" type="sibTrans" cxnId="{253F6745-6FA8-4742-8D65-15A468F58D62}">
      <dgm:prSet/>
      <dgm:spPr/>
      <dgm:t>
        <a:bodyPr/>
        <a:lstStyle/>
        <a:p>
          <a:endParaRPr lang="es-ES_tradnl"/>
        </a:p>
      </dgm:t>
    </dgm:pt>
    <dgm:pt modelId="{2B2754B6-E17E-EF42-80D5-9C7354CC2349}">
      <dgm:prSet custT="1"/>
      <dgm:spPr/>
      <dgm:t>
        <a:bodyPr/>
        <a:lstStyle/>
        <a:p>
          <a:pPr algn="ctr"/>
          <a:r>
            <a:rPr lang="es-ES_tradnl" sz="2000" dirty="0"/>
            <a:t>Optimismo, triunfo y aumento de la energía. </a:t>
          </a:r>
        </a:p>
      </dgm:t>
    </dgm:pt>
    <dgm:pt modelId="{DA409331-01CB-8947-B779-AAA55DA52B08}" type="parTrans" cxnId="{E7E53B09-349F-264A-B0CE-78DC8F6AF860}">
      <dgm:prSet/>
      <dgm:spPr/>
      <dgm:t>
        <a:bodyPr/>
        <a:lstStyle/>
        <a:p>
          <a:endParaRPr lang="es-ES_tradnl"/>
        </a:p>
      </dgm:t>
    </dgm:pt>
    <dgm:pt modelId="{00830CA4-B53C-7548-A797-5291BDD16DBF}" type="sibTrans" cxnId="{E7E53B09-349F-264A-B0CE-78DC8F6AF860}">
      <dgm:prSet/>
      <dgm:spPr/>
      <dgm:t>
        <a:bodyPr/>
        <a:lstStyle/>
        <a:p>
          <a:endParaRPr lang="es-ES_tradnl"/>
        </a:p>
      </dgm:t>
    </dgm:pt>
    <dgm:pt modelId="{223F86A4-85BA-1442-9978-8708183BA2D7}">
      <dgm:prSet custT="1"/>
      <dgm:spPr/>
      <dgm:t>
        <a:bodyPr/>
        <a:lstStyle/>
        <a:p>
          <a:pPr algn="ctr"/>
          <a:r>
            <a:rPr lang="es-ES_tradnl" sz="2000" dirty="0"/>
            <a:t>Aprender a vivir con nuestros errores, con los de los demás y con el pasado</a:t>
          </a:r>
          <a:r>
            <a:rPr lang="es-ES_tradnl" sz="1700" dirty="0"/>
            <a:t>. </a:t>
          </a:r>
        </a:p>
      </dgm:t>
    </dgm:pt>
    <dgm:pt modelId="{83BCF20A-1C71-034C-B185-D591B9110B1F}" type="parTrans" cxnId="{33A7DE96-1D29-6744-8ACE-09B47146D5D8}">
      <dgm:prSet/>
      <dgm:spPr/>
      <dgm:t>
        <a:bodyPr/>
        <a:lstStyle/>
        <a:p>
          <a:endParaRPr lang="es-ES_tradnl"/>
        </a:p>
      </dgm:t>
    </dgm:pt>
    <dgm:pt modelId="{BB601024-BB69-4C47-92E9-6AB7358745AF}" type="sibTrans" cxnId="{33A7DE96-1D29-6744-8ACE-09B47146D5D8}">
      <dgm:prSet/>
      <dgm:spPr/>
      <dgm:t>
        <a:bodyPr/>
        <a:lstStyle/>
        <a:p>
          <a:endParaRPr lang="es-ES_tradnl"/>
        </a:p>
      </dgm:t>
    </dgm:pt>
    <dgm:pt modelId="{97775826-8D92-B74A-BB4D-086CEAB76500}">
      <dgm:prSet custT="1"/>
      <dgm:spPr/>
      <dgm:t>
        <a:bodyPr/>
        <a:lstStyle/>
        <a:p>
          <a:pPr algn="ctr"/>
          <a:r>
            <a:rPr lang="es-ES_tradnl" sz="2000" dirty="0"/>
            <a:t>Inquietud causado por un peligro real o imaginado. </a:t>
          </a:r>
        </a:p>
      </dgm:t>
    </dgm:pt>
    <dgm:pt modelId="{5A5B69CB-AA06-D344-B896-79D12CC3F959}" type="parTrans" cxnId="{2405F294-CA48-EB47-A346-FB856E2558A5}">
      <dgm:prSet/>
      <dgm:spPr/>
      <dgm:t>
        <a:bodyPr/>
        <a:lstStyle/>
        <a:p>
          <a:endParaRPr lang="es-ES_tradnl"/>
        </a:p>
      </dgm:t>
    </dgm:pt>
    <dgm:pt modelId="{1FCC4F3C-8D6C-CD4C-AB51-5BF0D8853768}" type="sibTrans" cxnId="{2405F294-CA48-EB47-A346-FB856E2558A5}">
      <dgm:prSet/>
      <dgm:spPr/>
      <dgm:t>
        <a:bodyPr/>
        <a:lstStyle/>
        <a:p>
          <a:endParaRPr lang="es-ES_tradnl"/>
        </a:p>
      </dgm:t>
    </dgm:pt>
    <dgm:pt modelId="{2B1CE821-CD95-364C-B0C4-033877B4CE83}">
      <dgm:prSet custT="1"/>
      <dgm:spPr/>
      <dgm:t>
        <a:bodyPr/>
        <a:lstStyle/>
        <a:p>
          <a:pPr algn="ctr"/>
          <a:r>
            <a:rPr lang="es-ES_tradnl" sz="2000" dirty="0"/>
            <a:t>Alteración emocional transitoria que causa algo no previsto</a:t>
          </a:r>
          <a:r>
            <a:rPr lang="es-ES_tradnl" sz="1700" dirty="0"/>
            <a:t>.</a:t>
          </a:r>
        </a:p>
      </dgm:t>
    </dgm:pt>
    <dgm:pt modelId="{749C97B3-5C4E-6741-B8BF-50533DE73F8B}" type="parTrans" cxnId="{4464F94A-C054-DA49-A5F9-EB308259A7BC}">
      <dgm:prSet/>
      <dgm:spPr/>
      <dgm:t>
        <a:bodyPr/>
        <a:lstStyle/>
        <a:p>
          <a:endParaRPr lang="es-ES_tradnl"/>
        </a:p>
      </dgm:t>
    </dgm:pt>
    <dgm:pt modelId="{D13F5591-07C2-1342-9391-A771C7CCFD3A}" type="sibTrans" cxnId="{4464F94A-C054-DA49-A5F9-EB308259A7BC}">
      <dgm:prSet/>
      <dgm:spPr/>
      <dgm:t>
        <a:bodyPr/>
        <a:lstStyle/>
        <a:p>
          <a:endParaRPr lang="es-ES_tradnl"/>
        </a:p>
      </dgm:t>
    </dgm:pt>
    <dgm:pt modelId="{2F36ED8E-C4C7-454C-BC3D-20BA2B77F52D}">
      <dgm:prSet custT="1"/>
      <dgm:spPr/>
      <dgm:t>
        <a:bodyPr/>
        <a:lstStyle/>
        <a:p>
          <a:pPr algn="ctr"/>
          <a:r>
            <a:rPr lang="es-ES_tradnl" sz="2000" dirty="0"/>
            <a:t>Estado de , melancolía, desaliento, desesperanza o abatimiento.</a:t>
          </a:r>
        </a:p>
      </dgm:t>
    </dgm:pt>
    <dgm:pt modelId="{87105B74-4764-094F-A3E3-860E924F22AC}" type="parTrans" cxnId="{9D6BAF95-EEF6-4245-8ABA-D9882285A66C}">
      <dgm:prSet/>
      <dgm:spPr/>
      <dgm:t>
        <a:bodyPr/>
        <a:lstStyle/>
        <a:p>
          <a:endParaRPr lang="es-ES_tradnl"/>
        </a:p>
      </dgm:t>
    </dgm:pt>
    <dgm:pt modelId="{8DE26057-B48D-894C-9B7C-F9CB45E706E3}" type="sibTrans" cxnId="{9D6BAF95-EEF6-4245-8ABA-D9882285A66C}">
      <dgm:prSet/>
      <dgm:spPr/>
      <dgm:t>
        <a:bodyPr/>
        <a:lstStyle/>
        <a:p>
          <a:endParaRPr lang="es-ES_tradnl"/>
        </a:p>
      </dgm:t>
    </dgm:pt>
    <dgm:pt modelId="{F174C906-6D16-484D-A564-C41B0F32398A}">
      <dgm:prSet custT="1"/>
      <dgm:spPr/>
      <dgm:t>
        <a:bodyPr/>
        <a:lstStyle/>
        <a:p>
          <a:pPr algn="ctr"/>
          <a:r>
            <a:rPr lang="es-ES_tradnl" sz="2000" dirty="0"/>
            <a:t>Repugnancia producida por algo que resulta desagradable y aversivo.</a:t>
          </a:r>
        </a:p>
      </dgm:t>
    </dgm:pt>
    <dgm:pt modelId="{E19AAAC5-FC68-D044-A196-F0F5909D7D93}" type="parTrans" cxnId="{77AB5B82-9368-AE46-BAC0-16740B4D87C2}">
      <dgm:prSet/>
      <dgm:spPr/>
      <dgm:t>
        <a:bodyPr/>
        <a:lstStyle/>
        <a:p>
          <a:endParaRPr lang="es-ES_tradnl"/>
        </a:p>
      </dgm:t>
    </dgm:pt>
    <dgm:pt modelId="{29E4BBBD-9A3B-C74D-9657-9119504174B0}" type="sibTrans" cxnId="{77AB5B82-9368-AE46-BAC0-16740B4D87C2}">
      <dgm:prSet/>
      <dgm:spPr/>
      <dgm:t>
        <a:bodyPr/>
        <a:lstStyle/>
        <a:p>
          <a:endParaRPr lang="es-ES_tradnl"/>
        </a:p>
      </dgm:t>
    </dgm:pt>
    <dgm:pt modelId="{2001A4A0-4FB4-234B-BA55-56AFF9DEF7A7}">
      <dgm:prSet custT="1"/>
      <dgm:spPr/>
      <dgm:t>
        <a:bodyPr/>
        <a:lstStyle/>
        <a:p>
          <a:pPr algn="ctr"/>
          <a:r>
            <a:rPr lang="es-ES_tradnl" sz="2000" dirty="0"/>
            <a:t>Enojo,  fastidio, molestia, furia, hostilidad, odio. </a:t>
          </a:r>
        </a:p>
      </dgm:t>
    </dgm:pt>
    <dgm:pt modelId="{BC350569-FC8E-5848-88E7-E07E382AB52D}" type="parTrans" cxnId="{A9405114-93C8-0544-B53F-D25957C52E64}">
      <dgm:prSet/>
      <dgm:spPr/>
      <dgm:t>
        <a:bodyPr/>
        <a:lstStyle/>
        <a:p>
          <a:endParaRPr lang="es-ES_tradnl"/>
        </a:p>
      </dgm:t>
    </dgm:pt>
    <dgm:pt modelId="{14153CAA-282B-274A-A94E-E69E6AF47246}" type="sibTrans" cxnId="{A9405114-93C8-0544-B53F-D25957C52E64}">
      <dgm:prSet/>
      <dgm:spPr/>
      <dgm:t>
        <a:bodyPr/>
        <a:lstStyle/>
        <a:p>
          <a:endParaRPr lang="es-ES_tradnl"/>
        </a:p>
      </dgm:t>
    </dgm:pt>
    <dgm:pt modelId="{098A5F7A-F268-1F42-9559-BB591F97CE0F}">
      <dgm:prSet custT="1"/>
      <dgm:spPr/>
      <dgm:t>
        <a:bodyPr/>
        <a:lstStyle/>
        <a:p>
          <a:pPr algn="ctr"/>
          <a:r>
            <a:rPr lang="es-ES_tradnl" sz="2000" b="0" i="0" dirty="0"/>
            <a:t>Búsqueda de respuestas para afrontar amenazas o conflictos.</a:t>
          </a:r>
          <a:endParaRPr lang="es-ES_tradnl" sz="2000" i="0" dirty="0"/>
        </a:p>
      </dgm:t>
    </dgm:pt>
    <dgm:pt modelId="{6AA462E0-B42B-CF40-9794-9930B92AEDC9}" type="parTrans" cxnId="{F84639B2-4776-994F-88B4-000A3126DFD6}">
      <dgm:prSet/>
      <dgm:spPr/>
      <dgm:t>
        <a:bodyPr/>
        <a:lstStyle/>
        <a:p>
          <a:endParaRPr lang="es-ES_tradnl"/>
        </a:p>
      </dgm:t>
    </dgm:pt>
    <dgm:pt modelId="{7E03EE71-1D0C-EC4C-91E9-08C38CEF6E17}" type="sibTrans" cxnId="{F84639B2-4776-994F-88B4-000A3126DFD6}">
      <dgm:prSet/>
      <dgm:spPr/>
      <dgm:t>
        <a:bodyPr/>
        <a:lstStyle/>
        <a:p>
          <a:endParaRPr lang="es-ES_tradnl"/>
        </a:p>
      </dgm:t>
    </dgm:pt>
    <dgm:pt modelId="{C432A5BE-ABAB-C146-A11B-B4C9F7B2E3AE}" type="pres">
      <dgm:prSet presAssocID="{01AC693D-43DF-434A-98C3-1478667C5337}" presName="diagram" presStyleCnt="0">
        <dgm:presLayoutVars>
          <dgm:dir/>
          <dgm:animLvl val="lvl"/>
          <dgm:resizeHandles val="exact"/>
        </dgm:presLayoutVars>
      </dgm:prSet>
      <dgm:spPr/>
    </dgm:pt>
    <dgm:pt modelId="{171A6959-B0D6-A740-B879-3EEB8B048A64}" type="pres">
      <dgm:prSet presAssocID="{FE051A67-8F41-1E4F-9DBC-D4A1D55D2D36}" presName="compNode" presStyleCnt="0"/>
      <dgm:spPr/>
    </dgm:pt>
    <dgm:pt modelId="{783DA71F-3905-864F-ABB7-EAECC00AEA09}" type="pres">
      <dgm:prSet presAssocID="{FE051A67-8F41-1E4F-9DBC-D4A1D55D2D36}" presName="childRect" presStyleLbl="bgAcc1" presStyleIdx="0" presStyleCnt="8" custLinFactNeighborX="695" custLinFactNeighborY="-5540">
        <dgm:presLayoutVars>
          <dgm:bulletEnabled val="1"/>
        </dgm:presLayoutVars>
      </dgm:prSet>
      <dgm:spPr/>
    </dgm:pt>
    <dgm:pt modelId="{60F882A3-99B0-0D48-B7F6-AA01D2A68C1C}" type="pres">
      <dgm:prSet presAssocID="{FE051A67-8F41-1E4F-9DBC-D4A1D55D2D36}" presName="parentText" presStyleLbl="node1" presStyleIdx="0" presStyleCnt="0">
        <dgm:presLayoutVars>
          <dgm:chMax val="0"/>
          <dgm:bulletEnabled val="1"/>
        </dgm:presLayoutVars>
      </dgm:prSet>
      <dgm:spPr/>
    </dgm:pt>
    <dgm:pt modelId="{A2CEF114-5E46-4645-86DA-91542F2AFD42}" type="pres">
      <dgm:prSet presAssocID="{FE051A67-8F41-1E4F-9DBC-D4A1D55D2D36}" presName="parentRect" presStyleLbl="alignNode1" presStyleIdx="0" presStyleCnt="8" custLinFactNeighborX="1390" custLinFactNeighborY="-12426"/>
      <dgm:spPr/>
    </dgm:pt>
    <dgm:pt modelId="{8146E780-EC00-1E41-B3AB-C635CBF659C3}" type="pres">
      <dgm:prSet presAssocID="{FE051A67-8F41-1E4F-9DBC-D4A1D55D2D36}" presName="adorn" presStyleLbl="fgAccFollowNode1" presStyleIdx="0" presStyleCnt="8" custScaleX="12278" custScaleY="30313"/>
      <dgm:spPr/>
    </dgm:pt>
    <dgm:pt modelId="{20653E54-1123-3E48-88DA-7B0AF298EEA0}" type="pres">
      <dgm:prSet presAssocID="{80FED729-67BD-E442-90E0-D4EDA1F97B5D}" presName="sibTrans" presStyleLbl="sibTrans2D1" presStyleIdx="0" presStyleCnt="0"/>
      <dgm:spPr/>
    </dgm:pt>
    <dgm:pt modelId="{439C84D5-1438-A749-83E5-287D967D3BD8}" type="pres">
      <dgm:prSet presAssocID="{8161876B-6049-CD49-8415-59CA985BEA2C}" presName="compNode" presStyleCnt="0"/>
      <dgm:spPr/>
    </dgm:pt>
    <dgm:pt modelId="{0FE6CB30-C35B-6940-9B5D-62F1B8216157}" type="pres">
      <dgm:prSet presAssocID="{8161876B-6049-CD49-8415-59CA985BEA2C}" presName="childRect" presStyleLbl="bgAcc1" presStyleIdx="1" presStyleCnt="8" custLinFactNeighborX="-695" custLinFactNeighborY="-5357">
        <dgm:presLayoutVars>
          <dgm:bulletEnabled val="1"/>
        </dgm:presLayoutVars>
      </dgm:prSet>
      <dgm:spPr/>
    </dgm:pt>
    <dgm:pt modelId="{C318D39C-F76D-5E49-928E-65B14B099C19}" type="pres">
      <dgm:prSet presAssocID="{8161876B-6049-CD49-8415-59CA985BEA2C}" presName="parentText" presStyleLbl="node1" presStyleIdx="0" presStyleCnt="0">
        <dgm:presLayoutVars>
          <dgm:chMax val="0"/>
          <dgm:bulletEnabled val="1"/>
        </dgm:presLayoutVars>
      </dgm:prSet>
      <dgm:spPr/>
    </dgm:pt>
    <dgm:pt modelId="{2B3F1CFA-A066-524D-A77E-B40DF0D59F0E}" type="pres">
      <dgm:prSet presAssocID="{8161876B-6049-CD49-8415-59CA985BEA2C}" presName="parentRect" presStyleLbl="alignNode1" presStyleIdx="1" presStyleCnt="8" custLinFactNeighborX="-1043" custLinFactNeighborY="-11115"/>
      <dgm:spPr/>
    </dgm:pt>
    <dgm:pt modelId="{613F5D93-288A-9D42-8B20-276F0EDB6862}" type="pres">
      <dgm:prSet presAssocID="{8161876B-6049-CD49-8415-59CA985BEA2C}" presName="adorn" presStyleLbl="fgAccFollowNode1" presStyleIdx="1" presStyleCnt="8" custScaleX="11534" custScaleY="27406"/>
      <dgm:spPr/>
    </dgm:pt>
    <dgm:pt modelId="{D6F29610-5645-1746-A23A-5D17628A8BE6}" type="pres">
      <dgm:prSet presAssocID="{1BD87F4B-7F14-C841-BC9F-04D020F3DA9F}" presName="sibTrans" presStyleLbl="sibTrans2D1" presStyleIdx="0" presStyleCnt="0"/>
      <dgm:spPr/>
    </dgm:pt>
    <dgm:pt modelId="{6504B071-EF65-1E40-B38E-1F1D72A954FB}" type="pres">
      <dgm:prSet presAssocID="{2F066568-D473-544A-805B-B8A21CBB3A68}" presName="compNode" presStyleCnt="0"/>
      <dgm:spPr/>
    </dgm:pt>
    <dgm:pt modelId="{9F23532F-9F1A-584C-9C36-8B12F222D4B4}" type="pres">
      <dgm:prSet presAssocID="{2F066568-D473-544A-805B-B8A21CBB3A68}" presName="childRect" presStyleLbl="bgAcc1" presStyleIdx="2" presStyleCnt="8" custLinFactNeighborY="-4985">
        <dgm:presLayoutVars>
          <dgm:bulletEnabled val="1"/>
        </dgm:presLayoutVars>
      </dgm:prSet>
      <dgm:spPr/>
    </dgm:pt>
    <dgm:pt modelId="{C50FCF7D-EE59-214E-A9D2-973B9C03E655}" type="pres">
      <dgm:prSet presAssocID="{2F066568-D473-544A-805B-B8A21CBB3A68}" presName="parentText" presStyleLbl="node1" presStyleIdx="0" presStyleCnt="0">
        <dgm:presLayoutVars>
          <dgm:chMax val="0"/>
          <dgm:bulletEnabled val="1"/>
        </dgm:presLayoutVars>
      </dgm:prSet>
      <dgm:spPr/>
    </dgm:pt>
    <dgm:pt modelId="{7405A70E-333F-F44C-8D5A-91A6CDCFEB24}" type="pres">
      <dgm:prSet presAssocID="{2F066568-D473-544A-805B-B8A21CBB3A68}" presName="parentRect" presStyleLbl="alignNode1" presStyleIdx="2" presStyleCnt="8" custLinFactNeighborX="-695" custLinFactNeighborY="-11594"/>
      <dgm:spPr/>
    </dgm:pt>
    <dgm:pt modelId="{546C7E01-BD9B-5B46-85CF-4BE618389237}" type="pres">
      <dgm:prSet presAssocID="{2F066568-D473-544A-805B-B8A21CBB3A68}" presName="adorn" presStyleLbl="fgAccFollowNode1" presStyleIdx="2" presStyleCnt="8" custFlipHor="1" custScaleX="11899" custScaleY="19413"/>
      <dgm:spPr/>
    </dgm:pt>
    <dgm:pt modelId="{2C7D0E92-5B31-1D4A-B3C2-DB20C1A4A629}" type="pres">
      <dgm:prSet presAssocID="{E87B6184-4F7A-8C4C-9894-2E4F60F1E598}" presName="sibTrans" presStyleLbl="sibTrans2D1" presStyleIdx="0" presStyleCnt="0"/>
      <dgm:spPr/>
    </dgm:pt>
    <dgm:pt modelId="{C4758B50-6F9D-814F-A1BD-5395BF57711E}" type="pres">
      <dgm:prSet presAssocID="{E5E761F0-8A3F-0A45-9A72-38F8683F6A32}" presName="compNode" presStyleCnt="0"/>
      <dgm:spPr/>
    </dgm:pt>
    <dgm:pt modelId="{30CD36DB-173F-534B-B0EC-6E7DE2B77848}" type="pres">
      <dgm:prSet presAssocID="{E5E761F0-8A3F-0A45-9A72-38F8683F6A32}" presName="childRect" presStyleLbl="bgAcc1" presStyleIdx="3" presStyleCnt="8">
        <dgm:presLayoutVars>
          <dgm:bulletEnabled val="1"/>
        </dgm:presLayoutVars>
      </dgm:prSet>
      <dgm:spPr/>
    </dgm:pt>
    <dgm:pt modelId="{DBB4B445-97D4-EF43-A102-4067949F0A62}" type="pres">
      <dgm:prSet presAssocID="{E5E761F0-8A3F-0A45-9A72-38F8683F6A32}" presName="parentText" presStyleLbl="node1" presStyleIdx="0" presStyleCnt="0">
        <dgm:presLayoutVars>
          <dgm:chMax val="0"/>
          <dgm:bulletEnabled val="1"/>
        </dgm:presLayoutVars>
      </dgm:prSet>
      <dgm:spPr/>
    </dgm:pt>
    <dgm:pt modelId="{67955A33-53C4-7B40-A91D-B137D2A4A480}" type="pres">
      <dgm:prSet presAssocID="{E5E761F0-8A3F-0A45-9A72-38F8683F6A32}" presName="parentRect" presStyleLbl="alignNode1" presStyleIdx="3" presStyleCnt="8"/>
      <dgm:spPr/>
    </dgm:pt>
    <dgm:pt modelId="{7A2AA083-B6A1-5641-AD07-CCD2D002D920}" type="pres">
      <dgm:prSet presAssocID="{E5E761F0-8A3F-0A45-9A72-38F8683F6A32}" presName="adorn" presStyleLbl="fgAccFollowNode1" presStyleIdx="3" presStyleCnt="8" custScaleX="19109" custScaleY="55988"/>
      <dgm:spPr/>
    </dgm:pt>
    <dgm:pt modelId="{AD1C6363-8ED5-F245-92D3-791B848CEBA9}" type="pres">
      <dgm:prSet presAssocID="{3DF182B7-735C-9443-A826-3F92F7368C59}" presName="sibTrans" presStyleLbl="sibTrans2D1" presStyleIdx="0" presStyleCnt="0"/>
      <dgm:spPr/>
    </dgm:pt>
    <dgm:pt modelId="{FB5ACF4C-CE26-2645-ACFB-ACE27BEE2A24}" type="pres">
      <dgm:prSet presAssocID="{89BA0EB2-2367-4241-AF9F-435FE65AEC08}" presName="compNode" presStyleCnt="0"/>
      <dgm:spPr/>
    </dgm:pt>
    <dgm:pt modelId="{5CC7400A-BB5C-5F47-B01E-B151BD2848BB}" type="pres">
      <dgm:prSet presAssocID="{89BA0EB2-2367-4241-AF9F-435FE65AEC08}" presName="childRect" presStyleLbl="bgAcc1" presStyleIdx="4" presStyleCnt="8">
        <dgm:presLayoutVars>
          <dgm:bulletEnabled val="1"/>
        </dgm:presLayoutVars>
      </dgm:prSet>
      <dgm:spPr/>
    </dgm:pt>
    <dgm:pt modelId="{B1C28BAC-A0D0-0F42-A6FC-DC920E69C18E}" type="pres">
      <dgm:prSet presAssocID="{89BA0EB2-2367-4241-AF9F-435FE65AEC08}" presName="parentText" presStyleLbl="node1" presStyleIdx="0" presStyleCnt="0">
        <dgm:presLayoutVars>
          <dgm:chMax val="0"/>
          <dgm:bulletEnabled val="1"/>
        </dgm:presLayoutVars>
      </dgm:prSet>
      <dgm:spPr/>
    </dgm:pt>
    <dgm:pt modelId="{8E48F386-CEC1-6D49-901A-F03DDA883F4A}" type="pres">
      <dgm:prSet presAssocID="{89BA0EB2-2367-4241-AF9F-435FE65AEC08}" presName="parentRect" presStyleLbl="alignNode1" presStyleIdx="4" presStyleCnt="8"/>
      <dgm:spPr/>
    </dgm:pt>
    <dgm:pt modelId="{B06226F4-ABCD-BC4C-B1AB-7D03E974D7C2}" type="pres">
      <dgm:prSet presAssocID="{89BA0EB2-2367-4241-AF9F-435FE65AEC08}" presName="adorn" presStyleLbl="fgAccFollowNode1" presStyleIdx="4" presStyleCnt="8" custFlipHor="1" custScaleX="48106" custScaleY="28136"/>
      <dgm:spPr/>
    </dgm:pt>
    <dgm:pt modelId="{7923DAE6-6E3E-6D4D-85AA-BC07826B22FC}" type="pres">
      <dgm:prSet presAssocID="{E278DF35-4812-F646-9EDD-02C29DD2805C}" presName="sibTrans" presStyleLbl="sibTrans2D1" presStyleIdx="0" presStyleCnt="0"/>
      <dgm:spPr/>
    </dgm:pt>
    <dgm:pt modelId="{A8152F53-1E76-654F-AFEB-1A73ADC38F2D}" type="pres">
      <dgm:prSet presAssocID="{33D46FC6-67AE-834C-9531-4580A53D35D9}" presName="compNode" presStyleCnt="0"/>
      <dgm:spPr/>
    </dgm:pt>
    <dgm:pt modelId="{0E0D5B51-CE31-534A-ABF0-4A159A662B77}" type="pres">
      <dgm:prSet presAssocID="{33D46FC6-67AE-834C-9531-4580A53D35D9}" presName="childRect" presStyleLbl="bgAcc1" presStyleIdx="5" presStyleCnt="8">
        <dgm:presLayoutVars>
          <dgm:bulletEnabled val="1"/>
        </dgm:presLayoutVars>
      </dgm:prSet>
      <dgm:spPr/>
    </dgm:pt>
    <dgm:pt modelId="{0B61A2F6-5179-6146-B2ED-AB83071A1C3F}" type="pres">
      <dgm:prSet presAssocID="{33D46FC6-67AE-834C-9531-4580A53D35D9}" presName="parentText" presStyleLbl="node1" presStyleIdx="0" presStyleCnt="0">
        <dgm:presLayoutVars>
          <dgm:chMax val="0"/>
          <dgm:bulletEnabled val="1"/>
        </dgm:presLayoutVars>
      </dgm:prSet>
      <dgm:spPr/>
    </dgm:pt>
    <dgm:pt modelId="{FAF07208-1B05-9048-8124-A3F844305D32}" type="pres">
      <dgm:prSet presAssocID="{33D46FC6-67AE-834C-9531-4580A53D35D9}" presName="parentRect" presStyleLbl="alignNode1" presStyleIdx="5" presStyleCnt="8"/>
      <dgm:spPr/>
    </dgm:pt>
    <dgm:pt modelId="{4E726A21-47FE-F34F-AA5B-98833F1967DE}" type="pres">
      <dgm:prSet presAssocID="{33D46FC6-67AE-834C-9531-4580A53D35D9}" presName="adorn" presStyleLbl="fgAccFollowNode1" presStyleIdx="5" presStyleCnt="8" custFlipHor="1" custScaleX="29037" custScaleY="25298"/>
      <dgm:spPr/>
    </dgm:pt>
    <dgm:pt modelId="{32755B3F-214E-1843-8276-431F924FC13E}" type="pres">
      <dgm:prSet presAssocID="{3AB44574-7256-5648-84AC-01DDD6F2D282}" presName="sibTrans" presStyleLbl="sibTrans2D1" presStyleIdx="0" presStyleCnt="0"/>
      <dgm:spPr/>
    </dgm:pt>
    <dgm:pt modelId="{4823CC1E-BA65-1046-96CC-F63ECD6F45B6}" type="pres">
      <dgm:prSet presAssocID="{A3CE6F90-2439-6F47-9677-9A6135B6EACB}" presName="compNode" presStyleCnt="0"/>
      <dgm:spPr/>
    </dgm:pt>
    <dgm:pt modelId="{AC0C0148-88A6-BF4A-BE32-C0CBE488C04B}" type="pres">
      <dgm:prSet presAssocID="{A3CE6F90-2439-6F47-9677-9A6135B6EACB}" presName="childRect" presStyleLbl="bgAcc1" presStyleIdx="6" presStyleCnt="8">
        <dgm:presLayoutVars>
          <dgm:bulletEnabled val="1"/>
        </dgm:presLayoutVars>
      </dgm:prSet>
      <dgm:spPr/>
    </dgm:pt>
    <dgm:pt modelId="{DAB42764-E472-EC42-B5D6-5B01E988EB2C}" type="pres">
      <dgm:prSet presAssocID="{A3CE6F90-2439-6F47-9677-9A6135B6EACB}" presName="parentText" presStyleLbl="node1" presStyleIdx="0" presStyleCnt="0">
        <dgm:presLayoutVars>
          <dgm:chMax val="0"/>
          <dgm:bulletEnabled val="1"/>
        </dgm:presLayoutVars>
      </dgm:prSet>
      <dgm:spPr/>
    </dgm:pt>
    <dgm:pt modelId="{64B1C414-23B1-2D4F-ACE1-F27415D39776}" type="pres">
      <dgm:prSet presAssocID="{A3CE6F90-2439-6F47-9677-9A6135B6EACB}" presName="parentRect" presStyleLbl="alignNode1" presStyleIdx="6" presStyleCnt="8"/>
      <dgm:spPr/>
    </dgm:pt>
    <dgm:pt modelId="{3FF41AF0-5B00-6042-BED1-3B4BE231E10A}" type="pres">
      <dgm:prSet presAssocID="{A3CE6F90-2439-6F47-9677-9A6135B6EACB}" presName="adorn" presStyleLbl="fgAccFollowNode1" presStyleIdx="6" presStyleCnt="8" custScaleX="25680" custScaleY="27469"/>
      <dgm:spPr/>
    </dgm:pt>
    <dgm:pt modelId="{6505E465-3E43-D04B-9AA9-C4193C6B2170}" type="pres">
      <dgm:prSet presAssocID="{081F1E92-B07C-3042-92B5-4B1928908B47}" presName="sibTrans" presStyleLbl="sibTrans2D1" presStyleIdx="0" presStyleCnt="0"/>
      <dgm:spPr/>
    </dgm:pt>
    <dgm:pt modelId="{ADAAED97-83CD-C44B-9F48-C15BA41974D1}" type="pres">
      <dgm:prSet presAssocID="{628F5857-233A-6B4F-94D1-19E04E59BD07}" presName="compNode" presStyleCnt="0"/>
      <dgm:spPr/>
    </dgm:pt>
    <dgm:pt modelId="{637BDB3B-6253-D441-A6F9-A4F60F10A856}" type="pres">
      <dgm:prSet presAssocID="{628F5857-233A-6B4F-94D1-19E04E59BD07}" presName="childRect" presStyleLbl="bgAcc1" presStyleIdx="7" presStyleCnt="8">
        <dgm:presLayoutVars>
          <dgm:bulletEnabled val="1"/>
        </dgm:presLayoutVars>
      </dgm:prSet>
      <dgm:spPr/>
    </dgm:pt>
    <dgm:pt modelId="{5546E6DD-428A-024E-BEE6-E8F4C9E1D228}" type="pres">
      <dgm:prSet presAssocID="{628F5857-233A-6B4F-94D1-19E04E59BD07}" presName="parentText" presStyleLbl="node1" presStyleIdx="0" presStyleCnt="0">
        <dgm:presLayoutVars>
          <dgm:chMax val="0"/>
          <dgm:bulletEnabled val="1"/>
        </dgm:presLayoutVars>
      </dgm:prSet>
      <dgm:spPr/>
    </dgm:pt>
    <dgm:pt modelId="{10B06D59-51DF-1F41-8240-88C0E2DA0299}" type="pres">
      <dgm:prSet presAssocID="{628F5857-233A-6B4F-94D1-19E04E59BD07}" presName="parentRect" presStyleLbl="alignNode1" presStyleIdx="7" presStyleCnt="8"/>
      <dgm:spPr/>
    </dgm:pt>
    <dgm:pt modelId="{2B01C896-AF35-FA4F-9EA1-5309B9070CE2}" type="pres">
      <dgm:prSet presAssocID="{628F5857-233A-6B4F-94D1-19E04E59BD07}" presName="adorn" presStyleLbl="fgAccFollowNode1" presStyleIdx="7" presStyleCnt="8" custFlipHor="1" custScaleX="39660" custScaleY="19547"/>
      <dgm:spPr/>
    </dgm:pt>
  </dgm:ptLst>
  <dgm:cxnLst>
    <dgm:cxn modelId="{FA9EBB04-B9C9-4D4D-9280-99D46D57C061}" type="presOf" srcId="{223F86A4-85BA-1442-9978-8708183BA2D7}" destId="{0FE6CB30-C35B-6940-9B5D-62F1B8216157}" srcOrd="0" destOrd="0" presId="urn:microsoft.com/office/officeart/2005/8/layout/bList2"/>
    <dgm:cxn modelId="{E7E53B09-349F-264A-B0CE-78DC8F6AF860}" srcId="{FE051A67-8F41-1E4F-9DBC-D4A1D55D2D36}" destId="{2B2754B6-E17E-EF42-80D5-9C7354CC2349}" srcOrd="0" destOrd="0" parTransId="{DA409331-01CB-8947-B779-AAA55DA52B08}" sibTransId="{00830CA4-B53C-7548-A797-5291BDD16DBF}"/>
    <dgm:cxn modelId="{A9405114-93C8-0544-B53F-D25957C52E64}" srcId="{A3CE6F90-2439-6F47-9677-9A6135B6EACB}" destId="{2001A4A0-4FB4-234B-BA55-56AFF9DEF7A7}" srcOrd="0" destOrd="0" parTransId="{BC350569-FC8E-5848-88E7-E07E382AB52D}" sibTransId="{14153CAA-282B-274A-A94E-E69E6AF47246}"/>
    <dgm:cxn modelId="{A5E47D14-0C32-EE41-ABFE-4B49B43930B6}" type="presOf" srcId="{FE051A67-8F41-1E4F-9DBC-D4A1D55D2D36}" destId="{60F882A3-99B0-0D48-B7F6-AA01D2A68C1C}" srcOrd="0" destOrd="0" presId="urn:microsoft.com/office/officeart/2005/8/layout/bList2"/>
    <dgm:cxn modelId="{F7EDF623-6E4E-A64E-95D0-2AB6E177DA2F}" type="presOf" srcId="{3DF182B7-735C-9443-A826-3F92F7368C59}" destId="{AD1C6363-8ED5-F245-92D3-791B848CEBA9}" srcOrd="0" destOrd="0" presId="urn:microsoft.com/office/officeart/2005/8/layout/bList2"/>
    <dgm:cxn modelId="{05F0BF24-CE54-604C-B49B-8EA744FC65B7}" type="presOf" srcId="{FE051A67-8F41-1E4F-9DBC-D4A1D55D2D36}" destId="{A2CEF114-5E46-4645-86DA-91542F2AFD42}" srcOrd="1" destOrd="0" presId="urn:microsoft.com/office/officeart/2005/8/layout/bList2"/>
    <dgm:cxn modelId="{9BA97E28-3DAF-5746-A088-4752655FDE97}" type="presOf" srcId="{89BA0EB2-2367-4241-AF9F-435FE65AEC08}" destId="{8E48F386-CEC1-6D49-901A-F03DDA883F4A}" srcOrd="1" destOrd="0" presId="urn:microsoft.com/office/officeart/2005/8/layout/bList2"/>
    <dgm:cxn modelId="{2CE84334-F073-A94A-AFCB-E73840D1EECA}" type="presOf" srcId="{33D46FC6-67AE-834C-9531-4580A53D35D9}" destId="{0B61A2F6-5179-6146-B2ED-AB83071A1C3F}" srcOrd="0" destOrd="0" presId="urn:microsoft.com/office/officeart/2005/8/layout/bList2"/>
    <dgm:cxn modelId="{39502535-EB08-7C41-9EB4-749223E1A146}" type="presOf" srcId="{97775826-8D92-B74A-BB4D-086CEAB76500}" destId="{9F23532F-9F1A-584C-9C36-8B12F222D4B4}" srcOrd="0" destOrd="0" presId="urn:microsoft.com/office/officeart/2005/8/layout/bList2"/>
    <dgm:cxn modelId="{CAF6F438-4203-8C42-A06F-541523E52417}" type="presOf" srcId="{628F5857-233A-6B4F-94D1-19E04E59BD07}" destId="{10B06D59-51DF-1F41-8240-88C0E2DA0299}" srcOrd="1" destOrd="0" presId="urn:microsoft.com/office/officeart/2005/8/layout/bList2"/>
    <dgm:cxn modelId="{87CC6B3B-DF89-A641-AC6B-2BC8847C5888}" type="presOf" srcId="{A3CE6F90-2439-6F47-9677-9A6135B6EACB}" destId="{64B1C414-23B1-2D4F-ACE1-F27415D39776}" srcOrd="1" destOrd="0" presId="urn:microsoft.com/office/officeart/2005/8/layout/bList2"/>
    <dgm:cxn modelId="{BC3F043F-CD85-CA46-92B6-086CE9B0DE5D}" type="presOf" srcId="{628F5857-233A-6B4F-94D1-19E04E59BD07}" destId="{5546E6DD-428A-024E-BEE6-E8F4C9E1D228}" srcOrd="0" destOrd="0" presId="urn:microsoft.com/office/officeart/2005/8/layout/bList2"/>
    <dgm:cxn modelId="{253F6745-6FA8-4742-8D65-15A468F58D62}" srcId="{01AC693D-43DF-434A-98C3-1478667C5337}" destId="{628F5857-233A-6B4F-94D1-19E04E59BD07}" srcOrd="7" destOrd="0" parTransId="{3A674A1C-B666-1146-90D3-011D256BD832}" sibTransId="{C7E136EF-6213-3E49-B51C-6D2A91A892A5}"/>
    <dgm:cxn modelId="{A7DAA049-BA88-8D4A-BF7A-5A28386B4D8E}" type="presOf" srcId="{1BD87F4B-7F14-C841-BC9F-04D020F3DA9F}" destId="{D6F29610-5645-1746-A23A-5D17628A8BE6}" srcOrd="0" destOrd="0" presId="urn:microsoft.com/office/officeart/2005/8/layout/bList2"/>
    <dgm:cxn modelId="{4464F94A-C054-DA49-A5F9-EB308259A7BC}" srcId="{E5E761F0-8A3F-0A45-9A72-38F8683F6A32}" destId="{2B1CE821-CD95-364C-B0C4-033877B4CE83}" srcOrd="0" destOrd="0" parTransId="{749C97B3-5C4E-6741-B8BF-50533DE73F8B}" sibTransId="{D13F5591-07C2-1342-9391-A771C7CCFD3A}"/>
    <dgm:cxn modelId="{4BE74655-5859-AF4B-9DBC-015233219E0E}" type="presOf" srcId="{2B2754B6-E17E-EF42-80D5-9C7354CC2349}" destId="{783DA71F-3905-864F-ABB7-EAECC00AEA09}" srcOrd="0" destOrd="0" presId="urn:microsoft.com/office/officeart/2005/8/layout/bList2"/>
    <dgm:cxn modelId="{BCE51957-46D7-2247-8D33-C282D6433506}" type="presOf" srcId="{80FED729-67BD-E442-90E0-D4EDA1F97B5D}" destId="{20653E54-1123-3E48-88DA-7B0AF298EEA0}" srcOrd="0" destOrd="0" presId="urn:microsoft.com/office/officeart/2005/8/layout/bList2"/>
    <dgm:cxn modelId="{4254E85F-B73F-7E4C-8B89-59C3F5A8263A}" type="presOf" srcId="{E5E761F0-8A3F-0A45-9A72-38F8683F6A32}" destId="{67955A33-53C4-7B40-A91D-B137D2A4A480}" srcOrd="1" destOrd="0" presId="urn:microsoft.com/office/officeart/2005/8/layout/bList2"/>
    <dgm:cxn modelId="{A4652E60-205F-914F-BFD3-3FFE37430C5B}" srcId="{01AC693D-43DF-434A-98C3-1478667C5337}" destId="{E5E761F0-8A3F-0A45-9A72-38F8683F6A32}" srcOrd="3" destOrd="0" parTransId="{2881BDFA-7977-8E4F-958C-470DE5118894}" sibTransId="{3DF182B7-735C-9443-A826-3F92F7368C59}"/>
    <dgm:cxn modelId="{0136B860-1159-6E40-8837-03E07EDB55B8}" type="presOf" srcId="{3AB44574-7256-5648-84AC-01DDD6F2D282}" destId="{32755B3F-214E-1843-8276-431F924FC13E}" srcOrd="0" destOrd="0" presId="urn:microsoft.com/office/officeart/2005/8/layout/bList2"/>
    <dgm:cxn modelId="{C4CAE963-2D8D-144B-B7E0-1BD7D0E12DA6}" type="presOf" srcId="{098A5F7A-F268-1F42-9559-BB591F97CE0F}" destId="{637BDB3B-6253-D441-A6F9-A4F60F10A856}" srcOrd="0" destOrd="0" presId="urn:microsoft.com/office/officeart/2005/8/layout/bList2"/>
    <dgm:cxn modelId="{F9419469-77E6-C246-A278-DE99535E8357}" type="presOf" srcId="{2F36ED8E-C4C7-454C-BC3D-20BA2B77F52D}" destId="{5CC7400A-BB5C-5F47-B01E-B151BD2848BB}" srcOrd="0" destOrd="0" presId="urn:microsoft.com/office/officeart/2005/8/layout/bList2"/>
    <dgm:cxn modelId="{7D403D6B-F515-6B4A-A569-0D9773DA7958}" type="presOf" srcId="{081F1E92-B07C-3042-92B5-4B1928908B47}" destId="{6505E465-3E43-D04B-9AA9-C4193C6B2170}" srcOrd="0" destOrd="0" presId="urn:microsoft.com/office/officeart/2005/8/layout/bList2"/>
    <dgm:cxn modelId="{36FA476F-8B31-7E44-BCBE-DECFDB42C3C9}" type="presOf" srcId="{E5E761F0-8A3F-0A45-9A72-38F8683F6A32}" destId="{DBB4B445-97D4-EF43-A102-4067949F0A62}" srcOrd="0" destOrd="0" presId="urn:microsoft.com/office/officeart/2005/8/layout/bList2"/>
    <dgm:cxn modelId="{0A07D776-0A5C-5F4D-A9AF-FE2C7B9457FA}" type="presOf" srcId="{89BA0EB2-2367-4241-AF9F-435FE65AEC08}" destId="{B1C28BAC-A0D0-0F42-A6FC-DC920E69C18E}" srcOrd="0" destOrd="0" presId="urn:microsoft.com/office/officeart/2005/8/layout/bList2"/>
    <dgm:cxn modelId="{41673477-6A19-7041-A057-26336E7C2525}" type="presOf" srcId="{2B1CE821-CD95-364C-B0C4-033877B4CE83}" destId="{30CD36DB-173F-534B-B0EC-6E7DE2B77848}" srcOrd="0" destOrd="0" presId="urn:microsoft.com/office/officeart/2005/8/layout/bList2"/>
    <dgm:cxn modelId="{77AB5B82-9368-AE46-BAC0-16740B4D87C2}" srcId="{33D46FC6-67AE-834C-9531-4580A53D35D9}" destId="{F174C906-6D16-484D-A564-C41B0F32398A}" srcOrd="0" destOrd="0" parTransId="{E19AAAC5-FC68-D044-A196-F0F5909D7D93}" sibTransId="{29E4BBBD-9A3B-C74D-9657-9119504174B0}"/>
    <dgm:cxn modelId="{35F3CF88-E08F-2C49-8DE6-8E101994B60A}" type="presOf" srcId="{E278DF35-4812-F646-9EDD-02C29DD2805C}" destId="{7923DAE6-6E3E-6D4D-85AA-BC07826B22FC}" srcOrd="0" destOrd="0" presId="urn:microsoft.com/office/officeart/2005/8/layout/bList2"/>
    <dgm:cxn modelId="{2405F294-CA48-EB47-A346-FB856E2558A5}" srcId="{2F066568-D473-544A-805B-B8A21CBB3A68}" destId="{97775826-8D92-B74A-BB4D-086CEAB76500}" srcOrd="0" destOrd="0" parTransId="{5A5B69CB-AA06-D344-B896-79D12CC3F959}" sibTransId="{1FCC4F3C-8D6C-CD4C-AB51-5BF0D8853768}"/>
    <dgm:cxn modelId="{9D6BAF95-EEF6-4245-8ABA-D9882285A66C}" srcId="{89BA0EB2-2367-4241-AF9F-435FE65AEC08}" destId="{2F36ED8E-C4C7-454C-BC3D-20BA2B77F52D}" srcOrd="0" destOrd="0" parTransId="{87105B74-4764-094F-A3E3-860E924F22AC}" sibTransId="{8DE26057-B48D-894C-9B7C-F9CB45E706E3}"/>
    <dgm:cxn modelId="{33A7DE96-1D29-6744-8ACE-09B47146D5D8}" srcId="{8161876B-6049-CD49-8415-59CA985BEA2C}" destId="{223F86A4-85BA-1442-9978-8708183BA2D7}" srcOrd="0" destOrd="0" parTransId="{83BCF20A-1C71-034C-B185-D591B9110B1F}" sibTransId="{BB601024-BB69-4C47-92E9-6AB7358745AF}"/>
    <dgm:cxn modelId="{FEEB3199-52BF-9349-9781-E9148D485E4B}" type="presOf" srcId="{01AC693D-43DF-434A-98C3-1478667C5337}" destId="{C432A5BE-ABAB-C146-A11B-B4C9F7B2E3AE}" srcOrd="0" destOrd="0" presId="urn:microsoft.com/office/officeart/2005/8/layout/bList2"/>
    <dgm:cxn modelId="{41230F9E-05C6-4B4F-8EC9-D673FB458D91}" type="presOf" srcId="{8161876B-6049-CD49-8415-59CA985BEA2C}" destId="{2B3F1CFA-A066-524D-A77E-B40DF0D59F0E}" srcOrd="1" destOrd="0" presId="urn:microsoft.com/office/officeart/2005/8/layout/bList2"/>
    <dgm:cxn modelId="{0BDA7CA2-9A90-354D-99D6-FFC582F2E8E1}" srcId="{01AC693D-43DF-434A-98C3-1478667C5337}" destId="{89BA0EB2-2367-4241-AF9F-435FE65AEC08}" srcOrd="4" destOrd="0" parTransId="{5C03F06F-58B0-2E4E-A4E7-99336FDF7246}" sibTransId="{E278DF35-4812-F646-9EDD-02C29DD2805C}"/>
    <dgm:cxn modelId="{AA9E55A3-830E-A541-855C-15FEAC30BA1B}" type="presOf" srcId="{A3CE6F90-2439-6F47-9677-9A6135B6EACB}" destId="{DAB42764-E472-EC42-B5D6-5B01E988EB2C}" srcOrd="0" destOrd="0" presId="urn:microsoft.com/office/officeart/2005/8/layout/bList2"/>
    <dgm:cxn modelId="{F84639B2-4776-994F-88B4-000A3126DFD6}" srcId="{628F5857-233A-6B4F-94D1-19E04E59BD07}" destId="{098A5F7A-F268-1F42-9559-BB591F97CE0F}" srcOrd="0" destOrd="0" parTransId="{6AA462E0-B42B-CF40-9794-9930B92AEDC9}" sibTransId="{7E03EE71-1D0C-EC4C-91E9-08C38CEF6E17}"/>
    <dgm:cxn modelId="{05EF23B9-FAFB-7D40-82E8-2BD60F683E09}" srcId="{01AC693D-43DF-434A-98C3-1478667C5337}" destId="{8161876B-6049-CD49-8415-59CA985BEA2C}" srcOrd="1" destOrd="0" parTransId="{D9635E39-B7A3-F04D-B9F0-4C66F28DF5BC}" sibTransId="{1BD87F4B-7F14-C841-BC9F-04D020F3DA9F}"/>
    <dgm:cxn modelId="{72A476C4-3B59-D448-92F5-7CFA5BD2C58A}" srcId="{01AC693D-43DF-434A-98C3-1478667C5337}" destId="{2F066568-D473-544A-805B-B8A21CBB3A68}" srcOrd="2" destOrd="0" parTransId="{FD736FF8-0E77-5645-BD8B-58DE82F81784}" sibTransId="{E87B6184-4F7A-8C4C-9894-2E4F60F1E598}"/>
    <dgm:cxn modelId="{92BE2CC6-8FA6-7447-9575-5626364ECC07}" type="presOf" srcId="{F174C906-6D16-484D-A564-C41B0F32398A}" destId="{0E0D5B51-CE31-534A-ABF0-4A159A662B77}" srcOrd="0" destOrd="0" presId="urn:microsoft.com/office/officeart/2005/8/layout/bList2"/>
    <dgm:cxn modelId="{A7B6DECE-090F-CC44-8423-FF8912DEA811}" type="presOf" srcId="{2F066568-D473-544A-805B-B8A21CBB3A68}" destId="{7405A70E-333F-F44C-8D5A-91A6CDCFEB24}" srcOrd="1" destOrd="0" presId="urn:microsoft.com/office/officeart/2005/8/layout/bList2"/>
    <dgm:cxn modelId="{4DC47ED0-C9B4-0441-B435-EF02C1DA6A95}" srcId="{01AC693D-43DF-434A-98C3-1478667C5337}" destId="{33D46FC6-67AE-834C-9531-4580A53D35D9}" srcOrd="5" destOrd="0" parTransId="{B81D1323-DBBF-A241-AAD9-79EA76258D93}" sibTransId="{3AB44574-7256-5648-84AC-01DDD6F2D282}"/>
    <dgm:cxn modelId="{E88519DD-CB80-CF49-B1B0-43945AF7399D}" srcId="{01AC693D-43DF-434A-98C3-1478667C5337}" destId="{FE051A67-8F41-1E4F-9DBC-D4A1D55D2D36}" srcOrd="0" destOrd="0" parTransId="{9C794941-3B38-2C4F-9A33-B6574CC9A0CE}" sibTransId="{80FED729-67BD-E442-90E0-D4EDA1F97B5D}"/>
    <dgm:cxn modelId="{B2CAE7DD-FBDF-9645-99B8-857101FCCE12}" type="presOf" srcId="{E87B6184-4F7A-8C4C-9894-2E4F60F1E598}" destId="{2C7D0E92-5B31-1D4A-B3C2-DB20C1A4A629}" srcOrd="0" destOrd="0" presId="urn:microsoft.com/office/officeart/2005/8/layout/bList2"/>
    <dgm:cxn modelId="{E8795DE8-EC75-0342-9EB0-C197B3E6A1C1}" type="presOf" srcId="{2001A4A0-4FB4-234B-BA55-56AFF9DEF7A7}" destId="{AC0C0148-88A6-BF4A-BE32-C0CBE488C04B}" srcOrd="0" destOrd="0" presId="urn:microsoft.com/office/officeart/2005/8/layout/bList2"/>
    <dgm:cxn modelId="{819B6DE8-659F-A74D-8328-3684116405FD}" srcId="{01AC693D-43DF-434A-98C3-1478667C5337}" destId="{A3CE6F90-2439-6F47-9677-9A6135B6EACB}" srcOrd="6" destOrd="0" parTransId="{2AB3C189-199C-254C-8AC1-8B83D3688CA2}" sibTransId="{081F1E92-B07C-3042-92B5-4B1928908B47}"/>
    <dgm:cxn modelId="{EF5CEBEA-41DF-EC48-89A0-14FF7407B10B}" type="presOf" srcId="{33D46FC6-67AE-834C-9531-4580A53D35D9}" destId="{FAF07208-1B05-9048-8124-A3F844305D32}" srcOrd="1" destOrd="0" presId="urn:microsoft.com/office/officeart/2005/8/layout/bList2"/>
    <dgm:cxn modelId="{5B72C1F9-289A-EB41-B03B-4BCACB8F091B}" type="presOf" srcId="{8161876B-6049-CD49-8415-59CA985BEA2C}" destId="{C318D39C-F76D-5E49-928E-65B14B099C19}" srcOrd="0" destOrd="0" presId="urn:microsoft.com/office/officeart/2005/8/layout/bList2"/>
    <dgm:cxn modelId="{B1566BFF-53D8-514A-9365-9BB1EA6D684A}" type="presOf" srcId="{2F066568-D473-544A-805B-B8A21CBB3A68}" destId="{C50FCF7D-EE59-214E-A9D2-973B9C03E655}" srcOrd="0" destOrd="0" presId="urn:microsoft.com/office/officeart/2005/8/layout/bList2"/>
    <dgm:cxn modelId="{A716BFAD-F608-F64C-B4D1-45433C518DC6}" type="presParOf" srcId="{C432A5BE-ABAB-C146-A11B-B4C9F7B2E3AE}" destId="{171A6959-B0D6-A740-B879-3EEB8B048A64}" srcOrd="0" destOrd="0" presId="urn:microsoft.com/office/officeart/2005/8/layout/bList2"/>
    <dgm:cxn modelId="{DCD15E0F-8649-0E47-A4F3-39AB9538A97D}" type="presParOf" srcId="{171A6959-B0D6-A740-B879-3EEB8B048A64}" destId="{783DA71F-3905-864F-ABB7-EAECC00AEA09}" srcOrd="0" destOrd="0" presId="urn:microsoft.com/office/officeart/2005/8/layout/bList2"/>
    <dgm:cxn modelId="{850498BC-1C68-F849-904B-2299ACC0F29F}" type="presParOf" srcId="{171A6959-B0D6-A740-B879-3EEB8B048A64}" destId="{60F882A3-99B0-0D48-B7F6-AA01D2A68C1C}" srcOrd="1" destOrd="0" presId="urn:microsoft.com/office/officeart/2005/8/layout/bList2"/>
    <dgm:cxn modelId="{52A784E3-1D45-2449-B782-8A152301ED2C}" type="presParOf" srcId="{171A6959-B0D6-A740-B879-3EEB8B048A64}" destId="{A2CEF114-5E46-4645-86DA-91542F2AFD42}" srcOrd="2" destOrd="0" presId="urn:microsoft.com/office/officeart/2005/8/layout/bList2"/>
    <dgm:cxn modelId="{AB79DBBD-E73B-1945-890A-7FF8FEEDCC19}" type="presParOf" srcId="{171A6959-B0D6-A740-B879-3EEB8B048A64}" destId="{8146E780-EC00-1E41-B3AB-C635CBF659C3}" srcOrd="3" destOrd="0" presId="urn:microsoft.com/office/officeart/2005/8/layout/bList2"/>
    <dgm:cxn modelId="{C77792FF-BE8C-F949-907F-2EDD18B7D8AE}" type="presParOf" srcId="{C432A5BE-ABAB-C146-A11B-B4C9F7B2E3AE}" destId="{20653E54-1123-3E48-88DA-7B0AF298EEA0}" srcOrd="1" destOrd="0" presId="urn:microsoft.com/office/officeart/2005/8/layout/bList2"/>
    <dgm:cxn modelId="{FBA6F816-EDE8-464E-8E24-0AAE27881563}" type="presParOf" srcId="{C432A5BE-ABAB-C146-A11B-B4C9F7B2E3AE}" destId="{439C84D5-1438-A749-83E5-287D967D3BD8}" srcOrd="2" destOrd="0" presId="urn:microsoft.com/office/officeart/2005/8/layout/bList2"/>
    <dgm:cxn modelId="{01903C2F-7E7A-4449-95E3-FD6221126854}" type="presParOf" srcId="{439C84D5-1438-A749-83E5-287D967D3BD8}" destId="{0FE6CB30-C35B-6940-9B5D-62F1B8216157}" srcOrd="0" destOrd="0" presId="urn:microsoft.com/office/officeart/2005/8/layout/bList2"/>
    <dgm:cxn modelId="{3F3C0E02-53E2-FF49-B2E5-1AA06087B3DA}" type="presParOf" srcId="{439C84D5-1438-A749-83E5-287D967D3BD8}" destId="{C318D39C-F76D-5E49-928E-65B14B099C19}" srcOrd="1" destOrd="0" presId="urn:microsoft.com/office/officeart/2005/8/layout/bList2"/>
    <dgm:cxn modelId="{EF0B515A-745B-854A-BDB6-739BDA0F8869}" type="presParOf" srcId="{439C84D5-1438-A749-83E5-287D967D3BD8}" destId="{2B3F1CFA-A066-524D-A77E-B40DF0D59F0E}" srcOrd="2" destOrd="0" presId="urn:microsoft.com/office/officeart/2005/8/layout/bList2"/>
    <dgm:cxn modelId="{DDD93239-5E3A-E740-8C52-F313CD2FF98B}" type="presParOf" srcId="{439C84D5-1438-A749-83E5-287D967D3BD8}" destId="{613F5D93-288A-9D42-8B20-276F0EDB6862}" srcOrd="3" destOrd="0" presId="urn:microsoft.com/office/officeart/2005/8/layout/bList2"/>
    <dgm:cxn modelId="{A7990F46-E1F0-9447-8054-4741D066BB19}" type="presParOf" srcId="{C432A5BE-ABAB-C146-A11B-B4C9F7B2E3AE}" destId="{D6F29610-5645-1746-A23A-5D17628A8BE6}" srcOrd="3" destOrd="0" presId="urn:microsoft.com/office/officeart/2005/8/layout/bList2"/>
    <dgm:cxn modelId="{28AD0183-D5E2-AB43-9895-3DC3A83F23AB}" type="presParOf" srcId="{C432A5BE-ABAB-C146-A11B-B4C9F7B2E3AE}" destId="{6504B071-EF65-1E40-B38E-1F1D72A954FB}" srcOrd="4" destOrd="0" presId="urn:microsoft.com/office/officeart/2005/8/layout/bList2"/>
    <dgm:cxn modelId="{858A6213-93DF-B14D-B8FC-276B805EF3B5}" type="presParOf" srcId="{6504B071-EF65-1E40-B38E-1F1D72A954FB}" destId="{9F23532F-9F1A-584C-9C36-8B12F222D4B4}" srcOrd="0" destOrd="0" presId="urn:microsoft.com/office/officeart/2005/8/layout/bList2"/>
    <dgm:cxn modelId="{0F69822F-11A1-8C4B-9008-1989F0667264}" type="presParOf" srcId="{6504B071-EF65-1E40-B38E-1F1D72A954FB}" destId="{C50FCF7D-EE59-214E-A9D2-973B9C03E655}" srcOrd="1" destOrd="0" presId="urn:microsoft.com/office/officeart/2005/8/layout/bList2"/>
    <dgm:cxn modelId="{55CBA857-FDDA-5E4B-BDE8-AFDA66BD6266}" type="presParOf" srcId="{6504B071-EF65-1E40-B38E-1F1D72A954FB}" destId="{7405A70E-333F-F44C-8D5A-91A6CDCFEB24}" srcOrd="2" destOrd="0" presId="urn:microsoft.com/office/officeart/2005/8/layout/bList2"/>
    <dgm:cxn modelId="{8A681A57-FF65-E844-9768-04F77B6C010F}" type="presParOf" srcId="{6504B071-EF65-1E40-B38E-1F1D72A954FB}" destId="{546C7E01-BD9B-5B46-85CF-4BE618389237}" srcOrd="3" destOrd="0" presId="urn:microsoft.com/office/officeart/2005/8/layout/bList2"/>
    <dgm:cxn modelId="{FE115795-49CD-744B-B061-5A792C8F8B94}" type="presParOf" srcId="{C432A5BE-ABAB-C146-A11B-B4C9F7B2E3AE}" destId="{2C7D0E92-5B31-1D4A-B3C2-DB20C1A4A629}" srcOrd="5" destOrd="0" presId="urn:microsoft.com/office/officeart/2005/8/layout/bList2"/>
    <dgm:cxn modelId="{3B2F5D2D-B07D-8A4A-9490-B2C047CCA11B}" type="presParOf" srcId="{C432A5BE-ABAB-C146-A11B-B4C9F7B2E3AE}" destId="{C4758B50-6F9D-814F-A1BD-5395BF57711E}" srcOrd="6" destOrd="0" presId="urn:microsoft.com/office/officeart/2005/8/layout/bList2"/>
    <dgm:cxn modelId="{AD676D80-6EE1-474F-888A-E673D56731C6}" type="presParOf" srcId="{C4758B50-6F9D-814F-A1BD-5395BF57711E}" destId="{30CD36DB-173F-534B-B0EC-6E7DE2B77848}" srcOrd="0" destOrd="0" presId="urn:microsoft.com/office/officeart/2005/8/layout/bList2"/>
    <dgm:cxn modelId="{F5A13264-C72A-D342-93A2-B61CE23987CA}" type="presParOf" srcId="{C4758B50-6F9D-814F-A1BD-5395BF57711E}" destId="{DBB4B445-97D4-EF43-A102-4067949F0A62}" srcOrd="1" destOrd="0" presId="urn:microsoft.com/office/officeart/2005/8/layout/bList2"/>
    <dgm:cxn modelId="{0E10EE35-7116-A642-B277-3FBC099047D6}" type="presParOf" srcId="{C4758B50-6F9D-814F-A1BD-5395BF57711E}" destId="{67955A33-53C4-7B40-A91D-B137D2A4A480}" srcOrd="2" destOrd="0" presId="urn:microsoft.com/office/officeart/2005/8/layout/bList2"/>
    <dgm:cxn modelId="{87695E95-5DEB-8844-AC2E-FBA69B78126E}" type="presParOf" srcId="{C4758B50-6F9D-814F-A1BD-5395BF57711E}" destId="{7A2AA083-B6A1-5641-AD07-CCD2D002D920}" srcOrd="3" destOrd="0" presId="urn:microsoft.com/office/officeart/2005/8/layout/bList2"/>
    <dgm:cxn modelId="{62C023A7-8A98-3C4A-8E52-DD40C49788FE}" type="presParOf" srcId="{C432A5BE-ABAB-C146-A11B-B4C9F7B2E3AE}" destId="{AD1C6363-8ED5-F245-92D3-791B848CEBA9}" srcOrd="7" destOrd="0" presId="urn:microsoft.com/office/officeart/2005/8/layout/bList2"/>
    <dgm:cxn modelId="{F0E507EB-85EE-AC4A-8E3D-A3937C89B408}" type="presParOf" srcId="{C432A5BE-ABAB-C146-A11B-B4C9F7B2E3AE}" destId="{FB5ACF4C-CE26-2645-ACFB-ACE27BEE2A24}" srcOrd="8" destOrd="0" presId="urn:microsoft.com/office/officeart/2005/8/layout/bList2"/>
    <dgm:cxn modelId="{E22A940E-3032-7148-BF84-5094CD3199A1}" type="presParOf" srcId="{FB5ACF4C-CE26-2645-ACFB-ACE27BEE2A24}" destId="{5CC7400A-BB5C-5F47-B01E-B151BD2848BB}" srcOrd="0" destOrd="0" presId="urn:microsoft.com/office/officeart/2005/8/layout/bList2"/>
    <dgm:cxn modelId="{F9A0A632-CCFD-714C-9DE2-2A32EB455543}" type="presParOf" srcId="{FB5ACF4C-CE26-2645-ACFB-ACE27BEE2A24}" destId="{B1C28BAC-A0D0-0F42-A6FC-DC920E69C18E}" srcOrd="1" destOrd="0" presId="urn:microsoft.com/office/officeart/2005/8/layout/bList2"/>
    <dgm:cxn modelId="{0011FA1E-70F5-6542-AFF6-81F66921754D}" type="presParOf" srcId="{FB5ACF4C-CE26-2645-ACFB-ACE27BEE2A24}" destId="{8E48F386-CEC1-6D49-901A-F03DDA883F4A}" srcOrd="2" destOrd="0" presId="urn:microsoft.com/office/officeart/2005/8/layout/bList2"/>
    <dgm:cxn modelId="{0B0D7F9A-5A4B-5A4E-8D38-BA5ED99B01D0}" type="presParOf" srcId="{FB5ACF4C-CE26-2645-ACFB-ACE27BEE2A24}" destId="{B06226F4-ABCD-BC4C-B1AB-7D03E974D7C2}" srcOrd="3" destOrd="0" presId="urn:microsoft.com/office/officeart/2005/8/layout/bList2"/>
    <dgm:cxn modelId="{14D80E0B-67B2-5D4A-95F8-369A152ABF07}" type="presParOf" srcId="{C432A5BE-ABAB-C146-A11B-B4C9F7B2E3AE}" destId="{7923DAE6-6E3E-6D4D-85AA-BC07826B22FC}" srcOrd="9" destOrd="0" presId="urn:microsoft.com/office/officeart/2005/8/layout/bList2"/>
    <dgm:cxn modelId="{3626E658-30CD-0642-A273-D06992C309F5}" type="presParOf" srcId="{C432A5BE-ABAB-C146-A11B-B4C9F7B2E3AE}" destId="{A8152F53-1E76-654F-AFEB-1A73ADC38F2D}" srcOrd="10" destOrd="0" presId="urn:microsoft.com/office/officeart/2005/8/layout/bList2"/>
    <dgm:cxn modelId="{58D79E88-7413-C649-974B-6C4E05BA2BDD}" type="presParOf" srcId="{A8152F53-1E76-654F-AFEB-1A73ADC38F2D}" destId="{0E0D5B51-CE31-534A-ABF0-4A159A662B77}" srcOrd="0" destOrd="0" presId="urn:microsoft.com/office/officeart/2005/8/layout/bList2"/>
    <dgm:cxn modelId="{3FD4439B-47AE-2D4E-ABE4-8C725961211D}" type="presParOf" srcId="{A8152F53-1E76-654F-AFEB-1A73ADC38F2D}" destId="{0B61A2F6-5179-6146-B2ED-AB83071A1C3F}" srcOrd="1" destOrd="0" presId="urn:microsoft.com/office/officeart/2005/8/layout/bList2"/>
    <dgm:cxn modelId="{E0BB0E2F-5DB3-2347-B504-451BD72C95C5}" type="presParOf" srcId="{A8152F53-1E76-654F-AFEB-1A73ADC38F2D}" destId="{FAF07208-1B05-9048-8124-A3F844305D32}" srcOrd="2" destOrd="0" presId="urn:microsoft.com/office/officeart/2005/8/layout/bList2"/>
    <dgm:cxn modelId="{57676DEC-1A86-2545-9FA5-F49A66546795}" type="presParOf" srcId="{A8152F53-1E76-654F-AFEB-1A73ADC38F2D}" destId="{4E726A21-47FE-F34F-AA5B-98833F1967DE}" srcOrd="3" destOrd="0" presId="urn:microsoft.com/office/officeart/2005/8/layout/bList2"/>
    <dgm:cxn modelId="{AE31ADBD-4E36-7845-BD3D-911BE0AA21E4}" type="presParOf" srcId="{C432A5BE-ABAB-C146-A11B-B4C9F7B2E3AE}" destId="{32755B3F-214E-1843-8276-431F924FC13E}" srcOrd="11" destOrd="0" presId="urn:microsoft.com/office/officeart/2005/8/layout/bList2"/>
    <dgm:cxn modelId="{B17369B2-EF23-E343-A525-D11B1DFE2EE9}" type="presParOf" srcId="{C432A5BE-ABAB-C146-A11B-B4C9F7B2E3AE}" destId="{4823CC1E-BA65-1046-96CC-F63ECD6F45B6}" srcOrd="12" destOrd="0" presId="urn:microsoft.com/office/officeart/2005/8/layout/bList2"/>
    <dgm:cxn modelId="{D0CB0497-E63A-A442-A9C0-6C1F23CD504A}" type="presParOf" srcId="{4823CC1E-BA65-1046-96CC-F63ECD6F45B6}" destId="{AC0C0148-88A6-BF4A-BE32-C0CBE488C04B}" srcOrd="0" destOrd="0" presId="urn:microsoft.com/office/officeart/2005/8/layout/bList2"/>
    <dgm:cxn modelId="{6612CCC7-F96E-DE40-B3F8-16F08179568E}" type="presParOf" srcId="{4823CC1E-BA65-1046-96CC-F63ECD6F45B6}" destId="{DAB42764-E472-EC42-B5D6-5B01E988EB2C}" srcOrd="1" destOrd="0" presId="urn:microsoft.com/office/officeart/2005/8/layout/bList2"/>
    <dgm:cxn modelId="{315F16C8-7C63-DA4A-B78B-8450EE7F8B57}" type="presParOf" srcId="{4823CC1E-BA65-1046-96CC-F63ECD6F45B6}" destId="{64B1C414-23B1-2D4F-ACE1-F27415D39776}" srcOrd="2" destOrd="0" presId="urn:microsoft.com/office/officeart/2005/8/layout/bList2"/>
    <dgm:cxn modelId="{361D48DC-602D-9A44-9197-70DC6C4971EA}" type="presParOf" srcId="{4823CC1E-BA65-1046-96CC-F63ECD6F45B6}" destId="{3FF41AF0-5B00-6042-BED1-3B4BE231E10A}" srcOrd="3" destOrd="0" presId="urn:microsoft.com/office/officeart/2005/8/layout/bList2"/>
    <dgm:cxn modelId="{0367D30A-5C4B-654E-AE25-E8331FA7743B}" type="presParOf" srcId="{C432A5BE-ABAB-C146-A11B-B4C9F7B2E3AE}" destId="{6505E465-3E43-D04B-9AA9-C4193C6B2170}" srcOrd="13" destOrd="0" presId="urn:microsoft.com/office/officeart/2005/8/layout/bList2"/>
    <dgm:cxn modelId="{C2D2A013-889F-F24A-BFE4-9C7AEC99E217}" type="presParOf" srcId="{C432A5BE-ABAB-C146-A11B-B4C9F7B2E3AE}" destId="{ADAAED97-83CD-C44B-9F48-C15BA41974D1}" srcOrd="14" destOrd="0" presId="urn:microsoft.com/office/officeart/2005/8/layout/bList2"/>
    <dgm:cxn modelId="{CC9DE59E-90FE-7148-BBEA-B1E946B459F2}" type="presParOf" srcId="{ADAAED97-83CD-C44B-9F48-C15BA41974D1}" destId="{637BDB3B-6253-D441-A6F9-A4F60F10A856}" srcOrd="0" destOrd="0" presId="urn:microsoft.com/office/officeart/2005/8/layout/bList2"/>
    <dgm:cxn modelId="{0CAB0BA2-92E4-DC46-A085-ECB7CB71B304}" type="presParOf" srcId="{ADAAED97-83CD-C44B-9F48-C15BA41974D1}" destId="{5546E6DD-428A-024E-BEE6-E8F4C9E1D228}" srcOrd="1" destOrd="0" presId="urn:microsoft.com/office/officeart/2005/8/layout/bList2"/>
    <dgm:cxn modelId="{33F0DEB7-7B5D-1A41-A448-7FB6D1CE897D}" type="presParOf" srcId="{ADAAED97-83CD-C44B-9F48-C15BA41974D1}" destId="{10B06D59-51DF-1F41-8240-88C0E2DA0299}" srcOrd="2" destOrd="0" presId="urn:microsoft.com/office/officeart/2005/8/layout/bList2"/>
    <dgm:cxn modelId="{6CDBBEDF-3A1D-6D48-B323-25BADACEDA6D}" type="presParOf" srcId="{ADAAED97-83CD-C44B-9F48-C15BA41974D1}" destId="{2B01C896-AF35-FA4F-9EA1-5309B9070CE2}"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E9CC03-716C-D146-AD1B-4EC4662C8231}" type="doc">
      <dgm:prSet loTypeId="urn:microsoft.com/office/officeart/2005/8/layout/hList1" loCatId="list" qsTypeId="urn:microsoft.com/office/officeart/2005/8/quickstyle/3D1" qsCatId="3D" csTypeId="urn:microsoft.com/office/officeart/2005/8/colors/colorful5" csCatId="colorful" phldr="1"/>
      <dgm:spPr/>
      <dgm:t>
        <a:bodyPr/>
        <a:lstStyle/>
        <a:p>
          <a:endParaRPr lang="es-ES_tradnl"/>
        </a:p>
      </dgm:t>
    </dgm:pt>
    <dgm:pt modelId="{336FE968-EDFF-7E43-AB28-9BF42C8B36FA}">
      <dgm:prSet/>
      <dgm:spPr/>
      <dgm:t>
        <a:bodyPr/>
        <a:lstStyle/>
        <a:p>
          <a:pPr rtl="0"/>
          <a:r>
            <a:rPr lang="es-ES_tradnl" b="1" u="sng" dirty="0"/>
            <a:t>Adaptativas:</a:t>
          </a:r>
          <a:r>
            <a:rPr lang="es-ES_tradnl" dirty="0"/>
            <a:t> Responden a una situación actual y nos impulsan a actuar para cubrir la necesidad que está debajo; una vez la necesidad está atendida, la emoción se desvanece. </a:t>
          </a:r>
        </a:p>
      </dgm:t>
    </dgm:pt>
    <dgm:pt modelId="{5A2D7D56-9DC0-2246-9011-3BA1F122E759}" type="parTrans" cxnId="{2F22F51B-3739-034E-8EF5-3E87887DC554}">
      <dgm:prSet/>
      <dgm:spPr/>
      <dgm:t>
        <a:bodyPr/>
        <a:lstStyle/>
        <a:p>
          <a:endParaRPr lang="es-ES_tradnl"/>
        </a:p>
      </dgm:t>
    </dgm:pt>
    <dgm:pt modelId="{0254D857-30CE-9141-8EA1-7AE868F742F8}" type="sibTrans" cxnId="{2F22F51B-3739-034E-8EF5-3E87887DC554}">
      <dgm:prSet/>
      <dgm:spPr/>
      <dgm:t>
        <a:bodyPr/>
        <a:lstStyle/>
        <a:p>
          <a:endParaRPr lang="es-ES_tradnl"/>
        </a:p>
      </dgm:t>
    </dgm:pt>
    <dgm:pt modelId="{CCE4BE67-27D8-A74F-B002-D3568AA2444F}">
      <dgm:prSet/>
      <dgm:spPr/>
      <dgm:t>
        <a:bodyPr/>
        <a:lstStyle/>
        <a:p>
          <a:pPr rtl="0"/>
          <a:r>
            <a:rPr lang="es-ES_tradnl" b="1" u="sng" dirty="0"/>
            <a:t>Desadaptativas:</a:t>
          </a:r>
          <a:r>
            <a:rPr lang="es-ES_tradnl" dirty="0"/>
            <a:t> Se activan con una situación presente pero responden a algo pasado, enquistado y casi siempre inconsciente: aluden a algo que echamos en nuestra mochila en experiencias pasadas. </a:t>
          </a:r>
        </a:p>
      </dgm:t>
    </dgm:pt>
    <dgm:pt modelId="{33888688-1DEB-3242-AA8B-15FAA4885604}" type="parTrans" cxnId="{A9B459FF-6230-BE4B-BEFF-566342FE2601}">
      <dgm:prSet/>
      <dgm:spPr/>
      <dgm:t>
        <a:bodyPr/>
        <a:lstStyle/>
        <a:p>
          <a:endParaRPr lang="es-ES_tradnl"/>
        </a:p>
      </dgm:t>
    </dgm:pt>
    <dgm:pt modelId="{58C00301-5A67-D340-B5B4-A8873E8B109F}" type="sibTrans" cxnId="{A9B459FF-6230-BE4B-BEFF-566342FE2601}">
      <dgm:prSet/>
      <dgm:spPr/>
      <dgm:t>
        <a:bodyPr/>
        <a:lstStyle/>
        <a:p>
          <a:endParaRPr lang="es-ES_tradnl"/>
        </a:p>
      </dgm:t>
    </dgm:pt>
    <dgm:pt modelId="{6EAD1F54-0D7F-E945-A939-4FEAB83B5BBA}" type="pres">
      <dgm:prSet presAssocID="{B1E9CC03-716C-D146-AD1B-4EC4662C8231}" presName="Name0" presStyleCnt="0">
        <dgm:presLayoutVars>
          <dgm:dir/>
          <dgm:animLvl val="lvl"/>
          <dgm:resizeHandles val="exact"/>
        </dgm:presLayoutVars>
      </dgm:prSet>
      <dgm:spPr/>
    </dgm:pt>
    <dgm:pt modelId="{A0A45BA6-A1FF-864D-BA4E-B20ACB4C959C}" type="pres">
      <dgm:prSet presAssocID="{336FE968-EDFF-7E43-AB28-9BF42C8B36FA}" presName="composite" presStyleCnt="0"/>
      <dgm:spPr/>
    </dgm:pt>
    <dgm:pt modelId="{B7F67E84-1B7F-4D47-974B-A07A79E5F24E}" type="pres">
      <dgm:prSet presAssocID="{336FE968-EDFF-7E43-AB28-9BF42C8B36FA}" presName="parTx" presStyleLbl="alignNode1" presStyleIdx="0" presStyleCnt="2">
        <dgm:presLayoutVars>
          <dgm:chMax val="0"/>
          <dgm:chPref val="0"/>
          <dgm:bulletEnabled val="1"/>
        </dgm:presLayoutVars>
      </dgm:prSet>
      <dgm:spPr/>
    </dgm:pt>
    <dgm:pt modelId="{F91173C8-086D-DD42-907F-379B0297DA6B}" type="pres">
      <dgm:prSet presAssocID="{336FE968-EDFF-7E43-AB28-9BF42C8B36FA}" presName="desTx" presStyleLbl="alignAccFollowNode1" presStyleIdx="0" presStyleCnt="2" custScaleY="100000">
        <dgm:presLayoutVars>
          <dgm:bulletEnabled val="1"/>
        </dgm:presLayoutVars>
      </dgm:prSet>
      <dgm:spPr/>
    </dgm:pt>
    <dgm:pt modelId="{C0E72C06-A6FA-AF42-B91C-E429C6898692}" type="pres">
      <dgm:prSet presAssocID="{0254D857-30CE-9141-8EA1-7AE868F742F8}" presName="space" presStyleCnt="0"/>
      <dgm:spPr/>
    </dgm:pt>
    <dgm:pt modelId="{4047A807-ADF7-AD48-B867-121ED034AD5F}" type="pres">
      <dgm:prSet presAssocID="{CCE4BE67-27D8-A74F-B002-D3568AA2444F}" presName="composite" presStyleCnt="0"/>
      <dgm:spPr/>
    </dgm:pt>
    <dgm:pt modelId="{D241FF1E-015A-724A-9C7C-AE20042905AB}" type="pres">
      <dgm:prSet presAssocID="{CCE4BE67-27D8-A74F-B002-D3568AA2444F}" presName="parTx" presStyleLbl="alignNode1" presStyleIdx="1" presStyleCnt="2">
        <dgm:presLayoutVars>
          <dgm:chMax val="0"/>
          <dgm:chPref val="0"/>
          <dgm:bulletEnabled val="1"/>
        </dgm:presLayoutVars>
      </dgm:prSet>
      <dgm:spPr/>
    </dgm:pt>
    <dgm:pt modelId="{325F81F0-2C68-5745-BD15-204EA88EC7B1}" type="pres">
      <dgm:prSet presAssocID="{CCE4BE67-27D8-A74F-B002-D3568AA2444F}" presName="desTx" presStyleLbl="alignAccFollowNode1" presStyleIdx="1" presStyleCnt="2">
        <dgm:presLayoutVars>
          <dgm:bulletEnabled val="1"/>
        </dgm:presLayoutVars>
      </dgm:prSet>
      <dgm:spPr/>
    </dgm:pt>
  </dgm:ptLst>
  <dgm:cxnLst>
    <dgm:cxn modelId="{2F22F51B-3739-034E-8EF5-3E87887DC554}" srcId="{B1E9CC03-716C-D146-AD1B-4EC4662C8231}" destId="{336FE968-EDFF-7E43-AB28-9BF42C8B36FA}" srcOrd="0" destOrd="0" parTransId="{5A2D7D56-9DC0-2246-9011-3BA1F122E759}" sibTransId="{0254D857-30CE-9141-8EA1-7AE868F742F8}"/>
    <dgm:cxn modelId="{EDE60C24-E0B2-2942-A05F-4DAFECB1AA18}" type="presOf" srcId="{B1E9CC03-716C-D146-AD1B-4EC4662C8231}" destId="{6EAD1F54-0D7F-E945-A939-4FEAB83B5BBA}" srcOrd="0" destOrd="0" presId="urn:microsoft.com/office/officeart/2005/8/layout/hList1"/>
    <dgm:cxn modelId="{C075F765-C3CD-FC43-B337-A8383941C01A}" type="presOf" srcId="{336FE968-EDFF-7E43-AB28-9BF42C8B36FA}" destId="{B7F67E84-1B7F-4D47-974B-A07A79E5F24E}" srcOrd="0" destOrd="0" presId="urn:microsoft.com/office/officeart/2005/8/layout/hList1"/>
    <dgm:cxn modelId="{AAFBB891-8E86-F143-825C-4C11BA438FA2}" type="presOf" srcId="{CCE4BE67-27D8-A74F-B002-D3568AA2444F}" destId="{D241FF1E-015A-724A-9C7C-AE20042905AB}" srcOrd="0" destOrd="0" presId="urn:microsoft.com/office/officeart/2005/8/layout/hList1"/>
    <dgm:cxn modelId="{A9B459FF-6230-BE4B-BEFF-566342FE2601}" srcId="{B1E9CC03-716C-D146-AD1B-4EC4662C8231}" destId="{CCE4BE67-27D8-A74F-B002-D3568AA2444F}" srcOrd="1" destOrd="0" parTransId="{33888688-1DEB-3242-AA8B-15FAA4885604}" sibTransId="{58C00301-5A67-D340-B5B4-A8873E8B109F}"/>
    <dgm:cxn modelId="{1E4EF7BC-E184-214F-AD96-10479F79DB79}" type="presParOf" srcId="{6EAD1F54-0D7F-E945-A939-4FEAB83B5BBA}" destId="{A0A45BA6-A1FF-864D-BA4E-B20ACB4C959C}" srcOrd="0" destOrd="0" presId="urn:microsoft.com/office/officeart/2005/8/layout/hList1"/>
    <dgm:cxn modelId="{10AD6A88-73EE-0940-9BD9-B5E1E157F636}" type="presParOf" srcId="{A0A45BA6-A1FF-864D-BA4E-B20ACB4C959C}" destId="{B7F67E84-1B7F-4D47-974B-A07A79E5F24E}" srcOrd="0" destOrd="0" presId="urn:microsoft.com/office/officeart/2005/8/layout/hList1"/>
    <dgm:cxn modelId="{1A539B46-65CE-9C4A-AE3A-B0808B4BF9E4}" type="presParOf" srcId="{A0A45BA6-A1FF-864D-BA4E-B20ACB4C959C}" destId="{F91173C8-086D-DD42-907F-379B0297DA6B}" srcOrd="1" destOrd="0" presId="urn:microsoft.com/office/officeart/2005/8/layout/hList1"/>
    <dgm:cxn modelId="{8C7A6AB8-5242-EC4E-AB43-B00BB4F73068}" type="presParOf" srcId="{6EAD1F54-0D7F-E945-A939-4FEAB83B5BBA}" destId="{C0E72C06-A6FA-AF42-B91C-E429C6898692}" srcOrd="1" destOrd="0" presId="urn:microsoft.com/office/officeart/2005/8/layout/hList1"/>
    <dgm:cxn modelId="{C10033BD-5897-3A45-A586-C06A77688550}" type="presParOf" srcId="{6EAD1F54-0D7F-E945-A939-4FEAB83B5BBA}" destId="{4047A807-ADF7-AD48-B867-121ED034AD5F}" srcOrd="2" destOrd="0" presId="urn:microsoft.com/office/officeart/2005/8/layout/hList1"/>
    <dgm:cxn modelId="{C2622CF5-1682-4A43-A950-E1648ED128B9}" type="presParOf" srcId="{4047A807-ADF7-AD48-B867-121ED034AD5F}" destId="{D241FF1E-015A-724A-9C7C-AE20042905AB}" srcOrd="0" destOrd="0" presId="urn:microsoft.com/office/officeart/2005/8/layout/hList1"/>
    <dgm:cxn modelId="{1B7A2639-2CCA-B440-9E0B-BA4F1EC8EA23}" type="presParOf" srcId="{4047A807-ADF7-AD48-B867-121ED034AD5F}" destId="{325F81F0-2C68-5745-BD15-204EA88EC7B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90EB67-57A0-2848-8B90-CE7CEF39E528}" type="doc">
      <dgm:prSet loTypeId="urn:microsoft.com/office/officeart/2005/8/layout/cycle2" loCatId="cycle" qsTypeId="urn:microsoft.com/office/officeart/2005/8/quickstyle/simple4" qsCatId="simple" csTypeId="urn:microsoft.com/office/officeart/2005/8/colors/colorful4" csCatId="colorful" phldr="1"/>
      <dgm:spPr/>
      <dgm:t>
        <a:bodyPr/>
        <a:lstStyle/>
        <a:p>
          <a:endParaRPr lang="es-ES_tradnl"/>
        </a:p>
      </dgm:t>
    </dgm:pt>
    <dgm:pt modelId="{EEF0812E-6BDB-4245-B86C-CE4307C1C5E6}">
      <dgm:prSet/>
      <dgm:spPr/>
      <dgm:t>
        <a:bodyPr/>
        <a:lstStyle/>
        <a:p>
          <a:pPr rtl="0"/>
          <a:r>
            <a:rPr lang="es-ES_tradnl" b="1" dirty="0"/>
            <a:t>Conocimiento de las propias emociones y de uno mismo.</a:t>
          </a:r>
        </a:p>
      </dgm:t>
    </dgm:pt>
    <dgm:pt modelId="{2693D86E-E02A-2145-BF65-01C55B6F1A41}" type="parTrans" cxnId="{8AACE003-7DE0-9241-BE6A-3B0E9675B35F}">
      <dgm:prSet/>
      <dgm:spPr/>
      <dgm:t>
        <a:bodyPr/>
        <a:lstStyle/>
        <a:p>
          <a:endParaRPr lang="es-ES_tradnl"/>
        </a:p>
      </dgm:t>
    </dgm:pt>
    <dgm:pt modelId="{18F1B611-7A6B-4344-B59B-9090B8403837}" type="sibTrans" cxnId="{8AACE003-7DE0-9241-BE6A-3B0E9675B35F}">
      <dgm:prSet/>
      <dgm:spPr/>
      <dgm:t>
        <a:bodyPr/>
        <a:lstStyle/>
        <a:p>
          <a:endParaRPr lang="es-ES_tradnl"/>
        </a:p>
      </dgm:t>
    </dgm:pt>
    <dgm:pt modelId="{EB9E7FA1-8A5B-8147-84CE-E019DC258D73}">
      <dgm:prSet/>
      <dgm:spPr/>
      <dgm:t>
        <a:bodyPr/>
        <a:lstStyle/>
        <a:p>
          <a:pPr rtl="0"/>
          <a:r>
            <a:rPr lang="es-ES_tradnl" b="1" dirty="0"/>
            <a:t>Autorregulación emocional</a:t>
          </a:r>
        </a:p>
      </dgm:t>
    </dgm:pt>
    <dgm:pt modelId="{EE959F02-5BC2-0449-9F80-DC25622A5635}" type="parTrans" cxnId="{40645662-3C27-FE4F-BA76-7319F33B7DF2}">
      <dgm:prSet/>
      <dgm:spPr/>
      <dgm:t>
        <a:bodyPr/>
        <a:lstStyle/>
        <a:p>
          <a:endParaRPr lang="es-ES_tradnl"/>
        </a:p>
      </dgm:t>
    </dgm:pt>
    <dgm:pt modelId="{0048B11E-1A89-BD4A-A59F-FFAE5057A320}" type="sibTrans" cxnId="{40645662-3C27-FE4F-BA76-7319F33B7DF2}">
      <dgm:prSet/>
      <dgm:spPr/>
      <dgm:t>
        <a:bodyPr/>
        <a:lstStyle/>
        <a:p>
          <a:endParaRPr lang="es-ES_tradnl"/>
        </a:p>
      </dgm:t>
    </dgm:pt>
    <dgm:pt modelId="{C1AD1E2A-46FA-B24C-AEE0-89A2D15401DE}">
      <dgm:prSet/>
      <dgm:spPr/>
      <dgm:t>
        <a:bodyPr/>
        <a:lstStyle/>
        <a:p>
          <a:pPr rtl="0"/>
          <a:r>
            <a:rPr lang="es-ES_tradnl" b="1" dirty="0"/>
            <a:t>Capacidad de motivarse uno mismo</a:t>
          </a:r>
        </a:p>
      </dgm:t>
    </dgm:pt>
    <dgm:pt modelId="{7523C4D1-6BD8-5445-ABB4-1E5E3E7B19E1}" type="parTrans" cxnId="{E2F0BDBA-EACE-8544-BA38-062FB0AA2318}">
      <dgm:prSet/>
      <dgm:spPr/>
      <dgm:t>
        <a:bodyPr/>
        <a:lstStyle/>
        <a:p>
          <a:endParaRPr lang="es-ES_tradnl"/>
        </a:p>
      </dgm:t>
    </dgm:pt>
    <dgm:pt modelId="{068B3ED4-2C78-E04D-B283-B7F07361BE8E}" type="sibTrans" cxnId="{E2F0BDBA-EACE-8544-BA38-062FB0AA2318}">
      <dgm:prSet/>
      <dgm:spPr/>
      <dgm:t>
        <a:bodyPr/>
        <a:lstStyle/>
        <a:p>
          <a:endParaRPr lang="es-ES_tradnl"/>
        </a:p>
      </dgm:t>
    </dgm:pt>
    <dgm:pt modelId="{BDA03F1C-A3A9-0C49-BB4A-82A6BDF91C92}">
      <dgm:prSet/>
      <dgm:spPr/>
      <dgm:t>
        <a:bodyPr/>
        <a:lstStyle/>
        <a:p>
          <a:pPr rtl="0"/>
          <a:r>
            <a:rPr lang="es-ES_tradnl" b="1" dirty="0"/>
            <a:t>Empatía</a:t>
          </a:r>
        </a:p>
      </dgm:t>
    </dgm:pt>
    <dgm:pt modelId="{4EDCBE06-F9E8-A54C-A964-AF1C321D895E}" type="parTrans" cxnId="{EC2CB314-498F-1C41-8E52-F3F45EB87EA8}">
      <dgm:prSet/>
      <dgm:spPr/>
      <dgm:t>
        <a:bodyPr/>
        <a:lstStyle/>
        <a:p>
          <a:endParaRPr lang="es-ES_tradnl"/>
        </a:p>
      </dgm:t>
    </dgm:pt>
    <dgm:pt modelId="{E5F90A3D-7570-8143-9412-C6754B16EDB4}" type="sibTrans" cxnId="{EC2CB314-498F-1C41-8E52-F3F45EB87EA8}">
      <dgm:prSet/>
      <dgm:spPr/>
      <dgm:t>
        <a:bodyPr/>
        <a:lstStyle/>
        <a:p>
          <a:endParaRPr lang="es-ES_tradnl"/>
        </a:p>
      </dgm:t>
    </dgm:pt>
    <dgm:pt modelId="{696D2A2A-C01A-CF42-8483-8EC6465B1E6E}">
      <dgm:prSet/>
      <dgm:spPr/>
      <dgm:t>
        <a:bodyPr/>
        <a:lstStyle/>
        <a:p>
          <a:pPr rtl="0"/>
          <a:r>
            <a:rPr lang="es-ES_tradnl" b="1" dirty="0">
              <a:solidFill>
                <a:schemeClr val="bg1"/>
              </a:solidFill>
            </a:rPr>
            <a:t>Socialización</a:t>
          </a:r>
        </a:p>
      </dgm:t>
    </dgm:pt>
    <dgm:pt modelId="{EF650091-2F79-D94E-88A9-B33DC748AB52}" type="parTrans" cxnId="{CC58FD39-5942-4040-B3F4-7131DEFEA5B2}">
      <dgm:prSet/>
      <dgm:spPr/>
      <dgm:t>
        <a:bodyPr/>
        <a:lstStyle/>
        <a:p>
          <a:endParaRPr lang="es-ES_tradnl"/>
        </a:p>
      </dgm:t>
    </dgm:pt>
    <dgm:pt modelId="{02E364C1-AEFC-494F-B5D5-C94E2D32A4D2}" type="sibTrans" cxnId="{CC58FD39-5942-4040-B3F4-7131DEFEA5B2}">
      <dgm:prSet/>
      <dgm:spPr/>
      <dgm:t>
        <a:bodyPr/>
        <a:lstStyle/>
        <a:p>
          <a:endParaRPr lang="es-ES_tradnl"/>
        </a:p>
      </dgm:t>
    </dgm:pt>
    <dgm:pt modelId="{851C162D-EA14-7243-83A6-8EC145FEEF78}" type="pres">
      <dgm:prSet presAssocID="{9790EB67-57A0-2848-8B90-CE7CEF39E528}" presName="cycle" presStyleCnt="0">
        <dgm:presLayoutVars>
          <dgm:dir/>
          <dgm:resizeHandles val="exact"/>
        </dgm:presLayoutVars>
      </dgm:prSet>
      <dgm:spPr/>
    </dgm:pt>
    <dgm:pt modelId="{DC289FF0-1404-924E-8D0E-66B77D807302}" type="pres">
      <dgm:prSet presAssocID="{EEF0812E-6BDB-4245-B86C-CE4307C1C5E6}" presName="node" presStyleLbl="node1" presStyleIdx="0" presStyleCnt="5">
        <dgm:presLayoutVars>
          <dgm:bulletEnabled val="1"/>
        </dgm:presLayoutVars>
      </dgm:prSet>
      <dgm:spPr/>
    </dgm:pt>
    <dgm:pt modelId="{30AFAC09-1144-F546-BB04-147827D8F3BB}" type="pres">
      <dgm:prSet presAssocID="{18F1B611-7A6B-4344-B59B-9090B8403837}" presName="sibTrans" presStyleLbl="sibTrans2D1" presStyleIdx="0" presStyleCnt="5"/>
      <dgm:spPr/>
    </dgm:pt>
    <dgm:pt modelId="{21E84ADD-058A-A84B-8F11-EFE03140112C}" type="pres">
      <dgm:prSet presAssocID="{18F1B611-7A6B-4344-B59B-9090B8403837}" presName="connectorText" presStyleLbl="sibTrans2D1" presStyleIdx="0" presStyleCnt="5"/>
      <dgm:spPr/>
    </dgm:pt>
    <dgm:pt modelId="{5E091C32-B3E3-6F4C-B822-4872F7DD8A1C}" type="pres">
      <dgm:prSet presAssocID="{EB9E7FA1-8A5B-8147-84CE-E019DC258D73}" presName="node" presStyleLbl="node1" presStyleIdx="1" presStyleCnt="5">
        <dgm:presLayoutVars>
          <dgm:bulletEnabled val="1"/>
        </dgm:presLayoutVars>
      </dgm:prSet>
      <dgm:spPr/>
    </dgm:pt>
    <dgm:pt modelId="{AC8C1505-382D-C14E-895C-A0367EC0600E}" type="pres">
      <dgm:prSet presAssocID="{0048B11E-1A89-BD4A-A59F-FFAE5057A320}" presName="sibTrans" presStyleLbl="sibTrans2D1" presStyleIdx="1" presStyleCnt="5"/>
      <dgm:spPr/>
    </dgm:pt>
    <dgm:pt modelId="{4F015B7C-024C-E041-BF89-49903D4813AE}" type="pres">
      <dgm:prSet presAssocID="{0048B11E-1A89-BD4A-A59F-FFAE5057A320}" presName="connectorText" presStyleLbl="sibTrans2D1" presStyleIdx="1" presStyleCnt="5"/>
      <dgm:spPr/>
    </dgm:pt>
    <dgm:pt modelId="{F6AA7FE1-608E-7C41-8B2E-A043A1BEF267}" type="pres">
      <dgm:prSet presAssocID="{C1AD1E2A-46FA-B24C-AEE0-89A2D15401DE}" presName="node" presStyleLbl="node1" presStyleIdx="2" presStyleCnt="5">
        <dgm:presLayoutVars>
          <dgm:bulletEnabled val="1"/>
        </dgm:presLayoutVars>
      </dgm:prSet>
      <dgm:spPr/>
    </dgm:pt>
    <dgm:pt modelId="{083C2488-7C62-4047-A14C-0828C08FFD2B}" type="pres">
      <dgm:prSet presAssocID="{068B3ED4-2C78-E04D-B283-B7F07361BE8E}" presName="sibTrans" presStyleLbl="sibTrans2D1" presStyleIdx="2" presStyleCnt="5"/>
      <dgm:spPr/>
    </dgm:pt>
    <dgm:pt modelId="{E3ACEE2C-9C6A-C746-9424-23E2EABF08A3}" type="pres">
      <dgm:prSet presAssocID="{068B3ED4-2C78-E04D-B283-B7F07361BE8E}" presName="connectorText" presStyleLbl="sibTrans2D1" presStyleIdx="2" presStyleCnt="5"/>
      <dgm:spPr/>
    </dgm:pt>
    <dgm:pt modelId="{EAE3ED04-1BF0-744B-852A-63766052B43C}" type="pres">
      <dgm:prSet presAssocID="{BDA03F1C-A3A9-0C49-BB4A-82A6BDF91C92}" presName="node" presStyleLbl="node1" presStyleIdx="3" presStyleCnt="5">
        <dgm:presLayoutVars>
          <dgm:bulletEnabled val="1"/>
        </dgm:presLayoutVars>
      </dgm:prSet>
      <dgm:spPr/>
    </dgm:pt>
    <dgm:pt modelId="{A38AC325-90A4-D148-B072-C09800485119}" type="pres">
      <dgm:prSet presAssocID="{E5F90A3D-7570-8143-9412-C6754B16EDB4}" presName="sibTrans" presStyleLbl="sibTrans2D1" presStyleIdx="3" presStyleCnt="5"/>
      <dgm:spPr/>
    </dgm:pt>
    <dgm:pt modelId="{F47FE8DC-99B8-9D49-947B-A9A9FB136722}" type="pres">
      <dgm:prSet presAssocID="{E5F90A3D-7570-8143-9412-C6754B16EDB4}" presName="connectorText" presStyleLbl="sibTrans2D1" presStyleIdx="3" presStyleCnt="5"/>
      <dgm:spPr/>
    </dgm:pt>
    <dgm:pt modelId="{C4EF2213-AB12-E040-A066-192776091551}" type="pres">
      <dgm:prSet presAssocID="{696D2A2A-C01A-CF42-8483-8EC6465B1E6E}" presName="node" presStyleLbl="node1" presStyleIdx="4" presStyleCnt="5">
        <dgm:presLayoutVars>
          <dgm:bulletEnabled val="1"/>
        </dgm:presLayoutVars>
      </dgm:prSet>
      <dgm:spPr/>
    </dgm:pt>
    <dgm:pt modelId="{28E0CE5A-F67D-7642-B525-74D920F2EB28}" type="pres">
      <dgm:prSet presAssocID="{02E364C1-AEFC-494F-B5D5-C94E2D32A4D2}" presName="sibTrans" presStyleLbl="sibTrans2D1" presStyleIdx="4" presStyleCnt="5"/>
      <dgm:spPr/>
    </dgm:pt>
    <dgm:pt modelId="{990A1DF2-CC52-F749-AD0D-BC95254943F8}" type="pres">
      <dgm:prSet presAssocID="{02E364C1-AEFC-494F-B5D5-C94E2D32A4D2}" presName="connectorText" presStyleLbl="sibTrans2D1" presStyleIdx="4" presStyleCnt="5"/>
      <dgm:spPr/>
    </dgm:pt>
  </dgm:ptLst>
  <dgm:cxnLst>
    <dgm:cxn modelId="{8AACE003-7DE0-9241-BE6A-3B0E9675B35F}" srcId="{9790EB67-57A0-2848-8B90-CE7CEF39E528}" destId="{EEF0812E-6BDB-4245-B86C-CE4307C1C5E6}" srcOrd="0" destOrd="0" parTransId="{2693D86E-E02A-2145-BF65-01C55B6F1A41}" sibTransId="{18F1B611-7A6B-4344-B59B-9090B8403837}"/>
    <dgm:cxn modelId="{1FFF500B-C1EF-714C-92E6-5BCB363B1627}" type="presOf" srcId="{BDA03F1C-A3A9-0C49-BB4A-82A6BDF91C92}" destId="{EAE3ED04-1BF0-744B-852A-63766052B43C}" srcOrd="0" destOrd="0" presId="urn:microsoft.com/office/officeart/2005/8/layout/cycle2"/>
    <dgm:cxn modelId="{EC2CB314-498F-1C41-8E52-F3F45EB87EA8}" srcId="{9790EB67-57A0-2848-8B90-CE7CEF39E528}" destId="{BDA03F1C-A3A9-0C49-BB4A-82A6BDF91C92}" srcOrd="3" destOrd="0" parTransId="{4EDCBE06-F9E8-A54C-A964-AF1C321D895E}" sibTransId="{E5F90A3D-7570-8143-9412-C6754B16EDB4}"/>
    <dgm:cxn modelId="{B6859517-E886-604C-AE3C-E1B2025DCA40}" type="presOf" srcId="{02E364C1-AEFC-494F-B5D5-C94E2D32A4D2}" destId="{28E0CE5A-F67D-7642-B525-74D920F2EB28}" srcOrd="0" destOrd="0" presId="urn:microsoft.com/office/officeart/2005/8/layout/cycle2"/>
    <dgm:cxn modelId="{CC58FD39-5942-4040-B3F4-7131DEFEA5B2}" srcId="{9790EB67-57A0-2848-8B90-CE7CEF39E528}" destId="{696D2A2A-C01A-CF42-8483-8EC6465B1E6E}" srcOrd="4" destOrd="0" parTransId="{EF650091-2F79-D94E-88A9-B33DC748AB52}" sibTransId="{02E364C1-AEFC-494F-B5D5-C94E2D32A4D2}"/>
    <dgm:cxn modelId="{1056D740-68F1-DF4B-924A-D9D8A605A6BC}" type="presOf" srcId="{EB9E7FA1-8A5B-8147-84CE-E019DC258D73}" destId="{5E091C32-B3E3-6F4C-B822-4872F7DD8A1C}" srcOrd="0" destOrd="0" presId="urn:microsoft.com/office/officeart/2005/8/layout/cycle2"/>
    <dgm:cxn modelId="{94F01446-D134-C14B-9D14-95F42B53BBB4}" type="presOf" srcId="{068B3ED4-2C78-E04D-B283-B7F07361BE8E}" destId="{E3ACEE2C-9C6A-C746-9424-23E2EABF08A3}" srcOrd="1" destOrd="0" presId="urn:microsoft.com/office/officeart/2005/8/layout/cycle2"/>
    <dgm:cxn modelId="{9B9BDA53-4F62-4446-9E03-28F846DCFA16}" type="presOf" srcId="{0048B11E-1A89-BD4A-A59F-FFAE5057A320}" destId="{4F015B7C-024C-E041-BF89-49903D4813AE}" srcOrd="1" destOrd="0" presId="urn:microsoft.com/office/officeart/2005/8/layout/cycle2"/>
    <dgm:cxn modelId="{40645662-3C27-FE4F-BA76-7319F33B7DF2}" srcId="{9790EB67-57A0-2848-8B90-CE7CEF39E528}" destId="{EB9E7FA1-8A5B-8147-84CE-E019DC258D73}" srcOrd="1" destOrd="0" parTransId="{EE959F02-5BC2-0449-9F80-DC25622A5635}" sibTransId="{0048B11E-1A89-BD4A-A59F-FFAE5057A320}"/>
    <dgm:cxn modelId="{26DC706B-A915-2540-BCDB-697083EBE2E4}" type="presOf" srcId="{0048B11E-1A89-BD4A-A59F-FFAE5057A320}" destId="{AC8C1505-382D-C14E-895C-A0367EC0600E}" srcOrd="0" destOrd="0" presId="urn:microsoft.com/office/officeart/2005/8/layout/cycle2"/>
    <dgm:cxn modelId="{DFA1117E-4DBE-3943-902B-2A14402AF7A2}" type="presOf" srcId="{C1AD1E2A-46FA-B24C-AEE0-89A2D15401DE}" destId="{F6AA7FE1-608E-7C41-8B2E-A043A1BEF267}" srcOrd="0" destOrd="0" presId="urn:microsoft.com/office/officeart/2005/8/layout/cycle2"/>
    <dgm:cxn modelId="{DF041287-E5BA-8648-8838-91CA608C0FDC}" type="presOf" srcId="{EEF0812E-6BDB-4245-B86C-CE4307C1C5E6}" destId="{DC289FF0-1404-924E-8D0E-66B77D807302}" srcOrd="0" destOrd="0" presId="urn:microsoft.com/office/officeart/2005/8/layout/cycle2"/>
    <dgm:cxn modelId="{A97FDF98-C269-0442-ADCD-EF06C4C20354}" type="presOf" srcId="{E5F90A3D-7570-8143-9412-C6754B16EDB4}" destId="{F47FE8DC-99B8-9D49-947B-A9A9FB136722}" srcOrd="1" destOrd="0" presId="urn:microsoft.com/office/officeart/2005/8/layout/cycle2"/>
    <dgm:cxn modelId="{796B469E-DD65-E049-B2C8-9AF15301CF60}" type="presOf" srcId="{E5F90A3D-7570-8143-9412-C6754B16EDB4}" destId="{A38AC325-90A4-D148-B072-C09800485119}" srcOrd="0" destOrd="0" presId="urn:microsoft.com/office/officeart/2005/8/layout/cycle2"/>
    <dgm:cxn modelId="{065BA1A4-0238-7A4C-9D7D-4D955D58A033}" type="presOf" srcId="{18F1B611-7A6B-4344-B59B-9090B8403837}" destId="{30AFAC09-1144-F546-BB04-147827D8F3BB}" srcOrd="0" destOrd="0" presId="urn:microsoft.com/office/officeart/2005/8/layout/cycle2"/>
    <dgm:cxn modelId="{E2F0BDBA-EACE-8544-BA38-062FB0AA2318}" srcId="{9790EB67-57A0-2848-8B90-CE7CEF39E528}" destId="{C1AD1E2A-46FA-B24C-AEE0-89A2D15401DE}" srcOrd="2" destOrd="0" parTransId="{7523C4D1-6BD8-5445-ABB4-1E5E3E7B19E1}" sibTransId="{068B3ED4-2C78-E04D-B283-B7F07361BE8E}"/>
    <dgm:cxn modelId="{AAFFD8BA-2261-0347-AC5B-7374997457CF}" type="presOf" srcId="{068B3ED4-2C78-E04D-B283-B7F07361BE8E}" destId="{083C2488-7C62-4047-A14C-0828C08FFD2B}" srcOrd="0" destOrd="0" presId="urn:microsoft.com/office/officeart/2005/8/layout/cycle2"/>
    <dgm:cxn modelId="{08FE7CCC-41C5-9042-BF9D-9A405F02729F}" type="presOf" srcId="{696D2A2A-C01A-CF42-8483-8EC6465B1E6E}" destId="{C4EF2213-AB12-E040-A066-192776091551}" srcOrd="0" destOrd="0" presId="urn:microsoft.com/office/officeart/2005/8/layout/cycle2"/>
    <dgm:cxn modelId="{FCFAC0CD-573A-DE4A-A467-037A9366A738}" type="presOf" srcId="{9790EB67-57A0-2848-8B90-CE7CEF39E528}" destId="{851C162D-EA14-7243-83A6-8EC145FEEF78}" srcOrd="0" destOrd="0" presId="urn:microsoft.com/office/officeart/2005/8/layout/cycle2"/>
    <dgm:cxn modelId="{4914EAD4-983F-1B48-BC5E-4931D7569AB1}" type="presOf" srcId="{02E364C1-AEFC-494F-B5D5-C94E2D32A4D2}" destId="{990A1DF2-CC52-F749-AD0D-BC95254943F8}" srcOrd="1" destOrd="0" presId="urn:microsoft.com/office/officeart/2005/8/layout/cycle2"/>
    <dgm:cxn modelId="{DABD89F3-E5B2-954A-8368-4B170E844C02}" type="presOf" srcId="{18F1B611-7A6B-4344-B59B-9090B8403837}" destId="{21E84ADD-058A-A84B-8F11-EFE03140112C}" srcOrd="1" destOrd="0" presId="urn:microsoft.com/office/officeart/2005/8/layout/cycle2"/>
    <dgm:cxn modelId="{C081BA17-4E67-C245-B3EE-C0BE823E4F83}" type="presParOf" srcId="{851C162D-EA14-7243-83A6-8EC145FEEF78}" destId="{DC289FF0-1404-924E-8D0E-66B77D807302}" srcOrd="0" destOrd="0" presId="urn:microsoft.com/office/officeart/2005/8/layout/cycle2"/>
    <dgm:cxn modelId="{1496FF75-72AC-7B4D-8C39-09451B39495D}" type="presParOf" srcId="{851C162D-EA14-7243-83A6-8EC145FEEF78}" destId="{30AFAC09-1144-F546-BB04-147827D8F3BB}" srcOrd="1" destOrd="0" presId="urn:microsoft.com/office/officeart/2005/8/layout/cycle2"/>
    <dgm:cxn modelId="{1D948173-B1D3-7945-A9AE-D1DA1165A7B1}" type="presParOf" srcId="{30AFAC09-1144-F546-BB04-147827D8F3BB}" destId="{21E84ADD-058A-A84B-8F11-EFE03140112C}" srcOrd="0" destOrd="0" presId="urn:microsoft.com/office/officeart/2005/8/layout/cycle2"/>
    <dgm:cxn modelId="{94C2F203-7418-3847-BDE2-7B89764A452E}" type="presParOf" srcId="{851C162D-EA14-7243-83A6-8EC145FEEF78}" destId="{5E091C32-B3E3-6F4C-B822-4872F7DD8A1C}" srcOrd="2" destOrd="0" presId="urn:microsoft.com/office/officeart/2005/8/layout/cycle2"/>
    <dgm:cxn modelId="{D85031A5-46E7-1144-B676-BDE8753845CD}" type="presParOf" srcId="{851C162D-EA14-7243-83A6-8EC145FEEF78}" destId="{AC8C1505-382D-C14E-895C-A0367EC0600E}" srcOrd="3" destOrd="0" presId="urn:microsoft.com/office/officeart/2005/8/layout/cycle2"/>
    <dgm:cxn modelId="{50C5AF3A-5690-0841-A1DE-1D405A5871ED}" type="presParOf" srcId="{AC8C1505-382D-C14E-895C-A0367EC0600E}" destId="{4F015B7C-024C-E041-BF89-49903D4813AE}" srcOrd="0" destOrd="0" presId="urn:microsoft.com/office/officeart/2005/8/layout/cycle2"/>
    <dgm:cxn modelId="{0CDF9E0F-2DBB-9D46-98BC-DC09BE197C51}" type="presParOf" srcId="{851C162D-EA14-7243-83A6-8EC145FEEF78}" destId="{F6AA7FE1-608E-7C41-8B2E-A043A1BEF267}" srcOrd="4" destOrd="0" presId="urn:microsoft.com/office/officeart/2005/8/layout/cycle2"/>
    <dgm:cxn modelId="{1A400DEF-B164-084D-AD12-DF98EF87A3C5}" type="presParOf" srcId="{851C162D-EA14-7243-83A6-8EC145FEEF78}" destId="{083C2488-7C62-4047-A14C-0828C08FFD2B}" srcOrd="5" destOrd="0" presId="urn:microsoft.com/office/officeart/2005/8/layout/cycle2"/>
    <dgm:cxn modelId="{D96BDEB7-ADCF-E941-989B-FF0DA3BE9289}" type="presParOf" srcId="{083C2488-7C62-4047-A14C-0828C08FFD2B}" destId="{E3ACEE2C-9C6A-C746-9424-23E2EABF08A3}" srcOrd="0" destOrd="0" presId="urn:microsoft.com/office/officeart/2005/8/layout/cycle2"/>
    <dgm:cxn modelId="{D4BF31C9-AFA7-F14D-8BF7-166AC3DAD4AE}" type="presParOf" srcId="{851C162D-EA14-7243-83A6-8EC145FEEF78}" destId="{EAE3ED04-1BF0-744B-852A-63766052B43C}" srcOrd="6" destOrd="0" presId="urn:microsoft.com/office/officeart/2005/8/layout/cycle2"/>
    <dgm:cxn modelId="{8544E47B-627A-6E40-A759-E2FEE215FAFD}" type="presParOf" srcId="{851C162D-EA14-7243-83A6-8EC145FEEF78}" destId="{A38AC325-90A4-D148-B072-C09800485119}" srcOrd="7" destOrd="0" presId="urn:microsoft.com/office/officeart/2005/8/layout/cycle2"/>
    <dgm:cxn modelId="{58157841-1862-204A-AD2C-518136D8E4C7}" type="presParOf" srcId="{A38AC325-90A4-D148-B072-C09800485119}" destId="{F47FE8DC-99B8-9D49-947B-A9A9FB136722}" srcOrd="0" destOrd="0" presId="urn:microsoft.com/office/officeart/2005/8/layout/cycle2"/>
    <dgm:cxn modelId="{335E6FD1-F49D-0641-A88B-12C4520567DE}" type="presParOf" srcId="{851C162D-EA14-7243-83A6-8EC145FEEF78}" destId="{C4EF2213-AB12-E040-A066-192776091551}" srcOrd="8" destOrd="0" presId="urn:microsoft.com/office/officeart/2005/8/layout/cycle2"/>
    <dgm:cxn modelId="{06160993-AB39-7843-9347-46CF778186ED}" type="presParOf" srcId="{851C162D-EA14-7243-83A6-8EC145FEEF78}" destId="{28E0CE5A-F67D-7642-B525-74D920F2EB28}" srcOrd="9" destOrd="0" presId="urn:microsoft.com/office/officeart/2005/8/layout/cycle2"/>
    <dgm:cxn modelId="{6F16C621-52F6-8946-A97D-F0D93A7B6908}" type="presParOf" srcId="{28E0CE5A-F67D-7642-B525-74D920F2EB28}" destId="{990A1DF2-CC52-F749-AD0D-BC95254943F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55F2C6-08A7-3A49-A985-471238FB52CC}" type="doc">
      <dgm:prSet loTypeId="urn:microsoft.com/office/officeart/2005/8/layout/hList1" loCatId="list" qsTypeId="urn:microsoft.com/office/officeart/2005/8/quickstyle/simple4" qsCatId="simple" csTypeId="urn:microsoft.com/office/officeart/2005/8/colors/colorful1" csCatId="colorful" phldr="1"/>
      <dgm:spPr/>
      <dgm:t>
        <a:bodyPr/>
        <a:lstStyle/>
        <a:p>
          <a:endParaRPr lang="es-ES_tradnl"/>
        </a:p>
      </dgm:t>
    </dgm:pt>
    <dgm:pt modelId="{ABC01F26-146B-4441-8609-44694FB5137C}">
      <dgm:prSet/>
      <dgm:spPr/>
      <dgm:t>
        <a:bodyPr/>
        <a:lstStyle/>
        <a:p>
          <a:pPr rtl="0"/>
          <a:r>
            <a:rPr lang="es-ES_tradnl" b="1" dirty="0"/>
            <a:t>Ignorar, reprimir o negar la emoción:</a:t>
          </a:r>
          <a:endParaRPr lang="es-ES_tradnl" dirty="0"/>
        </a:p>
      </dgm:t>
    </dgm:pt>
    <dgm:pt modelId="{9AD606E2-9939-0148-8DA5-718322C49C55}" type="parTrans" cxnId="{15AD0B38-82DB-5D4C-BC6F-C743E3E39100}">
      <dgm:prSet/>
      <dgm:spPr/>
      <dgm:t>
        <a:bodyPr/>
        <a:lstStyle/>
        <a:p>
          <a:endParaRPr lang="es-ES_tradnl"/>
        </a:p>
      </dgm:t>
    </dgm:pt>
    <dgm:pt modelId="{AF178FC0-4814-654D-AC92-96A35B57DFE1}" type="sibTrans" cxnId="{15AD0B38-82DB-5D4C-BC6F-C743E3E39100}">
      <dgm:prSet/>
      <dgm:spPr/>
      <dgm:t>
        <a:bodyPr/>
        <a:lstStyle/>
        <a:p>
          <a:endParaRPr lang="es-ES_tradnl"/>
        </a:p>
      </dgm:t>
    </dgm:pt>
    <dgm:pt modelId="{3E51FE32-0BEB-E14E-822A-4674856D2A2C}">
      <dgm:prSet/>
      <dgm:spPr/>
      <dgm:t>
        <a:bodyPr/>
        <a:lstStyle/>
        <a:p>
          <a:pPr rtl="0"/>
          <a:r>
            <a:rPr lang="es-ES_tradnl" b="1" dirty="0"/>
            <a:t>Identificarnos con las emociones:</a:t>
          </a:r>
          <a:endParaRPr lang="es-ES_tradnl" dirty="0"/>
        </a:p>
      </dgm:t>
    </dgm:pt>
    <dgm:pt modelId="{51AC203A-1C42-2C4A-93E2-5DE116DE956B}" type="parTrans" cxnId="{9C61B71F-E345-8643-9EA5-EC6249FC3B6C}">
      <dgm:prSet/>
      <dgm:spPr/>
      <dgm:t>
        <a:bodyPr/>
        <a:lstStyle/>
        <a:p>
          <a:endParaRPr lang="es-ES_tradnl"/>
        </a:p>
      </dgm:t>
    </dgm:pt>
    <dgm:pt modelId="{E39681AF-C981-474A-A881-0B6DBB662783}" type="sibTrans" cxnId="{9C61B71F-E345-8643-9EA5-EC6249FC3B6C}">
      <dgm:prSet/>
      <dgm:spPr/>
      <dgm:t>
        <a:bodyPr/>
        <a:lstStyle/>
        <a:p>
          <a:endParaRPr lang="es-ES_tradnl"/>
        </a:p>
      </dgm:t>
    </dgm:pt>
    <dgm:pt modelId="{9426E9DE-F308-3341-B403-EADBF1FDCF75}">
      <dgm:prSet/>
      <dgm:spPr/>
      <dgm:t>
        <a:bodyPr/>
        <a:lstStyle/>
        <a:p>
          <a:pPr rtl="0"/>
          <a:r>
            <a:rPr lang="es-ES_tradnl" b="1" dirty="0"/>
            <a:t>Reconocer la emoción y la energía que canaliza:</a:t>
          </a:r>
          <a:endParaRPr lang="es-ES_tradnl" dirty="0"/>
        </a:p>
      </dgm:t>
    </dgm:pt>
    <dgm:pt modelId="{6CECC8B0-BDB8-4E44-A432-0B0AB41DBAA6}" type="parTrans" cxnId="{8D8F39E9-A59D-E244-BB3E-661AA016465C}">
      <dgm:prSet/>
      <dgm:spPr/>
      <dgm:t>
        <a:bodyPr/>
        <a:lstStyle/>
        <a:p>
          <a:endParaRPr lang="es-ES_tradnl"/>
        </a:p>
      </dgm:t>
    </dgm:pt>
    <dgm:pt modelId="{AB07108F-79FC-F542-8FA5-A7764401D820}" type="sibTrans" cxnId="{8D8F39E9-A59D-E244-BB3E-661AA016465C}">
      <dgm:prSet/>
      <dgm:spPr/>
      <dgm:t>
        <a:bodyPr/>
        <a:lstStyle/>
        <a:p>
          <a:endParaRPr lang="es-ES_tradnl"/>
        </a:p>
      </dgm:t>
    </dgm:pt>
    <dgm:pt modelId="{65E327C6-1EFB-5648-B52C-74A3A03ECADD}">
      <dgm:prSet/>
      <dgm:spPr/>
      <dgm:t>
        <a:bodyPr/>
        <a:lstStyle/>
        <a:p>
          <a:pPr algn="just" rtl="0">
            <a:lnSpc>
              <a:spcPct val="150000"/>
            </a:lnSpc>
          </a:pPr>
          <a:r>
            <a:rPr lang="es-ES_tradnl" dirty="0"/>
            <a:t>Nos consumimos interiormente </a:t>
          </a:r>
          <a:r>
            <a:rPr lang="es-ES_tradnl" b="1" dirty="0"/>
            <a:t>“a fuego lento”. </a:t>
          </a:r>
          <a:r>
            <a:rPr lang="es-ES_tradnl" dirty="0"/>
            <a:t>Exige un control permanente, y lo reprimido acaba manifestándose de otra manera, por ejemplo a través del cuerpo. </a:t>
          </a:r>
        </a:p>
      </dgm:t>
    </dgm:pt>
    <dgm:pt modelId="{162120CC-4DF2-4149-8179-C24A0C716289}" type="parTrans" cxnId="{73E18881-E6FE-704E-9EA7-FE751D54FD00}">
      <dgm:prSet/>
      <dgm:spPr/>
      <dgm:t>
        <a:bodyPr/>
        <a:lstStyle/>
        <a:p>
          <a:endParaRPr lang="es-ES_tradnl"/>
        </a:p>
      </dgm:t>
    </dgm:pt>
    <dgm:pt modelId="{DF03B63D-2C03-1E4F-AF2D-BAB8C9E8B4CD}" type="sibTrans" cxnId="{73E18881-E6FE-704E-9EA7-FE751D54FD00}">
      <dgm:prSet/>
      <dgm:spPr/>
      <dgm:t>
        <a:bodyPr/>
        <a:lstStyle/>
        <a:p>
          <a:endParaRPr lang="es-ES_tradnl"/>
        </a:p>
      </dgm:t>
    </dgm:pt>
    <dgm:pt modelId="{4AAC0BF3-121E-FC4E-BB76-6DF8FFC5EEB7}">
      <dgm:prSet/>
      <dgm:spPr/>
      <dgm:t>
        <a:bodyPr/>
        <a:lstStyle/>
        <a:p>
          <a:pPr algn="just" rtl="0">
            <a:lnSpc>
              <a:spcPct val="150000"/>
            </a:lnSpc>
          </a:pPr>
          <a:r>
            <a:rPr lang="es-ES_tradnl" dirty="0"/>
            <a:t>Vivirlas en el sentido </a:t>
          </a:r>
          <a:r>
            <a:rPr lang="es-ES_tradnl" b="1" dirty="0"/>
            <a:t>de actuar en función de ellas.</a:t>
          </a:r>
          <a:r>
            <a:rPr lang="es-ES_tradnl" dirty="0"/>
            <a:t> Chillamos, lloramos o reímos según dicte nuestro impulso emocional. Cada vez que obramos en función de una emoción estamos reforzando nuestro sistema de pensamientos o creencias, conscientes o inconscientes.</a:t>
          </a:r>
        </a:p>
      </dgm:t>
    </dgm:pt>
    <dgm:pt modelId="{4D99BBEE-7533-CB41-A7D8-F629D7CB974A}" type="parTrans" cxnId="{852B1EA6-396E-2B40-8E50-AB84A5B382C5}">
      <dgm:prSet/>
      <dgm:spPr/>
      <dgm:t>
        <a:bodyPr/>
        <a:lstStyle/>
        <a:p>
          <a:endParaRPr lang="es-ES_tradnl"/>
        </a:p>
      </dgm:t>
    </dgm:pt>
    <dgm:pt modelId="{5B36735A-193B-C94E-9D40-4144E94B68D1}" type="sibTrans" cxnId="{852B1EA6-396E-2B40-8E50-AB84A5B382C5}">
      <dgm:prSet/>
      <dgm:spPr/>
      <dgm:t>
        <a:bodyPr/>
        <a:lstStyle/>
        <a:p>
          <a:endParaRPr lang="es-ES_tradnl"/>
        </a:p>
      </dgm:t>
    </dgm:pt>
    <dgm:pt modelId="{78986E94-5CC4-474A-862B-A591D1310140}">
      <dgm:prSet/>
      <dgm:spPr/>
      <dgm:t>
        <a:bodyPr/>
        <a:lstStyle/>
        <a:p>
          <a:pPr algn="just">
            <a:lnSpc>
              <a:spcPct val="150000"/>
            </a:lnSpc>
          </a:pPr>
          <a:r>
            <a:rPr lang="es-ES_tradnl" dirty="0"/>
            <a:t>Permitirse sentir sin reproches ni juicios. </a:t>
          </a:r>
          <a:r>
            <a:rPr lang="es-ES_tradnl" b="1" dirty="0"/>
            <a:t>Aceptar nuestro mundo emocional</a:t>
          </a:r>
          <a:r>
            <a:rPr lang="es-ES_tradnl" dirty="0"/>
            <a:t> reconociendo que es perfectamente legitimo sentir tal o cual cosa. Estaremos en condiciones de responder en vez de reaccionar ante la situación emocional que se está desarrollando.</a:t>
          </a:r>
        </a:p>
      </dgm:t>
    </dgm:pt>
    <dgm:pt modelId="{3EC4277B-53CA-8248-979D-B937F108CE90}" type="parTrans" cxnId="{B19002AA-F2DF-DE47-B99A-90156F4B32DC}">
      <dgm:prSet/>
      <dgm:spPr/>
      <dgm:t>
        <a:bodyPr/>
        <a:lstStyle/>
        <a:p>
          <a:endParaRPr lang="es-ES_tradnl"/>
        </a:p>
      </dgm:t>
    </dgm:pt>
    <dgm:pt modelId="{19B1C0BD-72C1-4F4A-80FC-E18B93D919C5}" type="sibTrans" cxnId="{B19002AA-F2DF-DE47-B99A-90156F4B32DC}">
      <dgm:prSet/>
      <dgm:spPr/>
      <dgm:t>
        <a:bodyPr/>
        <a:lstStyle/>
        <a:p>
          <a:endParaRPr lang="es-ES_tradnl"/>
        </a:p>
      </dgm:t>
    </dgm:pt>
    <dgm:pt modelId="{6ABAB1EF-C21B-AC4F-AF3A-3677AA6FC958}">
      <dgm:prSet/>
      <dgm:spPr/>
      <dgm:t>
        <a:bodyPr/>
        <a:lstStyle/>
        <a:p>
          <a:pPr algn="just" rtl="0">
            <a:lnSpc>
              <a:spcPct val="90000"/>
            </a:lnSpc>
          </a:pPr>
          <a:endParaRPr lang="es-ES_tradnl" dirty="0"/>
        </a:p>
      </dgm:t>
    </dgm:pt>
    <dgm:pt modelId="{32077525-E2DC-9F42-AB99-00F732545829}" type="parTrans" cxnId="{83212C38-5547-6840-931A-A1502DB0A1C8}">
      <dgm:prSet/>
      <dgm:spPr/>
      <dgm:t>
        <a:bodyPr/>
        <a:lstStyle/>
        <a:p>
          <a:endParaRPr lang="es-ES_tradnl"/>
        </a:p>
      </dgm:t>
    </dgm:pt>
    <dgm:pt modelId="{37B2F347-68D4-5F47-B37D-9B0A2DAD7E59}" type="sibTrans" cxnId="{83212C38-5547-6840-931A-A1502DB0A1C8}">
      <dgm:prSet/>
      <dgm:spPr/>
      <dgm:t>
        <a:bodyPr/>
        <a:lstStyle/>
        <a:p>
          <a:endParaRPr lang="es-ES_tradnl"/>
        </a:p>
      </dgm:t>
    </dgm:pt>
    <dgm:pt modelId="{42B19AA8-805B-9046-8FA3-762797505F57}">
      <dgm:prSet/>
      <dgm:spPr/>
      <dgm:t>
        <a:bodyPr/>
        <a:lstStyle/>
        <a:p>
          <a:pPr algn="l" rtl="0">
            <a:lnSpc>
              <a:spcPct val="90000"/>
            </a:lnSpc>
          </a:pPr>
          <a:endParaRPr lang="es-ES_tradnl"/>
        </a:p>
      </dgm:t>
    </dgm:pt>
    <dgm:pt modelId="{2082A4E2-1615-0F46-A828-B796A8E33C9C}" type="parTrans" cxnId="{C336794E-9424-434F-9E7F-7C8980ED6323}">
      <dgm:prSet/>
      <dgm:spPr/>
      <dgm:t>
        <a:bodyPr/>
        <a:lstStyle/>
        <a:p>
          <a:endParaRPr lang="es-ES_tradnl"/>
        </a:p>
      </dgm:t>
    </dgm:pt>
    <dgm:pt modelId="{9DA373CE-B109-534F-969D-3E88DA9BA2A6}" type="sibTrans" cxnId="{C336794E-9424-434F-9E7F-7C8980ED6323}">
      <dgm:prSet/>
      <dgm:spPr/>
      <dgm:t>
        <a:bodyPr/>
        <a:lstStyle/>
        <a:p>
          <a:endParaRPr lang="es-ES_tradnl"/>
        </a:p>
      </dgm:t>
    </dgm:pt>
    <dgm:pt modelId="{04F42E66-98A8-3D46-A150-2428B6844756}">
      <dgm:prSet/>
      <dgm:spPr/>
      <dgm:t>
        <a:bodyPr/>
        <a:lstStyle/>
        <a:p>
          <a:pPr algn="just">
            <a:lnSpc>
              <a:spcPct val="90000"/>
            </a:lnSpc>
          </a:pPr>
          <a:endParaRPr lang="es-ES_tradnl" dirty="0"/>
        </a:p>
      </dgm:t>
    </dgm:pt>
    <dgm:pt modelId="{38004B3B-72A0-8A4B-B53D-8FB270C4BC52}" type="parTrans" cxnId="{2463F49F-CA02-274E-A580-01D0D5862073}">
      <dgm:prSet/>
      <dgm:spPr/>
      <dgm:t>
        <a:bodyPr/>
        <a:lstStyle/>
        <a:p>
          <a:endParaRPr lang="es-ES_tradnl"/>
        </a:p>
      </dgm:t>
    </dgm:pt>
    <dgm:pt modelId="{91CD03B8-9EEA-E54B-907D-4478EE2E244C}" type="sibTrans" cxnId="{2463F49F-CA02-274E-A580-01D0D5862073}">
      <dgm:prSet/>
      <dgm:spPr/>
      <dgm:t>
        <a:bodyPr/>
        <a:lstStyle/>
        <a:p>
          <a:endParaRPr lang="es-ES_tradnl"/>
        </a:p>
      </dgm:t>
    </dgm:pt>
    <dgm:pt modelId="{3E9CCAF5-049C-C44D-9DA7-3C77B8D99413}" type="pres">
      <dgm:prSet presAssocID="{DE55F2C6-08A7-3A49-A985-471238FB52CC}" presName="Name0" presStyleCnt="0">
        <dgm:presLayoutVars>
          <dgm:dir/>
          <dgm:animLvl val="lvl"/>
          <dgm:resizeHandles val="exact"/>
        </dgm:presLayoutVars>
      </dgm:prSet>
      <dgm:spPr/>
    </dgm:pt>
    <dgm:pt modelId="{2C88B4CF-C5DF-6540-A3E1-E32E72DC8151}" type="pres">
      <dgm:prSet presAssocID="{ABC01F26-146B-4441-8609-44694FB5137C}" presName="composite" presStyleCnt="0"/>
      <dgm:spPr/>
    </dgm:pt>
    <dgm:pt modelId="{C7BBEC58-AAFB-F44B-9D5B-46EEA15B89AD}" type="pres">
      <dgm:prSet presAssocID="{ABC01F26-146B-4441-8609-44694FB5137C}" presName="parTx" presStyleLbl="alignNode1" presStyleIdx="0" presStyleCnt="3">
        <dgm:presLayoutVars>
          <dgm:chMax val="0"/>
          <dgm:chPref val="0"/>
          <dgm:bulletEnabled val="1"/>
        </dgm:presLayoutVars>
      </dgm:prSet>
      <dgm:spPr/>
    </dgm:pt>
    <dgm:pt modelId="{DC966294-2D28-3A4D-B085-5A0E910FC3E0}" type="pres">
      <dgm:prSet presAssocID="{ABC01F26-146B-4441-8609-44694FB5137C}" presName="desTx" presStyleLbl="alignAccFollowNode1" presStyleIdx="0" presStyleCnt="3">
        <dgm:presLayoutVars>
          <dgm:bulletEnabled val="1"/>
        </dgm:presLayoutVars>
      </dgm:prSet>
      <dgm:spPr/>
    </dgm:pt>
    <dgm:pt modelId="{9273F0F3-2BB1-5640-A3F1-ADAFEFDE58ED}" type="pres">
      <dgm:prSet presAssocID="{AF178FC0-4814-654D-AC92-96A35B57DFE1}" presName="space" presStyleCnt="0"/>
      <dgm:spPr/>
    </dgm:pt>
    <dgm:pt modelId="{4701BAA2-31B8-A649-82DA-9F52EF9885C2}" type="pres">
      <dgm:prSet presAssocID="{3E51FE32-0BEB-E14E-822A-4674856D2A2C}" presName="composite" presStyleCnt="0"/>
      <dgm:spPr/>
    </dgm:pt>
    <dgm:pt modelId="{494A200E-CCAC-5046-A073-B6FB03A6AE05}" type="pres">
      <dgm:prSet presAssocID="{3E51FE32-0BEB-E14E-822A-4674856D2A2C}" presName="parTx" presStyleLbl="alignNode1" presStyleIdx="1" presStyleCnt="3">
        <dgm:presLayoutVars>
          <dgm:chMax val="0"/>
          <dgm:chPref val="0"/>
          <dgm:bulletEnabled val="1"/>
        </dgm:presLayoutVars>
      </dgm:prSet>
      <dgm:spPr/>
    </dgm:pt>
    <dgm:pt modelId="{3FE49D0C-AEED-0947-8869-B9D3617AE41C}" type="pres">
      <dgm:prSet presAssocID="{3E51FE32-0BEB-E14E-822A-4674856D2A2C}" presName="desTx" presStyleLbl="alignAccFollowNode1" presStyleIdx="1" presStyleCnt="3" custLinFactNeighborY="500">
        <dgm:presLayoutVars>
          <dgm:bulletEnabled val="1"/>
        </dgm:presLayoutVars>
      </dgm:prSet>
      <dgm:spPr/>
    </dgm:pt>
    <dgm:pt modelId="{A5CE0D59-7E0B-3540-8AC4-44D1DFE35CA8}" type="pres">
      <dgm:prSet presAssocID="{E39681AF-C981-474A-A881-0B6DBB662783}" presName="space" presStyleCnt="0"/>
      <dgm:spPr/>
    </dgm:pt>
    <dgm:pt modelId="{2E9C9901-45ED-B14F-9075-6696FBA80F6C}" type="pres">
      <dgm:prSet presAssocID="{9426E9DE-F308-3341-B403-EADBF1FDCF75}" presName="composite" presStyleCnt="0"/>
      <dgm:spPr/>
    </dgm:pt>
    <dgm:pt modelId="{706A1BC9-4B28-9E48-8A30-DDC48A6EC265}" type="pres">
      <dgm:prSet presAssocID="{9426E9DE-F308-3341-B403-EADBF1FDCF75}" presName="parTx" presStyleLbl="alignNode1" presStyleIdx="2" presStyleCnt="3">
        <dgm:presLayoutVars>
          <dgm:chMax val="0"/>
          <dgm:chPref val="0"/>
          <dgm:bulletEnabled val="1"/>
        </dgm:presLayoutVars>
      </dgm:prSet>
      <dgm:spPr/>
    </dgm:pt>
    <dgm:pt modelId="{ED75FEF7-9857-1040-8CD5-B3C23780F75B}" type="pres">
      <dgm:prSet presAssocID="{9426E9DE-F308-3341-B403-EADBF1FDCF75}" presName="desTx" presStyleLbl="alignAccFollowNode1" presStyleIdx="2" presStyleCnt="3">
        <dgm:presLayoutVars>
          <dgm:bulletEnabled val="1"/>
        </dgm:presLayoutVars>
      </dgm:prSet>
      <dgm:spPr/>
    </dgm:pt>
  </dgm:ptLst>
  <dgm:cxnLst>
    <dgm:cxn modelId="{F6922A03-6045-264E-87EB-1CA6B9DFF4CB}" type="presOf" srcId="{9426E9DE-F308-3341-B403-EADBF1FDCF75}" destId="{706A1BC9-4B28-9E48-8A30-DDC48A6EC265}" srcOrd="0" destOrd="0" presId="urn:microsoft.com/office/officeart/2005/8/layout/hList1"/>
    <dgm:cxn modelId="{9C61B71F-E345-8643-9EA5-EC6249FC3B6C}" srcId="{DE55F2C6-08A7-3A49-A985-471238FB52CC}" destId="{3E51FE32-0BEB-E14E-822A-4674856D2A2C}" srcOrd="1" destOrd="0" parTransId="{51AC203A-1C42-2C4A-93E2-5DE116DE956B}" sibTransId="{E39681AF-C981-474A-A881-0B6DBB662783}"/>
    <dgm:cxn modelId="{A13D2733-B95C-0B44-AD15-89732AE99ADE}" type="presOf" srcId="{6ABAB1EF-C21B-AC4F-AF3A-3677AA6FC958}" destId="{3FE49D0C-AEED-0947-8869-B9D3617AE41C}" srcOrd="0" destOrd="0" presId="urn:microsoft.com/office/officeart/2005/8/layout/hList1"/>
    <dgm:cxn modelId="{15AD0B38-82DB-5D4C-BC6F-C743E3E39100}" srcId="{DE55F2C6-08A7-3A49-A985-471238FB52CC}" destId="{ABC01F26-146B-4441-8609-44694FB5137C}" srcOrd="0" destOrd="0" parTransId="{9AD606E2-9939-0148-8DA5-718322C49C55}" sibTransId="{AF178FC0-4814-654D-AC92-96A35B57DFE1}"/>
    <dgm:cxn modelId="{83212C38-5547-6840-931A-A1502DB0A1C8}" srcId="{3E51FE32-0BEB-E14E-822A-4674856D2A2C}" destId="{6ABAB1EF-C21B-AC4F-AF3A-3677AA6FC958}" srcOrd="0" destOrd="0" parTransId="{32077525-E2DC-9F42-AB99-00F732545829}" sibTransId="{37B2F347-68D4-5F47-B37D-9B0A2DAD7E59}"/>
    <dgm:cxn modelId="{C336794E-9424-434F-9E7F-7C8980ED6323}" srcId="{ABC01F26-146B-4441-8609-44694FB5137C}" destId="{42B19AA8-805B-9046-8FA3-762797505F57}" srcOrd="0" destOrd="0" parTransId="{2082A4E2-1615-0F46-A828-B796A8E33C9C}" sibTransId="{9DA373CE-B109-534F-969D-3E88DA9BA2A6}"/>
    <dgm:cxn modelId="{5DA2B654-4A0E-DE43-B84B-C87F3271ACD2}" type="presOf" srcId="{DE55F2C6-08A7-3A49-A985-471238FB52CC}" destId="{3E9CCAF5-049C-C44D-9DA7-3C77B8D99413}" srcOrd="0" destOrd="0" presId="urn:microsoft.com/office/officeart/2005/8/layout/hList1"/>
    <dgm:cxn modelId="{23704662-55E8-4347-B301-A614694B5289}" type="presOf" srcId="{04F42E66-98A8-3D46-A150-2428B6844756}" destId="{ED75FEF7-9857-1040-8CD5-B3C23780F75B}" srcOrd="0" destOrd="0" presId="urn:microsoft.com/office/officeart/2005/8/layout/hList1"/>
    <dgm:cxn modelId="{A5A1FA6B-F252-624D-91CD-7341818C14DF}" type="presOf" srcId="{3E51FE32-0BEB-E14E-822A-4674856D2A2C}" destId="{494A200E-CCAC-5046-A073-B6FB03A6AE05}" srcOrd="0" destOrd="0" presId="urn:microsoft.com/office/officeart/2005/8/layout/hList1"/>
    <dgm:cxn modelId="{73E18881-E6FE-704E-9EA7-FE751D54FD00}" srcId="{ABC01F26-146B-4441-8609-44694FB5137C}" destId="{65E327C6-1EFB-5648-B52C-74A3A03ECADD}" srcOrd="1" destOrd="0" parTransId="{162120CC-4DF2-4149-8179-C24A0C716289}" sibTransId="{DF03B63D-2C03-1E4F-AF2D-BAB8C9E8B4CD}"/>
    <dgm:cxn modelId="{0A10A68A-142D-0340-8096-EE0B79A2EF7D}" type="presOf" srcId="{4AAC0BF3-121E-FC4E-BB76-6DF8FFC5EEB7}" destId="{3FE49D0C-AEED-0947-8869-B9D3617AE41C}" srcOrd="0" destOrd="1" presId="urn:microsoft.com/office/officeart/2005/8/layout/hList1"/>
    <dgm:cxn modelId="{F5A89093-DD30-8340-A463-001B9A486110}" type="presOf" srcId="{42B19AA8-805B-9046-8FA3-762797505F57}" destId="{DC966294-2D28-3A4D-B085-5A0E910FC3E0}" srcOrd="0" destOrd="0" presId="urn:microsoft.com/office/officeart/2005/8/layout/hList1"/>
    <dgm:cxn modelId="{2463F49F-CA02-274E-A580-01D0D5862073}" srcId="{9426E9DE-F308-3341-B403-EADBF1FDCF75}" destId="{04F42E66-98A8-3D46-A150-2428B6844756}" srcOrd="0" destOrd="0" parTransId="{38004B3B-72A0-8A4B-B53D-8FB270C4BC52}" sibTransId="{91CD03B8-9EEA-E54B-907D-4478EE2E244C}"/>
    <dgm:cxn modelId="{CCA70FA1-50AF-4940-A672-E4CCC3248F0B}" type="presOf" srcId="{78986E94-5CC4-474A-862B-A591D1310140}" destId="{ED75FEF7-9857-1040-8CD5-B3C23780F75B}" srcOrd="0" destOrd="1" presId="urn:microsoft.com/office/officeart/2005/8/layout/hList1"/>
    <dgm:cxn modelId="{852B1EA6-396E-2B40-8E50-AB84A5B382C5}" srcId="{3E51FE32-0BEB-E14E-822A-4674856D2A2C}" destId="{4AAC0BF3-121E-FC4E-BB76-6DF8FFC5EEB7}" srcOrd="1" destOrd="0" parTransId="{4D99BBEE-7533-CB41-A7D8-F629D7CB974A}" sibTransId="{5B36735A-193B-C94E-9D40-4144E94B68D1}"/>
    <dgm:cxn modelId="{B19002AA-F2DF-DE47-B99A-90156F4B32DC}" srcId="{9426E9DE-F308-3341-B403-EADBF1FDCF75}" destId="{78986E94-5CC4-474A-862B-A591D1310140}" srcOrd="1" destOrd="0" parTransId="{3EC4277B-53CA-8248-979D-B937F108CE90}" sibTransId="{19B1C0BD-72C1-4F4A-80FC-E18B93D919C5}"/>
    <dgm:cxn modelId="{3F0FE0B6-4FF4-B04D-BC9B-1F9A8F460B7D}" type="presOf" srcId="{ABC01F26-146B-4441-8609-44694FB5137C}" destId="{C7BBEC58-AAFB-F44B-9D5B-46EEA15B89AD}" srcOrd="0" destOrd="0" presId="urn:microsoft.com/office/officeart/2005/8/layout/hList1"/>
    <dgm:cxn modelId="{476DC4C3-8404-A94D-AC36-ADFE237C979F}" type="presOf" srcId="{65E327C6-1EFB-5648-B52C-74A3A03ECADD}" destId="{DC966294-2D28-3A4D-B085-5A0E910FC3E0}" srcOrd="0" destOrd="1" presId="urn:microsoft.com/office/officeart/2005/8/layout/hList1"/>
    <dgm:cxn modelId="{8D8F39E9-A59D-E244-BB3E-661AA016465C}" srcId="{DE55F2C6-08A7-3A49-A985-471238FB52CC}" destId="{9426E9DE-F308-3341-B403-EADBF1FDCF75}" srcOrd="2" destOrd="0" parTransId="{6CECC8B0-BDB8-4E44-A432-0B0AB41DBAA6}" sibTransId="{AB07108F-79FC-F542-8FA5-A7764401D820}"/>
    <dgm:cxn modelId="{BF3396A7-E89D-AF4C-8A9D-C2755BA5F3FF}" type="presParOf" srcId="{3E9CCAF5-049C-C44D-9DA7-3C77B8D99413}" destId="{2C88B4CF-C5DF-6540-A3E1-E32E72DC8151}" srcOrd="0" destOrd="0" presId="urn:microsoft.com/office/officeart/2005/8/layout/hList1"/>
    <dgm:cxn modelId="{C1584533-63B8-2743-8591-239920A9A55B}" type="presParOf" srcId="{2C88B4CF-C5DF-6540-A3E1-E32E72DC8151}" destId="{C7BBEC58-AAFB-F44B-9D5B-46EEA15B89AD}" srcOrd="0" destOrd="0" presId="urn:microsoft.com/office/officeart/2005/8/layout/hList1"/>
    <dgm:cxn modelId="{173301E8-AD20-7544-BB49-E4D957552DB6}" type="presParOf" srcId="{2C88B4CF-C5DF-6540-A3E1-E32E72DC8151}" destId="{DC966294-2D28-3A4D-B085-5A0E910FC3E0}" srcOrd="1" destOrd="0" presId="urn:microsoft.com/office/officeart/2005/8/layout/hList1"/>
    <dgm:cxn modelId="{736D0A93-6D12-2F4B-B5CD-51600F05EEA9}" type="presParOf" srcId="{3E9CCAF5-049C-C44D-9DA7-3C77B8D99413}" destId="{9273F0F3-2BB1-5640-A3F1-ADAFEFDE58ED}" srcOrd="1" destOrd="0" presId="urn:microsoft.com/office/officeart/2005/8/layout/hList1"/>
    <dgm:cxn modelId="{A0A609CC-B3B7-AE46-9DF4-38AFAC823BFB}" type="presParOf" srcId="{3E9CCAF5-049C-C44D-9DA7-3C77B8D99413}" destId="{4701BAA2-31B8-A649-82DA-9F52EF9885C2}" srcOrd="2" destOrd="0" presId="urn:microsoft.com/office/officeart/2005/8/layout/hList1"/>
    <dgm:cxn modelId="{C322A91F-0A41-6742-B9AC-508026335265}" type="presParOf" srcId="{4701BAA2-31B8-A649-82DA-9F52EF9885C2}" destId="{494A200E-CCAC-5046-A073-B6FB03A6AE05}" srcOrd="0" destOrd="0" presId="urn:microsoft.com/office/officeart/2005/8/layout/hList1"/>
    <dgm:cxn modelId="{C3356EA5-74F4-8A49-BDE9-6747CF014A00}" type="presParOf" srcId="{4701BAA2-31B8-A649-82DA-9F52EF9885C2}" destId="{3FE49D0C-AEED-0947-8869-B9D3617AE41C}" srcOrd="1" destOrd="0" presId="urn:microsoft.com/office/officeart/2005/8/layout/hList1"/>
    <dgm:cxn modelId="{C9C5DC57-E466-7E41-9440-E0E25B08B09F}" type="presParOf" srcId="{3E9CCAF5-049C-C44D-9DA7-3C77B8D99413}" destId="{A5CE0D59-7E0B-3540-8AC4-44D1DFE35CA8}" srcOrd="3" destOrd="0" presId="urn:microsoft.com/office/officeart/2005/8/layout/hList1"/>
    <dgm:cxn modelId="{7240CED8-FB73-724F-B26D-C931ADB5C149}" type="presParOf" srcId="{3E9CCAF5-049C-C44D-9DA7-3C77B8D99413}" destId="{2E9C9901-45ED-B14F-9075-6696FBA80F6C}" srcOrd="4" destOrd="0" presId="urn:microsoft.com/office/officeart/2005/8/layout/hList1"/>
    <dgm:cxn modelId="{944CCEA5-CEDE-9440-8E1C-BE9D6C5139DC}" type="presParOf" srcId="{2E9C9901-45ED-B14F-9075-6696FBA80F6C}" destId="{706A1BC9-4B28-9E48-8A30-DDC48A6EC265}" srcOrd="0" destOrd="0" presId="urn:microsoft.com/office/officeart/2005/8/layout/hList1"/>
    <dgm:cxn modelId="{72168A8C-F8F2-614E-8917-8ECE1D38F672}" type="presParOf" srcId="{2E9C9901-45ED-B14F-9075-6696FBA80F6C}" destId="{ED75FEF7-9857-1040-8CD5-B3C23780F75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388D84-A53E-884D-8E6B-5707052A6778}" type="doc">
      <dgm:prSet loTypeId="urn:microsoft.com/office/officeart/2008/layout/PictureStrips" loCatId="list" qsTypeId="urn:microsoft.com/office/officeart/2005/8/quickstyle/simple4" qsCatId="simple" csTypeId="urn:microsoft.com/office/officeart/2005/8/colors/accent1_2" csCatId="accent1" phldr="1"/>
      <dgm:spPr/>
      <dgm:t>
        <a:bodyPr/>
        <a:lstStyle/>
        <a:p>
          <a:endParaRPr lang="es-ES_tradnl"/>
        </a:p>
      </dgm:t>
    </dgm:pt>
    <dgm:pt modelId="{36CF8564-7788-8544-A857-C724FD233D10}">
      <dgm:prSet custT="1"/>
      <dgm:spPr/>
      <dgm:t>
        <a:bodyPr/>
        <a:lstStyle/>
        <a:p>
          <a:pPr algn="just" rtl="0"/>
          <a:r>
            <a:rPr lang="es-ES_tradnl" sz="1800" dirty="0"/>
            <a:t>1. </a:t>
          </a:r>
          <a:r>
            <a:rPr lang="es-ES_tradnl" sz="1800" dirty="0">
              <a:latin typeface="Abadi MT Condensed Extra Bold" charset="0"/>
              <a:ea typeface="Abadi MT Condensed Extra Bold" charset="0"/>
              <a:cs typeface="Abadi MT Condensed Extra Bold" charset="0"/>
            </a:rPr>
            <a:t>PARARSE</a:t>
          </a:r>
          <a:r>
            <a:rPr lang="es-ES_tradnl" sz="1800" dirty="0"/>
            <a:t>: Enfocar nuestra atención en ese movimiento interno emocional y observar. </a:t>
          </a:r>
        </a:p>
      </dgm:t>
    </dgm:pt>
    <dgm:pt modelId="{8EAC523E-3EEC-2D48-8FDC-DC032D09C4F6}" type="parTrans" cxnId="{FABC9854-052A-A546-B09B-CD540EFD1CD5}">
      <dgm:prSet/>
      <dgm:spPr/>
      <dgm:t>
        <a:bodyPr/>
        <a:lstStyle/>
        <a:p>
          <a:endParaRPr lang="es-ES_tradnl"/>
        </a:p>
      </dgm:t>
    </dgm:pt>
    <dgm:pt modelId="{1CB260D5-A9DD-3C4F-A54B-F4F0FE3C48A6}" type="sibTrans" cxnId="{FABC9854-052A-A546-B09B-CD540EFD1CD5}">
      <dgm:prSet/>
      <dgm:spPr/>
      <dgm:t>
        <a:bodyPr/>
        <a:lstStyle/>
        <a:p>
          <a:endParaRPr lang="es-ES_tradnl"/>
        </a:p>
      </dgm:t>
    </dgm:pt>
    <dgm:pt modelId="{D692240F-CF4B-6F4D-B529-0877D1746F32}">
      <dgm:prSet custT="1"/>
      <dgm:spPr/>
      <dgm:t>
        <a:bodyPr/>
        <a:lstStyle/>
        <a:p>
          <a:pPr algn="just" rtl="0"/>
          <a:r>
            <a:rPr lang="es-ES_tradnl" sz="1600" dirty="0"/>
            <a:t>2. </a:t>
          </a:r>
          <a:r>
            <a:rPr lang="es-ES_tradnl" sz="1600" dirty="0">
              <a:latin typeface="Abadi MT Condensed Extra Bold" charset="0"/>
              <a:ea typeface="Abadi MT Condensed Extra Bold" charset="0"/>
              <a:cs typeface="Abadi MT Condensed Extra Bold" charset="0"/>
            </a:rPr>
            <a:t>RESPIRAR Y SERENARSE</a:t>
          </a:r>
          <a:r>
            <a:rPr lang="es-ES_tradnl" sz="1600" dirty="0"/>
            <a:t>: Observar las sensaciones corporales, que suelen ser de tensión o bloqueo, y tratar de relajar la zona. </a:t>
          </a:r>
        </a:p>
      </dgm:t>
    </dgm:pt>
    <dgm:pt modelId="{5E47CE4C-1E51-A643-938C-A2EDEFEA1722}" type="parTrans" cxnId="{07C7058C-2840-C546-8285-41FEF96F645D}">
      <dgm:prSet/>
      <dgm:spPr/>
      <dgm:t>
        <a:bodyPr/>
        <a:lstStyle/>
        <a:p>
          <a:endParaRPr lang="es-ES_tradnl"/>
        </a:p>
      </dgm:t>
    </dgm:pt>
    <dgm:pt modelId="{DDC4FB3F-F8EF-8245-8046-3FFE9F2E4B63}" type="sibTrans" cxnId="{07C7058C-2840-C546-8285-41FEF96F645D}">
      <dgm:prSet/>
      <dgm:spPr/>
      <dgm:t>
        <a:bodyPr/>
        <a:lstStyle/>
        <a:p>
          <a:endParaRPr lang="es-ES_tradnl"/>
        </a:p>
      </dgm:t>
    </dgm:pt>
    <dgm:pt modelId="{4CB36F27-4404-4E42-ABF3-5BFCAC512662}">
      <dgm:prSet custT="1"/>
      <dgm:spPr/>
      <dgm:t>
        <a:bodyPr/>
        <a:lstStyle/>
        <a:p>
          <a:pPr algn="just" rtl="0"/>
          <a:r>
            <a:rPr lang="es-ES_tradnl" sz="1600" dirty="0"/>
            <a:t>3. </a:t>
          </a:r>
          <a:r>
            <a:rPr lang="es-ES_tradnl" sz="1600" dirty="0">
              <a:latin typeface="Abadi MT Condensed Extra Bold" charset="0"/>
              <a:ea typeface="Abadi MT Condensed Extra Bold" charset="0"/>
              <a:cs typeface="Abadi MT Condensed Extra Bold" charset="0"/>
            </a:rPr>
            <a:t>QUE SIENTO: </a:t>
          </a:r>
          <a:r>
            <a:rPr lang="es-ES_tradnl" sz="1600" b="1" dirty="0">
              <a:latin typeface="Abadi MT Condensed Extra Bold" charset="0"/>
              <a:ea typeface="Abadi MT Condensed Extra Bold" charset="0"/>
              <a:cs typeface="Abadi MT Condensed Extra Bold" charset="0"/>
            </a:rPr>
            <a:t>E</a:t>
          </a:r>
          <a:r>
            <a:rPr lang="es-ES_tradnl" sz="1600" b="0" dirty="0"/>
            <a:t>xperiencia</a:t>
          </a:r>
          <a:r>
            <a:rPr lang="es-ES_tradnl" sz="1600" dirty="0"/>
            <a:t> directa (sintiendo). Y le damos un nombre: ¿Qué es esto que siento? ¿Rabia, miedo, tristeza, vergüenza...? </a:t>
          </a:r>
        </a:p>
      </dgm:t>
    </dgm:pt>
    <dgm:pt modelId="{0A1A8880-740C-124F-9389-4CB69D43B10A}" type="parTrans" cxnId="{FED3CFFF-2158-554E-A987-5D9ADFA3EB0C}">
      <dgm:prSet/>
      <dgm:spPr/>
      <dgm:t>
        <a:bodyPr/>
        <a:lstStyle/>
        <a:p>
          <a:endParaRPr lang="es-ES_tradnl"/>
        </a:p>
      </dgm:t>
    </dgm:pt>
    <dgm:pt modelId="{C63F0AEF-7E45-754A-A162-9361C06FE6CD}" type="sibTrans" cxnId="{FED3CFFF-2158-554E-A987-5D9ADFA3EB0C}">
      <dgm:prSet/>
      <dgm:spPr/>
      <dgm:t>
        <a:bodyPr/>
        <a:lstStyle/>
        <a:p>
          <a:endParaRPr lang="es-ES_tradnl"/>
        </a:p>
      </dgm:t>
    </dgm:pt>
    <dgm:pt modelId="{477366A7-44AA-1240-BC50-E3919C6772B3}">
      <dgm:prSet custT="1"/>
      <dgm:spPr/>
      <dgm:t>
        <a:bodyPr/>
        <a:lstStyle/>
        <a:p>
          <a:pPr algn="just" rtl="0"/>
          <a:r>
            <a:rPr lang="es-ES_tradnl" sz="1600" dirty="0"/>
            <a:t>4. </a:t>
          </a:r>
          <a:r>
            <a:rPr lang="es-ES_tradnl" sz="1600" dirty="0">
              <a:latin typeface="Abadi MT Condensed Extra Bold" charset="0"/>
              <a:ea typeface="Abadi MT Condensed Extra Bold" charset="0"/>
              <a:cs typeface="Abadi MT Condensed Extra Bold" charset="0"/>
            </a:rPr>
            <a:t>ACEPTAR Y PERMITIR</a:t>
          </a:r>
          <a:r>
            <a:rPr lang="es-ES_tradnl" sz="1600" dirty="0"/>
            <a:t>: Reconocemos aversión en nosotros y consentimos en que la emoción tenga todo el espacio que necesita.</a:t>
          </a:r>
        </a:p>
      </dgm:t>
    </dgm:pt>
    <dgm:pt modelId="{C13B79B9-F939-5845-8112-C2A31A575F01}" type="parTrans" cxnId="{6540B02F-B9DE-074D-A6A3-5C61FC33A22E}">
      <dgm:prSet/>
      <dgm:spPr/>
      <dgm:t>
        <a:bodyPr/>
        <a:lstStyle/>
        <a:p>
          <a:endParaRPr lang="es-ES_tradnl"/>
        </a:p>
      </dgm:t>
    </dgm:pt>
    <dgm:pt modelId="{E7BD3116-B7FB-064B-9B1A-F835A810B6A1}" type="sibTrans" cxnId="{6540B02F-B9DE-074D-A6A3-5C61FC33A22E}">
      <dgm:prSet/>
      <dgm:spPr/>
      <dgm:t>
        <a:bodyPr/>
        <a:lstStyle/>
        <a:p>
          <a:endParaRPr lang="es-ES_tradnl"/>
        </a:p>
      </dgm:t>
    </dgm:pt>
    <dgm:pt modelId="{1BCAB2B0-E8FB-9B45-B7B7-ECA74453C436}">
      <dgm:prSet/>
      <dgm:spPr/>
      <dgm:t>
        <a:bodyPr/>
        <a:lstStyle/>
        <a:p>
          <a:pPr algn="just" rtl="0"/>
          <a:r>
            <a:rPr lang="es-ES_tradnl" dirty="0"/>
            <a:t>5. </a:t>
          </a:r>
          <a:r>
            <a:rPr lang="es-ES_tradnl" dirty="0">
              <a:latin typeface="Abadi MT Condensed Extra Bold" charset="0"/>
              <a:ea typeface="Abadi MT Condensed Extra Bold" charset="0"/>
              <a:cs typeface="Abadi MT Condensed Extra Bold" charset="0"/>
            </a:rPr>
            <a:t>DARNOS CARIÑO</a:t>
          </a:r>
          <a:r>
            <a:rPr lang="es-ES_tradnl" dirty="0"/>
            <a:t>: Somos amables con nosotros mismos y desde ahí, nos deseamos serenidad, paz y felicidad.</a:t>
          </a:r>
        </a:p>
      </dgm:t>
    </dgm:pt>
    <dgm:pt modelId="{C5EDE619-0439-0A48-9C05-EE31B45B9364}" type="parTrans" cxnId="{74C98C64-89D6-EA4E-A566-5E5C0A31B2CF}">
      <dgm:prSet/>
      <dgm:spPr/>
      <dgm:t>
        <a:bodyPr/>
        <a:lstStyle/>
        <a:p>
          <a:endParaRPr lang="es-ES_tradnl"/>
        </a:p>
      </dgm:t>
    </dgm:pt>
    <dgm:pt modelId="{E60B17F9-9F19-3040-8BC9-C97E40EF343A}" type="sibTrans" cxnId="{74C98C64-89D6-EA4E-A566-5E5C0A31B2CF}">
      <dgm:prSet/>
      <dgm:spPr/>
      <dgm:t>
        <a:bodyPr/>
        <a:lstStyle/>
        <a:p>
          <a:endParaRPr lang="es-ES_tradnl"/>
        </a:p>
      </dgm:t>
    </dgm:pt>
    <dgm:pt modelId="{D8A6E281-6B4D-2A47-99B1-AB5F14E7CD86}">
      <dgm:prSet custT="1"/>
      <dgm:spPr/>
      <dgm:t>
        <a:bodyPr/>
        <a:lstStyle/>
        <a:p>
          <a:pPr algn="just" rtl="0"/>
          <a:r>
            <a:rPr lang="es-ES_tradnl" sz="1600" dirty="0"/>
            <a:t>6. </a:t>
          </a:r>
          <a:r>
            <a:rPr lang="es-ES_tradnl" sz="1600" dirty="0">
              <a:latin typeface="Abadi MT Condensed Extra Bold" charset="0"/>
              <a:ea typeface="Abadi MT Condensed Extra Bold" charset="0"/>
              <a:cs typeface="Abadi MT Condensed Extra Bold" charset="0"/>
            </a:rPr>
            <a:t>SOLTAR Y DEJAR IR</a:t>
          </a:r>
          <a:r>
            <a:rPr lang="es-ES_tradnl" sz="1600" dirty="0"/>
            <a:t>: No somos la emoción, Dejamos de alimentarla con nuestros pensamientos acerca de ella, la soltamos y la dejamos ir poco a poco. </a:t>
          </a:r>
        </a:p>
      </dgm:t>
    </dgm:pt>
    <dgm:pt modelId="{22771E11-31A4-A747-8990-5CDC7805363F}" type="parTrans" cxnId="{EF18573E-91F3-A44C-ABDF-4772E8E46FE4}">
      <dgm:prSet/>
      <dgm:spPr/>
      <dgm:t>
        <a:bodyPr/>
        <a:lstStyle/>
        <a:p>
          <a:endParaRPr lang="es-ES_tradnl"/>
        </a:p>
      </dgm:t>
    </dgm:pt>
    <dgm:pt modelId="{8E209E38-6334-994D-9376-329B4FED336C}" type="sibTrans" cxnId="{EF18573E-91F3-A44C-ABDF-4772E8E46FE4}">
      <dgm:prSet/>
      <dgm:spPr/>
      <dgm:t>
        <a:bodyPr/>
        <a:lstStyle/>
        <a:p>
          <a:endParaRPr lang="es-ES_tradnl"/>
        </a:p>
      </dgm:t>
    </dgm:pt>
    <dgm:pt modelId="{A9FDD981-A7C8-2540-A866-94725311D814}">
      <dgm:prSet custT="1"/>
      <dgm:spPr/>
      <dgm:t>
        <a:bodyPr/>
        <a:lstStyle/>
        <a:p>
          <a:pPr rtl="0"/>
          <a:r>
            <a:rPr lang="es-ES_tradnl" sz="1600" dirty="0"/>
            <a:t>7. </a:t>
          </a:r>
          <a:r>
            <a:rPr lang="es-ES_tradnl" sz="1600" dirty="0">
              <a:latin typeface="Abadi MT Condensed Extra Bold" charset="0"/>
              <a:ea typeface="Abadi MT Condensed Extra Bold" charset="0"/>
              <a:cs typeface="Abadi MT Condensed Extra Bold" charset="0"/>
            </a:rPr>
            <a:t>ACTUAR O NO</a:t>
          </a:r>
          <a:r>
            <a:rPr lang="es-ES_tradnl" sz="1600" dirty="0"/>
            <a:t>: Ahora podemos  responder de forma consciente y coherente, evitando la reacción automática. </a:t>
          </a:r>
        </a:p>
      </dgm:t>
    </dgm:pt>
    <dgm:pt modelId="{95379EF4-9125-A94E-9007-5BC37C136390}" type="parTrans" cxnId="{25468027-3DCE-924E-91BF-77C3D24C2ACC}">
      <dgm:prSet/>
      <dgm:spPr/>
      <dgm:t>
        <a:bodyPr/>
        <a:lstStyle/>
        <a:p>
          <a:endParaRPr lang="es-ES_tradnl"/>
        </a:p>
      </dgm:t>
    </dgm:pt>
    <dgm:pt modelId="{B4034770-2C1C-4B4D-AE34-A976EDB877CB}" type="sibTrans" cxnId="{25468027-3DCE-924E-91BF-77C3D24C2ACC}">
      <dgm:prSet/>
      <dgm:spPr/>
      <dgm:t>
        <a:bodyPr/>
        <a:lstStyle/>
        <a:p>
          <a:endParaRPr lang="es-ES_tradnl"/>
        </a:p>
      </dgm:t>
    </dgm:pt>
    <dgm:pt modelId="{98330BD0-5BCB-174D-A62F-EB77AB3CFEA2}" type="pres">
      <dgm:prSet presAssocID="{9F388D84-A53E-884D-8E6B-5707052A6778}" presName="Name0" presStyleCnt="0">
        <dgm:presLayoutVars>
          <dgm:dir/>
          <dgm:resizeHandles val="exact"/>
        </dgm:presLayoutVars>
      </dgm:prSet>
      <dgm:spPr/>
    </dgm:pt>
    <dgm:pt modelId="{9BD4333F-03E9-064E-879B-7AF12F4A6187}" type="pres">
      <dgm:prSet presAssocID="{36CF8564-7788-8544-A857-C724FD233D10}" presName="composite" presStyleCnt="0"/>
      <dgm:spPr/>
    </dgm:pt>
    <dgm:pt modelId="{E9B0D853-AD72-7C43-8D99-CC4CA18B9D3A}" type="pres">
      <dgm:prSet presAssocID="{36CF8564-7788-8544-A857-C724FD233D10}" presName="rect1" presStyleLbl="trAlignAcc1" presStyleIdx="0" presStyleCnt="7" custScaleX="99232" custScaleY="103969" custLinFactNeighborX="-2911" custLinFactNeighborY="-184">
        <dgm:presLayoutVars>
          <dgm:bulletEnabled val="1"/>
        </dgm:presLayoutVars>
      </dgm:prSet>
      <dgm:spPr/>
    </dgm:pt>
    <dgm:pt modelId="{39AC2F52-2CE4-CD47-83E6-79AC0A41878C}" type="pres">
      <dgm:prSet presAssocID="{36CF8564-7788-8544-A857-C724FD233D10}" presName="rect2" presStyleLbl="fgImgPlace1" presStyleIdx="0" presStyleCnt="7"/>
      <dgm:spPr>
        <a:noFill/>
      </dgm:spPr>
    </dgm:pt>
    <dgm:pt modelId="{12003DDE-566D-6446-BC7C-6E86FB51C868}" type="pres">
      <dgm:prSet presAssocID="{1CB260D5-A9DD-3C4F-A54B-F4F0FE3C48A6}" presName="sibTrans" presStyleCnt="0"/>
      <dgm:spPr/>
    </dgm:pt>
    <dgm:pt modelId="{BDA7B745-4BE5-3D46-BF36-8AACB4CBE8BB}" type="pres">
      <dgm:prSet presAssocID="{D692240F-CF4B-6F4D-B529-0877D1746F32}" presName="composite" presStyleCnt="0"/>
      <dgm:spPr/>
    </dgm:pt>
    <dgm:pt modelId="{5CD733A1-93C9-7C42-AB1F-A0948A23B699}" type="pres">
      <dgm:prSet presAssocID="{D692240F-CF4B-6F4D-B529-0877D1746F32}" presName="rect1" presStyleLbl="trAlignAcc1" presStyleIdx="1" presStyleCnt="7" custLinFactNeighborX="1675" custLinFactNeighborY="8336">
        <dgm:presLayoutVars>
          <dgm:bulletEnabled val="1"/>
        </dgm:presLayoutVars>
      </dgm:prSet>
      <dgm:spPr/>
    </dgm:pt>
    <dgm:pt modelId="{A754F93E-7F71-8641-BB87-33E3B98C9305}" type="pres">
      <dgm:prSet presAssocID="{D692240F-CF4B-6F4D-B529-0877D1746F32}" presName="rect2" presStyleLbl="fgImgPlace1" presStyleIdx="1" presStyleCnt="7" custScaleX="47736" custScaleY="70561"/>
      <dgm:spPr>
        <a:noFill/>
      </dgm:spPr>
    </dgm:pt>
    <dgm:pt modelId="{ED9F99D5-CDB3-A74C-B791-E76249887345}" type="pres">
      <dgm:prSet presAssocID="{DDC4FB3F-F8EF-8245-8046-3FFE9F2E4B63}" presName="sibTrans" presStyleCnt="0"/>
      <dgm:spPr/>
    </dgm:pt>
    <dgm:pt modelId="{CEF942F2-48BB-B042-AD98-51AE43B53DAB}" type="pres">
      <dgm:prSet presAssocID="{4CB36F27-4404-4E42-ABF3-5BFCAC512662}" presName="composite" presStyleCnt="0"/>
      <dgm:spPr/>
    </dgm:pt>
    <dgm:pt modelId="{D04C6AE5-DE49-AC4B-897A-1C2913F895E9}" type="pres">
      <dgm:prSet presAssocID="{4CB36F27-4404-4E42-ABF3-5BFCAC512662}" presName="rect1" presStyleLbl="trAlignAcc1" presStyleIdx="2" presStyleCnt="7">
        <dgm:presLayoutVars>
          <dgm:bulletEnabled val="1"/>
        </dgm:presLayoutVars>
      </dgm:prSet>
      <dgm:spPr/>
    </dgm:pt>
    <dgm:pt modelId="{055889FB-55F4-334A-884B-EC7BD8BB959D}" type="pres">
      <dgm:prSet presAssocID="{4CB36F27-4404-4E42-ABF3-5BFCAC512662}" presName="rect2" presStyleLbl="fgImgPlace1" presStyleIdx="2" presStyleCnt="7"/>
      <dgm:spPr>
        <a:noFill/>
      </dgm:spPr>
    </dgm:pt>
    <dgm:pt modelId="{2460AC73-CE33-8645-9C77-9EC351BDCD38}" type="pres">
      <dgm:prSet presAssocID="{C63F0AEF-7E45-754A-A162-9361C06FE6CD}" presName="sibTrans" presStyleCnt="0"/>
      <dgm:spPr/>
    </dgm:pt>
    <dgm:pt modelId="{E6BCBBFE-62D7-5342-92FD-A0A2D68EEC0F}" type="pres">
      <dgm:prSet presAssocID="{477366A7-44AA-1240-BC50-E3919C6772B3}" presName="composite" presStyleCnt="0"/>
      <dgm:spPr/>
    </dgm:pt>
    <dgm:pt modelId="{C8D32E93-499C-6841-87BA-ED9042142B2C}" type="pres">
      <dgm:prSet presAssocID="{477366A7-44AA-1240-BC50-E3919C6772B3}" presName="rect1" presStyleLbl="trAlignAcc1" presStyleIdx="3" presStyleCnt="7">
        <dgm:presLayoutVars>
          <dgm:bulletEnabled val="1"/>
        </dgm:presLayoutVars>
      </dgm:prSet>
      <dgm:spPr/>
    </dgm:pt>
    <dgm:pt modelId="{74F5E35D-FAFD-B245-B0A5-27EA6032C405}" type="pres">
      <dgm:prSet presAssocID="{477366A7-44AA-1240-BC50-E3919C6772B3}" presName="rect2" presStyleLbl="fgImgPlace1" presStyleIdx="3" presStyleCnt="7"/>
      <dgm:spPr>
        <a:noFill/>
      </dgm:spPr>
    </dgm:pt>
    <dgm:pt modelId="{8053182F-A285-F74B-B13D-F38126BB787B}" type="pres">
      <dgm:prSet presAssocID="{E7BD3116-B7FB-064B-9B1A-F835A810B6A1}" presName="sibTrans" presStyleCnt="0"/>
      <dgm:spPr/>
    </dgm:pt>
    <dgm:pt modelId="{2599E4A0-CFD8-2F46-AAD5-2D2FA89FDBD5}" type="pres">
      <dgm:prSet presAssocID="{1BCAB2B0-E8FB-9B45-B7B7-ECA74453C436}" presName="composite" presStyleCnt="0"/>
      <dgm:spPr/>
    </dgm:pt>
    <dgm:pt modelId="{A223C0C9-9A8F-674C-A290-8D8AE188873A}" type="pres">
      <dgm:prSet presAssocID="{1BCAB2B0-E8FB-9B45-B7B7-ECA74453C436}" presName="rect1" presStyleLbl="trAlignAcc1" presStyleIdx="4" presStyleCnt="7">
        <dgm:presLayoutVars>
          <dgm:bulletEnabled val="1"/>
        </dgm:presLayoutVars>
      </dgm:prSet>
      <dgm:spPr/>
    </dgm:pt>
    <dgm:pt modelId="{0AB35700-DDAA-EA4E-A179-2B6F72FE47B6}" type="pres">
      <dgm:prSet presAssocID="{1BCAB2B0-E8FB-9B45-B7B7-ECA74453C436}" presName="rect2" presStyleLbl="fgImgPlace1" presStyleIdx="4" presStyleCnt="7"/>
      <dgm:spPr>
        <a:noFill/>
      </dgm:spPr>
    </dgm:pt>
    <dgm:pt modelId="{BC231191-5229-2C45-97E8-0FE027C017C4}" type="pres">
      <dgm:prSet presAssocID="{E60B17F9-9F19-3040-8BC9-C97E40EF343A}" presName="sibTrans" presStyleCnt="0"/>
      <dgm:spPr/>
    </dgm:pt>
    <dgm:pt modelId="{8970DAE1-A82E-1A4F-8D02-D3F7B7267F22}" type="pres">
      <dgm:prSet presAssocID="{D8A6E281-6B4D-2A47-99B1-AB5F14E7CD86}" presName="composite" presStyleCnt="0"/>
      <dgm:spPr/>
    </dgm:pt>
    <dgm:pt modelId="{4006E729-DC68-5A43-B000-71466C1945D3}" type="pres">
      <dgm:prSet presAssocID="{D8A6E281-6B4D-2A47-99B1-AB5F14E7CD86}" presName="rect1" presStyleLbl="trAlignAcc1" presStyleIdx="5" presStyleCnt="7">
        <dgm:presLayoutVars>
          <dgm:bulletEnabled val="1"/>
        </dgm:presLayoutVars>
      </dgm:prSet>
      <dgm:spPr/>
    </dgm:pt>
    <dgm:pt modelId="{2D06788E-AFCF-8044-B847-03A6DC9F2BB0}" type="pres">
      <dgm:prSet presAssocID="{D8A6E281-6B4D-2A47-99B1-AB5F14E7CD86}" presName="rect2" presStyleLbl="fgImgPlace1" presStyleIdx="5" presStyleCnt="7"/>
      <dgm:spPr>
        <a:noFill/>
      </dgm:spPr>
    </dgm:pt>
    <dgm:pt modelId="{AF660399-E46E-3143-B0FB-1BD446EB072A}" type="pres">
      <dgm:prSet presAssocID="{8E209E38-6334-994D-9376-329B4FED336C}" presName="sibTrans" presStyleCnt="0"/>
      <dgm:spPr/>
    </dgm:pt>
    <dgm:pt modelId="{4516D9DB-94CB-5248-B22A-79C60F21E226}" type="pres">
      <dgm:prSet presAssocID="{A9FDD981-A7C8-2540-A866-94725311D814}" presName="composite" presStyleCnt="0"/>
      <dgm:spPr/>
    </dgm:pt>
    <dgm:pt modelId="{E5AC7952-B475-C047-92AE-0C5DA2749489}" type="pres">
      <dgm:prSet presAssocID="{A9FDD981-A7C8-2540-A866-94725311D814}" presName="rect1" presStyleLbl="trAlignAcc1" presStyleIdx="6" presStyleCnt="7">
        <dgm:presLayoutVars>
          <dgm:bulletEnabled val="1"/>
        </dgm:presLayoutVars>
      </dgm:prSet>
      <dgm:spPr/>
    </dgm:pt>
    <dgm:pt modelId="{A998B803-2435-2E4D-B287-AD1C4E52DE8C}" type="pres">
      <dgm:prSet presAssocID="{A9FDD981-A7C8-2540-A866-94725311D814}" presName="rect2" presStyleLbl="fgImgPlace1" presStyleIdx="6" presStyleCnt="7"/>
      <dgm:spPr>
        <a:noFill/>
      </dgm:spPr>
    </dgm:pt>
  </dgm:ptLst>
  <dgm:cxnLst>
    <dgm:cxn modelId="{3AAB8F0D-8751-ED49-883C-7EE162F46BA1}" type="presOf" srcId="{477366A7-44AA-1240-BC50-E3919C6772B3}" destId="{C8D32E93-499C-6841-87BA-ED9042142B2C}" srcOrd="0" destOrd="0" presId="urn:microsoft.com/office/officeart/2008/layout/PictureStrips"/>
    <dgm:cxn modelId="{259C811E-CE96-6E48-8700-1CE5E2954F65}" type="presOf" srcId="{4CB36F27-4404-4E42-ABF3-5BFCAC512662}" destId="{D04C6AE5-DE49-AC4B-897A-1C2913F895E9}" srcOrd="0" destOrd="0" presId="urn:microsoft.com/office/officeart/2008/layout/PictureStrips"/>
    <dgm:cxn modelId="{25468027-3DCE-924E-91BF-77C3D24C2ACC}" srcId="{9F388D84-A53E-884D-8E6B-5707052A6778}" destId="{A9FDD981-A7C8-2540-A866-94725311D814}" srcOrd="6" destOrd="0" parTransId="{95379EF4-9125-A94E-9007-5BC37C136390}" sibTransId="{B4034770-2C1C-4B4D-AE34-A976EDB877CB}"/>
    <dgm:cxn modelId="{6540B02F-B9DE-074D-A6A3-5C61FC33A22E}" srcId="{9F388D84-A53E-884D-8E6B-5707052A6778}" destId="{477366A7-44AA-1240-BC50-E3919C6772B3}" srcOrd="3" destOrd="0" parTransId="{C13B79B9-F939-5845-8112-C2A31A575F01}" sibTransId="{E7BD3116-B7FB-064B-9B1A-F835A810B6A1}"/>
    <dgm:cxn modelId="{EF18573E-91F3-A44C-ABDF-4772E8E46FE4}" srcId="{9F388D84-A53E-884D-8E6B-5707052A6778}" destId="{D8A6E281-6B4D-2A47-99B1-AB5F14E7CD86}" srcOrd="5" destOrd="0" parTransId="{22771E11-31A4-A747-8990-5CDC7805363F}" sibTransId="{8E209E38-6334-994D-9376-329B4FED336C}"/>
    <dgm:cxn modelId="{F8CD6947-5CB0-D442-B218-D161A4B11108}" type="presOf" srcId="{D692240F-CF4B-6F4D-B529-0877D1746F32}" destId="{5CD733A1-93C9-7C42-AB1F-A0948A23B699}" srcOrd="0" destOrd="0" presId="urn:microsoft.com/office/officeart/2008/layout/PictureStrips"/>
    <dgm:cxn modelId="{FABC9854-052A-A546-B09B-CD540EFD1CD5}" srcId="{9F388D84-A53E-884D-8E6B-5707052A6778}" destId="{36CF8564-7788-8544-A857-C724FD233D10}" srcOrd="0" destOrd="0" parTransId="{8EAC523E-3EEC-2D48-8FDC-DC032D09C4F6}" sibTransId="{1CB260D5-A9DD-3C4F-A54B-F4F0FE3C48A6}"/>
    <dgm:cxn modelId="{E8F6395A-0D47-F447-8CC2-ECE9812E88C1}" type="presOf" srcId="{A9FDD981-A7C8-2540-A866-94725311D814}" destId="{E5AC7952-B475-C047-92AE-0C5DA2749489}" srcOrd="0" destOrd="0" presId="urn:microsoft.com/office/officeart/2008/layout/PictureStrips"/>
    <dgm:cxn modelId="{74C98C64-89D6-EA4E-A566-5E5C0A31B2CF}" srcId="{9F388D84-A53E-884D-8E6B-5707052A6778}" destId="{1BCAB2B0-E8FB-9B45-B7B7-ECA74453C436}" srcOrd="4" destOrd="0" parTransId="{C5EDE619-0439-0A48-9C05-EE31B45B9364}" sibTransId="{E60B17F9-9F19-3040-8BC9-C97E40EF343A}"/>
    <dgm:cxn modelId="{D8429889-506F-8441-847B-0247F6B5401D}" type="presOf" srcId="{D8A6E281-6B4D-2A47-99B1-AB5F14E7CD86}" destId="{4006E729-DC68-5A43-B000-71466C1945D3}" srcOrd="0" destOrd="0" presId="urn:microsoft.com/office/officeart/2008/layout/PictureStrips"/>
    <dgm:cxn modelId="{07C7058C-2840-C546-8285-41FEF96F645D}" srcId="{9F388D84-A53E-884D-8E6B-5707052A6778}" destId="{D692240F-CF4B-6F4D-B529-0877D1746F32}" srcOrd="1" destOrd="0" parTransId="{5E47CE4C-1E51-A643-938C-A2EDEFEA1722}" sibTransId="{DDC4FB3F-F8EF-8245-8046-3FFE9F2E4B63}"/>
    <dgm:cxn modelId="{F53B0F92-3F20-B541-B6EE-104E179254DC}" type="presOf" srcId="{36CF8564-7788-8544-A857-C724FD233D10}" destId="{E9B0D853-AD72-7C43-8D99-CC4CA18B9D3A}" srcOrd="0" destOrd="0" presId="urn:microsoft.com/office/officeart/2008/layout/PictureStrips"/>
    <dgm:cxn modelId="{4F5DD395-67C5-3D4D-8129-89DF512E3CAB}" type="presOf" srcId="{1BCAB2B0-E8FB-9B45-B7B7-ECA74453C436}" destId="{A223C0C9-9A8F-674C-A290-8D8AE188873A}" srcOrd="0" destOrd="0" presId="urn:microsoft.com/office/officeart/2008/layout/PictureStrips"/>
    <dgm:cxn modelId="{D1854AC8-10FB-584F-B775-8D3CF19FC3FF}" type="presOf" srcId="{9F388D84-A53E-884D-8E6B-5707052A6778}" destId="{98330BD0-5BCB-174D-A62F-EB77AB3CFEA2}" srcOrd="0" destOrd="0" presId="urn:microsoft.com/office/officeart/2008/layout/PictureStrips"/>
    <dgm:cxn modelId="{FED3CFFF-2158-554E-A987-5D9ADFA3EB0C}" srcId="{9F388D84-A53E-884D-8E6B-5707052A6778}" destId="{4CB36F27-4404-4E42-ABF3-5BFCAC512662}" srcOrd="2" destOrd="0" parTransId="{0A1A8880-740C-124F-9389-4CB69D43B10A}" sibTransId="{C63F0AEF-7E45-754A-A162-9361C06FE6CD}"/>
    <dgm:cxn modelId="{1A8F91B1-D631-4E4F-95FD-F9BC6C6A72A6}" type="presParOf" srcId="{98330BD0-5BCB-174D-A62F-EB77AB3CFEA2}" destId="{9BD4333F-03E9-064E-879B-7AF12F4A6187}" srcOrd="0" destOrd="0" presId="urn:microsoft.com/office/officeart/2008/layout/PictureStrips"/>
    <dgm:cxn modelId="{38FAE4F9-EF82-9543-9E4F-7631FF0F329A}" type="presParOf" srcId="{9BD4333F-03E9-064E-879B-7AF12F4A6187}" destId="{E9B0D853-AD72-7C43-8D99-CC4CA18B9D3A}" srcOrd="0" destOrd="0" presId="urn:microsoft.com/office/officeart/2008/layout/PictureStrips"/>
    <dgm:cxn modelId="{01291BD2-8674-6841-B464-4418CB50F39D}" type="presParOf" srcId="{9BD4333F-03E9-064E-879B-7AF12F4A6187}" destId="{39AC2F52-2CE4-CD47-83E6-79AC0A41878C}" srcOrd="1" destOrd="0" presId="urn:microsoft.com/office/officeart/2008/layout/PictureStrips"/>
    <dgm:cxn modelId="{AC919CE3-6E40-5041-9EB1-DD553FA1B5EE}" type="presParOf" srcId="{98330BD0-5BCB-174D-A62F-EB77AB3CFEA2}" destId="{12003DDE-566D-6446-BC7C-6E86FB51C868}" srcOrd="1" destOrd="0" presId="urn:microsoft.com/office/officeart/2008/layout/PictureStrips"/>
    <dgm:cxn modelId="{B10327F7-F140-2D4A-B293-3301C791F02B}" type="presParOf" srcId="{98330BD0-5BCB-174D-A62F-EB77AB3CFEA2}" destId="{BDA7B745-4BE5-3D46-BF36-8AACB4CBE8BB}" srcOrd="2" destOrd="0" presId="urn:microsoft.com/office/officeart/2008/layout/PictureStrips"/>
    <dgm:cxn modelId="{D9C56B8D-8E68-D546-B4D9-C051D5BBA01F}" type="presParOf" srcId="{BDA7B745-4BE5-3D46-BF36-8AACB4CBE8BB}" destId="{5CD733A1-93C9-7C42-AB1F-A0948A23B699}" srcOrd="0" destOrd="0" presId="urn:microsoft.com/office/officeart/2008/layout/PictureStrips"/>
    <dgm:cxn modelId="{54652036-546D-934E-84AE-52AB8118EC80}" type="presParOf" srcId="{BDA7B745-4BE5-3D46-BF36-8AACB4CBE8BB}" destId="{A754F93E-7F71-8641-BB87-33E3B98C9305}" srcOrd="1" destOrd="0" presId="urn:microsoft.com/office/officeart/2008/layout/PictureStrips"/>
    <dgm:cxn modelId="{0DD46140-FF0B-1144-A00A-07ED355B5728}" type="presParOf" srcId="{98330BD0-5BCB-174D-A62F-EB77AB3CFEA2}" destId="{ED9F99D5-CDB3-A74C-B791-E76249887345}" srcOrd="3" destOrd="0" presId="urn:microsoft.com/office/officeart/2008/layout/PictureStrips"/>
    <dgm:cxn modelId="{A2F03813-006E-8C47-BC19-1B87D055F4C4}" type="presParOf" srcId="{98330BD0-5BCB-174D-A62F-EB77AB3CFEA2}" destId="{CEF942F2-48BB-B042-AD98-51AE43B53DAB}" srcOrd="4" destOrd="0" presId="urn:microsoft.com/office/officeart/2008/layout/PictureStrips"/>
    <dgm:cxn modelId="{CFC6005E-6430-7848-BB59-122C3783AA89}" type="presParOf" srcId="{CEF942F2-48BB-B042-AD98-51AE43B53DAB}" destId="{D04C6AE5-DE49-AC4B-897A-1C2913F895E9}" srcOrd="0" destOrd="0" presId="urn:microsoft.com/office/officeart/2008/layout/PictureStrips"/>
    <dgm:cxn modelId="{0F12D5A9-2DF9-BC40-956E-FD994313DD77}" type="presParOf" srcId="{CEF942F2-48BB-B042-AD98-51AE43B53DAB}" destId="{055889FB-55F4-334A-884B-EC7BD8BB959D}" srcOrd="1" destOrd="0" presId="urn:microsoft.com/office/officeart/2008/layout/PictureStrips"/>
    <dgm:cxn modelId="{5B82DCDD-5AA7-084B-B096-7F1FC09F8F2B}" type="presParOf" srcId="{98330BD0-5BCB-174D-A62F-EB77AB3CFEA2}" destId="{2460AC73-CE33-8645-9C77-9EC351BDCD38}" srcOrd="5" destOrd="0" presId="urn:microsoft.com/office/officeart/2008/layout/PictureStrips"/>
    <dgm:cxn modelId="{F1A0FAF4-A893-9D49-992F-D85CB7065FC6}" type="presParOf" srcId="{98330BD0-5BCB-174D-A62F-EB77AB3CFEA2}" destId="{E6BCBBFE-62D7-5342-92FD-A0A2D68EEC0F}" srcOrd="6" destOrd="0" presId="urn:microsoft.com/office/officeart/2008/layout/PictureStrips"/>
    <dgm:cxn modelId="{DC001C0D-DB10-3144-B905-09170DEFA384}" type="presParOf" srcId="{E6BCBBFE-62D7-5342-92FD-A0A2D68EEC0F}" destId="{C8D32E93-499C-6841-87BA-ED9042142B2C}" srcOrd="0" destOrd="0" presId="urn:microsoft.com/office/officeart/2008/layout/PictureStrips"/>
    <dgm:cxn modelId="{9C1459FF-19FA-EB4A-A5E4-FE315949CC8D}" type="presParOf" srcId="{E6BCBBFE-62D7-5342-92FD-A0A2D68EEC0F}" destId="{74F5E35D-FAFD-B245-B0A5-27EA6032C405}" srcOrd="1" destOrd="0" presId="urn:microsoft.com/office/officeart/2008/layout/PictureStrips"/>
    <dgm:cxn modelId="{0A579DA8-C173-7C42-A5E3-1C00EEF9BEDE}" type="presParOf" srcId="{98330BD0-5BCB-174D-A62F-EB77AB3CFEA2}" destId="{8053182F-A285-F74B-B13D-F38126BB787B}" srcOrd="7" destOrd="0" presId="urn:microsoft.com/office/officeart/2008/layout/PictureStrips"/>
    <dgm:cxn modelId="{CDF925B3-EC38-7D49-9213-BCD36C23837D}" type="presParOf" srcId="{98330BD0-5BCB-174D-A62F-EB77AB3CFEA2}" destId="{2599E4A0-CFD8-2F46-AAD5-2D2FA89FDBD5}" srcOrd="8" destOrd="0" presId="urn:microsoft.com/office/officeart/2008/layout/PictureStrips"/>
    <dgm:cxn modelId="{79A0DAB7-4A3A-134D-88B0-847A8D2AACEE}" type="presParOf" srcId="{2599E4A0-CFD8-2F46-AAD5-2D2FA89FDBD5}" destId="{A223C0C9-9A8F-674C-A290-8D8AE188873A}" srcOrd="0" destOrd="0" presId="urn:microsoft.com/office/officeart/2008/layout/PictureStrips"/>
    <dgm:cxn modelId="{64B170FD-9DA6-0A45-B5D0-29FB49CFD18B}" type="presParOf" srcId="{2599E4A0-CFD8-2F46-AAD5-2D2FA89FDBD5}" destId="{0AB35700-DDAA-EA4E-A179-2B6F72FE47B6}" srcOrd="1" destOrd="0" presId="urn:microsoft.com/office/officeart/2008/layout/PictureStrips"/>
    <dgm:cxn modelId="{98A31A82-10DC-454D-BEBD-E3EA733ED55E}" type="presParOf" srcId="{98330BD0-5BCB-174D-A62F-EB77AB3CFEA2}" destId="{BC231191-5229-2C45-97E8-0FE027C017C4}" srcOrd="9" destOrd="0" presId="urn:microsoft.com/office/officeart/2008/layout/PictureStrips"/>
    <dgm:cxn modelId="{36489726-25F0-C041-BC82-D0B9F305F085}" type="presParOf" srcId="{98330BD0-5BCB-174D-A62F-EB77AB3CFEA2}" destId="{8970DAE1-A82E-1A4F-8D02-D3F7B7267F22}" srcOrd="10" destOrd="0" presId="urn:microsoft.com/office/officeart/2008/layout/PictureStrips"/>
    <dgm:cxn modelId="{EE6278BC-72B1-FD47-816D-C5357D1D67BF}" type="presParOf" srcId="{8970DAE1-A82E-1A4F-8D02-D3F7B7267F22}" destId="{4006E729-DC68-5A43-B000-71466C1945D3}" srcOrd="0" destOrd="0" presId="urn:microsoft.com/office/officeart/2008/layout/PictureStrips"/>
    <dgm:cxn modelId="{138C51CA-97B7-534D-A436-7620B6FF98CD}" type="presParOf" srcId="{8970DAE1-A82E-1A4F-8D02-D3F7B7267F22}" destId="{2D06788E-AFCF-8044-B847-03A6DC9F2BB0}" srcOrd="1" destOrd="0" presId="urn:microsoft.com/office/officeart/2008/layout/PictureStrips"/>
    <dgm:cxn modelId="{F5173301-3458-4A44-B7AB-B0AAF071DACF}" type="presParOf" srcId="{98330BD0-5BCB-174D-A62F-EB77AB3CFEA2}" destId="{AF660399-E46E-3143-B0FB-1BD446EB072A}" srcOrd="11" destOrd="0" presId="urn:microsoft.com/office/officeart/2008/layout/PictureStrips"/>
    <dgm:cxn modelId="{0EB8163F-90AB-2A41-B18E-0728E4AFA7A1}" type="presParOf" srcId="{98330BD0-5BCB-174D-A62F-EB77AB3CFEA2}" destId="{4516D9DB-94CB-5248-B22A-79C60F21E226}" srcOrd="12" destOrd="0" presId="urn:microsoft.com/office/officeart/2008/layout/PictureStrips"/>
    <dgm:cxn modelId="{AEFD7654-D2EA-284C-AE80-537E86A03ACB}" type="presParOf" srcId="{4516D9DB-94CB-5248-B22A-79C60F21E226}" destId="{E5AC7952-B475-C047-92AE-0C5DA2749489}" srcOrd="0" destOrd="0" presId="urn:microsoft.com/office/officeart/2008/layout/PictureStrips"/>
    <dgm:cxn modelId="{6194E262-2C65-824F-9060-6463BD65AD45}" type="presParOf" srcId="{4516D9DB-94CB-5248-B22A-79C60F21E226}" destId="{A998B803-2435-2E4D-B287-AD1C4E52DE8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1B77EB-2B96-A643-9D63-BD59D21557C1}" type="doc">
      <dgm:prSet loTypeId="urn:microsoft.com/office/officeart/2005/8/layout/vList3" loCatId="list" qsTypeId="urn:microsoft.com/office/officeart/2005/8/quickstyle/simple4" qsCatId="simple" csTypeId="urn:microsoft.com/office/officeart/2005/8/colors/colorful1" csCatId="colorful" phldr="1"/>
      <dgm:spPr/>
      <dgm:t>
        <a:bodyPr/>
        <a:lstStyle/>
        <a:p>
          <a:endParaRPr lang="es-ES_tradnl"/>
        </a:p>
      </dgm:t>
    </dgm:pt>
    <dgm:pt modelId="{2D67DCC8-913B-8441-9327-FC8BEEDF3097}">
      <dgm:prSet/>
      <dgm:spPr/>
      <dgm:t>
        <a:bodyPr/>
        <a:lstStyle/>
        <a:p>
          <a:pPr rtl="0"/>
          <a:r>
            <a:rPr lang="es-ES_tradnl" b="1" dirty="0"/>
            <a:t>STOP, para.</a:t>
          </a:r>
        </a:p>
      </dgm:t>
    </dgm:pt>
    <dgm:pt modelId="{6DF187F0-2DB4-3E42-8886-D221D475A6AD}" type="parTrans" cxnId="{3F4DCAEE-E919-7B45-A2C2-BA30559F49FB}">
      <dgm:prSet/>
      <dgm:spPr/>
      <dgm:t>
        <a:bodyPr/>
        <a:lstStyle/>
        <a:p>
          <a:endParaRPr lang="es-ES_tradnl"/>
        </a:p>
      </dgm:t>
    </dgm:pt>
    <dgm:pt modelId="{B04FDC09-9508-3740-A0CC-139106A2E3E5}" type="sibTrans" cxnId="{3F4DCAEE-E919-7B45-A2C2-BA30559F49FB}">
      <dgm:prSet/>
      <dgm:spPr/>
      <dgm:t>
        <a:bodyPr/>
        <a:lstStyle/>
        <a:p>
          <a:endParaRPr lang="es-ES_tradnl"/>
        </a:p>
      </dgm:t>
    </dgm:pt>
    <dgm:pt modelId="{F3D254B0-D419-7A43-A394-5CB29CEB44C5}">
      <dgm:prSet/>
      <dgm:spPr/>
      <dgm:t>
        <a:bodyPr/>
        <a:lstStyle/>
        <a:p>
          <a:pPr rtl="0"/>
          <a:r>
            <a:rPr lang="es-ES_tradnl" b="1" dirty="0"/>
            <a:t>CALMA TU CUERPO</a:t>
          </a:r>
        </a:p>
      </dgm:t>
    </dgm:pt>
    <dgm:pt modelId="{CFEC2A05-6342-574C-A5E9-7BDC8C49ADCC}" type="parTrans" cxnId="{6B3760EA-05BD-7044-8A18-E25B4418F941}">
      <dgm:prSet/>
      <dgm:spPr/>
      <dgm:t>
        <a:bodyPr/>
        <a:lstStyle/>
        <a:p>
          <a:endParaRPr lang="es-ES_tradnl"/>
        </a:p>
      </dgm:t>
    </dgm:pt>
    <dgm:pt modelId="{54ADE95D-9DA1-FB43-95D8-E060E7521E36}" type="sibTrans" cxnId="{6B3760EA-05BD-7044-8A18-E25B4418F941}">
      <dgm:prSet/>
      <dgm:spPr/>
      <dgm:t>
        <a:bodyPr/>
        <a:lstStyle/>
        <a:p>
          <a:endParaRPr lang="es-ES_tradnl"/>
        </a:p>
      </dgm:t>
    </dgm:pt>
    <dgm:pt modelId="{934E02E4-E3D2-8848-8644-8FD6C81A6909}">
      <dgm:prSet/>
      <dgm:spPr/>
      <dgm:t>
        <a:bodyPr/>
        <a:lstStyle/>
        <a:p>
          <a:pPr rtl="0"/>
          <a:r>
            <a:rPr lang="es-ES_tradnl" b="1" dirty="0"/>
            <a:t>RECONOCE, MIRA DENTRO Y FUERA</a:t>
          </a:r>
        </a:p>
      </dgm:t>
    </dgm:pt>
    <dgm:pt modelId="{380B3863-C1E6-814D-8142-3CCB6212C44F}" type="parTrans" cxnId="{B89DB0A5-059F-174B-AC23-213AF19269FC}">
      <dgm:prSet/>
      <dgm:spPr/>
      <dgm:t>
        <a:bodyPr/>
        <a:lstStyle/>
        <a:p>
          <a:endParaRPr lang="es-ES_tradnl"/>
        </a:p>
      </dgm:t>
    </dgm:pt>
    <dgm:pt modelId="{89D519C7-D630-6840-AF36-1775A8C1679D}" type="sibTrans" cxnId="{B89DB0A5-059F-174B-AC23-213AF19269FC}">
      <dgm:prSet/>
      <dgm:spPr/>
      <dgm:t>
        <a:bodyPr/>
        <a:lstStyle/>
        <a:p>
          <a:endParaRPr lang="es-ES_tradnl"/>
        </a:p>
      </dgm:t>
    </dgm:pt>
    <dgm:pt modelId="{16CD3925-7C33-1E47-AEE5-6FEC33EBE175}">
      <dgm:prSet/>
      <dgm:spPr/>
      <dgm:t>
        <a:bodyPr/>
        <a:lstStyle/>
        <a:p>
          <a:pPr rtl="0"/>
          <a:r>
            <a:rPr lang="es-ES_tradnl" b="1" dirty="0"/>
            <a:t>ACTUA CONSCIENTEMENTE</a:t>
          </a:r>
        </a:p>
      </dgm:t>
    </dgm:pt>
    <dgm:pt modelId="{9D3571F1-3C73-0D41-90C4-1B82F251F6E9}" type="parTrans" cxnId="{28A2173C-60CD-0A4B-BA7A-FE07820B629F}">
      <dgm:prSet/>
      <dgm:spPr/>
      <dgm:t>
        <a:bodyPr/>
        <a:lstStyle/>
        <a:p>
          <a:endParaRPr lang="es-ES_tradnl"/>
        </a:p>
      </dgm:t>
    </dgm:pt>
    <dgm:pt modelId="{05336CA4-B9BD-D444-8BC7-E937886A11D3}" type="sibTrans" cxnId="{28A2173C-60CD-0A4B-BA7A-FE07820B629F}">
      <dgm:prSet/>
      <dgm:spPr/>
      <dgm:t>
        <a:bodyPr/>
        <a:lstStyle/>
        <a:p>
          <a:endParaRPr lang="es-ES_tradnl"/>
        </a:p>
      </dgm:t>
    </dgm:pt>
    <dgm:pt modelId="{756BDD9D-8B41-9440-8D39-FF8996D9D00C}">
      <dgm:prSet/>
      <dgm:spPr/>
      <dgm:t>
        <a:bodyPr/>
        <a:lstStyle/>
        <a:p>
          <a:pPr rtl="0"/>
          <a:r>
            <a:rPr lang="es-ES_tradnl" b="1" dirty="0"/>
            <a:t>CON METTA (Bondad)</a:t>
          </a:r>
        </a:p>
      </dgm:t>
    </dgm:pt>
    <dgm:pt modelId="{A2D05D49-33BB-B84B-965C-F79A0AB62AEA}" type="parTrans" cxnId="{31D5D449-4455-5B45-BEA1-4F25F47DC8A0}">
      <dgm:prSet/>
      <dgm:spPr/>
      <dgm:t>
        <a:bodyPr/>
        <a:lstStyle/>
        <a:p>
          <a:endParaRPr lang="es-ES_tradnl"/>
        </a:p>
      </dgm:t>
    </dgm:pt>
    <dgm:pt modelId="{37A7DDCE-252F-C246-87AF-F30FAA5458B5}" type="sibTrans" cxnId="{31D5D449-4455-5B45-BEA1-4F25F47DC8A0}">
      <dgm:prSet/>
      <dgm:spPr/>
      <dgm:t>
        <a:bodyPr/>
        <a:lstStyle/>
        <a:p>
          <a:endParaRPr lang="es-ES_tradnl"/>
        </a:p>
      </dgm:t>
    </dgm:pt>
    <dgm:pt modelId="{930284FF-C0E5-9F4A-9C71-CE5E2C6E96B7}" type="pres">
      <dgm:prSet presAssocID="{2F1B77EB-2B96-A643-9D63-BD59D21557C1}" presName="linearFlow" presStyleCnt="0">
        <dgm:presLayoutVars>
          <dgm:dir/>
          <dgm:resizeHandles val="exact"/>
        </dgm:presLayoutVars>
      </dgm:prSet>
      <dgm:spPr/>
    </dgm:pt>
    <dgm:pt modelId="{DC0B5060-7978-7B41-BA23-89AFD4ABACE1}" type="pres">
      <dgm:prSet presAssocID="{2D67DCC8-913B-8441-9327-FC8BEEDF3097}" presName="composite" presStyleCnt="0"/>
      <dgm:spPr/>
    </dgm:pt>
    <dgm:pt modelId="{AD0EAB8A-716A-D34F-97B6-D381A3E5AD38}" type="pres">
      <dgm:prSet presAssocID="{2D67DCC8-913B-8441-9327-FC8BEEDF3097}" presName="imgShp" presStyleLbl="fgImgPlace1" presStyleIdx="0" presStyleCnt="5"/>
      <dgm:spPr/>
    </dgm:pt>
    <dgm:pt modelId="{630276AE-9004-524C-9076-0575AFD51A28}" type="pres">
      <dgm:prSet presAssocID="{2D67DCC8-913B-8441-9327-FC8BEEDF3097}" presName="txShp" presStyleLbl="node1" presStyleIdx="0" presStyleCnt="5" custLinFactNeighborX="670" custLinFactNeighborY="1591">
        <dgm:presLayoutVars>
          <dgm:bulletEnabled val="1"/>
        </dgm:presLayoutVars>
      </dgm:prSet>
      <dgm:spPr/>
    </dgm:pt>
    <dgm:pt modelId="{83842B14-F23E-CA42-938D-2C4358146250}" type="pres">
      <dgm:prSet presAssocID="{B04FDC09-9508-3740-A0CC-139106A2E3E5}" presName="spacing" presStyleCnt="0"/>
      <dgm:spPr/>
    </dgm:pt>
    <dgm:pt modelId="{7622D2A9-619F-234A-A480-0859CACDE52C}" type="pres">
      <dgm:prSet presAssocID="{F3D254B0-D419-7A43-A394-5CB29CEB44C5}" presName="composite" presStyleCnt="0"/>
      <dgm:spPr/>
    </dgm:pt>
    <dgm:pt modelId="{530C8675-7D00-3445-9CA5-330BBAEDE0CA}" type="pres">
      <dgm:prSet presAssocID="{F3D254B0-D419-7A43-A394-5CB29CEB44C5}" presName="imgShp" presStyleLbl="fgImgPlace1" presStyleIdx="1" presStyleCnt="5"/>
      <dgm:spPr/>
    </dgm:pt>
    <dgm:pt modelId="{6480E9A4-285B-084C-A8CD-0BFAF56135C7}" type="pres">
      <dgm:prSet presAssocID="{F3D254B0-D419-7A43-A394-5CB29CEB44C5}" presName="txShp" presStyleLbl="node1" presStyleIdx="1" presStyleCnt="5" custLinFactNeighborX="-413" custLinFactNeighborY="-837">
        <dgm:presLayoutVars>
          <dgm:bulletEnabled val="1"/>
        </dgm:presLayoutVars>
      </dgm:prSet>
      <dgm:spPr/>
    </dgm:pt>
    <dgm:pt modelId="{09F7B0CA-CC95-054F-AAAD-35239CDA7EEC}" type="pres">
      <dgm:prSet presAssocID="{54ADE95D-9DA1-FB43-95D8-E060E7521E36}" presName="spacing" presStyleCnt="0"/>
      <dgm:spPr/>
    </dgm:pt>
    <dgm:pt modelId="{438E64E8-A0E7-2147-B338-68E402573463}" type="pres">
      <dgm:prSet presAssocID="{934E02E4-E3D2-8848-8644-8FD6C81A6909}" presName="composite" presStyleCnt="0"/>
      <dgm:spPr/>
    </dgm:pt>
    <dgm:pt modelId="{6B62AEEE-BAA1-D544-9EEF-AB439EE0A426}" type="pres">
      <dgm:prSet presAssocID="{934E02E4-E3D2-8848-8644-8FD6C81A6909}" presName="imgShp" presStyleLbl="fgImgPlace1" presStyleIdx="2" presStyleCnt="5"/>
      <dgm:spPr/>
    </dgm:pt>
    <dgm:pt modelId="{A1CB7214-C20E-D34F-9C51-8357C4EE70B7}" type="pres">
      <dgm:prSet presAssocID="{934E02E4-E3D2-8848-8644-8FD6C81A6909}" presName="txShp" presStyleLbl="node1" presStyleIdx="2" presStyleCnt="5">
        <dgm:presLayoutVars>
          <dgm:bulletEnabled val="1"/>
        </dgm:presLayoutVars>
      </dgm:prSet>
      <dgm:spPr/>
    </dgm:pt>
    <dgm:pt modelId="{20335032-138D-E14F-BED2-E11414F38207}" type="pres">
      <dgm:prSet presAssocID="{89D519C7-D630-6840-AF36-1775A8C1679D}" presName="spacing" presStyleCnt="0"/>
      <dgm:spPr/>
    </dgm:pt>
    <dgm:pt modelId="{3394B521-7F03-8946-A65A-7707794B1BD7}" type="pres">
      <dgm:prSet presAssocID="{16CD3925-7C33-1E47-AEE5-6FEC33EBE175}" presName="composite" presStyleCnt="0"/>
      <dgm:spPr/>
    </dgm:pt>
    <dgm:pt modelId="{B9C71017-0CD7-5A45-8033-0125ABEE572E}" type="pres">
      <dgm:prSet presAssocID="{16CD3925-7C33-1E47-AEE5-6FEC33EBE175}" presName="imgShp" presStyleLbl="fgImgPlace1" presStyleIdx="3" presStyleCnt="5"/>
      <dgm:spPr/>
    </dgm:pt>
    <dgm:pt modelId="{304897A4-DDD8-3549-8C7C-76DDC8D8DDF3}" type="pres">
      <dgm:prSet presAssocID="{16CD3925-7C33-1E47-AEE5-6FEC33EBE175}" presName="txShp" presStyleLbl="node1" presStyleIdx="3" presStyleCnt="5">
        <dgm:presLayoutVars>
          <dgm:bulletEnabled val="1"/>
        </dgm:presLayoutVars>
      </dgm:prSet>
      <dgm:spPr/>
    </dgm:pt>
    <dgm:pt modelId="{EA6A1483-C56E-E343-B889-18D8F3B32C2F}" type="pres">
      <dgm:prSet presAssocID="{05336CA4-B9BD-D444-8BC7-E937886A11D3}" presName="spacing" presStyleCnt="0"/>
      <dgm:spPr/>
    </dgm:pt>
    <dgm:pt modelId="{4F531387-62FC-D84E-88F3-ABE2AD75A347}" type="pres">
      <dgm:prSet presAssocID="{756BDD9D-8B41-9440-8D39-FF8996D9D00C}" presName="composite" presStyleCnt="0"/>
      <dgm:spPr/>
    </dgm:pt>
    <dgm:pt modelId="{5C2A566A-742F-9948-911C-F72F570D394F}" type="pres">
      <dgm:prSet presAssocID="{756BDD9D-8B41-9440-8D39-FF8996D9D00C}" presName="imgShp" presStyleLbl="fgImgPlace1" presStyleIdx="4" presStyleCnt="5"/>
      <dgm:spPr/>
    </dgm:pt>
    <dgm:pt modelId="{6EC29821-C9FF-4746-A476-4EDCACB1400A}" type="pres">
      <dgm:prSet presAssocID="{756BDD9D-8B41-9440-8D39-FF8996D9D00C}" presName="txShp" presStyleLbl="node1" presStyleIdx="4" presStyleCnt="5">
        <dgm:presLayoutVars>
          <dgm:bulletEnabled val="1"/>
        </dgm:presLayoutVars>
      </dgm:prSet>
      <dgm:spPr/>
    </dgm:pt>
  </dgm:ptLst>
  <dgm:cxnLst>
    <dgm:cxn modelId="{3F859313-B4F5-6445-B0A2-ED3D12EEF1FA}" type="presOf" srcId="{F3D254B0-D419-7A43-A394-5CB29CEB44C5}" destId="{6480E9A4-285B-084C-A8CD-0BFAF56135C7}" srcOrd="0" destOrd="0" presId="urn:microsoft.com/office/officeart/2005/8/layout/vList3"/>
    <dgm:cxn modelId="{D0AF9119-07FA-7B42-B6EC-D5EDB3D4C03B}" type="presOf" srcId="{16CD3925-7C33-1E47-AEE5-6FEC33EBE175}" destId="{304897A4-DDD8-3549-8C7C-76DDC8D8DDF3}" srcOrd="0" destOrd="0" presId="urn:microsoft.com/office/officeart/2005/8/layout/vList3"/>
    <dgm:cxn modelId="{D614C639-7711-2942-9D64-24D030635C77}" type="presOf" srcId="{934E02E4-E3D2-8848-8644-8FD6C81A6909}" destId="{A1CB7214-C20E-D34F-9C51-8357C4EE70B7}" srcOrd="0" destOrd="0" presId="urn:microsoft.com/office/officeart/2005/8/layout/vList3"/>
    <dgm:cxn modelId="{28A2173C-60CD-0A4B-BA7A-FE07820B629F}" srcId="{2F1B77EB-2B96-A643-9D63-BD59D21557C1}" destId="{16CD3925-7C33-1E47-AEE5-6FEC33EBE175}" srcOrd="3" destOrd="0" parTransId="{9D3571F1-3C73-0D41-90C4-1B82F251F6E9}" sibTransId="{05336CA4-B9BD-D444-8BC7-E937886A11D3}"/>
    <dgm:cxn modelId="{31D5D449-4455-5B45-BEA1-4F25F47DC8A0}" srcId="{2F1B77EB-2B96-A643-9D63-BD59D21557C1}" destId="{756BDD9D-8B41-9440-8D39-FF8996D9D00C}" srcOrd="4" destOrd="0" parTransId="{A2D05D49-33BB-B84B-965C-F79A0AB62AEA}" sibTransId="{37A7DDCE-252F-C246-87AF-F30FAA5458B5}"/>
    <dgm:cxn modelId="{A111FE4F-0162-D645-AB25-ACD7BF95F108}" type="presOf" srcId="{2D67DCC8-913B-8441-9327-FC8BEEDF3097}" destId="{630276AE-9004-524C-9076-0575AFD51A28}" srcOrd="0" destOrd="0" presId="urn:microsoft.com/office/officeart/2005/8/layout/vList3"/>
    <dgm:cxn modelId="{1D366081-7E73-3840-BAE5-EEDAF4752BB9}" type="presOf" srcId="{756BDD9D-8B41-9440-8D39-FF8996D9D00C}" destId="{6EC29821-C9FF-4746-A476-4EDCACB1400A}" srcOrd="0" destOrd="0" presId="urn:microsoft.com/office/officeart/2005/8/layout/vList3"/>
    <dgm:cxn modelId="{B3B70B86-DE9B-8B4D-8747-32920E7992A9}" type="presOf" srcId="{2F1B77EB-2B96-A643-9D63-BD59D21557C1}" destId="{930284FF-C0E5-9F4A-9C71-CE5E2C6E96B7}" srcOrd="0" destOrd="0" presId="urn:microsoft.com/office/officeart/2005/8/layout/vList3"/>
    <dgm:cxn modelId="{B89DB0A5-059F-174B-AC23-213AF19269FC}" srcId="{2F1B77EB-2B96-A643-9D63-BD59D21557C1}" destId="{934E02E4-E3D2-8848-8644-8FD6C81A6909}" srcOrd="2" destOrd="0" parTransId="{380B3863-C1E6-814D-8142-3CCB6212C44F}" sibTransId="{89D519C7-D630-6840-AF36-1775A8C1679D}"/>
    <dgm:cxn modelId="{6B3760EA-05BD-7044-8A18-E25B4418F941}" srcId="{2F1B77EB-2B96-A643-9D63-BD59D21557C1}" destId="{F3D254B0-D419-7A43-A394-5CB29CEB44C5}" srcOrd="1" destOrd="0" parTransId="{CFEC2A05-6342-574C-A5E9-7BDC8C49ADCC}" sibTransId="{54ADE95D-9DA1-FB43-95D8-E060E7521E36}"/>
    <dgm:cxn modelId="{3F4DCAEE-E919-7B45-A2C2-BA30559F49FB}" srcId="{2F1B77EB-2B96-A643-9D63-BD59D21557C1}" destId="{2D67DCC8-913B-8441-9327-FC8BEEDF3097}" srcOrd="0" destOrd="0" parTransId="{6DF187F0-2DB4-3E42-8886-D221D475A6AD}" sibTransId="{B04FDC09-9508-3740-A0CC-139106A2E3E5}"/>
    <dgm:cxn modelId="{0B14BB54-5626-1144-BEE7-87CD3836BEA4}" type="presParOf" srcId="{930284FF-C0E5-9F4A-9C71-CE5E2C6E96B7}" destId="{DC0B5060-7978-7B41-BA23-89AFD4ABACE1}" srcOrd="0" destOrd="0" presId="urn:microsoft.com/office/officeart/2005/8/layout/vList3"/>
    <dgm:cxn modelId="{35224D7D-1485-064B-B743-EEC7BF902317}" type="presParOf" srcId="{DC0B5060-7978-7B41-BA23-89AFD4ABACE1}" destId="{AD0EAB8A-716A-D34F-97B6-D381A3E5AD38}" srcOrd="0" destOrd="0" presId="urn:microsoft.com/office/officeart/2005/8/layout/vList3"/>
    <dgm:cxn modelId="{61486054-8AF8-F34D-95F9-F14AAB90EC3F}" type="presParOf" srcId="{DC0B5060-7978-7B41-BA23-89AFD4ABACE1}" destId="{630276AE-9004-524C-9076-0575AFD51A28}" srcOrd="1" destOrd="0" presId="urn:microsoft.com/office/officeart/2005/8/layout/vList3"/>
    <dgm:cxn modelId="{B4F7027D-3F9A-454E-9E55-945343E01017}" type="presParOf" srcId="{930284FF-C0E5-9F4A-9C71-CE5E2C6E96B7}" destId="{83842B14-F23E-CA42-938D-2C4358146250}" srcOrd="1" destOrd="0" presId="urn:microsoft.com/office/officeart/2005/8/layout/vList3"/>
    <dgm:cxn modelId="{7028E26F-263F-1D43-89D9-87951FDBA850}" type="presParOf" srcId="{930284FF-C0E5-9F4A-9C71-CE5E2C6E96B7}" destId="{7622D2A9-619F-234A-A480-0859CACDE52C}" srcOrd="2" destOrd="0" presId="urn:microsoft.com/office/officeart/2005/8/layout/vList3"/>
    <dgm:cxn modelId="{A9DDF6E8-FC6E-9B4D-A0CA-FE5D137F0E66}" type="presParOf" srcId="{7622D2A9-619F-234A-A480-0859CACDE52C}" destId="{530C8675-7D00-3445-9CA5-330BBAEDE0CA}" srcOrd="0" destOrd="0" presId="urn:microsoft.com/office/officeart/2005/8/layout/vList3"/>
    <dgm:cxn modelId="{9997478C-ED67-B54A-AF0E-3E5E25ADE471}" type="presParOf" srcId="{7622D2A9-619F-234A-A480-0859CACDE52C}" destId="{6480E9A4-285B-084C-A8CD-0BFAF56135C7}" srcOrd="1" destOrd="0" presId="urn:microsoft.com/office/officeart/2005/8/layout/vList3"/>
    <dgm:cxn modelId="{AE30F43B-4FE2-F248-9BD2-16CE57E6D94E}" type="presParOf" srcId="{930284FF-C0E5-9F4A-9C71-CE5E2C6E96B7}" destId="{09F7B0CA-CC95-054F-AAAD-35239CDA7EEC}" srcOrd="3" destOrd="0" presId="urn:microsoft.com/office/officeart/2005/8/layout/vList3"/>
    <dgm:cxn modelId="{40917F80-7318-364B-8F07-DA6EC51CFEB6}" type="presParOf" srcId="{930284FF-C0E5-9F4A-9C71-CE5E2C6E96B7}" destId="{438E64E8-A0E7-2147-B338-68E402573463}" srcOrd="4" destOrd="0" presId="urn:microsoft.com/office/officeart/2005/8/layout/vList3"/>
    <dgm:cxn modelId="{EDA57404-9028-9E42-82CD-6A5DCC665074}" type="presParOf" srcId="{438E64E8-A0E7-2147-B338-68E402573463}" destId="{6B62AEEE-BAA1-D544-9EEF-AB439EE0A426}" srcOrd="0" destOrd="0" presId="urn:microsoft.com/office/officeart/2005/8/layout/vList3"/>
    <dgm:cxn modelId="{EE437A03-A8E1-5140-898E-AEFF4161B9FA}" type="presParOf" srcId="{438E64E8-A0E7-2147-B338-68E402573463}" destId="{A1CB7214-C20E-D34F-9C51-8357C4EE70B7}" srcOrd="1" destOrd="0" presId="urn:microsoft.com/office/officeart/2005/8/layout/vList3"/>
    <dgm:cxn modelId="{4816A896-5A34-D546-BD23-7B4EEBCD7D50}" type="presParOf" srcId="{930284FF-C0E5-9F4A-9C71-CE5E2C6E96B7}" destId="{20335032-138D-E14F-BED2-E11414F38207}" srcOrd="5" destOrd="0" presId="urn:microsoft.com/office/officeart/2005/8/layout/vList3"/>
    <dgm:cxn modelId="{33405E90-1893-FA42-AA8C-D4822368B543}" type="presParOf" srcId="{930284FF-C0E5-9F4A-9C71-CE5E2C6E96B7}" destId="{3394B521-7F03-8946-A65A-7707794B1BD7}" srcOrd="6" destOrd="0" presId="urn:microsoft.com/office/officeart/2005/8/layout/vList3"/>
    <dgm:cxn modelId="{A2B1E5F0-1941-8446-A6E4-DD4F7152FBE0}" type="presParOf" srcId="{3394B521-7F03-8946-A65A-7707794B1BD7}" destId="{B9C71017-0CD7-5A45-8033-0125ABEE572E}" srcOrd="0" destOrd="0" presId="urn:microsoft.com/office/officeart/2005/8/layout/vList3"/>
    <dgm:cxn modelId="{720BA9B6-8B50-1F41-9217-E90B139AC8E2}" type="presParOf" srcId="{3394B521-7F03-8946-A65A-7707794B1BD7}" destId="{304897A4-DDD8-3549-8C7C-76DDC8D8DDF3}" srcOrd="1" destOrd="0" presId="urn:microsoft.com/office/officeart/2005/8/layout/vList3"/>
    <dgm:cxn modelId="{1CBD5228-671E-2644-813B-C6E0F838D5C0}" type="presParOf" srcId="{930284FF-C0E5-9F4A-9C71-CE5E2C6E96B7}" destId="{EA6A1483-C56E-E343-B889-18D8F3B32C2F}" srcOrd="7" destOrd="0" presId="urn:microsoft.com/office/officeart/2005/8/layout/vList3"/>
    <dgm:cxn modelId="{149450BD-F2EE-034C-8E91-32F1B450C552}" type="presParOf" srcId="{930284FF-C0E5-9F4A-9C71-CE5E2C6E96B7}" destId="{4F531387-62FC-D84E-88F3-ABE2AD75A347}" srcOrd="8" destOrd="0" presId="urn:microsoft.com/office/officeart/2005/8/layout/vList3"/>
    <dgm:cxn modelId="{D14C4949-A77A-AD4C-A03A-C025295B2D99}" type="presParOf" srcId="{4F531387-62FC-D84E-88F3-ABE2AD75A347}" destId="{5C2A566A-742F-9948-911C-F72F570D394F}" srcOrd="0" destOrd="0" presId="urn:microsoft.com/office/officeart/2005/8/layout/vList3"/>
    <dgm:cxn modelId="{9A89B84B-B6DD-CB40-8DCA-F1BCFEF164C0}" type="presParOf" srcId="{4F531387-62FC-D84E-88F3-ABE2AD75A347}" destId="{6EC29821-C9FF-4746-A476-4EDCACB1400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6E443-1ECF-6A47-8C8C-DFBDCF35886C}">
      <dsp:nvSpPr>
        <dsp:cNvPr id="0" name=""/>
        <dsp:cNvSpPr/>
      </dsp:nvSpPr>
      <dsp:spPr>
        <a:xfrm>
          <a:off x="5563339" y="1294622"/>
          <a:ext cx="1734411" cy="1734411"/>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A9AB0231-46D5-8A44-A03F-0618BC01FEFB}">
      <dsp:nvSpPr>
        <dsp:cNvPr id="0" name=""/>
        <dsp:cNvSpPr/>
      </dsp:nvSpPr>
      <dsp:spPr>
        <a:xfrm>
          <a:off x="5346538" y="0"/>
          <a:ext cx="2168014" cy="118101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es-ES_tradnl" sz="2000" kern="1200" dirty="0"/>
            <a:t>Para </a:t>
          </a:r>
          <a:r>
            <a:rPr lang="es-ES_tradnl" sz="2000" b="1" kern="1200" dirty="0"/>
            <a:t>adaptarnos al medio</a:t>
          </a:r>
          <a:r>
            <a:rPr lang="es-ES_tradnl" sz="2000" kern="1200" dirty="0"/>
            <a:t>: se orientan hacia la salud y supervivencia.</a:t>
          </a:r>
        </a:p>
      </dsp:txBody>
      <dsp:txXfrm>
        <a:off x="5346538" y="0"/>
        <a:ext cx="2168014" cy="1181019"/>
      </dsp:txXfrm>
    </dsp:sp>
    <dsp:sp modelId="{75766061-5D22-7745-969A-AB345B312796}">
      <dsp:nvSpPr>
        <dsp:cNvPr id="0" name=""/>
        <dsp:cNvSpPr/>
      </dsp:nvSpPr>
      <dsp:spPr>
        <a:xfrm>
          <a:off x="6126300" y="1619684"/>
          <a:ext cx="1734411" cy="1734411"/>
        </a:xfrm>
        <a:prstGeom prst="ellipse">
          <a:avLst/>
        </a:prstGeom>
        <a:solidFill>
          <a:schemeClr val="accent3">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0D90B67E-3FE1-5144-A76A-571FDD9538D0}">
      <dsp:nvSpPr>
        <dsp:cNvPr id="0" name=""/>
        <dsp:cNvSpPr/>
      </dsp:nvSpPr>
      <dsp:spPr>
        <a:xfrm>
          <a:off x="7685767" y="1124780"/>
          <a:ext cx="2661717" cy="129349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es-ES_tradnl" sz="2000" kern="1200" dirty="0"/>
            <a:t>Regulan nuestra </a:t>
          </a:r>
          <a:r>
            <a:rPr lang="es-ES_tradnl" sz="2000" b="1" kern="1200" dirty="0"/>
            <a:t>atención,</a:t>
          </a:r>
          <a:r>
            <a:rPr lang="es-ES_tradnl" sz="2000" kern="1200" dirty="0"/>
            <a:t> centrándola según nuestro interés de supervivencia o bienestar. </a:t>
          </a:r>
        </a:p>
      </dsp:txBody>
      <dsp:txXfrm>
        <a:off x="7685767" y="1124780"/>
        <a:ext cx="2661717" cy="1293497"/>
      </dsp:txXfrm>
    </dsp:sp>
    <dsp:sp modelId="{BA7B8CE2-1A3D-B743-B9A7-05A70853FAD2}">
      <dsp:nvSpPr>
        <dsp:cNvPr id="0" name=""/>
        <dsp:cNvSpPr/>
      </dsp:nvSpPr>
      <dsp:spPr>
        <a:xfrm>
          <a:off x="6126300" y="2269807"/>
          <a:ext cx="1734411" cy="1734411"/>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77F28A8C-075E-E54C-B47D-D3D09DB6C211}">
      <dsp:nvSpPr>
        <dsp:cNvPr id="0" name=""/>
        <dsp:cNvSpPr/>
      </dsp:nvSpPr>
      <dsp:spPr>
        <a:xfrm>
          <a:off x="7742411" y="3053779"/>
          <a:ext cx="2548429" cy="14453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es-ES_tradnl" sz="2000" kern="1200" dirty="0"/>
            <a:t>Nos informan de </a:t>
          </a:r>
          <a:r>
            <a:rPr lang="es-ES_tradnl" sz="2000" b="1" kern="1200" dirty="0"/>
            <a:t>cómo vivimos</a:t>
          </a:r>
          <a:r>
            <a:rPr lang="es-ES_tradnl" sz="2000" kern="1200" dirty="0"/>
            <a:t> y hacia dónde ir para sentirnos mejor. </a:t>
          </a:r>
        </a:p>
      </dsp:txBody>
      <dsp:txXfrm>
        <a:off x="7742411" y="3053779"/>
        <a:ext cx="2548429" cy="1445343"/>
      </dsp:txXfrm>
    </dsp:sp>
    <dsp:sp modelId="{5AB2DFFB-837C-3042-8D52-F7E9802CE779}">
      <dsp:nvSpPr>
        <dsp:cNvPr id="0" name=""/>
        <dsp:cNvSpPr/>
      </dsp:nvSpPr>
      <dsp:spPr>
        <a:xfrm>
          <a:off x="5563339" y="2595431"/>
          <a:ext cx="1734411" cy="1734411"/>
        </a:xfrm>
        <a:prstGeom prst="ellipse">
          <a:avLst/>
        </a:prstGeom>
        <a:solidFill>
          <a:schemeClr val="accent5">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A1C7A46A-863C-8649-AB3C-F77861E6DDA3}">
      <dsp:nvSpPr>
        <dsp:cNvPr id="0" name=""/>
        <dsp:cNvSpPr/>
      </dsp:nvSpPr>
      <dsp:spPr>
        <a:xfrm>
          <a:off x="4789011" y="4442884"/>
          <a:ext cx="3283068" cy="118101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es-ES_tradnl" sz="2000" kern="1200" dirty="0"/>
            <a:t>Nos ayudan a </a:t>
          </a:r>
          <a:r>
            <a:rPr lang="es-ES_tradnl" sz="2000" b="1" kern="1200" dirty="0"/>
            <a:t>acceder a necesidades</a:t>
          </a:r>
          <a:r>
            <a:rPr lang="es-ES_tradnl" sz="2000" kern="1200" dirty="0"/>
            <a:t>, intereses, valores importantes y nos informan de si estamos satisfaciéndolos. </a:t>
          </a:r>
        </a:p>
      </dsp:txBody>
      <dsp:txXfrm>
        <a:off x="4789011" y="4442884"/>
        <a:ext cx="3283068" cy="1181019"/>
      </dsp:txXfrm>
    </dsp:sp>
    <dsp:sp modelId="{5AD88E00-233B-8549-AD0F-F7133855FDA5}">
      <dsp:nvSpPr>
        <dsp:cNvPr id="0" name=""/>
        <dsp:cNvSpPr/>
      </dsp:nvSpPr>
      <dsp:spPr>
        <a:xfrm>
          <a:off x="5000378" y="2269807"/>
          <a:ext cx="1734411" cy="1734411"/>
        </a:xfrm>
        <a:prstGeom prst="ellipse">
          <a:avLst/>
        </a:prstGeom>
        <a:solidFill>
          <a:schemeClr val="accent6">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430AE77F-482E-8B49-A05D-B9BF9908D757}">
      <dsp:nvSpPr>
        <dsp:cNvPr id="0" name=""/>
        <dsp:cNvSpPr/>
      </dsp:nvSpPr>
      <dsp:spPr>
        <a:xfrm>
          <a:off x="2350988" y="3053779"/>
          <a:ext cx="2986953" cy="14453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es-ES_tradnl" sz="2000" kern="1200" dirty="0"/>
            <a:t>Son fundamentales para el </a:t>
          </a:r>
          <a:r>
            <a:rPr lang="es-ES_tradnl" sz="2000" b="1" kern="1200" dirty="0"/>
            <a:t>aprendizaje </a:t>
          </a:r>
          <a:r>
            <a:rPr lang="es-ES_tradnl" sz="2000" kern="1200" dirty="0"/>
            <a:t>porque pueden mejorar o empeorar el razonamiento </a:t>
          </a:r>
        </a:p>
      </dsp:txBody>
      <dsp:txXfrm>
        <a:off x="2350988" y="3053779"/>
        <a:ext cx="2986953" cy="1445343"/>
      </dsp:txXfrm>
    </dsp:sp>
    <dsp:sp modelId="{738C17AB-6F2B-9F4C-9D1C-8F5B8EC3B1A7}">
      <dsp:nvSpPr>
        <dsp:cNvPr id="0" name=""/>
        <dsp:cNvSpPr/>
      </dsp:nvSpPr>
      <dsp:spPr>
        <a:xfrm>
          <a:off x="5007003" y="1612954"/>
          <a:ext cx="1734411" cy="1734411"/>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8123C41D-50C6-CA46-81E4-A6336C685FA5}">
      <dsp:nvSpPr>
        <dsp:cNvPr id="0" name=""/>
        <dsp:cNvSpPr/>
      </dsp:nvSpPr>
      <dsp:spPr>
        <a:xfrm>
          <a:off x="2817187" y="1124780"/>
          <a:ext cx="2054555" cy="14453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es-ES_tradnl" sz="2000" kern="1200" dirty="0"/>
            <a:t>Son fundamentales en la </a:t>
          </a:r>
          <a:r>
            <a:rPr lang="es-ES_tradnl" sz="2000" b="1" kern="1200" dirty="0"/>
            <a:t>toma de decisiones</a:t>
          </a:r>
          <a:r>
            <a:rPr lang="es-ES_tradnl" sz="2000" kern="1200" dirty="0"/>
            <a:t>. </a:t>
          </a:r>
        </a:p>
      </dsp:txBody>
      <dsp:txXfrm>
        <a:off x="2817187" y="1124780"/>
        <a:ext cx="2054555" cy="1445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DA71F-3905-864F-ABB7-EAECC00AEA09}">
      <dsp:nvSpPr>
        <dsp:cNvPr id="0" name=""/>
        <dsp:cNvSpPr/>
      </dsp:nvSpPr>
      <dsp:spPr>
        <a:xfrm>
          <a:off x="691089" y="0"/>
          <a:ext cx="2113572" cy="157773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ctr" defTabSz="889000">
            <a:lnSpc>
              <a:spcPct val="90000"/>
            </a:lnSpc>
            <a:spcBef>
              <a:spcPct val="0"/>
            </a:spcBef>
            <a:spcAft>
              <a:spcPct val="15000"/>
            </a:spcAft>
            <a:buChar char="•"/>
          </a:pPr>
          <a:r>
            <a:rPr lang="es-ES_tradnl" sz="2000" kern="1200" dirty="0"/>
            <a:t>Optimismo, triunfo y aumento de la energía. </a:t>
          </a:r>
        </a:p>
      </dsp:txBody>
      <dsp:txXfrm>
        <a:off x="728057" y="36968"/>
        <a:ext cx="2039636" cy="1540769"/>
      </dsp:txXfrm>
    </dsp:sp>
    <dsp:sp modelId="{A2CEF114-5E46-4645-86DA-91542F2AFD42}">
      <dsp:nvSpPr>
        <dsp:cNvPr id="0" name=""/>
        <dsp:cNvSpPr/>
      </dsp:nvSpPr>
      <dsp:spPr>
        <a:xfrm>
          <a:off x="705779" y="1498209"/>
          <a:ext cx="2113572" cy="67842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rtl="0">
            <a:lnSpc>
              <a:spcPct val="90000"/>
            </a:lnSpc>
            <a:spcBef>
              <a:spcPct val="0"/>
            </a:spcBef>
            <a:spcAft>
              <a:spcPct val="35000"/>
            </a:spcAft>
            <a:buNone/>
          </a:pPr>
          <a:r>
            <a:rPr lang="es-ES_tradnl" sz="2100" kern="1200" dirty="0"/>
            <a:t>Alegría</a:t>
          </a:r>
        </a:p>
      </dsp:txBody>
      <dsp:txXfrm>
        <a:off x="705779" y="1498209"/>
        <a:ext cx="1488431" cy="678427"/>
      </dsp:txXfrm>
    </dsp:sp>
    <dsp:sp modelId="{8146E780-EC00-1E41-B3AB-C635CBF659C3}">
      <dsp:nvSpPr>
        <dsp:cNvPr id="0" name=""/>
        <dsp:cNvSpPr/>
      </dsp:nvSpPr>
      <dsp:spPr>
        <a:xfrm>
          <a:off x="2549083" y="1948027"/>
          <a:ext cx="90826" cy="224240"/>
        </a:xfrm>
        <a:prstGeom prst="ellipse">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E6CB30-C35B-6940-9B5D-62F1B8216157}">
      <dsp:nvSpPr>
        <dsp:cNvPr id="0" name=""/>
        <dsp:cNvSpPr/>
      </dsp:nvSpPr>
      <dsp:spPr>
        <a:xfrm>
          <a:off x="2958552" y="0"/>
          <a:ext cx="2113572" cy="157773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1400127"/>
              <a:satOff val="-5825"/>
              <a:lumOff val="13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ctr" defTabSz="889000">
            <a:lnSpc>
              <a:spcPct val="90000"/>
            </a:lnSpc>
            <a:spcBef>
              <a:spcPct val="0"/>
            </a:spcBef>
            <a:spcAft>
              <a:spcPct val="15000"/>
            </a:spcAft>
            <a:buChar char="•"/>
          </a:pPr>
          <a:r>
            <a:rPr lang="es-ES_tradnl" sz="2000" kern="1200" dirty="0"/>
            <a:t>Aprender a vivir con nuestros errores, con los de los demás y con el pasado</a:t>
          </a:r>
          <a:r>
            <a:rPr lang="es-ES_tradnl" sz="1700" kern="1200" dirty="0"/>
            <a:t>. </a:t>
          </a:r>
        </a:p>
      </dsp:txBody>
      <dsp:txXfrm>
        <a:off x="2995520" y="36968"/>
        <a:ext cx="2039636" cy="1540769"/>
      </dsp:txXfrm>
    </dsp:sp>
    <dsp:sp modelId="{2B3F1CFA-A066-524D-A77E-B40DF0D59F0E}">
      <dsp:nvSpPr>
        <dsp:cNvPr id="0" name=""/>
        <dsp:cNvSpPr/>
      </dsp:nvSpPr>
      <dsp:spPr>
        <a:xfrm>
          <a:off x="2951197" y="1507103"/>
          <a:ext cx="2113572" cy="678427"/>
        </a:xfrm>
        <a:prstGeom prst="rect">
          <a:avLst/>
        </a:prstGeom>
        <a:solidFill>
          <a:schemeClr val="accent4">
            <a:hueOff val="1400127"/>
            <a:satOff val="-5825"/>
            <a:lumOff val="1373"/>
            <a:alphaOff val="0"/>
          </a:schemeClr>
        </a:solidFill>
        <a:ln w="12700" cap="flat" cmpd="sng" algn="ctr">
          <a:solidFill>
            <a:schemeClr val="accent4">
              <a:hueOff val="1400127"/>
              <a:satOff val="-5825"/>
              <a:lumOff val="137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rtl="0">
            <a:lnSpc>
              <a:spcPct val="90000"/>
            </a:lnSpc>
            <a:spcBef>
              <a:spcPct val="0"/>
            </a:spcBef>
            <a:spcAft>
              <a:spcPct val="35000"/>
            </a:spcAft>
            <a:buNone/>
          </a:pPr>
          <a:r>
            <a:rPr lang="es-ES_tradnl" sz="2100" kern="1200"/>
            <a:t>Confianza</a:t>
          </a:r>
        </a:p>
      </dsp:txBody>
      <dsp:txXfrm>
        <a:off x="2951197" y="1507103"/>
        <a:ext cx="1488431" cy="678427"/>
      </dsp:txXfrm>
    </dsp:sp>
    <dsp:sp modelId="{613F5D93-288A-9D42-8B20-276F0EDB6862}">
      <dsp:nvSpPr>
        <dsp:cNvPr id="0" name=""/>
        <dsp:cNvSpPr/>
      </dsp:nvSpPr>
      <dsp:spPr>
        <a:xfrm>
          <a:off x="4848676" y="1958780"/>
          <a:ext cx="85322" cy="202736"/>
        </a:xfrm>
        <a:prstGeom prst="ellipse">
          <a:avLst/>
        </a:prstGeom>
        <a:solidFill>
          <a:schemeClr val="accent4">
            <a:tint val="40000"/>
            <a:alpha val="90000"/>
            <a:hueOff val="1551704"/>
            <a:satOff val="-7321"/>
            <a:lumOff val="-264"/>
            <a:alphaOff val="0"/>
          </a:schemeClr>
        </a:solidFill>
        <a:ln w="12700" cap="flat" cmpd="sng" algn="ctr">
          <a:solidFill>
            <a:schemeClr val="accent4">
              <a:tint val="40000"/>
              <a:alpha val="90000"/>
              <a:hueOff val="1551704"/>
              <a:satOff val="-7321"/>
              <a:lumOff val="-264"/>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23532F-9F1A-584C-9C36-8B12F222D4B4}">
      <dsp:nvSpPr>
        <dsp:cNvPr id="0" name=""/>
        <dsp:cNvSpPr/>
      </dsp:nvSpPr>
      <dsp:spPr>
        <a:xfrm>
          <a:off x="5270083" y="0"/>
          <a:ext cx="2113572" cy="157773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2800255"/>
              <a:satOff val="-11651"/>
              <a:lumOff val="2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ctr" defTabSz="889000">
            <a:lnSpc>
              <a:spcPct val="90000"/>
            </a:lnSpc>
            <a:spcBef>
              <a:spcPct val="0"/>
            </a:spcBef>
            <a:spcAft>
              <a:spcPct val="15000"/>
            </a:spcAft>
            <a:buChar char="•"/>
          </a:pPr>
          <a:r>
            <a:rPr lang="es-ES_tradnl" sz="2000" kern="1200" dirty="0"/>
            <a:t>Inquietud causado por un peligro real o imaginado. </a:t>
          </a:r>
        </a:p>
      </dsp:txBody>
      <dsp:txXfrm>
        <a:off x="5307051" y="36968"/>
        <a:ext cx="2039636" cy="1540769"/>
      </dsp:txXfrm>
    </dsp:sp>
    <dsp:sp modelId="{7405A70E-333F-F44C-8D5A-91A6CDCFEB24}">
      <dsp:nvSpPr>
        <dsp:cNvPr id="0" name=""/>
        <dsp:cNvSpPr/>
      </dsp:nvSpPr>
      <dsp:spPr>
        <a:xfrm>
          <a:off x="5255393" y="1503853"/>
          <a:ext cx="2113572" cy="678427"/>
        </a:xfrm>
        <a:prstGeom prst="rect">
          <a:avLst/>
        </a:prstGeom>
        <a:solidFill>
          <a:schemeClr val="accent4">
            <a:hueOff val="2800255"/>
            <a:satOff val="-11651"/>
            <a:lumOff val="2745"/>
            <a:alphaOff val="0"/>
          </a:schemeClr>
        </a:solidFill>
        <a:ln w="12700" cap="flat" cmpd="sng" algn="ctr">
          <a:solidFill>
            <a:schemeClr val="accent4">
              <a:hueOff val="2800255"/>
              <a:satOff val="-11651"/>
              <a:lumOff val="274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rtl="0">
            <a:lnSpc>
              <a:spcPct val="90000"/>
            </a:lnSpc>
            <a:spcBef>
              <a:spcPct val="0"/>
            </a:spcBef>
            <a:spcAft>
              <a:spcPct val="35000"/>
            </a:spcAft>
            <a:buNone/>
          </a:pPr>
          <a:r>
            <a:rPr lang="es-ES_tradnl" sz="2100" kern="1200"/>
            <a:t>Miedo</a:t>
          </a:r>
        </a:p>
      </dsp:txBody>
      <dsp:txXfrm>
        <a:off x="5255393" y="1503853"/>
        <a:ext cx="1488431" cy="678427"/>
      </dsp:txXfrm>
    </dsp:sp>
    <dsp:sp modelId="{546C7E01-BD9B-5B46-85CF-4BE618389237}">
      <dsp:nvSpPr>
        <dsp:cNvPr id="0" name=""/>
        <dsp:cNvSpPr/>
      </dsp:nvSpPr>
      <dsp:spPr>
        <a:xfrm flipH="1">
          <a:off x="7144168" y="1988344"/>
          <a:ext cx="88022" cy="143607"/>
        </a:xfrm>
        <a:prstGeom prst="ellipse">
          <a:avLst/>
        </a:prstGeom>
        <a:solidFill>
          <a:schemeClr val="accent4">
            <a:tint val="40000"/>
            <a:alpha val="90000"/>
            <a:hueOff val="3103407"/>
            <a:satOff val="-14641"/>
            <a:lumOff val="-529"/>
            <a:alphaOff val="0"/>
          </a:schemeClr>
        </a:solidFill>
        <a:ln w="12700" cap="flat" cmpd="sng" algn="ctr">
          <a:solidFill>
            <a:schemeClr val="accent4">
              <a:tint val="40000"/>
              <a:alpha val="90000"/>
              <a:hueOff val="3103407"/>
              <a:satOff val="-14641"/>
              <a:lumOff val="-5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CD36DB-173F-534B-B0EC-6E7DE2B77848}">
      <dsp:nvSpPr>
        <dsp:cNvPr id="0" name=""/>
        <dsp:cNvSpPr/>
      </dsp:nvSpPr>
      <dsp:spPr>
        <a:xfrm>
          <a:off x="7566924" y="1625"/>
          <a:ext cx="2113572" cy="157773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4200382"/>
              <a:satOff val="-17476"/>
              <a:lumOff val="41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ctr" defTabSz="889000">
            <a:lnSpc>
              <a:spcPct val="90000"/>
            </a:lnSpc>
            <a:spcBef>
              <a:spcPct val="0"/>
            </a:spcBef>
            <a:spcAft>
              <a:spcPct val="15000"/>
            </a:spcAft>
            <a:buChar char="•"/>
          </a:pPr>
          <a:r>
            <a:rPr lang="es-ES_tradnl" sz="2000" kern="1200" dirty="0"/>
            <a:t>Alteración emocional transitoria que causa algo no previsto</a:t>
          </a:r>
          <a:r>
            <a:rPr lang="es-ES_tradnl" sz="1700" kern="1200" dirty="0"/>
            <a:t>.</a:t>
          </a:r>
        </a:p>
      </dsp:txBody>
      <dsp:txXfrm>
        <a:off x="7603892" y="38593"/>
        <a:ext cx="2039636" cy="1540769"/>
      </dsp:txXfrm>
    </dsp:sp>
    <dsp:sp modelId="{67955A33-53C4-7B40-A91D-B137D2A4A480}">
      <dsp:nvSpPr>
        <dsp:cNvPr id="0" name=""/>
        <dsp:cNvSpPr/>
      </dsp:nvSpPr>
      <dsp:spPr>
        <a:xfrm>
          <a:off x="7566924" y="1579362"/>
          <a:ext cx="2113572" cy="678427"/>
        </a:xfrm>
        <a:prstGeom prst="rect">
          <a:avLst/>
        </a:prstGeom>
        <a:solidFill>
          <a:schemeClr val="accent4">
            <a:hueOff val="4200382"/>
            <a:satOff val="-17476"/>
            <a:lumOff val="4118"/>
            <a:alphaOff val="0"/>
          </a:schemeClr>
        </a:solidFill>
        <a:ln w="12700" cap="flat" cmpd="sng" algn="ctr">
          <a:solidFill>
            <a:schemeClr val="accent4">
              <a:hueOff val="4200382"/>
              <a:satOff val="-17476"/>
              <a:lumOff val="411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rtl="0">
            <a:lnSpc>
              <a:spcPct val="90000"/>
            </a:lnSpc>
            <a:spcBef>
              <a:spcPct val="0"/>
            </a:spcBef>
            <a:spcAft>
              <a:spcPct val="35000"/>
            </a:spcAft>
            <a:buNone/>
          </a:pPr>
          <a:r>
            <a:rPr lang="es-ES_tradnl" sz="2100" kern="1200"/>
            <a:t>Sorpresa</a:t>
          </a:r>
        </a:p>
      </dsp:txBody>
      <dsp:txXfrm>
        <a:off x="7566924" y="1579362"/>
        <a:ext cx="1488431" cy="678427"/>
      </dsp:txXfrm>
    </dsp:sp>
    <dsp:sp modelId="{7A2AA083-B6A1-5641-AD07-CCD2D002D920}">
      <dsp:nvSpPr>
        <dsp:cNvPr id="0" name=""/>
        <dsp:cNvSpPr/>
      </dsp:nvSpPr>
      <dsp:spPr>
        <a:xfrm>
          <a:off x="9414341" y="1849914"/>
          <a:ext cx="141358" cy="414171"/>
        </a:xfrm>
        <a:prstGeom prst="ellipse">
          <a:avLst/>
        </a:prstGeom>
        <a:solidFill>
          <a:schemeClr val="accent4">
            <a:tint val="40000"/>
            <a:alpha val="90000"/>
            <a:hueOff val="4655111"/>
            <a:satOff val="-21962"/>
            <a:lumOff val="-793"/>
            <a:alphaOff val="0"/>
          </a:schemeClr>
        </a:solidFill>
        <a:ln w="12700" cap="flat" cmpd="sng" algn="ctr">
          <a:solidFill>
            <a:schemeClr val="accent4">
              <a:tint val="40000"/>
              <a:alpha val="90000"/>
              <a:hueOff val="4655111"/>
              <a:satOff val="-21962"/>
              <a:lumOff val="-79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C7400A-BB5C-5F47-B01E-B151BD2848BB}">
      <dsp:nvSpPr>
        <dsp:cNvPr id="0" name=""/>
        <dsp:cNvSpPr/>
      </dsp:nvSpPr>
      <dsp:spPr>
        <a:xfrm>
          <a:off x="676400" y="2630468"/>
          <a:ext cx="2113572" cy="157773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5600509"/>
              <a:satOff val="-23301"/>
              <a:lumOff val="5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ctr" defTabSz="889000">
            <a:lnSpc>
              <a:spcPct val="90000"/>
            </a:lnSpc>
            <a:spcBef>
              <a:spcPct val="0"/>
            </a:spcBef>
            <a:spcAft>
              <a:spcPct val="15000"/>
            </a:spcAft>
            <a:buChar char="•"/>
          </a:pPr>
          <a:r>
            <a:rPr lang="es-ES_tradnl" sz="2000" kern="1200" dirty="0"/>
            <a:t>Estado de , melancolía, desaliento, desesperanza o abatimiento.</a:t>
          </a:r>
        </a:p>
      </dsp:txBody>
      <dsp:txXfrm>
        <a:off x="713368" y="2667436"/>
        <a:ext cx="2039636" cy="1540769"/>
      </dsp:txXfrm>
    </dsp:sp>
    <dsp:sp modelId="{8E48F386-CEC1-6D49-901A-F03DDA883F4A}">
      <dsp:nvSpPr>
        <dsp:cNvPr id="0" name=""/>
        <dsp:cNvSpPr/>
      </dsp:nvSpPr>
      <dsp:spPr>
        <a:xfrm>
          <a:off x="676400" y="4208206"/>
          <a:ext cx="2113572" cy="678427"/>
        </a:xfrm>
        <a:prstGeom prst="rect">
          <a:avLst/>
        </a:prstGeom>
        <a:solidFill>
          <a:schemeClr val="accent4">
            <a:hueOff val="5600509"/>
            <a:satOff val="-23301"/>
            <a:lumOff val="5490"/>
            <a:alphaOff val="0"/>
          </a:schemeClr>
        </a:solidFill>
        <a:ln w="12700" cap="flat" cmpd="sng" algn="ctr">
          <a:solidFill>
            <a:schemeClr val="accent4">
              <a:hueOff val="5600509"/>
              <a:satOff val="-23301"/>
              <a:lumOff val="549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rtl="0">
            <a:lnSpc>
              <a:spcPct val="90000"/>
            </a:lnSpc>
            <a:spcBef>
              <a:spcPct val="0"/>
            </a:spcBef>
            <a:spcAft>
              <a:spcPct val="35000"/>
            </a:spcAft>
            <a:buNone/>
          </a:pPr>
          <a:r>
            <a:rPr lang="es-ES_tradnl" sz="2100" kern="1200"/>
            <a:t>Tristeza</a:t>
          </a:r>
        </a:p>
      </dsp:txBody>
      <dsp:txXfrm>
        <a:off x="676400" y="4208206"/>
        <a:ext cx="1488431" cy="678427"/>
      </dsp:txXfrm>
    </dsp:sp>
    <dsp:sp modelId="{B06226F4-ABCD-BC4C-B1AB-7D03E974D7C2}">
      <dsp:nvSpPr>
        <dsp:cNvPr id="0" name=""/>
        <dsp:cNvSpPr/>
      </dsp:nvSpPr>
      <dsp:spPr>
        <a:xfrm flipH="1">
          <a:off x="2416564" y="4581775"/>
          <a:ext cx="355864" cy="208136"/>
        </a:xfrm>
        <a:prstGeom prst="ellipse">
          <a:avLst/>
        </a:prstGeom>
        <a:solidFill>
          <a:schemeClr val="accent4">
            <a:tint val="40000"/>
            <a:alpha val="90000"/>
            <a:hueOff val="6206815"/>
            <a:satOff val="-29283"/>
            <a:lumOff val="-1058"/>
            <a:alphaOff val="0"/>
          </a:schemeClr>
        </a:solidFill>
        <a:ln w="12700" cap="flat" cmpd="sng" algn="ctr">
          <a:solidFill>
            <a:schemeClr val="accent4">
              <a:tint val="40000"/>
              <a:alpha val="90000"/>
              <a:hueOff val="6206815"/>
              <a:satOff val="-29283"/>
              <a:lumOff val="-10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0D5B51-CE31-534A-ABF0-4A159A662B77}">
      <dsp:nvSpPr>
        <dsp:cNvPr id="0" name=""/>
        <dsp:cNvSpPr/>
      </dsp:nvSpPr>
      <dsp:spPr>
        <a:xfrm>
          <a:off x="2973241" y="2630468"/>
          <a:ext cx="2113572" cy="157773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7000636"/>
              <a:satOff val="-29126"/>
              <a:lumOff val="68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ctr" defTabSz="889000">
            <a:lnSpc>
              <a:spcPct val="90000"/>
            </a:lnSpc>
            <a:spcBef>
              <a:spcPct val="0"/>
            </a:spcBef>
            <a:spcAft>
              <a:spcPct val="15000"/>
            </a:spcAft>
            <a:buChar char="•"/>
          </a:pPr>
          <a:r>
            <a:rPr lang="es-ES_tradnl" sz="2000" kern="1200" dirty="0"/>
            <a:t>Repugnancia producida por algo que resulta desagradable y aversivo.</a:t>
          </a:r>
        </a:p>
      </dsp:txBody>
      <dsp:txXfrm>
        <a:off x="3010209" y="2667436"/>
        <a:ext cx="2039636" cy="1540769"/>
      </dsp:txXfrm>
    </dsp:sp>
    <dsp:sp modelId="{FAF07208-1B05-9048-8124-A3F844305D32}">
      <dsp:nvSpPr>
        <dsp:cNvPr id="0" name=""/>
        <dsp:cNvSpPr/>
      </dsp:nvSpPr>
      <dsp:spPr>
        <a:xfrm>
          <a:off x="2973241" y="4208206"/>
          <a:ext cx="2113572" cy="678427"/>
        </a:xfrm>
        <a:prstGeom prst="rect">
          <a:avLst/>
        </a:prstGeom>
        <a:solidFill>
          <a:schemeClr val="accent4">
            <a:hueOff val="7000636"/>
            <a:satOff val="-29126"/>
            <a:lumOff val="6863"/>
            <a:alphaOff val="0"/>
          </a:schemeClr>
        </a:solidFill>
        <a:ln w="12700" cap="flat" cmpd="sng" algn="ctr">
          <a:solidFill>
            <a:schemeClr val="accent4">
              <a:hueOff val="7000636"/>
              <a:satOff val="-29126"/>
              <a:lumOff val="686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rtl="0">
            <a:lnSpc>
              <a:spcPct val="90000"/>
            </a:lnSpc>
            <a:spcBef>
              <a:spcPct val="0"/>
            </a:spcBef>
            <a:spcAft>
              <a:spcPct val="35000"/>
            </a:spcAft>
            <a:buNone/>
          </a:pPr>
          <a:r>
            <a:rPr lang="es-ES_tradnl" sz="2100" kern="1200"/>
            <a:t>Rechazo</a:t>
          </a:r>
        </a:p>
      </dsp:txBody>
      <dsp:txXfrm>
        <a:off x="2973241" y="4208206"/>
        <a:ext cx="1488431" cy="678427"/>
      </dsp:txXfrm>
    </dsp:sp>
    <dsp:sp modelId="{4E726A21-47FE-F34F-AA5B-98833F1967DE}">
      <dsp:nvSpPr>
        <dsp:cNvPr id="0" name=""/>
        <dsp:cNvSpPr/>
      </dsp:nvSpPr>
      <dsp:spPr>
        <a:xfrm flipH="1">
          <a:off x="4783937" y="4592272"/>
          <a:ext cx="214801" cy="187142"/>
        </a:xfrm>
        <a:prstGeom prst="ellipse">
          <a:avLst/>
        </a:prstGeom>
        <a:solidFill>
          <a:schemeClr val="accent4">
            <a:tint val="40000"/>
            <a:alpha val="90000"/>
            <a:hueOff val="7758518"/>
            <a:satOff val="-36604"/>
            <a:lumOff val="-1322"/>
            <a:alphaOff val="0"/>
          </a:schemeClr>
        </a:solidFill>
        <a:ln w="12700" cap="flat" cmpd="sng" algn="ctr">
          <a:solidFill>
            <a:schemeClr val="accent4">
              <a:tint val="40000"/>
              <a:alpha val="90000"/>
              <a:hueOff val="7758518"/>
              <a:satOff val="-36604"/>
              <a:lumOff val="-13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0C0148-88A6-BF4A-BE32-C0CBE488C04B}">
      <dsp:nvSpPr>
        <dsp:cNvPr id="0" name=""/>
        <dsp:cNvSpPr/>
      </dsp:nvSpPr>
      <dsp:spPr>
        <a:xfrm>
          <a:off x="5270083" y="2630468"/>
          <a:ext cx="2113572" cy="157773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8400764"/>
              <a:satOff val="-34952"/>
              <a:lumOff val="82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ctr" defTabSz="889000">
            <a:lnSpc>
              <a:spcPct val="90000"/>
            </a:lnSpc>
            <a:spcBef>
              <a:spcPct val="0"/>
            </a:spcBef>
            <a:spcAft>
              <a:spcPct val="15000"/>
            </a:spcAft>
            <a:buChar char="•"/>
          </a:pPr>
          <a:r>
            <a:rPr lang="es-ES_tradnl" sz="2000" kern="1200" dirty="0"/>
            <a:t>Enojo,  fastidio, molestia, furia, hostilidad, odio. </a:t>
          </a:r>
        </a:p>
      </dsp:txBody>
      <dsp:txXfrm>
        <a:off x="5307051" y="2667436"/>
        <a:ext cx="2039636" cy="1540769"/>
      </dsp:txXfrm>
    </dsp:sp>
    <dsp:sp modelId="{64B1C414-23B1-2D4F-ACE1-F27415D39776}">
      <dsp:nvSpPr>
        <dsp:cNvPr id="0" name=""/>
        <dsp:cNvSpPr/>
      </dsp:nvSpPr>
      <dsp:spPr>
        <a:xfrm>
          <a:off x="5270083" y="4208206"/>
          <a:ext cx="2113572" cy="678427"/>
        </a:xfrm>
        <a:prstGeom prst="rect">
          <a:avLst/>
        </a:prstGeom>
        <a:solidFill>
          <a:schemeClr val="accent4">
            <a:hueOff val="8400764"/>
            <a:satOff val="-34952"/>
            <a:lumOff val="8235"/>
            <a:alphaOff val="0"/>
          </a:schemeClr>
        </a:solidFill>
        <a:ln w="12700" cap="flat" cmpd="sng" algn="ctr">
          <a:solidFill>
            <a:schemeClr val="accent4">
              <a:hueOff val="8400764"/>
              <a:satOff val="-34952"/>
              <a:lumOff val="823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rtl="0">
            <a:lnSpc>
              <a:spcPct val="90000"/>
            </a:lnSpc>
            <a:spcBef>
              <a:spcPct val="0"/>
            </a:spcBef>
            <a:spcAft>
              <a:spcPct val="35000"/>
            </a:spcAft>
            <a:buNone/>
          </a:pPr>
          <a:r>
            <a:rPr lang="es-ES_tradnl" sz="2100" kern="1200"/>
            <a:t>Enfado</a:t>
          </a:r>
        </a:p>
      </dsp:txBody>
      <dsp:txXfrm>
        <a:off x="5270083" y="4208206"/>
        <a:ext cx="1488431" cy="678427"/>
      </dsp:txXfrm>
    </dsp:sp>
    <dsp:sp modelId="{3FF41AF0-5B00-6042-BED1-3B4BE231E10A}">
      <dsp:nvSpPr>
        <dsp:cNvPr id="0" name=""/>
        <dsp:cNvSpPr/>
      </dsp:nvSpPr>
      <dsp:spPr>
        <a:xfrm>
          <a:off x="7093195" y="4584242"/>
          <a:ext cx="189967" cy="203202"/>
        </a:xfrm>
        <a:prstGeom prst="ellipse">
          <a:avLst/>
        </a:prstGeom>
        <a:solidFill>
          <a:schemeClr val="accent4">
            <a:tint val="40000"/>
            <a:alpha val="90000"/>
            <a:hueOff val="9310222"/>
            <a:satOff val="-43924"/>
            <a:lumOff val="-1587"/>
            <a:alphaOff val="0"/>
          </a:schemeClr>
        </a:solidFill>
        <a:ln w="12700" cap="flat" cmpd="sng" algn="ctr">
          <a:solidFill>
            <a:schemeClr val="accent4">
              <a:tint val="40000"/>
              <a:alpha val="90000"/>
              <a:hueOff val="9310222"/>
              <a:satOff val="-43924"/>
              <a:lumOff val="-1587"/>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7BDB3B-6253-D441-A6F9-A4F60F10A856}">
      <dsp:nvSpPr>
        <dsp:cNvPr id="0" name=""/>
        <dsp:cNvSpPr/>
      </dsp:nvSpPr>
      <dsp:spPr>
        <a:xfrm>
          <a:off x="7566924" y="2630468"/>
          <a:ext cx="2113572" cy="157773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ctr" defTabSz="889000">
            <a:lnSpc>
              <a:spcPct val="90000"/>
            </a:lnSpc>
            <a:spcBef>
              <a:spcPct val="0"/>
            </a:spcBef>
            <a:spcAft>
              <a:spcPct val="15000"/>
            </a:spcAft>
            <a:buChar char="•"/>
          </a:pPr>
          <a:r>
            <a:rPr lang="es-ES_tradnl" sz="2000" b="0" i="0" kern="1200" dirty="0"/>
            <a:t>Búsqueda de respuestas para afrontar amenazas o conflictos.</a:t>
          </a:r>
          <a:endParaRPr lang="es-ES_tradnl" sz="2000" i="0" kern="1200" dirty="0"/>
        </a:p>
      </dsp:txBody>
      <dsp:txXfrm>
        <a:off x="7603892" y="2667436"/>
        <a:ext cx="2039636" cy="1540769"/>
      </dsp:txXfrm>
    </dsp:sp>
    <dsp:sp modelId="{10B06D59-51DF-1F41-8240-88C0E2DA0299}">
      <dsp:nvSpPr>
        <dsp:cNvPr id="0" name=""/>
        <dsp:cNvSpPr/>
      </dsp:nvSpPr>
      <dsp:spPr>
        <a:xfrm>
          <a:off x="7566924" y="4208206"/>
          <a:ext cx="2113572" cy="678427"/>
        </a:xfrm>
        <a:prstGeom prst="rect">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rtl="0">
            <a:lnSpc>
              <a:spcPct val="90000"/>
            </a:lnSpc>
            <a:spcBef>
              <a:spcPct val="0"/>
            </a:spcBef>
            <a:spcAft>
              <a:spcPct val="35000"/>
            </a:spcAft>
            <a:buNone/>
          </a:pPr>
          <a:r>
            <a:rPr lang="es-ES_tradnl" sz="2100" kern="1200" dirty="0"/>
            <a:t>Anticipación</a:t>
          </a:r>
        </a:p>
      </dsp:txBody>
      <dsp:txXfrm>
        <a:off x="7566924" y="4208206"/>
        <a:ext cx="1488431" cy="678427"/>
      </dsp:txXfrm>
    </dsp:sp>
    <dsp:sp modelId="{2B01C896-AF35-FA4F-9EA1-5309B9070CE2}">
      <dsp:nvSpPr>
        <dsp:cNvPr id="0" name=""/>
        <dsp:cNvSpPr/>
      </dsp:nvSpPr>
      <dsp:spPr>
        <a:xfrm flipH="1">
          <a:off x="9338328" y="4613544"/>
          <a:ext cx="293385" cy="144599"/>
        </a:xfrm>
        <a:prstGeom prst="ellipse">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67E84-1B7F-4D47-974B-A07A79E5F24E}">
      <dsp:nvSpPr>
        <dsp:cNvPr id="0" name=""/>
        <dsp:cNvSpPr/>
      </dsp:nvSpPr>
      <dsp:spPr>
        <a:xfrm>
          <a:off x="43" y="1172158"/>
          <a:ext cx="4208338" cy="165944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s-ES_tradnl" sz="1800" b="1" u="sng" kern="1200" dirty="0"/>
            <a:t>Adaptativas:</a:t>
          </a:r>
          <a:r>
            <a:rPr lang="es-ES_tradnl" sz="1800" kern="1200" dirty="0"/>
            <a:t> Responden a una situación actual y nos impulsan a actuar para cubrir la necesidad que está debajo; una vez la necesidad está atendida, la emoción se desvanece. </a:t>
          </a:r>
        </a:p>
      </dsp:txBody>
      <dsp:txXfrm>
        <a:off x="43" y="1172158"/>
        <a:ext cx="4208338" cy="1659445"/>
      </dsp:txXfrm>
    </dsp:sp>
    <dsp:sp modelId="{F91173C8-086D-DD42-907F-379B0297DA6B}">
      <dsp:nvSpPr>
        <dsp:cNvPr id="0" name=""/>
        <dsp:cNvSpPr/>
      </dsp:nvSpPr>
      <dsp:spPr>
        <a:xfrm>
          <a:off x="43" y="2831604"/>
          <a:ext cx="4208338" cy="790560"/>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D241FF1E-015A-724A-9C7C-AE20042905AB}">
      <dsp:nvSpPr>
        <dsp:cNvPr id="0" name=""/>
        <dsp:cNvSpPr/>
      </dsp:nvSpPr>
      <dsp:spPr>
        <a:xfrm>
          <a:off x="4797550" y="1172158"/>
          <a:ext cx="4208338" cy="1659445"/>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s-ES_tradnl" sz="1800" b="1" u="sng" kern="1200" dirty="0"/>
            <a:t>Desadaptativas:</a:t>
          </a:r>
          <a:r>
            <a:rPr lang="es-ES_tradnl" sz="1800" kern="1200" dirty="0"/>
            <a:t> Se activan con una situación presente pero responden a algo pasado, enquistado y casi siempre inconsciente: aluden a algo que echamos en nuestra mochila en experiencias pasadas. </a:t>
          </a:r>
        </a:p>
      </dsp:txBody>
      <dsp:txXfrm>
        <a:off x="4797550" y="1172158"/>
        <a:ext cx="4208338" cy="1659445"/>
      </dsp:txXfrm>
    </dsp:sp>
    <dsp:sp modelId="{325F81F0-2C68-5745-BD15-204EA88EC7B1}">
      <dsp:nvSpPr>
        <dsp:cNvPr id="0" name=""/>
        <dsp:cNvSpPr/>
      </dsp:nvSpPr>
      <dsp:spPr>
        <a:xfrm>
          <a:off x="4797550" y="2831604"/>
          <a:ext cx="4208338" cy="790560"/>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89FF0-1404-924E-8D0E-66B77D807302}">
      <dsp:nvSpPr>
        <dsp:cNvPr id="0" name=""/>
        <dsp:cNvSpPr/>
      </dsp:nvSpPr>
      <dsp:spPr>
        <a:xfrm>
          <a:off x="4792000" y="1452"/>
          <a:ext cx="1999377" cy="199937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s-ES_tradnl" sz="1600" b="1" kern="1200" dirty="0"/>
            <a:t>Conocimiento de las propias emociones y de uno mismo.</a:t>
          </a:r>
        </a:p>
      </dsp:txBody>
      <dsp:txXfrm>
        <a:off x="5084802" y="294254"/>
        <a:ext cx="1413773" cy="1413773"/>
      </dsp:txXfrm>
    </dsp:sp>
    <dsp:sp modelId="{30AFAC09-1144-F546-BB04-147827D8F3BB}">
      <dsp:nvSpPr>
        <dsp:cNvPr id="0" name=""/>
        <dsp:cNvSpPr/>
      </dsp:nvSpPr>
      <dsp:spPr>
        <a:xfrm rot="2160000">
          <a:off x="6728226" y="1537318"/>
          <a:ext cx="531662" cy="674789"/>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_tradnl" sz="1300" kern="1200"/>
        </a:p>
      </dsp:txBody>
      <dsp:txXfrm>
        <a:off x="6743457" y="1625400"/>
        <a:ext cx="372163" cy="404873"/>
      </dsp:txXfrm>
    </dsp:sp>
    <dsp:sp modelId="{5E091C32-B3E3-6F4C-B822-4872F7DD8A1C}">
      <dsp:nvSpPr>
        <dsp:cNvPr id="0" name=""/>
        <dsp:cNvSpPr/>
      </dsp:nvSpPr>
      <dsp:spPr>
        <a:xfrm>
          <a:off x="7221085" y="1766285"/>
          <a:ext cx="1999377" cy="1999377"/>
        </a:xfrm>
        <a:prstGeom prst="ellipse">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s-ES_tradnl" sz="1600" b="1" kern="1200" dirty="0"/>
            <a:t>Autorregulación emocional</a:t>
          </a:r>
        </a:p>
      </dsp:txBody>
      <dsp:txXfrm>
        <a:off x="7513887" y="2059087"/>
        <a:ext cx="1413773" cy="1413773"/>
      </dsp:txXfrm>
    </dsp:sp>
    <dsp:sp modelId="{AC8C1505-382D-C14E-895C-A0367EC0600E}">
      <dsp:nvSpPr>
        <dsp:cNvPr id="0" name=""/>
        <dsp:cNvSpPr/>
      </dsp:nvSpPr>
      <dsp:spPr>
        <a:xfrm rot="6480000">
          <a:off x="7495678" y="3842049"/>
          <a:ext cx="531662" cy="674789"/>
        </a:xfrm>
        <a:prstGeom prst="rightArrow">
          <a:avLst>
            <a:gd name="adj1" fmla="val 60000"/>
            <a:gd name="adj2" fmla="val 50000"/>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_tradnl" sz="1300" kern="1200"/>
        </a:p>
      </dsp:txBody>
      <dsp:txXfrm rot="10800000">
        <a:off x="7600071" y="3901161"/>
        <a:ext cx="372163" cy="404873"/>
      </dsp:txXfrm>
    </dsp:sp>
    <dsp:sp modelId="{F6AA7FE1-608E-7C41-8B2E-A043A1BEF267}">
      <dsp:nvSpPr>
        <dsp:cNvPr id="0" name=""/>
        <dsp:cNvSpPr/>
      </dsp:nvSpPr>
      <dsp:spPr>
        <a:xfrm>
          <a:off x="6293257" y="4621846"/>
          <a:ext cx="1999377" cy="1999377"/>
        </a:xfrm>
        <a:prstGeom prst="ellipse">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s-ES_tradnl" sz="1600" b="1" kern="1200" dirty="0"/>
            <a:t>Capacidad de motivarse uno mismo</a:t>
          </a:r>
        </a:p>
      </dsp:txBody>
      <dsp:txXfrm>
        <a:off x="6586059" y="4914648"/>
        <a:ext cx="1413773" cy="1413773"/>
      </dsp:txXfrm>
    </dsp:sp>
    <dsp:sp modelId="{083C2488-7C62-4047-A14C-0828C08FFD2B}">
      <dsp:nvSpPr>
        <dsp:cNvPr id="0" name=""/>
        <dsp:cNvSpPr/>
      </dsp:nvSpPr>
      <dsp:spPr>
        <a:xfrm rot="10800000">
          <a:off x="5540904" y="5284140"/>
          <a:ext cx="531662" cy="674789"/>
        </a:xfrm>
        <a:prstGeom prst="rightArrow">
          <a:avLst>
            <a:gd name="adj1" fmla="val 60000"/>
            <a:gd name="adj2" fmla="val 5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_tradnl" sz="1300" kern="1200"/>
        </a:p>
      </dsp:txBody>
      <dsp:txXfrm rot="10800000">
        <a:off x="5700403" y="5419098"/>
        <a:ext cx="372163" cy="404873"/>
      </dsp:txXfrm>
    </dsp:sp>
    <dsp:sp modelId="{EAE3ED04-1BF0-744B-852A-63766052B43C}">
      <dsp:nvSpPr>
        <dsp:cNvPr id="0" name=""/>
        <dsp:cNvSpPr/>
      </dsp:nvSpPr>
      <dsp:spPr>
        <a:xfrm>
          <a:off x="3290743" y="4621846"/>
          <a:ext cx="1999377" cy="1999377"/>
        </a:xfrm>
        <a:prstGeom prst="ellipse">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s-ES_tradnl" sz="1600" b="1" kern="1200" dirty="0"/>
            <a:t>Empatía</a:t>
          </a:r>
        </a:p>
      </dsp:txBody>
      <dsp:txXfrm>
        <a:off x="3583545" y="4914648"/>
        <a:ext cx="1413773" cy="1413773"/>
      </dsp:txXfrm>
    </dsp:sp>
    <dsp:sp modelId="{A38AC325-90A4-D148-B072-C09800485119}">
      <dsp:nvSpPr>
        <dsp:cNvPr id="0" name=""/>
        <dsp:cNvSpPr/>
      </dsp:nvSpPr>
      <dsp:spPr>
        <a:xfrm rot="15120000">
          <a:off x="3565336" y="3870670"/>
          <a:ext cx="531662" cy="674789"/>
        </a:xfrm>
        <a:prstGeom prst="rightArrow">
          <a:avLst>
            <a:gd name="adj1" fmla="val 60000"/>
            <a:gd name="adj2" fmla="val 50000"/>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_tradnl" sz="1300" kern="1200"/>
        </a:p>
      </dsp:txBody>
      <dsp:txXfrm rot="10800000">
        <a:off x="3669729" y="4081474"/>
        <a:ext cx="372163" cy="404873"/>
      </dsp:txXfrm>
    </dsp:sp>
    <dsp:sp modelId="{C4EF2213-AB12-E040-A066-192776091551}">
      <dsp:nvSpPr>
        <dsp:cNvPr id="0" name=""/>
        <dsp:cNvSpPr/>
      </dsp:nvSpPr>
      <dsp:spPr>
        <a:xfrm>
          <a:off x="2362915" y="1766285"/>
          <a:ext cx="1999377" cy="1999377"/>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s-ES_tradnl" sz="1600" b="1" kern="1200" dirty="0">
              <a:solidFill>
                <a:schemeClr val="bg1"/>
              </a:solidFill>
            </a:rPr>
            <a:t>Socialización</a:t>
          </a:r>
        </a:p>
      </dsp:txBody>
      <dsp:txXfrm>
        <a:off x="2655717" y="2059087"/>
        <a:ext cx="1413773" cy="1413773"/>
      </dsp:txXfrm>
    </dsp:sp>
    <dsp:sp modelId="{28E0CE5A-F67D-7642-B525-74D920F2EB28}">
      <dsp:nvSpPr>
        <dsp:cNvPr id="0" name=""/>
        <dsp:cNvSpPr/>
      </dsp:nvSpPr>
      <dsp:spPr>
        <a:xfrm rot="19440000">
          <a:off x="4299141" y="1555007"/>
          <a:ext cx="531662" cy="674789"/>
        </a:xfrm>
        <a:prstGeom prst="rightArrow">
          <a:avLst>
            <a:gd name="adj1" fmla="val 60000"/>
            <a:gd name="adj2" fmla="val 5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_tradnl" sz="1300" kern="1200"/>
        </a:p>
      </dsp:txBody>
      <dsp:txXfrm>
        <a:off x="4314372" y="1736841"/>
        <a:ext cx="372163" cy="4048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BEC58-AAFB-F44B-9D5B-46EEA15B89AD}">
      <dsp:nvSpPr>
        <dsp:cNvPr id="0" name=""/>
        <dsp:cNvSpPr/>
      </dsp:nvSpPr>
      <dsp:spPr>
        <a:xfrm>
          <a:off x="3716" y="293043"/>
          <a:ext cx="3623929" cy="66389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s-ES_tradnl" sz="1800" b="1" kern="1200" dirty="0"/>
            <a:t>Ignorar, reprimir o negar la emoción:</a:t>
          </a:r>
          <a:endParaRPr lang="es-ES_tradnl" sz="1800" kern="1200" dirty="0"/>
        </a:p>
      </dsp:txBody>
      <dsp:txXfrm>
        <a:off x="3716" y="293043"/>
        <a:ext cx="3623929" cy="663895"/>
      </dsp:txXfrm>
    </dsp:sp>
    <dsp:sp modelId="{DC966294-2D28-3A4D-B085-5A0E910FC3E0}">
      <dsp:nvSpPr>
        <dsp:cNvPr id="0" name=""/>
        <dsp:cNvSpPr/>
      </dsp:nvSpPr>
      <dsp:spPr>
        <a:xfrm>
          <a:off x="3716" y="956939"/>
          <a:ext cx="3623929" cy="4337271"/>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endParaRPr lang="es-ES_tradnl" sz="1800" kern="1200"/>
        </a:p>
        <a:p>
          <a:pPr marL="171450" lvl="1" indent="-171450" algn="just" defTabSz="800100" rtl="0">
            <a:lnSpc>
              <a:spcPct val="150000"/>
            </a:lnSpc>
            <a:spcBef>
              <a:spcPct val="0"/>
            </a:spcBef>
            <a:spcAft>
              <a:spcPct val="15000"/>
            </a:spcAft>
            <a:buChar char="•"/>
          </a:pPr>
          <a:r>
            <a:rPr lang="es-ES_tradnl" sz="1800" kern="1200" dirty="0"/>
            <a:t>Nos consumimos interiormente </a:t>
          </a:r>
          <a:r>
            <a:rPr lang="es-ES_tradnl" sz="1800" b="1" kern="1200" dirty="0"/>
            <a:t>“a fuego lento”. </a:t>
          </a:r>
          <a:r>
            <a:rPr lang="es-ES_tradnl" sz="1800" kern="1200" dirty="0"/>
            <a:t>Exige un control permanente, y lo reprimido acaba manifestándose de otra manera, por ejemplo a través del cuerpo. </a:t>
          </a:r>
        </a:p>
      </dsp:txBody>
      <dsp:txXfrm>
        <a:off x="3716" y="956939"/>
        <a:ext cx="3623929" cy="4337271"/>
      </dsp:txXfrm>
    </dsp:sp>
    <dsp:sp modelId="{494A200E-CCAC-5046-A073-B6FB03A6AE05}">
      <dsp:nvSpPr>
        <dsp:cNvPr id="0" name=""/>
        <dsp:cNvSpPr/>
      </dsp:nvSpPr>
      <dsp:spPr>
        <a:xfrm>
          <a:off x="4134997" y="293043"/>
          <a:ext cx="3623929" cy="66389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s-ES_tradnl" sz="1800" b="1" kern="1200" dirty="0"/>
            <a:t>Identificarnos con las emociones:</a:t>
          </a:r>
          <a:endParaRPr lang="es-ES_tradnl" sz="1800" kern="1200" dirty="0"/>
        </a:p>
      </dsp:txBody>
      <dsp:txXfrm>
        <a:off x="4134997" y="293043"/>
        <a:ext cx="3623929" cy="663895"/>
      </dsp:txXfrm>
    </dsp:sp>
    <dsp:sp modelId="{3FE49D0C-AEED-0947-8869-B9D3617AE41C}">
      <dsp:nvSpPr>
        <dsp:cNvPr id="0" name=""/>
        <dsp:cNvSpPr/>
      </dsp:nvSpPr>
      <dsp:spPr>
        <a:xfrm>
          <a:off x="4134997" y="978625"/>
          <a:ext cx="3623929" cy="4337271"/>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rtl="0">
            <a:lnSpc>
              <a:spcPct val="90000"/>
            </a:lnSpc>
            <a:spcBef>
              <a:spcPct val="0"/>
            </a:spcBef>
            <a:spcAft>
              <a:spcPct val="15000"/>
            </a:spcAft>
            <a:buChar char="•"/>
          </a:pPr>
          <a:endParaRPr lang="es-ES_tradnl" sz="1800" kern="1200" dirty="0"/>
        </a:p>
        <a:p>
          <a:pPr marL="171450" lvl="1" indent="-171450" algn="just" defTabSz="800100" rtl="0">
            <a:lnSpc>
              <a:spcPct val="150000"/>
            </a:lnSpc>
            <a:spcBef>
              <a:spcPct val="0"/>
            </a:spcBef>
            <a:spcAft>
              <a:spcPct val="15000"/>
            </a:spcAft>
            <a:buChar char="•"/>
          </a:pPr>
          <a:r>
            <a:rPr lang="es-ES_tradnl" sz="1800" kern="1200" dirty="0"/>
            <a:t>Vivirlas en el sentido </a:t>
          </a:r>
          <a:r>
            <a:rPr lang="es-ES_tradnl" sz="1800" b="1" kern="1200" dirty="0"/>
            <a:t>de actuar en función de ellas.</a:t>
          </a:r>
          <a:r>
            <a:rPr lang="es-ES_tradnl" sz="1800" kern="1200" dirty="0"/>
            <a:t> Chillamos, lloramos o reímos según dicte nuestro impulso emocional. Cada vez que obramos en función de una emoción estamos reforzando nuestro sistema de pensamientos o creencias, conscientes o inconscientes.</a:t>
          </a:r>
        </a:p>
      </dsp:txBody>
      <dsp:txXfrm>
        <a:off x="4134997" y="978625"/>
        <a:ext cx="3623929" cy="4337271"/>
      </dsp:txXfrm>
    </dsp:sp>
    <dsp:sp modelId="{706A1BC9-4B28-9E48-8A30-DDC48A6EC265}">
      <dsp:nvSpPr>
        <dsp:cNvPr id="0" name=""/>
        <dsp:cNvSpPr/>
      </dsp:nvSpPr>
      <dsp:spPr>
        <a:xfrm>
          <a:off x="8266277" y="293043"/>
          <a:ext cx="3623929" cy="66389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s-ES_tradnl" sz="1800" b="1" kern="1200" dirty="0"/>
            <a:t>Reconocer la emoción y la energía que canaliza:</a:t>
          </a:r>
          <a:endParaRPr lang="es-ES_tradnl" sz="1800" kern="1200" dirty="0"/>
        </a:p>
      </dsp:txBody>
      <dsp:txXfrm>
        <a:off x="8266277" y="293043"/>
        <a:ext cx="3623929" cy="663895"/>
      </dsp:txXfrm>
    </dsp:sp>
    <dsp:sp modelId="{ED75FEF7-9857-1040-8CD5-B3C23780F75B}">
      <dsp:nvSpPr>
        <dsp:cNvPr id="0" name=""/>
        <dsp:cNvSpPr/>
      </dsp:nvSpPr>
      <dsp:spPr>
        <a:xfrm>
          <a:off x="8266277" y="956939"/>
          <a:ext cx="3623929" cy="4337271"/>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a:lnSpc>
              <a:spcPct val="90000"/>
            </a:lnSpc>
            <a:spcBef>
              <a:spcPct val="0"/>
            </a:spcBef>
            <a:spcAft>
              <a:spcPct val="15000"/>
            </a:spcAft>
            <a:buChar char="•"/>
          </a:pPr>
          <a:endParaRPr lang="es-ES_tradnl" sz="1800" kern="1200" dirty="0"/>
        </a:p>
        <a:p>
          <a:pPr marL="171450" lvl="1" indent="-171450" algn="just" defTabSz="800100">
            <a:lnSpc>
              <a:spcPct val="150000"/>
            </a:lnSpc>
            <a:spcBef>
              <a:spcPct val="0"/>
            </a:spcBef>
            <a:spcAft>
              <a:spcPct val="15000"/>
            </a:spcAft>
            <a:buChar char="•"/>
          </a:pPr>
          <a:r>
            <a:rPr lang="es-ES_tradnl" sz="1800" kern="1200" dirty="0"/>
            <a:t>Permitirse sentir sin reproches ni juicios. </a:t>
          </a:r>
          <a:r>
            <a:rPr lang="es-ES_tradnl" sz="1800" b="1" kern="1200" dirty="0"/>
            <a:t>Aceptar nuestro mundo emocional</a:t>
          </a:r>
          <a:r>
            <a:rPr lang="es-ES_tradnl" sz="1800" kern="1200" dirty="0"/>
            <a:t> reconociendo que es perfectamente legitimo sentir tal o cual cosa. Estaremos en condiciones de responder en vez de reaccionar ante la situación emocional que se está desarrollando.</a:t>
          </a:r>
        </a:p>
      </dsp:txBody>
      <dsp:txXfrm>
        <a:off x="8266277" y="956939"/>
        <a:ext cx="3623929" cy="43372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0D853-AD72-7C43-8D99-CC4CA18B9D3A}">
      <dsp:nvSpPr>
        <dsp:cNvPr id="0" name=""/>
        <dsp:cNvSpPr/>
      </dsp:nvSpPr>
      <dsp:spPr>
        <a:xfrm>
          <a:off x="1566035" y="278822"/>
          <a:ext cx="3810644" cy="12476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29" tIns="68580" rIns="68580" bIns="68580" numCol="1" spcCol="1270" anchor="ctr" anchorCtr="0">
          <a:noAutofit/>
        </a:bodyPr>
        <a:lstStyle/>
        <a:p>
          <a:pPr marL="0" lvl="0" indent="0" algn="just" defTabSz="800100" rtl="0">
            <a:lnSpc>
              <a:spcPct val="90000"/>
            </a:lnSpc>
            <a:spcBef>
              <a:spcPct val="0"/>
            </a:spcBef>
            <a:spcAft>
              <a:spcPct val="35000"/>
            </a:spcAft>
            <a:buNone/>
          </a:pPr>
          <a:r>
            <a:rPr lang="es-ES_tradnl" sz="1800" kern="1200" dirty="0"/>
            <a:t>1. </a:t>
          </a:r>
          <a:r>
            <a:rPr lang="es-ES_tradnl" sz="1800" kern="1200" dirty="0">
              <a:latin typeface="Abadi MT Condensed Extra Bold" charset="0"/>
              <a:ea typeface="Abadi MT Condensed Extra Bold" charset="0"/>
              <a:cs typeface="Abadi MT Condensed Extra Bold" charset="0"/>
            </a:rPr>
            <a:t>PARARSE</a:t>
          </a:r>
          <a:r>
            <a:rPr lang="es-ES_tradnl" sz="1800" kern="1200" dirty="0"/>
            <a:t>: Enfocar nuestra atención en ese movimiento interno emocional y observar. </a:t>
          </a:r>
        </a:p>
      </dsp:txBody>
      <dsp:txXfrm>
        <a:off x="1566035" y="278822"/>
        <a:ext cx="3810644" cy="1247672"/>
      </dsp:txXfrm>
    </dsp:sp>
    <dsp:sp modelId="{39AC2F52-2CE4-CD47-83E6-79AC0A41878C}">
      <dsp:nvSpPr>
        <dsp:cNvPr id="0" name=""/>
        <dsp:cNvSpPr/>
      </dsp:nvSpPr>
      <dsp:spPr>
        <a:xfrm>
          <a:off x="1503070" y="131506"/>
          <a:ext cx="840029" cy="1260044"/>
        </a:xfrm>
        <a:prstGeom prst="rect">
          <a:avLst/>
        </a:prstGeom>
        <a:noFill/>
        <a:ln>
          <a:noFill/>
        </a:ln>
        <a:effectLst/>
      </dsp:spPr>
      <dsp:style>
        <a:lnRef idx="0">
          <a:scrgbClr r="0" g="0" b="0"/>
        </a:lnRef>
        <a:fillRef idx="1">
          <a:scrgbClr r="0" g="0" b="0"/>
        </a:fillRef>
        <a:effectRef idx="2">
          <a:scrgbClr r="0" g="0" b="0"/>
        </a:effectRef>
        <a:fontRef idx="minor"/>
      </dsp:style>
    </dsp:sp>
    <dsp:sp modelId="{5CD733A1-93C9-7C42-AB1F-A0948A23B699}">
      <dsp:nvSpPr>
        <dsp:cNvPr id="0" name=""/>
        <dsp:cNvSpPr/>
      </dsp:nvSpPr>
      <dsp:spPr>
        <a:xfrm>
          <a:off x="5776839" y="330119"/>
          <a:ext cx="3840136" cy="12000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29" tIns="60960" rIns="60960" bIns="60960" numCol="1" spcCol="1270" anchor="ctr" anchorCtr="0">
          <a:noAutofit/>
        </a:bodyPr>
        <a:lstStyle/>
        <a:p>
          <a:pPr marL="0" lvl="0" indent="0" algn="just" defTabSz="711200" rtl="0">
            <a:lnSpc>
              <a:spcPct val="90000"/>
            </a:lnSpc>
            <a:spcBef>
              <a:spcPct val="0"/>
            </a:spcBef>
            <a:spcAft>
              <a:spcPct val="35000"/>
            </a:spcAft>
            <a:buNone/>
          </a:pPr>
          <a:r>
            <a:rPr lang="es-ES_tradnl" sz="1600" kern="1200" dirty="0"/>
            <a:t>2. </a:t>
          </a:r>
          <a:r>
            <a:rPr lang="es-ES_tradnl" sz="1600" kern="1200" dirty="0">
              <a:latin typeface="Abadi MT Condensed Extra Bold" charset="0"/>
              <a:ea typeface="Abadi MT Condensed Extra Bold" charset="0"/>
              <a:cs typeface="Abadi MT Condensed Extra Bold" charset="0"/>
            </a:rPr>
            <a:t>RESPIRAR Y SERENARSE</a:t>
          </a:r>
          <a:r>
            <a:rPr lang="es-ES_tradnl" sz="1600" kern="1200" dirty="0"/>
            <a:t>: Observar las sensaciones corporales, que suelen ser de tensión o bloqueo, y tratar de relajar la zona. </a:t>
          </a:r>
        </a:p>
      </dsp:txBody>
      <dsp:txXfrm>
        <a:off x="5776839" y="330119"/>
        <a:ext cx="3840136" cy="1200042"/>
      </dsp:txXfrm>
    </dsp:sp>
    <dsp:sp modelId="{A754F93E-7F71-8641-BB87-33E3B98C9305}">
      <dsp:nvSpPr>
        <dsp:cNvPr id="0" name=""/>
        <dsp:cNvSpPr/>
      </dsp:nvSpPr>
      <dsp:spPr>
        <a:xfrm>
          <a:off x="5772027" y="242216"/>
          <a:ext cx="400996" cy="889100"/>
        </a:xfrm>
        <a:prstGeom prst="rect">
          <a:avLst/>
        </a:prstGeom>
        <a:noFill/>
        <a:ln>
          <a:noFill/>
        </a:ln>
        <a:effectLst/>
      </dsp:spPr>
      <dsp:style>
        <a:lnRef idx="0">
          <a:scrgbClr r="0" g="0" b="0"/>
        </a:lnRef>
        <a:fillRef idx="1">
          <a:scrgbClr r="0" g="0" b="0"/>
        </a:fillRef>
        <a:effectRef idx="2">
          <a:scrgbClr r="0" g="0" b="0"/>
        </a:effectRef>
        <a:fontRef idx="minor"/>
      </dsp:style>
    </dsp:sp>
    <dsp:sp modelId="{D04C6AE5-DE49-AC4B-897A-1C2913F895E9}">
      <dsp:nvSpPr>
        <dsp:cNvPr id="0" name=""/>
        <dsp:cNvSpPr/>
      </dsp:nvSpPr>
      <dsp:spPr>
        <a:xfrm>
          <a:off x="1575700" y="1839381"/>
          <a:ext cx="3840136" cy="12000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29" tIns="60960" rIns="60960" bIns="60960" numCol="1" spcCol="1270" anchor="ctr" anchorCtr="0">
          <a:noAutofit/>
        </a:bodyPr>
        <a:lstStyle/>
        <a:p>
          <a:pPr marL="0" lvl="0" indent="0" algn="just" defTabSz="711200" rtl="0">
            <a:lnSpc>
              <a:spcPct val="90000"/>
            </a:lnSpc>
            <a:spcBef>
              <a:spcPct val="0"/>
            </a:spcBef>
            <a:spcAft>
              <a:spcPct val="35000"/>
            </a:spcAft>
            <a:buNone/>
          </a:pPr>
          <a:r>
            <a:rPr lang="es-ES_tradnl" sz="1600" kern="1200" dirty="0"/>
            <a:t>3. </a:t>
          </a:r>
          <a:r>
            <a:rPr lang="es-ES_tradnl" sz="1600" kern="1200" dirty="0">
              <a:latin typeface="Abadi MT Condensed Extra Bold" charset="0"/>
              <a:ea typeface="Abadi MT Condensed Extra Bold" charset="0"/>
              <a:cs typeface="Abadi MT Condensed Extra Bold" charset="0"/>
            </a:rPr>
            <a:t>QUE SIENTO: </a:t>
          </a:r>
          <a:r>
            <a:rPr lang="es-ES_tradnl" sz="1600" b="1" kern="1200" dirty="0">
              <a:latin typeface="Abadi MT Condensed Extra Bold" charset="0"/>
              <a:ea typeface="Abadi MT Condensed Extra Bold" charset="0"/>
              <a:cs typeface="Abadi MT Condensed Extra Bold" charset="0"/>
            </a:rPr>
            <a:t>E</a:t>
          </a:r>
          <a:r>
            <a:rPr lang="es-ES_tradnl" sz="1600" b="0" kern="1200" dirty="0"/>
            <a:t>xperiencia</a:t>
          </a:r>
          <a:r>
            <a:rPr lang="es-ES_tradnl" sz="1600" kern="1200" dirty="0"/>
            <a:t> directa (sintiendo). Y le damos un nombre: ¿Qué es esto que siento? ¿Rabia, miedo, tristeza, vergüenza...? </a:t>
          </a:r>
        </a:p>
      </dsp:txBody>
      <dsp:txXfrm>
        <a:off x="1575700" y="1839381"/>
        <a:ext cx="3840136" cy="1200042"/>
      </dsp:txXfrm>
    </dsp:sp>
    <dsp:sp modelId="{055889FB-55F4-334A-884B-EC7BD8BB959D}">
      <dsp:nvSpPr>
        <dsp:cNvPr id="0" name=""/>
        <dsp:cNvSpPr/>
      </dsp:nvSpPr>
      <dsp:spPr>
        <a:xfrm>
          <a:off x="1415694" y="1666041"/>
          <a:ext cx="840029" cy="1260044"/>
        </a:xfrm>
        <a:prstGeom prst="rect">
          <a:avLst/>
        </a:prstGeom>
        <a:noFill/>
        <a:ln>
          <a:noFill/>
        </a:ln>
        <a:effectLst/>
      </dsp:spPr>
      <dsp:style>
        <a:lnRef idx="0">
          <a:scrgbClr r="0" g="0" b="0"/>
        </a:lnRef>
        <a:fillRef idx="1">
          <a:scrgbClr r="0" g="0" b="0"/>
        </a:fillRef>
        <a:effectRef idx="2">
          <a:scrgbClr r="0" g="0" b="0"/>
        </a:effectRef>
        <a:fontRef idx="minor"/>
      </dsp:style>
    </dsp:sp>
    <dsp:sp modelId="{C8D32E93-499C-6841-87BA-ED9042142B2C}">
      <dsp:nvSpPr>
        <dsp:cNvPr id="0" name=""/>
        <dsp:cNvSpPr/>
      </dsp:nvSpPr>
      <dsp:spPr>
        <a:xfrm>
          <a:off x="5799892" y="1839381"/>
          <a:ext cx="3840136" cy="12000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29" tIns="60960" rIns="60960" bIns="60960" numCol="1" spcCol="1270" anchor="ctr" anchorCtr="0">
          <a:noAutofit/>
        </a:bodyPr>
        <a:lstStyle/>
        <a:p>
          <a:pPr marL="0" lvl="0" indent="0" algn="just" defTabSz="711200" rtl="0">
            <a:lnSpc>
              <a:spcPct val="90000"/>
            </a:lnSpc>
            <a:spcBef>
              <a:spcPct val="0"/>
            </a:spcBef>
            <a:spcAft>
              <a:spcPct val="35000"/>
            </a:spcAft>
            <a:buNone/>
          </a:pPr>
          <a:r>
            <a:rPr lang="es-ES_tradnl" sz="1600" kern="1200" dirty="0"/>
            <a:t>4. </a:t>
          </a:r>
          <a:r>
            <a:rPr lang="es-ES_tradnl" sz="1600" kern="1200" dirty="0">
              <a:latin typeface="Abadi MT Condensed Extra Bold" charset="0"/>
              <a:ea typeface="Abadi MT Condensed Extra Bold" charset="0"/>
              <a:cs typeface="Abadi MT Condensed Extra Bold" charset="0"/>
            </a:rPr>
            <a:t>ACEPTAR Y PERMITIR</a:t>
          </a:r>
          <a:r>
            <a:rPr lang="es-ES_tradnl" sz="1600" kern="1200" dirty="0"/>
            <a:t>: Reconocemos aversión en nosotros y consentimos en que la emoción tenga todo el espacio que necesita.</a:t>
          </a:r>
        </a:p>
      </dsp:txBody>
      <dsp:txXfrm>
        <a:off x="5799892" y="1839381"/>
        <a:ext cx="3840136" cy="1200042"/>
      </dsp:txXfrm>
    </dsp:sp>
    <dsp:sp modelId="{74F5E35D-FAFD-B245-B0A5-27EA6032C405}">
      <dsp:nvSpPr>
        <dsp:cNvPr id="0" name=""/>
        <dsp:cNvSpPr/>
      </dsp:nvSpPr>
      <dsp:spPr>
        <a:xfrm>
          <a:off x="5639887" y="1666041"/>
          <a:ext cx="840029" cy="1260044"/>
        </a:xfrm>
        <a:prstGeom prst="rect">
          <a:avLst/>
        </a:prstGeom>
        <a:noFill/>
        <a:ln>
          <a:noFill/>
        </a:ln>
        <a:effectLst/>
      </dsp:spPr>
      <dsp:style>
        <a:lnRef idx="0">
          <a:scrgbClr r="0" g="0" b="0"/>
        </a:lnRef>
        <a:fillRef idx="1">
          <a:scrgbClr r="0" g="0" b="0"/>
        </a:fillRef>
        <a:effectRef idx="2">
          <a:scrgbClr r="0" g="0" b="0"/>
        </a:effectRef>
        <a:fontRef idx="minor"/>
      </dsp:style>
    </dsp:sp>
    <dsp:sp modelId="{A223C0C9-9A8F-674C-A290-8D8AE188873A}">
      <dsp:nvSpPr>
        <dsp:cNvPr id="0" name=""/>
        <dsp:cNvSpPr/>
      </dsp:nvSpPr>
      <dsp:spPr>
        <a:xfrm>
          <a:off x="1575700" y="3350101"/>
          <a:ext cx="3840136" cy="12000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29" tIns="68580" rIns="68580" bIns="68580" numCol="1" spcCol="1270" anchor="ctr" anchorCtr="0">
          <a:noAutofit/>
        </a:bodyPr>
        <a:lstStyle/>
        <a:p>
          <a:pPr marL="0" lvl="0" indent="0" algn="just" defTabSz="800100" rtl="0">
            <a:lnSpc>
              <a:spcPct val="90000"/>
            </a:lnSpc>
            <a:spcBef>
              <a:spcPct val="0"/>
            </a:spcBef>
            <a:spcAft>
              <a:spcPct val="35000"/>
            </a:spcAft>
            <a:buNone/>
          </a:pPr>
          <a:r>
            <a:rPr lang="es-ES_tradnl" sz="1800" kern="1200" dirty="0"/>
            <a:t>5. </a:t>
          </a:r>
          <a:r>
            <a:rPr lang="es-ES_tradnl" sz="1800" kern="1200" dirty="0">
              <a:latin typeface="Abadi MT Condensed Extra Bold" charset="0"/>
              <a:ea typeface="Abadi MT Condensed Extra Bold" charset="0"/>
              <a:cs typeface="Abadi MT Condensed Extra Bold" charset="0"/>
            </a:rPr>
            <a:t>DARNOS CARIÑO</a:t>
          </a:r>
          <a:r>
            <a:rPr lang="es-ES_tradnl" sz="1800" kern="1200" dirty="0"/>
            <a:t>: Somos amables con nosotros mismos y desde ahí, nos deseamos serenidad, paz y felicidad.</a:t>
          </a:r>
        </a:p>
      </dsp:txBody>
      <dsp:txXfrm>
        <a:off x="1575700" y="3350101"/>
        <a:ext cx="3840136" cy="1200042"/>
      </dsp:txXfrm>
    </dsp:sp>
    <dsp:sp modelId="{0AB35700-DDAA-EA4E-A179-2B6F72FE47B6}">
      <dsp:nvSpPr>
        <dsp:cNvPr id="0" name=""/>
        <dsp:cNvSpPr/>
      </dsp:nvSpPr>
      <dsp:spPr>
        <a:xfrm>
          <a:off x="1415694" y="3176762"/>
          <a:ext cx="840029" cy="1260044"/>
        </a:xfrm>
        <a:prstGeom prst="rect">
          <a:avLst/>
        </a:prstGeom>
        <a:noFill/>
        <a:ln>
          <a:noFill/>
        </a:ln>
        <a:effectLst/>
      </dsp:spPr>
      <dsp:style>
        <a:lnRef idx="0">
          <a:scrgbClr r="0" g="0" b="0"/>
        </a:lnRef>
        <a:fillRef idx="1">
          <a:scrgbClr r="0" g="0" b="0"/>
        </a:fillRef>
        <a:effectRef idx="2">
          <a:scrgbClr r="0" g="0" b="0"/>
        </a:effectRef>
        <a:fontRef idx="minor"/>
      </dsp:style>
    </dsp:sp>
    <dsp:sp modelId="{4006E729-DC68-5A43-B000-71466C1945D3}">
      <dsp:nvSpPr>
        <dsp:cNvPr id="0" name=""/>
        <dsp:cNvSpPr/>
      </dsp:nvSpPr>
      <dsp:spPr>
        <a:xfrm>
          <a:off x="5799892" y="3350101"/>
          <a:ext cx="3840136" cy="12000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29" tIns="60960" rIns="60960" bIns="60960" numCol="1" spcCol="1270" anchor="ctr" anchorCtr="0">
          <a:noAutofit/>
        </a:bodyPr>
        <a:lstStyle/>
        <a:p>
          <a:pPr marL="0" lvl="0" indent="0" algn="just" defTabSz="711200" rtl="0">
            <a:lnSpc>
              <a:spcPct val="90000"/>
            </a:lnSpc>
            <a:spcBef>
              <a:spcPct val="0"/>
            </a:spcBef>
            <a:spcAft>
              <a:spcPct val="35000"/>
            </a:spcAft>
            <a:buNone/>
          </a:pPr>
          <a:r>
            <a:rPr lang="es-ES_tradnl" sz="1600" kern="1200" dirty="0"/>
            <a:t>6. </a:t>
          </a:r>
          <a:r>
            <a:rPr lang="es-ES_tradnl" sz="1600" kern="1200" dirty="0">
              <a:latin typeface="Abadi MT Condensed Extra Bold" charset="0"/>
              <a:ea typeface="Abadi MT Condensed Extra Bold" charset="0"/>
              <a:cs typeface="Abadi MT Condensed Extra Bold" charset="0"/>
            </a:rPr>
            <a:t>SOLTAR Y DEJAR IR</a:t>
          </a:r>
          <a:r>
            <a:rPr lang="es-ES_tradnl" sz="1600" kern="1200" dirty="0"/>
            <a:t>: No somos la emoción, Dejamos de alimentarla con nuestros pensamientos acerca de ella, la soltamos y la dejamos ir poco a poco. </a:t>
          </a:r>
        </a:p>
      </dsp:txBody>
      <dsp:txXfrm>
        <a:off x="5799892" y="3350101"/>
        <a:ext cx="3840136" cy="1200042"/>
      </dsp:txXfrm>
    </dsp:sp>
    <dsp:sp modelId="{2D06788E-AFCF-8044-B847-03A6DC9F2BB0}">
      <dsp:nvSpPr>
        <dsp:cNvPr id="0" name=""/>
        <dsp:cNvSpPr/>
      </dsp:nvSpPr>
      <dsp:spPr>
        <a:xfrm>
          <a:off x="5639887" y="3176762"/>
          <a:ext cx="840029" cy="1260044"/>
        </a:xfrm>
        <a:prstGeom prst="rect">
          <a:avLst/>
        </a:prstGeom>
        <a:noFill/>
        <a:ln>
          <a:noFill/>
        </a:ln>
        <a:effectLst/>
      </dsp:spPr>
      <dsp:style>
        <a:lnRef idx="0">
          <a:scrgbClr r="0" g="0" b="0"/>
        </a:lnRef>
        <a:fillRef idx="1">
          <a:scrgbClr r="0" g="0" b="0"/>
        </a:fillRef>
        <a:effectRef idx="2">
          <a:scrgbClr r="0" g="0" b="0"/>
        </a:effectRef>
        <a:fontRef idx="minor"/>
      </dsp:style>
    </dsp:sp>
    <dsp:sp modelId="{E5AC7952-B475-C047-92AE-0C5DA2749489}">
      <dsp:nvSpPr>
        <dsp:cNvPr id="0" name=""/>
        <dsp:cNvSpPr/>
      </dsp:nvSpPr>
      <dsp:spPr>
        <a:xfrm>
          <a:off x="3731484" y="4860821"/>
          <a:ext cx="3840136" cy="12000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29" tIns="60960" rIns="60960" bIns="60960" numCol="1" spcCol="1270" anchor="ctr" anchorCtr="0">
          <a:noAutofit/>
        </a:bodyPr>
        <a:lstStyle/>
        <a:p>
          <a:pPr marL="0" lvl="0" indent="0" algn="l" defTabSz="711200" rtl="0">
            <a:lnSpc>
              <a:spcPct val="90000"/>
            </a:lnSpc>
            <a:spcBef>
              <a:spcPct val="0"/>
            </a:spcBef>
            <a:spcAft>
              <a:spcPct val="35000"/>
            </a:spcAft>
            <a:buNone/>
          </a:pPr>
          <a:r>
            <a:rPr lang="es-ES_tradnl" sz="1600" kern="1200" dirty="0"/>
            <a:t>7. </a:t>
          </a:r>
          <a:r>
            <a:rPr lang="es-ES_tradnl" sz="1600" kern="1200" dirty="0">
              <a:latin typeface="Abadi MT Condensed Extra Bold" charset="0"/>
              <a:ea typeface="Abadi MT Condensed Extra Bold" charset="0"/>
              <a:cs typeface="Abadi MT Condensed Extra Bold" charset="0"/>
            </a:rPr>
            <a:t>ACTUAR O NO</a:t>
          </a:r>
          <a:r>
            <a:rPr lang="es-ES_tradnl" sz="1600" kern="1200" dirty="0"/>
            <a:t>: Ahora podemos  responder de forma consciente y coherente, evitando la reacción automática. </a:t>
          </a:r>
        </a:p>
      </dsp:txBody>
      <dsp:txXfrm>
        <a:off x="3731484" y="4860821"/>
        <a:ext cx="3840136" cy="1200042"/>
      </dsp:txXfrm>
    </dsp:sp>
    <dsp:sp modelId="{A998B803-2435-2E4D-B287-AD1C4E52DE8C}">
      <dsp:nvSpPr>
        <dsp:cNvPr id="0" name=""/>
        <dsp:cNvSpPr/>
      </dsp:nvSpPr>
      <dsp:spPr>
        <a:xfrm>
          <a:off x="3571478" y="4687482"/>
          <a:ext cx="840029" cy="1260044"/>
        </a:xfrm>
        <a:prstGeom prst="rect">
          <a:avLst/>
        </a:prstGeom>
        <a:noFill/>
        <a:ln>
          <a:noFill/>
        </a:ln>
        <a:effectLst/>
      </dsp:spPr>
      <dsp:style>
        <a:lnRef idx="0">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276AE-9004-524C-9076-0575AFD51A28}">
      <dsp:nvSpPr>
        <dsp:cNvPr id="0" name=""/>
        <dsp:cNvSpPr/>
      </dsp:nvSpPr>
      <dsp:spPr>
        <a:xfrm rot="10800000">
          <a:off x="1463313" y="15649"/>
          <a:ext cx="4882279" cy="803418"/>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4285" tIns="83820" rIns="156464" bIns="83820" numCol="1" spcCol="1270" anchor="ctr" anchorCtr="0">
          <a:noAutofit/>
        </a:bodyPr>
        <a:lstStyle/>
        <a:p>
          <a:pPr marL="0" lvl="0" indent="0" algn="ctr" defTabSz="977900" rtl="0">
            <a:lnSpc>
              <a:spcPct val="90000"/>
            </a:lnSpc>
            <a:spcBef>
              <a:spcPct val="0"/>
            </a:spcBef>
            <a:spcAft>
              <a:spcPct val="35000"/>
            </a:spcAft>
            <a:buNone/>
          </a:pPr>
          <a:r>
            <a:rPr lang="es-ES_tradnl" sz="2200" b="1" kern="1200" dirty="0"/>
            <a:t>STOP, para.</a:t>
          </a:r>
        </a:p>
      </dsp:txBody>
      <dsp:txXfrm rot="10800000">
        <a:off x="1664167" y="15649"/>
        <a:ext cx="4681425" cy="803418"/>
      </dsp:txXfrm>
    </dsp:sp>
    <dsp:sp modelId="{AD0EAB8A-716A-D34F-97B6-D381A3E5AD38}">
      <dsp:nvSpPr>
        <dsp:cNvPr id="0" name=""/>
        <dsp:cNvSpPr/>
      </dsp:nvSpPr>
      <dsp:spPr>
        <a:xfrm>
          <a:off x="1028892" y="2867"/>
          <a:ext cx="803418" cy="803418"/>
        </a:xfrm>
        <a:prstGeom prst="ellipse">
          <a:avLst/>
        </a:prstGeom>
        <a:solidFill>
          <a:schemeClr val="accent2">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480E9A4-285B-084C-A8CD-0BFAF56135C7}">
      <dsp:nvSpPr>
        <dsp:cNvPr id="0" name=""/>
        <dsp:cNvSpPr/>
      </dsp:nvSpPr>
      <dsp:spPr>
        <a:xfrm rot="10800000">
          <a:off x="1410438" y="1039388"/>
          <a:ext cx="4882279" cy="803418"/>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4285" tIns="83820" rIns="156464" bIns="83820" numCol="1" spcCol="1270" anchor="ctr" anchorCtr="0">
          <a:noAutofit/>
        </a:bodyPr>
        <a:lstStyle/>
        <a:p>
          <a:pPr marL="0" lvl="0" indent="0" algn="ctr" defTabSz="977900" rtl="0">
            <a:lnSpc>
              <a:spcPct val="90000"/>
            </a:lnSpc>
            <a:spcBef>
              <a:spcPct val="0"/>
            </a:spcBef>
            <a:spcAft>
              <a:spcPct val="35000"/>
            </a:spcAft>
            <a:buNone/>
          </a:pPr>
          <a:r>
            <a:rPr lang="es-ES_tradnl" sz="2200" b="1" kern="1200" dirty="0"/>
            <a:t>CALMA TU CUERPO</a:t>
          </a:r>
        </a:p>
      </dsp:txBody>
      <dsp:txXfrm rot="10800000">
        <a:off x="1611292" y="1039388"/>
        <a:ext cx="4681425" cy="803418"/>
      </dsp:txXfrm>
    </dsp:sp>
    <dsp:sp modelId="{530C8675-7D00-3445-9CA5-330BBAEDE0CA}">
      <dsp:nvSpPr>
        <dsp:cNvPr id="0" name=""/>
        <dsp:cNvSpPr/>
      </dsp:nvSpPr>
      <dsp:spPr>
        <a:xfrm>
          <a:off x="1028892" y="1046112"/>
          <a:ext cx="803418" cy="803418"/>
        </a:xfrm>
        <a:prstGeom prst="ellipse">
          <a:avLst/>
        </a:prstGeom>
        <a:solidFill>
          <a:schemeClr val="accent3">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1CB7214-C20E-D34F-9C51-8357C4EE70B7}">
      <dsp:nvSpPr>
        <dsp:cNvPr id="0" name=""/>
        <dsp:cNvSpPr/>
      </dsp:nvSpPr>
      <dsp:spPr>
        <a:xfrm rot="10800000">
          <a:off x="1430601" y="2089358"/>
          <a:ext cx="4882279" cy="803418"/>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4285" tIns="83820" rIns="156464" bIns="83820" numCol="1" spcCol="1270" anchor="ctr" anchorCtr="0">
          <a:noAutofit/>
        </a:bodyPr>
        <a:lstStyle/>
        <a:p>
          <a:pPr marL="0" lvl="0" indent="0" algn="ctr" defTabSz="977900" rtl="0">
            <a:lnSpc>
              <a:spcPct val="90000"/>
            </a:lnSpc>
            <a:spcBef>
              <a:spcPct val="0"/>
            </a:spcBef>
            <a:spcAft>
              <a:spcPct val="35000"/>
            </a:spcAft>
            <a:buNone/>
          </a:pPr>
          <a:r>
            <a:rPr lang="es-ES_tradnl" sz="2200" b="1" kern="1200" dirty="0"/>
            <a:t>RECONOCE, MIRA DENTRO Y FUERA</a:t>
          </a:r>
        </a:p>
      </dsp:txBody>
      <dsp:txXfrm rot="10800000">
        <a:off x="1631455" y="2089358"/>
        <a:ext cx="4681425" cy="803418"/>
      </dsp:txXfrm>
    </dsp:sp>
    <dsp:sp modelId="{6B62AEEE-BAA1-D544-9EEF-AB439EE0A426}">
      <dsp:nvSpPr>
        <dsp:cNvPr id="0" name=""/>
        <dsp:cNvSpPr/>
      </dsp:nvSpPr>
      <dsp:spPr>
        <a:xfrm>
          <a:off x="1028892" y="2089358"/>
          <a:ext cx="803418" cy="803418"/>
        </a:xfrm>
        <a:prstGeom prst="ellipse">
          <a:avLst/>
        </a:prstGeom>
        <a:solidFill>
          <a:schemeClr val="accent4">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04897A4-DDD8-3549-8C7C-76DDC8D8DDF3}">
      <dsp:nvSpPr>
        <dsp:cNvPr id="0" name=""/>
        <dsp:cNvSpPr/>
      </dsp:nvSpPr>
      <dsp:spPr>
        <a:xfrm rot="10800000">
          <a:off x="1430601" y="3132603"/>
          <a:ext cx="4882279" cy="803418"/>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4285" tIns="83820" rIns="156464" bIns="83820" numCol="1" spcCol="1270" anchor="ctr" anchorCtr="0">
          <a:noAutofit/>
        </a:bodyPr>
        <a:lstStyle/>
        <a:p>
          <a:pPr marL="0" lvl="0" indent="0" algn="ctr" defTabSz="977900" rtl="0">
            <a:lnSpc>
              <a:spcPct val="90000"/>
            </a:lnSpc>
            <a:spcBef>
              <a:spcPct val="0"/>
            </a:spcBef>
            <a:spcAft>
              <a:spcPct val="35000"/>
            </a:spcAft>
            <a:buNone/>
          </a:pPr>
          <a:r>
            <a:rPr lang="es-ES_tradnl" sz="2200" b="1" kern="1200" dirty="0"/>
            <a:t>ACTUA CONSCIENTEMENTE</a:t>
          </a:r>
        </a:p>
      </dsp:txBody>
      <dsp:txXfrm rot="10800000">
        <a:off x="1631455" y="3132603"/>
        <a:ext cx="4681425" cy="803418"/>
      </dsp:txXfrm>
    </dsp:sp>
    <dsp:sp modelId="{B9C71017-0CD7-5A45-8033-0125ABEE572E}">
      <dsp:nvSpPr>
        <dsp:cNvPr id="0" name=""/>
        <dsp:cNvSpPr/>
      </dsp:nvSpPr>
      <dsp:spPr>
        <a:xfrm>
          <a:off x="1028892" y="3132603"/>
          <a:ext cx="803418" cy="803418"/>
        </a:xfrm>
        <a:prstGeom prst="ellipse">
          <a:avLst/>
        </a:prstGeom>
        <a:solidFill>
          <a:schemeClr val="accent5">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EC29821-C9FF-4746-A476-4EDCACB1400A}">
      <dsp:nvSpPr>
        <dsp:cNvPr id="0" name=""/>
        <dsp:cNvSpPr/>
      </dsp:nvSpPr>
      <dsp:spPr>
        <a:xfrm rot="10800000">
          <a:off x="1430601" y="4175848"/>
          <a:ext cx="4882279" cy="803418"/>
        </a:xfrm>
        <a:prstGeom prst="homePlat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4285" tIns="83820" rIns="156464" bIns="83820" numCol="1" spcCol="1270" anchor="ctr" anchorCtr="0">
          <a:noAutofit/>
        </a:bodyPr>
        <a:lstStyle/>
        <a:p>
          <a:pPr marL="0" lvl="0" indent="0" algn="ctr" defTabSz="977900" rtl="0">
            <a:lnSpc>
              <a:spcPct val="90000"/>
            </a:lnSpc>
            <a:spcBef>
              <a:spcPct val="0"/>
            </a:spcBef>
            <a:spcAft>
              <a:spcPct val="35000"/>
            </a:spcAft>
            <a:buNone/>
          </a:pPr>
          <a:r>
            <a:rPr lang="es-ES_tradnl" sz="2200" b="1" kern="1200" dirty="0"/>
            <a:t>CON METTA (Bondad)</a:t>
          </a:r>
        </a:p>
      </dsp:txBody>
      <dsp:txXfrm rot="10800000">
        <a:off x="1631455" y="4175848"/>
        <a:ext cx="4681425" cy="803418"/>
      </dsp:txXfrm>
    </dsp:sp>
    <dsp:sp modelId="{5C2A566A-742F-9948-911C-F72F570D394F}">
      <dsp:nvSpPr>
        <dsp:cNvPr id="0" name=""/>
        <dsp:cNvSpPr/>
      </dsp:nvSpPr>
      <dsp:spPr>
        <a:xfrm>
          <a:off x="1028892" y="4175848"/>
          <a:ext cx="803418" cy="803418"/>
        </a:xfrm>
        <a:prstGeom prst="ellipse">
          <a:avLst/>
        </a:prstGeom>
        <a:solidFill>
          <a:schemeClr val="accent6">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12ECFE-6CFA-0742-A6FE-8B26BA3585ED}" type="datetimeFigureOut">
              <a:rPr lang="es-ES" smtClean="0"/>
              <a:t>21/9/18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3A51E-B50D-F441-BD42-BFAC5DB58E9B}" type="slidenum">
              <a:rPr lang="es-ES" smtClean="0"/>
              <a:t>‹Nº›</a:t>
            </a:fld>
            <a:endParaRPr lang="es-ES"/>
          </a:p>
        </p:txBody>
      </p:sp>
    </p:spTree>
    <p:extLst>
      <p:ext uri="{BB962C8B-B14F-4D97-AF65-F5344CB8AC3E}">
        <p14:creationId xmlns:p14="http://schemas.microsoft.com/office/powerpoint/2010/main" val="2046979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1D5F975-AEBD-CA46-B47A-C2E9CAF6C0A2}" type="slidenum">
              <a:rPr lang="es-ES_tradnl" smtClean="0"/>
              <a:t>6</a:t>
            </a:fld>
            <a:endParaRPr lang="es-ES_tradnl"/>
          </a:p>
        </p:txBody>
      </p:sp>
    </p:spTree>
    <p:extLst>
      <p:ext uri="{BB962C8B-B14F-4D97-AF65-F5344CB8AC3E}">
        <p14:creationId xmlns:p14="http://schemas.microsoft.com/office/powerpoint/2010/main" val="42709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1D5F975-AEBD-CA46-B47A-C2E9CAF6C0A2}" type="slidenum">
              <a:rPr lang="es-ES_tradnl" smtClean="0"/>
              <a:t>11</a:t>
            </a:fld>
            <a:endParaRPr lang="es-ES_tradnl"/>
          </a:p>
        </p:txBody>
      </p:sp>
    </p:spTree>
    <p:extLst>
      <p:ext uri="{BB962C8B-B14F-4D97-AF65-F5344CB8AC3E}">
        <p14:creationId xmlns:p14="http://schemas.microsoft.com/office/powerpoint/2010/main" val="3284058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1D5F975-AEBD-CA46-B47A-C2E9CAF6C0A2}" type="slidenum">
              <a:rPr lang="es-ES_tradnl" smtClean="0"/>
              <a:t>13</a:t>
            </a:fld>
            <a:endParaRPr lang="es-ES_tradnl"/>
          </a:p>
        </p:txBody>
      </p:sp>
    </p:spTree>
    <p:extLst>
      <p:ext uri="{BB962C8B-B14F-4D97-AF65-F5344CB8AC3E}">
        <p14:creationId xmlns:p14="http://schemas.microsoft.com/office/powerpoint/2010/main" val="679355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1292F3EB-F5F3-C04D-94A6-126D7F7B148A}" type="slidenum">
              <a:rPr lang="es-ES_tradnl" smtClean="0"/>
              <a:t>20</a:t>
            </a:fld>
            <a:endParaRPr lang="es-ES_tradnl"/>
          </a:p>
        </p:txBody>
      </p:sp>
    </p:spTree>
    <p:extLst>
      <p:ext uri="{BB962C8B-B14F-4D97-AF65-F5344CB8AC3E}">
        <p14:creationId xmlns:p14="http://schemas.microsoft.com/office/powerpoint/2010/main" val="309956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DC4F24-BC3A-E34C-9A0B-865DF562BC4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73D0096-2EDF-1645-955D-9A590CA6E7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A35C24D-3BC6-6542-A4F3-CA1EC35BB632}"/>
              </a:ext>
            </a:extLst>
          </p:cNvPr>
          <p:cNvSpPr>
            <a:spLocks noGrp="1"/>
          </p:cNvSpPr>
          <p:nvPr>
            <p:ph type="dt" sz="half" idx="10"/>
          </p:nvPr>
        </p:nvSpPr>
        <p:spPr/>
        <p:txBody>
          <a:bodyPr/>
          <a:lstStyle/>
          <a:p>
            <a:fld id="{AED369A9-824B-B749-82B1-C0594E43D1F9}" type="datetimeFigureOut">
              <a:rPr lang="es-ES" smtClean="0"/>
              <a:t>21/9/18</a:t>
            </a:fld>
            <a:endParaRPr lang="es-ES"/>
          </a:p>
        </p:txBody>
      </p:sp>
      <p:sp>
        <p:nvSpPr>
          <p:cNvPr id="5" name="Marcador de pie de página 4">
            <a:extLst>
              <a:ext uri="{FF2B5EF4-FFF2-40B4-BE49-F238E27FC236}">
                <a16:creationId xmlns:a16="http://schemas.microsoft.com/office/drawing/2014/main" id="{D3639C43-FC31-7646-8814-253BBF146FB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CAD706-92B0-3546-B135-899C4596D02A}"/>
              </a:ext>
            </a:extLst>
          </p:cNvPr>
          <p:cNvSpPr>
            <a:spLocks noGrp="1"/>
          </p:cNvSpPr>
          <p:nvPr>
            <p:ph type="sldNum" sz="quarter" idx="12"/>
          </p:nvPr>
        </p:nvSpPr>
        <p:spPr/>
        <p:txBody>
          <a:bodyPr/>
          <a:lstStyle/>
          <a:p>
            <a:fld id="{B21E795E-B079-A541-BE17-90053676C7F4}" type="slidenum">
              <a:rPr lang="es-ES" smtClean="0"/>
              <a:t>‹Nº›</a:t>
            </a:fld>
            <a:endParaRPr lang="es-ES"/>
          </a:p>
        </p:txBody>
      </p:sp>
    </p:spTree>
    <p:extLst>
      <p:ext uri="{BB962C8B-B14F-4D97-AF65-F5344CB8AC3E}">
        <p14:creationId xmlns:p14="http://schemas.microsoft.com/office/powerpoint/2010/main" val="3768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000631-2E23-6342-A385-E76226B0057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FF7EC-2228-324D-88D1-13C215D44730}"/>
              </a:ext>
            </a:extLst>
          </p:cNvPr>
          <p:cNvSpPr>
            <a:spLocks noGrp="1"/>
          </p:cNvSpPr>
          <p:nvPr>
            <p:ph type="body" orient="vert" idx="1"/>
          </p:nvPr>
        </p:nvSpPr>
        <p:spPr/>
        <p:txBody>
          <a:bodyPr vert="eaVert"/>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B398A179-CFD0-7E43-A81C-3E770A4C90E1}"/>
              </a:ext>
            </a:extLst>
          </p:cNvPr>
          <p:cNvSpPr>
            <a:spLocks noGrp="1"/>
          </p:cNvSpPr>
          <p:nvPr>
            <p:ph type="dt" sz="half" idx="10"/>
          </p:nvPr>
        </p:nvSpPr>
        <p:spPr/>
        <p:txBody>
          <a:bodyPr/>
          <a:lstStyle/>
          <a:p>
            <a:fld id="{AED369A9-824B-B749-82B1-C0594E43D1F9}" type="datetimeFigureOut">
              <a:rPr lang="es-ES" smtClean="0"/>
              <a:t>21/9/18</a:t>
            </a:fld>
            <a:endParaRPr lang="es-ES"/>
          </a:p>
        </p:txBody>
      </p:sp>
      <p:sp>
        <p:nvSpPr>
          <p:cNvPr id="5" name="Marcador de pie de página 4">
            <a:extLst>
              <a:ext uri="{FF2B5EF4-FFF2-40B4-BE49-F238E27FC236}">
                <a16:creationId xmlns:a16="http://schemas.microsoft.com/office/drawing/2014/main" id="{D7957E8C-639B-2945-B174-E4309A5E81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482FFC7-724F-F042-9B23-7FAA7C92C62C}"/>
              </a:ext>
            </a:extLst>
          </p:cNvPr>
          <p:cNvSpPr>
            <a:spLocks noGrp="1"/>
          </p:cNvSpPr>
          <p:nvPr>
            <p:ph type="sldNum" sz="quarter" idx="12"/>
          </p:nvPr>
        </p:nvSpPr>
        <p:spPr/>
        <p:txBody>
          <a:bodyPr/>
          <a:lstStyle/>
          <a:p>
            <a:fld id="{B21E795E-B079-A541-BE17-90053676C7F4}" type="slidenum">
              <a:rPr lang="es-ES" smtClean="0"/>
              <a:t>‹Nº›</a:t>
            </a:fld>
            <a:endParaRPr lang="es-ES"/>
          </a:p>
        </p:txBody>
      </p:sp>
    </p:spTree>
    <p:extLst>
      <p:ext uri="{BB962C8B-B14F-4D97-AF65-F5344CB8AC3E}">
        <p14:creationId xmlns:p14="http://schemas.microsoft.com/office/powerpoint/2010/main" val="3345467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F8FB82B-5783-7647-8E09-EC79A8EB24B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831DBA-49B3-D845-A8D6-0F7031858931}"/>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59355D82-60DA-8B41-9B7C-765D78844C8C}"/>
              </a:ext>
            </a:extLst>
          </p:cNvPr>
          <p:cNvSpPr>
            <a:spLocks noGrp="1"/>
          </p:cNvSpPr>
          <p:nvPr>
            <p:ph type="dt" sz="half" idx="10"/>
          </p:nvPr>
        </p:nvSpPr>
        <p:spPr/>
        <p:txBody>
          <a:bodyPr/>
          <a:lstStyle/>
          <a:p>
            <a:fld id="{AED369A9-824B-B749-82B1-C0594E43D1F9}" type="datetimeFigureOut">
              <a:rPr lang="es-ES" smtClean="0"/>
              <a:t>21/9/18</a:t>
            </a:fld>
            <a:endParaRPr lang="es-ES"/>
          </a:p>
        </p:txBody>
      </p:sp>
      <p:sp>
        <p:nvSpPr>
          <p:cNvPr id="5" name="Marcador de pie de página 4">
            <a:extLst>
              <a:ext uri="{FF2B5EF4-FFF2-40B4-BE49-F238E27FC236}">
                <a16:creationId xmlns:a16="http://schemas.microsoft.com/office/drawing/2014/main" id="{9791F469-EC2D-9844-811B-E13D14FEA9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07E8AA3-9EC4-964B-B831-C886118A5279}"/>
              </a:ext>
            </a:extLst>
          </p:cNvPr>
          <p:cNvSpPr>
            <a:spLocks noGrp="1"/>
          </p:cNvSpPr>
          <p:nvPr>
            <p:ph type="sldNum" sz="quarter" idx="12"/>
          </p:nvPr>
        </p:nvSpPr>
        <p:spPr/>
        <p:txBody>
          <a:bodyPr/>
          <a:lstStyle/>
          <a:p>
            <a:fld id="{B21E795E-B079-A541-BE17-90053676C7F4}" type="slidenum">
              <a:rPr lang="es-ES" smtClean="0"/>
              <a:t>‹Nº›</a:t>
            </a:fld>
            <a:endParaRPr lang="es-ES"/>
          </a:p>
        </p:txBody>
      </p:sp>
    </p:spTree>
    <p:extLst>
      <p:ext uri="{BB962C8B-B14F-4D97-AF65-F5344CB8AC3E}">
        <p14:creationId xmlns:p14="http://schemas.microsoft.com/office/powerpoint/2010/main" val="3922696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DCB6A2-11C7-1E46-9AF0-9AEBA5E0ED7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3C88425-16E7-6D4A-8C43-9353BF1B7939}"/>
              </a:ext>
            </a:extLst>
          </p:cNvPr>
          <p:cNvSpPr>
            <a:spLocks noGrp="1"/>
          </p:cNvSpPr>
          <p:nvPr>
            <p:ph idx="1"/>
          </p:nvPr>
        </p:nvSpPr>
        <p:spPr/>
        <p:txBody>
          <a:body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0CA29F53-F511-7E40-B1C4-448245AADDD2}"/>
              </a:ext>
            </a:extLst>
          </p:cNvPr>
          <p:cNvSpPr>
            <a:spLocks noGrp="1"/>
          </p:cNvSpPr>
          <p:nvPr>
            <p:ph type="dt" sz="half" idx="10"/>
          </p:nvPr>
        </p:nvSpPr>
        <p:spPr/>
        <p:txBody>
          <a:bodyPr/>
          <a:lstStyle/>
          <a:p>
            <a:fld id="{AED369A9-824B-B749-82B1-C0594E43D1F9}" type="datetimeFigureOut">
              <a:rPr lang="es-ES" smtClean="0"/>
              <a:t>21/9/18</a:t>
            </a:fld>
            <a:endParaRPr lang="es-ES"/>
          </a:p>
        </p:txBody>
      </p:sp>
      <p:sp>
        <p:nvSpPr>
          <p:cNvPr id="5" name="Marcador de pie de página 4">
            <a:extLst>
              <a:ext uri="{FF2B5EF4-FFF2-40B4-BE49-F238E27FC236}">
                <a16:creationId xmlns:a16="http://schemas.microsoft.com/office/drawing/2014/main" id="{53BFCBE1-AFCA-4E40-B2E4-27F7726845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48D07E7-7157-3441-B90A-8663DCFF469C}"/>
              </a:ext>
            </a:extLst>
          </p:cNvPr>
          <p:cNvSpPr>
            <a:spLocks noGrp="1"/>
          </p:cNvSpPr>
          <p:nvPr>
            <p:ph type="sldNum" sz="quarter" idx="12"/>
          </p:nvPr>
        </p:nvSpPr>
        <p:spPr/>
        <p:txBody>
          <a:bodyPr/>
          <a:lstStyle/>
          <a:p>
            <a:fld id="{B21E795E-B079-A541-BE17-90053676C7F4}" type="slidenum">
              <a:rPr lang="es-ES" smtClean="0"/>
              <a:t>‹Nº›</a:t>
            </a:fld>
            <a:endParaRPr lang="es-ES"/>
          </a:p>
        </p:txBody>
      </p:sp>
    </p:spTree>
    <p:extLst>
      <p:ext uri="{BB962C8B-B14F-4D97-AF65-F5344CB8AC3E}">
        <p14:creationId xmlns:p14="http://schemas.microsoft.com/office/powerpoint/2010/main" val="2975247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A2B4AC-7AFF-3343-B919-0451ADE1C92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AC27136-D683-FF42-B20E-EE25AB6595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691069AF-ABB5-374A-856F-20AE129081AD}"/>
              </a:ext>
            </a:extLst>
          </p:cNvPr>
          <p:cNvSpPr>
            <a:spLocks noGrp="1"/>
          </p:cNvSpPr>
          <p:nvPr>
            <p:ph type="dt" sz="half" idx="10"/>
          </p:nvPr>
        </p:nvSpPr>
        <p:spPr/>
        <p:txBody>
          <a:bodyPr/>
          <a:lstStyle/>
          <a:p>
            <a:fld id="{AED369A9-824B-B749-82B1-C0594E43D1F9}" type="datetimeFigureOut">
              <a:rPr lang="es-ES" smtClean="0"/>
              <a:t>21/9/18</a:t>
            </a:fld>
            <a:endParaRPr lang="es-ES"/>
          </a:p>
        </p:txBody>
      </p:sp>
      <p:sp>
        <p:nvSpPr>
          <p:cNvPr id="5" name="Marcador de pie de página 4">
            <a:extLst>
              <a:ext uri="{FF2B5EF4-FFF2-40B4-BE49-F238E27FC236}">
                <a16:creationId xmlns:a16="http://schemas.microsoft.com/office/drawing/2014/main" id="{18CD3CAC-DB25-0C4A-85B8-5A4A59D4FF3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A45189-103D-274A-AA2C-B06E28C89813}"/>
              </a:ext>
            </a:extLst>
          </p:cNvPr>
          <p:cNvSpPr>
            <a:spLocks noGrp="1"/>
          </p:cNvSpPr>
          <p:nvPr>
            <p:ph type="sldNum" sz="quarter" idx="12"/>
          </p:nvPr>
        </p:nvSpPr>
        <p:spPr/>
        <p:txBody>
          <a:bodyPr/>
          <a:lstStyle/>
          <a:p>
            <a:fld id="{B21E795E-B079-A541-BE17-90053676C7F4}" type="slidenum">
              <a:rPr lang="es-ES" smtClean="0"/>
              <a:t>‹Nº›</a:t>
            </a:fld>
            <a:endParaRPr lang="es-ES"/>
          </a:p>
        </p:txBody>
      </p:sp>
    </p:spTree>
    <p:extLst>
      <p:ext uri="{BB962C8B-B14F-4D97-AF65-F5344CB8AC3E}">
        <p14:creationId xmlns:p14="http://schemas.microsoft.com/office/powerpoint/2010/main" val="2472163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B68F03-E2C1-AD45-AB38-04EBF470274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2363844-B9A7-F04A-82B0-75F348BEBD45}"/>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p>
        </p:txBody>
      </p:sp>
      <p:sp>
        <p:nvSpPr>
          <p:cNvPr id="4" name="Marcador de contenido 3">
            <a:extLst>
              <a:ext uri="{FF2B5EF4-FFF2-40B4-BE49-F238E27FC236}">
                <a16:creationId xmlns:a16="http://schemas.microsoft.com/office/drawing/2014/main" id="{5924BDA4-F4BD-BE45-A413-8E929925B30A}"/>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C4AF656B-9930-7E48-8824-85E80AE22694}"/>
              </a:ext>
            </a:extLst>
          </p:cNvPr>
          <p:cNvSpPr>
            <a:spLocks noGrp="1"/>
          </p:cNvSpPr>
          <p:nvPr>
            <p:ph type="dt" sz="half" idx="10"/>
          </p:nvPr>
        </p:nvSpPr>
        <p:spPr/>
        <p:txBody>
          <a:bodyPr/>
          <a:lstStyle/>
          <a:p>
            <a:fld id="{AED369A9-824B-B749-82B1-C0594E43D1F9}" type="datetimeFigureOut">
              <a:rPr lang="es-ES" smtClean="0"/>
              <a:t>21/9/18</a:t>
            </a:fld>
            <a:endParaRPr lang="es-ES"/>
          </a:p>
        </p:txBody>
      </p:sp>
      <p:sp>
        <p:nvSpPr>
          <p:cNvPr id="6" name="Marcador de pie de página 5">
            <a:extLst>
              <a:ext uri="{FF2B5EF4-FFF2-40B4-BE49-F238E27FC236}">
                <a16:creationId xmlns:a16="http://schemas.microsoft.com/office/drawing/2014/main" id="{6733DE28-CA51-244B-AFAE-7E4057E0AA8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7357C98-6A6B-524D-A188-33FD7DD4AB40}"/>
              </a:ext>
            </a:extLst>
          </p:cNvPr>
          <p:cNvSpPr>
            <a:spLocks noGrp="1"/>
          </p:cNvSpPr>
          <p:nvPr>
            <p:ph type="sldNum" sz="quarter" idx="12"/>
          </p:nvPr>
        </p:nvSpPr>
        <p:spPr/>
        <p:txBody>
          <a:bodyPr/>
          <a:lstStyle/>
          <a:p>
            <a:fld id="{B21E795E-B079-A541-BE17-90053676C7F4}" type="slidenum">
              <a:rPr lang="es-ES" smtClean="0"/>
              <a:t>‹Nº›</a:t>
            </a:fld>
            <a:endParaRPr lang="es-ES"/>
          </a:p>
        </p:txBody>
      </p:sp>
    </p:spTree>
    <p:extLst>
      <p:ext uri="{BB962C8B-B14F-4D97-AF65-F5344CB8AC3E}">
        <p14:creationId xmlns:p14="http://schemas.microsoft.com/office/powerpoint/2010/main" val="3821951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05563-8122-5F45-BA40-426BC4902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1271B3C-411A-904D-B651-73D211C7CC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p>
        </p:txBody>
      </p:sp>
      <p:sp>
        <p:nvSpPr>
          <p:cNvPr id="4" name="Marcador de contenido 3">
            <a:extLst>
              <a:ext uri="{FF2B5EF4-FFF2-40B4-BE49-F238E27FC236}">
                <a16:creationId xmlns:a16="http://schemas.microsoft.com/office/drawing/2014/main" id="{59A06C2A-FC04-6C40-9459-8AEED6E1F1C9}"/>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p>
        </p:txBody>
      </p:sp>
      <p:sp>
        <p:nvSpPr>
          <p:cNvPr id="5" name="Marcador de texto 4">
            <a:extLst>
              <a:ext uri="{FF2B5EF4-FFF2-40B4-BE49-F238E27FC236}">
                <a16:creationId xmlns:a16="http://schemas.microsoft.com/office/drawing/2014/main" id="{45735E08-6F30-4345-9F0A-2195011DB1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p>
        </p:txBody>
      </p:sp>
      <p:sp>
        <p:nvSpPr>
          <p:cNvPr id="6" name="Marcador de contenido 5">
            <a:extLst>
              <a:ext uri="{FF2B5EF4-FFF2-40B4-BE49-F238E27FC236}">
                <a16:creationId xmlns:a16="http://schemas.microsoft.com/office/drawing/2014/main" id="{3A05967E-4D05-2C4B-8C6D-D4DF3A5A7FDD}"/>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p>
        </p:txBody>
      </p:sp>
      <p:sp>
        <p:nvSpPr>
          <p:cNvPr id="7" name="Marcador de fecha 6">
            <a:extLst>
              <a:ext uri="{FF2B5EF4-FFF2-40B4-BE49-F238E27FC236}">
                <a16:creationId xmlns:a16="http://schemas.microsoft.com/office/drawing/2014/main" id="{EB60570B-0518-C74C-89C9-D33BBC8473E8}"/>
              </a:ext>
            </a:extLst>
          </p:cNvPr>
          <p:cNvSpPr>
            <a:spLocks noGrp="1"/>
          </p:cNvSpPr>
          <p:nvPr>
            <p:ph type="dt" sz="half" idx="10"/>
          </p:nvPr>
        </p:nvSpPr>
        <p:spPr/>
        <p:txBody>
          <a:bodyPr/>
          <a:lstStyle/>
          <a:p>
            <a:fld id="{AED369A9-824B-B749-82B1-C0594E43D1F9}" type="datetimeFigureOut">
              <a:rPr lang="es-ES" smtClean="0"/>
              <a:t>21/9/18</a:t>
            </a:fld>
            <a:endParaRPr lang="es-ES"/>
          </a:p>
        </p:txBody>
      </p:sp>
      <p:sp>
        <p:nvSpPr>
          <p:cNvPr id="8" name="Marcador de pie de página 7">
            <a:extLst>
              <a:ext uri="{FF2B5EF4-FFF2-40B4-BE49-F238E27FC236}">
                <a16:creationId xmlns:a16="http://schemas.microsoft.com/office/drawing/2014/main" id="{71EE678D-E849-6847-A921-8D9E4EB4D28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A47E18E-E709-A34B-BFC2-1439B3CA5AC5}"/>
              </a:ext>
            </a:extLst>
          </p:cNvPr>
          <p:cNvSpPr>
            <a:spLocks noGrp="1"/>
          </p:cNvSpPr>
          <p:nvPr>
            <p:ph type="sldNum" sz="quarter" idx="12"/>
          </p:nvPr>
        </p:nvSpPr>
        <p:spPr/>
        <p:txBody>
          <a:bodyPr/>
          <a:lstStyle/>
          <a:p>
            <a:fld id="{B21E795E-B079-A541-BE17-90053676C7F4}" type="slidenum">
              <a:rPr lang="es-ES" smtClean="0"/>
              <a:t>‹Nº›</a:t>
            </a:fld>
            <a:endParaRPr lang="es-ES"/>
          </a:p>
        </p:txBody>
      </p:sp>
    </p:spTree>
    <p:extLst>
      <p:ext uri="{BB962C8B-B14F-4D97-AF65-F5344CB8AC3E}">
        <p14:creationId xmlns:p14="http://schemas.microsoft.com/office/powerpoint/2010/main" val="1766059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02440F-9653-EB42-ACC0-DFD5DDD3C61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687ECFC-32B4-1341-B030-B3CF5AEFE0E9}"/>
              </a:ext>
            </a:extLst>
          </p:cNvPr>
          <p:cNvSpPr>
            <a:spLocks noGrp="1"/>
          </p:cNvSpPr>
          <p:nvPr>
            <p:ph type="dt" sz="half" idx="10"/>
          </p:nvPr>
        </p:nvSpPr>
        <p:spPr/>
        <p:txBody>
          <a:bodyPr/>
          <a:lstStyle/>
          <a:p>
            <a:fld id="{AED369A9-824B-B749-82B1-C0594E43D1F9}" type="datetimeFigureOut">
              <a:rPr lang="es-ES" smtClean="0"/>
              <a:t>21/9/18</a:t>
            </a:fld>
            <a:endParaRPr lang="es-ES"/>
          </a:p>
        </p:txBody>
      </p:sp>
      <p:sp>
        <p:nvSpPr>
          <p:cNvPr id="4" name="Marcador de pie de página 3">
            <a:extLst>
              <a:ext uri="{FF2B5EF4-FFF2-40B4-BE49-F238E27FC236}">
                <a16:creationId xmlns:a16="http://schemas.microsoft.com/office/drawing/2014/main" id="{56642B4C-21D8-C64D-BB96-AA860B77BE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AAFF86F-6976-364C-939E-26FBB3A8A8B7}"/>
              </a:ext>
            </a:extLst>
          </p:cNvPr>
          <p:cNvSpPr>
            <a:spLocks noGrp="1"/>
          </p:cNvSpPr>
          <p:nvPr>
            <p:ph type="sldNum" sz="quarter" idx="12"/>
          </p:nvPr>
        </p:nvSpPr>
        <p:spPr/>
        <p:txBody>
          <a:bodyPr/>
          <a:lstStyle/>
          <a:p>
            <a:fld id="{B21E795E-B079-A541-BE17-90053676C7F4}" type="slidenum">
              <a:rPr lang="es-ES" smtClean="0"/>
              <a:t>‹Nº›</a:t>
            </a:fld>
            <a:endParaRPr lang="es-ES"/>
          </a:p>
        </p:txBody>
      </p:sp>
    </p:spTree>
    <p:extLst>
      <p:ext uri="{BB962C8B-B14F-4D97-AF65-F5344CB8AC3E}">
        <p14:creationId xmlns:p14="http://schemas.microsoft.com/office/powerpoint/2010/main" val="1850833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F1D7E0C-1CF9-FE4A-BF70-6BF5DDE0E78F}"/>
              </a:ext>
            </a:extLst>
          </p:cNvPr>
          <p:cNvSpPr>
            <a:spLocks noGrp="1"/>
          </p:cNvSpPr>
          <p:nvPr>
            <p:ph type="dt" sz="half" idx="10"/>
          </p:nvPr>
        </p:nvSpPr>
        <p:spPr/>
        <p:txBody>
          <a:bodyPr/>
          <a:lstStyle/>
          <a:p>
            <a:fld id="{AED369A9-824B-B749-82B1-C0594E43D1F9}" type="datetimeFigureOut">
              <a:rPr lang="es-ES" smtClean="0"/>
              <a:t>21/9/18</a:t>
            </a:fld>
            <a:endParaRPr lang="es-ES"/>
          </a:p>
        </p:txBody>
      </p:sp>
      <p:sp>
        <p:nvSpPr>
          <p:cNvPr id="3" name="Marcador de pie de página 2">
            <a:extLst>
              <a:ext uri="{FF2B5EF4-FFF2-40B4-BE49-F238E27FC236}">
                <a16:creationId xmlns:a16="http://schemas.microsoft.com/office/drawing/2014/main" id="{40F1CA13-983D-C743-A6D9-D66815FCC67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AA4D47A-B71F-B64E-844A-A5A1EDA95E21}"/>
              </a:ext>
            </a:extLst>
          </p:cNvPr>
          <p:cNvSpPr>
            <a:spLocks noGrp="1"/>
          </p:cNvSpPr>
          <p:nvPr>
            <p:ph type="sldNum" sz="quarter" idx="12"/>
          </p:nvPr>
        </p:nvSpPr>
        <p:spPr/>
        <p:txBody>
          <a:bodyPr/>
          <a:lstStyle/>
          <a:p>
            <a:fld id="{B21E795E-B079-A541-BE17-90053676C7F4}" type="slidenum">
              <a:rPr lang="es-ES" smtClean="0"/>
              <a:t>‹Nº›</a:t>
            </a:fld>
            <a:endParaRPr lang="es-ES"/>
          </a:p>
        </p:txBody>
      </p:sp>
    </p:spTree>
    <p:extLst>
      <p:ext uri="{BB962C8B-B14F-4D97-AF65-F5344CB8AC3E}">
        <p14:creationId xmlns:p14="http://schemas.microsoft.com/office/powerpoint/2010/main" val="3785134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154AF3-A8CD-8F48-887B-84F52267200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94E73F-C376-F040-A875-32D9094D9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p>
        </p:txBody>
      </p:sp>
      <p:sp>
        <p:nvSpPr>
          <p:cNvPr id="4" name="Marcador de texto 3">
            <a:extLst>
              <a:ext uri="{FF2B5EF4-FFF2-40B4-BE49-F238E27FC236}">
                <a16:creationId xmlns:a16="http://schemas.microsoft.com/office/drawing/2014/main" id="{B040EE57-B62D-DF4C-B30E-DA3B01006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78544306-1CC9-7D43-8586-B5C608F83976}"/>
              </a:ext>
            </a:extLst>
          </p:cNvPr>
          <p:cNvSpPr>
            <a:spLocks noGrp="1"/>
          </p:cNvSpPr>
          <p:nvPr>
            <p:ph type="dt" sz="half" idx="10"/>
          </p:nvPr>
        </p:nvSpPr>
        <p:spPr/>
        <p:txBody>
          <a:bodyPr/>
          <a:lstStyle/>
          <a:p>
            <a:fld id="{AED369A9-824B-B749-82B1-C0594E43D1F9}" type="datetimeFigureOut">
              <a:rPr lang="es-ES" smtClean="0"/>
              <a:t>21/9/18</a:t>
            </a:fld>
            <a:endParaRPr lang="es-ES"/>
          </a:p>
        </p:txBody>
      </p:sp>
      <p:sp>
        <p:nvSpPr>
          <p:cNvPr id="6" name="Marcador de pie de página 5">
            <a:extLst>
              <a:ext uri="{FF2B5EF4-FFF2-40B4-BE49-F238E27FC236}">
                <a16:creationId xmlns:a16="http://schemas.microsoft.com/office/drawing/2014/main" id="{9489F096-751F-734C-85AF-2B2AA25EAC6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A9B131-68D9-7241-A4DD-B37CF63ECF21}"/>
              </a:ext>
            </a:extLst>
          </p:cNvPr>
          <p:cNvSpPr>
            <a:spLocks noGrp="1"/>
          </p:cNvSpPr>
          <p:nvPr>
            <p:ph type="sldNum" sz="quarter" idx="12"/>
          </p:nvPr>
        </p:nvSpPr>
        <p:spPr/>
        <p:txBody>
          <a:bodyPr/>
          <a:lstStyle/>
          <a:p>
            <a:fld id="{B21E795E-B079-A541-BE17-90053676C7F4}" type="slidenum">
              <a:rPr lang="es-ES" smtClean="0"/>
              <a:t>‹Nº›</a:t>
            </a:fld>
            <a:endParaRPr lang="es-ES"/>
          </a:p>
        </p:txBody>
      </p:sp>
    </p:spTree>
    <p:extLst>
      <p:ext uri="{BB962C8B-B14F-4D97-AF65-F5344CB8AC3E}">
        <p14:creationId xmlns:p14="http://schemas.microsoft.com/office/powerpoint/2010/main" val="3864219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D8D2E6-1660-F64C-AF1F-7B8491BF408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46B0BD4-AE46-3B41-AA12-3446BBF172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A85E33A-2CB3-F842-A484-52461207CB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18FEB89E-EB2F-7F45-BA6D-028E0982B91A}"/>
              </a:ext>
            </a:extLst>
          </p:cNvPr>
          <p:cNvSpPr>
            <a:spLocks noGrp="1"/>
          </p:cNvSpPr>
          <p:nvPr>
            <p:ph type="dt" sz="half" idx="10"/>
          </p:nvPr>
        </p:nvSpPr>
        <p:spPr/>
        <p:txBody>
          <a:bodyPr/>
          <a:lstStyle/>
          <a:p>
            <a:fld id="{AED369A9-824B-B749-82B1-C0594E43D1F9}" type="datetimeFigureOut">
              <a:rPr lang="es-ES" smtClean="0"/>
              <a:t>21/9/18</a:t>
            </a:fld>
            <a:endParaRPr lang="es-ES"/>
          </a:p>
        </p:txBody>
      </p:sp>
      <p:sp>
        <p:nvSpPr>
          <p:cNvPr id="6" name="Marcador de pie de página 5">
            <a:extLst>
              <a:ext uri="{FF2B5EF4-FFF2-40B4-BE49-F238E27FC236}">
                <a16:creationId xmlns:a16="http://schemas.microsoft.com/office/drawing/2014/main" id="{6A5EFF2C-82CE-5247-BFA1-68F6F0065DB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282223F-E7DE-004B-A295-E4D3FDF6ECBF}"/>
              </a:ext>
            </a:extLst>
          </p:cNvPr>
          <p:cNvSpPr>
            <a:spLocks noGrp="1"/>
          </p:cNvSpPr>
          <p:nvPr>
            <p:ph type="sldNum" sz="quarter" idx="12"/>
          </p:nvPr>
        </p:nvSpPr>
        <p:spPr/>
        <p:txBody>
          <a:bodyPr/>
          <a:lstStyle/>
          <a:p>
            <a:fld id="{B21E795E-B079-A541-BE17-90053676C7F4}" type="slidenum">
              <a:rPr lang="es-ES" smtClean="0"/>
              <a:t>‹Nº›</a:t>
            </a:fld>
            <a:endParaRPr lang="es-ES"/>
          </a:p>
        </p:txBody>
      </p:sp>
    </p:spTree>
    <p:extLst>
      <p:ext uri="{BB962C8B-B14F-4D97-AF65-F5344CB8AC3E}">
        <p14:creationId xmlns:p14="http://schemas.microsoft.com/office/powerpoint/2010/main" val="4225550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7B35DDC-EC82-D44F-A0C1-B6E81C57F2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9DF5324-AF2E-E645-9A34-5DEF4CA737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3633F388-D682-CE45-9AC4-07B69ADED5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369A9-824B-B749-82B1-C0594E43D1F9}" type="datetimeFigureOut">
              <a:rPr lang="es-ES" smtClean="0"/>
              <a:t>21/9/18</a:t>
            </a:fld>
            <a:endParaRPr lang="es-ES"/>
          </a:p>
        </p:txBody>
      </p:sp>
      <p:sp>
        <p:nvSpPr>
          <p:cNvPr id="5" name="Marcador de pie de página 4">
            <a:extLst>
              <a:ext uri="{FF2B5EF4-FFF2-40B4-BE49-F238E27FC236}">
                <a16:creationId xmlns:a16="http://schemas.microsoft.com/office/drawing/2014/main" id="{17F29DC5-B35E-8949-8568-EF6D906710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8CD946B-3254-294B-8A3B-73FD902150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E795E-B079-A541-BE17-90053676C7F4}" type="slidenum">
              <a:rPr lang="es-ES" smtClean="0"/>
              <a:t>‹Nº›</a:t>
            </a:fld>
            <a:endParaRPr lang="es-ES"/>
          </a:p>
        </p:txBody>
      </p:sp>
    </p:spTree>
    <p:extLst>
      <p:ext uri="{BB962C8B-B14F-4D97-AF65-F5344CB8AC3E}">
        <p14:creationId xmlns:p14="http://schemas.microsoft.com/office/powerpoint/2010/main" val="3697647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s://youtu.be/22jIlvU7PsA" TargetMode="External"/><Relationship Id="rId5" Type="http://schemas.openxmlformats.org/officeDocument/2006/relationships/image" Target="../media/image8.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35.png"/><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diagramColors" Target="../diagrams/colors6.xml"/><Relationship Id="rId11" Type="http://schemas.openxmlformats.org/officeDocument/2006/relationships/image" Target="../media/image34.png"/><Relationship Id="rId5" Type="http://schemas.openxmlformats.org/officeDocument/2006/relationships/diagramQuickStyle" Target="../diagrams/quickStyle6.xml"/><Relationship Id="rId10" Type="http://schemas.openxmlformats.org/officeDocument/2006/relationships/image" Target="../media/image33.png"/><Relationship Id="rId4" Type="http://schemas.openxmlformats.org/officeDocument/2006/relationships/diagramLayout" Target="../diagrams/layout6.xml"/><Relationship Id="rId9" Type="http://schemas.openxmlformats.org/officeDocument/2006/relationships/image" Target="../media/image32.jpg"/><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jpg"/><Relationship Id="rId7" Type="http://schemas.openxmlformats.org/officeDocument/2006/relationships/diagramColors" Target="../diagrams/colors7.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13.png"/><Relationship Id="rId5" Type="http://schemas.openxmlformats.org/officeDocument/2006/relationships/diagramQuickStyle" Target="../diagrams/quickStyle2.xml"/><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diagramLayout" Target="../diagrams/layout2.xml"/><Relationship Id="rId9" Type="http://schemas.openxmlformats.org/officeDocument/2006/relationships/image" Target="../media/image11.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271976" y="306438"/>
            <a:ext cx="9144000" cy="2387600"/>
          </a:xfrm>
        </p:spPr>
        <p:txBody>
          <a:bodyPr/>
          <a:lstStyle/>
          <a:p>
            <a:r>
              <a:rPr lang="es-ES_tradnl" dirty="0"/>
              <a:t>3. BIENESTAR EMOCIONAL: </a:t>
            </a:r>
            <a:r>
              <a:rPr lang="es-ES_tradnl" dirty="0">
                <a:latin typeface="Abadi MT Condensed Extra Bold" charset="0"/>
                <a:ea typeface="Abadi MT Condensed Extra Bold" charset="0"/>
                <a:cs typeface="Abadi MT Condensed Extra Bold" charset="0"/>
              </a:rPr>
              <a:t>VIVIR DESPIERTOS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188" y="3275804"/>
            <a:ext cx="5096608" cy="3400937"/>
          </a:xfrm>
          <a:prstGeom prst="rect">
            <a:avLst/>
          </a:prstGeom>
          <a:ln>
            <a:noFill/>
          </a:ln>
          <a:effectLst>
            <a:softEdge rad="112500"/>
          </a:effectLst>
        </p:spPr>
      </p:pic>
    </p:spTree>
    <p:extLst>
      <p:ext uri="{BB962C8B-B14F-4D97-AF65-F5344CB8AC3E}">
        <p14:creationId xmlns:p14="http://schemas.microsoft.com/office/powerpoint/2010/main" val="971073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CuadroTexto 1"/>
          <p:cNvSpPr txBox="1"/>
          <p:nvPr/>
        </p:nvSpPr>
        <p:spPr>
          <a:xfrm>
            <a:off x="584391" y="1120655"/>
            <a:ext cx="7012692" cy="2308324"/>
          </a:xfrm>
          <a:prstGeom prst="rect">
            <a:avLst/>
          </a:prstGeom>
          <a:noFill/>
        </p:spPr>
        <p:txBody>
          <a:bodyPr wrap="square" rtlCol="0">
            <a:spAutoFit/>
          </a:bodyPr>
          <a:lstStyle/>
          <a:p>
            <a:pPr algn="just"/>
            <a:r>
              <a:rPr lang="es-ES_tradnl" sz="2400" b="1" dirty="0">
                <a:solidFill>
                  <a:srgbClr val="FF0000"/>
                </a:solidFill>
                <a:latin typeface="Abadi MT Condensed Extra Bold" charset="0"/>
                <a:ea typeface="Abadi MT Condensed Extra Bold" charset="0"/>
                <a:cs typeface="Abadi MT Condensed Extra Bold" charset="0"/>
              </a:rPr>
              <a:t>Emociones secundarias</a:t>
            </a:r>
            <a:r>
              <a:rPr lang="es-ES_tradnl" sz="2400" dirty="0">
                <a:solidFill>
                  <a:srgbClr val="FF0000"/>
                </a:solidFill>
              </a:rPr>
              <a:t>: </a:t>
            </a:r>
            <a:endParaRPr lang="es-ES" sz="2400" dirty="0">
              <a:solidFill>
                <a:srgbClr val="FF0000"/>
              </a:solidFill>
            </a:endParaRPr>
          </a:p>
          <a:p>
            <a:pPr algn="just"/>
            <a:r>
              <a:rPr lang="es-ES" sz="2400" dirty="0"/>
              <a:t>Tienen que ver con la imagen que tenemos de nosotros mismos y surgen cuando no sabemos manejar o gestionar las primarias, quedando estas ocultas.</a:t>
            </a:r>
            <a:endParaRPr lang="es-ES_tradnl" sz="2400" dirty="0"/>
          </a:p>
          <a:p>
            <a:endParaRPr lang="es-ES_tradnl" sz="2400" dirty="0"/>
          </a:p>
        </p:txBody>
      </p:sp>
      <p:sp>
        <p:nvSpPr>
          <p:cNvPr id="3" name="CuadroTexto 2"/>
          <p:cNvSpPr txBox="1"/>
          <p:nvPr/>
        </p:nvSpPr>
        <p:spPr>
          <a:xfrm>
            <a:off x="5337440" y="4167685"/>
            <a:ext cx="6366423" cy="1569660"/>
          </a:xfrm>
          <a:prstGeom prst="rect">
            <a:avLst/>
          </a:prstGeom>
          <a:noFill/>
        </p:spPr>
        <p:txBody>
          <a:bodyPr wrap="square" rtlCol="0">
            <a:spAutoFit/>
          </a:bodyPr>
          <a:lstStyle/>
          <a:p>
            <a:r>
              <a:rPr lang="es-ES_tradnl" sz="2400" b="1" dirty="0">
                <a:solidFill>
                  <a:srgbClr val="FF0000"/>
                </a:solidFill>
                <a:latin typeface="Abadi MT Condensed Extra Bold" charset="0"/>
                <a:ea typeface="Abadi MT Condensed Extra Bold" charset="0"/>
                <a:cs typeface="Abadi MT Condensed Extra Bold" charset="0"/>
              </a:rPr>
              <a:t>Emociones </a:t>
            </a:r>
            <a:r>
              <a:rPr lang="es-ES" sz="2400" b="1" dirty="0">
                <a:solidFill>
                  <a:srgbClr val="FF0000"/>
                </a:solidFill>
                <a:latin typeface="Abadi MT Condensed Extra Bold" charset="0"/>
                <a:ea typeface="Abadi MT Condensed Extra Bold" charset="0"/>
                <a:cs typeface="Abadi MT Condensed Extra Bold" charset="0"/>
              </a:rPr>
              <a:t>instrumentales:</a:t>
            </a:r>
          </a:p>
          <a:p>
            <a:r>
              <a:rPr lang="es-ES" sz="2400" dirty="0"/>
              <a:t>Son aquellas que utilizamos para nuestro beneficio, sabiendo que con ellas conseguimos de los demás lo que necesitamos.</a:t>
            </a:r>
            <a:endParaRPr lang="es-ES_tradnl" sz="2400" dirty="0">
              <a:effectLst/>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8345" y="281883"/>
            <a:ext cx="3915906" cy="3368004"/>
          </a:xfrm>
          <a:prstGeom prst="rect">
            <a:avLst/>
          </a:prstGeom>
          <a:ln>
            <a:noFill/>
          </a:ln>
          <a:effectLst>
            <a:softEdge rad="112500"/>
          </a:effectLst>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37" y="3190087"/>
            <a:ext cx="4276367" cy="3139287"/>
          </a:xfrm>
          <a:prstGeom prst="rect">
            <a:avLst/>
          </a:prstGeom>
          <a:ln>
            <a:noFill/>
          </a:ln>
          <a:effectLst>
            <a:softEdge rad="112500"/>
          </a:effectLst>
        </p:spPr>
      </p:pic>
    </p:spTree>
    <p:extLst>
      <p:ext uri="{BB962C8B-B14F-4D97-AF65-F5344CB8AC3E}">
        <p14:creationId xmlns:p14="http://schemas.microsoft.com/office/powerpoint/2010/main" val="1715426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latin typeface="Abadi MT Condensed Extra Bold" charset="0"/>
                <a:ea typeface="Abadi MT Condensed Extra Bold" charset="0"/>
                <a:cs typeface="Abadi MT Condensed Extra Bold" charset="0"/>
              </a:rPr>
              <a:t>La naranja: </a:t>
            </a:r>
            <a:r>
              <a:rPr lang="es-ES_tradnl" dirty="0" err="1">
                <a:latin typeface="Abadi MT Condensed Extra Bold" charset="0"/>
                <a:ea typeface="Abadi MT Condensed Extra Bold" charset="0"/>
                <a:cs typeface="Abadi MT Condensed Extra Bold" charset="0"/>
              </a:rPr>
              <a:t>Wyne</a:t>
            </a:r>
            <a:r>
              <a:rPr lang="es-ES_tradnl" dirty="0">
                <a:latin typeface="Abadi MT Condensed Extra Bold" charset="0"/>
                <a:ea typeface="Abadi MT Condensed Extra Bold" charset="0"/>
                <a:cs typeface="Abadi MT Condensed Extra Bold" charset="0"/>
              </a:rPr>
              <a:t> </a:t>
            </a:r>
            <a:r>
              <a:rPr lang="es-ES_tradnl" dirty="0" err="1">
                <a:latin typeface="Abadi MT Condensed Extra Bold" charset="0"/>
                <a:ea typeface="Abadi MT Condensed Extra Bold" charset="0"/>
                <a:cs typeface="Abadi MT Condensed Extra Bold" charset="0"/>
              </a:rPr>
              <a:t>Dyer</a:t>
            </a:r>
            <a:endParaRPr lang="es-ES_tradnl" dirty="0">
              <a:latin typeface="Abadi MT Condensed Extra Bold" charset="0"/>
              <a:ea typeface="Abadi MT Condensed Extra Bold" charset="0"/>
              <a:cs typeface="Abadi MT Condensed Extra Bold" charset="0"/>
            </a:endParaRP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9870" y="4346282"/>
            <a:ext cx="2209517" cy="2367339"/>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7422" y="365511"/>
            <a:ext cx="769926" cy="769926"/>
          </a:xfrm>
          <a:prstGeom prst="rect">
            <a:avLst/>
          </a:prstGeom>
        </p:spPr>
      </p:pic>
      <p:sp>
        <p:nvSpPr>
          <p:cNvPr id="3" name="CuadroTexto 2"/>
          <p:cNvSpPr txBox="1"/>
          <p:nvPr/>
        </p:nvSpPr>
        <p:spPr>
          <a:xfrm>
            <a:off x="4686300" y="3359150"/>
            <a:ext cx="2942472" cy="646331"/>
          </a:xfrm>
          <a:prstGeom prst="rect">
            <a:avLst/>
          </a:prstGeom>
          <a:noFill/>
        </p:spPr>
        <p:txBody>
          <a:bodyPr wrap="none" rtlCol="0">
            <a:spAutoFit/>
          </a:bodyPr>
          <a:lstStyle/>
          <a:p>
            <a:r>
              <a:rPr lang="es-ES_tradnl" dirty="0">
                <a:hlinkClick r:id="rId6"/>
              </a:rPr>
              <a:t>https://youtu.be/22jIlvU7PsA</a:t>
            </a:r>
            <a:endParaRPr lang="es-ES_tradnl" dirty="0"/>
          </a:p>
          <a:p>
            <a:endParaRPr lang="es-ES_tradnl" dirty="0"/>
          </a:p>
        </p:txBody>
      </p:sp>
    </p:spTree>
    <p:extLst>
      <p:ext uri="{BB962C8B-B14F-4D97-AF65-F5344CB8AC3E}">
        <p14:creationId xmlns:p14="http://schemas.microsoft.com/office/powerpoint/2010/main" val="3072717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b="1" dirty="0">
                <a:ea typeface="Abadi MT Condensed Extra Bold" charset="0"/>
                <a:cs typeface="Abadi MT Condensed Extra Bold" charset="0"/>
              </a:rPr>
              <a:t>Ejercicio de bienestar</a:t>
            </a:r>
            <a:r>
              <a:rPr lang="mr-IN" b="1" dirty="0">
                <a:ea typeface="Abadi MT Condensed Extra Bold" charset="0"/>
                <a:cs typeface="Abadi MT Condensed Extra Bold" charset="0"/>
              </a:rPr>
              <a:t>…</a:t>
            </a:r>
            <a:endParaRPr lang="es-ES_tradnl" b="1" dirty="0"/>
          </a:p>
        </p:txBody>
      </p:sp>
      <p:sp>
        <p:nvSpPr>
          <p:cNvPr id="3" name="CuadroTexto 2"/>
          <p:cNvSpPr txBox="1"/>
          <p:nvPr/>
        </p:nvSpPr>
        <p:spPr>
          <a:xfrm>
            <a:off x="641350" y="2025818"/>
            <a:ext cx="10909300" cy="4467057"/>
          </a:xfrm>
          <a:prstGeom prst="rect">
            <a:avLst/>
          </a:prstGeom>
          <a:noFill/>
        </p:spPr>
        <p:txBody>
          <a:bodyPr wrap="square" rtlCol="0">
            <a:spAutoFit/>
          </a:bodyPr>
          <a:lstStyle/>
          <a:p>
            <a:pPr algn="just">
              <a:lnSpc>
                <a:spcPct val="150000"/>
              </a:lnSpc>
            </a:pPr>
            <a:r>
              <a:rPr lang="es-ES_tradnl" sz="2400" i="1" dirty="0"/>
              <a:t>Es frecuente que determinadas </a:t>
            </a:r>
            <a:r>
              <a:rPr lang="es-ES_tradnl" sz="2400" b="1" i="1" dirty="0"/>
              <a:t>respuestas emocionales </a:t>
            </a:r>
            <a:r>
              <a:rPr lang="es-ES_tradnl" sz="2400" i="1" dirty="0"/>
              <a:t>que a veces sentimos</a:t>
            </a:r>
            <a:r>
              <a:rPr lang="es-ES" sz="2400" i="1" dirty="0"/>
              <a:t> estén automatizadas y no nos damos cuenta de que nos secuestran.</a:t>
            </a:r>
            <a:endParaRPr lang="es-ES_tradnl" sz="2400" i="1" dirty="0"/>
          </a:p>
          <a:p>
            <a:pPr algn="just">
              <a:lnSpc>
                <a:spcPct val="150000"/>
              </a:lnSpc>
            </a:pPr>
            <a:endParaRPr lang="es-ES_tradnl" sz="2400" i="1" dirty="0"/>
          </a:p>
          <a:p>
            <a:pPr marL="285750" indent="-285750" algn="just">
              <a:lnSpc>
                <a:spcPct val="150000"/>
              </a:lnSpc>
              <a:buFont typeface="Arial" charset="0"/>
              <a:buChar char="•"/>
            </a:pPr>
            <a:r>
              <a:rPr lang="es-ES_tradnl" sz="2400" i="1" dirty="0"/>
              <a:t>¿Puedes identificar las </a:t>
            </a:r>
            <a:r>
              <a:rPr lang="es-ES_tradnl" sz="2400" i="1" u="sng" dirty="0"/>
              <a:t>tres emociones o sentimientos </a:t>
            </a:r>
            <a:r>
              <a:rPr lang="es-ES_tradnl" sz="2400" i="1" dirty="0"/>
              <a:t>que se presentan con mayor frecuencia en tu vida? </a:t>
            </a:r>
          </a:p>
          <a:p>
            <a:pPr marL="285750" indent="-285750" algn="just">
              <a:lnSpc>
                <a:spcPct val="150000"/>
              </a:lnSpc>
              <a:buFont typeface="Arial" charset="0"/>
              <a:buChar char="•"/>
            </a:pPr>
            <a:r>
              <a:rPr lang="es-ES_tradnl" sz="2400" i="1" dirty="0"/>
              <a:t>¿Puedes identificar cuales de ellas </a:t>
            </a:r>
            <a:r>
              <a:rPr lang="es-ES_tradnl" sz="2400" i="1" u="sng" dirty="0"/>
              <a:t>se presentan más </a:t>
            </a:r>
            <a:r>
              <a:rPr lang="es-ES_tradnl" sz="2400" i="1" dirty="0"/>
              <a:t>en la relación familiar y en tu vida como docente, en el aula o con tus compañeros?</a:t>
            </a:r>
          </a:p>
          <a:p>
            <a:pPr marL="285750" indent="-285750" algn="just">
              <a:lnSpc>
                <a:spcPct val="150000"/>
              </a:lnSpc>
              <a:buFont typeface="Arial" charset="0"/>
              <a:buChar char="•"/>
            </a:pPr>
            <a:r>
              <a:rPr lang="es-ES_tradnl" sz="2400" i="1" dirty="0"/>
              <a:t>¿</a:t>
            </a:r>
            <a:r>
              <a:rPr lang="es-ES" sz="2400" i="1" u="sng" dirty="0"/>
              <a:t>Qué situación las activa</a:t>
            </a:r>
            <a:r>
              <a:rPr lang="es-ES" sz="2400" i="1" dirty="0"/>
              <a:t>?</a:t>
            </a:r>
            <a:endParaRPr lang="es-ES_tradnl" sz="2400" i="1" dirty="0"/>
          </a:p>
        </p:txBody>
      </p:sp>
      <p:pic>
        <p:nvPicPr>
          <p:cNvPr id="5" name="8 Marcador de contenid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5590" y="240763"/>
            <a:ext cx="1162587" cy="1162587"/>
          </a:xfrm>
          <a:prstGeom prst="rect">
            <a:avLst/>
          </a:prstGeom>
        </p:spPr>
      </p:pic>
    </p:spTree>
    <p:extLst>
      <p:ext uri="{BB962C8B-B14F-4D97-AF65-F5344CB8AC3E}">
        <p14:creationId xmlns:p14="http://schemas.microsoft.com/office/powerpoint/2010/main" val="1286809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3197535" cy="1325563"/>
          </a:xfrm>
        </p:spPr>
        <p:txBody>
          <a:bodyPr/>
          <a:lstStyle/>
          <a:p>
            <a:r>
              <a:rPr lang="es-ES_tradnl" dirty="0">
                <a:latin typeface="Abadi MT Condensed Extra Bold" charset="0"/>
                <a:ea typeface="Abadi MT Condensed Extra Bold" charset="0"/>
                <a:cs typeface="Abadi MT Condensed Extra Bold" charset="0"/>
              </a:rPr>
              <a:t>El secuestro emocional</a:t>
            </a:r>
          </a:p>
        </p:txBody>
      </p:sp>
      <p:sp>
        <p:nvSpPr>
          <p:cNvPr id="3" name="CuadroTexto 2"/>
          <p:cNvSpPr txBox="1"/>
          <p:nvPr/>
        </p:nvSpPr>
        <p:spPr>
          <a:xfrm>
            <a:off x="4663244" y="365125"/>
            <a:ext cx="6986046" cy="7109639"/>
          </a:xfrm>
          <a:prstGeom prst="rect">
            <a:avLst/>
          </a:prstGeom>
          <a:noFill/>
        </p:spPr>
        <p:txBody>
          <a:bodyPr wrap="square" rtlCol="0">
            <a:spAutoFit/>
          </a:bodyPr>
          <a:lstStyle/>
          <a:p>
            <a:pPr algn="just">
              <a:lnSpc>
                <a:spcPct val="150000"/>
              </a:lnSpc>
            </a:pPr>
            <a:r>
              <a:rPr lang="es-ES" sz="2400" dirty="0"/>
              <a:t>Cuando percibimos una amenaza, se disparan en nosotros todas las alarmas para ponernos a salvo, si se trata de una amenaza real como un fiero animal que viene por nosotros estas reacciones son normales. Pero cuando la</a:t>
            </a:r>
            <a:r>
              <a:rPr lang="es-ES_tradnl" sz="2400" dirty="0"/>
              <a:t> amenaza percibida es una </a:t>
            </a:r>
            <a:r>
              <a:rPr lang="es-ES" sz="2400" b="1" u="sng" dirty="0"/>
              <a:t>suposición</a:t>
            </a:r>
            <a:r>
              <a:rPr lang="es-ES" sz="2400" dirty="0"/>
              <a:t>, por ejemplo,</a:t>
            </a:r>
            <a:r>
              <a:rPr lang="es-ES_tradnl" sz="2400" dirty="0"/>
              <a:t> </a:t>
            </a:r>
            <a:r>
              <a:rPr lang="es-ES" sz="2400" dirty="0"/>
              <a:t>también </a:t>
            </a:r>
            <a:r>
              <a:rPr lang="es-ES_tradnl" sz="2400" u="sng" dirty="0"/>
              <a:t>saltan nuestras alarmas y nos ponemos a la defensiva o atacamos. </a:t>
            </a:r>
            <a:endParaRPr lang="es-ES" sz="2400" u="sng" dirty="0"/>
          </a:p>
          <a:p>
            <a:pPr algn="just">
              <a:lnSpc>
                <a:spcPct val="150000"/>
              </a:lnSpc>
            </a:pPr>
            <a:r>
              <a:rPr lang="es-ES_tradnl" sz="2400" dirty="0"/>
              <a:t>Es necesario </a:t>
            </a:r>
            <a:r>
              <a:rPr lang="es-ES_tradnl" sz="2400" b="1" dirty="0"/>
              <a:t>aprender a gestionar esas reacciones emocionales,</a:t>
            </a:r>
            <a:r>
              <a:rPr lang="es-ES_tradnl" sz="2400" dirty="0"/>
              <a:t> esto me ayudará a relajarme, tranquilizarme y decir o hacer aquello que realmente sea adecuado en esa situación. </a:t>
            </a:r>
            <a:endParaRPr lang="es-ES" sz="2400" dirty="0"/>
          </a:p>
          <a:p>
            <a:pPr algn="just">
              <a:lnSpc>
                <a:spcPct val="150000"/>
              </a:lnSpc>
            </a:pPr>
            <a:endParaRPr lang="es-ES_tradnl" sz="2400" dirty="0"/>
          </a:p>
          <a:p>
            <a:r>
              <a:rPr lang="es-ES_tradnl" sz="2400" dirty="0"/>
              <a:t> </a:t>
            </a:r>
            <a:endParaRPr lang="es-ES_tradnl" sz="2400" dirty="0">
              <a:effectLst/>
            </a:endParaRP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63" y="2632927"/>
            <a:ext cx="3765100" cy="2513404"/>
          </a:xfrm>
          <a:prstGeom prst="rect">
            <a:avLst/>
          </a:prstGeom>
          <a:ln>
            <a:noFill/>
          </a:ln>
          <a:effectLst>
            <a:softEdge rad="112500"/>
          </a:effectLst>
        </p:spPr>
      </p:pic>
    </p:spTree>
    <p:extLst>
      <p:ext uri="{BB962C8B-B14F-4D97-AF65-F5344CB8AC3E}">
        <p14:creationId xmlns:p14="http://schemas.microsoft.com/office/powerpoint/2010/main" val="596724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6436659" cy="1325563"/>
          </a:xfrm>
        </p:spPr>
        <p:txBody>
          <a:bodyPr/>
          <a:lstStyle/>
          <a:p>
            <a:r>
              <a:rPr lang="es-ES_tradnl" dirty="0">
                <a:latin typeface="Abadi MT Condensed Extra Bold" charset="0"/>
                <a:ea typeface="Abadi MT Condensed Extra Bold" charset="0"/>
                <a:cs typeface="Abadi MT Condensed Extra Bold" charset="0"/>
              </a:rPr>
              <a:t>La persona con alto cociente de Inteligencia emocional</a:t>
            </a:r>
            <a:r>
              <a:rPr lang="es-ES_tradnl" dirty="0"/>
              <a:t>:</a:t>
            </a:r>
          </a:p>
        </p:txBody>
      </p:sp>
      <p:graphicFrame>
        <p:nvGraphicFramePr>
          <p:cNvPr id="4" name="Diagrama 3"/>
          <p:cNvGraphicFramePr/>
          <p:nvPr>
            <p:extLst>
              <p:ext uri="{D42A27DB-BD31-4B8C-83A1-F6EECF244321}">
                <p14:modId xmlns:p14="http://schemas.microsoft.com/office/powerpoint/2010/main" val="3466574538"/>
              </p:ext>
            </p:extLst>
          </p:nvPr>
        </p:nvGraphicFramePr>
        <p:xfrm>
          <a:off x="2528048" y="235325"/>
          <a:ext cx="11583378" cy="6622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116" y="2623129"/>
            <a:ext cx="3932816" cy="2681736"/>
          </a:xfrm>
          <a:prstGeom prst="rect">
            <a:avLst/>
          </a:prstGeom>
          <a:ln>
            <a:noFill/>
          </a:ln>
          <a:effectLst>
            <a:softEdge rad="112500"/>
          </a:effectLst>
        </p:spPr>
      </p:pic>
    </p:spTree>
    <p:extLst>
      <p:ext uri="{BB962C8B-B14F-4D97-AF65-F5344CB8AC3E}">
        <p14:creationId xmlns:p14="http://schemas.microsoft.com/office/powerpoint/2010/main" val="1933169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CuadroTexto 1"/>
          <p:cNvSpPr txBox="1"/>
          <p:nvPr/>
        </p:nvSpPr>
        <p:spPr>
          <a:xfrm>
            <a:off x="4733364" y="3349347"/>
            <a:ext cx="8612841" cy="3508653"/>
          </a:xfrm>
          <a:prstGeom prst="rect">
            <a:avLst/>
          </a:prstGeom>
          <a:noFill/>
        </p:spPr>
        <p:txBody>
          <a:bodyPr wrap="square" rtlCol="0">
            <a:spAutoFit/>
          </a:bodyPr>
          <a:lstStyle/>
          <a:p>
            <a:pPr algn="ctr"/>
            <a:r>
              <a:rPr lang="es-ES" sz="2200" b="1" i="1" dirty="0">
                <a:solidFill>
                  <a:srgbClr val="002060"/>
                </a:solidFill>
                <a:latin typeface="Open Sans"/>
              </a:rPr>
              <a:t>Aún así, trata a cada huésped con honor</a:t>
            </a:r>
            <a:br>
              <a:rPr lang="es-ES" sz="2200" b="1" i="1" dirty="0">
                <a:solidFill>
                  <a:srgbClr val="002060"/>
                </a:solidFill>
                <a:latin typeface="Open Sans"/>
              </a:rPr>
            </a:br>
            <a:r>
              <a:rPr lang="es-ES" sz="2200" b="1" i="1" dirty="0">
                <a:solidFill>
                  <a:srgbClr val="002060"/>
                </a:solidFill>
                <a:latin typeface="Open Sans"/>
              </a:rPr>
              <a:t>Puede estar creándote el espacio</a:t>
            </a:r>
            <a:br>
              <a:rPr lang="es-ES" sz="2200" b="1" i="1" dirty="0">
                <a:solidFill>
                  <a:srgbClr val="002060"/>
                </a:solidFill>
                <a:latin typeface="Open Sans"/>
              </a:rPr>
            </a:br>
            <a:r>
              <a:rPr lang="es-ES" sz="2200" b="1" i="1" dirty="0">
                <a:solidFill>
                  <a:srgbClr val="002060"/>
                </a:solidFill>
                <a:latin typeface="Open Sans"/>
              </a:rPr>
              <a:t>Para un nuevo deleite</a:t>
            </a:r>
          </a:p>
          <a:p>
            <a:pPr algn="ctr"/>
            <a:r>
              <a:rPr lang="es-ES" sz="2200" b="1" i="1" dirty="0">
                <a:solidFill>
                  <a:srgbClr val="002060"/>
                </a:solidFill>
                <a:latin typeface="Open Sans"/>
              </a:rPr>
              <a:t>Al pensamiento oscuro, a la vergüenza, a la malicia,</a:t>
            </a:r>
            <a:br>
              <a:rPr lang="es-ES" sz="2200" b="1" i="1" dirty="0">
                <a:solidFill>
                  <a:srgbClr val="002060"/>
                </a:solidFill>
                <a:latin typeface="Open Sans"/>
              </a:rPr>
            </a:br>
            <a:r>
              <a:rPr lang="es-ES" sz="2200" b="1" i="1" dirty="0">
                <a:solidFill>
                  <a:srgbClr val="002060"/>
                </a:solidFill>
                <a:latin typeface="Open Sans"/>
              </a:rPr>
              <a:t>Recíbelos en la puerta riendo</a:t>
            </a:r>
            <a:br>
              <a:rPr lang="es-ES" sz="2200" b="1" i="1" dirty="0">
                <a:solidFill>
                  <a:srgbClr val="002060"/>
                </a:solidFill>
                <a:latin typeface="Open Sans"/>
              </a:rPr>
            </a:br>
            <a:r>
              <a:rPr lang="es-ES" sz="2200" b="1" i="1" dirty="0">
                <a:solidFill>
                  <a:srgbClr val="002060"/>
                </a:solidFill>
                <a:latin typeface="Open Sans"/>
              </a:rPr>
              <a:t>e invítalos a entrar.</a:t>
            </a:r>
          </a:p>
          <a:p>
            <a:pPr algn="ctr"/>
            <a:r>
              <a:rPr lang="es-ES" sz="2200" b="1" i="1" dirty="0">
                <a:solidFill>
                  <a:srgbClr val="002060"/>
                </a:solidFill>
                <a:latin typeface="Open Sans"/>
              </a:rPr>
              <a:t>Sé agradecido con quien quiera que venga</a:t>
            </a:r>
            <a:br>
              <a:rPr lang="es-ES" sz="2200" b="1" i="1" dirty="0">
                <a:solidFill>
                  <a:srgbClr val="002060"/>
                </a:solidFill>
                <a:latin typeface="Open Sans"/>
              </a:rPr>
            </a:br>
            <a:r>
              <a:rPr lang="es-ES" sz="2200" b="1" i="1" dirty="0">
                <a:solidFill>
                  <a:srgbClr val="002060"/>
                </a:solidFill>
                <a:latin typeface="Open Sans"/>
              </a:rPr>
              <a:t>Porque cada uno ha sido enviado</a:t>
            </a:r>
            <a:br>
              <a:rPr lang="es-ES" sz="2200" b="1" i="1" dirty="0">
                <a:solidFill>
                  <a:srgbClr val="002060"/>
                </a:solidFill>
                <a:latin typeface="Open Sans"/>
              </a:rPr>
            </a:br>
            <a:r>
              <a:rPr lang="es-ES" sz="2200" b="1" i="1" dirty="0">
                <a:solidFill>
                  <a:srgbClr val="002060"/>
                </a:solidFill>
                <a:latin typeface="Open Sans"/>
              </a:rPr>
              <a:t>Como un guía del más allá.</a:t>
            </a:r>
            <a:br>
              <a:rPr lang="es-ES" sz="2400" b="1" i="1" dirty="0">
                <a:solidFill>
                  <a:srgbClr val="002060"/>
                </a:solidFill>
                <a:latin typeface="Open Sans"/>
              </a:rPr>
            </a:br>
            <a:endParaRPr lang="es-ES" sz="2400" b="1" i="1" dirty="0">
              <a:solidFill>
                <a:srgbClr val="002060"/>
              </a:solidFill>
              <a:latin typeface="Open Sans"/>
            </a:endParaRPr>
          </a:p>
        </p:txBody>
      </p:sp>
      <p:sp>
        <p:nvSpPr>
          <p:cNvPr id="3" name="CuadroTexto 2"/>
          <p:cNvSpPr txBox="1"/>
          <p:nvPr/>
        </p:nvSpPr>
        <p:spPr>
          <a:xfrm>
            <a:off x="742520" y="584391"/>
            <a:ext cx="2370008" cy="584775"/>
          </a:xfrm>
          <a:prstGeom prst="rect">
            <a:avLst/>
          </a:prstGeom>
          <a:noFill/>
        </p:spPr>
        <p:txBody>
          <a:bodyPr wrap="none" rtlCol="0">
            <a:spAutoFit/>
          </a:bodyPr>
          <a:lstStyle/>
          <a:p>
            <a:r>
              <a:rPr lang="es-ES_tradnl" sz="3200" dirty="0">
                <a:latin typeface="Abadi MT Condensed Extra Bold" charset="0"/>
                <a:ea typeface="Abadi MT Condensed Extra Bold" charset="0"/>
                <a:cs typeface="Abadi MT Condensed Extra Bold" charset="0"/>
              </a:rPr>
              <a:t>Poema Sufí</a:t>
            </a:r>
            <a:r>
              <a:rPr lang="mr-IN" sz="3200" dirty="0">
                <a:latin typeface="Abadi MT Condensed Extra Bold" charset="0"/>
                <a:ea typeface="Abadi MT Condensed Extra Bold" charset="0"/>
                <a:cs typeface="Abadi MT Condensed Extra Bold" charset="0"/>
              </a:rPr>
              <a:t>…</a:t>
            </a:r>
            <a:endParaRPr lang="es-ES_tradnl" sz="3200" dirty="0">
              <a:latin typeface="Abadi MT Condensed Extra Bold" charset="0"/>
              <a:ea typeface="Abadi MT Condensed Extra Bold" charset="0"/>
              <a:cs typeface="Abadi MT Condensed Extra Bold"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96" y="2561665"/>
            <a:ext cx="5374717" cy="4077034"/>
          </a:xfrm>
          <a:prstGeom prst="ellipse">
            <a:avLst/>
          </a:prstGeom>
          <a:ln>
            <a:noFill/>
          </a:ln>
          <a:effectLst>
            <a:softEdge rad="112500"/>
          </a:effectLst>
        </p:spPr>
      </p:pic>
      <p:sp>
        <p:nvSpPr>
          <p:cNvPr id="5" name="CuadroTexto 4">
            <a:extLst>
              <a:ext uri="{FF2B5EF4-FFF2-40B4-BE49-F238E27FC236}">
                <a16:creationId xmlns:a16="http://schemas.microsoft.com/office/drawing/2014/main" id="{48E90259-CD4E-474F-A5B0-ED3ED9E8765D}"/>
              </a:ext>
            </a:extLst>
          </p:cNvPr>
          <p:cNvSpPr txBox="1"/>
          <p:nvPr/>
        </p:nvSpPr>
        <p:spPr>
          <a:xfrm>
            <a:off x="6081282" y="548580"/>
            <a:ext cx="5917004" cy="2800767"/>
          </a:xfrm>
          <a:prstGeom prst="rect">
            <a:avLst/>
          </a:prstGeom>
          <a:noFill/>
        </p:spPr>
        <p:txBody>
          <a:bodyPr wrap="none" rtlCol="0">
            <a:spAutoFit/>
          </a:bodyPr>
          <a:lstStyle/>
          <a:p>
            <a:pPr algn="ctr"/>
            <a:r>
              <a:rPr lang="es-ES" sz="2200" b="1" i="1" dirty="0">
                <a:solidFill>
                  <a:srgbClr val="002060"/>
                </a:solidFill>
                <a:latin typeface="Open Sans"/>
              </a:rPr>
              <a:t>El ser humano es una casa de huéspedes.</a:t>
            </a:r>
            <a:br>
              <a:rPr lang="es-ES" sz="2200" b="1" i="1" dirty="0">
                <a:solidFill>
                  <a:srgbClr val="002060"/>
                </a:solidFill>
                <a:latin typeface="Open Sans"/>
              </a:rPr>
            </a:br>
            <a:r>
              <a:rPr lang="es-ES" sz="2200" b="1" i="1" dirty="0">
                <a:solidFill>
                  <a:srgbClr val="002060"/>
                </a:solidFill>
                <a:latin typeface="Open Sans"/>
              </a:rPr>
              <a:t>Cada mañana un nuevo recién llegado.</a:t>
            </a:r>
            <a:br>
              <a:rPr lang="es-ES" sz="2200" b="1" i="1" dirty="0">
                <a:solidFill>
                  <a:srgbClr val="002060"/>
                </a:solidFill>
                <a:latin typeface="Open Sans"/>
              </a:rPr>
            </a:br>
            <a:r>
              <a:rPr lang="es-ES" sz="2200" b="1" i="1" dirty="0">
                <a:solidFill>
                  <a:srgbClr val="002060"/>
                </a:solidFill>
                <a:latin typeface="Open Sans"/>
              </a:rPr>
              <a:t>Una alegría, una tristeza, una maldad</a:t>
            </a:r>
            <a:br>
              <a:rPr lang="es-ES" sz="2200" b="1" i="1" dirty="0">
                <a:solidFill>
                  <a:srgbClr val="002060"/>
                </a:solidFill>
                <a:latin typeface="Open Sans"/>
              </a:rPr>
            </a:br>
            <a:r>
              <a:rPr lang="es-ES" sz="2200" b="1" i="1" dirty="0">
                <a:solidFill>
                  <a:srgbClr val="002060"/>
                </a:solidFill>
                <a:latin typeface="Open Sans"/>
              </a:rPr>
              <a:t>Cierta conciencia momentánea llega</a:t>
            </a:r>
            <a:br>
              <a:rPr lang="es-ES" sz="2200" b="1" i="1" dirty="0">
                <a:solidFill>
                  <a:srgbClr val="002060"/>
                </a:solidFill>
                <a:latin typeface="Open Sans"/>
              </a:rPr>
            </a:br>
            <a:r>
              <a:rPr lang="es-ES" sz="2200" b="1" i="1" dirty="0">
                <a:solidFill>
                  <a:srgbClr val="002060"/>
                </a:solidFill>
                <a:latin typeface="Open Sans"/>
              </a:rPr>
              <a:t>Como un visitante inesperado.</a:t>
            </a:r>
          </a:p>
          <a:p>
            <a:pPr algn="ctr"/>
            <a:r>
              <a:rPr lang="es-ES" sz="2200" b="1" i="1" dirty="0">
                <a:solidFill>
                  <a:srgbClr val="002060"/>
                </a:solidFill>
                <a:latin typeface="Open Sans"/>
              </a:rPr>
              <a:t>¡Dales la bienvenida y recíbelos a todos!</a:t>
            </a:r>
            <a:br>
              <a:rPr lang="es-ES" sz="2200" b="1" i="1" dirty="0">
                <a:solidFill>
                  <a:srgbClr val="002060"/>
                </a:solidFill>
                <a:latin typeface="Open Sans"/>
              </a:rPr>
            </a:br>
            <a:r>
              <a:rPr lang="es-ES" sz="2200" b="1" i="1" dirty="0">
                <a:solidFill>
                  <a:srgbClr val="002060"/>
                </a:solidFill>
                <a:latin typeface="Open Sans"/>
              </a:rPr>
              <a:t>Incluso si fueran una muchedumbre de lamentos,</a:t>
            </a:r>
            <a:br>
              <a:rPr lang="es-ES" sz="2200" b="1" i="1" dirty="0">
                <a:solidFill>
                  <a:srgbClr val="002060"/>
                </a:solidFill>
                <a:latin typeface="Open Sans"/>
              </a:rPr>
            </a:br>
            <a:r>
              <a:rPr lang="es-ES" sz="2200" b="1" i="1" dirty="0">
                <a:solidFill>
                  <a:srgbClr val="002060"/>
                </a:solidFill>
                <a:latin typeface="Open Sans"/>
              </a:rPr>
              <a:t>Que vacían tu casa con violencia.</a:t>
            </a:r>
          </a:p>
        </p:txBody>
      </p:sp>
    </p:spTree>
    <p:extLst>
      <p:ext uri="{BB962C8B-B14F-4D97-AF65-F5344CB8AC3E}">
        <p14:creationId xmlns:p14="http://schemas.microsoft.com/office/powerpoint/2010/main" val="2331586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7707659" cy="886159"/>
          </a:xfrm>
        </p:spPr>
        <p:txBody>
          <a:bodyPr>
            <a:normAutofit fontScale="90000"/>
          </a:bodyPr>
          <a:lstStyle/>
          <a:p>
            <a:r>
              <a:rPr lang="es-ES_tradnl" dirty="0">
                <a:latin typeface="Abadi MT Condensed Extra Bold" charset="0"/>
                <a:ea typeface="Abadi MT Condensed Extra Bold" charset="0"/>
                <a:cs typeface="Abadi MT Condensed Extra Bold" charset="0"/>
              </a:rPr>
              <a:t>Como puedo relacionarme con mi emoción.</a:t>
            </a:r>
          </a:p>
        </p:txBody>
      </p:sp>
      <p:graphicFrame>
        <p:nvGraphicFramePr>
          <p:cNvPr id="4" name="Diagrama 3"/>
          <p:cNvGraphicFramePr/>
          <p:nvPr>
            <p:extLst>
              <p:ext uri="{D42A27DB-BD31-4B8C-83A1-F6EECF244321}">
                <p14:modId xmlns:p14="http://schemas.microsoft.com/office/powerpoint/2010/main" val="3955154179"/>
              </p:ext>
            </p:extLst>
          </p:nvPr>
        </p:nvGraphicFramePr>
        <p:xfrm>
          <a:off x="127748" y="1183341"/>
          <a:ext cx="11893924" cy="5587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7933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CuadroTexto 1"/>
          <p:cNvSpPr txBox="1"/>
          <p:nvPr/>
        </p:nvSpPr>
        <p:spPr>
          <a:xfrm>
            <a:off x="1581292" y="735645"/>
            <a:ext cx="6299058" cy="769441"/>
          </a:xfrm>
          <a:prstGeom prst="rect">
            <a:avLst/>
          </a:prstGeom>
          <a:noFill/>
        </p:spPr>
        <p:txBody>
          <a:bodyPr wrap="square" rtlCol="0">
            <a:spAutoFit/>
          </a:bodyPr>
          <a:lstStyle/>
          <a:p>
            <a:r>
              <a:rPr lang="es-ES_tradnl" sz="4400" b="1" dirty="0">
                <a:latin typeface="+mj-lt"/>
                <a:ea typeface="Abadi MT Condensed Extra Bold" charset="0"/>
                <a:cs typeface="Abadi MT Condensed Extra Bold" charset="0"/>
              </a:rPr>
              <a:t>Ejercicio de bienestar</a:t>
            </a:r>
            <a:r>
              <a:rPr lang="mr-IN" sz="4400" b="1" dirty="0">
                <a:latin typeface="+mj-lt"/>
                <a:ea typeface="Abadi MT Condensed Extra Bold" charset="0"/>
                <a:cs typeface="Abadi MT Condensed Extra Bold" charset="0"/>
              </a:rPr>
              <a:t>…</a:t>
            </a:r>
            <a:endParaRPr lang="es-ES_tradnl" sz="4400" b="1" dirty="0">
              <a:latin typeface="+mj-lt"/>
              <a:ea typeface="Abadi MT Condensed Extra Bold" charset="0"/>
              <a:cs typeface="Abadi MT Condensed Extra Bold" charset="0"/>
            </a:endParaRPr>
          </a:p>
        </p:txBody>
      </p:sp>
      <p:sp>
        <p:nvSpPr>
          <p:cNvPr id="3" name="CuadroTexto 2"/>
          <p:cNvSpPr txBox="1"/>
          <p:nvPr/>
        </p:nvSpPr>
        <p:spPr>
          <a:xfrm>
            <a:off x="1698170" y="3678227"/>
            <a:ext cx="9267595" cy="2805063"/>
          </a:xfrm>
          <a:prstGeom prst="rect">
            <a:avLst/>
          </a:prstGeom>
          <a:noFill/>
        </p:spPr>
        <p:txBody>
          <a:bodyPr wrap="square" rtlCol="0">
            <a:spAutoFit/>
          </a:bodyPr>
          <a:lstStyle/>
          <a:p>
            <a:pPr marL="285750" indent="-285750">
              <a:lnSpc>
                <a:spcPct val="150000"/>
              </a:lnSpc>
              <a:buFont typeface="Arial" charset="0"/>
              <a:buChar char="•"/>
            </a:pPr>
            <a:r>
              <a:rPr lang="es-ES_tradnl" sz="2400" i="1" dirty="0"/>
              <a:t>Presta atención en </a:t>
            </a:r>
            <a:r>
              <a:rPr lang="es-ES_tradnl" sz="2400" i="1" u="sng" dirty="0"/>
              <a:t>cómo se manifiesta en tu cuerpo:</a:t>
            </a:r>
            <a:br>
              <a:rPr lang="es-ES_tradnl" sz="2400" i="1" u="sng" dirty="0"/>
            </a:br>
            <a:r>
              <a:rPr lang="es-ES_tradnl" sz="2400" i="1" dirty="0"/>
              <a:t>... ¿Dónde la sientes? ¿En la garganta, en el pecho, en los ojos, en el estómago...? ... ¿Cómo se manifiesta?.. ¿ De que emoción se trata?</a:t>
            </a:r>
          </a:p>
          <a:p>
            <a:pPr>
              <a:lnSpc>
                <a:spcPct val="150000"/>
              </a:lnSpc>
            </a:pPr>
            <a:endParaRPr lang="es-ES_tradnl" sz="2400" i="1" dirty="0">
              <a:effectLst/>
            </a:endParaRPr>
          </a:p>
          <a:p>
            <a:pPr marL="285750" indent="-285750">
              <a:lnSpc>
                <a:spcPct val="150000"/>
              </a:lnSpc>
              <a:buFont typeface="Arial" charset="0"/>
              <a:buChar char="•"/>
            </a:pPr>
            <a:r>
              <a:rPr lang="es-ES_tradnl" sz="2400" i="1" dirty="0"/>
              <a:t>¿Cómo te relacionas con esa emoción, huyendo o identificándote?</a:t>
            </a:r>
            <a:endParaRPr lang="es-ES_tradnl" sz="2400" i="1" dirty="0">
              <a:effectLst/>
            </a:endParaRPr>
          </a:p>
        </p:txBody>
      </p:sp>
      <p:sp>
        <p:nvSpPr>
          <p:cNvPr id="4" name="CuadroTexto 3"/>
          <p:cNvSpPr txBox="1"/>
          <p:nvPr/>
        </p:nvSpPr>
        <p:spPr>
          <a:xfrm>
            <a:off x="1698171" y="2316938"/>
            <a:ext cx="9126918" cy="1143070"/>
          </a:xfrm>
          <a:prstGeom prst="rect">
            <a:avLst/>
          </a:prstGeom>
          <a:noFill/>
        </p:spPr>
        <p:txBody>
          <a:bodyPr wrap="square" rtlCol="0">
            <a:spAutoFit/>
          </a:bodyPr>
          <a:lstStyle/>
          <a:p>
            <a:pPr>
              <a:lnSpc>
                <a:spcPct val="150000"/>
              </a:lnSpc>
            </a:pPr>
            <a:r>
              <a:rPr lang="es-ES_tradnl" sz="2400" i="1" dirty="0"/>
              <a:t>Durante esta semana, </a:t>
            </a:r>
            <a:r>
              <a:rPr lang="es-ES_tradnl" sz="2400" b="1" i="1" dirty="0"/>
              <a:t>cada vez que sientas que una emoción </a:t>
            </a:r>
            <a:r>
              <a:rPr lang="es-ES_tradnl" sz="2400" i="1" dirty="0"/>
              <a:t>surge en tu interior, detente unos instantes y préstale tu atención. </a:t>
            </a:r>
            <a:endParaRPr lang="es-ES_tradnl" sz="2400" i="1" dirty="0">
              <a:effectLst/>
            </a:endParaRPr>
          </a:p>
        </p:txBody>
      </p:sp>
      <p:pic>
        <p:nvPicPr>
          <p:cNvPr id="7" name="8 Marcador de contenid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5590" y="240763"/>
            <a:ext cx="1162587" cy="1162587"/>
          </a:xfrm>
          <a:prstGeom prst="rect">
            <a:avLst/>
          </a:prstGeom>
        </p:spPr>
      </p:pic>
    </p:spTree>
    <p:extLst>
      <p:ext uri="{BB962C8B-B14F-4D97-AF65-F5344CB8AC3E}">
        <p14:creationId xmlns:p14="http://schemas.microsoft.com/office/powerpoint/2010/main" val="2903013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996162"/>
          </a:xfrm>
        </p:spPr>
        <p:txBody>
          <a:bodyPr/>
          <a:lstStyle/>
          <a:p>
            <a:r>
              <a:rPr lang="es-ES_tradnl" dirty="0">
                <a:latin typeface="Abadi MT Condensed Extra Bold" charset="0"/>
                <a:ea typeface="Abadi MT Condensed Extra Bold" charset="0"/>
                <a:cs typeface="Abadi MT Condensed Extra Bold" charset="0"/>
              </a:rPr>
              <a:t>Recurso: Reconocer la emoción</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34" y="3210713"/>
            <a:ext cx="1724611" cy="1447226"/>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159" y="2729449"/>
            <a:ext cx="2084218" cy="2063376"/>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396" y="2502568"/>
            <a:ext cx="1905374" cy="2220686"/>
          </a:xfrm>
          <a:prstGeom prst="rect">
            <a:avLst/>
          </a:prstGeom>
        </p:spPr>
      </p:pic>
      <p:sp>
        <p:nvSpPr>
          <p:cNvPr id="6" name="CuadroTexto 5"/>
          <p:cNvSpPr txBox="1"/>
          <p:nvPr/>
        </p:nvSpPr>
        <p:spPr>
          <a:xfrm>
            <a:off x="500934" y="5115140"/>
            <a:ext cx="2188548" cy="830997"/>
          </a:xfrm>
          <a:prstGeom prst="rect">
            <a:avLst/>
          </a:prstGeom>
          <a:noFill/>
        </p:spPr>
        <p:txBody>
          <a:bodyPr wrap="none" rtlCol="0">
            <a:spAutoFit/>
          </a:bodyPr>
          <a:lstStyle/>
          <a:p>
            <a:r>
              <a:rPr lang="es-ES_tradnl" sz="2400" dirty="0"/>
              <a:t>Si Observo y me</a:t>
            </a:r>
          </a:p>
          <a:p>
            <a:r>
              <a:rPr lang="es-ES_tradnl" sz="2400" dirty="0"/>
              <a:t>doy cuenta de</a:t>
            </a:r>
          </a:p>
        </p:txBody>
      </p:sp>
      <p:sp>
        <p:nvSpPr>
          <p:cNvPr id="7" name="CuadroTexto 6"/>
          <p:cNvSpPr txBox="1"/>
          <p:nvPr/>
        </p:nvSpPr>
        <p:spPr>
          <a:xfrm>
            <a:off x="3357929" y="5115140"/>
            <a:ext cx="1553630" cy="461665"/>
          </a:xfrm>
          <a:prstGeom prst="rect">
            <a:avLst/>
          </a:prstGeom>
          <a:noFill/>
        </p:spPr>
        <p:txBody>
          <a:bodyPr wrap="none" rtlCol="0">
            <a:spAutoFit/>
          </a:bodyPr>
          <a:lstStyle/>
          <a:p>
            <a:r>
              <a:rPr lang="es-ES_tradnl" sz="2400" dirty="0"/>
              <a:t>la Emoción</a:t>
            </a:r>
          </a:p>
        </p:txBody>
      </p:sp>
      <p:sp>
        <p:nvSpPr>
          <p:cNvPr id="8" name="CuadroTexto 7"/>
          <p:cNvSpPr txBox="1"/>
          <p:nvPr/>
        </p:nvSpPr>
        <p:spPr>
          <a:xfrm>
            <a:off x="5639318" y="4983423"/>
            <a:ext cx="3114789" cy="1200329"/>
          </a:xfrm>
          <a:prstGeom prst="rect">
            <a:avLst/>
          </a:prstGeom>
          <a:noFill/>
        </p:spPr>
        <p:txBody>
          <a:bodyPr wrap="square" rtlCol="0">
            <a:spAutoFit/>
          </a:bodyPr>
          <a:lstStyle/>
          <a:p>
            <a:pPr algn="just"/>
            <a:r>
              <a:rPr lang="es-ES" sz="2400" dirty="0"/>
              <a:t>Veo mis pensamientos</a:t>
            </a:r>
            <a:r>
              <a:rPr lang="es-ES_tradnl" sz="2400" dirty="0"/>
              <a:t>, creencias y patrones que actúan detrás.</a:t>
            </a:r>
          </a:p>
        </p:txBody>
      </p:sp>
      <p:sp>
        <p:nvSpPr>
          <p:cNvPr id="9" name="Flecha derecha 8"/>
          <p:cNvSpPr/>
          <p:nvPr/>
        </p:nvSpPr>
        <p:spPr>
          <a:xfrm>
            <a:off x="2358189" y="3934326"/>
            <a:ext cx="46751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Flecha derecha 9"/>
          <p:cNvSpPr/>
          <p:nvPr/>
        </p:nvSpPr>
        <p:spPr>
          <a:xfrm>
            <a:off x="5094514" y="3934326"/>
            <a:ext cx="59814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Flecha derecha 10"/>
          <p:cNvSpPr/>
          <p:nvPr/>
        </p:nvSpPr>
        <p:spPr>
          <a:xfrm>
            <a:off x="7734770" y="3934326"/>
            <a:ext cx="72858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CuadroTexto 11"/>
          <p:cNvSpPr txBox="1"/>
          <p:nvPr/>
        </p:nvSpPr>
        <p:spPr>
          <a:xfrm>
            <a:off x="9554126" y="4930473"/>
            <a:ext cx="2561675" cy="1200329"/>
          </a:xfrm>
          <a:prstGeom prst="rect">
            <a:avLst/>
          </a:prstGeom>
          <a:noFill/>
        </p:spPr>
        <p:txBody>
          <a:bodyPr wrap="square" rtlCol="0">
            <a:spAutoFit/>
          </a:bodyPr>
          <a:lstStyle/>
          <a:p>
            <a:r>
              <a:rPr lang="es-ES_tradnl" sz="2400" dirty="0"/>
              <a:t>Si cambio cualquiera de ellos</a:t>
            </a:r>
          </a:p>
          <a:p>
            <a:r>
              <a:rPr lang="es-ES_tradnl" sz="2400" dirty="0"/>
              <a:t>cambia la escena.</a:t>
            </a:r>
          </a:p>
        </p:txBody>
      </p:sp>
      <p:pic>
        <p:nvPicPr>
          <p:cNvPr id="13" name="Imagen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4789" y="2207650"/>
            <a:ext cx="3324910" cy="2795003"/>
          </a:xfrm>
          <a:prstGeom prst="rect">
            <a:avLst/>
          </a:prstGeom>
        </p:spPr>
      </p:pic>
    </p:spTree>
    <p:extLst>
      <p:ext uri="{BB962C8B-B14F-4D97-AF65-F5344CB8AC3E}">
        <p14:creationId xmlns:p14="http://schemas.microsoft.com/office/powerpoint/2010/main" val="209193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570068" y="344500"/>
            <a:ext cx="10515600" cy="563025"/>
          </a:xfrm>
        </p:spPr>
        <p:txBody>
          <a:bodyPr>
            <a:normAutofit fontScale="90000"/>
          </a:bodyPr>
          <a:lstStyle/>
          <a:p>
            <a:r>
              <a:rPr lang="es-ES_tradnl" dirty="0">
                <a:latin typeface="Abadi MT Condensed Extra Bold" charset="0"/>
                <a:ea typeface="Abadi MT Condensed Extra Bold" charset="0"/>
                <a:cs typeface="Abadi MT Condensed Extra Bold" charset="0"/>
              </a:rPr>
              <a:t>Recurso: Estar presente en la Emoción</a:t>
            </a:r>
          </a:p>
        </p:txBody>
      </p:sp>
      <p:graphicFrame>
        <p:nvGraphicFramePr>
          <p:cNvPr id="4" name="Diagrama 3"/>
          <p:cNvGraphicFramePr/>
          <p:nvPr>
            <p:extLst>
              <p:ext uri="{D42A27DB-BD31-4B8C-83A1-F6EECF244321}">
                <p14:modId xmlns:p14="http://schemas.microsoft.com/office/powerpoint/2010/main" val="2948465460"/>
              </p:ext>
            </p:extLst>
          </p:nvPr>
        </p:nvGraphicFramePr>
        <p:xfrm>
          <a:off x="838200" y="665629"/>
          <a:ext cx="11055724" cy="6192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1472" y="2949456"/>
            <a:ext cx="677205" cy="677205"/>
          </a:xfrm>
          <a:prstGeom prst="rect">
            <a:avLst/>
          </a:prstGeom>
        </p:spPr>
      </p:pic>
      <p:pic>
        <p:nvPicPr>
          <p:cNvPr id="6" name="Imagen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3686" y="2949456"/>
            <a:ext cx="760017" cy="762940"/>
          </a:xfrm>
          <a:prstGeom prst="rect">
            <a:avLst/>
          </a:prstGeom>
        </p:spPr>
      </p:pic>
      <p:pic>
        <p:nvPicPr>
          <p:cNvPr id="7" name="Imagen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14883" y="1469093"/>
            <a:ext cx="657898" cy="657898"/>
          </a:xfrm>
          <a:prstGeom prst="rect">
            <a:avLst/>
          </a:prstGeom>
        </p:spPr>
      </p:pic>
      <p:pic>
        <p:nvPicPr>
          <p:cNvPr id="8" name="Imagen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3686" y="1403961"/>
            <a:ext cx="788163" cy="788163"/>
          </a:xfrm>
          <a:prstGeom prst="rect">
            <a:avLst/>
          </a:prstGeom>
        </p:spPr>
      </p:pic>
      <p:pic>
        <p:nvPicPr>
          <p:cNvPr id="9" name="Imagen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14883" y="4317227"/>
            <a:ext cx="651309" cy="651309"/>
          </a:xfrm>
          <a:prstGeom prst="rect">
            <a:avLst/>
          </a:prstGeom>
        </p:spPr>
      </p:pic>
      <p:pic>
        <p:nvPicPr>
          <p:cNvPr id="10" name="Imagen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02207" y="4275421"/>
            <a:ext cx="737373" cy="737373"/>
          </a:xfrm>
          <a:prstGeom prst="rect">
            <a:avLst/>
          </a:prstGeom>
        </p:spPr>
      </p:pic>
      <p:pic>
        <p:nvPicPr>
          <p:cNvPr id="11" name="Imagen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48913" y="5830159"/>
            <a:ext cx="718456" cy="718456"/>
          </a:xfrm>
          <a:prstGeom prst="rect">
            <a:avLst/>
          </a:prstGeom>
        </p:spPr>
      </p:pic>
    </p:spTree>
    <p:extLst>
      <p:ext uri="{BB962C8B-B14F-4D97-AF65-F5344CB8AC3E}">
        <p14:creationId xmlns:p14="http://schemas.microsoft.com/office/powerpoint/2010/main" val="3966128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491528" y="1750596"/>
            <a:ext cx="9144000" cy="2387600"/>
          </a:xfrm>
        </p:spPr>
        <p:txBody>
          <a:bodyPr/>
          <a:lstStyle/>
          <a:p>
            <a:r>
              <a:rPr lang="es-ES_tradnl" dirty="0"/>
              <a:t>3.1 NACIDOS PARA</a:t>
            </a:r>
            <a:br>
              <a:rPr lang="es-ES_tradnl" dirty="0"/>
            </a:br>
            <a:r>
              <a:rPr lang="es-ES_tradnl" dirty="0">
                <a:latin typeface="Abadi MT Condensed Extra Bold" charset="0"/>
                <a:ea typeface="Abadi MT Condensed Extra Bold" charset="0"/>
                <a:cs typeface="Abadi MT Condensed Extra Bold" charset="0"/>
              </a:rPr>
              <a:t>SENTIR</a:t>
            </a:r>
          </a:p>
        </p:txBody>
      </p:sp>
      <p:sp>
        <p:nvSpPr>
          <p:cNvPr id="3" name="Subtítulo 2"/>
          <p:cNvSpPr>
            <a:spLocks noGrp="1"/>
          </p:cNvSpPr>
          <p:nvPr>
            <p:ph type="subTitle" idx="1"/>
          </p:nvPr>
        </p:nvSpPr>
        <p:spPr>
          <a:xfrm>
            <a:off x="1653988" y="5423710"/>
            <a:ext cx="10306260" cy="1251845"/>
          </a:xfrm>
          <a:effectLst>
            <a:outerShdw dist="50800" dir="5400000" sx="1000" sy="1000" algn="ctr" rotWithShape="0">
              <a:srgbClr val="000000"/>
            </a:outerShdw>
          </a:effectLst>
        </p:spPr>
        <p:txBody>
          <a:bodyPr>
            <a:noAutofit/>
          </a:bodyPr>
          <a:lstStyle/>
          <a:p>
            <a:pPr algn="r"/>
            <a:r>
              <a:rPr lang="es-ES_tradnl" i="1" dirty="0"/>
              <a:t>Todos llevamos dentro nuestros lugares de exilio. Nuestra tarea no es volcarlos al mundo, sino transformarlos dentro de nosotros mismos y de los otros. </a:t>
            </a:r>
          </a:p>
          <a:p>
            <a:pPr algn="r"/>
            <a:r>
              <a:rPr lang="es-ES_tradnl" i="1" dirty="0"/>
              <a:t>Albert Camus </a:t>
            </a:r>
            <a:endParaRPr lang="es-ES_tradnl" dirty="0">
              <a:effectLst/>
            </a:endParaRPr>
          </a:p>
        </p:txBody>
      </p:sp>
    </p:spTree>
    <p:extLst>
      <p:ext uri="{BB962C8B-B14F-4D97-AF65-F5344CB8AC3E}">
        <p14:creationId xmlns:p14="http://schemas.microsoft.com/office/powerpoint/2010/main" val="2911012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4164FA-59CF-6F4D-AF1F-C9FF8CDB7A70}"/>
              </a:ext>
            </a:extLst>
          </p:cNvPr>
          <p:cNvSpPr>
            <a:spLocks noGrp="1"/>
          </p:cNvSpPr>
          <p:nvPr>
            <p:ph type="title" idx="4294967295"/>
          </p:nvPr>
        </p:nvSpPr>
        <p:spPr>
          <a:xfrm>
            <a:off x="346955" y="198772"/>
            <a:ext cx="9866086" cy="846257"/>
          </a:xfrm>
        </p:spPr>
        <p:txBody>
          <a:bodyPr>
            <a:noAutofit/>
          </a:bodyPr>
          <a:lstStyle/>
          <a:p>
            <a:r>
              <a:rPr lang="es-ES" sz="4000" b="1" dirty="0">
                <a:latin typeface="Abadi MT Condensed Extra Bold" charset="0"/>
                <a:ea typeface="Abadi MT Condensed Extra Bold" charset="0"/>
                <a:cs typeface="Abadi MT Condensed Extra Bold" charset="0"/>
              </a:rPr>
              <a:t> Ejercicio SCRAM para trabajar las emociones</a:t>
            </a:r>
          </a:p>
        </p:txBody>
      </p:sp>
      <p:graphicFrame>
        <p:nvGraphicFramePr>
          <p:cNvPr id="5" name="Diagrama 4"/>
          <p:cNvGraphicFramePr/>
          <p:nvPr>
            <p:extLst>
              <p:ext uri="{D42A27DB-BD31-4B8C-83A1-F6EECF244321}">
                <p14:modId xmlns:p14="http://schemas.microsoft.com/office/powerpoint/2010/main" val="997032711"/>
              </p:ext>
            </p:extLst>
          </p:nvPr>
        </p:nvGraphicFramePr>
        <p:xfrm>
          <a:off x="0" y="1438835"/>
          <a:ext cx="7341774" cy="49821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p:cNvSpPr txBox="1"/>
          <p:nvPr/>
        </p:nvSpPr>
        <p:spPr>
          <a:xfrm>
            <a:off x="7163441" y="1941077"/>
            <a:ext cx="4420746" cy="3913059"/>
          </a:xfrm>
          <a:prstGeom prst="rect">
            <a:avLst/>
          </a:prstGeom>
          <a:noFill/>
        </p:spPr>
        <p:txBody>
          <a:bodyPr wrap="square" rtlCol="0">
            <a:spAutoFit/>
          </a:bodyPr>
          <a:lstStyle/>
          <a:p>
            <a:pPr algn="just">
              <a:lnSpc>
                <a:spcPct val="150000"/>
              </a:lnSpc>
            </a:pPr>
            <a:r>
              <a:rPr lang="es-ES_tradnl" sz="2400" dirty="0"/>
              <a:t>Este ejercicio te ayudará a responder a las emociones difíciles </a:t>
            </a:r>
            <a:r>
              <a:rPr lang="es-ES" sz="2400" dirty="0"/>
              <a:t>de forma consciente.</a:t>
            </a:r>
            <a:r>
              <a:rPr lang="es-ES_tradnl" sz="2400" dirty="0"/>
              <a:t> </a:t>
            </a:r>
            <a:r>
              <a:rPr lang="es-ES" sz="2400" dirty="0"/>
              <a:t>Y te ayudará a resolver </a:t>
            </a:r>
            <a:r>
              <a:rPr lang="es-ES_tradnl" sz="2400" dirty="0"/>
              <a:t> un</a:t>
            </a:r>
            <a:r>
              <a:rPr lang="es-ES" sz="2400" dirty="0"/>
              <a:t>a </a:t>
            </a:r>
            <a:r>
              <a:rPr lang="es-ES_tradnl" sz="2400" dirty="0"/>
              <a:t>emoción dolorosa. Con SCRAM aprendemos que las emociones cambian y podemos elegir otras.</a:t>
            </a:r>
          </a:p>
        </p:txBody>
      </p:sp>
    </p:spTree>
    <p:extLst>
      <p:ext uri="{BB962C8B-B14F-4D97-AF65-F5344CB8AC3E}">
        <p14:creationId xmlns:p14="http://schemas.microsoft.com/office/powerpoint/2010/main" val="94963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95300" y="173895"/>
            <a:ext cx="10515600" cy="821188"/>
          </a:xfrm>
        </p:spPr>
        <p:txBody>
          <a:bodyPr>
            <a:normAutofit/>
          </a:bodyPr>
          <a:lstStyle/>
          <a:p>
            <a:r>
              <a:rPr lang="es-ES_tradnl" sz="4000" dirty="0">
                <a:latin typeface="Abadi MT Condensed Extra Bold" charset="0"/>
                <a:ea typeface="Abadi MT Condensed Extra Bold" charset="0"/>
                <a:cs typeface="Abadi MT Condensed Extra Bold" charset="0"/>
              </a:rPr>
              <a:t>Cuento de Sabiduría milenaria</a:t>
            </a:r>
          </a:p>
        </p:txBody>
      </p:sp>
      <p:sp>
        <p:nvSpPr>
          <p:cNvPr id="3" name="CuadroTexto 2"/>
          <p:cNvSpPr txBox="1"/>
          <p:nvPr/>
        </p:nvSpPr>
        <p:spPr>
          <a:xfrm>
            <a:off x="383181" y="1122939"/>
            <a:ext cx="10030899" cy="5262979"/>
          </a:xfrm>
          <a:prstGeom prst="rect">
            <a:avLst/>
          </a:prstGeom>
          <a:noFill/>
        </p:spPr>
        <p:txBody>
          <a:bodyPr wrap="square" rtlCol="0">
            <a:spAutoFit/>
          </a:bodyPr>
          <a:lstStyle/>
          <a:p>
            <a:pPr algn="ctr"/>
            <a:r>
              <a:rPr lang="es-ES_tradnl" sz="2200" i="1" dirty="0"/>
              <a:t>Un viejo jefe de una tribu estaba teniendo una charla con sus nietos acerca de la vida. Les decía: </a:t>
            </a:r>
          </a:p>
          <a:p>
            <a:pPr algn="ctr"/>
            <a:endParaRPr lang="es-ES_tradnl" sz="2200" dirty="0"/>
          </a:p>
          <a:p>
            <a:pPr algn="ctr"/>
            <a:r>
              <a:rPr lang="es-ES_tradnl" sz="2200" i="1" dirty="0"/>
              <a:t>“Una vieja pelea entre dos lobos está ocurriendo dentro de mí. Uno de los lobos es maldad, temor, ira, envidia, dolor, rencor, avaricia, arrogancia, culpa, resentimiento, inferioridad, mentiras, orgullo, competencia, superioridad, egolatría. El otro es bondad, alegría, paz, amor, esperanza, serenidad, humildad, dulzura, generosidad, benevolencia, amistad, empatía, verdad, compasión y fe. Esta misma pelea está ocurriendo continuamente dentro de vosotros y dentro de todos los seres de la tierra”. </a:t>
            </a:r>
          </a:p>
          <a:p>
            <a:pPr algn="ctr"/>
            <a:r>
              <a:rPr lang="es-ES_tradnl" sz="2200" i="1" dirty="0"/>
              <a:t>Los chicos se quedaron pensativos, y uno de ellos preguntó a su abuelo: </a:t>
            </a:r>
          </a:p>
          <a:p>
            <a:pPr algn="ctr"/>
            <a:r>
              <a:rPr lang="es-ES_tradnl" sz="2200" i="1" dirty="0"/>
              <a:t>“¿Cuál de los lobos ganará?”</a:t>
            </a:r>
          </a:p>
          <a:p>
            <a:pPr algn="ctr"/>
            <a:r>
              <a:rPr lang="es-ES_tradnl" sz="2200" i="1" dirty="0"/>
              <a:t>Y el viejo jefe respondió simplemente:</a:t>
            </a:r>
          </a:p>
          <a:p>
            <a:pPr algn="ctr"/>
            <a:endParaRPr lang="es-ES_tradnl" sz="2200" i="1" dirty="0"/>
          </a:p>
          <a:p>
            <a:pPr algn="ctr"/>
            <a:endParaRPr lang="es-ES_tradnl" sz="2200" i="1" dirty="0"/>
          </a:p>
          <a:p>
            <a:pPr algn="ctr"/>
            <a:r>
              <a:rPr lang="es-ES_tradnl" sz="2800" b="1" i="1" dirty="0"/>
              <a:t>“El que elijas alimentar”. </a:t>
            </a:r>
            <a:endParaRPr lang="es-ES_tradnl" sz="2800" b="1" dirty="0">
              <a:effectLst/>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9429" y="4276335"/>
            <a:ext cx="3982571" cy="2655624"/>
          </a:xfrm>
          <a:prstGeom prst="ellipse">
            <a:avLst/>
          </a:prstGeom>
          <a:ln>
            <a:noFill/>
          </a:ln>
          <a:effectLst>
            <a:softEdge rad="112500"/>
          </a:effectLst>
        </p:spPr>
      </p:pic>
    </p:spTree>
    <p:extLst>
      <p:ext uri="{BB962C8B-B14F-4D97-AF65-F5344CB8AC3E}">
        <p14:creationId xmlns:p14="http://schemas.microsoft.com/office/powerpoint/2010/main" val="719683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CuadroTexto 1"/>
          <p:cNvSpPr txBox="1"/>
          <p:nvPr/>
        </p:nvSpPr>
        <p:spPr>
          <a:xfrm>
            <a:off x="725762" y="560184"/>
            <a:ext cx="9597763" cy="3913059"/>
          </a:xfrm>
          <a:prstGeom prst="rect">
            <a:avLst/>
          </a:prstGeom>
          <a:noFill/>
        </p:spPr>
        <p:txBody>
          <a:bodyPr wrap="square" rtlCol="0">
            <a:spAutoFit/>
          </a:bodyPr>
          <a:lstStyle/>
          <a:p>
            <a:pPr algn="just">
              <a:lnSpc>
                <a:spcPct val="150000"/>
              </a:lnSpc>
            </a:pPr>
            <a:endParaRPr lang="es-ES" sz="2400" i="1" dirty="0"/>
          </a:p>
          <a:p>
            <a:pPr algn="just">
              <a:lnSpc>
                <a:spcPct val="150000"/>
              </a:lnSpc>
            </a:pPr>
            <a:r>
              <a:rPr lang="es-ES" sz="2400" i="1" dirty="0"/>
              <a:t>Nuestras emociones son básicas para nuestra vida, mueven nuestra conducta  y determinan cómo afrontamos lo que nos sucede , el cómo nos relacionemos con ellas será determinante para nuestro bienestar emocional.</a:t>
            </a:r>
          </a:p>
          <a:p>
            <a:pPr algn="just">
              <a:lnSpc>
                <a:spcPct val="150000"/>
              </a:lnSpc>
            </a:pPr>
            <a:r>
              <a:rPr lang="es-ES" sz="2400" i="1" dirty="0"/>
              <a:t>Y aunque algunas las consideramos negativas como el miedo o la ira, </a:t>
            </a:r>
            <a:r>
              <a:rPr lang="es-ES" sz="2400" b="1" i="1" dirty="0"/>
              <a:t>todas ellas son importantes.</a:t>
            </a:r>
            <a:endParaRPr lang="es-ES_tradnl" sz="2400" b="1" i="1"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183" y="3919245"/>
            <a:ext cx="4410158" cy="2479503"/>
          </a:xfrm>
          <a:prstGeom prst="ellipse">
            <a:avLst/>
          </a:prstGeom>
          <a:ln>
            <a:noFill/>
          </a:ln>
          <a:effectLst>
            <a:softEdge rad="112500"/>
          </a:effectLst>
        </p:spPr>
      </p:pic>
    </p:spTree>
    <p:extLst>
      <p:ext uri="{BB962C8B-B14F-4D97-AF65-F5344CB8AC3E}">
        <p14:creationId xmlns:p14="http://schemas.microsoft.com/office/powerpoint/2010/main" val="3328714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CuadroTexto 1"/>
          <p:cNvSpPr txBox="1"/>
          <p:nvPr/>
        </p:nvSpPr>
        <p:spPr>
          <a:xfrm>
            <a:off x="264210" y="0"/>
            <a:ext cx="6277046" cy="6129050"/>
          </a:xfrm>
          <a:prstGeom prst="rect">
            <a:avLst/>
          </a:prstGeom>
          <a:noFill/>
        </p:spPr>
        <p:txBody>
          <a:bodyPr wrap="square" rtlCol="0">
            <a:spAutoFit/>
          </a:bodyPr>
          <a:lstStyle/>
          <a:p>
            <a:pPr algn="just">
              <a:lnSpc>
                <a:spcPct val="150000"/>
              </a:lnSpc>
            </a:pPr>
            <a:endParaRPr lang="es-ES_tradnl" sz="2400" dirty="0"/>
          </a:p>
          <a:p>
            <a:pPr algn="just">
              <a:lnSpc>
                <a:spcPct val="150000"/>
              </a:lnSpc>
            </a:pPr>
            <a:r>
              <a:rPr lang="es-ES_tradnl" sz="2400" dirty="0"/>
              <a:t>“Emoción” viene del latín “</a:t>
            </a:r>
            <a:r>
              <a:rPr lang="es-ES_tradnl" sz="2400" dirty="0" err="1"/>
              <a:t>emovere</a:t>
            </a:r>
            <a:r>
              <a:rPr lang="es-ES_tradnl" sz="2400" dirty="0"/>
              <a:t>”, de “</a:t>
            </a:r>
            <a:r>
              <a:rPr lang="es-ES_tradnl" sz="2400" dirty="0" err="1"/>
              <a:t>ex-movere</a:t>
            </a:r>
            <a:r>
              <a:rPr lang="es-ES_tradnl" sz="2400" dirty="0"/>
              <a:t>”: </a:t>
            </a:r>
            <a:r>
              <a:rPr lang="es-ES_tradnl" sz="2400" dirty="0">
                <a:latin typeface="Abadi MT Condensed Extra Bold" charset="0"/>
                <a:ea typeface="Abadi MT Condensed Extra Bold" charset="0"/>
                <a:cs typeface="Abadi MT Condensed Extra Bold" charset="0"/>
              </a:rPr>
              <a:t>“mover hacia el exterior</a:t>
            </a:r>
            <a:r>
              <a:rPr lang="es-ES_tradnl" sz="2400" b="1" dirty="0"/>
              <a:t>”</a:t>
            </a:r>
            <a:r>
              <a:rPr lang="es-ES_tradnl" sz="2400" dirty="0"/>
              <a:t>. </a:t>
            </a:r>
            <a:r>
              <a:rPr lang="es-ES" sz="2400" dirty="0"/>
              <a:t>Gracias a las emociones podemos movernos en nuestra vida en los distintos  procesos y experiencias que en ella se dan.</a:t>
            </a:r>
          </a:p>
          <a:p>
            <a:pPr algn="just">
              <a:lnSpc>
                <a:spcPct val="150000"/>
              </a:lnSpc>
            </a:pPr>
            <a:r>
              <a:rPr lang="es-ES_tradnl" sz="2400" dirty="0"/>
              <a:t>Pero nuestro cerebro emocional no es capaz de producir pensamiento analítico, razonamiento, con lo que estas rápidas </a:t>
            </a:r>
            <a:r>
              <a:rPr lang="es-ES_tradnl" sz="2400" u="sng" dirty="0"/>
              <a:t>evaluaciones pueden ser imprecisas o estar equivocadas.</a:t>
            </a:r>
            <a:endParaRPr lang="es-ES" sz="2400" u="sng" dirty="0"/>
          </a:p>
          <a:p>
            <a:pPr algn="just">
              <a:lnSpc>
                <a:spcPct val="150000"/>
              </a:lnSpc>
            </a:pPr>
            <a:endParaRPr lang="es-ES_tradnl" sz="2400" dirty="0">
              <a:effectLst/>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939" y="2472967"/>
            <a:ext cx="4695754" cy="4096275"/>
          </a:xfrm>
          <a:prstGeom prst="rect">
            <a:avLst/>
          </a:prstGeom>
          <a:ln>
            <a:noFill/>
          </a:ln>
          <a:effectLst>
            <a:softEdge rad="112500"/>
          </a:effectLst>
        </p:spPr>
      </p:pic>
    </p:spTree>
    <p:extLst>
      <p:ext uri="{BB962C8B-B14F-4D97-AF65-F5344CB8AC3E}">
        <p14:creationId xmlns:p14="http://schemas.microsoft.com/office/powerpoint/2010/main" val="3959587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CuadroTexto 1"/>
          <p:cNvSpPr txBox="1"/>
          <p:nvPr/>
        </p:nvSpPr>
        <p:spPr>
          <a:xfrm>
            <a:off x="6706688" y="87476"/>
            <a:ext cx="4623550" cy="6683048"/>
          </a:xfrm>
          <a:prstGeom prst="rect">
            <a:avLst/>
          </a:prstGeom>
          <a:noFill/>
        </p:spPr>
        <p:txBody>
          <a:bodyPr wrap="square" rtlCol="0">
            <a:spAutoFit/>
          </a:bodyPr>
          <a:lstStyle/>
          <a:p>
            <a:pPr algn="just">
              <a:lnSpc>
                <a:spcPct val="150000"/>
              </a:lnSpc>
            </a:pPr>
            <a:r>
              <a:rPr lang="es-ES_tradnl" sz="2400" dirty="0"/>
              <a:t> </a:t>
            </a:r>
            <a:r>
              <a:rPr lang="es-ES" sz="2400" dirty="0"/>
              <a:t>Las</a:t>
            </a:r>
            <a:r>
              <a:rPr lang="es-ES_tradnl" sz="2400" dirty="0">
                <a:solidFill>
                  <a:srgbClr val="FF0000"/>
                </a:solidFill>
              </a:rPr>
              <a:t> emociones </a:t>
            </a:r>
            <a:r>
              <a:rPr lang="es-ES_tradnl" sz="2400" dirty="0"/>
              <a:t>son un </a:t>
            </a:r>
            <a:r>
              <a:rPr lang="es-ES_tradnl" sz="2400" b="1" dirty="0">
                <a:latin typeface="Abadi MT Condensed Extra Bold" charset="0"/>
                <a:ea typeface="Abadi MT Condensed Extra Bold" charset="0"/>
                <a:cs typeface="Abadi MT Condensed Extra Bold" charset="0"/>
              </a:rPr>
              <a:t>sistema de señales </a:t>
            </a:r>
            <a:r>
              <a:rPr lang="es-ES_tradnl" sz="2400" dirty="0"/>
              <a:t>que </a:t>
            </a:r>
            <a:r>
              <a:rPr lang="es-ES" sz="2400" dirty="0"/>
              <a:t>nos indican</a:t>
            </a:r>
            <a:r>
              <a:rPr lang="es-ES_tradnl" sz="2400" dirty="0"/>
              <a:t> </a:t>
            </a:r>
            <a:r>
              <a:rPr lang="es-ES_tradnl" sz="2400" u="sng" dirty="0"/>
              <a:t>nuestras necesidades</a:t>
            </a:r>
            <a:r>
              <a:rPr lang="es-ES_tradnl" sz="2400" dirty="0"/>
              <a:t>: de seguridad, de libertad y de amor.</a:t>
            </a:r>
            <a:r>
              <a:rPr lang="es-ES" sz="2400" dirty="0"/>
              <a:t> </a:t>
            </a:r>
          </a:p>
          <a:p>
            <a:pPr algn="just">
              <a:lnSpc>
                <a:spcPct val="150000"/>
              </a:lnSpc>
            </a:pPr>
            <a:endParaRPr lang="es-ES" sz="2400" dirty="0"/>
          </a:p>
          <a:p>
            <a:pPr algn="just">
              <a:lnSpc>
                <a:spcPct val="150000"/>
              </a:lnSpc>
            </a:pPr>
            <a:r>
              <a:rPr lang="es-ES" sz="2400" dirty="0">
                <a:effectLst/>
              </a:rPr>
              <a:t>Si una emoción </a:t>
            </a:r>
            <a:r>
              <a:rPr lang="es-ES" sz="2400" u="sng" dirty="0"/>
              <a:t>no es gestionada </a:t>
            </a:r>
            <a:r>
              <a:rPr lang="es-ES" sz="2400" dirty="0"/>
              <a:t>o satisfecha suele acoplarse en nuestro cuerpo en forma de sensaciones físicas desagradables o tensiones. </a:t>
            </a:r>
            <a:r>
              <a:rPr lang="es-ES" sz="2400" u="sng" dirty="0"/>
              <a:t>Nuestro cuerpo es el receptor de esas emociones no resueltas.</a:t>
            </a:r>
            <a:endParaRPr lang="es-ES_tradnl" sz="2400" u="sng"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36" y="578852"/>
            <a:ext cx="5943314" cy="3962209"/>
          </a:xfrm>
          <a:prstGeom prst="rect">
            <a:avLst/>
          </a:prstGeom>
          <a:ln>
            <a:noFill/>
          </a:ln>
          <a:effectLst>
            <a:softEdge rad="112500"/>
          </a:effectLst>
        </p:spPr>
      </p:pic>
    </p:spTree>
    <p:extLst>
      <p:ext uri="{BB962C8B-B14F-4D97-AF65-F5344CB8AC3E}">
        <p14:creationId xmlns:p14="http://schemas.microsoft.com/office/powerpoint/2010/main" val="1103978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920535"/>
          </a:xfrm>
        </p:spPr>
        <p:txBody>
          <a:bodyPr>
            <a:normAutofit/>
          </a:bodyPr>
          <a:lstStyle/>
          <a:p>
            <a:r>
              <a:rPr lang="es-ES_tradnl" dirty="0">
                <a:latin typeface="Abadi MT Condensed Extra Bold" charset="0"/>
                <a:ea typeface="Abadi MT Condensed Extra Bold" charset="0"/>
                <a:cs typeface="Abadi MT Condensed Extra Bold" charset="0"/>
              </a:rPr>
              <a:t>Las emociones (Elsa Punset)</a:t>
            </a: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1647" y="358201"/>
            <a:ext cx="728797" cy="728797"/>
          </a:xfrm>
          <a:prstGeom prst="rect">
            <a:avLst/>
          </a:prstGeom>
        </p:spPr>
      </p:pic>
      <p:sp>
        <p:nvSpPr>
          <p:cNvPr id="3" name="Rectángulo 2">
            <a:extLst>
              <a:ext uri="{FF2B5EF4-FFF2-40B4-BE49-F238E27FC236}">
                <a16:creationId xmlns:a16="http://schemas.microsoft.com/office/drawing/2014/main" id="{67C7BDE8-6BB8-0047-9663-1DF7FAE07802}"/>
              </a:ext>
            </a:extLst>
          </p:cNvPr>
          <p:cNvSpPr/>
          <p:nvPr/>
        </p:nvSpPr>
        <p:spPr>
          <a:xfrm>
            <a:off x="4336911" y="3061454"/>
            <a:ext cx="3180551" cy="369332"/>
          </a:xfrm>
          <a:prstGeom prst="rect">
            <a:avLst/>
          </a:prstGeom>
        </p:spPr>
        <p:txBody>
          <a:bodyPr wrap="none">
            <a:spAutoFit/>
          </a:bodyPr>
          <a:lstStyle/>
          <a:p>
            <a:r>
              <a:rPr lang="es-ES" dirty="0"/>
              <a:t>https://</a:t>
            </a:r>
            <a:r>
              <a:rPr lang="es-ES" dirty="0" err="1"/>
              <a:t>youtu.be</a:t>
            </a:r>
            <a:r>
              <a:rPr lang="es-ES" dirty="0"/>
              <a:t>/Vxfr3-MRGMY</a:t>
            </a:r>
          </a:p>
        </p:txBody>
      </p:sp>
    </p:spTree>
    <p:extLst>
      <p:ext uri="{BB962C8B-B14F-4D97-AF65-F5344CB8AC3E}">
        <p14:creationId xmlns:p14="http://schemas.microsoft.com/office/powerpoint/2010/main" val="2867074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6879" y="213131"/>
            <a:ext cx="10515600" cy="666153"/>
          </a:xfrm>
        </p:spPr>
        <p:txBody>
          <a:bodyPr>
            <a:normAutofit fontScale="90000"/>
          </a:bodyPr>
          <a:lstStyle/>
          <a:p>
            <a:r>
              <a:rPr lang="es-ES_tradnl" dirty="0">
                <a:latin typeface="Abadi MT Condensed Extra Bold" charset="0"/>
                <a:ea typeface="Abadi MT Condensed Extra Bold" charset="0"/>
                <a:cs typeface="Abadi MT Condensed Extra Bold" charset="0"/>
              </a:rPr>
              <a:t>Para que sirven las emociones</a:t>
            </a:r>
          </a:p>
        </p:txBody>
      </p:sp>
      <p:graphicFrame>
        <p:nvGraphicFramePr>
          <p:cNvPr id="6" name="Diagrama 5"/>
          <p:cNvGraphicFramePr/>
          <p:nvPr>
            <p:extLst>
              <p:ext uri="{D42A27DB-BD31-4B8C-83A1-F6EECF244321}">
                <p14:modId xmlns:p14="http://schemas.microsoft.com/office/powerpoint/2010/main" val="4260155090"/>
              </p:ext>
            </p:extLst>
          </p:nvPr>
        </p:nvGraphicFramePr>
        <p:xfrm>
          <a:off x="-1422509" y="837444"/>
          <a:ext cx="12698473" cy="5623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8274" y="213131"/>
            <a:ext cx="2768410" cy="3973859"/>
          </a:xfrm>
          <a:prstGeom prst="rect">
            <a:avLst/>
          </a:prstGeom>
          <a:ln>
            <a:noFill/>
          </a:ln>
          <a:effectLst>
            <a:softEdge rad="112500"/>
          </a:effectLst>
        </p:spPr>
      </p:pic>
    </p:spTree>
    <p:extLst>
      <p:ext uri="{BB962C8B-B14F-4D97-AF65-F5344CB8AC3E}">
        <p14:creationId xmlns:p14="http://schemas.microsoft.com/office/powerpoint/2010/main" val="2653832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latin typeface="Abadi MT Condensed Extra Bold" charset="0"/>
                <a:ea typeface="Abadi MT Condensed Extra Bold" charset="0"/>
                <a:cs typeface="Abadi MT Condensed Extra Bold" charset="0"/>
              </a:rPr>
              <a:t>Abanico emocional </a:t>
            </a:r>
            <a:r>
              <a:rPr lang="es-ES_tradnl" sz="2400" dirty="0">
                <a:latin typeface="+mn-lt"/>
                <a:ea typeface="Abadi MT Condensed Extra Bold" charset="0"/>
                <a:cs typeface="Abadi MT Condensed Extra Bold" charset="0"/>
              </a:rPr>
              <a:t>(Según Robert Plutchik)</a:t>
            </a:r>
          </a:p>
        </p:txBody>
      </p:sp>
      <p:graphicFrame>
        <p:nvGraphicFramePr>
          <p:cNvPr id="6" name="Diagrama 5"/>
          <p:cNvGraphicFramePr/>
          <p:nvPr>
            <p:extLst>
              <p:ext uri="{D42A27DB-BD31-4B8C-83A1-F6EECF244321}">
                <p14:modId xmlns:p14="http://schemas.microsoft.com/office/powerpoint/2010/main" val="1737685718"/>
              </p:ext>
            </p:extLst>
          </p:nvPr>
        </p:nvGraphicFramePr>
        <p:xfrm>
          <a:off x="996902" y="1690688"/>
          <a:ext cx="10356898" cy="4888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4331" y="3255963"/>
            <a:ext cx="558800" cy="593367"/>
          </a:xfrm>
          <a:prstGeom prst="rect">
            <a:avLst/>
          </a:prstGeom>
        </p:spPr>
      </p:pic>
      <p:pic>
        <p:nvPicPr>
          <p:cNvPr id="8" name="Imagen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92555" y="3255963"/>
            <a:ext cx="635346" cy="635346"/>
          </a:xfrm>
          <a:prstGeom prst="rect">
            <a:avLst/>
          </a:prstGeom>
        </p:spPr>
      </p:pic>
      <p:pic>
        <p:nvPicPr>
          <p:cNvPr id="9" name="Imagen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64031" y="3199629"/>
            <a:ext cx="754079" cy="754079"/>
          </a:xfrm>
          <a:prstGeom prst="rect">
            <a:avLst/>
          </a:prstGeom>
        </p:spPr>
      </p:pic>
      <p:pic>
        <p:nvPicPr>
          <p:cNvPr id="10" name="Imagen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4331" y="5935952"/>
            <a:ext cx="621306" cy="621306"/>
          </a:xfrm>
          <a:prstGeom prst="rect">
            <a:avLst/>
          </a:prstGeom>
        </p:spPr>
      </p:pic>
      <p:pic>
        <p:nvPicPr>
          <p:cNvPr id="11" name="Imagen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93275" y="5976919"/>
            <a:ext cx="1090295" cy="576908"/>
          </a:xfrm>
          <a:prstGeom prst="rect">
            <a:avLst/>
          </a:prstGeom>
        </p:spPr>
      </p:pic>
      <p:pic>
        <p:nvPicPr>
          <p:cNvPr id="12" name="Imagen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1208" y="5939019"/>
            <a:ext cx="615171" cy="615171"/>
          </a:xfrm>
          <a:prstGeom prst="rect">
            <a:avLst/>
          </a:prstGeom>
        </p:spPr>
      </p:pic>
      <p:pic>
        <p:nvPicPr>
          <p:cNvPr id="13" name="Imagen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0800000">
            <a:off x="10088801" y="5998609"/>
            <a:ext cx="580338" cy="580338"/>
          </a:xfrm>
          <a:prstGeom prst="rect">
            <a:avLst/>
          </a:prstGeom>
        </p:spPr>
      </p:pic>
      <p:pic>
        <p:nvPicPr>
          <p:cNvPr id="5" name="Imagen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88801" y="3255963"/>
            <a:ext cx="697745" cy="697745"/>
          </a:xfrm>
          <a:prstGeom prst="rect">
            <a:avLst/>
          </a:prstGeom>
        </p:spPr>
      </p:pic>
    </p:spTree>
    <p:extLst>
      <p:ext uri="{BB962C8B-B14F-4D97-AF65-F5344CB8AC3E}">
        <p14:creationId xmlns:p14="http://schemas.microsoft.com/office/powerpoint/2010/main" val="2015206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latin typeface="Abadi MT Condensed Extra Bold" charset="0"/>
                <a:ea typeface="Abadi MT Condensed Extra Bold" charset="0"/>
                <a:cs typeface="Abadi MT Condensed Extra Bold" charset="0"/>
              </a:rPr>
              <a:t>Clasificación emocional</a:t>
            </a:r>
          </a:p>
        </p:txBody>
      </p:sp>
      <p:sp>
        <p:nvSpPr>
          <p:cNvPr id="3" name="CuadroTexto 2"/>
          <p:cNvSpPr txBox="1"/>
          <p:nvPr/>
        </p:nvSpPr>
        <p:spPr>
          <a:xfrm>
            <a:off x="1079405" y="2344439"/>
            <a:ext cx="4792006" cy="1569660"/>
          </a:xfrm>
          <a:prstGeom prst="rect">
            <a:avLst/>
          </a:prstGeom>
          <a:noFill/>
        </p:spPr>
        <p:txBody>
          <a:bodyPr wrap="square" rtlCol="0">
            <a:spAutoFit/>
          </a:bodyPr>
          <a:lstStyle/>
          <a:p>
            <a:pPr algn="just"/>
            <a:r>
              <a:rPr lang="es-ES_tradnl" sz="2400" dirty="0">
                <a:solidFill>
                  <a:srgbClr val="FF0000"/>
                </a:solidFill>
                <a:latin typeface="Abadi MT Condensed Extra Bold" charset="0"/>
                <a:ea typeface="Abadi MT Condensed Extra Bold" charset="0"/>
                <a:cs typeface="Abadi MT Condensed Extra Bold" charset="0"/>
              </a:rPr>
              <a:t>Emociones primarias</a:t>
            </a:r>
            <a:r>
              <a:rPr lang="es-ES_tradnl" sz="2400" dirty="0"/>
              <a:t>: </a:t>
            </a:r>
            <a:r>
              <a:rPr lang="es-ES" sz="2400" dirty="0"/>
              <a:t>Vienen a satisfacer una necesidad personal, son más automáticas y nos salen de “dentro”.</a:t>
            </a:r>
            <a:endParaRPr lang="es-ES_tradnl" sz="2400" dirty="0">
              <a:effectLst/>
            </a:endParaRPr>
          </a:p>
        </p:txBody>
      </p:sp>
      <p:graphicFrame>
        <p:nvGraphicFramePr>
          <p:cNvPr id="5" name="Diagrama 4"/>
          <p:cNvGraphicFramePr/>
          <p:nvPr>
            <p:extLst>
              <p:ext uri="{D42A27DB-BD31-4B8C-83A1-F6EECF244321}">
                <p14:modId xmlns:p14="http://schemas.microsoft.com/office/powerpoint/2010/main" val="3261605270"/>
              </p:ext>
            </p:extLst>
          </p:nvPr>
        </p:nvGraphicFramePr>
        <p:xfrm>
          <a:off x="1593033" y="2904564"/>
          <a:ext cx="9005933" cy="4794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1296" y="516096"/>
            <a:ext cx="4572000" cy="3656685"/>
          </a:xfrm>
          <a:prstGeom prst="rect">
            <a:avLst/>
          </a:prstGeom>
        </p:spPr>
      </p:pic>
    </p:spTree>
    <p:extLst>
      <p:ext uri="{BB962C8B-B14F-4D97-AF65-F5344CB8AC3E}">
        <p14:creationId xmlns:p14="http://schemas.microsoft.com/office/powerpoint/2010/main" val="353560071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1402</Words>
  <Application>Microsoft Macintosh PowerPoint</Application>
  <PresentationFormat>Panorámica</PresentationFormat>
  <Paragraphs>120</Paragraphs>
  <Slides>21</Slides>
  <Notes>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21</vt:i4>
      </vt:variant>
    </vt:vector>
  </HeadingPairs>
  <TitlesOfParts>
    <vt:vector size="27" baseType="lpstr">
      <vt:lpstr>Abadi MT Condensed Extra Bold</vt:lpstr>
      <vt:lpstr>Arial</vt:lpstr>
      <vt:lpstr>Calibri</vt:lpstr>
      <vt:lpstr>Calibri Light</vt:lpstr>
      <vt:lpstr>Open Sans</vt:lpstr>
      <vt:lpstr>Tema de Office</vt:lpstr>
      <vt:lpstr>3. BIENESTAR EMOCIONAL: VIVIR DESPIERTOS</vt:lpstr>
      <vt:lpstr>3.1 NACIDOS PARA SENTIR</vt:lpstr>
      <vt:lpstr>Presentación de PowerPoint</vt:lpstr>
      <vt:lpstr>Presentación de PowerPoint</vt:lpstr>
      <vt:lpstr>Presentación de PowerPoint</vt:lpstr>
      <vt:lpstr>Las emociones (Elsa Punset)</vt:lpstr>
      <vt:lpstr>Para que sirven las emociones</vt:lpstr>
      <vt:lpstr>Abanico emocional (Según Robert Plutchik)</vt:lpstr>
      <vt:lpstr>Clasificación emocional</vt:lpstr>
      <vt:lpstr>Presentación de PowerPoint</vt:lpstr>
      <vt:lpstr>La naranja: Wyne Dyer</vt:lpstr>
      <vt:lpstr>Ejercicio de bienestar…</vt:lpstr>
      <vt:lpstr>El secuestro emocional</vt:lpstr>
      <vt:lpstr>La persona con alto cociente de Inteligencia emocional:</vt:lpstr>
      <vt:lpstr>Presentación de PowerPoint</vt:lpstr>
      <vt:lpstr>Como puedo relacionarme con mi emoción.</vt:lpstr>
      <vt:lpstr>Presentación de PowerPoint</vt:lpstr>
      <vt:lpstr>Recurso: Reconocer la emoción</vt:lpstr>
      <vt:lpstr>Recurso: Estar presente en la Emoción</vt:lpstr>
      <vt:lpstr> Ejercicio SCRAM para trabajar las emociones</vt:lpstr>
      <vt:lpstr>Cuento de Sabiduría milenaria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BIENESTAR EMOCIONAL: VIVIR DESPIERTOS</dc:title>
  <dc:creator>Microsoft Office User</dc:creator>
  <cp:lastModifiedBy>Microsoft Office User</cp:lastModifiedBy>
  <cp:revision>9</cp:revision>
  <dcterms:created xsi:type="dcterms:W3CDTF">2018-09-20T14:10:53Z</dcterms:created>
  <dcterms:modified xsi:type="dcterms:W3CDTF">2018-09-21T17:21:11Z</dcterms:modified>
</cp:coreProperties>
</file>