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3" r:id="rId10"/>
    <p:sldId id="275" r:id="rId11"/>
    <p:sldId id="282" r:id="rId12"/>
    <p:sldId id="284" r:id="rId13"/>
    <p:sldId id="285" r:id="rId14"/>
    <p:sldId id="287" r:id="rId15"/>
    <p:sldId id="288" r:id="rId16"/>
    <p:sldId id="289" r:id="rId17"/>
    <p:sldId id="290" r:id="rId18"/>
    <p:sldId id="293" r:id="rId19"/>
    <p:sldId id="294" r:id="rId20"/>
    <p:sldId id="296" r:id="rId21"/>
    <p:sldId id="297" r:id="rId22"/>
    <p:sldId id="298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33d0e2d18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b33d0e2d18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3dad803e2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b3dad803e2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912baa66ed92a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1912baa66ed92a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0f8643502a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0f8643502a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3aef2ac0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3aef2ac0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851d8ed7bf6c48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851d8ed7bf6c48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0faf93307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0faf93307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2eeecb9d8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b2eeecb9d8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3dad803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3dad803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b3dad803e2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b3dad803e2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b3dad803e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b3dad803e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b3dad803e2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b3dad803e2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b3ff6838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b3ff6838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b3dad803e2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b3dad803e2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851d8ed7bf6c48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851d8ed7bf6c48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2eeecb9d8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2eeecb9d8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9b62a72f8002ff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9b62a72f8002ff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381c2f1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381c2f1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b3aef2ac0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b3aef2ac0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3dad803e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b3dad803e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3ff6838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b3ff6838b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_9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51600" y="2736850"/>
            <a:ext cx="3997500" cy="13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AUTOLAYOUT_1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339800" y="2125775"/>
            <a:ext cx="8453100" cy="157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339925" y="3856800"/>
            <a:ext cx="8453100" cy="3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TeyKJ1JuPsSsucWerWJN-u6AbjBSf5kP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WIAyz_wphe-z35IS_YAKfmL6rKSh_IZa/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carolina.velasco@dominicasaranda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25" y="4550452"/>
            <a:ext cx="2470159" cy="5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8425" y="4282851"/>
            <a:ext cx="1078126" cy="7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6820" y="4658751"/>
            <a:ext cx="1250531" cy="4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/>
        </p:nvSpPr>
        <p:spPr>
          <a:xfrm>
            <a:off x="747150" y="2069825"/>
            <a:ext cx="764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chemeClr val="lt1"/>
                </a:solidFill>
              </a:rPr>
              <a:t>JUNTOS CONSTRUIMOS SUEÑOS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5" title="Video SILVIA MÚSICA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80" y="0"/>
            <a:ext cx="797023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/>
          <p:nvPr/>
        </p:nvSpPr>
        <p:spPr>
          <a:xfrm>
            <a:off x="0" y="2574400"/>
            <a:ext cx="4568400" cy="17145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title"/>
          </p:nvPr>
        </p:nvSpPr>
        <p:spPr>
          <a:xfrm>
            <a:off x="156150" y="222825"/>
            <a:ext cx="4576200" cy="10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MOVILIDADES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LARGA</a:t>
            </a:r>
            <a:r>
              <a:rPr lang="es"/>
              <a:t> </a:t>
            </a:r>
            <a:r>
              <a:rPr lang="es" b="1"/>
              <a:t>DURACIÓN</a:t>
            </a:r>
            <a:endParaRPr b="1"/>
          </a:p>
        </p:txBody>
      </p:sp>
      <p:pic>
        <p:nvPicPr>
          <p:cNvPr id="258" name="Google Shape;2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888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000" y="4517002"/>
            <a:ext cx="2566748" cy="5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4"/>
          <p:cNvSpPr txBox="1"/>
          <p:nvPr/>
        </p:nvSpPr>
        <p:spPr>
          <a:xfrm>
            <a:off x="969600" y="1609850"/>
            <a:ext cx="29493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10 semanas en Alemania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1" name="Google Shape;26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626" y="4517002"/>
            <a:ext cx="1446987" cy="4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25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5"/>
          <p:cNvSpPr txBox="1"/>
          <p:nvPr/>
        </p:nvSpPr>
        <p:spPr>
          <a:xfrm>
            <a:off x="169800" y="3004525"/>
            <a:ext cx="2931600" cy="17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>
                <a:solidFill>
                  <a:schemeClr val="dk2"/>
                </a:solidFill>
              </a:rPr>
              <a:t>JOB SHADOWING</a:t>
            </a:r>
            <a:endParaRPr sz="3200" b="1">
              <a:solidFill>
                <a:schemeClr val="dk2"/>
              </a:solidFill>
            </a:endParaRPr>
          </a:p>
        </p:txBody>
      </p:sp>
      <p:pic>
        <p:nvPicPr>
          <p:cNvPr id="268" name="Google Shape;26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48415">
            <a:off x="214600" y="2826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>
            <a:spLocks noGrp="1"/>
          </p:cNvSpPr>
          <p:nvPr>
            <p:ph type="title"/>
          </p:nvPr>
        </p:nvSpPr>
        <p:spPr>
          <a:xfrm>
            <a:off x="570100" y="49525"/>
            <a:ext cx="5267400" cy="572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Acogida de profesores en prácticas </a:t>
            </a:r>
            <a:endParaRPr/>
          </a:p>
        </p:txBody>
      </p:sp>
      <p:pic>
        <p:nvPicPr>
          <p:cNvPr id="283" name="Google Shape;2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600" y="622220"/>
            <a:ext cx="7314199" cy="4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8"/>
          <p:cNvPicPr preferRelativeResize="0"/>
          <p:nvPr/>
        </p:nvPicPr>
        <p:blipFill rotWithShape="1">
          <a:blip r:embed="rId3">
            <a:alphaModFix amt="65000"/>
          </a:blip>
          <a:srcRect l="19396" r="19396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8"/>
          <p:cNvSpPr txBox="1">
            <a:spLocks noGrp="1"/>
          </p:cNvSpPr>
          <p:nvPr>
            <p:ph type="ctrTitle"/>
          </p:nvPr>
        </p:nvSpPr>
        <p:spPr>
          <a:xfrm>
            <a:off x="702775" y="4248250"/>
            <a:ext cx="5134500" cy="655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A86E8"/>
                </a:solidFill>
              </a:rPr>
              <a:t>Expertos invitados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290" name="Google Shape;29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000" y="61701"/>
            <a:ext cx="3561349" cy="7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"/>
          <p:cNvSpPr txBox="1"/>
          <p:nvPr/>
        </p:nvSpPr>
        <p:spPr>
          <a:xfrm>
            <a:off x="36525" y="1219025"/>
            <a:ext cx="2016600" cy="1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>
                <a:solidFill>
                  <a:schemeClr val="dk2"/>
                </a:solidFill>
              </a:rPr>
              <a:t>KA 219</a:t>
            </a:r>
            <a:endParaRPr sz="3800" b="1">
              <a:solidFill>
                <a:schemeClr val="dk2"/>
              </a:solidFill>
            </a:endParaRPr>
          </a:p>
        </p:txBody>
      </p:sp>
      <p:pic>
        <p:nvPicPr>
          <p:cNvPr id="296" name="Google Shape;29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050" y="76113"/>
            <a:ext cx="7133373" cy="49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750" y="152400"/>
            <a:ext cx="64769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4516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9657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750" y="289313"/>
            <a:ext cx="7133373" cy="49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074" y="289329"/>
            <a:ext cx="1671375" cy="114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2300" y="1430750"/>
            <a:ext cx="1920600" cy="62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300" y="152400"/>
            <a:ext cx="773587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7" title="DOMINICAS DINAMARCA 2023 MUSICA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0700"/>
            <a:ext cx="6618698" cy="44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8"/>
          <p:cNvSpPr txBox="1"/>
          <p:nvPr/>
        </p:nvSpPr>
        <p:spPr>
          <a:xfrm>
            <a:off x="3695275" y="4126500"/>
            <a:ext cx="5349900" cy="8646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u="sng">
                <a:solidFill>
                  <a:schemeClr val="hlink"/>
                </a:solidFill>
                <a:hlinkClick r:id="rId4"/>
              </a:rPr>
              <a:t>carolina.velasco@dominicasaranda.com</a:t>
            </a:r>
            <a:endParaRPr sz="2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5"/>
                </a:solidFill>
              </a:rPr>
              <a:t>cvelascoloz@educa.jcyl.es</a:t>
            </a:r>
            <a:endParaRPr sz="21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265500" y="26811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Plan Erasmus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2021-2027 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4871238" y="441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b="1"/>
              <a:t>Objetivos </a:t>
            </a:r>
            <a:endParaRPr sz="2600" b="1"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871250" y="724200"/>
            <a:ext cx="41109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1-  Mejora de competencia digital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2- Fomentar las movilidades de grupo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3- Incentivación de movilidades individuales de alumnos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4- Mejora de la Competencia lingüística 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5- Formación de profesorado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87" y="207150"/>
            <a:ext cx="3767824" cy="23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1120" y="4667626"/>
            <a:ext cx="1250531" cy="4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75" y="4559327"/>
            <a:ext cx="2470159" cy="5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25" y="702700"/>
            <a:ext cx="4040308" cy="404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323" y="658203"/>
            <a:ext cx="4117200" cy="404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3843600" y="55275"/>
            <a:ext cx="14568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b="1">
                <a:solidFill>
                  <a:schemeClr val="dk2"/>
                </a:solidFill>
              </a:rPr>
              <a:t>KA 121</a:t>
            </a:r>
            <a:endParaRPr sz="29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00" y="45800"/>
            <a:ext cx="731904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1224" y="3511375"/>
            <a:ext cx="2090750" cy="14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3470" y="3102251"/>
            <a:ext cx="1250531" cy="4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8"/>
          <p:cNvSpPr txBox="1"/>
          <p:nvPr/>
        </p:nvSpPr>
        <p:spPr>
          <a:xfrm>
            <a:off x="6858975" y="268475"/>
            <a:ext cx="2194200" cy="8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dk2"/>
                </a:solidFill>
              </a:rPr>
              <a:t>MOVILIDAD </a:t>
            </a:r>
            <a:endParaRPr sz="2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dk2"/>
                </a:solidFill>
              </a:rPr>
              <a:t>COMBINADA</a:t>
            </a:r>
            <a:endParaRPr sz="22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850" y="760575"/>
            <a:ext cx="7762300" cy="36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/>
        </p:nvSpPr>
        <p:spPr>
          <a:xfrm>
            <a:off x="640600" y="3235550"/>
            <a:ext cx="310800" cy="328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00" y="382975"/>
            <a:ext cx="5473651" cy="364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/>
        </p:nvSpPr>
        <p:spPr>
          <a:xfrm>
            <a:off x="447275" y="4245300"/>
            <a:ext cx="80967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2"/>
                </a:solidFill>
              </a:rPr>
              <a:t> VALORES ESENCIALES: sostenibilidad, la estética y la inclusividad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6787925" y="526100"/>
            <a:ext cx="1563600" cy="114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>
                <a:solidFill>
                  <a:schemeClr val="dk2"/>
                </a:solidFill>
              </a:rPr>
              <a:t>BIOLOGÍA</a:t>
            </a:r>
            <a:endParaRPr sz="21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>
                <a:solidFill>
                  <a:schemeClr val="dk2"/>
                </a:solidFill>
              </a:rPr>
              <a:t>INGLÉS</a:t>
            </a:r>
            <a:endParaRPr sz="21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>
                <a:solidFill>
                  <a:schemeClr val="dk2"/>
                </a:solidFill>
              </a:rPr>
              <a:t>PLÁSTICA</a:t>
            </a:r>
            <a:endParaRPr sz="2100" b="1">
              <a:solidFill>
                <a:schemeClr val="dk2"/>
              </a:solidFill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4458" y="1718326"/>
            <a:ext cx="1250531" cy="4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125" y="152400"/>
            <a:ext cx="521536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 txBox="1"/>
          <p:nvPr/>
        </p:nvSpPr>
        <p:spPr>
          <a:xfrm>
            <a:off x="6619125" y="526100"/>
            <a:ext cx="2274300" cy="14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dk2"/>
                </a:solidFill>
              </a:rPr>
              <a:t>CONVIVENCIA</a:t>
            </a:r>
            <a:endParaRPr sz="2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dk2"/>
                </a:solidFill>
              </a:rPr>
              <a:t>ALOJAR </a:t>
            </a:r>
            <a:endParaRPr sz="2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dk2"/>
                </a:solidFill>
              </a:rPr>
              <a:t>ALEMÁN</a:t>
            </a:r>
            <a:endParaRPr sz="2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dk2"/>
                </a:solidFill>
              </a:rPr>
              <a:t>CHICOS/AS</a:t>
            </a:r>
            <a:endParaRPr sz="22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800" b="1"/>
              <a:t>MOVILIDADES INDIVIDUALES</a:t>
            </a:r>
            <a:endParaRPr sz="5800" b="1"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728" y="4358499"/>
            <a:ext cx="2195399" cy="7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75" y="4284150"/>
            <a:ext cx="3783818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/>
          <p:nvPr/>
        </p:nvSpPr>
        <p:spPr>
          <a:xfrm>
            <a:off x="3837100" y="2927050"/>
            <a:ext cx="23112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b="1">
                <a:solidFill>
                  <a:schemeClr val="dk2"/>
                </a:solidFill>
              </a:rPr>
              <a:t>3º- 4º ESO</a:t>
            </a:r>
            <a:endParaRPr sz="31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Presentación en pantalla (16:9)</PresentationFormat>
  <Paragraphs>33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Presentación de PowerPoint</vt:lpstr>
      <vt:lpstr>Presentación de PowerPoint</vt:lpstr>
      <vt:lpstr>Plan Erasmus 2021-2027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MOVILIDADES INDIVIDUALES</vt:lpstr>
      <vt:lpstr>Presentación de PowerPoint</vt:lpstr>
      <vt:lpstr>Presentación de PowerPoint</vt:lpstr>
      <vt:lpstr>MOVILIDADES LARGA DURACIÓN</vt:lpstr>
      <vt:lpstr>Presentación de PowerPoint</vt:lpstr>
      <vt:lpstr>Acogida de profesores en prácticas </vt:lpstr>
      <vt:lpstr>Expertos invitados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AMALIA MARIA GARCIA MORON</cp:lastModifiedBy>
  <cp:revision>1</cp:revision>
  <dcterms:modified xsi:type="dcterms:W3CDTF">2024-02-29T08:53:12Z</dcterms:modified>
</cp:coreProperties>
</file>