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E325C6-D8FB-4C1B-8CED-EDD4D3452893}" v="195" dt="2020-11-26T19:18:17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A2FE1-09F8-46E2-856B-CF80484C9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29129E-00C1-4BE9-B61A-AF3C6AF4E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8C036-E1F7-48DB-BF4A-F8AD6B15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E72D-95DA-4CB5-84D6-80268FB2025D}" type="datetimeFigureOut">
              <a:rPr lang="es-ES_tradnl" smtClean="0"/>
              <a:t>27/11/2020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1E87F0-8EF0-42D2-BCF9-ACD9A8F8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FBAAB8-40DA-4E4B-80CC-5235A72D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799-E975-489C-AE05-50D60D7DF5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876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1F253-D365-4554-A1CD-71C7D98F7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ADF54E-D926-4505-8953-15A43394C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DAB784-1F65-477E-A6E4-D646D2E0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E72D-95DA-4CB5-84D6-80268FB2025D}" type="datetimeFigureOut">
              <a:rPr lang="es-ES_tradnl" smtClean="0"/>
              <a:t>27/11/2020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517C1C-DF8B-459F-9275-2452BD2A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A5771-CD47-4DA9-9C4D-BDA33E4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799-E975-489C-AE05-50D60D7DF5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753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58C153-CF8D-410A-8161-88F1C036C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F60FBB-FE06-47F9-943A-B21E406F3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E385B8-E54E-414D-8E46-0F40AF413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E72D-95DA-4CB5-84D6-80268FB2025D}" type="datetimeFigureOut">
              <a:rPr lang="es-ES_tradnl" smtClean="0"/>
              <a:t>27/11/2020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B44B0E-FDD8-472F-BAA4-41997F89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F8FB31-C21D-4721-81B7-FDE62C11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799-E975-489C-AE05-50D60D7DF5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498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44C7C-2FE0-47A1-8C50-F205D4709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091914-86CC-4430-9898-358912D60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E6D8BE-A391-406F-A6D3-832F4C9C9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E72D-95DA-4CB5-84D6-80268FB2025D}" type="datetimeFigureOut">
              <a:rPr lang="es-ES_tradnl" smtClean="0"/>
              <a:t>27/11/2020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DE454-D0A0-41DE-A1CA-3A6331714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D25244-0417-4023-BB3C-10C2B32D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799-E975-489C-AE05-50D60D7DF5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82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25D4E-7595-4100-B527-5D6203E4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B33E2-EE24-4902-BB48-1D79E4A08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D3B9B2-5ACC-4465-97DB-C82E4C51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E72D-95DA-4CB5-84D6-80268FB2025D}" type="datetimeFigureOut">
              <a:rPr lang="es-ES_tradnl" smtClean="0"/>
              <a:t>27/11/2020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A6A796-B798-4A7D-B4C8-8914449E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AC385-D096-4107-B5ED-6D974E86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799-E975-489C-AE05-50D60D7DF5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563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4CBFD-CADA-4E14-BC69-FDA9EB30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5B934-E29A-4EE3-B2E7-B22717BE3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33B634-2607-4374-B7BB-D4B8DF38D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1AF50C-1DEB-42E2-9551-79CF0389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E72D-95DA-4CB5-84D6-80268FB2025D}" type="datetimeFigureOut">
              <a:rPr lang="es-ES_tradnl" smtClean="0"/>
              <a:t>27/11/2020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414508-38A7-4802-BCC4-59B1A5CC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34B8B3-0F72-4DB8-A544-2BC41A00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799-E975-489C-AE05-50D60D7DF5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7566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178BF-B0B8-4F6D-BF73-1113B9E8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698966-A456-4B51-9B09-D7484198C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525ED2-4D38-4DA3-9175-8C1D69FFB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D393E9-5449-4FB9-B384-9AD8CC88C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894899-2837-40CF-8B14-BF119CE2D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29371F-AC17-4268-AE72-28495FAF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E72D-95DA-4CB5-84D6-80268FB2025D}" type="datetimeFigureOut">
              <a:rPr lang="es-ES_tradnl" smtClean="0"/>
              <a:t>27/11/2020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441461-FAA0-4815-A9D7-FFC8D6A5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F837C5-3477-421F-8946-E623955A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799-E975-489C-AE05-50D60D7DF5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581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B3AA6-299E-4E32-8A24-E54CC0FC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93A0C8-BD9B-44C1-9017-01AF858C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E72D-95DA-4CB5-84D6-80268FB2025D}" type="datetimeFigureOut">
              <a:rPr lang="es-ES_tradnl" smtClean="0"/>
              <a:t>27/11/2020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9DDE59-8BDA-44D2-ABA4-77669AC6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5C2291-84EE-4C08-9393-1C6E36DC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799-E975-489C-AE05-50D60D7DF5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270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27541CC-CB7C-47AC-BDC7-F3EC947F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E72D-95DA-4CB5-84D6-80268FB2025D}" type="datetimeFigureOut">
              <a:rPr lang="es-ES_tradnl" smtClean="0"/>
              <a:t>27/11/2020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482FEC-CA10-464B-A933-6FC80438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D92B30-1C01-4445-8560-2DEF3B7E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799-E975-489C-AE05-50D60D7DF5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6625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46C007-D687-41F2-8FFC-0FE8F130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666C5-95C2-4D4F-928D-8A635256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7FCA9D-9536-4877-BB3A-6BC897451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119DCA-4938-4193-AF2D-84421281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E72D-95DA-4CB5-84D6-80268FB2025D}" type="datetimeFigureOut">
              <a:rPr lang="es-ES_tradnl" smtClean="0"/>
              <a:t>27/11/2020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A355A9-F2E3-45B2-A01A-23FE34E12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B6DEF9-FAC8-43BC-922C-808D7087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799-E975-489C-AE05-50D60D7DF5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609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16D95-FF1D-4A7E-B3D4-996EC21C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08AF00-505C-4E9C-99B7-8D52ADF0A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B9F21-AEE3-4099-8723-B40842EC5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3E03CC-178F-4E6A-93DD-C007A6AF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E72D-95DA-4CB5-84D6-80268FB2025D}" type="datetimeFigureOut">
              <a:rPr lang="es-ES_tradnl" smtClean="0"/>
              <a:t>27/11/2020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123CCA-52C1-4152-A4A5-BE1C4929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8F3DC5-8FA8-4368-8228-3E50FCCF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799-E975-489C-AE05-50D60D7DF5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434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1B28D1-FA21-4242-A467-DA92D61E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B6EA5D-195C-4368-9716-9ED54262F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55CDD-D3C0-4B86-9A70-99D1A4EB9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E72D-95DA-4CB5-84D6-80268FB2025D}" type="datetimeFigureOut">
              <a:rPr lang="es-ES_tradnl" smtClean="0"/>
              <a:t>27/11/2020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F38288-F74A-48C2-B95F-60D91354B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92D99-9E00-4DD7-8EA0-4E045A853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4799-E975-489C-AE05-50D60D7DF57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392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JkCVso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a8cWF-29lI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xterior, pasto, hombre, caminando&#10;&#10;Descripción generada automáticamente">
            <a:extLst>
              <a:ext uri="{FF2B5EF4-FFF2-40B4-BE49-F238E27FC236}">
                <a16:creationId xmlns:a16="http://schemas.microsoft.com/office/drawing/2014/main" id="{C6722457-6A85-43F2-B61C-E90978EB3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9189947-5C7F-4112-A035-CE1F2F803A78}"/>
              </a:ext>
            </a:extLst>
          </p:cNvPr>
          <p:cNvSpPr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_tradnl" sz="2500" b="1" dirty="0">
                <a:latin typeface="+mj-lt"/>
                <a:ea typeface="+mj-ea"/>
                <a:cs typeface="+mj-cs"/>
              </a:rPr>
              <a:t>PUNTO COM-A: ENSEÑANDO HUMANIDADES EN ENTORNOS DIGITALES. 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S_tradnl" sz="2500" b="1" dirty="0">
                <a:latin typeface="+mj-lt"/>
                <a:ea typeface="+mj-ea"/>
                <a:cs typeface="+mj-cs"/>
              </a:rPr>
              <a:t>PROPUESTA DIDÁCTICA                     </a:t>
            </a:r>
          </a:p>
        </p:txBody>
      </p:sp>
      <p:cxnSp>
        <p:nvCxnSpPr>
          <p:cNvPr id="60" name="Straight Connector 1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029F028-211C-49D4-BEDF-65617D3AAA4F}"/>
              </a:ext>
            </a:extLst>
          </p:cNvPr>
          <p:cNvSpPr txBox="1"/>
          <p:nvPr/>
        </p:nvSpPr>
        <p:spPr>
          <a:xfrm>
            <a:off x="8271941" y="5650973"/>
            <a:ext cx="3433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/>
              <a:t>Mª Montserrat Bueno Hernández </a:t>
            </a:r>
            <a:endParaRPr lang="es-ES_tradnl" b="1" i="1" dirty="0"/>
          </a:p>
        </p:txBody>
      </p:sp>
    </p:spTree>
    <p:extLst>
      <p:ext uri="{BB962C8B-B14F-4D97-AF65-F5344CB8AC3E}">
        <p14:creationId xmlns:p14="http://schemas.microsoft.com/office/powerpoint/2010/main" val="39841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3">
            <a:extLst>
              <a:ext uri="{FF2B5EF4-FFF2-40B4-BE49-F238E27FC236}">
                <a16:creationId xmlns:a16="http://schemas.microsoft.com/office/drawing/2014/main" id="{15443758-1B45-48C4-BBFD-BCF55102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4006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565B2D9-1781-4E15-A35F-BF3979A1114B}"/>
              </a:ext>
            </a:extLst>
          </p:cNvPr>
          <p:cNvSpPr/>
          <p:nvPr/>
        </p:nvSpPr>
        <p:spPr>
          <a:xfrm>
            <a:off x="417626" y="875119"/>
            <a:ext cx="11774374" cy="481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Elegir </a:t>
            </a:r>
            <a:r>
              <a:rPr lang="es-ES_trad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de las dos opciones </a:t>
            </a: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después hacer una presentación individual en PowerPoint (máximo en dos diapositivas):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_tradnl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Selecciona uno de los </a:t>
            </a:r>
            <a:r>
              <a:rPr lang="es-ES_trad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seres mitológicos </a:t>
            </a: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aparecen en el videojuego e incluye: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imagen del ser mitológico del videojuego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Descripción: características del ser mitológico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Buscar una película en la que aparezca</a:t>
            </a:r>
          </a:p>
        </p:txBody>
      </p:sp>
      <p:pic>
        <p:nvPicPr>
          <p:cNvPr id="2052" name="Picture 4" descr="Powerpoint: cómo grabar un vídeo de tu presentación | Lifestyle | Cinco Días">
            <a:extLst>
              <a:ext uri="{FF2B5EF4-FFF2-40B4-BE49-F238E27FC236}">
                <a16:creationId xmlns:a16="http://schemas.microsoft.com/office/drawing/2014/main" id="{CB24F8E9-0679-4169-8380-4B40D77DD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789">
            <a:off x="9455614" y="4749368"/>
            <a:ext cx="2178638" cy="11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3">
            <a:extLst>
              <a:ext uri="{FF2B5EF4-FFF2-40B4-BE49-F238E27FC236}">
                <a16:creationId xmlns:a16="http://schemas.microsoft.com/office/drawing/2014/main" id="{15443758-1B45-48C4-BBFD-BCF55102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4006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565B2D9-1781-4E15-A35F-BF3979A1114B}"/>
              </a:ext>
            </a:extLst>
          </p:cNvPr>
          <p:cNvSpPr/>
          <p:nvPr/>
        </p:nvSpPr>
        <p:spPr>
          <a:xfrm>
            <a:off x="577670" y="1049384"/>
            <a:ext cx="11785599" cy="4284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S_tradnl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Selecciona uno de los </a:t>
            </a:r>
            <a:r>
              <a:rPr lang="es-ES_trad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dioses griegos </a:t>
            </a: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aparecen en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videojuego e incluye: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imagen del dios del videojuego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 griego y romano del dios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Padres del dios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qué era dios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Atributos </a:t>
            </a:r>
            <a:endParaRPr lang="es-ES_trad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owerpoint: cómo grabar un vídeo de tu presentación | Lifestyle | Cinco Días">
            <a:extLst>
              <a:ext uri="{FF2B5EF4-FFF2-40B4-BE49-F238E27FC236}">
                <a16:creationId xmlns:a16="http://schemas.microsoft.com/office/drawing/2014/main" id="{80D40B86-572C-459A-AA3D-54B24276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29" y="2880102"/>
            <a:ext cx="2096587" cy="10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45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3">
            <a:extLst>
              <a:ext uri="{FF2B5EF4-FFF2-40B4-BE49-F238E27FC236}">
                <a16:creationId xmlns:a16="http://schemas.microsoft.com/office/drawing/2014/main" id="{15443758-1B45-48C4-BBFD-BCF55102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4006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12901D-CF05-4AE3-8890-D7A9D662A901}"/>
              </a:ext>
            </a:extLst>
          </p:cNvPr>
          <p:cNvSpPr/>
          <p:nvPr/>
        </p:nvSpPr>
        <p:spPr>
          <a:xfrm>
            <a:off x="509319" y="1150884"/>
            <a:ext cx="11173362" cy="3537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</a:t>
            </a: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y colaboración en las actividades anteriores.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Trabajo, interés en la actividad.</a:t>
            </a:r>
          </a:p>
          <a:p>
            <a:pPr marL="457200" lvl="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Responder a un formulario en </a:t>
            </a:r>
            <a:r>
              <a:rPr lang="es-ES_tradnl" sz="3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sobre los contenidos del video:            </a:t>
            </a:r>
            <a:r>
              <a:rPr lang="es-ES_tradnl" sz="32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https://bit.ly/2JkCVso</a:t>
            </a: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 descr="Ventajas de las Comunidades Virtuales - COMUNIDADES VIRTUALES DEL  APRENDIZAJE 1-2 LEPRI">
            <a:extLst>
              <a:ext uri="{FF2B5EF4-FFF2-40B4-BE49-F238E27FC236}">
                <a16:creationId xmlns:a16="http://schemas.microsoft.com/office/drawing/2014/main" id="{1C37FEDA-FFA1-43DB-ADB6-1B79AC02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92" y="3768634"/>
            <a:ext cx="2671354" cy="26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39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exterior, pasto, hombre, caminando&#10;&#10;Descripción generada automáticamente">
            <a:extLst>
              <a:ext uri="{FF2B5EF4-FFF2-40B4-BE49-F238E27FC236}">
                <a16:creationId xmlns:a16="http://schemas.microsoft.com/office/drawing/2014/main" id="{C6722457-6A85-43F2-B61C-E90978EB33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E0C5109-3B79-4AAB-86A8-F4925D1290B6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ASSASSIN´S CREED ODYSSEY UN VIAJE A ATENAS</a:t>
            </a:r>
          </a:p>
        </p:txBody>
      </p:sp>
    </p:spTree>
    <p:extLst>
      <p:ext uri="{BB962C8B-B14F-4D97-AF65-F5344CB8AC3E}">
        <p14:creationId xmlns:p14="http://schemas.microsoft.com/office/powerpoint/2010/main" val="3471746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3">
            <a:extLst>
              <a:ext uri="{FF2B5EF4-FFF2-40B4-BE49-F238E27FC236}">
                <a16:creationId xmlns:a16="http://schemas.microsoft.com/office/drawing/2014/main" id="{15443758-1B45-48C4-BBFD-BCF55102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084"/>
            <a:ext cx="54006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0F2171D-3281-4AFE-80E3-4E3C20FDC32C}"/>
              </a:ext>
            </a:extLst>
          </p:cNvPr>
          <p:cNvSpPr/>
          <p:nvPr/>
        </p:nvSpPr>
        <p:spPr>
          <a:xfrm>
            <a:off x="203200" y="628650"/>
            <a:ext cx="11268364" cy="5809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  <a:endParaRPr lang="es-ES_trad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Assassin´s</a:t>
            </a:r>
            <a:r>
              <a:rPr lang="es-ES_tradnl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Creed Odyssey</a:t>
            </a:r>
            <a:r>
              <a:rPr lang="es-ES_tradnl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 videojuego de</a:t>
            </a:r>
            <a:r>
              <a:rPr lang="es-ES_tradnl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acción y aventuras ambientado en la antigua Grecia. Después de su lanzamiento, y basados en la misma temática, se han añadido al juego complementos o contenidos descargables con información cultural adicional. El jugador puede moverse libremente por el mapa de la antigua Grecia, embarcándose en visitas guiadas a la vez que aprende su historia y vida cotidiana.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seleccionado un vídeo de este contenido adicional para proponer la actividad: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_tradnl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Discovery Tour: Antigua</a:t>
            </a:r>
            <a:r>
              <a:rPr lang="es-ES_tradn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Grecia de </a:t>
            </a:r>
            <a:r>
              <a:rPr lang="es-ES_tradnl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Assassin’s</a:t>
            </a:r>
            <a:r>
              <a:rPr lang="es-ES_tradnl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Creed Odyssey</a:t>
            </a:r>
            <a:endParaRPr lang="es-ES_trad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_tradnl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https://www.youtube.com/watch?v=-a8cWF-29lI</a:t>
            </a:r>
            <a:endParaRPr lang="es-ES_trad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998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91A5276-7594-435D-BEA7-C328E9DD97B8}"/>
              </a:ext>
            </a:extLst>
          </p:cNvPr>
          <p:cNvSpPr/>
          <p:nvPr/>
        </p:nvSpPr>
        <p:spPr>
          <a:xfrm>
            <a:off x="421419" y="913497"/>
            <a:ext cx="1134533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propuesta va dirigida a alumnos de Cultura Clásica de 2º ESO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779955E-5F41-490E-A9E5-7A03671E759D}"/>
              </a:ext>
            </a:extLst>
          </p:cNvPr>
          <p:cNvSpPr/>
          <p:nvPr/>
        </p:nvSpPr>
        <p:spPr>
          <a:xfrm>
            <a:off x="801510" y="1949968"/>
            <a:ext cx="10047111" cy="386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_trad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</a:t>
            </a: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 lingüística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 digital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Aprender a aprender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sociales y cívicas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Sentido de la vida y espíritu emprendedor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Conciencia y expresiones culturales</a:t>
            </a:r>
          </a:p>
        </p:txBody>
      </p:sp>
    </p:spTree>
    <p:extLst>
      <p:ext uri="{BB962C8B-B14F-4D97-AF65-F5344CB8AC3E}">
        <p14:creationId xmlns:p14="http://schemas.microsoft.com/office/powerpoint/2010/main" val="29500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7FC66FD-08B4-4F32-A214-A0A2F9181778}"/>
              </a:ext>
            </a:extLst>
          </p:cNvPr>
          <p:cNvSpPr/>
          <p:nvPr/>
        </p:nvSpPr>
        <p:spPr>
          <a:xfrm>
            <a:off x="711200" y="1210026"/>
            <a:ext cx="10972800" cy="2783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endParaRPr lang="es-ES_trad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_trad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Localizar en un mapa la ciudad de Atenas, cuna de la civilización griega.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_trad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Reconocer obras clásicas y su pervivencia a lo largo del tiempo.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_trad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Identificar las edificaciones más importantes y su función.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s-ES_trad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 dioses/seres de la mitología griega.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694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3">
            <a:extLst>
              <a:ext uri="{FF2B5EF4-FFF2-40B4-BE49-F238E27FC236}">
                <a16:creationId xmlns:a16="http://schemas.microsoft.com/office/drawing/2014/main" id="{15443758-1B45-48C4-BBFD-BCF55102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4006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26C6C8D-50FE-4BFD-BC8E-FB92251DFFD3}"/>
              </a:ext>
            </a:extLst>
          </p:cNvPr>
          <p:cNvSpPr/>
          <p:nvPr/>
        </p:nvSpPr>
        <p:spPr>
          <a:xfrm>
            <a:off x="677333" y="457200"/>
            <a:ext cx="10487378" cy="5338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CONTENIDOS</a:t>
            </a: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Geografía de Grecia Antigua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polis griegas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Atenas: edificios principales y estructura de la ciudad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dioses olímpicos. Seres de la mitología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</a:t>
            </a: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Agrupamientos de tres alumnos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Secuenciación: seis sesiones</a:t>
            </a:r>
          </a:p>
        </p:txBody>
      </p:sp>
    </p:spTree>
    <p:extLst>
      <p:ext uri="{BB962C8B-B14F-4D97-AF65-F5344CB8AC3E}">
        <p14:creationId xmlns:p14="http://schemas.microsoft.com/office/powerpoint/2010/main" val="389436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3">
            <a:extLst>
              <a:ext uri="{FF2B5EF4-FFF2-40B4-BE49-F238E27FC236}">
                <a16:creationId xmlns:a16="http://schemas.microsoft.com/office/drawing/2014/main" id="{15443758-1B45-48C4-BBFD-BCF55102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4006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413738A-42AA-410C-8322-F80F9B23F9E3}"/>
              </a:ext>
            </a:extLst>
          </p:cNvPr>
          <p:cNvSpPr/>
          <p:nvPr/>
        </p:nvSpPr>
        <p:spPr>
          <a:xfrm>
            <a:off x="428978" y="542925"/>
            <a:ext cx="10961510" cy="620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</a:t>
            </a: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Visualizar el vídeo.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Repartir entre los alumnos los lugares/edificios de Atenas que aparecen en el vídeo: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S_tradnl" sz="320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puerto del Pireo           g) </a:t>
            </a:r>
            <a:r>
              <a:rPr lang="es-ES_tradnl" sz="3200" dirty="0"/>
              <a:t>El teatro de Dioniso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ES_tradnl" sz="3200" dirty="0"/>
              <a:t>La Acrópolis                      h) El </a:t>
            </a:r>
            <a:r>
              <a:rPr lang="es-ES_tradnl" sz="3200" dirty="0" err="1"/>
              <a:t>Hefestión</a:t>
            </a:r>
            <a:r>
              <a:rPr lang="es-ES_tradnl" sz="3200" dirty="0"/>
              <a:t>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ES_tradnl" sz="3200" dirty="0"/>
              <a:t>El </a:t>
            </a:r>
            <a:r>
              <a:rPr lang="es-ES_tradnl" sz="3200" dirty="0" err="1"/>
              <a:t>Pnyx</a:t>
            </a:r>
            <a:r>
              <a:rPr lang="es-ES_tradnl" sz="3200" dirty="0"/>
              <a:t>                                i) El Areópago</a:t>
            </a:r>
          </a:p>
          <a:p>
            <a:pPr marL="342900" indent="-342900">
              <a:buFont typeface="+mj-lt"/>
              <a:buAutoNum type="alphaLcParenR"/>
            </a:pPr>
            <a:r>
              <a:rPr lang="es-ES_tradnl" sz="3200" dirty="0"/>
              <a:t>El </a:t>
            </a:r>
            <a:r>
              <a:rPr lang="es-ES_tradnl" sz="3200" dirty="0" err="1"/>
              <a:t>Olimpeion</a:t>
            </a:r>
            <a:r>
              <a:rPr lang="es-ES_tradnl" sz="3200" dirty="0"/>
              <a:t>                      j) La residencia de Pericles y las </a:t>
            </a:r>
            <a:r>
              <a:rPr lang="es-ES_tradnl" sz="3200" dirty="0" err="1"/>
              <a:t>estoas</a:t>
            </a:r>
            <a:r>
              <a:rPr lang="es-ES_tradnl" sz="3200" dirty="0"/>
              <a:t>                        </a:t>
            </a:r>
            <a:endParaRPr lang="es-ES_tradnl" sz="3200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es-ES_tradnl" sz="3200" dirty="0"/>
              <a:t>El barrio Cerámico</a:t>
            </a:r>
          </a:p>
          <a:p>
            <a:pPr lvl="0"/>
            <a:endParaRPr lang="es-ES_tradnl" sz="1600" dirty="0"/>
          </a:p>
          <a:p>
            <a:pPr lvl="0"/>
            <a:endParaRPr lang="es-ES_tradnl" sz="1600" dirty="0"/>
          </a:p>
        </p:txBody>
      </p:sp>
      <p:pic>
        <p:nvPicPr>
          <p:cNvPr id="6150" name="Picture 6" descr="3D-Women-With-Notebook-03How To Make Your Podcast">
            <a:extLst>
              <a:ext uri="{FF2B5EF4-FFF2-40B4-BE49-F238E27FC236}">
                <a16:creationId xmlns:a16="http://schemas.microsoft.com/office/drawing/2014/main" id="{1D478071-CA04-44B6-B98B-E9A167B35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00" y="106452"/>
            <a:ext cx="1852749" cy="18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04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3">
            <a:extLst>
              <a:ext uri="{FF2B5EF4-FFF2-40B4-BE49-F238E27FC236}">
                <a16:creationId xmlns:a16="http://schemas.microsoft.com/office/drawing/2014/main" id="{15443758-1B45-48C4-BBFD-BCF55102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4006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A70B1A5-1992-43AB-A3AF-DF431E64446C}"/>
              </a:ext>
            </a:extLst>
          </p:cNvPr>
          <p:cNvSpPr/>
          <p:nvPr/>
        </p:nvSpPr>
        <p:spPr>
          <a:xfrm>
            <a:off x="332509" y="1160644"/>
            <a:ext cx="11619345" cy="323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Los alumnos tienen que buscar información sobre el lugar/edificio: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de edificio/lugar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Función que ejercía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Año de construcción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Arquitectos, artistas (si hay constancia)</a:t>
            </a:r>
          </a:p>
        </p:txBody>
      </p:sp>
      <p:pic>
        <p:nvPicPr>
          <p:cNvPr id="5124" name="Picture 4" descr="3D Women Investigating | Diseño de paginas web, Diseño de diapositivas,  Disenos de unas">
            <a:extLst>
              <a:ext uri="{FF2B5EF4-FFF2-40B4-BE49-F238E27FC236}">
                <a16:creationId xmlns:a16="http://schemas.microsoft.com/office/drawing/2014/main" id="{7B5B1430-CE70-4B01-886F-32D711EBD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90858" y="2203464"/>
            <a:ext cx="2194559" cy="21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5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3">
            <a:extLst>
              <a:ext uri="{FF2B5EF4-FFF2-40B4-BE49-F238E27FC236}">
                <a16:creationId xmlns:a16="http://schemas.microsoft.com/office/drawing/2014/main" id="{15443758-1B45-48C4-BBFD-BCF551025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5400675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0EB8780-B9F5-4E3D-A7D5-E246CBED5779}"/>
              </a:ext>
            </a:extLst>
          </p:cNvPr>
          <p:cNvSpPr/>
          <p:nvPr/>
        </p:nvSpPr>
        <p:spPr>
          <a:xfrm>
            <a:off x="463650" y="1421699"/>
            <a:ext cx="11599041" cy="217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Hacer una narración con la información anterior. Después deben grabarla en el vídeo con un editor de audio, por ejemplo </a:t>
            </a:r>
            <a:r>
              <a:rPr lang="es-ES_tradnl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Audacity</a:t>
            </a: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endParaRPr lang="es-ES_trad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ES_tradn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Agrupar todas las grabaciones y hacer la presentación en clase.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40687A-5B51-4C16-8083-43E3A8F4A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24" y="4127746"/>
            <a:ext cx="1999671" cy="199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ómo insertar un gif animado en Edpuzzle? | by Alejandro Gallardo | Me paso  la vida aprendiendo | Medium">
            <a:extLst>
              <a:ext uri="{FF2B5EF4-FFF2-40B4-BE49-F238E27FC236}">
                <a16:creationId xmlns:a16="http://schemas.microsoft.com/office/drawing/2014/main" id="{8C31C288-59B8-4A76-981A-A6242C8E3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82" y="3945525"/>
            <a:ext cx="2496545" cy="23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087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515</Words>
  <Application>Microsoft Office PowerPoint</Application>
  <PresentationFormat>Panorámica</PresentationFormat>
  <Paragraphs>74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Symbol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M.MONTSERRAT BUENO HERNANDEZ</dc:creator>
  <cp:lastModifiedBy>M.MONTSERRAT BUENO HERNANDEZ</cp:lastModifiedBy>
  <cp:revision>15</cp:revision>
  <dcterms:created xsi:type="dcterms:W3CDTF">2020-11-26T18:19:06Z</dcterms:created>
  <dcterms:modified xsi:type="dcterms:W3CDTF">2020-11-27T10:40:16Z</dcterms:modified>
</cp:coreProperties>
</file>