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720" r:id="rId2"/>
    <p:sldId id="256" r:id="rId3"/>
    <p:sldId id="481" r:id="rId4"/>
    <p:sldId id="478" r:id="rId5"/>
    <p:sldId id="490" r:id="rId6"/>
    <p:sldId id="539" r:id="rId7"/>
    <p:sldId id="521" r:id="rId8"/>
    <p:sldId id="281" r:id="rId9"/>
    <p:sldId id="549" r:id="rId10"/>
    <p:sldId id="563" r:id="rId11"/>
    <p:sldId id="287" r:id="rId12"/>
    <p:sldId id="475" r:id="rId13"/>
    <p:sldId id="512" r:id="rId14"/>
    <p:sldId id="482" r:id="rId15"/>
    <p:sldId id="545" r:id="rId16"/>
    <p:sldId id="476" r:id="rId17"/>
    <p:sldId id="413" r:id="rId18"/>
    <p:sldId id="286" r:id="rId19"/>
    <p:sldId id="277" r:id="rId20"/>
    <p:sldId id="705" r:id="rId21"/>
    <p:sldId id="707" r:id="rId22"/>
    <p:sldId id="708" r:id="rId23"/>
    <p:sldId id="709" r:id="rId24"/>
    <p:sldId id="712" r:id="rId25"/>
    <p:sldId id="719" r:id="rId26"/>
    <p:sldId id="711" r:id="rId27"/>
    <p:sldId id="713" r:id="rId28"/>
    <p:sldId id="714" r:id="rId29"/>
    <p:sldId id="688" r:id="rId30"/>
    <p:sldId id="697" r:id="rId31"/>
    <p:sldId id="703" r:id="rId32"/>
    <p:sldId id="715" r:id="rId33"/>
    <p:sldId id="717" r:id="rId34"/>
    <p:sldId id="710" r:id="rId35"/>
    <p:sldId id="718" r:id="rId36"/>
    <p:sldId id="673" r:id="rId37"/>
    <p:sldId id="501" r:id="rId38"/>
    <p:sldId id="716" r:id="rId39"/>
    <p:sldId id="699" r:id="rId40"/>
    <p:sldId id="694" r:id="rId41"/>
    <p:sldId id="702" r:id="rId42"/>
    <p:sldId id="698" r:id="rId43"/>
    <p:sldId id="689" r:id="rId44"/>
    <p:sldId id="408" r:id="rId45"/>
    <p:sldId id="470" r:id="rId46"/>
    <p:sldId id="468" r:id="rId47"/>
    <p:sldId id="693" r:id="rId48"/>
    <p:sldId id="548" r:id="rId49"/>
    <p:sldId id="721" r:id="rId50"/>
    <p:sldId id="427" r:id="rId51"/>
    <p:sldId id="682" r:id="rId52"/>
    <p:sldId id="571" r:id="rId53"/>
    <p:sldId id="498" r:id="rId54"/>
    <p:sldId id="341" r:id="rId55"/>
    <p:sldId id="492" r:id="rId56"/>
    <p:sldId id="497" r:id="rId57"/>
    <p:sldId id="444" r:id="rId58"/>
    <p:sldId id="524" r:id="rId59"/>
    <p:sldId id="661" r:id="rId60"/>
    <p:sldId id="328" r:id="rId61"/>
    <p:sldId id="685" r:id="rId62"/>
    <p:sldId id="662" r:id="rId63"/>
    <p:sldId id="543" r:id="rId64"/>
    <p:sldId id="663" r:id="rId65"/>
    <p:sldId id="664" r:id="rId66"/>
    <p:sldId id="546" r:id="rId67"/>
    <p:sldId id="665" r:id="rId68"/>
    <p:sldId id="666" r:id="rId69"/>
    <p:sldId id="547" r:id="rId70"/>
    <p:sldId id="667" r:id="rId71"/>
    <p:sldId id="668" r:id="rId72"/>
    <p:sldId id="686" r:id="rId73"/>
    <p:sldId id="640" r:id="rId74"/>
    <p:sldId id="669" r:id="rId75"/>
    <p:sldId id="514" r:id="rId76"/>
    <p:sldId id="561" r:id="rId77"/>
    <p:sldId id="257" r:id="rId78"/>
    <p:sldId id="562" r:id="rId79"/>
    <p:sldId id="550" r:id="rId80"/>
    <p:sldId id="291" r:id="rId81"/>
    <p:sldId id="704" r:id="rId82"/>
    <p:sldId id="687" r:id="rId83"/>
    <p:sldId id="477" r:id="rId84"/>
    <p:sldId id="504" r:id="rId85"/>
    <p:sldId id="523" r:id="rId86"/>
    <p:sldId id="495" r:id="rId87"/>
    <p:sldId id="439" r:id="rId88"/>
    <p:sldId id="445" r:id="rId89"/>
    <p:sldId id="336" r:id="rId90"/>
    <p:sldId id="544" r:id="rId91"/>
    <p:sldId id="533" r:id="rId92"/>
    <p:sldId id="551" r:id="rId93"/>
    <p:sldId id="683" r:id="rId94"/>
    <p:sldId id="507" r:id="rId95"/>
    <p:sldId id="510" r:id="rId96"/>
    <p:sldId id="540" r:id="rId97"/>
    <p:sldId id="536" r:id="rId98"/>
    <p:sldId id="553" r:id="rId99"/>
    <p:sldId id="537" r:id="rId100"/>
    <p:sldId id="529" r:id="rId101"/>
    <p:sldId id="502" r:id="rId102"/>
    <p:sldId id="509" r:id="rId103"/>
    <p:sldId id="508" r:id="rId104"/>
    <p:sldId id="436" r:id="rId105"/>
    <p:sldId id="532" r:id="rId106"/>
    <p:sldId id="486" r:id="rId107"/>
    <p:sldId id="488" r:id="rId108"/>
    <p:sldId id="552" r:id="rId109"/>
    <p:sldId id="260" r:id="rId110"/>
    <p:sldId id="489" r:id="rId111"/>
    <p:sldId id="302" r:id="rId112"/>
    <p:sldId id="684" r:id="rId113"/>
    <p:sldId id="671" r:id="rId114"/>
    <p:sldId id="672" r:id="rId115"/>
    <p:sldId id="570" r:id="rId116"/>
    <p:sldId id="556" r:id="rId117"/>
    <p:sldId id="568" r:id="rId118"/>
    <p:sldId id="483" r:id="rId119"/>
    <p:sldId id="265" r:id="rId120"/>
    <p:sldId id="557" r:id="rId121"/>
    <p:sldId id="680" r:id="rId122"/>
    <p:sldId id="690" r:id="rId123"/>
    <p:sldId id="706" r:id="rId124"/>
    <p:sldId id="700" r:id="rId125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6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395"/>
    <p:restoredTop sz="94694"/>
  </p:normalViewPr>
  <p:slideViewPr>
    <p:cSldViewPr>
      <p:cViewPr varScale="1">
        <p:scale>
          <a:sx n="121" d="100"/>
          <a:sy n="121" d="100"/>
        </p:scale>
        <p:origin x="1352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tableStyles" Target="tableStyle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617F4D-57EF-4D96-B92C-4570C209B9D5}" type="doc">
      <dgm:prSet loTypeId="urn:microsoft.com/office/officeart/2005/8/layout/vList5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6A21954-AC21-46D8-BDEC-AC1A2582D715}">
      <dgm:prSet/>
      <dgm:spPr/>
      <dgm:t>
        <a:bodyPr/>
        <a:lstStyle/>
        <a:p>
          <a:r>
            <a:rPr lang="es-ES"/>
            <a:t>El descanso está infravalorado</a:t>
          </a:r>
          <a:endParaRPr lang="en-US"/>
        </a:p>
      </dgm:t>
    </dgm:pt>
    <dgm:pt modelId="{E0E51476-A8D2-4783-9011-3F26A5043115}" type="parTrans" cxnId="{FBEA390C-A715-4C02-AA37-8D0818EB6F50}">
      <dgm:prSet/>
      <dgm:spPr/>
      <dgm:t>
        <a:bodyPr/>
        <a:lstStyle/>
        <a:p>
          <a:endParaRPr lang="en-US"/>
        </a:p>
      </dgm:t>
    </dgm:pt>
    <dgm:pt modelId="{3118D86F-F591-4408-BF82-69F00DEA374D}" type="sibTrans" cxnId="{FBEA390C-A715-4C02-AA37-8D0818EB6F50}">
      <dgm:prSet/>
      <dgm:spPr/>
      <dgm:t>
        <a:bodyPr/>
        <a:lstStyle/>
        <a:p>
          <a:endParaRPr lang="en-US"/>
        </a:p>
      </dgm:t>
    </dgm:pt>
    <dgm:pt modelId="{219B09F9-A161-4172-ABAA-93B5B77690B5}">
      <dgm:prSet/>
      <dgm:spPr/>
      <dgm:t>
        <a:bodyPr/>
        <a:lstStyle/>
        <a:p>
          <a:r>
            <a:rPr lang="es-ES"/>
            <a:t>Un día a la semana sin despertador</a:t>
          </a:r>
          <a:endParaRPr lang="en-US"/>
        </a:p>
      </dgm:t>
    </dgm:pt>
    <dgm:pt modelId="{B9581577-F8AF-41FA-B3CF-02EC9B163568}" type="parTrans" cxnId="{C6ADDB5A-A73D-4452-8A93-E070F373C56F}">
      <dgm:prSet/>
      <dgm:spPr/>
      <dgm:t>
        <a:bodyPr/>
        <a:lstStyle/>
        <a:p>
          <a:endParaRPr lang="en-US"/>
        </a:p>
      </dgm:t>
    </dgm:pt>
    <dgm:pt modelId="{9D76462A-7C4F-4DC8-8321-61F4D870DC11}" type="sibTrans" cxnId="{C6ADDB5A-A73D-4452-8A93-E070F373C56F}">
      <dgm:prSet/>
      <dgm:spPr/>
      <dgm:t>
        <a:bodyPr/>
        <a:lstStyle/>
        <a:p>
          <a:endParaRPr lang="en-US"/>
        </a:p>
      </dgm:t>
    </dgm:pt>
    <dgm:pt modelId="{8AC4794A-DAD6-4828-9BA0-F3FD7B5E27B8}">
      <dgm:prSet/>
      <dgm:spPr/>
      <dgm:t>
        <a:bodyPr/>
        <a:lstStyle/>
        <a:p>
          <a:r>
            <a:rPr lang="es-ES"/>
            <a:t>Duerme más que los demás, cuando estes despierto estaras más despierto que ellos</a:t>
          </a:r>
          <a:endParaRPr lang="en-US"/>
        </a:p>
      </dgm:t>
    </dgm:pt>
    <dgm:pt modelId="{9D5580AD-B1C6-4304-B2BA-C33DAF16B5F9}" type="parTrans" cxnId="{8D24BC51-7BD9-49E9-8E8D-FACEF722D358}">
      <dgm:prSet/>
      <dgm:spPr/>
      <dgm:t>
        <a:bodyPr/>
        <a:lstStyle/>
        <a:p>
          <a:endParaRPr lang="en-US"/>
        </a:p>
      </dgm:t>
    </dgm:pt>
    <dgm:pt modelId="{4B293B6C-66CA-49EF-9826-8196C3C2268A}" type="sibTrans" cxnId="{8D24BC51-7BD9-49E9-8E8D-FACEF722D358}">
      <dgm:prSet/>
      <dgm:spPr/>
      <dgm:t>
        <a:bodyPr/>
        <a:lstStyle/>
        <a:p>
          <a:endParaRPr lang="en-US"/>
        </a:p>
      </dgm:t>
    </dgm:pt>
    <dgm:pt modelId="{BA0F2796-DFE0-4B9A-BD86-1E6F654FC4CA}">
      <dgm:prSet/>
      <dgm:spPr/>
      <dgm:t>
        <a:bodyPr/>
        <a:lstStyle/>
        <a:p>
          <a:r>
            <a:rPr lang="es-ES"/>
            <a:t>Vete a la cama una hora antes</a:t>
          </a:r>
          <a:endParaRPr lang="en-US"/>
        </a:p>
      </dgm:t>
    </dgm:pt>
    <dgm:pt modelId="{57ECD9BD-24F8-41D9-BE8F-92959DB78252}" type="parTrans" cxnId="{E1C6A7A4-7BA9-4A25-8898-AB90937774B8}">
      <dgm:prSet/>
      <dgm:spPr/>
      <dgm:t>
        <a:bodyPr/>
        <a:lstStyle/>
        <a:p>
          <a:endParaRPr lang="en-US"/>
        </a:p>
      </dgm:t>
    </dgm:pt>
    <dgm:pt modelId="{92B8FC29-6849-475F-9804-78384F9A5CBC}" type="sibTrans" cxnId="{E1C6A7A4-7BA9-4A25-8898-AB90937774B8}">
      <dgm:prSet/>
      <dgm:spPr/>
      <dgm:t>
        <a:bodyPr/>
        <a:lstStyle/>
        <a:p>
          <a:endParaRPr lang="en-US"/>
        </a:p>
      </dgm:t>
    </dgm:pt>
    <dgm:pt modelId="{83D611D5-98F6-4125-85AF-6C84618024B1}">
      <dgm:prSet/>
      <dgm:spPr/>
      <dgm:t>
        <a:bodyPr/>
        <a:lstStyle/>
        <a:p>
          <a:r>
            <a:rPr lang="es-ES" dirty="0"/>
            <a:t>Las peores decisiones se toman por la noche</a:t>
          </a:r>
          <a:endParaRPr lang="en-US" dirty="0"/>
        </a:p>
      </dgm:t>
    </dgm:pt>
    <dgm:pt modelId="{8DAEFBF6-988A-4960-9728-20862E791624}" type="parTrans" cxnId="{062E77CF-E8C2-4D8E-86BE-9CED127E859B}">
      <dgm:prSet/>
      <dgm:spPr/>
      <dgm:t>
        <a:bodyPr/>
        <a:lstStyle/>
        <a:p>
          <a:endParaRPr lang="en-US"/>
        </a:p>
      </dgm:t>
    </dgm:pt>
    <dgm:pt modelId="{9478B4F5-89A3-413B-B0B7-27DDF578001B}" type="sibTrans" cxnId="{062E77CF-E8C2-4D8E-86BE-9CED127E859B}">
      <dgm:prSet/>
      <dgm:spPr/>
      <dgm:t>
        <a:bodyPr/>
        <a:lstStyle/>
        <a:p>
          <a:endParaRPr lang="en-US"/>
        </a:p>
      </dgm:t>
    </dgm:pt>
    <dgm:pt modelId="{01C2FB69-FD14-CE40-85C7-00A21E201911}" type="pres">
      <dgm:prSet presAssocID="{06617F4D-57EF-4D96-B92C-4570C209B9D5}" presName="Name0" presStyleCnt="0">
        <dgm:presLayoutVars>
          <dgm:dir/>
          <dgm:animLvl val="lvl"/>
          <dgm:resizeHandles val="exact"/>
        </dgm:presLayoutVars>
      </dgm:prSet>
      <dgm:spPr/>
    </dgm:pt>
    <dgm:pt modelId="{D4EE698E-31EB-BB42-B6CB-47AA8AB5CDC7}" type="pres">
      <dgm:prSet presAssocID="{86A21954-AC21-46D8-BDEC-AC1A2582D715}" presName="linNode" presStyleCnt="0"/>
      <dgm:spPr/>
    </dgm:pt>
    <dgm:pt modelId="{00BA7111-9ABC-2548-87F9-4EB79FBC6C3F}" type="pres">
      <dgm:prSet presAssocID="{86A21954-AC21-46D8-BDEC-AC1A2582D715}" presName="parentText" presStyleLbl="node1" presStyleIdx="0" presStyleCnt="5">
        <dgm:presLayoutVars>
          <dgm:chMax val="1"/>
          <dgm:bulletEnabled val="1"/>
        </dgm:presLayoutVars>
      </dgm:prSet>
      <dgm:spPr/>
    </dgm:pt>
    <dgm:pt modelId="{180FF9E7-7833-CC4F-A249-E9C8C5F82BEA}" type="pres">
      <dgm:prSet presAssocID="{3118D86F-F591-4408-BF82-69F00DEA374D}" presName="sp" presStyleCnt="0"/>
      <dgm:spPr/>
    </dgm:pt>
    <dgm:pt modelId="{34608E12-675E-8545-AB42-5CF418D670F8}" type="pres">
      <dgm:prSet presAssocID="{219B09F9-A161-4172-ABAA-93B5B77690B5}" presName="linNode" presStyleCnt="0"/>
      <dgm:spPr/>
    </dgm:pt>
    <dgm:pt modelId="{A8B0284A-5AB3-3A43-BE54-3C44133899E1}" type="pres">
      <dgm:prSet presAssocID="{219B09F9-A161-4172-ABAA-93B5B77690B5}" presName="parentText" presStyleLbl="node1" presStyleIdx="1" presStyleCnt="5">
        <dgm:presLayoutVars>
          <dgm:chMax val="1"/>
          <dgm:bulletEnabled val="1"/>
        </dgm:presLayoutVars>
      </dgm:prSet>
      <dgm:spPr/>
    </dgm:pt>
    <dgm:pt modelId="{352A4107-1274-B34A-A78E-BE10D8E0EC60}" type="pres">
      <dgm:prSet presAssocID="{9D76462A-7C4F-4DC8-8321-61F4D870DC11}" presName="sp" presStyleCnt="0"/>
      <dgm:spPr/>
    </dgm:pt>
    <dgm:pt modelId="{4A4B54F5-7832-084E-933F-F3C53BC6F417}" type="pres">
      <dgm:prSet presAssocID="{8AC4794A-DAD6-4828-9BA0-F3FD7B5E27B8}" presName="linNode" presStyleCnt="0"/>
      <dgm:spPr/>
    </dgm:pt>
    <dgm:pt modelId="{6D8FF0D8-D284-ED4F-8C80-D3D21049B350}" type="pres">
      <dgm:prSet presAssocID="{8AC4794A-DAD6-4828-9BA0-F3FD7B5E27B8}" presName="parentText" presStyleLbl="node1" presStyleIdx="2" presStyleCnt="5">
        <dgm:presLayoutVars>
          <dgm:chMax val="1"/>
          <dgm:bulletEnabled val="1"/>
        </dgm:presLayoutVars>
      </dgm:prSet>
      <dgm:spPr/>
    </dgm:pt>
    <dgm:pt modelId="{284E3E1F-A396-A847-89DE-9C652B5CE01D}" type="pres">
      <dgm:prSet presAssocID="{4B293B6C-66CA-49EF-9826-8196C3C2268A}" presName="sp" presStyleCnt="0"/>
      <dgm:spPr/>
    </dgm:pt>
    <dgm:pt modelId="{74B0104B-936C-1A42-9820-4D88C186ABBA}" type="pres">
      <dgm:prSet presAssocID="{BA0F2796-DFE0-4B9A-BD86-1E6F654FC4CA}" presName="linNode" presStyleCnt="0"/>
      <dgm:spPr/>
    </dgm:pt>
    <dgm:pt modelId="{F254D5FB-EB08-B142-82AA-B4292CE7F0FC}" type="pres">
      <dgm:prSet presAssocID="{BA0F2796-DFE0-4B9A-BD86-1E6F654FC4CA}" presName="parentText" presStyleLbl="node1" presStyleIdx="3" presStyleCnt="5">
        <dgm:presLayoutVars>
          <dgm:chMax val="1"/>
          <dgm:bulletEnabled val="1"/>
        </dgm:presLayoutVars>
      </dgm:prSet>
      <dgm:spPr/>
    </dgm:pt>
    <dgm:pt modelId="{36C563AA-6C36-2342-AFF5-BD6EC452BC4C}" type="pres">
      <dgm:prSet presAssocID="{92B8FC29-6849-475F-9804-78384F9A5CBC}" presName="sp" presStyleCnt="0"/>
      <dgm:spPr/>
    </dgm:pt>
    <dgm:pt modelId="{373DE0C8-0844-144E-B0E9-EF2863ED7FB9}" type="pres">
      <dgm:prSet presAssocID="{83D611D5-98F6-4125-85AF-6C84618024B1}" presName="linNode" presStyleCnt="0"/>
      <dgm:spPr/>
    </dgm:pt>
    <dgm:pt modelId="{DAE5EBC2-606B-A247-8CAC-01F05813012D}" type="pres">
      <dgm:prSet presAssocID="{83D611D5-98F6-4125-85AF-6C84618024B1}" presName="parentText" presStyleLbl="node1" presStyleIdx="4" presStyleCnt="5">
        <dgm:presLayoutVars>
          <dgm:chMax val="1"/>
          <dgm:bulletEnabled val="1"/>
        </dgm:presLayoutVars>
      </dgm:prSet>
      <dgm:spPr/>
    </dgm:pt>
  </dgm:ptLst>
  <dgm:cxnLst>
    <dgm:cxn modelId="{FBEA390C-A715-4C02-AA37-8D0818EB6F50}" srcId="{06617F4D-57EF-4D96-B92C-4570C209B9D5}" destId="{86A21954-AC21-46D8-BDEC-AC1A2582D715}" srcOrd="0" destOrd="0" parTransId="{E0E51476-A8D2-4783-9011-3F26A5043115}" sibTransId="{3118D86F-F591-4408-BF82-69F00DEA374D}"/>
    <dgm:cxn modelId="{C03BD334-4607-9F49-BB58-0066CC9D51C0}" type="presOf" srcId="{8AC4794A-DAD6-4828-9BA0-F3FD7B5E27B8}" destId="{6D8FF0D8-D284-ED4F-8C80-D3D21049B350}" srcOrd="0" destOrd="0" presId="urn:microsoft.com/office/officeart/2005/8/layout/vList5"/>
    <dgm:cxn modelId="{2DA58B38-E06E-1D4C-A628-5FA7523D9B20}" type="presOf" srcId="{86A21954-AC21-46D8-BDEC-AC1A2582D715}" destId="{00BA7111-9ABC-2548-87F9-4EB79FBC6C3F}" srcOrd="0" destOrd="0" presId="urn:microsoft.com/office/officeart/2005/8/layout/vList5"/>
    <dgm:cxn modelId="{1CB97A3C-664A-9B4B-8E7F-1B2F9913ADD8}" type="presOf" srcId="{219B09F9-A161-4172-ABAA-93B5B77690B5}" destId="{A8B0284A-5AB3-3A43-BE54-3C44133899E1}" srcOrd="0" destOrd="0" presId="urn:microsoft.com/office/officeart/2005/8/layout/vList5"/>
    <dgm:cxn modelId="{8D24BC51-7BD9-49E9-8E8D-FACEF722D358}" srcId="{06617F4D-57EF-4D96-B92C-4570C209B9D5}" destId="{8AC4794A-DAD6-4828-9BA0-F3FD7B5E27B8}" srcOrd="2" destOrd="0" parTransId="{9D5580AD-B1C6-4304-B2BA-C33DAF16B5F9}" sibTransId="{4B293B6C-66CA-49EF-9826-8196C3C2268A}"/>
    <dgm:cxn modelId="{C6ADDB5A-A73D-4452-8A93-E070F373C56F}" srcId="{06617F4D-57EF-4D96-B92C-4570C209B9D5}" destId="{219B09F9-A161-4172-ABAA-93B5B77690B5}" srcOrd="1" destOrd="0" parTransId="{B9581577-F8AF-41FA-B3CF-02EC9B163568}" sibTransId="{9D76462A-7C4F-4DC8-8321-61F4D870DC11}"/>
    <dgm:cxn modelId="{D5DBE86D-359C-3049-BBE8-6A4E2287061F}" type="presOf" srcId="{83D611D5-98F6-4125-85AF-6C84618024B1}" destId="{DAE5EBC2-606B-A247-8CAC-01F05813012D}" srcOrd="0" destOrd="0" presId="urn:microsoft.com/office/officeart/2005/8/layout/vList5"/>
    <dgm:cxn modelId="{01A8FA88-8C87-964B-B4B8-F0DD25337DE8}" type="presOf" srcId="{06617F4D-57EF-4D96-B92C-4570C209B9D5}" destId="{01C2FB69-FD14-CE40-85C7-00A21E201911}" srcOrd="0" destOrd="0" presId="urn:microsoft.com/office/officeart/2005/8/layout/vList5"/>
    <dgm:cxn modelId="{E1C6A7A4-7BA9-4A25-8898-AB90937774B8}" srcId="{06617F4D-57EF-4D96-B92C-4570C209B9D5}" destId="{BA0F2796-DFE0-4B9A-BD86-1E6F654FC4CA}" srcOrd="3" destOrd="0" parTransId="{57ECD9BD-24F8-41D9-BE8F-92959DB78252}" sibTransId="{92B8FC29-6849-475F-9804-78384F9A5CBC}"/>
    <dgm:cxn modelId="{062E77CF-E8C2-4D8E-86BE-9CED127E859B}" srcId="{06617F4D-57EF-4D96-B92C-4570C209B9D5}" destId="{83D611D5-98F6-4125-85AF-6C84618024B1}" srcOrd="4" destOrd="0" parTransId="{8DAEFBF6-988A-4960-9728-20862E791624}" sibTransId="{9478B4F5-89A3-413B-B0B7-27DDF578001B}"/>
    <dgm:cxn modelId="{8D59DBE5-8663-B143-8FB8-006F16506E2D}" type="presOf" srcId="{BA0F2796-DFE0-4B9A-BD86-1E6F654FC4CA}" destId="{F254D5FB-EB08-B142-82AA-B4292CE7F0FC}" srcOrd="0" destOrd="0" presId="urn:microsoft.com/office/officeart/2005/8/layout/vList5"/>
    <dgm:cxn modelId="{C8649695-DFB7-1C46-8090-8DB85A669AC9}" type="presParOf" srcId="{01C2FB69-FD14-CE40-85C7-00A21E201911}" destId="{D4EE698E-31EB-BB42-B6CB-47AA8AB5CDC7}" srcOrd="0" destOrd="0" presId="urn:microsoft.com/office/officeart/2005/8/layout/vList5"/>
    <dgm:cxn modelId="{9A6C98C2-F0F0-114A-90CE-EF533A272465}" type="presParOf" srcId="{D4EE698E-31EB-BB42-B6CB-47AA8AB5CDC7}" destId="{00BA7111-9ABC-2548-87F9-4EB79FBC6C3F}" srcOrd="0" destOrd="0" presId="urn:microsoft.com/office/officeart/2005/8/layout/vList5"/>
    <dgm:cxn modelId="{441D366E-91AA-8149-935E-8CBCF94BD088}" type="presParOf" srcId="{01C2FB69-FD14-CE40-85C7-00A21E201911}" destId="{180FF9E7-7833-CC4F-A249-E9C8C5F82BEA}" srcOrd="1" destOrd="0" presId="urn:microsoft.com/office/officeart/2005/8/layout/vList5"/>
    <dgm:cxn modelId="{5E34BA3A-EB9D-9243-A91D-9E4AC577DF71}" type="presParOf" srcId="{01C2FB69-FD14-CE40-85C7-00A21E201911}" destId="{34608E12-675E-8545-AB42-5CF418D670F8}" srcOrd="2" destOrd="0" presId="urn:microsoft.com/office/officeart/2005/8/layout/vList5"/>
    <dgm:cxn modelId="{26F27164-76B0-6C40-90C9-C1F443DDE2A0}" type="presParOf" srcId="{34608E12-675E-8545-AB42-5CF418D670F8}" destId="{A8B0284A-5AB3-3A43-BE54-3C44133899E1}" srcOrd="0" destOrd="0" presId="urn:microsoft.com/office/officeart/2005/8/layout/vList5"/>
    <dgm:cxn modelId="{7138E82F-154C-9D40-981B-DC447F160A18}" type="presParOf" srcId="{01C2FB69-FD14-CE40-85C7-00A21E201911}" destId="{352A4107-1274-B34A-A78E-BE10D8E0EC60}" srcOrd="3" destOrd="0" presId="urn:microsoft.com/office/officeart/2005/8/layout/vList5"/>
    <dgm:cxn modelId="{DCFD75FD-F90F-564D-895A-19D080B23B66}" type="presParOf" srcId="{01C2FB69-FD14-CE40-85C7-00A21E201911}" destId="{4A4B54F5-7832-084E-933F-F3C53BC6F417}" srcOrd="4" destOrd="0" presId="urn:microsoft.com/office/officeart/2005/8/layout/vList5"/>
    <dgm:cxn modelId="{6676F06D-B6C7-B143-A1BB-8C594F56EC3D}" type="presParOf" srcId="{4A4B54F5-7832-084E-933F-F3C53BC6F417}" destId="{6D8FF0D8-D284-ED4F-8C80-D3D21049B350}" srcOrd="0" destOrd="0" presId="urn:microsoft.com/office/officeart/2005/8/layout/vList5"/>
    <dgm:cxn modelId="{9D358E79-4226-4047-8D50-69A94482E661}" type="presParOf" srcId="{01C2FB69-FD14-CE40-85C7-00A21E201911}" destId="{284E3E1F-A396-A847-89DE-9C652B5CE01D}" srcOrd="5" destOrd="0" presId="urn:microsoft.com/office/officeart/2005/8/layout/vList5"/>
    <dgm:cxn modelId="{E498A329-26F8-BD4E-ADEB-72706A81B662}" type="presParOf" srcId="{01C2FB69-FD14-CE40-85C7-00A21E201911}" destId="{74B0104B-936C-1A42-9820-4D88C186ABBA}" srcOrd="6" destOrd="0" presId="urn:microsoft.com/office/officeart/2005/8/layout/vList5"/>
    <dgm:cxn modelId="{49091000-1651-7F49-8B90-CB26F650EF2F}" type="presParOf" srcId="{74B0104B-936C-1A42-9820-4D88C186ABBA}" destId="{F254D5FB-EB08-B142-82AA-B4292CE7F0FC}" srcOrd="0" destOrd="0" presId="urn:microsoft.com/office/officeart/2005/8/layout/vList5"/>
    <dgm:cxn modelId="{E0C324FC-E6CF-7044-995C-FF503A893FC4}" type="presParOf" srcId="{01C2FB69-FD14-CE40-85C7-00A21E201911}" destId="{36C563AA-6C36-2342-AFF5-BD6EC452BC4C}" srcOrd="7" destOrd="0" presId="urn:microsoft.com/office/officeart/2005/8/layout/vList5"/>
    <dgm:cxn modelId="{1AC4E0DF-0FFA-D749-85C5-74D53F6EFC3E}" type="presParOf" srcId="{01C2FB69-FD14-CE40-85C7-00A21E201911}" destId="{373DE0C8-0844-144E-B0E9-EF2863ED7FB9}" srcOrd="8" destOrd="0" presId="urn:microsoft.com/office/officeart/2005/8/layout/vList5"/>
    <dgm:cxn modelId="{266675E8-8FF6-4140-97E9-05E0FF37643E}" type="presParOf" srcId="{373DE0C8-0844-144E-B0E9-EF2863ED7FB9}" destId="{DAE5EBC2-606B-A247-8CAC-01F05813012D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7546810-BA5E-AA40-B802-27FB87F9D648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F923967D-959B-6B43-9026-58A3D99D1884}">
      <dgm:prSet phldrT="[Texto]" custT="1"/>
      <dgm:spPr/>
      <dgm:t>
        <a:bodyPr/>
        <a:lstStyle/>
        <a:p>
          <a:r>
            <a:rPr lang="es-ES" sz="1600" b="1" dirty="0">
              <a:solidFill>
                <a:schemeClr val="bg1"/>
              </a:solidFill>
            </a:rPr>
            <a:t>SABOREAR</a:t>
          </a:r>
        </a:p>
      </dgm:t>
    </dgm:pt>
    <dgm:pt modelId="{5469501E-BDD8-6147-9211-3110FA6D204F}" type="parTrans" cxnId="{A87CD654-2E68-0041-ACC7-C6215E6E267C}">
      <dgm:prSet/>
      <dgm:spPr/>
      <dgm:t>
        <a:bodyPr/>
        <a:lstStyle/>
        <a:p>
          <a:endParaRPr lang="es-ES"/>
        </a:p>
      </dgm:t>
    </dgm:pt>
    <dgm:pt modelId="{C3B37A3E-5D46-4D42-8C06-11ED07D23656}" type="sibTrans" cxnId="{A87CD654-2E68-0041-ACC7-C6215E6E267C}">
      <dgm:prSet/>
      <dgm:spPr/>
      <dgm:t>
        <a:bodyPr/>
        <a:lstStyle/>
        <a:p>
          <a:endParaRPr lang="es-ES"/>
        </a:p>
      </dgm:t>
    </dgm:pt>
    <dgm:pt modelId="{41E919CF-84D7-BF4E-8C79-9AFA96F5C1EF}">
      <dgm:prSet phldrT="[Texto]" custT="1"/>
      <dgm:spPr/>
      <dgm:t>
        <a:bodyPr/>
        <a:lstStyle/>
        <a:p>
          <a:r>
            <a:rPr lang="es-ES" sz="2400" b="1" dirty="0">
              <a:solidFill>
                <a:schemeClr val="bg1"/>
              </a:solidFill>
            </a:rPr>
            <a:t>MEDITAR</a:t>
          </a:r>
        </a:p>
      </dgm:t>
    </dgm:pt>
    <dgm:pt modelId="{1F2FDD32-3048-A24C-B3B4-00533C9B13CF}" type="parTrans" cxnId="{90984510-AB5A-4A4F-89EA-A73D04F5A2F6}">
      <dgm:prSet/>
      <dgm:spPr/>
      <dgm:t>
        <a:bodyPr/>
        <a:lstStyle/>
        <a:p>
          <a:endParaRPr lang="es-ES"/>
        </a:p>
      </dgm:t>
    </dgm:pt>
    <dgm:pt modelId="{831F7F22-A592-0F41-B0C2-B4B2FCCA2E84}" type="sibTrans" cxnId="{90984510-AB5A-4A4F-89EA-A73D04F5A2F6}">
      <dgm:prSet/>
      <dgm:spPr/>
      <dgm:t>
        <a:bodyPr/>
        <a:lstStyle/>
        <a:p>
          <a:endParaRPr lang="es-ES"/>
        </a:p>
      </dgm:t>
    </dgm:pt>
    <dgm:pt modelId="{CB097C05-7B1E-9D4C-8995-686EE38624E8}">
      <dgm:prSet phldrT="[Texto]"/>
      <dgm:spPr/>
      <dgm:t>
        <a:bodyPr/>
        <a:lstStyle/>
        <a:p>
          <a:r>
            <a:rPr lang="es-ES" b="1" dirty="0">
              <a:solidFill>
                <a:schemeClr val="bg1"/>
              </a:solidFill>
            </a:rPr>
            <a:t>EJERCICIO</a:t>
          </a:r>
        </a:p>
      </dgm:t>
    </dgm:pt>
    <dgm:pt modelId="{CD61C300-139E-2046-9561-7267696ACF5C}" type="parTrans" cxnId="{458BE97F-7FB1-154F-B3EF-D582837BFDAB}">
      <dgm:prSet/>
      <dgm:spPr/>
      <dgm:t>
        <a:bodyPr/>
        <a:lstStyle/>
        <a:p>
          <a:endParaRPr lang="es-ES"/>
        </a:p>
      </dgm:t>
    </dgm:pt>
    <dgm:pt modelId="{2E2EE93E-E8D0-DA4A-A991-44F2497F4DD1}" type="sibTrans" cxnId="{458BE97F-7FB1-154F-B3EF-D582837BFDAB}">
      <dgm:prSet/>
      <dgm:spPr/>
      <dgm:t>
        <a:bodyPr/>
        <a:lstStyle/>
        <a:p>
          <a:endParaRPr lang="es-ES"/>
        </a:p>
      </dgm:t>
    </dgm:pt>
    <dgm:pt modelId="{BC0BBCB3-8136-BB49-B268-D5DD259823AC}">
      <dgm:prSet phldrT="[Texto]" custT="1"/>
      <dgm:spPr/>
      <dgm:t>
        <a:bodyPr/>
        <a:lstStyle/>
        <a:p>
          <a:r>
            <a:rPr lang="es-ES" sz="1400" b="1" dirty="0">
              <a:solidFill>
                <a:schemeClr val="bg1"/>
              </a:solidFill>
            </a:rPr>
            <a:t>AGRADECIMIENTO</a:t>
          </a:r>
        </a:p>
      </dgm:t>
    </dgm:pt>
    <dgm:pt modelId="{81097EEC-2EC8-4E42-908A-F2C4C3155309}" type="parTrans" cxnId="{964BDE7D-1D6E-6443-AF43-FBCBA6594236}">
      <dgm:prSet/>
      <dgm:spPr/>
      <dgm:t>
        <a:bodyPr/>
        <a:lstStyle/>
        <a:p>
          <a:endParaRPr lang="es-ES"/>
        </a:p>
      </dgm:t>
    </dgm:pt>
    <dgm:pt modelId="{825C4D3B-99ED-7A4B-905A-6EACF1B6A3B1}" type="sibTrans" cxnId="{964BDE7D-1D6E-6443-AF43-FBCBA6594236}">
      <dgm:prSet/>
      <dgm:spPr/>
      <dgm:t>
        <a:bodyPr/>
        <a:lstStyle/>
        <a:p>
          <a:endParaRPr lang="es-ES"/>
        </a:p>
      </dgm:t>
    </dgm:pt>
    <dgm:pt modelId="{AAE31655-7BF0-6543-85D6-D0E861936C0C}">
      <dgm:prSet phldrT="[Texto]" custT="1"/>
      <dgm:spPr/>
      <dgm:t>
        <a:bodyPr/>
        <a:lstStyle/>
        <a:p>
          <a:r>
            <a:rPr lang="es-ES" sz="1600" b="1" dirty="0">
              <a:solidFill>
                <a:schemeClr val="bg1"/>
              </a:solidFill>
            </a:rPr>
            <a:t>CONECTAR</a:t>
          </a:r>
        </a:p>
      </dgm:t>
    </dgm:pt>
    <dgm:pt modelId="{0455162A-B011-7445-AA70-432D68ED21C0}" type="sibTrans" cxnId="{EE62D2B6-C28A-BB44-AF90-1809B212ED2F}">
      <dgm:prSet/>
      <dgm:spPr/>
      <dgm:t>
        <a:bodyPr/>
        <a:lstStyle/>
        <a:p>
          <a:endParaRPr lang="es-ES"/>
        </a:p>
      </dgm:t>
    </dgm:pt>
    <dgm:pt modelId="{A27C2C38-5ECB-FF4D-9D58-BF05C80799A5}" type="parTrans" cxnId="{EE62D2B6-C28A-BB44-AF90-1809B212ED2F}">
      <dgm:prSet/>
      <dgm:spPr/>
      <dgm:t>
        <a:bodyPr/>
        <a:lstStyle/>
        <a:p>
          <a:endParaRPr lang="es-ES"/>
        </a:p>
      </dgm:t>
    </dgm:pt>
    <dgm:pt modelId="{58316286-F111-0C42-B246-C7248EDF73EC}">
      <dgm:prSet phldrT="[Texto]" custT="1"/>
      <dgm:spPr/>
      <dgm:t>
        <a:bodyPr/>
        <a:lstStyle/>
        <a:p>
          <a:r>
            <a:rPr lang="es-ES" sz="1800" b="1" dirty="0">
              <a:solidFill>
                <a:schemeClr val="bg1"/>
              </a:solidFill>
            </a:rPr>
            <a:t>DORMIR</a:t>
          </a:r>
        </a:p>
      </dgm:t>
    </dgm:pt>
    <dgm:pt modelId="{24FA9275-63FC-6C45-B346-FC9AFE1263C5}" type="parTrans" cxnId="{CCB95ADE-9555-2D48-A45E-9E2BAF3F373D}">
      <dgm:prSet/>
      <dgm:spPr/>
      <dgm:t>
        <a:bodyPr/>
        <a:lstStyle/>
        <a:p>
          <a:endParaRPr lang="es-ES"/>
        </a:p>
      </dgm:t>
    </dgm:pt>
    <dgm:pt modelId="{5FB69E8C-5E3A-DD4A-B612-D0FA63840143}" type="sibTrans" cxnId="{CCB95ADE-9555-2D48-A45E-9E2BAF3F373D}">
      <dgm:prSet/>
      <dgm:spPr/>
      <dgm:t>
        <a:bodyPr/>
        <a:lstStyle/>
        <a:p>
          <a:endParaRPr lang="es-ES"/>
        </a:p>
      </dgm:t>
    </dgm:pt>
    <dgm:pt modelId="{B6321B18-1310-8741-8D63-FE7DDE017D6D}">
      <dgm:prSet phldrT="[Texto]" custT="1"/>
      <dgm:spPr/>
      <dgm:t>
        <a:bodyPr/>
        <a:lstStyle/>
        <a:p>
          <a:r>
            <a:rPr lang="es-ES" sz="2400" b="1" dirty="0">
              <a:solidFill>
                <a:schemeClr val="bg1"/>
              </a:solidFill>
            </a:rPr>
            <a:t>IKIGAI</a:t>
          </a:r>
        </a:p>
      </dgm:t>
    </dgm:pt>
    <dgm:pt modelId="{923F7915-C34E-C24B-8FF8-3014F12D84F0}" type="parTrans" cxnId="{676EA3EF-7EE7-CF4D-9880-2D69B06C8AA9}">
      <dgm:prSet/>
      <dgm:spPr/>
      <dgm:t>
        <a:bodyPr/>
        <a:lstStyle/>
        <a:p>
          <a:endParaRPr lang="es-ES"/>
        </a:p>
      </dgm:t>
    </dgm:pt>
    <dgm:pt modelId="{13627506-ABAA-E443-98F6-CE9F75F0D630}" type="sibTrans" cxnId="{676EA3EF-7EE7-CF4D-9880-2D69B06C8AA9}">
      <dgm:prSet/>
      <dgm:spPr/>
      <dgm:t>
        <a:bodyPr/>
        <a:lstStyle/>
        <a:p>
          <a:endParaRPr lang="es-ES"/>
        </a:p>
      </dgm:t>
    </dgm:pt>
    <dgm:pt modelId="{40FB40A4-D97B-384C-A141-DAD6D462655B}" type="pres">
      <dgm:prSet presAssocID="{67546810-BA5E-AA40-B802-27FB87F9D648}" presName="cycle" presStyleCnt="0">
        <dgm:presLayoutVars>
          <dgm:dir/>
          <dgm:resizeHandles val="exact"/>
        </dgm:presLayoutVars>
      </dgm:prSet>
      <dgm:spPr/>
    </dgm:pt>
    <dgm:pt modelId="{6EE5B176-29BA-F64B-9AEE-94ACB3F8B7C4}" type="pres">
      <dgm:prSet presAssocID="{F923967D-959B-6B43-9026-58A3D99D1884}" presName="node" presStyleLbl="node1" presStyleIdx="0" presStyleCnt="7" custRadScaleRad="97227" custRadScaleInc="-3306">
        <dgm:presLayoutVars>
          <dgm:bulletEnabled val="1"/>
        </dgm:presLayoutVars>
      </dgm:prSet>
      <dgm:spPr/>
    </dgm:pt>
    <dgm:pt modelId="{94D2E243-AAC4-B943-AEDE-486ACC733194}" type="pres">
      <dgm:prSet presAssocID="{C3B37A3E-5D46-4D42-8C06-11ED07D23656}" presName="sibTrans" presStyleLbl="sibTrans2D1" presStyleIdx="0" presStyleCnt="7"/>
      <dgm:spPr/>
    </dgm:pt>
    <dgm:pt modelId="{0EDC48EA-BC8F-AF42-8DDE-B6790B078130}" type="pres">
      <dgm:prSet presAssocID="{C3B37A3E-5D46-4D42-8C06-11ED07D23656}" presName="connectorText" presStyleLbl="sibTrans2D1" presStyleIdx="0" presStyleCnt="7"/>
      <dgm:spPr/>
    </dgm:pt>
    <dgm:pt modelId="{61804D8B-FF92-D546-8DDA-9E40368598E7}" type="pres">
      <dgm:prSet presAssocID="{41E919CF-84D7-BF4E-8C79-9AFA96F5C1EF}" presName="node" presStyleLbl="node1" presStyleIdx="1" presStyleCnt="7" custScaleX="145617" custScaleY="128620">
        <dgm:presLayoutVars>
          <dgm:bulletEnabled val="1"/>
        </dgm:presLayoutVars>
      </dgm:prSet>
      <dgm:spPr/>
    </dgm:pt>
    <dgm:pt modelId="{9ECB4F15-461E-374E-B0BC-EA062F179FA4}" type="pres">
      <dgm:prSet presAssocID="{831F7F22-A592-0F41-B0C2-B4B2FCCA2E84}" presName="sibTrans" presStyleLbl="sibTrans2D1" presStyleIdx="1" presStyleCnt="7"/>
      <dgm:spPr/>
    </dgm:pt>
    <dgm:pt modelId="{972B0632-C527-C741-9630-22751D3CED81}" type="pres">
      <dgm:prSet presAssocID="{831F7F22-A592-0F41-B0C2-B4B2FCCA2E84}" presName="connectorText" presStyleLbl="sibTrans2D1" presStyleIdx="1" presStyleCnt="7"/>
      <dgm:spPr/>
    </dgm:pt>
    <dgm:pt modelId="{236F3371-756A-234A-929F-67FE31E7F228}" type="pres">
      <dgm:prSet presAssocID="{CB097C05-7B1E-9D4C-8995-686EE38624E8}" presName="node" presStyleLbl="node1" presStyleIdx="2" presStyleCnt="7">
        <dgm:presLayoutVars>
          <dgm:bulletEnabled val="1"/>
        </dgm:presLayoutVars>
      </dgm:prSet>
      <dgm:spPr/>
    </dgm:pt>
    <dgm:pt modelId="{3ADB2DCF-7489-0749-BC99-6D6260677AA4}" type="pres">
      <dgm:prSet presAssocID="{2E2EE93E-E8D0-DA4A-A991-44F2497F4DD1}" presName="sibTrans" presStyleLbl="sibTrans2D1" presStyleIdx="2" presStyleCnt="7"/>
      <dgm:spPr/>
    </dgm:pt>
    <dgm:pt modelId="{05B644D2-34FA-FB43-8246-36AE69946459}" type="pres">
      <dgm:prSet presAssocID="{2E2EE93E-E8D0-DA4A-A991-44F2497F4DD1}" presName="connectorText" presStyleLbl="sibTrans2D1" presStyleIdx="2" presStyleCnt="7"/>
      <dgm:spPr/>
    </dgm:pt>
    <dgm:pt modelId="{1158AB84-497E-B546-A78F-F5F9D58DFD8A}" type="pres">
      <dgm:prSet presAssocID="{BC0BBCB3-8136-BB49-B268-D5DD259823AC}" presName="node" presStyleLbl="node1" presStyleIdx="3" presStyleCnt="7" custScaleX="146914" custRadScaleRad="99224" custRadScaleInc="4968">
        <dgm:presLayoutVars>
          <dgm:bulletEnabled val="1"/>
        </dgm:presLayoutVars>
      </dgm:prSet>
      <dgm:spPr/>
    </dgm:pt>
    <dgm:pt modelId="{747859E3-8B5C-5C41-85C7-263C55615F9F}" type="pres">
      <dgm:prSet presAssocID="{825C4D3B-99ED-7A4B-905A-6EACF1B6A3B1}" presName="sibTrans" presStyleLbl="sibTrans2D1" presStyleIdx="3" presStyleCnt="7"/>
      <dgm:spPr/>
    </dgm:pt>
    <dgm:pt modelId="{1470A7FC-F1B1-B54B-BD51-489777ACCA92}" type="pres">
      <dgm:prSet presAssocID="{825C4D3B-99ED-7A4B-905A-6EACF1B6A3B1}" presName="connectorText" presStyleLbl="sibTrans2D1" presStyleIdx="3" presStyleCnt="7"/>
      <dgm:spPr/>
    </dgm:pt>
    <dgm:pt modelId="{B03A4F99-5634-4F4B-9BE2-497BDD92C9AB}" type="pres">
      <dgm:prSet presAssocID="{AAE31655-7BF0-6543-85D6-D0E861936C0C}" presName="node" presStyleLbl="node1" presStyleIdx="4" presStyleCnt="7">
        <dgm:presLayoutVars>
          <dgm:bulletEnabled val="1"/>
        </dgm:presLayoutVars>
      </dgm:prSet>
      <dgm:spPr/>
    </dgm:pt>
    <dgm:pt modelId="{E9E1C855-8C3B-C449-833D-6EA739EBC203}" type="pres">
      <dgm:prSet presAssocID="{0455162A-B011-7445-AA70-432D68ED21C0}" presName="sibTrans" presStyleLbl="sibTrans2D1" presStyleIdx="4" presStyleCnt="7"/>
      <dgm:spPr/>
    </dgm:pt>
    <dgm:pt modelId="{5EB7C574-C247-C448-ADCA-29EE6DF57E6F}" type="pres">
      <dgm:prSet presAssocID="{0455162A-B011-7445-AA70-432D68ED21C0}" presName="connectorText" presStyleLbl="sibTrans2D1" presStyleIdx="4" presStyleCnt="7"/>
      <dgm:spPr/>
    </dgm:pt>
    <dgm:pt modelId="{66D4A74D-083C-2748-AE23-D47B18C87917}" type="pres">
      <dgm:prSet presAssocID="{58316286-F111-0C42-B246-C7248EDF73EC}" presName="node" presStyleLbl="node1" presStyleIdx="5" presStyleCnt="7">
        <dgm:presLayoutVars>
          <dgm:bulletEnabled val="1"/>
        </dgm:presLayoutVars>
      </dgm:prSet>
      <dgm:spPr/>
    </dgm:pt>
    <dgm:pt modelId="{2FCD6F58-16FE-A746-A711-61FEC3747BAA}" type="pres">
      <dgm:prSet presAssocID="{5FB69E8C-5E3A-DD4A-B612-D0FA63840143}" presName="sibTrans" presStyleLbl="sibTrans2D1" presStyleIdx="5" presStyleCnt="7"/>
      <dgm:spPr/>
    </dgm:pt>
    <dgm:pt modelId="{3111F58D-501D-2E4C-B16A-C9CBAA699CA9}" type="pres">
      <dgm:prSet presAssocID="{5FB69E8C-5E3A-DD4A-B612-D0FA63840143}" presName="connectorText" presStyleLbl="sibTrans2D1" presStyleIdx="5" presStyleCnt="7"/>
      <dgm:spPr/>
    </dgm:pt>
    <dgm:pt modelId="{4993DA9E-FDFF-384B-9A04-049CA2DA2DF3}" type="pres">
      <dgm:prSet presAssocID="{B6321B18-1310-8741-8D63-FE7DDE017D6D}" presName="node" presStyleLbl="node1" presStyleIdx="6" presStyleCnt="7">
        <dgm:presLayoutVars>
          <dgm:bulletEnabled val="1"/>
        </dgm:presLayoutVars>
      </dgm:prSet>
      <dgm:spPr/>
    </dgm:pt>
    <dgm:pt modelId="{DE9EF61B-AC21-5F40-A0B7-6D5BA26E71B2}" type="pres">
      <dgm:prSet presAssocID="{13627506-ABAA-E443-98F6-CE9F75F0D630}" presName="sibTrans" presStyleLbl="sibTrans2D1" presStyleIdx="6" presStyleCnt="7"/>
      <dgm:spPr/>
    </dgm:pt>
    <dgm:pt modelId="{B2A5E382-93B7-E44A-A494-9AFB245856B4}" type="pres">
      <dgm:prSet presAssocID="{13627506-ABAA-E443-98F6-CE9F75F0D630}" presName="connectorText" presStyleLbl="sibTrans2D1" presStyleIdx="6" presStyleCnt="7"/>
      <dgm:spPr/>
    </dgm:pt>
  </dgm:ptLst>
  <dgm:cxnLst>
    <dgm:cxn modelId="{97B0EE08-186A-0240-B6ED-E917B77733D7}" type="presOf" srcId="{5FB69E8C-5E3A-DD4A-B612-D0FA63840143}" destId="{3111F58D-501D-2E4C-B16A-C9CBAA699CA9}" srcOrd="1" destOrd="0" presId="urn:microsoft.com/office/officeart/2005/8/layout/cycle2"/>
    <dgm:cxn modelId="{90984510-AB5A-4A4F-89EA-A73D04F5A2F6}" srcId="{67546810-BA5E-AA40-B802-27FB87F9D648}" destId="{41E919CF-84D7-BF4E-8C79-9AFA96F5C1EF}" srcOrd="1" destOrd="0" parTransId="{1F2FDD32-3048-A24C-B3B4-00533C9B13CF}" sibTransId="{831F7F22-A592-0F41-B0C2-B4B2FCCA2E84}"/>
    <dgm:cxn modelId="{F9123818-86E1-F04B-B9AB-8AAE01ECDAF3}" type="presOf" srcId="{BC0BBCB3-8136-BB49-B268-D5DD259823AC}" destId="{1158AB84-497E-B546-A78F-F5F9D58DFD8A}" srcOrd="0" destOrd="0" presId="urn:microsoft.com/office/officeart/2005/8/layout/cycle2"/>
    <dgm:cxn modelId="{C440AC41-F50E-7743-90F9-5B02093D3D6C}" type="presOf" srcId="{58316286-F111-0C42-B246-C7248EDF73EC}" destId="{66D4A74D-083C-2748-AE23-D47B18C87917}" srcOrd="0" destOrd="0" presId="urn:microsoft.com/office/officeart/2005/8/layout/cycle2"/>
    <dgm:cxn modelId="{E7A2324C-0D8D-DA4A-BCD7-E4F6778467B5}" type="presOf" srcId="{C3B37A3E-5D46-4D42-8C06-11ED07D23656}" destId="{0EDC48EA-BC8F-AF42-8DDE-B6790B078130}" srcOrd="1" destOrd="0" presId="urn:microsoft.com/office/officeart/2005/8/layout/cycle2"/>
    <dgm:cxn modelId="{087CC24F-E965-0C4C-BF0A-4872785996B2}" type="presOf" srcId="{B6321B18-1310-8741-8D63-FE7DDE017D6D}" destId="{4993DA9E-FDFF-384B-9A04-049CA2DA2DF3}" srcOrd="0" destOrd="0" presId="urn:microsoft.com/office/officeart/2005/8/layout/cycle2"/>
    <dgm:cxn modelId="{2EA05650-5C2B-784B-A643-47FE6F7DFC0A}" type="presOf" srcId="{2E2EE93E-E8D0-DA4A-A991-44F2497F4DD1}" destId="{05B644D2-34FA-FB43-8246-36AE69946459}" srcOrd="1" destOrd="0" presId="urn:microsoft.com/office/officeart/2005/8/layout/cycle2"/>
    <dgm:cxn modelId="{A87CD654-2E68-0041-ACC7-C6215E6E267C}" srcId="{67546810-BA5E-AA40-B802-27FB87F9D648}" destId="{F923967D-959B-6B43-9026-58A3D99D1884}" srcOrd="0" destOrd="0" parTransId="{5469501E-BDD8-6147-9211-3110FA6D204F}" sibTransId="{C3B37A3E-5D46-4D42-8C06-11ED07D23656}"/>
    <dgm:cxn modelId="{081C0457-6E95-A44E-935A-1CE04245FE6A}" type="presOf" srcId="{831F7F22-A592-0F41-B0C2-B4B2FCCA2E84}" destId="{972B0632-C527-C741-9630-22751D3CED81}" srcOrd="1" destOrd="0" presId="urn:microsoft.com/office/officeart/2005/8/layout/cycle2"/>
    <dgm:cxn modelId="{42D09E5A-D4EE-1546-9D07-A303B53FBD0C}" type="presOf" srcId="{13627506-ABAA-E443-98F6-CE9F75F0D630}" destId="{B2A5E382-93B7-E44A-A494-9AFB245856B4}" srcOrd="1" destOrd="0" presId="urn:microsoft.com/office/officeart/2005/8/layout/cycle2"/>
    <dgm:cxn modelId="{4DA4CF7B-627C-014D-8AA2-C276E7D163F0}" type="presOf" srcId="{13627506-ABAA-E443-98F6-CE9F75F0D630}" destId="{DE9EF61B-AC21-5F40-A0B7-6D5BA26E71B2}" srcOrd="0" destOrd="0" presId="urn:microsoft.com/office/officeart/2005/8/layout/cycle2"/>
    <dgm:cxn modelId="{964BDE7D-1D6E-6443-AF43-FBCBA6594236}" srcId="{67546810-BA5E-AA40-B802-27FB87F9D648}" destId="{BC0BBCB3-8136-BB49-B268-D5DD259823AC}" srcOrd="3" destOrd="0" parTransId="{81097EEC-2EC8-4E42-908A-F2C4C3155309}" sibTransId="{825C4D3B-99ED-7A4B-905A-6EACF1B6A3B1}"/>
    <dgm:cxn modelId="{458BE97F-7FB1-154F-B3EF-D582837BFDAB}" srcId="{67546810-BA5E-AA40-B802-27FB87F9D648}" destId="{CB097C05-7B1E-9D4C-8995-686EE38624E8}" srcOrd="2" destOrd="0" parTransId="{CD61C300-139E-2046-9561-7267696ACF5C}" sibTransId="{2E2EE93E-E8D0-DA4A-A991-44F2497F4DD1}"/>
    <dgm:cxn modelId="{5E2E1881-EF12-9648-9211-5624CAEC2FC1}" type="presOf" srcId="{825C4D3B-99ED-7A4B-905A-6EACF1B6A3B1}" destId="{747859E3-8B5C-5C41-85C7-263C55615F9F}" srcOrd="0" destOrd="0" presId="urn:microsoft.com/office/officeart/2005/8/layout/cycle2"/>
    <dgm:cxn modelId="{C811DE85-8C24-7B49-AE3F-942AAFA520A3}" type="presOf" srcId="{0455162A-B011-7445-AA70-432D68ED21C0}" destId="{E9E1C855-8C3B-C449-833D-6EA739EBC203}" srcOrd="0" destOrd="0" presId="urn:microsoft.com/office/officeart/2005/8/layout/cycle2"/>
    <dgm:cxn modelId="{4BA7DE90-A70C-7D45-8740-B1160B8290C6}" type="presOf" srcId="{67546810-BA5E-AA40-B802-27FB87F9D648}" destId="{40FB40A4-D97B-384C-A141-DAD6D462655B}" srcOrd="0" destOrd="0" presId="urn:microsoft.com/office/officeart/2005/8/layout/cycle2"/>
    <dgm:cxn modelId="{64EFB7A3-9944-BA49-B3B2-D7A6EE5E9513}" type="presOf" srcId="{C3B37A3E-5D46-4D42-8C06-11ED07D23656}" destId="{94D2E243-AAC4-B943-AEDE-486ACC733194}" srcOrd="0" destOrd="0" presId="urn:microsoft.com/office/officeart/2005/8/layout/cycle2"/>
    <dgm:cxn modelId="{EE62D2B6-C28A-BB44-AF90-1809B212ED2F}" srcId="{67546810-BA5E-AA40-B802-27FB87F9D648}" destId="{AAE31655-7BF0-6543-85D6-D0E861936C0C}" srcOrd="4" destOrd="0" parTransId="{A27C2C38-5ECB-FF4D-9D58-BF05C80799A5}" sibTransId="{0455162A-B011-7445-AA70-432D68ED21C0}"/>
    <dgm:cxn modelId="{2A6DFDB7-E362-A44B-9E2E-38F7C96754BE}" type="presOf" srcId="{41E919CF-84D7-BF4E-8C79-9AFA96F5C1EF}" destId="{61804D8B-FF92-D546-8DDA-9E40368598E7}" srcOrd="0" destOrd="0" presId="urn:microsoft.com/office/officeart/2005/8/layout/cycle2"/>
    <dgm:cxn modelId="{71BD61C1-D205-6846-BC1A-539F20F9A7D7}" type="presOf" srcId="{2E2EE93E-E8D0-DA4A-A991-44F2497F4DD1}" destId="{3ADB2DCF-7489-0749-BC99-6D6260677AA4}" srcOrd="0" destOrd="0" presId="urn:microsoft.com/office/officeart/2005/8/layout/cycle2"/>
    <dgm:cxn modelId="{D59C82DA-2766-C042-BCC0-CE4853983127}" type="presOf" srcId="{AAE31655-7BF0-6543-85D6-D0E861936C0C}" destId="{B03A4F99-5634-4F4B-9BE2-497BDD92C9AB}" srcOrd="0" destOrd="0" presId="urn:microsoft.com/office/officeart/2005/8/layout/cycle2"/>
    <dgm:cxn modelId="{CCB95ADE-9555-2D48-A45E-9E2BAF3F373D}" srcId="{67546810-BA5E-AA40-B802-27FB87F9D648}" destId="{58316286-F111-0C42-B246-C7248EDF73EC}" srcOrd="5" destOrd="0" parTransId="{24FA9275-63FC-6C45-B346-FC9AFE1263C5}" sibTransId="{5FB69E8C-5E3A-DD4A-B612-D0FA63840143}"/>
    <dgm:cxn modelId="{1694B1E4-2E45-A541-ADE2-1A93DC439645}" type="presOf" srcId="{0455162A-B011-7445-AA70-432D68ED21C0}" destId="{5EB7C574-C247-C448-ADCA-29EE6DF57E6F}" srcOrd="1" destOrd="0" presId="urn:microsoft.com/office/officeart/2005/8/layout/cycle2"/>
    <dgm:cxn modelId="{B38BDDE6-50E0-8F41-9AB7-2DE213516D89}" type="presOf" srcId="{CB097C05-7B1E-9D4C-8995-686EE38624E8}" destId="{236F3371-756A-234A-929F-67FE31E7F228}" srcOrd="0" destOrd="0" presId="urn:microsoft.com/office/officeart/2005/8/layout/cycle2"/>
    <dgm:cxn modelId="{099F86E7-F5DB-BF41-A05E-1C362EE7D103}" type="presOf" srcId="{F923967D-959B-6B43-9026-58A3D99D1884}" destId="{6EE5B176-29BA-F64B-9AEE-94ACB3F8B7C4}" srcOrd="0" destOrd="0" presId="urn:microsoft.com/office/officeart/2005/8/layout/cycle2"/>
    <dgm:cxn modelId="{FFE666EF-6BB1-DA4D-8FF9-6A6A16FFC3CF}" type="presOf" srcId="{825C4D3B-99ED-7A4B-905A-6EACF1B6A3B1}" destId="{1470A7FC-F1B1-B54B-BD51-489777ACCA92}" srcOrd="1" destOrd="0" presId="urn:microsoft.com/office/officeart/2005/8/layout/cycle2"/>
    <dgm:cxn modelId="{676EA3EF-7EE7-CF4D-9880-2D69B06C8AA9}" srcId="{67546810-BA5E-AA40-B802-27FB87F9D648}" destId="{B6321B18-1310-8741-8D63-FE7DDE017D6D}" srcOrd="6" destOrd="0" parTransId="{923F7915-C34E-C24B-8FF8-3014F12D84F0}" sibTransId="{13627506-ABAA-E443-98F6-CE9F75F0D630}"/>
    <dgm:cxn modelId="{4D6DF3F3-D631-3843-BFFB-1B7700CCEEB1}" type="presOf" srcId="{5FB69E8C-5E3A-DD4A-B612-D0FA63840143}" destId="{2FCD6F58-16FE-A746-A711-61FEC3747BAA}" srcOrd="0" destOrd="0" presId="urn:microsoft.com/office/officeart/2005/8/layout/cycle2"/>
    <dgm:cxn modelId="{362FA1FC-87DB-2A43-86C0-B701CF53BF32}" type="presOf" srcId="{831F7F22-A592-0F41-B0C2-B4B2FCCA2E84}" destId="{9ECB4F15-461E-374E-B0BC-EA062F179FA4}" srcOrd="0" destOrd="0" presId="urn:microsoft.com/office/officeart/2005/8/layout/cycle2"/>
    <dgm:cxn modelId="{4D7FE930-0B09-9243-9E30-993245ECA991}" type="presParOf" srcId="{40FB40A4-D97B-384C-A141-DAD6D462655B}" destId="{6EE5B176-29BA-F64B-9AEE-94ACB3F8B7C4}" srcOrd="0" destOrd="0" presId="urn:microsoft.com/office/officeart/2005/8/layout/cycle2"/>
    <dgm:cxn modelId="{08B89B3D-361B-864F-95AD-AD93DD1BAC97}" type="presParOf" srcId="{40FB40A4-D97B-384C-A141-DAD6D462655B}" destId="{94D2E243-AAC4-B943-AEDE-486ACC733194}" srcOrd="1" destOrd="0" presId="urn:microsoft.com/office/officeart/2005/8/layout/cycle2"/>
    <dgm:cxn modelId="{7F53981D-ECE1-3349-9464-8CE3946C6B9C}" type="presParOf" srcId="{94D2E243-AAC4-B943-AEDE-486ACC733194}" destId="{0EDC48EA-BC8F-AF42-8DDE-B6790B078130}" srcOrd="0" destOrd="0" presId="urn:microsoft.com/office/officeart/2005/8/layout/cycle2"/>
    <dgm:cxn modelId="{0F6A0586-9F84-6149-8A72-6D87114552C4}" type="presParOf" srcId="{40FB40A4-D97B-384C-A141-DAD6D462655B}" destId="{61804D8B-FF92-D546-8DDA-9E40368598E7}" srcOrd="2" destOrd="0" presId="urn:microsoft.com/office/officeart/2005/8/layout/cycle2"/>
    <dgm:cxn modelId="{4A2090C6-CBB3-F74A-9489-AD7A97E9C621}" type="presParOf" srcId="{40FB40A4-D97B-384C-A141-DAD6D462655B}" destId="{9ECB4F15-461E-374E-B0BC-EA062F179FA4}" srcOrd="3" destOrd="0" presId="urn:microsoft.com/office/officeart/2005/8/layout/cycle2"/>
    <dgm:cxn modelId="{5FEE17D4-612A-BE49-A1F3-0AFA311794E9}" type="presParOf" srcId="{9ECB4F15-461E-374E-B0BC-EA062F179FA4}" destId="{972B0632-C527-C741-9630-22751D3CED81}" srcOrd="0" destOrd="0" presId="urn:microsoft.com/office/officeart/2005/8/layout/cycle2"/>
    <dgm:cxn modelId="{A383AFA0-15FC-C34C-B4C6-F31D7E96B969}" type="presParOf" srcId="{40FB40A4-D97B-384C-A141-DAD6D462655B}" destId="{236F3371-756A-234A-929F-67FE31E7F228}" srcOrd="4" destOrd="0" presId="urn:microsoft.com/office/officeart/2005/8/layout/cycle2"/>
    <dgm:cxn modelId="{F4D2F22D-0A20-1143-B731-8C21BF29A2E2}" type="presParOf" srcId="{40FB40A4-D97B-384C-A141-DAD6D462655B}" destId="{3ADB2DCF-7489-0749-BC99-6D6260677AA4}" srcOrd="5" destOrd="0" presId="urn:microsoft.com/office/officeart/2005/8/layout/cycle2"/>
    <dgm:cxn modelId="{48E3B328-71A9-304E-AC12-B54714C29EEB}" type="presParOf" srcId="{3ADB2DCF-7489-0749-BC99-6D6260677AA4}" destId="{05B644D2-34FA-FB43-8246-36AE69946459}" srcOrd="0" destOrd="0" presId="urn:microsoft.com/office/officeart/2005/8/layout/cycle2"/>
    <dgm:cxn modelId="{D4D370C6-D568-E643-A20A-48BEE3661DE6}" type="presParOf" srcId="{40FB40A4-D97B-384C-A141-DAD6D462655B}" destId="{1158AB84-497E-B546-A78F-F5F9D58DFD8A}" srcOrd="6" destOrd="0" presId="urn:microsoft.com/office/officeart/2005/8/layout/cycle2"/>
    <dgm:cxn modelId="{775D65A2-21E9-F649-B689-EE1B7C549551}" type="presParOf" srcId="{40FB40A4-D97B-384C-A141-DAD6D462655B}" destId="{747859E3-8B5C-5C41-85C7-263C55615F9F}" srcOrd="7" destOrd="0" presId="urn:microsoft.com/office/officeart/2005/8/layout/cycle2"/>
    <dgm:cxn modelId="{95FBB2D9-B531-5344-B985-8E9477453AD7}" type="presParOf" srcId="{747859E3-8B5C-5C41-85C7-263C55615F9F}" destId="{1470A7FC-F1B1-B54B-BD51-489777ACCA92}" srcOrd="0" destOrd="0" presId="urn:microsoft.com/office/officeart/2005/8/layout/cycle2"/>
    <dgm:cxn modelId="{6803E529-49CC-5740-9B4B-8703B056B9EE}" type="presParOf" srcId="{40FB40A4-D97B-384C-A141-DAD6D462655B}" destId="{B03A4F99-5634-4F4B-9BE2-497BDD92C9AB}" srcOrd="8" destOrd="0" presId="urn:microsoft.com/office/officeart/2005/8/layout/cycle2"/>
    <dgm:cxn modelId="{23263F99-9A71-0245-8CE4-F1240D869C64}" type="presParOf" srcId="{40FB40A4-D97B-384C-A141-DAD6D462655B}" destId="{E9E1C855-8C3B-C449-833D-6EA739EBC203}" srcOrd="9" destOrd="0" presId="urn:microsoft.com/office/officeart/2005/8/layout/cycle2"/>
    <dgm:cxn modelId="{84002141-AB87-C04C-A68B-8336B3B70738}" type="presParOf" srcId="{E9E1C855-8C3B-C449-833D-6EA739EBC203}" destId="{5EB7C574-C247-C448-ADCA-29EE6DF57E6F}" srcOrd="0" destOrd="0" presId="urn:microsoft.com/office/officeart/2005/8/layout/cycle2"/>
    <dgm:cxn modelId="{2452A73A-C4B1-0745-B579-D324B48F4CA1}" type="presParOf" srcId="{40FB40A4-D97B-384C-A141-DAD6D462655B}" destId="{66D4A74D-083C-2748-AE23-D47B18C87917}" srcOrd="10" destOrd="0" presId="urn:microsoft.com/office/officeart/2005/8/layout/cycle2"/>
    <dgm:cxn modelId="{5DF35888-6DA8-5E4F-B75B-51DF4C321BC0}" type="presParOf" srcId="{40FB40A4-D97B-384C-A141-DAD6D462655B}" destId="{2FCD6F58-16FE-A746-A711-61FEC3747BAA}" srcOrd="11" destOrd="0" presId="urn:microsoft.com/office/officeart/2005/8/layout/cycle2"/>
    <dgm:cxn modelId="{E6F70B59-EFFB-8045-BDC6-5F2658D46E7B}" type="presParOf" srcId="{2FCD6F58-16FE-A746-A711-61FEC3747BAA}" destId="{3111F58D-501D-2E4C-B16A-C9CBAA699CA9}" srcOrd="0" destOrd="0" presId="urn:microsoft.com/office/officeart/2005/8/layout/cycle2"/>
    <dgm:cxn modelId="{E9367B50-1218-6A43-AA01-A744BDF9EB29}" type="presParOf" srcId="{40FB40A4-D97B-384C-A141-DAD6D462655B}" destId="{4993DA9E-FDFF-384B-9A04-049CA2DA2DF3}" srcOrd="12" destOrd="0" presId="urn:microsoft.com/office/officeart/2005/8/layout/cycle2"/>
    <dgm:cxn modelId="{8D3573C0-8232-7E40-9FFF-D775C82DE6EC}" type="presParOf" srcId="{40FB40A4-D97B-384C-A141-DAD6D462655B}" destId="{DE9EF61B-AC21-5F40-A0B7-6D5BA26E71B2}" srcOrd="13" destOrd="0" presId="urn:microsoft.com/office/officeart/2005/8/layout/cycle2"/>
    <dgm:cxn modelId="{829234FF-3D43-4B4E-B7E5-DFB5E928AD7E}" type="presParOf" srcId="{DE9EF61B-AC21-5F40-A0B7-6D5BA26E71B2}" destId="{B2A5E382-93B7-E44A-A494-9AFB245856B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4934B06-A901-4BBF-9426-14D1D9AABC00}" type="doc">
      <dgm:prSet loTypeId="urn:microsoft.com/office/officeart/2018/layout/CircleProcess" loCatId="simpleprocesssa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C324E99F-C36A-435B-B683-B72FB7F9799D}">
      <dgm:prSet/>
      <dgm:spPr/>
      <dgm:t>
        <a:bodyPr/>
        <a:lstStyle/>
        <a:p>
          <a:r>
            <a:rPr lang="es-ES"/>
            <a:t>Los hábitos generan resultados.</a:t>
          </a:r>
          <a:endParaRPr lang="en-US"/>
        </a:p>
      </dgm:t>
    </dgm:pt>
    <dgm:pt modelId="{943C37E6-01F1-4235-94BD-4423160D0814}" type="parTrans" cxnId="{DAD28A66-E3BF-48EA-9F68-FBFE83A60841}">
      <dgm:prSet/>
      <dgm:spPr/>
      <dgm:t>
        <a:bodyPr/>
        <a:lstStyle/>
        <a:p>
          <a:endParaRPr lang="en-US"/>
        </a:p>
      </dgm:t>
    </dgm:pt>
    <dgm:pt modelId="{96381FFA-F398-4C42-A849-35C372E64B9C}" type="sibTrans" cxnId="{DAD28A66-E3BF-48EA-9F68-FBFE83A60841}">
      <dgm:prSet/>
      <dgm:spPr/>
      <dgm:t>
        <a:bodyPr/>
        <a:lstStyle/>
        <a:p>
          <a:endParaRPr lang="en-US"/>
        </a:p>
      </dgm:t>
    </dgm:pt>
    <dgm:pt modelId="{F25F3035-256D-4CE5-B0C9-C757DE560CF9}">
      <dgm:prSet/>
      <dgm:spPr/>
      <dgm:t>
        <a:bodyPr/>
        <a:lstStyle/>
        <a:p>
          <a:r>
            <a:rPr lang="es-ES"/>
            <a:t>Cambia tus contextos</a:t>
          </a:r>
          <a:endParaRPr lang="en-US"/>
        </a:p>
      </dgm:t>
    </dgm:pt>
    <dgm:pt modelId="{C494ED43-C189-4EA2-A078-8A3ACFCFEED0}" type="parTrans" cxnId="{9C272B09-4514-4E5B-968B-F582D0075D6F}">
      <dgm:prSet/>
      <dgm:spPr/>
      <dgm:t>
        <a:bodyPr/>
        <a:lstStyle/>
        <a:p>
          <a:endParaRPr lang="en-US"/>
        </a:p>
      </dgm:t>
    </dgm:pt>
    <dgm:pt modelId="{98C16604-ED32-49C6-A6ED-4AEBBAAE1EE1}" type="sibTrans" cxnId="{9C272B09-4514-4E5B-968B-F582D0075D6F}">
      <dgm:prSet/>
      <dgm:spPr/>
      <dgm:t>
        <a:bodyPr/>
        <a:lstStyle/>
        <a:p>
          <a:endParaRPr lang="en-US"/>
        </a:p>
      </dgm:t>
    </dgm:pt>
    <dgm:pt modelId="{F01F64CD-12CB-2A4F-BD73-D7D885CAD8EC}" type="pres">
      <dgm:prSet presAssocID="{A4934B06-A901-4BBF-9426-14D1D9AABC00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4A8100DA-D5FA-8241-92ED-B26B72AAAE5D}" type="pres">
      <dgm:prSet presAssocID="{F25F3035-256D-4CE5-B0C9-C757DE560CF9}" presName="Accent2" presStyleCnt="0"/>
      <dgm:spPr/>
    </dgm:pt>
    <dgm:pt modelId="{49890679-3DFB-834D-A854-8AC934664782}" type="pres">
      <dgm:prSet presAssocID="{F25F3035-256D-4CE5-B0C9-C757DE560CF9}" presName="Accent" presStyleLbl="node1" presStyleIdx="0" presStyleCnt="4"/>
      <dgm:spPr/>
    </dgm:pt>
    <dgm:pt modelId="{87F69492-651B-3F4E-8002-A6B301136DA5}" type="pres">
      <dgm:prSet presAssocID="{F25F3035-256D-4CE5-B0C9-C757DE560CF9}" presName="ParentBackground2" presStyleCnt="0"/>
      <dgm:spPr/>
    </dgm:pt>
    <dgm:pt modelId="{94760EEC-FB1E-9D45-ABA4-96A5D97B9CC4}" type="pres">
      <dgm:prSet presAssocID="{F25F3035-256D-4CE5-B0C9-C757DE560CF9}" presName="ParentBackground" presStyleLbl="node1" presStyleIdx="1" presStyleCnt="4"/>
      <dgm:spPr/>
    </dgm:pt>
    <dgm:pt modelId="{42F01E55-EC0E-CC4E-BD4C-DE81E91638FF}" type="pres">
      <dgm:prSet presAssocID="{F25F3035-256D-4CE5-B0C9-C757DE560CF9}" presName="Parent2" presStyleLbl="fgAcc0" presStyleIdx="0" presStyleCnt="0">
        <dgm:presLayoutVars>
          <dgm:chMax val="1"/>
          <dgm:chPref val="1"/>
          <dgm:bulletEnabled val="1"/>
        </dgm:presLayoutVars>
      </dgm:prSet>
      <dgm:spPr/>
    </dgm:pt>
    <dgm:pt modelId="{2F07CC2A-9036-CE4D-A9AF-76288E5746C2}" type="pres">
      <dgm:prSet presAssocID="{C324E99F-C36A-435B-B683-B72FB7F9799D}" presName="Accent1" presStyleCnt="0"/>
      <dgm:spPr/>
    </dgm:pt>
    <dgm:pt modelId="{280B67CA-AA33-554C-B101-7A02996DBDEA}" type="pres">
      <dgm:prSet presAssocID="{C324E99F-C36A-435B-B683-B72FB7F9799D}" presName="Accent" presStyleLbl="node1" presStyleIdx="2" presStyleCnt="4"/>
      <dgm:spPr/>
    </dgm:pt>
    <dgm:pt modelId="{6D8D3DC6-259E-4044-A367-42A5BD293B00}" type="pres">
      <dgm:prSet presAssocID="{C324E99F-C36A-435B-B683-B72FB7F9799D}" presName="ParentBackground1" presStyleCnt="0"/>
      <dgm:spPr/>
    </dgm:pt>
    <dgm:pt modelId="{BD77746A-3BFB-5245-AF8B-DFB5E374DE52}" type="pres">
      <dgm:prSet presAssocID="{C324E99F-C36A-435B-B683-B72FB7F9799D}" presName="ParentBackground" presStyleLbl="node1" presStyleIdx="3" presStyleCnt="4"/>
      <dgm:spPr/>
    </dgm:pt>
    <dgm:pt modelId="{6B812B15-AA67-1E4E-B818-D2C2B615FFFF}" type="pres">
      <dgm:prSet presAssocID="{C324E99F-C36A-435B-B683-B72FB7F9799D}" presName="Parent1" presStyleLbl="fgAcc0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9C272B09-4514-4E5B-968B-F582D0075D6F}" srcId="{A4934B06-A901-4BBF-9426-14D1D9AABC00}" destId="{F25F3035-256D-4CE5-B0C9-C757DE560CF9}" srcOrd="1" destOrd="0" parTransId="{C494ED43-C189-4EA2-A078-8A3ACFCFEED0}" sibTransId="{98C16604-ED32-49C6-A6ED-4AEBBAAE1EE1}"/>
    <dgm:cxn modelId="{8D0B983C-22F9-2943-870C-827558F02576}" type="presOf" srcId="{C324E99F-C36A-435B-B683-B72FB7F9799D}" destId="{6B812B15-AA67-1E4E-B818-D2C2B615FFFF}" srcOrd="1" destOrd="0" presId="urn:microsoft.com/office/officeart/2018/layout/CircleProcess"/>
    <dgm:cxn modelId="{CF63713F-00DE-B54C-BFF2-447AABC6E0CD}" type="presOf" srcId="{A4934B06-A901-4BBF-9426-14D1D9AABC00}" destId="{F01F64CD-12CB-2A4F-BD73-D7D885CAD8EC}" srcOrd="0" destOrd="0" presId="urn:microsoft.com/office/officeart/2018/layout/CircleProcess"/>
    <dgm:cxn modelId="{1BBA8D59-6170-8449-9504-FC27DD3894D5}" type="presOf" srcId="{F25F3035-256D-4CE5-B0C9-C757DE560CF9}" destId="{42F01E55-EC0E-CC4E-BD4C-DE81E91638FF}" srcOrd="1" destOrd="0" presId="urn:microsoft.com/office/officeart/2018/layout/CircleProcess"/>
    <dgm:cxn modelId="{DAD28A66-E3BF-48EA-9F68-FBFE83A60841}" srcId="{A4934B06-A901-4BBF-9426-14D1D9AABC00}" destId="{C324E99F-C36A-435B-B683-B72FB7F9799D}" srcOrd="0" destOrd="0" parTransId="{943C37E6-01F1-4235-94BD-4423160D0814}" sibTransId="{96381FFA-F398-4C42-A849-35C372E64B9C}"/>
    <dgm:cxn modelId="{13863B9A-238C-7041-A276-873F6D260218}" type="presOf" srcId="{F25F3035-256D-4CE5-B0C9-C757DE560CF9}" destId="{94760EEC-FB1E-9D45-ABA4-96A5D97B9CC4}" srcOrd="0" destOrd="0" presId="urn:microsoft.com/office/officeart/2018/layout/CircleProcess"/>
    <dgm:cxn modelId="{B67A68F8-6A55-1B40-9B15-6B3301B3ACC1}" type="presOf" srcId="{C324E99F-C36A-435B-B683-B72FB7F9799D}" destId="{BD77746A-3BFB-5245-AF8B-DFB5E374DE52}" srcOrd="0" destOrd="0" presId="urn:microsoft.com/office/officeart/2018/layout/CircleProcess"/>
    <dgm:cxn modelId="{642F1472-0080-6343-A8C0-F8C750E515C7}" type="presParOf" srcId="{F01F64CD-12CB-2A4F-BD73-D7D885CAD8EC}" destId="{4A8100DA-D5FA-8241-92ED-B26B72AAAE5D}" srcOrd="0" destOrd="0" presId="urn:microsoft.com/office/officeart/2018/layout/CircleProcess"/>
    <dgm:cxn modelId="{80CDF135-686A-7C49-BA7C-23D455F8BFB5}" type="presParOf" srcId="{4A8100DA-D5FA-8241-92ED-B26B72AAAE5D}" destId="{49890679-3DFB-834D-A854-8AC934664782}" srcOrd="0" destOrd="0" presId="urn:microsoft.com/office/officeart/2018/layout/CircleProcess"/>
    <dgm:cxn modelId="{57FBD8D8-295C-8747-B50B-0098A4132912}" type="presParOf" srcId="{F01F64CD-12CB-2A4F-BD73-D7D885CAD8EC}" destId="{87F69492-651B-3F4E-8002-A6B301136DA5}" srcOrd="1" destOrd="0" presId="urn:microsoft.com/office/officeart/2018/layout/CircleProcess"/>
    <dgm:cxn modelId="{D3BEB61E-495F-B34E-BEBC-9CB9CB81D263}" type="presParOf" srcId="{87F69492-651B-3F4E-8002-A6B301136DA5}" destId="{94760EEC-FB1E-9D45-ABA4-96A5D97B9CC4}" srcOrd="0" destOrd="0" presId="urn:microsoft.com/office/officeart/2018/layout/CircleProcess"/>
    <dgm:cxn modelId="{EA378AD5-F752-4C4E-887D-FCB9F286EB1A}" type="presParOf" srcId="{F01F64CD-12CB-2A4F-BD73-D7D885CAD8EC}" destId="{42F01E55-EC0E-CC4E-BD4C-DE81E91638FF}" srcOrd="2" destOrd="0" presId="urn:microsoft.com/office/officeart/2018/layout/CircleProcess"/>
    <dgm:cxn modelId="{F8039288-FAA4-164D-BD59-BC579A4AFEED}" type="presParOf" srcId="{F01F64CD-12CB-2A4F-BD73-D7D885CAD8EC}" destId="{2F07CC2A-9036-CE4D-A9AF-76288E5746C2}" srcOrd="3" destOrd="0" presId="urn:microsoft.com/office/officeart/2018/layout/CircleProcess"/>
    <dgm:cxn modelId="{3C8F4617-B4E4-E748-87A0-5702BBE3AFC7}" type="presParOf" srcId="{2F07CC2A-9036-CE4D-A9AF-76288E5746C2}" destId="{280B67CA-AA33-554C-B101-7A02996DBDEA}" srcOrd="0" destOrd="0" presId="urn:microsoft.com/office/officeart/2018/layout/CircleProcess"/>
    <dgm:cxn modelId="{2F719BFB-39F8-1848-BC82-AC037EFE1052}" type="presParOf" srcId="{F01F64CD-12CB-2A4F-BD73-D7D885CAD8EC}" destId="{6D8D3DC6-259E-4044-A367-42A5BD293B00}" srcOrd="4" destOrd="0" presId="urn:microsoft.com/office/officeart/2018/layout/CircleProcess"/>
    <dgm:cxn modelId="{65C62929-FCEC-4A41-86BF-CEFEC69D5128}" type="presParOf" srcId="{6D8D3DC6-259E-4044-A367-42A5BD293B00}" destId="{BD77746A-3BFB-5245-AF8B-DFB5E374DE52}" srcOrd="0" destOrd="0" presId="urn:microsoft.com/office/officeart/2018/layout/CircleProcess"/>
    <dgm:cxn modelId="{72A2A29E-0782-3249-9CEB-4F78834C0534}" type="presParOf" srcId="{F01F64CD-12CB-2A4F-BD73-D7D885CAD8EC}" destId="{6B812B15-AA67-1E4E-B818-D2C2B615FFFF}" srcOrd="5" destOrd="0" presId="urn:microsoft.com/office/officeart/2018/layout/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BA7111-9ABC-2548-87F9-4EB79FBC6C3F}">
      <dsp:nvSpPr>
        <dsp:cNvPr id="0" name=""/>
        <dsp:cNvSpPr/>
      </dsp:nvSpPr>
      <dsp:spPr>
        <a:xfrm>
          <a:off x="2523743" y="1825"/>
          <a:ext cx="2839212" cy="79823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/>
            <a:t>El descanso está infravalorado</a:t>
          </a:r>
          <a:endParaRPr lang="en-US" sz="1500" kern="1200"/>
        </a:p>
      </dsp:txBody>
      <dsp:txXfrm>
        <a:off x="2562710" y="40792"/>
        <a:ext cx="2761278" cy="720303"/>
      </dsp:txXfrm>
    </dsp:sp>
    <dsp:sp modelId="{A8B0284A-5AB3-3A43-BE54-3C44133899E1}">
      <dsp:nvSpPr>
        <dsp:cNvPr id="0" name=""/>
        <dsp:cNvSpPr/>
      </dsp:nvSpPr>
      <dsp:spPr>
        <a:xfrm>
          <a:off x="2523743" y="839975"/>
          <a:ext cx="2839212" cy="798237"/>
        </a:xfrm>
        <a:prstGeom prst="roundRect">
          <a:avLst/>
        </a:prstGeom>
        <a:solidFill>
          <a:schemeClr val="accent2">
            <a:hueOff val="1170380"/>
            <a:satOff val="-1460"/>
            <a:lumOff val="34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/>
            <a:t>Un día a la semana sin despertador</a:t>
          </a:r>
          <a:endParaRPr lang="en-US" sz="1500" kern="1200"/>
        </a:p>
      </dsp:txBody>
      <dsp:txXfrm>
        <a:off x="2562710" y="878942"/>
        <a:ext cx="2761278" cy="720303"/>
      </dsp:txXfrm>
    </dsp:sp>
    <dsp:sp modelId="{6D8FF0D8-D284-ED4F-8C80-D3D21049B350}">
      <dsp:nvSpPr>
        <dsp:cNvPr id="0" name=""/>
        <dsp:cNvSpPr/>
      </dsp:nvSpPr>
      <dsp:spPr>
        <a:xfrm>
          <a:off x="2523743" y="1678125"/>
          <a:ext cx="2839212" cy="798237"/>
        </a:xfrm>
        <a:prstGeom prst="roundRect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/>
            <a:t>Duerme más que los demás, cuando estes despierto estaras más despierto que ellos</a:t>
          </a:r>
          <a:endParaRPr lang="en-US" sz="1500" kern="1200"/>
        </a:p>
      </dsp:txBody>
      <dsp:txXfrm>
        <a:off x="2562710" y="1717092"/>
        <a:ext cx="2761278" cy="720303"/>
      </dsp:txXfrm>
    </dsp:sp>
    <dsp:sp modelId="{F254D5FB-EB08-B142-82AA-B4292CE7F0FC}">
      <dsp:nvSpPr>
        <dsp:cNvPr id="0" name=""/>
        <dsp:cNvSpPr/>
      </dsp:nvSpPr>
      <dsp:spPr>
        <a:xfrm>
          <a:off x="2523743" y="2516274"/>
          <a:ext cx="2839212" cy="798237"/>
        </a:xfrm>
        <a:prstGeom prst="roundRect">
          <a:avLst/>
        </a:prstGeom>
        <a:solidFill>
          <a:schemeClr val="accent2">
            <a:hueOff val="3511139"/>
            <a:satOff val="-4379"/>
            <a:lumOff val="10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/>
            <a:t>Vete a la cama una hora antes</a:t>
          </a:r>
          <a:endParaRPr lang="en-US" sz="1500" kern="1200"/>
        </a:p>
      </dsp:txBody>
      <dsp:txXfrm>
        <a:off x="2562710" y="2555241"/>
        <a:ext cx="2761278" cy="720303"/>
      </dsp:txXfrm>
    </dsp:sp>
    <dsp:sp modelId="{DAE5EBC2-606B-A247-8CAC-01F05813012D}">
      <dsp:nvSpPr>
        <dsp:cNvPr id="0" name=""/>
        <dsp:cNvSpPr/>
      </dsp:nvSpPr>
      <dsp:spPr>
        <a:xfrm>
          <a:off x="2523743" y="3354424"/>
          <a:ext cx="2839212" cy="798237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Las peores decisiones se toman por la noche</a:t>
          </a:r>
          <a:endParaRPr lang="en-US" sz="1500" kern="1200" dirty="0"/>
        </a:p>
      </dsp:txBody>
      <dsp:txXfrm>
        <a:off x="2562710" y="3393391"/>
        <a:ext cx="2761278" cy="7203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E5B176-29BA-F64B-9AEE-94ACB3F8B7C4}">
      <dsp:nvSpPr>
        <dsp:cNvPr id="0" name=""/>
        <dsp:cNvSpPr/>
      </dsp:nvSpPr>
      <dsp:spPr>
        <a:xfrm>
          <a:off x="2878627" y="72015"/>
          <a:ext cx="1443552" cy="144355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solidFill>
                <a:schemeClr val="bg1"/>
              </a:solidFill>
            </a:rPr>
            <a:t>SABOREAR</a:t>
          </a:r>
        </a:p>
      </dsp:txBody>
      <dsp:txXfrm>
        <a:off x="3090030" y="283418"/>
        <a:ext cx="1020746" cy="1020746"/>
      </dsp:txXfrm>
    </dsp:sp>
    <dsp:sp modelId="{94D2E243-AAC4-B943-AEDE-486ACC733194}">
      <dsp:nvSpPr>
        <dsp:cNvPr id="0" name=""/>
        <dsp:cNvSpPr/>
      </dsp:nvSpPr>
      <dsp:spPr>
        <a:xfrm rot="1418889">
          <a:off x="4336780" y="921328"/>
          <a:ext cx="222353" cy="4871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500" kern="1200"/>
        </a:p>
      </dsp:txBody>
      <dsp:txXfrm>
        <a:off x="4339581" y="1005389"/>
        <a:ext cx="155647" cy="292319"/>
      </dsp:txXfrm>
    </dsp:sp>
    <dsp:sp modelId="{61804D8B-FF92-D546-8DDA-9E40368598E7}">
      <dsp:nvSpPr>
        <dsp:cNvPr id="0" name=""/>
        <dsp:cNvSpPr/>
      </dsp:nvSpPr>
      <dsp:spPr>
        <a:xfrm>
          <a:off x="4536506" y="735589"/>
          <a:ext cx="2102058" cy="185669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chemeClr val="bg1"/>
              </a:solidFill>
            </a:rPr>
            <a:t>MEDITAR</a:t>
          </a:r>
        </a:p>
      </dsp:txBody>
      <dsp:txXfrm>
        <a:off x="4844345" y="1007496"/>
        <a:ext cx="1486380" cy="1312883"/>
      </dsp:txXfrm>
    </dsp:sp>
    <dsp:sp modelId="{9ECB4F15-461E-374E-B0BC-EA062F179FA4}">
      <dsp:nvSpPr>
        <dsp:cNvPr id="0" name=""/>
        <dsp:cNvSpPr/>
      </dsp:nvSpPr>
      <dsp:spPr>
        <a:xfrm rot="4628571">
          <a:off x="5715078" y="2571703"/>
          <a:ext cx="270498" cy="4871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500" kern="1200"/>
        </a:p>
      </dsp:txBody>
      <dsp:txXfrm>
        <a:off x="5746624" y="2629586"/>
        <a:ext cx="189349" cy="292319"/>
      </dsp:txXfrm>
    </dsp:sp>
    <dsp:sp modelId="{236F3371-756A-234A-929F-67FE31E7F228}">
      <dsp:nvSpPr>
        <dsp:cNvPr id="0" name=""/>
        <dsp:cNvSpPr/>
      </dsp:nvSpPr>
      <dsp:spPr>
        <a:xfrm>
          <a:off x="5347649" y="3053459"/>
          <a:ext cx="1443552" cy="144355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chemeClr val="bg1"/>
              </a:solidFill>
            </a:rPr>
            <a:t>EJERCICIO</a:t>
          </a:r>
        </a:p>
      </dsp:txBody>
      <dsp:txXfrm>
        <a:off x="5559052" y="3264862"/>
        <a:ext cx="1020746" cy="1020746"/>
      </dsp:txXfrm>
    </dsp:sp>
    <dsp:sp modelId="{3ADB2DCF-7489-0749-BC99-6D6260677AA4}">
      <dsp:nvSpPr>
        <dsp:cNvPr id="0" name=""/>
        <dsp:cNvSpPr/>
      </dsp:nvSpPr>
      <dsp:spPr>
        <a:xfrm rot="7783029">
          <a:off x="5225396" y="4335244"/>
          <a:ext cx="352908" cy="4871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500" kern="1200"/>
        </a:p>
      </dsp:txBody>
      <dsp:txXfrm rot="10800000">
        <a:off x="5312158" y="4391965"/>
        <a:ext cx="247036" cy="292319"/>
      </dsp:txXfrm>
    </dsp:sp>
    <dsp:sp modelId="{1158AB84-497E-B546-A78F-F5F9D58DFD8A}">
      <dsp:nvSpPr>
        <dsp:cNvPr id="0" name=""/>
        <dsp:cNvSpPr/>
      </dsp:nvSpPr>
      <dsp:spPr>
        <a:xfrm>
          <a:off x="3600401" y="4749135"/>
          <a:ext cx="2120781" cy="144355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</a:rPr>
            <a:t>AGRADECIMIENTO</a:t>
          </a:r>
        </a:p>
      </dsp:txBody>
      <dsp:txXfrm>
        <a:off x="3910982" y="4960538"/>
        <a:ext cx="1499619" cy="1020746"/>
      </dsp:txXfrm>
    </dsp:sp>
    <dsp:sp modelId="{747859E3-8B5C-5C41-85C7-263C55615F9F}">
      <dsp:nvSpPr>
        <dsp:cNvPr id="0" name=""/>
        <dsp:cNvSpPr/>
      </dsp:nvSpPr>
      <dsp:spPr>
        <a:xfrm rot="10804154">
          <a:off x="3356637" y="5225840"/>
          <a:ext cx="172260" cy="4871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500" kern="1200"/>
        </a:p>
      </dsp:txBody>
      <dsp:txXfrm rot="10800000">
        <a:off x="3408315" y="5323311"/>
        <a:ext cx="120582" cy="292319"/>
      </dsp:txXfrm>
    </dsp:sp>
    <dsp:sp modelId="{B03A4F99-5634-4F4B-9BE2-497BDD92C9AB}">
      <dsp:nvSpPr>
        <dsp:cNvPr id="0" name=""/>
        <dsp:cNvSpPr/>
      </dsp:nvSpPr>
      <dsp:spPr>
        <a:xfrm>
          <a:off x="1831830" y="4746589"/>
          <a:ext cx="1443552" cy="144355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solidFill>
                <a:schemeClr val="bg1"/>
              </a:solidFill>
            </a:rPr>
            <a:t>CONECTAR</a:t>
          </a:r>
        </a:p>
      </dsp:txBody>
      <dsp:txXfrm>
        <a:off x="2043233" y="4957992"/>
        <a:ext cx="1020746" cy="1020746"/>
      </dsp:txXfrm>
    </dsp:sp>
    <dsp:sp modelId="{E9E1C855-8C3B-C449-833D-6EA739EBC203}">
      <dsp:nvSpPr>
        <dsp:cNvPr id="0" name=""/>
        <dsp:cNvSpPr/>
      </dsp:nvSpPr>
      <dsp:spPr>
        <a:xfrm rot="13885714">
          <a:off x="1693905" y="4386669"/>
          <a:ext cx="382681" cy="4871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500" kern="1200"/>
        </a:p>
      </dsp:txBody>
      <dsp:txXfrm rot="10800000">
        <a:off x="1787097" y="4528988"/>
        <a:ext cx="267877" cy="292319"/>
      </dsp:txXfrm>
    </dsp:sp>
    <dsp:sp modelId="{66D4A74D-083C-2748-AE23-D47B18C87917}">
      <dsp:nvSpPr>
        <dsp:cNvPr id="0" name=""/>
        <dsp:cNvSpPr/>
      </dsp:nvSpPr>
      <dsp:spPr>
        <a:xfrm>
          <a:off x="481604" y="3053459"/>
          <a:ext cx="1443552" cy="144355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chemeClr val="bg1"/>
              </a:solidFill>
            </a:rPr>
            <a:t>DORMIR</a:t>
          </a:r>
        </a:p>
      </dsp:txBody>
      <dsp:txXfrm>
        <a:off x="693007" y="3264862"/>
        <a:ext cx="1020746" cy="1020746"/>
      </dsp:txXfrm>
    </dsp:sp>
    <dsp:sp modelId="{2FCD6F58-16FE-A746-A711-61FEC3747BAA}">
      <dsp:nvSpPr>
        <dsp:cNvPr id="0" name=""/>
        <dsp:cNvSpPr/>
      </dsp:nvSpPr>
      <dsp:spPr>
        <a:xfrm rot="16971429">
          <a:off x="1250575" y="2486546"/>
          <a:ext cx="382681" cy="4871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500" kern="1200"/>
        </a:p>
      </dsp:txBody>
      <dsp:txXfrm>
        <a:off x="1295204" y="2639949"/>
        <a:ext cx="267877" cy="292319"/>
      </dsp:txXfrm>
    </dsp:sp>
    <dsp:sp modelId="{4993DA9E-FDFF-384B-9A04-049CA2DA2DF3}">
      <dsp:nvSpPr>
        <dsp:cNvPr id="0" name=""/>
        <dsp:cNvSpPr/>
      </dsp:nvSpPr>
      <dsp:spPr>
        <a:xfrm>
          <a:off x="963494" y="942162"/>
          <a:ext cx="1443552" cy="144355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chemeClr val="bg1"/>
              </a:solidFill>
            </a:rPr>
            <a:t>IKIGAI</a:t>
          </a:r>
        </a:p>
      </dsp:txBody>
      <dsp:txXfrm>
        <a:off x="1174897" y="1153565"/>
        <a:ext cx="1020746" cy="1020746"/>
      </dsp:txXfrm>
    </dsp:sp>
    <dsp:sp modelId="{DE9EF61B-AC21-5F40-A0B7-6D5BA26E71B2}">
      <dsp:nvSpPr>
        <dsp:cNvPr id="0" name=""/>
        <dsp:cNvSpPr/>
      </dsp:nvSpPr>
      <dsp:spPr>
        <a:xfrm rot="20133911">
          <a:off x="2458927" y="989361"/>
          <a:ext cx="349794" cy="4871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500" kern="1200"/>
        </a:p>
      </dsp:txBody>
      <dsp:txXfrm>
        <a:off x="2463627" y="1108505"/>
        <a:ext cx="244856" cy="29231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890679-3DFB-834D-A854-8AC934664782}">
      <dsp:nvSpPr>
        <dsp:cNvPr id="0" name=""/>
        <dsp:cNvSpPr/>
      </dsp:nvSpPr>
      <dsp:spPr>
        <a:xfrm>
          <a:off x="4227870" y="893630"/>
          <a:ext cx="2367676" cy="236764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760EEC-FB1E-9D45-ABA4-96A5D97B9CC4}">
      <dsp:nvSpPr>
        <dsp:cNvPr id="0" name=""/>
        <dsp:cNvSpPr/>
      </dsp:nvSpPr>
      <dsp:spPr>
        <a:xfrm>
          <a:off x="4306758" y="972565"/>
          <a:ext cx="2209375" cy="2209772"/>
        </a:xfrm>
        <a:prstGeom prst="ellipse">
          <a:avLst/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600" kern="1200"/>
            <a:t>Cambia tus contextos</a:t>
          </a:r>
          <a:endParaRPr lang="en-US" sz="2600" kern="1200"/>
        </a:p>
      </dsp:txBody>
      <dsp:txXfrm>
        <a:off x="4622834" y="1288306"/>
        <a:ext cx="1578275" cy="1578289"/>
      </dsp:txXfrm>
    </dsp:sp>
    <dsp:sp modelId="{280B67CA-AA33-554C-B101-7A02996DBDEA}">
      <dsp:nvSpPr>
        <dsp:cNvPr id="0" name=""/>
        <dsp:cNvSpPr/>
      </dsp:nvSpPr>
      <dsp:spPr>
        <a:xfrm rot="2700000">
          <a:off x="1781530" y="893366"/>
          <a:ext cx="2367754" cy="2367754"/>
        </a:xfrm>
        <a:prstGeom prst="teardrop">
          <a:avLst>
            <a:gd name="adj" fmla="val 100000"/>
          </a:avLst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77746A-3BFB-5245-AF8B-DFB5E374DE52}">
      <dsp:nvSpPr>
        <dsp:cNvPr id="0" name=""/>
        <dsp:cNvSpPr/>
      </dsp:nvSpPr>
      <dsp:spPr>
        <a:xfrm>
          <a:off x="1860720" y="972565"/>
          <a:ext cx="2209375" cy="2209772"/>
        </a:xfrm>
        <a:prstGeom prst="ellipse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600" kern="1200"/>
            <a:t>Los hábitos generan resultados.</a:t>
          </a:r>
          <a:endParaRPr lang="en-US" sz="2600" kern="1200"/>
        </a:p>
      </dsp:txBody>
      <dsp:txXfrm>
        <a:off x="2176270" y="1288306"/>
        <a:ext cx="1578275" cy="15782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node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CE593-2C30-4B7D-AD17-EC137AB2EBB0}" type="datetimeFigureOut">
              <a:rPr lang="es-ES" smtClean="0"/>
              <a:pPr/>
              <a:t>6/11/19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C4D76-7AC1-42A4-AC74-4269834A3021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CE593-2C30-4B7D-AD17-EC137AB2EBB0}" type="datetimeFigureOut">
              <a:rPr lang="es-ES" smtClean="0"/>
              <a:pPr/>
              <a:t>6/11/19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C4D76-7AC1-42A4-AC74-4269834A3021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CE593-2C30-4B7D-AD17-EC137AB2EBB0}" type="datetimeFigureOut">
              <a:rPr lang="es-ES" smtClean="0"/>
              <a:pPr/>
              <a:t>6/11/19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C4D76-7AC1-42A4-AC74-4269834A3021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CE593-2C30-4B7D-AD17-EC137AB2EBB0}" type="datetimeFigureOut">
              <a:rPr lang="es-ES" smtClean="0"/>
              <a:pPr/>
              <a:t>6/11/19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C4D76-7AC1-42A4-AC74-4269834A3021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CE593-2C30-4B7D-AD17-EC137AB2EBB0}" type="datetimeFigureOut">
              <a:rPr lang="es-ES" smtClean="0"/>
              <a:pPr/>
              <a:t>6/11/19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C4D76-7AC1-42A4-AC74-4269834A3021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CE593-2C30-4B7D-AD17-EC137AB2EBB0}" type="datetimeFigureOut">
              <a:rPr lang="es-ES" smtClean="0"/>
              <a:pPr/>
              <a:t>6/11/19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C4D76-7AC1-42A4-AC74-4269834A3021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CE593-2C30-4B7D-AD17-EC137AB2EBB0}" type="datetimeFigureOut">
              <a:rPr lang="es-ES" smtClean="0"/>
              <a:pPr/>
              <a:t>6/11/19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C4D76-7AC1-42A4-AC74-4269834A3021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CE593-2C30-4B7D-AD17-EC137AB2EBB0}" type="datetimeFigureOut">
              <a:rPr lang="es-ES" smtClean="0"/>
              <a:pPr/>
              <a:t>6/11/19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C4D76-7AC1-42A4-AC74-4269834A3021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CE593-2C30-4B7D-AD17-EC137AB2EBB0}" type="datetimeFigureOut">
              <a:rPr lang="es-ES" smtClean="0"/>
              <a:pPr/>
              <a:t>6/11/19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C4D76-7AC1-42A4-AC74-4269834A3021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CE593-2C30-4B7D-AD17-EC137AB2EBB0}" type="datetimeFigureOut">
              <a:rPr lang="es-ES" smtClean="0"/>
              <a:pPr/>
              <a:t>6/11/19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C4D76-7AC1-42A4-AC74-4269834A3021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CE593-2C30-4B7D-AD17-EC137AB2EBB0}" type="datetimeFigureOut">
              <a:rPr lang="es-ES" smtClean="0"/>
              <a:pPr/>
              <a:t>6/11/19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C4D76-7AC1-42A4-AC74-4269834A3021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CE593-2C30-4B7D-AD17-EC137AB2EBB0}" type="datetimeFigureOut">
              <a:rPr lang="es-ES" smtClean="0"/>
              <a:pPr/>
              <a:t>6/11/19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C4D76-7AC1-42A4-AC74-4269834A3021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EHmGF6biGI" TargetMode="External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hyperlink" Target="http://bonding.es/category/colaboradores/" TargetMode="External"/><Relationship Id="rId3" Type="http://schemas.openxmlformats.org/officeDocument/2006/relationships/image" Target="../media/image123.gif"/><Relationship Id="rId7" Type="http://schemas.openxmlformats.org/officeDocument/2006/relationships/hyperlink" Target="https://www.tribunavalladolid.com/blogs/recetas-para-educar" TargetMode="External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diariodeuncorredordefondo.blogspot.com/" TargetMode="External"/><Relationship Id="rId5" Type="http://schemas.openxmlformats.org/officeDocument/2006/relationships/hyperlink" Target="mailto:juancarlos68vc@gmail.com" TargetMode="External"/><Relationship Id="rId4" Type="http://schemas.openxmlformats.org/officeDocument/2006/relationships/image" Target="../media/image124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list=UUiub-zF-hw9NC_OWRneGxkg&amp;v=OZOqGnN5_Lw" TargetMode="External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tiff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tiff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jp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hyperlink" Target="https://1.bp.blogspot.com/-tDulSbkLWq4/XQgj-GjIzcI/AAAAAAAAlvw/-xALSSztF_we-wYUFZRddDWI_lz80a06ACLcBGAs/s1600/girls-739071_1280.jpg" TargetMode="Externa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32.png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uslYH1Czhc" TargetMode="External"/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jusgqesiju0" TargetMode="External"/><Relationship Id="rId3" Type="http://schemas.openxmlformats.org/officeDocument/2006/relationships/hyperlink" Target="https://www.youtube.com/watch?v=tEGMnft7xDI" TargetMode="External"/><Relationship Id="rId7" Type="http://schemas.openxmlformats.org/officeDocument/2006/relationships/hyperlink" Target="https://www.youtube.com/watch?v=Fdj9wc16Zg4" TargetMode="External"/><Relationship Id="rId2" Type="http://schemas.openxmlformats.org/officeDocument/2006/relationships/hyperlink" Target="https://www.youtube.com/watch?v=zDAJ7Y9ARGI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PcOJhJifn7I" TargetMode="External"/><Relationship Id="rId5" Type="http://schemas.openxmlformats.org/officeDocument/2006/relationships/hyperlink" Target="https://www.youtube.com/watch?v=MiXwBNiFM58" TargetMode="External"/><Relationship Id="rId4" Type="http://schemas.openxmlformats.org/officeDocument/2006/relationships/hyperlink" Target="https://www.youtube.com/watch?v=F9J-UTWZHYE" TargetMode="External"/><Relationship Id="rId9" Type="http://schemas.openxmlformats.org/officeDocument/2006/relationships/hyperlink" Target="https://www.youtube.com/watch?v=aQ-IeBfQwGM" TargetMode="Externa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4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hyperlink" Target="https://www.youtube.com/watch?v=FfyL5jtiIzk" TargetMode="External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9PszTuOkpGo" TargetMode="External"/><Relationship Id="rId5" Type="http://schemas.openxmlformats.org/officeDocument/2006/relationships/hyperlink" Target="http://videos.marca.com/v/0_mdhreggu-el-gran-gesto-de-un-joven-jugador-de-baloncesto-con-su-companero?uetv_pl=baloncesto&amp;count=1" TargetMode="External"/><Relationship Id="rId4" Type="http://schemas.openxmlformats.org/officeDocument/2006/relationships/hyperlink" Target="https://youtu.be/-zsHP-FIo-I?t=50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0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hyperlink" Target="http://diariodeuncorredordefondo.blogspot.com/" TargetMode="External"/><Relationship Id="rId7" Type="http://schemas.openxmlformats.org/officeDocument/2006/relationships/hyperlink" Target="https://www.youtube.com/watch?v=-awfqlGU-FY" TargetMode="External"/><Relationship Id="rId2" Type="http://schemas.openxmlformats.org/officeDocument/2006/relationships/hyperlink" Target="mailto:juancarlos68vc@gmail.co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juancarloscorner.blogspot.com/" TargetMode="External"/><Relationship Id="rId5" Type="http://schemas.openxmlformats.org/officeDocument/2006/relationships/hyperlink" Target="http://bonding.es/category/colaboradores/" TargetMode="External"/><Relationship Id="rId4" Type="http://schemas.openxmlformats.org/officeDocument/2006/relationships/hyperlink" Target="https://www.tribunapalencia.com/blogs/recetas-para-educar" TargetMode="Externa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outu.be/5dbwdgMxqNw?t=19" TargetMode="Externa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045219-6F2D-7941-9B07-5D4A5BB09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Elementos multimedia en línea 3" descr="videoplayback-15">
            <a:hlinkClick r:id="" action="ppaction://media"/>
            <a:extLst>
              <a:ext uri="{FF2B5EF4-FFF2-40B4-BE49-F238E27FC236}">
                <a16:creationId xmlns:a16="http://schemas.microsoft.com/office/drawing/2014/main" id="{81DA783B-CA7C-3342-A289-405F3FC373D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4624"/>
            <a:ext cx="9144000" cy="6081539"/>
          </a:xfrm>
        </p:spPr>
      </p:pic>
    </p:spTree>
    <p:extLst>
      <p:ext uri="{BB962C8B-B14F-4D97-AF65-F5344CB8AC3E}">
        <p14:creationId xmlns:p14="http://schemas.microsoft.com/office/powerpoint/2010/main" val="3049774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0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659" y="4572000"/>
            <a:ext cx="5293730" cy="1964266"/>
          </a:xfrm>
          <a:prstGeom prst="rect">
            <a:avLst/>
          </a:prstGeom>
          <a:solidFill>
            <a:srgbClr val="4C60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042998B-1930-D145-A009-68ECCE39F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" y="4767072"/>
            <a:ext cx="4945641" cy="1625210"/>
          </a:xfrm>
        </p:spPr>
        <p:txBody>
          <a:bodyPr>
            <a:normAutofit/>
          </a:bodyPr>
          <a:lstStyle/>
          <a:p>
            <a:pPr algn="r">
              <a:lnSpc>
                <a:spcPct val="90000"/>
              </a:lnSpc>
            </a:pPr>
            <a:r>
              <a:rPr lang="es-ES" sz="3700">
                <a:solidFill>
                  <a:srgbClr val="FFFFFF"/>
                </a:solidFill>
              </a:rPr>
              <a:t>El que se siente mal aprende mal</a:t>
            </a:r>
            <a:br>
              <a:rPr lang="es-ES" sz="3700">
                <a:solidFill>
                  <a:srgbClr val="FFFFFF"/>
                </a:solidFill>
              </a:rPr>
            </a:br>
            <a:endParaRPr lang="es-ES" sz="3700">
              <a:solidFill>
                <a:srgbClr val="FFFFFF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9514A5F-19CF-0E42-9AFF-177C5CF1FC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91" b="-2"/>
          <a:stretch/>
        </p:blipFill>
        <p:spPr>
          <a:xfrm>
            <a:off x="245660" y="321733"/>
            <a:ext cx="5293729" cy="41073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91" y="321732"/>
            <a:ext cx="3251710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10DE96F-558D-764E-BCC5-4B4E52DEE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6922" y="917724"/>
            <a:ext cx="3211418" cy="5474558"/>
          </a:xfrm>
        </p:spPr>
        <p:txBody>
          <a:bodyPr anchor="ctr">
            <a:normAutofit/>
          </a:bodyPr>
          <a:lstStyle/>
          <a:p>
            <a:pPr marL="457200" lvl="1" indent="0">
              <a:buNone/>
            </a:pPr>
            <a:r>
              <a:rPr lang="es-ES" sz="2400" dirty="0">
                <a:solidFill>
                  <a:srgbClr val="FFFFFF"/>
                </a:solidFill>
              </a:rPr>
              <a:t>Detrás de una </a:t>
            </a:r>
            <a:r>
              <a:rPr lang="es-ES" sz="2400" dirty="0">
                <a:solidFill>
                  <a:srgbClr val="FF0000"/>
                </a:solidFill>
              </a:rPr>
              <a:t>conducta negativa</a:t>
            </a:r>
          </a:p>
          <a:p>
            <a:pPr marL="457200" lvl="1" indent="0">
              <a:buNone/>
            </a:pPr>
            <a:r>
              <a:rPr lang="es-ES" sz="2400" dirty="0">
                <a:solidFill>
                  <a:srgbClr val="FFFFFF"/>
                </a:solidFill>
              </a:rPr>
              <a:t> hay un </a:t>
            </a:r>
            <a:r>
              <a:rPr lang="es-ES" sz="2400" dirty="0">
                <a:solidFill>
                  <a:srgbClr val="92D050"/>
                </a:solidFill>
              </a:rPr>
              <a:t>sentimiento negativo</a:t>
            </a:r>
          </a:p>
          <a:p>
            <a:endParaRPr lang="es-ES" sz="1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95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659" y="4572000"/>
            <a:ext cx="5293730" cy="1964266"/>
          </a:xfrm>
          <a:prstGeom prst="rect">
            <a:avLst/>
          </a:prstGeom>
          <a:solidFill>
            <a:srgbClr val="876B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4F08960-4F2E-8849-92DD-AA4D36071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057" y="4767072"/>
            <a:ext cx="5204777" cy="1625210"/>
          </a:xfrm>
        </p:spPr>
        <p:txBody>
          <a:bodyPr>
            <a:normAutofit/>
          </a:bodyPr>
          <a:lstStyle/>
          <a:p>
            <a:pPr algn="r"/>
            <a:r>
              <a:rPr lang="es-ES">
                <a:solidFill>
                  <a:srgbClr val="FFFFFF"/>
                </a:solidFill>
              </a:rPr>
              <a:t>Por la boca muere el pez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9A9F961-D55C-A048-B72A-F8F21DA567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9" r="-1" b="-1"/>
          <a:stretch/>
        </p:blipFill>
        <p:spPr>
          <a:xfrm>
            <a:off x="0" y="0"/>
            <a:ext cx="5539389" cy="442912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91" y="321732"/>
            <a:ext cx="3251710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CE16C8C-B1A4-824D-B482-F4F93D7625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6922" y="0"/>
            <a:ext cx="3323021" cy="6536265"/>
          </a:xfrm>
        </p:spPr>
        <p:txBody>
          <a:bodyPr anchor="ctr">
            <a:normAutofit/>
          </a:bodyPr>
          <a:lstStyle/>
          <a:p>
            <a:r>
              <a:rPr lang="es-ES" sz="2400" dirty="0">
                <a:solidFill>
                  <a:srgbClr val="FFFFFF"/>
                </a:solidFill>
              </a:rPr>
              <a:t>Ojo </a:t>
            </a:r>
            <a:r>
              <a:rPr lang="es-ES" sz="2400" dirty="0">
                <a:solidFill>
                  <a:srgbClr val="0070C0"/>
                </a:solidFill>
              </a:rPr>
              <a:t>con lo que digo </a:t>
            </a:r>
            <a:r>
              <a:rPr lang="es-ES" sz="2400" dirty="0">
                <a:solidFill>
                  <a:srgbClr val="FFFFFF"/>
                </a:solidFill>
              </a:rPr>
              <a:t>a la hora de los limites</a:t>
            </a:r>
          </a:p>
          <a:p>
            <a:pPr marL="0" indent="0">
              <a:buNone/>
            </a:pPr>
            <a:endParaRPr lang="es-ES" sz="2400" dirty="0">
              <a:solidFill>
                <a:srgbClr val="FFFFFF"/>
              </a:solidFill>
            </a:endParaRPr>
          </a:p>
          <a:p>
            <a:r>
              <a:rPr lang="es-ES" sz="2400" dirty="0">
                <a:solidFill>
                  <a:srgbClr val="FFFFFF"/>
                </a:solidFill>
              </a:rPr>
              <a:t>No tolerare que nadie no tenga el material.</a:t>
            </a:r>
          </a:p>
          <a:p>
            <a:pPr lvl="1"/>
            <a:r>
              <a:rPr lang="es-ES" sz="2400" dirty="0">
                <a:solidFill>
                  <a:srgbClr val="FFFFFF"/>
                </a:solidFill>
              </a:rPr>
              <a:t>Vale y ¿qué vas a hacer?</a:t>
            </a:r>
          </a:p>
        </p:txBody>
      </p:sp>
    </p:spTree>
    <p:extLst>
      <p:ext uri="{BB962C8B-B14F-4D97-AF65-F5344CB8AC3E}">
        <p14:creationId xmlns:p14="http://schemas.microsoft.com/office/powerpoint/2010/main" val="137201380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02BDAF-5A0F-3844-9B61-2258BB1F2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058" y="4673467"/>
            <a:ext cx="5204792" cy="13030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4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Niño aburrido monstruo potencial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0413E086-B1DD-1545-A8D4-AA50DA14AB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8"/>
          <a:stretch/>
        </p:blipFill>
        <p:spPr>
          <a:xfrm>
            <a:off x="4183543" y="10"/>
            <a:ext cx="4960458" cy="3532641"/>
          </a:xfrm>
          <a:custGeom>
            <a:avLst/>
            <a:gdLst>
              <a:gd name="connsiteX0" fmla="*/ 0 w 5699887"/>
              <a:gd name="connsiteY0" fmla="*/ 0 h 4059244"/>
              <a:gd name="connsiteX1" fmla="*/ 5699887 w 5699887"/>
              <a:gd name="connsiteY1" fmla="*/ 0 h 4059244"/>
              <a:gd name="connsiteX2" fmla="*/ 5699887 w 5699887"/>
              <a:gd name="connsiteY2" fmla="*/ 3944096 h 4059244"/>
              <a:gd name="connsiteX3" fmla="*/ 5525775 w 5699887"/>
              <a:gd name="connsiteY3" fmla="*/ 3980429 h 4059244"/>
              <a:gd name="connsiteX4" fmla="*/ 4663256 w 5699887"/>
              <a:gd name="connsiteY4" fmla="*/ 4059244 h 4059244"/>
              <a:gd name="connsiteX5" fmla="*/ 8566 w 5699887"/>
              <a:gd name="connsiteY5" fmla="*/ 67422 h 405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99887" h="4059244">
                <a:moveTo>
                  <a:pt x="0" y="0"/>
                </a:moveTo>
                <a:lnTo>
                  <a:pt x="5699887" y="0"/>
                </a:lnTo>
                <a:lnTo>
                  <a:pt x="5699887" y="3944096"/>
                </a:lnTo>
                <a:lnTo>
                  <a:pt x="5525775" y="3980429"/>
                </a:lnTo>
                <a:cubicBezTo>
                  <a:pt x="5246154" y="4032190"/>
                  <a:pt x="4957865" y="4059244"/>
                  <a:pt x="4663256" y="4059244"/>
                </a:cubicBezTo>
                <a:cubicBezTo>
                  <a:pt x="2306390" y="4059244"/>
                  <a:pt x="353936" y="2327747"/>
                  <a:pt x="8566" y="67422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6156452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9C7A764-A4F2-7746-B531-F13A779B87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0" r="-3" b="27535"/>
          <a:stretch/>
        </p:blipFill>
        <p:spPr>
          <a:xfrm>
            <a:off x="20" y="10"/>
            <a:ext cx="9143980" cy="466692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4C34C76-81F0-3D44-99A4-F23808AA1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748" y="4551037"/>
            <a:ext cx="3766337" cy="1509931"/>
          </a:xfrm>
        </p:spPr>
        <p:txBody>
          <a:bodyPr>
            <a:normAutofit fontScale="90000"/>
          </a:bodyPr>
          <a:lstStyle/>
          <a:p>
            <a:r>
              <a:rPr lang="es-ES" sz="3600" dirty="0">
                <a:solidFill>
                  <a:srgbClr val="000000"/>
                </a:solidFill>
              </a:rPr>
              <a:t>Lo de 1º B que no lo paguen los de 3º B</a:t>
            </a:r>
            <a:br>
              <a:rPr lang="es-ES" sz="3600" dirty="0">
                <a:solidFill>
                  <a:srgbClr val="000000"/>
                </a:solidFill>
              </a:rPr>
            </a:br>
            <a:endParaRPr lang="es-ES" sz="3500" dirty="0">
              <a:solidFill>
                <a:srgbClr val="000000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8BC8704-EE4D-2645-886C-74435904C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0085" y="4551037"/>
            <a:ext cx="4773895" cy="2262339"/>
          </a:xfrm>
        </p:spPr>
        <p:txBody>
          <a:bodyPr anchor="ctr">
            <a:normAutofit/>
          </a:bodyPr>
          <a:lstStyle/>
          <a:p>
            <a:r>
              <a:rPr lang="es-ES" sz="2000" b="1" dirty="0">
                <a:solidFill>
                  <a:schemeClr val="accent6">
                    <a:lumMod val="50000"/>
                  </a:schemeClr>
                </a:solidFill>
              </a:rPr>
              <a:t>Tomate una tónica entre clase y clase </a:t>
            </a:r>
          </a:p>
          <a:p>
            <a:pPr marL="0" indent="0">
              <a:buNone/>
            </a:pPr>
            <a:r>
              <a:rPr lang="es-ES" sz="2000" b="1" dirty="0">
                <a:solidFill>
                  <a:schemeClr val="accent6">
                    <a:lumMod val="50000"/>
                  </a:schemeClr>
                </a:solidFill>
              </a:rPr>
              <a:t>o un gin-tonic</a:t>
            </a:r>
          </a:p>
          <a:p>
            <a:pPr marL="0" indent="0">
              <a:buNone/>
            </a:pPr>
            <a:endParaRPr lang="es-ES" sz="16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s-ES" sz="1600" b="1" dirty="0">
                <a:solidFill>
                  <a:schemeClr val="accent6">
                    <a:lumMod val="50000"/>
                  </a:schemeClr>
                </a:solidFill>
                <a:hlinkClick r:id="rId3"/>
              </a:rPr>
              <a:t>https://www.youtube.com/watch?v=1EHmGF6biGI</a:t>
            </a:r>
            <a:endParaRPr lang="es-ES" sz="16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s-ES" sz="1600" b="1" dirty="0">
                <a:solidFill>
                  <a:schemeClr val="accent6">
                    <a:lumMod val="50000"/>
                  </a:schemeClr>
                </a:solidFill>
              </a:rPr>
              <a:t>&lt;</a:t>
            </a:r>
          </a:p>
          <a:p>
            <a:endParaRPr lang="es-E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869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6EB21324-212E-E145-B3F2-61040EEEE5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0" r="1" b="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5BB00D2-2D33-2644-899B-8F2C20949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958" y="2985802"/>
            <a:ext cx="7147369" cy="2099382"/>
          </a:xfr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rgbClr val="0070C0"/>
                </a:solidFill>
              </a:rPr>
              <a:t>Dar la </a:t>
            </a:r>
            <a:r>
              <a:rPr lang="en-US" sz="3600" b="1" dirty="0" err="1">
                <a:solidFill>
                  <a:srgbClr val="0070C0"/>
                </a:solidFill>
              </a:rPr>
              <a:t>clase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como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si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hubiese</a:t>
            </a:r>
            <a:r>
              <a:rPr lang="en-US" sz="3600" b="1" dirty="0">
                <a:solidFill>
                  <a:srgbClr val="0070C0"/>
                </a:solidFill>
              </a:rPr>
              <a:t> un </a:t>
            </a:r>
            <a:r>
              <a:rPr lang="en-US" sz="3600" b="1" dirty="0" err="1">
                <a:solidFill>
                  <a:srgbClr val="0070C0"/>
                </a:solidFill>
              </a:rPr>
              <a:t>loro</a:t>
            </a:r>
            <a:r>
              <a:rPr lang="en-US" sz="3600" b="1" dirty="0">
                <a:solidFill>
                  <a:srgbClr val="0070C0"/>
                </a:solidFill>
              </a:rPr>
              <a:t> que lo </a:t>
            </a:r>
            <a:r>
              <a:rPr lang="en-US" sz="3600" b="1" dirty="0" err="1">
                <a:solidFill>
                  <a:srgbClr val="0070C0"/>
                </a:solidFill>
              </a:rPr>
              <a:t>contase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todo</a:t>
            </a:r>
            <a:endParaRPr lang="en-US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96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7E9DD96-AB56-AE4B-89CE-2701148314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4" r="17919" b="-1"/>
          <a:stretch/>
        </p:blipFill>
        <p:spPr>
          <a:xfrm>
            <a:off x="20" y="1"/>
            <a:ext cx="914398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29ACA67-9EA1-3743-89CD-190F0B5E0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065862"/>
            <a:ext cx="2934011" cy="4726276"/>
          </a:xfrm>
        </p:spPr>
        <p:txBody>
          <a:bodyPr>
            <a:normAutofit/>
          </a:bodyPr>
          <a:lstStyle/>
          <a:p>
            <a:pPr algn="r"/>
            <a:r>
              <a:rPr lang="es-ES" sz="3500" dirty="0">
                <a:solidFill>
                  <a:srgbClr val="FFFFFF"/>
                </a:solidFill>
              </a:rPr>
              <a:t>Micro equipo docente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029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4404452-0E7F-3A46-AFF9-67457E4709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3523" y="1065862"/>
            <a:ext cx="5778957" cy="5747514"/>
          </a:xfrm>
        </p:spPr>
        <p:txBody>
          <a:bodyPr anchor="ctr">
            <a:normAutofit/>
          </a:bodyPr>
          <a:lstStyle/>
          <a:p>
            <a:r>
              <a:rPr lang="es-ES" sz="2800" dirty="0">
                <a:solidFill>
                  <a:srgbClr val="FFFFFF"/>
                </a:solidFill>
              </a:rPr>
              <a:t>Reunirse casi </a:t>
            </a:r>
            <a:r>
              <a:rPr lang="es-ES" sz="2800" dirty="0">
                <a:solidFill>
                  <a:srgbClr val="FFFF00"/>
                </a:solidFill>
              </a:rPr>
              <a:t>semanalmente</a:t>
            </a:r>
          </a:p>
          <a:p>
            <a:pPr lvl="1"/>
            <a:r>
              <a:rPr lang="es-ES" dirty="0">
                <a:solidFill>
                  <a:srgbClr val="FFFFFF"/>
                </a:solidFill>
              </a:rPr>
              <a:t>Son </a:t>
            </a:r>
            <a:r>
              <a:rPr lang="es-ES" dirty="0">
                <a:solidFill>
                  <a:srgbClr val="92D050"/>
                </a:solidFill>
              </a:rPr>
              <a:t>alianzas de profes </a:t>
            </a:r>
            <a:r>
              <a:rPr lang="es-ES" dirty="0">
                <a:solidFill>
                  <a:srgbClr val="FFFFFF"/>
                </a:solidFill>
              </a:rPr>
              <a:t>que tiene los mismos problemas</a:t>
            </a:r>
          </a:p>
          <a:p>
            <a:pPr lvl="1"/>
            <a:endParaRPr lang="es-ES" dirty="0">
              <a:solidFill>
                <a:srgbClr val="FFFFFF"/>
              </a:solidFill>
            </a:endParaRPr>
          </a:p>
          <a:p>
            <a:pPr lvl="1"/>
            <a:r>
              <a:rPr lang="es-ES" dirty="0">
                <a:solidFill>
                  <a:srgbClr val="FFFFFF"/>
                </a:solidFill>
              </a:rPr>
              <a:t>Toman </a:t>
            </a:r>
            <a:r>
              <a:rPr lang="es-ES" dirty="0">
                <a:solidFill>
                  <a:srgbClr val="92D050"/>
                </a:solidFill>
              </a:rPr>
              <a:t>las misma estrategias </a:t>
            </a:r>
            <a:r>
              <a:rPr lang="es-ES" dirty="0">
                <a:solidFill>
                  <a:srgbClr val="FFFFFF"/>
                </a:solidFill>
              </a:rPr>
              <a:t>ante problemas</a:t>
            </a:r>
          </a:p>
          <a:p>
            <a:pPr marL="457200" lvl="1" indent="0">
              <a:buNone/>
            </a:pPr>
            <a:endParaRPr lang="es-ES" dirty="0">
              <a:solidFill>
                <a:srgbClr val="FFFFFF"/>
              </a:solidFill>
            </a:endParaRPr>
          </a:p>
          <a:p>
            <a:pPr marL="457200" lvl="1" indent="0">
              <a:buNone/>
            </a:pPr>
            <a:endParaRPr lang="es-ES" dirty="0">
              <a:solidFill>
                <a:srgbClr val="FFFFFF"/>
              </a:solidFill>
            </a:endParaRPr>
          </a:p>
          <a:p>
            <a:r>
              <a:rPr lang="es-ES" sz="2800" dirty="0">
                <a:solidFill>
                  <a:srgbClr val="92D050"/>
                </a:solidFill>
              </a:rPr>
              <a:t>Inyectar poder </a:t>
            </a:r>
            <a:r>
              <a:rPr lang="es-ES" sz="2800" dirty="0">
                <a:solidFill>
                  <a:srgbClr val="FFFFFF"/>
                </a:solidFill>
              </a:rPr>
              <a:t>a quien no lo tiene</a:t>
            </a:r>
          </a:p>
          <a:p>
            <a:pPr marL="0" indent="0">
              <a:buNone/>
            </a:pPr>
            <a:endParaRPr lang="es-ES" sz="1700" dirty="0">
              <a:solidFill>
                <a:srgbClr val="FFFFFF"/>
              </a:solidFill>
            </a:endParaRPr>
          </a:p>
          <a:p>
            <a:endParaRPr lang="es-ES" sz="1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9443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31138C0-3D7C-7941-9A09-EE9B6A6DAB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8" b="1112"/>
          <a:stretch/>
        </p:blipFill>
        <p:spPr>
          <a:xfrm>
            <a:off x="9584" y="236503"/>
            <a:ext cx="914400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-1" y="2463131"/>
            <a:ext cx="4512879" cy="4394869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68580" tIns="34290" rIns="68580" bIns="34290" rtlCol="0" anchor="t">
            <a:normAutofit/>
          </a:bodyPr>
          <a:lstStyle/>
          <a:p>
            <a:pPr algn="ctr">
              <a:spcAft>
                <a:spcPts val="750"/>
              </a:spcAft>
              <a:buClr>
                <a:schemeClr val="tx1"/>
              </a:buClr>
              <a:buSzPct val="100000"/>
            </a:pPr>
            <a:endParaRPr lang="en-US" sz="1200" cap="all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795115" y="4226880"/>
            <a:ext cx="701565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A507B52-A686-4B43-A611-4179F0B2FD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84895" y="3429000"/>
            <a:ext cx="4512879" cy="3428991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s-ES" sz="2400" dirty="0"/>
              <a:t>Fijación </a:t>
            </a:r>
            <a:r>
              <a:rPr lang="es-ES" sz="2400" b="1" dirty="0">
                <a:solidFill>
                  <a:srgbClr val="C00000"/>
                </a:solidFill>
              </a:rPr>
              <a:t>colectiva de limites</a:t>
            </a:r>
            <a:r>
              <a:rPr lang="es-ES" sz="2400" dirty="0"/>
              <a:t> </a:t>
            </a:r>
          </a:p>
          <a:p>
            <a:pPr marL="0" indent="0">
              <a:lnSpc>
                <a:spcPct val="90000"/>
              </a:lnSpc>
              <a:buNone/>
            </a:pPr>
            <a:endParaRPr lang="es-ES" sz="2400" dirty="0"/>
          </a:p>
          <a:p>
            <a:pPr lvl="1">
              <a:lnSpc>
                <a:spcPct val="90000"/>
              </a:lnSpc>
            </a:pPr>
            <a:endParaRPr lang="es-ES" sz="2400" dirty="0"/>
          </a:p>
          <a:p>
            <a:pPr lvl="1">
              <a:lnSpc>
                <a:spcPct val="90000"/>
              </a:lnSpc>
            </a:pPr>
            <a:r>
              <a:rPr lang="es-ES" sz="2400" dirty="0">
                <a:solidFill>
                  <a:srgbClr val="0070C0"/>
                </a:solidFill>
              </a:rPr>
              <a:t>Dos profes informan de las norma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es-ES" sz="2400" dirty="0"/>
          </a:p>
          <a:p>
            <a:pPr lvl="1">
              <a:lnSpc>
                <a:spcPct val="90000"/>
              </a:lnSpc>
            </a:pPr>
            <a:r>
              <a:rPr lang="es-ES" sz="2400" dirty="0"/>
              <a:t>Advertir a niños conjuntamente </a:t>
            </a:r>
            <a:r>
              <a:rPr lang="es-ES" sz="2400" dirty="0">
                <a:solidFill>
                  <a:srgbClr val="C00000"/>
                </a:solidFill>
              </a:rPr>
              <a:t>impresiona más que individual.</a:t>
            </a:r>
          </a:p>
          <a:p>
            <a:pPr lvl="1">
              <a:lnSpc>
                <a:spcPct val="90000"/>
              </a:lnSpc>
            </a:pPr>
            <a:endParaRPr lang="es-ES" sz="2400" dirty="0"/>
          </a:p>
          <a:p>
            <a:pPr>
              <a:lnSpc>
                <a:spcPct val="90000"/>
              </a:lnSpc>
            </a:pPr>
            <a:endParaRPr lang="es-ES" sz="1300" dirty="0"/>
          </a:p>
          <a:p>
            <a:pPr>
              <a:lnSpc>
                <a:spcPct val="90000"/>
              </a:lnSpc>
            </a:pPr>
            <a:endParaRPr lang="es-ES" sz="1300" dirty="0"/>
          </a:p>
        </p:txBody>
      </p:sp>
    </p:spTree>
    <p:extLst>
      <p:ext uri="{BB962C8B-B14F-4D97-AF65-F5344CB8AC3E}">
        <p14:creationId xmlns:p14="http://schemas.microsoft.com/office/powerpoint/2010/main" val="3020870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87E679-D713-4045-9968-688D7F002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365125"/>
            <a:ext cx="4152063" cy="1692794"/>
          </a:xfrm>
        </p:spPr>
        <p:txBody>
          <a:bodyPr>
            <a:normAutofit/>
          </a:bodyPr>
          <a:lstStyle/>
          <a:p>
            <a:r>
              <a:rPr lang="es-ES" sz="4100" dirty="0">
                <a:solidFill>
                  <a:schemeClr val="accent3">
                    <a:lumMod val="75000"/>
                  </a:schemeClr>
                </a:solidFill>
              </a:rPr>
              <a:t>Lo que nos gusta a los profes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490" y="2316480"/>
            <a:ext cx="3429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78BBAA-6F1D-CD44-98E8-185CE2D167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2316480"/>
            <a:ext cx="4968552" cy="4640912"/>
          </a:xfrm>
        </p:spPr>
        <p:txBody>
          <a:bodyPr>
            <a:normAutofit fontScale="92500" lnSpcReduction="10000"/>
          </a:bodyPr>
          <a:lstStyle/>
          <a:p>
            <a:r>
              <a:rPr lang="es-ES" sz="1600" dirty="0"/>
              <a:t>Que atiendan</a:t>
            </a:r>
          </a:p>
          <a:p>
            <a:endParaRPr lang="es-ES" sz="1600" dirty="0"/>
          </a:p>
          <a:p>
            <a:r>
              <a:rPr lang="es-ES" sz="1600" dirty="0"/>
              <a:t>Que pregunten con educación</a:t>
            </a:r>
          </a:p>
          <a:p>
            <a:endParaRPr lang="es-ES" sz="1600" dirty="0"/>
          </a:p>
          <a:p>
            <a:r>
              <a:rPr lang="es-ES" sz="1600" dirty="0"/>
              <a:t>Que no haya murmullos cuando hablamos</a:t>
            </a:r>
          </a:p>
          <a:p>
            <a:endParaRPr lang="es-ES" sz="1600" dirty="0"/>
          </a:p>
          <a:p>
            <a:r>
              <a:rPr lang="es-ES" sz="1600" dirty="0"/>
              <a:t>Que traigan los deberes</a:t>
            </a:r>
          </a:p>
          <a:p>
            <a:endParaRPr lang="es-ES" sz="1600" dirty="0"/>
          </a:p>
          <a:p>
            <a:r>
              <a:rPr lang="es-ES" sz="1600" dirty="0"/>
              <a:t>Que no insulten</a:t>
            </a:r>
          </a:p>
          <a:p>
            <a:endParaRPr lang="es-ES" sz="1600" dirty="0"/>
          </a:p>
          <a:p>
            <a:r>
              <a:rPr lang="es-ES" sz="1600" dirty="0"/>
              <a:t>Que se sienten bien</a:t>
            </a:r>
          </a:p>
          <a:p>
            <a:endParaRPr lang="es-ES" sz="1600" dirty="0"/>
          </a:p>
          <a:p>
            <a:r>
              <a:rPr lang="es-ES" sz="1600" dirty="0"/>
              <a:t>Que ponga cara alegre</a:t>
            </a:r>
          </a:p>
          <a:p>
            <a:endParaRPr lang="es-ES" sz="1600" dirty="0"/>
          </a:p>
          <a:p>
            <a:r>
              <a:rPr lang="es-ES" sz="1600" dirty="0"/>
              <a:t>Que lleguen puntual</a:t>
            </a:r>
          </a:p>
          <a:p>
            <a:endParaRPr lang="es-ES" sz="1600" dirty="0"/>
          </a:p>
          <a:p>
            <a:r>
              <a:rPr lang="es-ES" sz="1600" dirty="0"/>
              <a:t>No comiencen con : </a:t>
            </a:r>
            <a:r>
              <a:rPr lang="es-ES" sz="1600" b="1" dirty="0"/>
              <a:t>a mi me parece, creo que</a:t>
            </a:r>
            <a:r>
              <a:rPr lang="es-ES" sz="1600" dirty="0"/>
              <a:t>. Mejor que no es así, te has equivocado, no tiene sin idea</a:t>
            </a:r>
          </a:p>
          <a:p>
            <a:endParaRPr lang="es-ES" sz="1600" dirty="0"/>
          </a:p>
          <a:p>
            <a:endParaRPr lang="es-ES" sz="16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2F05679-BD28-3242-84D2-3F6279ED7E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0" r="39285"/>
          <a:stretch/>
        </p:blipFill>
        <p:spPr>
          <a:xfrm>
            <a:off x="4409136" y="10"/>
            <a:ext cx="4734863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24374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BFE12F-ECB1-4E48-BFD9-E8A132FF8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4331575" cy="1556792"/>
          </a:xfrm>
        </p:spPr>
        <p:txBody>
          <a:bodyPr>
            <a:normAutofit/>
          </a:bodyPr>
          <a:lstStyle/>
          <a:p>
            <a:r>
              <a:rPr lang="es-ES" dirty="0">
                <a:solidFill>
                  <a:srgbClr val="C00000"/>
                </a:solidFill>
              </a:rPr>
              <a:t>Que les gusta a los alumnos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490" y="2316480"/>
            <a:ext cx="3429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EE1C650-351E-704C-823D-5D7414C647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433" y="1556793"/>
            <a:ext cx="4331575" cy="530120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endParaRPr lang="es-ES" sz="2000" dirty="0"/>
          </a:p>
          <a:p>
            <a:pPr>
              <a:lnSpc>
                <a:spcPct val="90000"/>
              </a:lnSpc>
            </a:pPr>
            <a:r>
              <a:rPr lang="es-ES" sz="2000" dirty="0"/>
              <a:t>Que el profe sea </a:t>
            </a:r>
            <a:r>
              <a:rPr lang="es-ES" sz="2000" b="1" dirty="0">
                <a:solidFill>
                  <a:srgbClr val="0070C0"/>
                </a:solidFill>
              </a:rPr>
              <a:t>respetuoso</a:t>
            </a:r>
          </a:p>
          <a:p>
            <a:pPr>
              <a:lnSpc>
                <a:spcPct val="90000"/>
              </a:lnSpc>
            </a:pPr>
            <a:endParaRPr lang="es-ES" sz="2000" dirty="0"/>
          </a:p>
          <a:p>
            <a:pPr>
              <a:lnSpc>
                <a:spcPct val="90000"/>
              </a:lnSpc>
            </a:pPr>
            <a:r>
              <a:rPr lang="es-ES" sz="2000" dirty="0"/>
              <a:t>Que sea </a:t>
            </a:r>
            <a:r>
              <a:rPr lang="es-ES" sz="2000" b="1" dirty="0">
                <a:solidFill>
                  <a:srgbClr val="7030A0"/>
                </a:solidFill>
              </a:rPr>
              <a:t>divertido</a:t>
            </a:r>
          </a:p>
          <a:p>
            <a:pPr>
              <a:lnSpc>
                <a:spcPct val="90000"/>
              </a:lnSpc>
            </a:pPr>
            <a:endParaRPr lang="es-ES" sz="2000" dirty="0"/>
          </a:p>
          <a:p>
            <a:pPr>
              <a:lnSpc>
                <a:spcPct val="90000"/>
              </a:lnSpc>
            </a:pPr>
            <a:r>
              <a:rPr lang="es-ES" sz="2000" dirty="0"/>
              <a:t>Que les </a:t>
            </a:r>
            <a:r>
              <a:rPr lang="es-ES" sz="2000" dirty="0">
                <a:solidFill>
                  <a:srgbClr val="7030A0"/>
                </a:solidFill>
              </a:rPr>
              <a:t>cuente sus historias</a:t>
            </a:r>
          </a:p>
          <a:p>
            <a:pPr>
              <a:lnSpc>
                <a:spcPct val="90000"/>
              </a:lnSpc>
            </a:pPr>
            <a:endParaRPr lang="es-ES" sz="2000" dirty="0"/>
          </a:p>
          <a:p>
            <a:pPr>
              <a:lnSpc>
                <a:spcPct val="90000"/>
              </a:lnSpc>
            </a:pPr>
            <a:r>
              <a:rPr lang="es-ES" sz="2000" dirty="0"/>
              <a:t>Que ponga </a:t>
            </a:r>
            <a:r>
              <a:rPr lang="es-ES" sz="2000" b="1" dirty="0"/>
              <a:t>pocos deberes</a:t>
            </a:r>
          </a:p>
          <a:p>
            <a:pPr>
              <a:lnSpc>
                <a:spcPct val="90000"/>
              </a:lnSpc>
            </a:pPr>
            <a:endParaRPr lang="es-ES" sz="2000" b="1" dirty="0"/>
          </a:p>
          <a:p>
            <a:pPr>
              <a:lnSpc>
                <a:spcPct val="90000"/>
              </a:lnSpc>
            </a:pPr>
            <a:r>
              <a:rPr lang="es-ES" sz="2000" dirty="0"/>
              <a:t>Que </a:t>
            </a:r>
            <a:r>
              <a:rPr lang="es-ES" sz="2000" b="1" dirty="0">
                <a:solidFill>
                  <a:srgbClr val="C00000"/>
                </a:solidFill>
              </a:rPr>
              <a:t>salude por los pasillos</a:t>
            </a:r>
          </a:p>
          <a:p>
            <a:pPr>
              <a:lnSpc>
                <a:spcPct val="90000"/>
              </a:lnSpc>
            </a:pPr>
            <a:endParaRPr lang="es-ES" sz="2000" b="1" dirty="0">
              <a:solidFill>
                <a:srgbClr val="C00000"/>
              </a:solidFill>
            </a:endParaRPr>
          </a:p>
          <a:p>
            <a:pPr>
              <a:lnSpc>
                <a:spcPct val="90000"/>
              </a:lnSpc>
            </a:pPr>
            <a:r>
              <a:rPr lang="es-ES" sz="2000" dirty="0"/>
              <a:t>Que </a:t>
            </a:r>
            <a:r>
              <a:rPr lang="es-ES" sz="2000" b="1" dirty="0"/>
              <a:t>no sea gritón</a:t>
            </a:r>
          </a:p>
          <a:p>
            <a:pPr>
              <a:lnSpc>
                <a:spcPct val="90000"/>
              </a:lnSpc>
            </a:pPr>
            <a:endParaRPr lang="es-ES" sz="2000" b="1" dirty="0"/>
          </a:p>
          <a:p>
            <a:pPr>
              <a:lnSpc>
                <a:spcPct val="90000"/>
              </a:lnSpc>
            </a:pPr>
            <a:r>
              <a:rPr lang="es-ES" sz="2000" dirty="0"/>
              <a:t>Que </a:t>
            </a:r>
            <a:r>
              <a:rPr lang="es-ES" sz="2000" b="1" dirty="0">
                <a:solidFill>
                  <a:srgbClr val="C00000"/>
                </a:solidFill>
              </a:rPr>
              <a:t>sea ordenado</a:t>
            </a:r>
          </a:p>
          <a:p>
            <a:pPr>
              <a:lnSpc>
                <a:spcPct val="90000"/>
              </a:lnSpc>
            </a:pPr>
            <a:endParaRPr lang="es-ES" sz="2000" b="1" dirty="0">
              <a:solidFill>
                <a:srgbClr val="C00000"/>
              </a:solidFill>
            </a:endParaRPr>
          </a:p>
          <a:p>
            <a:pPr>
              <a:lnSpc>
                <a:spcPct val="90000"/>
              </a:lnSpc>
            </a:pPr>
            <a:r>
              <a:rPr lang="es-ES" sz="2000" dirty="0"/>
              <a:t>Que </a:t>
            </a:r>
            <a:r>
              <a:rPr lang="es-ES" sz="2000" b="1" dirty="0"/>
              <a:t>no sólo siga el libro</a:t>
            </a:r>
          </a:p>
          <a:p>
            <a:pPr>
              <a:lnSpc>
                <a:spcPct val="90000"/>
              </a:lnSpc>
            </a:pPr>
            <a:endParaRPr lang="es-ES" sz="2000" b="1" dirty="0"/>
          </a:p>
          <a:p>
            <a:pPr>
              <a:lnSpc>
                <a:spcPct val="90000"/>
              </a:lnSpc>
            </a:pPr>
            <a:r>
              <a:rPr lang="es-ES" sz="2000" dirty="0"/>
              <a:t>Que </a:t>
            </a:r>
            <a:r>
              <a:rPr lang="es-ES" sz="2000" dirty="0">
                <a:solidFill>
                  <a:srgbClr val="C00000"/>
                </a:solidFill>
              </a:rPr>
              <a:t>nos de seguridad</a:t>
            </a:r>
          </a:p>
          <a:p>
            <a:pPr>
              <a:lnSpc>
                <a:spcPct val="90000"/>
              </a:lnSpc>
            </a:pPr>
            <a:endParaRPr lang="es-ES" sz="1600" dirty="0"/>
          </a:p>
          <a:p>
            <a:pPr>
              <a:lnSpc>
                <a:spcPct val="90000"/>
              </a:lnSpc>
            </a:pPr>
            <a:endParaRPr lang="es-ES" sz="1600" dirty="0"/>
          </a:p>
          <a:p>
            <a:pPr>
              <a:lnSpc>
                <a:spcPct val="90000"/>
              </a:lnSpc>
            </a:pPr>
            <a:endParaRPr lang="es-ES" sz="16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6C9EE70-5CBE-E94B-A611-C84A410E5D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0" r="50845" b="1"/>
          <a:stretch/>
        </p:blipFill>
        <p:spPr>
          <a:xfrm>
            <a:off x="4409136" y="10"/>
            <a:ext cx="4734863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50143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FBE91BE-6862-4744-A838-200A122B38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07"/>
          <a:stretch/>
        </p:blipFill>
        <p:spPr>
          <a:xfrm>
            <a:off x="20" y="10"/>
            <a:ext cx="9143980" cy="46669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09A529-E47C-4634-BB98-0A9526C37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569C1A01-6FB5-43CE-ADCC-936728ACA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200" y="4388303"/>
            <a:ext cx="618067" cy="70298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F1B3C70-FD7C-3340-994D-54C053F0F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4551037"/>
            <a:ext cx="4067944" cy="1509931"/>
          </a:xfrm>
        </p:spPr>
        <p:txBody>
          <a:bodyPr>
            <a:normAutofit/>
          </a:bodyPr>
          <a:lstStyle/>
          <a:p>
            <a:r>
              <a:rPr lang="es-ES" sz="3500" dirty="0">
                <a:solidFill>
                  <a:srgbClr val="000000"/>
                </a:solidFill>
              </a:rPr>
              <a:t>LO QUE LES GUSTA A LOS ALUMNOS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72F98D6-8D50-924A-946C-717A1224B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0084" y="4149080"/>
            <a:ext cx="4773915" cy="2708919"/>
          </a:xfrm>
        </p:spPr>
        <p:txBody>
          <a:bodyPr anchor="ctr"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s-ES" sz="2400" dirty="0">
                <a:solidFill>
                  <a:srgbClr val="000000"/>
                </a:solidFill>
              </a:rPr>
              <a:t>Que </a:t>
            </a:r>
            <a:r>
              <a:rPr lang="es-ES" sz="2400" b="1" dirty="0">
                <a:solidFill>
                  <a:srgbClr val="C00000"/>
                </a:solidFill>
              </a:rPr>
              <a:t>sea humano </a:t>
            </a:r>
          </a:p>
          <a:p>
            <a:pPr>
              <a:lnSpc>
                <a:spcPct val="90000"/>
              </a:lnSpc>
            </a:pPr>
            <a:r>
              <a:rPr lang="es-ES" sz="2400" dirty="0">
                <a:solidFill>
                  <a:srgbClr val="000000"/>
                </a:solidFill>
              </a:rPr>
              <a:t>Que </a:t>
            </a:r>
            <a:r>
              <a:rPr lang="es-ES" sz="2400" dirty="0">
                <a:solidFill>
                  <a:srgbClr val="0070C0"/>
                </a:solidFill>
              </a:rPr>
              <a:t>se preocupe</a:t>
            </a:r>
          </a:p>
          <a:p>
            <a:pPr>
              <a:lnSpc>
                <a:spcPct val="90000"/>
              </a:lnSpc>
            </a:pPr>
            <a:r>
              <a:rPr lang="es-ES" sz="2400" dirty="0">
                <a:solidFill>
                  <a:srgbClr val="000000"/>
                </a:solidFill>
              </a:rPr>
              <a:t>Que sea </a:t>
            </a:r>
            <a:r>
              <a:rPr lang="es-ES" sz="2400" dirty="0">
                <a:solidFill>
                  <a:srgbClr val="00B050"/>
                </a:solidFill>
              </a:rPr>
              <a:t>flexible</a:t>
            </a:r>
          </a:p>
          <a:p>
            <a:pPr>
              <a:lnSpc>
                <a:spcPct val="90000"/>
              </a:lnSpc>
            </a:pPr>
            <a:r>
              <a:rPr lang="es-ES" sz="2400" dirty="0">
                <a:solidFill>
                  <a:srgbClr val="000000"/>
                </a:solidFill>
              </a:rPr>
              <a:t>Que</a:t>
            </a:r>
            <a:r>
              <a:rPr lang="es-ES" sz="2400" b="1" dirty="0">
                <a:solidFill>
                  <a:srgbClr val="000000"/>
                </a:solidFill>
              </a:rPr>
              <a:t> </a:t>
            </a:r>
            <a:r>
              <a:rPr lang="es-ES" sz="2400" b="1" dirty="0">
                <a:solidFill>
                  <a:srgbClr val="C00000"/>
                </a:solidFill>
              </a:rPr>
              <a:t>explique bien</a:t>
            </a:r>
          </a:p>
          <a:p>
            <a:pPr>
              <a:lnSpc>
                <a:spcPct val="90000"/>
              </a:lnSpc>
            </a:pPr>
            <a:r>
              <a:rPr lang="es-ES" sz="2400" dirty="0">
                <a:solidFill>
                  <a:srgbClr val="000000"/>
                </a:solidFill>
              </a:rPr>
              <a:t>Que </a:t>
            </a:r>
            <a:r>
              <a:rPr lang="es-ES" sz="2400" dirty="0">
                <a:solidFill>
                  <a:srgbClr val="0070C0"/>
                </a:solidFill>
              </a:rPr>
              <a:t>repita sin enfadarse</a:t>
            </a:r>
          </a:p>
          <a:p>
            <a:pPr>
              <a:lnSpc>
                <a:spcPct val="90000"/>
              </a:lnSpc>
            </a:pPr>
            <a:r>
              <a:rPr lang="es-ES" sz="2400" dirty="0">
                <a:solidFill>
                  <a:srgbClr val="000000"/>
                </a:solidFill>
              </a:rPr>
              <a:t>Que </a:t>
            </a:r>
            <a:r>
              <a:rPr lang="es-ES" sz="2400" dirty="0">
                <a:solidFill>
                  <a:srgbClr val="C00000"/>
                </a:solidFill>
              </a:rPr>
              <a:t>sea puntual</a:t>
            </a:r>
          </a:p>
          <a:p>
            <a:pPr>
              <a:lnSpc>
                <a:spcPct val="90000"/>
              </a:lnSpc>
            </a:pPr>
            <a:r>
              <a:rPr lang="es-ES" sz="2400" dirty="0">
                <a:solidFill>
                  <a:srgbClr val="000000"/>
                </a:solidFill>
              </a:rPr>
              <a:t>Que </a:t>
            </a:r>
            <a:r>
              <a:rPr lang="es-ES" sz="2400" b="1" dirty="0">
                <a:solidFill>
                  <a:srgbClr val="7030A0"/>
                </a:solidFill>
              </a:rPr>
              <a:t>no hiera con sarcasmo</a:t>
            </a:r>
          </a:p>
          <a:p>
            <a:pPr>
              <a:lnSpc>
                <a:spcPct val="90000"/>
              </a:lnSpc>
            </a:pPr>
            <a:r>
              <a:rPr lang="es-ES" sz="2400" b="1" dirty="0">
                <a:solidFill>
                  <a:srgbClr val="000000"/>
                </a:solidFill>
              </a:rPr>
              <a:t>Justo al evaluar</a:t>
            </a:r>
          </a:p>
          <a:p>
            <a:pPr>
              <a:lnSpc>
                <a:spcPct val="90000"/>
              </a:lnSpc>
            </a:pPr>
            <a:endParaRPr lang="es-ES" sz="1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108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22B196-051E-FD40-A947-79BB76495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490" y="365125"/>
            <a:ext cx="4734863" cy="1692794"/>
          </a:xfrm>
        </p:spPr>
        <p:txBody>
          <a:bodyPr>
            <a:normAutofit/>
          </a:bodyPr>
          <a:lstStyle/>
          <a:p>
            <a:r>
              <a:rPr lang="es-ES" dirty="0">
                <a:solidFill>
                  <a:srgbClr val="7030A0"/>
                </a:solidFill>
              </a:rPr>
              <a:t>Deberes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490" y="2316480"/>
            <a:ext cx="3429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E5BAFFE-40B3-3D4E-8E4F-423C7D7ED4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05" y="2423033"/>
            <a:ext cx="5211675" cy="4174313"/>
          </a:xfrm>
        </p:spPr>
        <p:txBody>
          <a:bodyPr>
            <a:normAutofit/>
          </a:bodyPr>
          <a:lstStyle/>
          <a:p>
            <a:endParaRPr lang="es-ES" sz="1600" dirty="0"/>
          </a:p>
          <a:p>
            <a:r>
              <a:rPr lang="es-ES" sz="2000" b="1" dirty="0"/>
              <a:t>Hemos sumado</a:t>
            </a:r>
          </a:p>
          <a:p>
            <a:r>
              <a:rPr lang="es-ES" sz="2000" dirty="0">
                <a:solidFill>
                  <a:srgbClr val="FF0000"/>
                </a:solidFill>
              </a:rPr>
              <a:t>5 horas</a:t>
            </a:r>
          </a:p>
          <a:p>
            <a:endParaRPr lang="es-ES" sz="2000" dirty="0">
              <a:solidFill>
                <a:srgbClr val="FF0000"/>
              </a:solidFill>
            </a:endParaRPr>
          </a:p>
          <a:p>
            <a:r>
              <a:rPr lang="es-ES" sz="2000" dirty="0">
                <a:solidFill>
                  <a:srgbClr val="C00000"/>
                </a:solidFill>
              </a:rPr>
              <a:t>¿Nos planteamos si sirven para algo?</a:t>
            </a:r>
          </a:p>
          <a:p>
            <a:endParaRPr lang="es-ES" sz="2000" dirty="0">
              <a:solidFill>
                <a:srgbClr val="C00000"/>
              </a:solidFill>
            </a:endParaRPr>
          </a:p>
          <a:p>
            <a:r>
              <a:rPr lang="es-ES" sz="2000" dirty="0">
                <a:solidFill>
                  <a:srgbClr val="00B0F0"/>
                </a:solidFill>
              </a:rPr>
              <a:t>Lo corregimos</a:t>
            </a:r>
          </a:p>
          <a:p>
            <a:endParaRPr lang="es-ES" sz="2000" dirty="0">
              <a:solidFill>
                <a:srgbClr val="00B0F0"/>
              </a:solidFill>
            </a:endParaRPr>
          </a:p>
          <a:p>
            <a:pPr lvl="1"/>
            <a:r>
              <a:rPr lang="es-ES" sz="1600" dirty="0">
                <a:solidFill>
                  <a:srgbClr val="FF0000"/>
                </a:solidFill>
              </a:rPr>
              <a:t>Todo lo que no se evalúa se devalúa</a:t>
            </a:r>
          </a:p>
          <a:p>
            <a:pPr marL="0" indent="0">
              <a:buNone/>
            </a:pPr>
            <a:endParaRPr lang="es-ES" sz="2000" dirty="0">
              <a:solidFill>
                <a:srgbClr val="FF0000"/>
              </a:solidFill>
            </a:endParaRPr>
          </a:p>
          <a:p>
            <a:r>
              <a:rPr lang="es-ES" sz="2000" dirty="0"/>
              <a:t>Cuando van a clases particulares todos…¿?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0B4365A-E222-FD4F-9524-FA08ED931D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91" r="15341" b="-1"/>
          <a:stretch/>
        </p:blipFill>
        <p:spPr>
          <a:xfrm>
            <a:off x="4409136" y="10"/>
            <a:ext cx="4734863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134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93D1009E-D583-7547-90A1-9CFE894841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25319" b="1391"/>
          <a:stretch/>
        </p:blipFill>
        <p:spPr>
          <a:xfrm>
            <a:off x="15" y="10"/>
            <a:ext cx="914398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61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B2D5860-265E-E940-BB15-5782F835FB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" b="8724"/>
          <a:stretch/>
        </p:blipFill>
        <p:spPr>
          <a:xfrm>
            <a:off x="20" y="10"/>
            <a:ext cx="9143980" cy="46669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09A529-E47C-4634-BB98-0A9526C37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569C1A01-6FB5-43CE-ADCC-936728ACA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200" y="4388303"/>
            <a:ext cx="618067" cy="70298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F5D929C-6B80-FA4A-9D82-96A2CC6F0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5" y="4551037"/>
            <a:ext cx="3672408" cy="1509931"/>
          </a:xfrm>
        </p:spPr>
        <p:txBody>
          <a:bodyPr>
            <a:normAutofit/>
          </a:bodyPr>
          <a:lstStyle/>
          <a:p>
            <a:r>
              <a:rPr lang="es-ES" sz="3500" dirty="0">
                <a:solidFill>
                  <a:schemeClr val="accent3">
                    <a:lumMod val="50000"/>
                  </a:schemeClr>
                </a:solidFill>
              </a:rPr>
              <a:t>Que nos gusta a los padres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7FEE89D-431A-6343-A44A-146BCF48CD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1960" y="4293097"/>
            <a:ext cx="4932040" cy="2448272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s-ES" sz="1800" dirty="0">
                <a:solidFill>
                  <a:srgbClr val="000000"/>
                </a:solidFill>
              </a:rPr>
              <a:t>Que </a:t>
            </a:r>
            <a:r>
              <a:rPr lang="es-ES" sz="1800" b="1" dirty="0">
                <a:solidFill>
                  <a:srgbClr val="00B050"/>
                </a:solidFill>
              </a:rPr>
              <a:t>no ponga muchos deberes</a:t>
            </a:r>
          </a:p>
          <a:p>
            <a:pPr>
              <a:lnSpc>
                <a:spcPct val="90000"/>
              </a:lnSpc>
            </a:pPr>
            <a:r>
              <a:rPr lang="es-ES" sz="1800" dirty="0">
                <a:solidFill>
                  <a:srgbClr val="000000"/>
                </a:solidFill>
              </a:rPr>
              <a:t>Que tenga </a:t>
            </a:r>
            <a:r>
              <a:rPr lang="es-ES" sz="1800" b="1" dirty="0">
                <a:solidFill>
                  <a:srgbClr val="C00000"/>
                </a:solidFill>
              </a:rPr>
              <a:t>disponibilidad para hablar </a:t>
            </a:r>
            <a:r>
              <a:rPr lang="es-ES" sz="1800" dirty="0">
                <a:solidFill>
                  <a:srgbClr val="000000"/>
                </a:solidFill>
              </a:rPr>
              <a:t>con él</a:t>
            </a:r>
          </a:p>
          <a:p>
            <a:pPr>
              <a:lnSpc>
                <a:spcPct val="90000"/>
              </a:lnSpc>
            </a:pPr>
            <a:r>
              <a:rPr lang="es-ES" sz="1800" dirty="0">
                <a:solidFill>
                  <a:srgbClr val="000000"/>
                </a:solidFill>
              </a:rPr>
              <a:t>Que el colegio o IES nos de </a:t>
            </a:r>
            <a:r>
              <a:rPr lang="es-ES" sz="1800" b="1" dirty="0">
                <a:solidFill>
                  <a:srgbClr val="7030A0"/>
                </a:solidFill>
              </a:rPr>
              <a:t>seguridad física</a:t>
            </a:r>
          </a:p>
          <a:p>
            <a:pPr>
              <a:lnSpc>
                <a:spcPct val="90000"/>
              </a:lnSpc>
            </a:pPr>
            <a:r>
              <a:rPr lang="es-ES" sz="1800" dirty="0">
                <a:solidFill>
                  <a:srgbClr val="000000"/>
                </a:solidFill>
              </a:rPr>
              <a:t>Que realice </a:t>
            </a:r>
            <a:r>
              <a:rPr lang="es-ES" sz="1800" b="1" dirty="0">
                <a:solidFill>
                  <a:schemeClr val="accent2">
                    <a:lumMod val="75000"/>
                  </a:schemeClr>
                </a:solidFill>
              </a:rPr>
              <a:t>otras actividades</a:t>
            </a:r>
          </a:p>
          <a:p>
            <a:pPr>
              <a:lnSpc>
                <a:spcPct val="90000"/>
              </a:lnSpc>
            </a:pPr>
            <a:r>
              <a:rPr lang="es-ES" sz="1800" dirty="0">
                <a:solidFill>
                  <a:srgbClr val="000000"/>
                </a:solidFill>
              </a:rPr>
              <a:t>Que </a:t>
            </a:r>
            <a:r>
              <a:rPr lang="es-ES" sz="1800" b="1" dirty="0">
                <a:solidFill>
                  <a:srgbClr val="C00000"/>
                </a:solidFill>
              </a:rPr>
              <a:t>no se pase realizando otras actividades</a:t>
            </a:r>
          </a:p>
          <a:p>
            <a:pPr>
              <a:lnSpc>
                <a:spcPct val="90000"/>
              </a:lnSpc>
            </a:pPr>
            <a:r>
              <a:rPr lang="es-ES" sz="1800" dirty="0">
                <a:solidFill>
                  <a:srgbClr val="000000"/>
                </a:solidFill>
              </a:rPr>
              <a:t>Que </a:t>
            </a:r>
            <a:r>
              <a:rPr lang="es-ES" sz="1800" dirty="0">
                <a:solidFill>
                  <a:srgbClr val="7030A0"/>
                </a:solidFill>
              </a:rPr>
              <a:t>no estén pidiendo dinero </a:t>
            </a:r>
            <a:r>
              <a:rPr lang="es-ES" sz="1800" dirty="0">
                <a:solidFill>
                  <a:srgbClr val="000000"/>
                </a:solidFill>
              </a:rPr>
              <a:t>a todas horas</a:t>
            </a:r>
          </a:p>
          <a:p>
            <a:pPr>
              <a:lnSpc>
                <a:spcPct val="90000"/>
              </a:lnSpc>
            </a:pPr>
            <a:endParaRPr lang="es-E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3991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D8E67F2-F753-4E06-8229-4970A6725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588"/>
            <a:ext cx="6483350" cy="6853237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pic>
        <p:nvPicPr>
          <p:cNvPr id="77827" name="Picture 18">
            <a:extLst>
              <a:ext uri="{FF2B5EF4-FFF2-40B4-BE49-F238E27FC236}">
                <a16:creationId xmlns:a16="http://schemas.microsoft.com/office/drawing/2014/main" id="{CA922147-2D7D-0C4F-9610-3197CC8C686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Freeform 60">
            <a:extLst>
              <a:ext uri="{FF2B5EF4-FFF2-40B4-BE49-F238E27FC236}">
                <a16:creationId xmlns:a16="http://schemas.microsoft.com/office/drawing/2014/main" id="{007B8288-68CC-4847-8419-CF535B6B7E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785428" y="4444"/>
            <a:ext cx="3880988" cy="2206512"/>
          </a:xfrm>
          <a:custGeom>
            <a:avLst/>
            <a:gdLst>
              <a:gd name="connsiteX0" fmla="*/ 20753 w 3960193"/>
              <a:gd name="connsiteY0" fmla="*/ 0 h 2251543"/>
              <a:gd name="connsiteX1" fmla="*/ 3939440 w 3960193"/>
              <a:gd name="connsiteY1" fmla="*/ 0 h 2251543"/>
              <a:gd name="connsiteX2" fmla="*/ 3949969 w 3960193"/>
              <a:gd name="connsiteY2" fmla="*/ 68994 h 2251543"/>
              <a:gd name="connsiteX3" fmla="*/ 3960193 w 3960193"/>
              <a:gd name="connsiteY3" fmla="*/ 271447 h 2251543"/>
              <a:gd name="connsiteX4" fmla="*/ 1980096 w 3960193"/>
              <a:gd name="connsiteY4" fmla="*/ 2251543 h 2251543"/>
              <a:gd name="connsiteX5" fmla="*/ 0 w 3960193"/>
              <a:gd name="connsiteY5" fmla="*/ 271447 h 2251543"/>
              <a:gd name="connsiteX6" fmla="*/ 10224 w 3960193"/>
              <a:gd name="connsiteY6" fmla="*/ 68994 h 2251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0193" h="2251543">
                <a:moveTo>
                  <a:pt x="20753" y="0"/>
                </a:moveTo>
                <a:lnTo>
                  <a:pt x="3939440" y="0"/>
                </a:lnTo>
                <a:lnTo>
                  <a:pt x="3949969" y="68994"/>
                </a:lnTo>
                <a:cubicBezTo>
                  <a:pt x="3956730" y="135559"/>
                  <a:pt x="3960193" y="203099"/>
                  <a:pt x="3960193" y="271447"/>
                </a:cubicBezTo>
                <a:cubicBezTo>
                  <a:pt x="3960193" y="1365024"/>
                  <a:pt x="3073674" y="2251543"/>
                  <a:pt x="1980096" y="2251543"/>
                </a:cubicBezTo>
                <a:cubicBezTo>
                  <a:pt x="886519" y="2251543"/>
                  <a:pt x="0" y="1365024"/>
                  <a:pt x="0" y="271447"/>
                </a:cubicBezTo>
                <a:cubicBezTo>
                  <a:pt x="0" y="203099"/>
                  <a:pt x="3463" y="135559"/>
                  <a:pt x="10224" y="68994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pic>
        <p:nvPicPr>
          <p:cNvPr id="77831" name="Marcador de contenido 4">
            <a:extLst>
              <a:ext uri="{FF2B5EF4-FFF2-40B4-BE49-F238E27FC236}">
                <a16:creationId xmlns:a16="http://schemas.microsoft.com/office/drawing/2014/main" id="{0850C919-1F2E-604F-80C5-9A524308B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50" y="80962"/>
            <a:ext cx="4791180" cy="2828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Freeform 68">
            <a:extLst>
              <a:ext uri="{FF2B5EF4-FFF2-40B4-BE49-F238E27FC236}">
                <a16:creationId xmlns:a16="http://schemas.microsoft.com/office/drawing/2014/main" id="{32BA8EA8-C1B6-4309-B674-F9F399B962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2912701"/>
            <a:ext cx="4942590" cy="3945299"/>
          </a:xfrm>
          <a:custGeom>
            <a:avLst/>
            <a:gdLst>
              <a:gd name="connsiteX0" fmla="*/ 2223943 w 4942589"/>
              <a:gd name="connsiteY0" fmla="*/ 0 h 3945299"/>
              <a:gd name="connsiteX1" fmla="*/ 4942589 w 4942589"/>
              <a:gd name="connsiteY1" fmla="*/ 2718646 h 3945299"/>
              <a:gd name="connsiteX2" fmla="*/ 4728945 w 4942589"/>
              <a:gd name="connsiteY2" fmla="*/ 3776866 h 3945299"/>
              <a:gd name="connsiteX3" fmla="*/ 4647806 w 4942589"/>
              <a:gd name="connsiteY3" fmla="*/ 3945299 h 3945299"/>
              <a:gd name="connsiteX4" fmla="*/ 0 w 4942589"/>
              <a:gd name="connsiteY4" fmla="*/ 3945299 h 3945299"/>
              <a:gd name="connsiteX5" fmla="*/ 0 w 4942589"/>
              <a:gd name="connsiteY5" fmla="*/ 1157971 h 3945299"/>
              <a:gd name="connsiteX6" fmla="*/ 126104 w 4942589"/>
              <a:gd name="connsiteY6" fmla="*/ 989335 h 3945299"/>
              <a:gd name="connsiteX7" fmla="*/ 2223943 w 4942589"/>
              <a:gd name="connsiteY7" fmla="*/ 0 h 3945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42589" h="3945299">
                <a:moveTo>
                  <a:pt x="2223943" y="0"/>
                </a:moveTo>
                <a:cubicBezTo>
                  <a:pt x="3725410" y="0"/>
                  <a:pt x="4942589" y="1217179"/>
                  <a:pt x="4942589" y="2718646"/>
                </a:cubicBezTo>
                <a:cubicBezTo>
                  <a:pt x="4942589" y="3094013"/>
                  <a:pt x="4866516" y="3451612"/>
                  <a:pt x="4728945" y="3776866"/>
                </a:cubicBezTo>
                <a:lnTo>
                  <a:pt x="4647806" y="3945299"/>
                </a:lnTo>
                <a:lnTo>
                  <a:pt x="0" y="3945299"/>
                </a:lnTo>
                <a:lnTo>
                  <a:pt x="0" y="1157971"/>
                </a:lnTo>
                <a:lnTo>
                  <a:pt x="126104" y="989335"/>
                </a:lnTo>
                <a:cubicBezTo>
                  <a:pt x="624744" y="385123"/>
                  <a:pt x="1379368" y="0"/>
                  <a:pt x="2223943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pic>
        <p:nvPicPr>
          <p:cNvPr id="77836" name="Imagen 4">
            <a:extLst>
              <a:ext uri="{FF2B5EF4-FFF2-40B4-BE49-F238E27FC236}">
                <a16:creationId xmlns:a16="http://schemas.microsoft.com/office/drawing/2014/main" id="{AC26C6B5-6E82-8749-A4E5-247C5873A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2" b="17358"/>
          <a:stretch>
            <a:fillRect/>
          </a:stretch>
        </p:blipFill>
        <p:spPr bwMode="auto">
          <a:xfrm>
            <a:off x="0" y="3611271"/>
            <a:ext cx="4613520" cy="3165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7" name="Marcador de contenido 2">
            <a:extLst>
              <a:ext uri="{FF2B5EF4-FFF2-40B4-BE49-F238E27FC236}">
                <a16:creationId xmlns:a16="http://schemas.microsoft.com/office/drawing/2014/main" id="{0C54931A-06E2-9E48-820D-534AF731C16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356100" y="2674938"/>
            <a:ext cx="4787900" cy="2728912"/>
          </a:xfrm>
        </p:spPr>
        <p:txBody>
          <a:bodyPr anchor="ctr"/>
          <a:lstStyle/>
          <a:p>
            <a:r>
              <a:rPr lang="es-ES" altLang="es-ES" sz="1500" dirty="0">
                <a:solidFill>
                  <a:srgbClr val="000000"/>
                </a:solidFill>
                <a:hlinkClick r:id="rId5"/>
              </a:rPr>
              <a:t>juancarlos68vc@gmail.com</a:t>
            </a:r>
            <a:endParaRPr lang="es-ES" altLang="es-ES" sz="1500" dirty="0">
              <a:solidFill>
                <a:srgbClr val="000000"/>
              </a:solidFill>
            </a:endParaRPr>
          </a:p>
          <a:p>
            <a:endParaRPr lang="es-ES" altLang="es-ES" sz="1500" dirty="0">
              <a:solidFill>
                <a:srgbClr val="000000"/>
              </a:solidFill>
            </a:endParaRPr>
          </a:p>
          <a:p>
            <a:r>
              <a:rPr lang="es-ES" altLang="es-ES" sz="1500" dirty="0">
                <a:solidFill>
                  <a:srgbClr val="000000"/>
                </a:solidFill>
                <a:hlinkClick r:id="rId6"/>
              </a:rPr>
              <a:t>http://diariodeuncorredordefondo.blogspot.com</a:t>
            </a:r>
            <a:endParaRPr lang="es-ES" altLang="es-ES" sz="1500" dirty="0">
              <a:solidFill>
                <a:srgbClr val="000000"/>
              </a:solidFill>
            </a:endParaRPr>
          </a:p>
          <a:p>
            <a:endParaRPr lang="es-ES" altLang="es-ES" sz="1500" dirty="0">
              <a:solidFill>
                <a:srgbClr val="000000"/>
              </a:solidFill>
            </a:endParaRPr>
          </a:p>
          <a:p>
            <a:r>
              <a:rPr lang="es-ES" altLang="es-ES" sz="1500" dirty="0">
                <a:solidFill>
                  <a:srgbClr val="000000"/>
                </a:solidFill>
                <a:hlinkClick r:id="rId7"/>
              </a:rPr>
              <a:t>https://www.tribunavalladolid.com/blogs/recetas-para-educar</a:t>
            </a:r>
            <a:endParaRPr lang="es-ES" altLang="es-ES" sz="1500" dirty="0">
              <a:solidFill>
                <a:srgbClr val="000000"/>
              </a:solidFill>
            </a:endParaRPr>
          </a:p>
          <a:p>
            <a:endParaRPr lang="es-ES" altLang="es-ES" sz="1500" dirty="0">
              <a:solidFill>
                <a:srgbClr val="000000"/>
              </a:solidFill>
            </a:endParaRPr>
          </a:p>
          <a:p>
            <a:r>
              <a:rPr lang="es-ES" altLang="es-ES" sz="1500" dirty="0">
                <a:solidFill>
                  <a:srgbClr val="000000"/>
                </a:solidFill>
                <a:hlinkClick r:id="rId8"/>
              </a:rPr>
              <a:t>http://bonding.es/category/colaboradores/</a:t>
            </a:r>
            <a:endParaRPr lang="es-ES" altLang="es-ES" sz="1500" dirty="0">
              <a:solidFill>
                <a:srgbClr val="000000"/>
              </a:solidFill>
            </a:endParaRPr>
          </a:p>
          <a:p>
            <a:endParaRPr lang="es-ES" altLang="es-ES" sz="1500" dirty="0">
              <a:solidFill>
                <a:srgbClr val="000000"/>
              </a:solidFill>
            </a:endParaRPr>
          </a:p>
          <a:p>
            <a:endParaRPr lang="es-ES" altLang="es-ES" sz="15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63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exterior, calle, edificio, firmar&#10;&#10;Descripción generada automáticamente">
            <a:extLst>
              <a:ext uri="{FF2B5EF4-FFF2-40B4-BE49-F238E27FC236}">
                <a16:creationId xmlns:a16="http://schemas.microsoft.com/office/drawing/2014/main" id="{9D041CFE-2237-7445-9D0B-40AB8F2064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9" r="11161"/>
          <a:stretch/>
        </p:blipFill>
        <p:spPr>
          <a:xfrm>
            <a:off x="-1" y="10"/>
            <a:ext cx="9144000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5F80DE4-7941-6B4C-B31A-C8CA94CBE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370" y="3149961"/>
            <a:ext cx="3153103" cy="1007066"/>
          </a:xfrm>
        </p:spPr>
        <p:txBody>
          <a:bodyPr>
            <a:normAutofit/>
          </a:bodyPr>
          <a:lstStyle/>
          <a:p>
            <a:r>
              <a:rPr lang="es-ES" sz="3150"/>
              <a:t>HALLOWEEN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6409360-5432-144E-9C8F-7BAE9CFC5D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421" y="4277679"/>
            <a:ext cx="3444766" cy="1964879"/>
          </a:xfrm>
        </p:spPr>
        <p:txBody>
          <a:bodyPr anchor="ctr">
            <a:normAutofit/>
          </a:bodyPr>
          <a:lstStyle/>
          <a:p>
            <a:r>
              <a:rPr lang="es-ES" sz="1575">
                <a:hlinkClick r:id="rId3"/>
              </a:rPr>
              <a:t>https://www.youtube.com/watch?list=UUiub-zF-hw9NC_OWRneGxkg&amp;v=OZOqGnN5_Lw</a:t>
            </a:r>
            <a:endParaRPr lang="es-ES" sz="1575"/>
          </a:p>
        </p:txBody>
      </p:sp>
    </p:spTree>
    <p:extLst>
      <p:ext uri="{BB962C8B-B14F-4D97-AF65-F5344CB8AC3E}">
        <p14:creationId xmlns:p14="http://schemas.microsoft.com/office/powerpoint/2010/main" val="92263791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2FC8AD-FAA3-7448-BA09-0C11E1B1B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B7C6A981-D04C-2D4A-98D8-2BCD8A7C45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9018" y="1600200"/>
            <a:ext cx="4525963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12702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00225A-CF8A-1144-868F-DADEFC0C4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DD6ED973-4E15-EE43-8DBA-EBD6437D77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5576" y="258888"/>
            <a:ext cx="6573075" cy="640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61444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persona, exterior, rojo, hombre&#10;&#10;Descripción generada automáticamente">
            <a:extLst>
              <a:ext uri="{FF2B5EF4-FFF2-40B4-BE49-F238E27FC236}">
                <a16:creationId xmlns:a16="http://schemas.microsoft.com/office/drawing/2014/main" id="{637E3CFB-1D34-364F-B979-0A74B21834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6" r="7194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DC259C3-8259-6949-AAB6-D3F173270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2080" y="3573016"/>
            <a:ext cx="3672407" cy="302433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marL="0" indent="0" algn="ctr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1800" b="1" kern="1200" dirty="0" err="1">
                <a:solidFill>
                  <a:srgbClr val="0070C0"/>
                </a:solidFill>
                <a:latin typeface="+mn-lt"/>
                <a:ea typeface="+mn-ea"/>
                <a:cs typeface="+mn-cs"/>
              </a:rPr>
              <a:t>Habitación</a:t>
            </a: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Victor </a:t>
            </a:r>
            <a:r>
              <a:rPr lang="en-US" sz="1800" dirty="0" err="1"/>
              <a:t>C</a:t>
            </a:r>
            <a:r>
              <a:rPr lang="en-US" sz="1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laver</a:t>
            </a:r>
            <a:endParaRPr lang="en-US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algn="ctr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1800" dirty="0" err="1"/>
              <a:t>Hablar</a:t>
            </a:r>
            <a:r>
              <a:rPr lang="en-US" sz="1800" dirty="0"/>
              <a:t> </a:t>
            </a:r>
            <a:r>
              <a:rPr lang="en-US" sz="1800" dirty="0" err="1"/>
              <a:t>emotividad</a:t>
            </a:r>
            <a:r>
              <a:rPr lang="en-US" sz="1800" dirty="0"/>
              <a:t> de</a:t>
            </a:r>
            <a:r>
              <a:rPr lang="en-US" sz="1800" b="1" dirty="0">
                <a:solidFill>
                  <a:srgbClr val="7030A0"/>
                </a:solidFill>
              </a:rPr>
              <a:t> </a:t>
            </a:r>
            <a:r>
              <a:rPr lang="en-US" sz="1800" b="1" dirty="0" err="1">
                <a:solidFill>
                  <a:srgbClr val="7030A0"/>
                </a:solidFill>
              </a:rPr>
              <a:t>su</a:t>
            </a:r>
            <a:r>
              <a:rPr lang="en-US" sz="1800" b="1" dirty="0">
                <a:solidFill>
                  <a:srgbClr val="7030A0"/>
                </a:solidFill>
              </a:rPr>
              <a:t> </a:t>
            </a:r>
            <a:r>
              <a:rPr lang="en-US" sz="1800" b="1" dirty="0" err="1">
                <a:solidFill>
                  <a:srgbClr val="7030A0"/>
                </a:solidFill>
              </a:rPr>
              <a:t>madre</a:t>
            </a:r>
            <a:endParaRPr lang="en-US" sz="1800" b="1" dirty="0">
              <a:solidFill>
                <a:srgbClr val="7030A0"/>
              </a:solidFill>
            </a:endParaRPr>
          </a:p>
          <a:p>
            <a:pPr marL="0" indent="0" algn="ctr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1800" dirty="0"/>
              <a:t>Saber lo que es</a:t>
            </a:r>
            <a:r>
              <a:rPr lang="en-US" sz="1800" b="1" dirty="0">
                <a:solidFill>
                  <a:srgbClr val="7030A0"/>
                </a:solidFill>
              </a:rPr>
              <a:t> </a:t>
            </a:r>
            <a:r>
              <a:rPr lang="en-US" sz="1800" b="1" dirty="0" err="1">
                <a:solidFill>
                  <a:srgbClr val="7030A0"/>
                </a:solidFill>
              </a:rPr>
              <a:t>importante</a:t>
            </a:r>
            <a:endParaRPr lang="en-US" sz="1800" dirty="0"/>
          </a:p>
          <a:p>
            <a:pPr marL="0" indent="0" algn="ctr">
              <a:lnSpc>
                <a:spcPct val="90000"/>
              </a:lnSpc>
              <a:spcBef>
                <a:spcPts val="1000"/>
              </a:spcBef>
              <a:buNone/>
            </a:pPr>
            <a:endParaRPr lang="en-US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algn="ctr">
              <a:lnSpc>
                <a:spcPct val="90000"/>
              </a:lnSpc>
              <a:spcBef>
                <a:spcPts val="1000"/>
              </a:spcBef>
              <a:buNone/>
            </a:pPr>
            <a:endParaRPr lang="en-US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algn="ctr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1800" dirty="0" err="1"/>
              <a:t>Superar</a:t>
            </a:r>
            <a:r>
              <a:rPr lang="en-US" sz="1800" dirty="0"/>
              <a:t> </a:t>
            </a:r>
            <a:r>
              <a:rPr lang="en-US" sz="1800" b="1" dirty="0" err="1">
                <a:solidFill>
                  <a:srgbClr val="C00000"/>
                </a:solidFill>
              </a:rPr>
              <a:t>malos</a:t>
            </a:r>
            <a:r>
              <a:rPr lang="en-US" sz="1800" b="1" dirty="0">
                <a:solidFill>
                  <a:srgbClr val="C00000"/>
                </a:solidFill>
              </a:rPr>
              <a:t> </a:t>
            </a:r>
            <a:r>
              <a:rPr lang="en-US" sz="1800" b="1" dirty="0" err="1">
                <a:solidFill>
                  <a:srgbClr val="C00000"/>
                </a:solidFill>
              </a:rPr>
              <a:t>momentos</a:t>
            </a:r>
            <a:endParaRPr lang="en-US" sz="1800" b="1" dirty="0">
              <a:solidFill>
                <a:srgbClr val="C00000"/>
              </a:solidFill>
            </a:endParaRPr>
          </a:p>
          <a:p>
            <a:pPr marL="0" indent="0" algn="ctr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1800" b="1" kern="1200" dirty="0">
                <a:solidFill>
                  <a:srgbClr val="0070C0"/>
                </a:solidFill>
              </a:rPr>
              <a:t>No se </a:t>
            </a:r>
            <a:r>
              <a:rPr lang="en-US" sz="1800" b="1" kern="1200" dirty="0" err="1">
                <a:solidFill>
                  <a:srgbClr val="0070C0"/>
                </a:solidFill>
              </a:rPr>
              <a:t>pueden</a:t>
            </a:r>
            <a:r>
              <a:rPr lang="en-US" sz="1800" b="1" kern="1200" dirty="0">
                <a:solidFill>
                  <a:srgbClr val="0070C0"/>
                </a:solidFill>
              </a:rPr>
              <a:t> </a:t>
            </a:r>
            <a:r>
              <a:rPr lang="en-US" sz="1800" b="1" kern="1200" dirty="0" err="1">
                <a:solidFill>
                  <a:srgbClr val="0070C0"/>
                </a:solidFill>
              </a:rPr>
              <a:t>pedir</a:t>
            </a:r>
            <a:r>
              <a:rPr lang="en-US" sz="1800" b="1" kern="1200" dirty="0">
                <a:solidFill>
                  <a:srgbClr val="0070C0"/>
                </a:solidFill>
              </a:rPr>
              <a:t> </a:t>
            </a:r>
            <a:r>
              <a:rPr lang="en-US" sz="1800" b="1" kern="1200" dirty="0" err="1">
                <a:solidFill>
                  <a:srgbClr val="0070C0"/>
                </a:solidFill>
              </a:rPr>
              <a:t>comodines</a:t>
            </a:r>
            <a:endParaRPr lang="en-US" sz="1800" b="1" kern="1200" dirty="0">
              <a:solidFill>
                <a:srgbClr val="0070C0"/>
              </a:solidFill>
            </a:endParaRPr>
          </a:p>
          <a:p>
            <a:pPr marL="0" indent="0" algn="ctr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1800" b="1" dirty="0">
                <a:solidFill>
                  <a:srgbClr val="0070C0"/>
                </a:solidFill>
              </a:rPr>
              <a:t>HEADSPACE</a:t>
            </a:r>
            <a:endParaRPr lang="en-US" sz="1800" b="1" kern="1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238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143000" y="466725"/>
            <a:ext cx="3638550" cy="592455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pic>
        <p:nvPicPr>
          <p:cNvPr id="69635" name="Picture 11">
            <a:extLst>
              <a:ext uri="{FF2B5EF4-FFF2-40B4-BE49-F238E27FC236}">
                <a16:creationId xmlns:a16="http://schemas.microsoft.com/office/drawing/2014/main" id="{860A443E-92DF-7749-A3D6-BE7E56C2272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00"/>
          <a:stretch>
            <a:fillRect/>
          </a:stretch>
        </p:blipFill>
        <p:spPr bwMode="auto">
          <a:xfrm>
            <a:off x="1143000" y="466725"/>
            <a:ext cx="6858000" cy="592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Título 1">
            <a:extLst>
              <a:ext uri="{FF2B5EF4-FFF2-40B4-BE49-F238E27FC236}">
                <a16:creationId xmlns:a16="http://schemas.microsoft.com/office/drawing/2014/main" id="{EDAC0AF1-49B1-3B4C-9277-706F77C5D9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81550" y="1916832"/>
            <a:ext cx="3882688" cy="273630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s-ES" altLang="es-ES" b="1" dirty="0" err="1">
                <a:solidFill>
                  <a:srgbClr val="7030A0"/>
                </a:solidFill>
              </a:rPr>
              <a:t>PSICOLOGíA</a:t>
            </a:r>
            <a:r>
              <a:rPr lang="es-ES" altLang="es-ES" b="1" dirty="0">
                <a:solidFill>
                  <a:srgbClr val="7030A0"/>
                </a:solidFill>
              </a:rPr>
              <a:t> De</a:t>
            </a:r>
            <a:br>
              <a:rPr lang="es-ES" altLang="es-ES" b="1" dirty="0">
                <a:solidFill>
                  <a:srgbClr val="7030A0"/>
                </a:solidFill>
              </a:rPr>
            </a:br>
            <a:r>
              <a:rPr lang="es-ES" altLang="es-ES" b="1" dirty="0">
                <a:solidFill>
                  <a:srgbClr val="7030A0"/>
                </a:solidFill>
              </a:rPr>
              <a:t>BARRIO</a:t>
            </a:r>
          </a:p>
        </p:txBody>
      </p:sp>
      <p:sp>
        <p:nvSpPr>
          <p:cNvPr id="14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143001" y="1185863"/>
            <a:ext cx="3240881" cy="4667250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C445FB4-A34A-E246-BEA5-1C4D48F90D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7" r="18360" b="2"/>
          <a:stretch/>
        </p:blipFill>
        <p:spPr>
          <a:xfrm>
            <a:off x="1119063" y="1185863"/>
            <a:ext cx="3135263" cy="4375387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91D7936-8712-044A-BC94-667F543033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06788"/>
            <a:ext cx="9144000" cy="135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198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02D015-38DD-6044-B2F5-6EC28B6C3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5400" dirty="0">
                <a:solidFill>
                  <a:srgbClr val="FF361D"/>
                </a:solidFill>
              </a:rPr>
              <a:t>COMUNICOL</a:t>
            </a:r>
          </a:p>
        </p:txBody>
      </p:sp>
      <p:pic>
        <p:nvPicPr>
          <p:cNvPr id="4" name="Picture 2">
            <a:hlinkClick r:id="rId2"/>
            <a:extLst>
              <a:ext uri="{FF2B5EF4-FFF2-40B4-BE49-F238E27FC236}">
                <a16:creationId xmlns:a16="http://schemas.microsoft.com/office/drawing/2014/main" id="{4B5F62B8-AFC5-5243-B66A-F56F0D6E1E7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6664"/>
            <a:ext cx="9144000" cy="543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 descr="Imagen que contiene interior, tabla, refrigerador, colgando&#10;&#10;Descripción generada automáticamente">
            <a:extLst>
              <a:ext uri="{FF2B5EF4-FFF2-40B4-BE49-F238E27FC236}">
                <a16:creationId xmlns:a16="http://schemas.microsoft.com/office/drawing/2014/main" id="{180BF168-C491-5647-BA59-7E0DE03663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5327" y1="43882" x2="19469" y2="38161"/>
                        <a14:foregroundMark x1="14707" y1="42229" x2="15327" y2="38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83535" y="257225"/>
            <a:ext cx="5157192" cy="386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30584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97B67B6-08B4-FC46-B4F8-D3BDB951D8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0" b="19640"/>
          <a:stretch/>
        </p:blipFill>
        <p:spPr>
          <a:xfrm>
            <a:off x="-7256" y="0"/>
            <a:ext cx="9144000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B9D8DBF-579F-B844-8C59-238623337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370" y="476672"/>
            <a:ext cx="3153103" cy="208823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s-ES" sz="3150" dirty="0"/>
              <a:t>HAMBRES PSICOLOGICOS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DD85724-FDB5-9F4B-A42F-5C6268A897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5936" y="3284985"/>
            <a:ext cx="3600400" cy="2376264"/>
          </a:xfrm>
        </p:spPr>
        <p:txBody>
          <a:bodyPr anchor="ctr">
            <a:noAutofit/>
          </a:bodyPr>
          <a:lstStyle/>
          <a:p>
            <a:r>
              <a:rPr lang="es-ES" sz="2400" b="1" dirty="0"/>
              <a:t>RECONOCIMIENTO</a:t>
            </a:r>
          </a:p>
          <a:p>
            <a:r>
              <a:rPr lang="es-ES" sz="2400" b="1" dirty="0"/>
              <a:t>DE ESTRUCTURA</a:t>
            </a:r>
          </a:p>
          <a:p>
            <a:r>
              <a:rPr lang="es-ES" sz="2400" b="1" dirty="0"/>
              <a:t>DE CARICIAS</a:t>
            </a:r>
          </a:p>
        </p:txBody>
      </p:sp>
    </p:spTree>
    <p:extLst>
      <p:ext uri="{BB962C8B-B14F-4D97-AF65-F5344CB8AC3E}">
        <p14:creationId xmlns:p14="http://schemas.microsoft.com/office/powerpoint/2010/main" val="38582173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EBC6CC75-E11E-5547-9977-D9C4B8484E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617" b="1383"/>
          <a:stretch/>
        </p:blipFill>
        <p:spPr>
          <a:xfrm>
            <a:off x="0" y="0"/>
            <a:ext cx="9144000" cy="715590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D97082C-9242-E946-9721-1D47F84AD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86" y="1130939"/>
            <a:ext cx="5134337" cy="1003616"/>
          </a:xfrm>
        </p:spPr>
        <p:txBody>
          <a:bodyPr>
            <a:normAutofit/>
          </a:bodyPr>
          <a:lstStyle/>
          <a:p>
            <a:pPr algn="ctr"/>
            <a:r>
              <a:rPr lang="es-ES" sz="2700" b="1" dirty="0">
                <a:solidFill>
                  <a:srgbClr val="C00000"/>
                </a:solidFill>
              </a:rPr>
              <a:t>Ley de abundancias de caricias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5092E84-AEF5-AA43-B18F-BC81173B4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136" y="2134555"/>
            <a:ext cx="6482119" cy="4390788"/>
          </a:xfrm>
        </p:spPr>
        <p:txBody>
          <a:bodyPr anchor="ctr">
            <a:normAutofit/>
          </a:bodyPr>
          <a:lstStyle/>
          <a:p>
            <a:r>
              <a:rPr lang="es-ES" sz="2000" b="1" dirty="0"/>
              <a:t>Da </a:t>
            </a:r>
            <a:r>
              <a:rPr lang="es-ES" sz="2000" b="1" dirty="0">
                <a:solidFill>
                  <a:schemeClr val="accent6">
                    <a:lumMod val="50000"/>
                  </a:schemeClr>
                </a:solidFill>
              </a:rPr>
              <a:t>caricias positivas </a:t>
            </a:r>
            <a:r>
              <a:rPr lang="es-ES" sz="2000" b="1" dirty="0">
                <a:solidFill>
                  <a:srgbClr val="002060"/>
                </a:solidFill>
              </a:rPr>
              <a:t>que </a:t>
            </a:r>
            <a:r>
              <a:rPr lang="es-ES" sz="2000" b="1" dirty="0">
                <a:solidFill>
                  <a:schemeClr val="bg1"/>
                </a:solidFill>
              </a:rPr>
              <a:t>los demás se merecen</a:t>
            </a:r>
          </a:p>
          <a:p>
            <a:r>
              <a:rPr lang="es-ES" sz="2000" b="1" dirty="0"/>
              <a:t> </a:t>
            </a:r>
            <a:r>
              <a:rPr lang="es-ES" sz="2000" b="1" dirty="0">
                <a:solidFill>
                  <a:schemeClr val="accent6">
                    <a:lumMod val="50000"/>
                  </a:schemeClr>
                </a:solidFill>
              </a:rPr>
              <a:t>Acepta </a:t>
            </a:r>
            <a:r>
              <a:rPr lang="es-ES" sz="2000" b="1" dirty="0"/>
              <a:t>caricias </a:t>
            </a:r>
            <a:r>
              <a:rPr lang="es-ES" sz="2000" b="1" dirty="0">
                <a:solidFill>
                  <a:schemeClr val="bg1"/>
                </a:solidFill>
              </a:rPr>
              <a:t>que mereces      </a:t>
            </a:r>
            <a:r>
              <a:rPr lang="es-ES" sz="2000" b="1" dirty="0"/>
              <a:t>                                  </a:t>
            </a:r>
          </a:p>
          <a:p>
            <a:r>
              <a:rPr lang="es-ES" sz="2000" b="1" dirty="0"/>
              <a:t> </a:t>
            </a:r>
            <a:r>
              <a:rPr lang="es-ES" sz="2000" b="1" dirty="0">
                <a:solidFill>
                  <a:srgbClr val="C00000"/>
                </a:solidFill>
              </a:rPr>
              <a:t>Pide caricias </a:t>
            </a:r>
            <a:r>
              <a:rPr lang="es-ES" sz="2000" b="1" dirty="0">
                <a:solidFill>
                  <a:schemeClr val="bg1"/>
                </a:solidFill>
              </a:rPr>
              <a:t>positivas que necesitas</a:t>
            </a:r>
            <a:r>
              <a:rPr lang="es-ES" sz="2000" b="1" dirty="0"/>
              <a:t>                  </a:t>
            </a:r>
          </a:p>
          <a:p>
            <a:r>
              <a:rPr lang="es-ES" sz="2000" b="1" dirty="0">
                <a:solidFill>
                  <a:srgbClr val="FFFF00"/>
                </a:solidFill>
              </a:rPr>
              <a:t>Date caricias a ti mismo</a:t>
            </a:r>
            <a:r>
              <a:rPr lang="es-ES" sz="2000" b="1" dirty="0">
                <a:solidFill>
                  <a:srgbClr val="7030A0"/>
                </a:solidFill>
              </a:rPr>
              <a:t> </a:t>
            </a:r>
            <a:r>
              <a:rPr lang="es-ES" sz="2000" b="1" dirty="0"/>
              <a:t>                                     </a:t>
            </a:r>
          </a:p>
          <a:p>
            <a:r>
              <a:rPr lang="es-ES" sz="2000" b="1" dirty="0">
                <a:solidFill>
                  <a:srgbClr val="C00000"/>
                </a:solidFill>
              </a:rPr>
              <a:t>Rechaza las caricias negativas    </a:t>
            </a:r>
            <a:r>
              <a:rPr lang="es-ES" sz="2000" b="1" dirty="0"/>
              <a:t>  </a:t>
            </a:r>
          </a:p>
          <a:p>
            <a:endParaRPr lang="es-ES" sz="375" dirty="0"/>
          </a:p>
          <a:p>
            <a:endParaRPr lang="es-ES" sz="375" dirty="0"/>
          </a:p>
        </p:txBody>
      </p:sp>
    </p:spTree>
    <p:extLst>
      <p:ext uri="{BB962C8B-B14F-4D97-AF65-F5344CB8AC3E}">
        <p14:creationId xmlns:p14="http://schemas.microsoft.com/office/powerpoint/2010/main" val="4153339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Imagen 4">
            <a:extLst>
              <a:ext uri="{FF2B5EF4-FFF2-40B4-BE49-F238E27FC236}">
                <a16:creationId xmlns:a16="http://schemas.microsoft.com/office/drawing/2014/main" id="{5FE75168-D229-984A-BCCC-7F4787957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" r="34666" b="-2"/>
          <a:stretch>
            <a:fillRect/>
          </a:stretch>
        </p:blipFill>
        <p:spPr bwMode="auto">
          <a:xfrm>
            <a:off x="4348163" y="0"/>
            <a:ext cx="47958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9">
            <a:extLst>
              <a:ext uri="{FF2B5EF4-FFF2-40B4-BE49-F238E27FC236}">
                <a16:creationId xmlns:a16="http://schemas.microsoft.com/office/drawing/2014/main" id="{32A927B6-F572-6E47-8467-B81524AE003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ítulo 1">
            <a:extLst>
              <a:ext uri="{FF2B5EF4-FFF2-40B4-BE49-F238E27FC236}">
                <a16:creationId xmlns:a16="http://schemas.microsoft.com/office/drawing/2014/main" id="{44569ECC-2604-364E-AE6D-AECA53FAF1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3250" y="115888"/>
            <a:ext cx="3603625" cy="115252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ES" altLang="es-ES" sz="8000" b="1" dirty="0">
                <a:solidFill>
                  <a:srgbClr val="FF0000"/>
                </a:solidFill>
              </a:rPr>
              <a:t>IRA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A40CCCD-6A5D-DE41-A054-3B97E880A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140968"/>
            <a:ext cx="5148263" cy="3456682"/>
          </a:xfrm>
        </p:spPr>
        <p:txBody>
          <a:bodyPr rtlCol="0" anchor="ctr">
            <a:normAutofit fontScale="70000" lnSpcReduction="20000"/>
          </a:bodyPr>
          <a:lstStyle/>
          <a:p>
            <a:pPr fontAlgn="auto">
              <a:spcAft>
                <a:spcPts val="0"/>
              </a:spcAft>
              <a:defRPr/>
            </a:pPr>
            <a:endParaRPr lang="es-ES" sz="2000" b="1" dirty="0">
              <a:solidFill>
                <a:schemeClr val="accent2">
                  <a:lumMod val="50000"/>
                </a:schemeClr>
              </a:solidFill>
            </a:endParaRPr>
          </a:p>
          <a:p>
            <a:pPr fontAlgn="auto">
              <a:spcAft>
                <a:spcPts val="0"/>
              </a:spcAft>
              <a:defRPr/>
            </a:pPr>
            <a:endParaRPr lang="es-ES" sz="2000" b="1" dirty="0">
              <a:solidFill>
                <a:schemeClr val="accent2">
                  <a:lumMod val="50000"/>
                </a:schemeClr>
              </a:solidFill>
            </a:endParaRPr>
          </a:p>
          <a:p>
            <a:pPr fontAlgn="auto">
              <a:spcAft>
                <a:spcPts val="0"/>
              </a:spcAft>
              <a:defRPr/>
            </a:pPr>
            <a:endParaRPr lang="es-ES" sz="2000" b="1" dirty="0">
              <a:solidFill>
                <a:schemeClr val="accent2">
                  <a:lumMod val="50000"/>
                </a:schemeClr>
              </a:solidFill>
            </a:endParaRPr>
          </a:p>
          <a:p>
            <a:pPr fontAlgn="auto">
              <a:spcAft>
                <a:spcPts val="0"/>
              </a:spcAft>
              <a:defRPr/>
            </a:pPr>
            <a:endParaRPr lang="es-ES" sz="2000" b="1" dirty="0">
              <a:solidFill>
                <a:schemeClr val="accent2">
                  <a:lumMod val="50000"/>
                </a:schemeClr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es-ES" sz="2800" b="1" dirty="0">
                <a:solidFill>
                  <a:schemeClr val="accent2">
                    <a:lumMod val="50000"/>
                  </a:schemeClr>
                </a:solidFill>
              </a:rPr>
              <a:t>“Lo que empieza con cólera acaba en vergüenza”. 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s-ES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s-ES" sz="2800" dirty="0">
                <a:solidFill>
                  <a:srgbClr val="000000"/>
                </a:solidFill>
              </a:rPr>
              <a:t>Franklin</a:t>
            </a:r>
          </a:p>
          <a:p>
            <a:pPr fontAlgn="auto">
              <a:spcAft>
                <a:spcPts val="0"/>
              </a:spcAft>
              <a:defRPr/>
            </a:pPr>
            <a:endParaRPr lang="es-ES" sz="2800" dirty="0">
              <a:solidFill>
                <a:srgbClr val="000000"/>
              </a:solidFill>
            </a:endParaRPr>
          </a:p>
          <a:p>
            <a:pPr fontAlgn="auto">
              <a:spcAft>
                <a:spcPts val="0"/>
              </a:spcAft>
              <a:defRPr/>
            </a:pPr>
            <a:endParaRPr lang="es-ES" sz="2800" dirty="0">
              <a:solidFill>
                <a:schemeClr val="accent2">
                  <a:lumMod val="50000"/>
                </a:schemeClr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es-ES" sz="2800" dirty="0">
                <a:solidFill>
                  <a:schemeClr val="accent2">
                    <a:lumMod val="50000"/>
                  </a:schemeClr>
                </a:solidFill>
              </a:rPr>
              <a:t>Secuestro emocional</a:t>
            </a:r>
          </a:p>
          <a:p>
            <a:pPr fontAlgn="auto">
              <a:spcAft>
                <a:spcPts val="0"/>
              </a:spcAft>
              <a:defRPr/>
            </a:pPr>
            <a:endParaRPr lang="es-ES" sz="2800" dirty="0">
              <a:solidFill>
                <a:schemeClr val="accent2">
                  <a:lumMod val="50000"/>
                </a:schemeClr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es-ES" sz="2800">
                <a:solidFill>
                  <a:schemeClr val="accent2">
                    <a:lumMod val="50000"/>
                  </a:schemeClr>
                </a:solidFill>
              </a:rPr>
              <a:t>CUANDO SUBE LA IRA BAJA LA INTELIGENCIA</a:t>
            </a:r>
            <a:endParaRPr lang="es-ES" sz="2800" dirty="0">
              <a:solidFill>
                <a:schemeClr val="accent2">
                  <a:lumMod val="50000"/>
                </a:schemeClr>
              </a:solidFill>
            </a:endParaRPr>
          </a:p>
          <a:p>
            <a:pPr fontAlgn="auto">
              <a:spcAft>
                <a:spcPts val="0"/>
              </a:spcAft>
              <a:defRPr/>
            </a:pPr>
            <a:endParaRPr lang="es-ES" sz="2800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" sz="2000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defRPr/>
            </a:pPr>
            <a:endParaRPr lang="es-ES" sz="2000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defRPr/>
            </a:pPr>
            <a:endParaRPr lang="es-ES" sz="2000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" sz="2000" dirty="0">
              <a:solidFill>
                <a:schemeClr val="accent2">
                  <a:lumMod val="50000"/>
                </a:schemeClr>
              </a:solidFill>
            </a:endParaRPr>
          </a:p>
          <a:p>
            <a:pPr fontAlgn="auto">
              <a:spcAft>
                <a:spcPts val="0"/>
              </a:spcAft>
              <a:defRPr/>
            </a:pPr>
            <a:endParaRPr lang="es-ES" sz="2000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s-ES" sz="2000" dirty="0">
              <a:solidFill>
                <a:schemeClr val="accent2">
                  <a:lumMod val="50000"/>
                </a:schemeClr>
              </a:solidFill>
            </a:endParaRPr>
          </a:p>
          <a:p>
            <a:pPr fontAlgn="auto">
              <a:spcAft>
                <a:spcPts val="0"/>
              </a:spcAft>
              <a:defRPr/>
            </a:pPr>
            <a:endParaRPr lang="es-ES" sz="2000" dirty="0">
              <a:solidFill>
                <a:schemeClr val="accent2">
                  <a:lumMod val="50000"/>
                </a:schemeClr>
              </a:solidFill>
            </a:endParaRPr>
          </a:p>
          <a:p>
            <a:pPr fontAlgn="auto">
              <a:spcAft>
                <a:spcPts val="0"/>
              </a:spcAft>
              <a:defRPr/>
            </a:pPr>
            <a:endParaRPr lang="es-ES" sz="2000" dirty="0">
              <a:solidFill>
                <a:srgbClr val="000000"/>
              </a:solidFill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" sz="2000" dirty="0">
              <a:solidFill>
                <a:srgbClr val="000000"/>
              </a:solidFill>
            </a:endParaRPr>
          </a:p>
          <a:p>
            <a:pPr fontAlgn="auto">
              <a:spcAft>
                <a:spcPts val="0"/>
              </a:spcAft>
              <a:defRPr/>
            </a:pPr>
            <a:endParaRPr lang="es-ES" sz="2000" dirty="0">
              <a:solidFill>
                <a:srgbClr val="000000"/>
              </a:solidFill>
            </a:endParaRPr>
          </a:p>
          <a:p>
            <a:pPr fontAlgn="auto">
              <a:spcAft>
                <a:spcPts val="0"/>
              </a:spcAft>
              <a:defRPr/>
            </a:pPr>
            <a:endParaRPr lang="es-ES" sz="2000" dirty="0">
              <a:solidFill>
                <a:srgbClr val="000000"/>
              </a:solidFill>
            </a:endParaRPr>
          </a:p>
          <a:p>
            <a:pPr fontAlgn="auto">
              <a:spcAft>
                <a:spcPts val="0"/>
              </a:spcAft>
              <a:defRPr/>
            </a:pPr>
            <a:endParaRPr lang="es-E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5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22079F-D8F1-A04C-961B-6A116909D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548680"/>
            <a:ext cx="630614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000" b="1" dirty="0">
                <a:solidFill>
                  <a:srgbClr val="0070C0"/>
                </a:solidFill>
              </a:rPr>
              <a:t>TRIÁNGULO DRAMÁTICO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0CA7BE77-FD82-744D-B9DB-7A6A48C5F0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247788"/>
            <a:ext cx="6552728" cy="555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809186"/>
      </p:ext>
    </p:extLst>
  </p:cSld>
  <p:clrMapOvr>
    <a:masterClrMapping/>
  </p:clrMapOvr>
  <p:transition spd="slow">
    <p:randomBar dir="vert"/>
  </p:transition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persona, hombre, interior, sostener&#10;&#10;Descripción generada automáticamente">
            <a:extLst>
              <a:ext uri="{FF2B5EF4-FFF2-40B4-BE49-F238E27FC236}">
                <a16:creationId xmlns:a16="http://schemas.microsoft.com/office/drawing/2014/main" id="{5D4ACD9D-6941-144E-B300-86B8615164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" r="2" b="2"/>
          <a:stretch/>
        </p:blipFill>
        <p:spPr>
          <a:xfrm>
            <a:off x="20" y="10"/>
            <a:ext cx="9143980" cy="466692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8E8A46D-958A-D646-B4C1-D9EC2E16F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748" y="4551037"/>
            <a:ext cx="3766337" cy="1509931"/>
          </a:xfrm>
        </p:spPr>
        <p:txBody>
          <a:bodyPr>
            <a:normAutofit/>
          </a:bodyPr>
          <a:lstStyle/>
          <a:p>
            <a:r>
              <a:rPr lang="es-ES" sz="6000" b="1" dirty="0">
                <a:solidFill>
                  <a:srgbClr val="000000"/>
                </a:solidFill>
              </a:rPr>
              <a:t>ahora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EF44C91-9AD2-9C47-B886-AA41E36A7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2685" y="4551037"/>
            <a:ext cx="3694808" cy="1509935"/>
          </a:xfrm>
        </p:spPr>
        <p:txBody>
          <a:bodyPr anchor="ctr">
            <a:normAutofit/>
          </a:bodyPr>
          <a:lstStyle/>
          <a:p>
            <a:r>
              <a:rPr lang="es-ES" sz="1600">
                <a:solidFill>
                  <a:srgbClr val="000000"/>
                </a:solidFill>
                <a:hlinkClick r:id="rId3"/>
              </a:rPr>
              <a:t>https://www.youtube.com/watch?v=1uslYH1Czhc</a:t>
            </a:r>
            <a:endParaRPr lang="es-ES" sz="1600">
              <a:solidFill>
                <a:srgbClr val="000000"/>
              </a:solidFill>
            </a:endParaRPr>
          </a:p>
          <a:p>
            <a:endParaRPr lang="es-ES" sz="16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55913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341061-848B-414D-9206-4CEC4CECC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529884"/>
            <a:ext cx="4351992" cy="1096331"/>
          </a:xfrm>
        </p:spPr>
        <p:txBody>
          <a:bodyPr>
            <a:normAutofit/>
          </a:bodyPr>
          <a:lstStyle/>
          <a:p>
            <a:r>
              <a:rPr lang="es-ES" sz="3500">
                <a:solidFill>
                  <a:srgbClr val="303030"/>
                </a:solidFill>
              </a:rPr>
              <a:t>No te quejes nunca</a:t>
            </a:r>
          </a:p>
        </p:txBody>
      </p:sp>
      <p:pic>
        <p:nvPicPr>
          <p:cNvPr id="5" name="Imagen 4" descr="Mujer con taza de cafe&#10;&#10;Descripción generada automáticamente">
            <a:extLst>
              <a:ext uri="{FF2B5EF4-FFF2-40B4-BE49-F238E27FC236}">
                <a16:creationId xmlns:a16="http://schemas.microsoft.com/office/drawing/2014/main" id="{CD45E60D-8080-074F-947B-AB5832D862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2" r="11065" b="3"/>
          <a:stretch/>
        </p:blipFill>
        <p:spPr>
          <a:xfrm>
            <a:off x="630936" y="604158"/>
            <a:ext cx="4537455" cy="435011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525D2BD-A3A8-324B-8750-8136BD6601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6462" y="601315"/>
            <a:ext cx="4020034" cy="4384342"/>
          </a:xfrm>
        </p:spPr>
        <p:txBody>
          <a:bodyPr anchor="ctr">
            <a:normAutofit/>
          </a:bodyPr>
          <a:lstStyle/>
          <a:p>
            <a:r>
              <a:rPr lang="es-ES" sz="2000" dirty="0"/>
              <a:t> si algo </a:t>
            </a:r>
            <a:r>
              <a:rPr lang="es-ES" sz="2000" dirty="0">
                <a:solidFill>
                  <a:srgbClr val="C00000"/>
                </a:solidFill>
              </a:rPr>
              <a:t>no te gusta cámbialo</a:t>
            </a:r>
          </a:p>
          <a:p>
            <a:endParaRPr lang="es-ES" sz="2000" dirty="0"/>
          </a:p>
          <a:p>
            <a:r>
              <a:rPr lang="es-ES" sz="2000" dirty="0">
                <a:solidFill>
                  <a:srgbClr val="7030A0"/>
                </a:solidFill>
              </a:rPr>
              <a:t>Si eliges estar sufriendo . </a:t>
            </a:r>
          </a:p>
          <a:p>
            <a:pPr lvl="1"/>
            <a:r>
              <a:rPr lang="es-ES" sz="2400" dirty="0"/>
              <a:t>Estas en tu derecho</a:t>
            </a:r>
          </a:p>
        </p:txBody>
      </p:sp>
    </p:spTree>
    <p:extLst>
      <p:ext uri="{BB962C8B-B14F-4D97-AF65-F5344CB8AC3E}">
        <p14:creationId xmlns:p14="http://schemas.microsoft.com/office/powerpoint/2010/main" val="244454795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CF5E49-5397-9347-9142-CFC888B60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video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CF336B4-8384-3740-B695-CCA45CFA2B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s-ES" dirty="0"/>
              <a:t>Bill </a:t>
            </a:r>
            <a:r>
              <a:rPr lang="es-ES" dirty="0" err="1"/>
              <a:t>gates</a:t>
            </a:r>
            <a:r>
              <a:rPr lang="es-ES" dirty="0"/>
              <a:t> </a:t>
            </a:r>
            <a:r>
              <a:rPr lang="es-ES" dirty="0">
                <a:hlinkClick r:id="rId2"/>
              </a:rPr>
              <a:t>https://www.youtube.com/watch?v=zDAJ7Y9ARGI</a:t>
            </a:r>
            <a:endParaRPr lang="es-ES" dirty="0"/>
          </a:p>
          <a:p>
            <a:endParaRPr lang="es-ES" dirty="0"/>
          </a:p>
          <a:p>
            <a:r>
              <a:rPr lang="es-ES" dirty="0"/>
              <a:t>Capdevilla. </a:t>
            </a:r>
            <a:r>
              <a:rPr lang="es-ES" dirty="0">
                <a:hlinkClick r:id="rId3"/>
              </a:rPr>
              <a:t>https://www.youtube.com/watch?v=tEGMnft7xDI</a:t>
            </a:r>
            <a:endParaRPr lang="es-ES" dirty="0"/>
          </a:p>
          <a:p>
            <a:endParaRPr lang="es-ES" dirty="0"/>
          </a:p>
          <a:p>
            <a:r>
              <a:rPr lang="es-ES" dirty="0"/>
              <a:t>Video terapia. </a:t>
            </a:r>
            <a:r>
              <a:rPr lang="es-ES" dirty="0">
                <a:hlinkClick r:id="rId4"/>
              </a:rPr>
              <a:t>https://www.youtube.com/watch?v=F9J-UTWZHYE</a:t>
            </a:r>
            <a:endParaRPr lang="es-ES" dirty="0"/>
          </a:p>
          <a:p>
            <a:endParaRPr lang="es-ES" dirty="0"/>
          </a:p>
          <a:p>
            <a:r>
              <a:rPr lang="es-ES" dirty="0"/>
              <a:t>TENEMOS QUE VERNOS MAS. </a:t>
            </a:r>
            <a:r>
              <a:rPr lang="es-ES" dirty="0">
                <a:hlinkClick r:id="rId5"/>
              </a:rPr>
              <a:t>https://www.youtube.com/watch?v=MiXwBNiFM58</a:t>
            </a:r>
            <a:endParaRPr lang="es-ES" dirty="0"/>
          </a:p>
          <a:p>
            <a:endParaRPr lang="es-ES" dirty="0"/>
          </a:p>
          <a:p>
            <a:r>
              <a:rPr lang="es-ES" dirty="0"/>
              <a:t>ADOLESCENTES. </a:t>
            </a:r>
            <a:r>
              <a:rPr lang="es-ES" dirty="0">
                <a:hlinkClick r:id="rId6"/>
              </a:rPr>
              <a:t>https://www.youtube.com/watch?v=PcOJhJifn7I</a:t>
            </a:r>
            <a:endParaRPr lang="es-ES" dirty="0"/>
          </a:p>
          <a:p>
            <a:endParaRPr lang="es-ES" dirty="0"/>
          </a:p>
          <a:p>
            <a:r>
              <a:rPr lang="es-ES" dirty="0"/>
              <a:t>CAPDEVILLA </a:t>
            </a:r>
            <a:r>
              <a:rPr lang="es-ES" dirty="0">
                <a:hlinkClick r:id="rId7"/>
              </a:rPr>
              <a:t>https://www.youtube.com/watch?v=Fdj9wc16Zg4</a:t>
            </a:r>
            <a:endParaRPr lang="es-ES" dirty="0"/>
          </a:p>
          <a:p>
            <a:endParaRPr lang="es-ES" dirty="0"/>
          </a:p>
          <a:p>
            <a:r>
              <a:rPr lang="es-ES" dirty="0"/>
              <a:t>IDEAS DE CAPDEVILLA </a:t>
            </a:r>
            <a:r>
              <a:rPr lang="es-ES" dirty="0">
                <a:hlinkClick r:id="rId8"/>
              </a:rPr>
              <a:t>https://www.youtube.com/watch?v=jusgqesiju0</a:t>
            </a:r>
            <a:r>
              <a:rPr lang="es-ES" dirty="0"/>
              <a:t> </a:t>
            </a:r>
          </a:p>
          <a:p>
            <a:r>
              <a:rPr lang="es-ES" dirty="0"/>
              <a:t>El poder de la conversación </a:t>
            </a:r>
            <a:r>
              <a:rPr lang="es-ES" dirty="0">
                <a:hlinkClick r:id="rId9"/>
              </a:rPr>
              <a:t>https://www.youtube.com/watch?v=aQ-IeBfQwGM</a:t>
            </a:r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4928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CE0D00-DCDF-3B4D-8269-135F04BCC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751" y="365125"/>
            <a:ext cx="7890527" cy="1325563"/>
          </a:xfrm>
        </p:spPr>
        <p:txBody>
          <a:bodyPr>
            <a:normAutofit/>
          </a:bodyPr>
          <a:lstStyle/>
          <a:p>
            <a:endParaRPr lang="es-ES"/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4F48412B-FCB6-45BD-BBAB-A660CEC429D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8650" y="2022475"/>
          <a:ext cx="7886700" cy="4154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618241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A0614FE-042B-8D4F-ABAB-3224C86F85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8972192-467C-B04B-94B5-A53CF8BEB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 dirty="0">
                <a:solidFill>
                  <a:srgbClr val="FFFF00"/>
                </a:solidFill>
              </a:rPr>
              <a:t>El </a:t>
            </a:r>
            <a:r>
              <a:rPr lang="en-US" sz="3100" dirty="0" err="1">
                <a:solidFill>
                  <a:srgbClr val="FFFF00"/>
                </a:solidFill>
              </a:rPr>
              <a:t>profesor</a:t>
            </a:r>
            <a:r>
              <a:rPr lang="en-US" sz="3100" dirty="0">
                <a:solidFill>
                  <a:srgbClr val="FFFF00"/>
                </a:solidFill>
              </a:rPr>
              <a:t> que </a:t>
            </a:r>
            <a:r>
              <a:rPr lang="en-US" sz="3100" dirty="0" err="1">
                <a:solidFill>
                  <a:srgbClr val="FFFF00"/>
                </a:solidFill>
              </a:rPr>
              <a:t>grita</a:t>
            </a:r>
            <a:r>
              <a:rPr lang="en-US" sz="3100" dirty="0">
                <a:solidFill>
                  <a:srgbClr val="FFFF00"/>
                </a:solidFill>
              </a:rPr>
              <a:t> </a:t>
            </a:r>
            <a:r>
              <a:rPr lang="en-US" sz="3100" dirty="0" err="1">
                <a:solidFill>
                  <a:srgbClr val="FFFF00"/>
                </a:solidFill>
              </a:rPr>
              <a:t>sufre</a:t>
            </a:r>
            <a:endParaRPr lang="en-US" sz="31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3916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6129"/>
            <a:ext cx="4851603" cy="5925741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00"/>
          <a:stretch/>
        </p:blipFill>
        <p:spPr>
          <a:xfrm>
            <a:off x="0" y="466129"/>
            <a:ext cx="9144000" cy="592574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7F5CE2F-5B0A-A945-B83C-2B059AEC8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28" y="836713"/>
            <a:ext cx="5040559" cy="122413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s-ES" sz="4000" b="1" dirty="0">
                <a:solidFill>
                  <a:srgbClr val="00B050"/>
                </a:solidFill>
              </a:rPr>
              <a:t>SOLUCIONES A LA IRA</a:t>
            </a:r>
          </a:p>
        </p:txBody>
      </p:sp>
      <p:sp>
        <p:nvSpPr>
          <p:cNvPr id="21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86286"/>
            <a:ext cx="4320692" cy="4666770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82C8113-72A7-CE40-885A-44858818B1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4" b="-4"/>
          <a:stretch/>
        </p:blipFill>
        <p:spPr>
          <a:xfrm>
            <a:off x="20" y="1351210"/>
            <a:ext cx="4180350" cy="4375387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FC9F8B4-73E9-F745-BFCD-04768ABC3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7945" y="2673512"/>
            <a:ext cx="5040559" cy="3718358"/>
          </a:xfr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es-ES" sz="1500" b="1" dirty="0">
              <a:solidFill>
                <a:srgbClr val="000000"/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es-ES" sz="2000" b="1" dirty="0">
                <a:solidFill>
                  <a:srgbClr val="7030A0"/>
                </a:solidFill>
              </a:rPr>
              <a:t>Se prudente </a:t>
            </a:r>
            <a:r>
              <a:rPr lang="es-ES" sz="2000" dirty="0">
                <a:solidFill>
                  <a:srgbClr val="000000"/>
                </a:solidFill>
              </a:rPr>
              <a:t>no puedes expresar todo lo que sientes.</a:t>
            </a:r>
          </a:p>
          <a:p>
            <a:pPr fontAlgn="auto">
              <a:spcAft>
                <a:spcPts val="0"/>
              </a:spcAft>
              <a:defRPr/>
            </a:pPr>
            <a:endParaRPr lang="es-ES" sz="2000" dirty="0">
              <a:solidFill>
                <a:srgbClr val="000000"/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es-ES" sz="2000" dirty="0">
                <a:solidFill>
                  <a:srgbClr val="000000"/>
                </a:solidFill>
              </a:rPr>
              <a:t>Practica un </a:t>
            </a:r>
            <a:r>
              <a:rPr lang="es-ES" sz="2000" b="1" dirty="0">
                <a:solidFill>
                  <a:srgbClr val="7030A0"/>
                </a:solidFill>
              </a:rPr>
              <a:t>idioma sereno</a:t>
            </a:r>
          </a:p>
          <a:p>
            <a:pPr fontAlgn="auto">
              <a:spcAft>
                <a:spcPts val="0"/>
              </a:spcAft>
              <a:defRPr/>
            </a:pPr>
            <a:endParaRPr lang="es-ES" sz="2000" b="1" dirty="0">
              <a:solidFill>
                <a:srgbClr val="000000"/>
              </a:solidFill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s-ES" sz="2000" dirty="0">
                <a:solidFill>
                  <a:srgbClr val="000000"/>
                </a:solidFill>
              </a:rPr>
              <a:t>“Yo no lo haría de esta manera ,  pero respeto que lo hagas así”</a:t>
            </a:r>
          </a:p>
          <a:p>
            <a:endParaRPr lang="es-ES" sz="15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4299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83551" y="343486"/>
            <a:ext cx="8579094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AE08B30-93F7-3142-9EED-021735457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554" y="466578"/>
            <a:ext cx="8354891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9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La toma de tierra</a:t>
            </a:r>
            <a:br>
              <a:rPr lang="en-US" sz="29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29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57350" y="1448631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07811AEB-1198-B84B-8536-09CD7EB778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66" y="2509911"/>
            <a:ext cx="7235542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7239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9FAB227-9EF4-3143-92C4-2904C17E20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1909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24CD679-7405-4CD3-A92A-9469F279A5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21176"/>
            <a:ext cx="4301692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F3A680A-C03D-F54B-9D1C-F86306099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103" y="640263"/>
            <a:ext cx="3915950" cy="1344975"/>
          </a:xfrm>
        </p:spPr>
        <p:txBody>
          <a:bodyPr>
            <a:normAutofit/>
          </a:bodyPr>
          <a:lstStyle/>
          <a:p>
            <a:r>
              <a:rPr lang="es-ES" sz="3200" b="1" dirty="0">
                <a:solidFill>
                  <a:srgbClr val="7030A0"/>
                </a:solidFill>
              </a:rPr>
              <a:t>SOLUCIONES A LA IRA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BD89613-2006-0949-B101-4D99660048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955" y="1556792"/>
            <a:ext cx="4301691" cy="4660945"/>
          </a:xfrm>
        </p:spPr>
        <p:txBody>
          <a:bodyPr>
            <a:normAutofit lnSpcReduction="10000"/>
          </a:bodyPr>
          <a:lstStyle/>
          <a:p>
            <a:pPr marL="0" indent="0" fontAlgn="auto">
              <a:lnSpc>
                <a:spcPct val="90000"/>
              </a:lnSpc>
              <a:spcAft>
                <a:spcPts val="0"/>
              </a:spcAft>
              <a:buNone/>
              <a:defRPr/>
            </a:pPr>
            <a:endParaRPr lang="es-ES" sz="2100" dirty="0"/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s-ES" sz="2100" dirty="0"/>
              <a:t>Enseña al </a:t>
            </a:r>
            <a:r>
              <a:rPr lang="es-ES" sz="2100" b="1" dirty="0">
                <a:solidFill>
                  <a:srgbClr val="0070C0"/>
                </a:solidFill>
              </a:rPr>
              <a:t>cerebro alternativas</a:t>
            </a:r>
            <a:r>
              <a:rPr lang="es-ES" sz="2100" b="1" dirty="0"/>
              <a:t>: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endParaRPr lang="es-ES" sz="2100" b="1" dirty="0"/>
          </a:p>
          <a:p>
            <a:pPr marL="0" indent="0" fontAlgn="auto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es-ES" sz="2100" b="1" dirty="0"/>
              <a:t> E</a:t>
            </a:r>
            <a:r>
              <a:rPr lang="es-ES" sz="2100" dirty="0"/>
              <a:t>n vez de </a:t>
            </a:r>
            <a:r>
              <a:rPr lang="es-ES" sz="2100" b="1" dirty="0"/>
              <a:t>gritar a otro</a:t>
            </a:r>
            <a:r>
              <a:rPr lang="es-ES" sz="2100" dirty="0"/>
              <a:t>, </a:t>
            </a:r>
          </a:p>
          <a:p>
            <a:pPr marL="0" indent="0" fontAlgn="auto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es-ES" sz="2100" dirty="0"/>
              <a:t>	</a:t>
            </a:r>
            <a:r>
              <a:rPr lang="es-ES" sz="2100" b="1" dirty="0">
                <a:solidFill>
                  <a:srgbClr val="00B050"/>
                </a:solidFill>
              </a:rPr>
              <a:t>escríbelo</a:t>
            </a:r>
            <a:r>
              <a:rPr lang="es-ES" sz="2100" dirty="0"/>
              <a:t>  </a:t>
            </a:r>
          </a:p>
          <a:p>
            <a:pPr marL="0" indent="0" fontAlgn="auto">
              <a:lnSpc>
                <a:spcPct val="90000"/>
              </a:lnSpc>
              <a:spcAft>
                <a:spcPts val="0"/>
              </a:spcAft>
              <a:buNone/>
              <a:defRPr/>
            </a:pPr>
            <a:endParaRPr lang="es-ES" sz="2100" dirty="0"/>
          </a:p>
          <a:p>
            <a:pPr marL="0" indent="0" fontAlgn="auto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es-ES" sz="1800" dirty="0"/>
              <a:t>si lo escribo el cerebro tiene otra ruta para resolver la situación</a:t>
            </a:r>
            <a:endParaRPr lang="es-ES" sz="2100" dirty="0"/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endParaRPr lang="es-ES" sz="2100" dirty="0"/>
          </a:p>
          <a:p>
            <a:pPr>
              <a:lnSpc>
                <a:spcPct val="90000"/>
              </a:lnSpc>
            </a:pPr>
            <a:r>
              <a:rPr lang="es-ES" sz="2100" dirty="0">
                <a:solidFill>
                  <a:srgbClr val="00B050"/>
                </a:solidFill>
              </a:rPr>
              <a:t>No estar en tensión</a:t>
            </a:r>
          </a:p>
          <a:p>
            <a:pPr>
              <a:lnSpc>
                <a:spcPct val="90000"/>
              </a:lnSpc>
            </a:pPr>
            <a:endParaRPr lang="es-ES" sz="2100" dirty="0">
              <a:solidFill>
                <a:srgbClr val="00B050"/>
              </a:solidFill>
            </a:endParaRPr>
          </a:p>
          <a:p>
            <a:pPr>
              <a:lnSpc>
                <a:spcPct val="90000"/>
              </a:lnSpc>
            </a:pPr>
            <a:r>
              <a:rPr lang="es-ES" sz="2100" dirty="0">
                <a:solidFill>
                  <a:schemeClr val="accent2">
                    <a:lumMod val="75000"/>
                  </a:schemeClr>
                </a:solidFill>
              </a:rPr>
              <a:t>Sonreír</a:t>
            </a:r>
          </a:p>
          <a:p>
            <a:pPr>
              <a:lnSpc>
                <a:spcPct val="90000"/>
              </a:lnSpc>
            </a:pPr>
            <a:endParaRPr lang="es-ES" sz="2100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es-ES" sz="2100" dirty="0">
                <a:solidFill>
                  <a:schemeClr val="accent6">
                    <a:lumMod val="50000"/>
                  </a:schemeClr>
                </a:solidFill>
              </a:rPr>
              <a:t>Sentarnos de forma relajada</a:t>
            </a:r>
          </a:p>
          <a:p>
            <a:pPr>
              <a:lnSpc>
                <a:spcPct val="90000"/>
              </a:lnSpc>
            </a:pPr>
            <a:endParaRPr lang="es-ES" sz="2100" dirty="0"/>
          </a:p>
        </p:txBody>
      </p:sp>
    </p:spTree>
    <p:extLst>
      <p:ext uri="{BB962C8B-B14F-4D97-AF65-F5344CB8AC3E}">
        <p14:creationId xmlns:p14="http://schemas.microsoft.com/office/powerpoint/2010/main" val="1665193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1994E04-2646-1445-BD67-591F2A0E73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2" r="46022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sp>
        <p:nvSpPr>
          <p:cNvPr id="8198" name="Marcador de contenido 2">
            <a:extLst>
              <a:ext uri="{FF2B5EF4-FFF2-40B4-BE49-F238E27FC236}">
                <a16:creationId xmlns:a16="http://schemas.microsoft.com/office/drawing/2014/main" id="{EF1DAB03-A988-DA40-9DE1-C99C7252335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476693" y="836712"/>
            <a:ext cx="5487795" cy="5387107"/>
          </a:xfrm>
        </p:spPr>
        <p:txBody>
          <a:bodyPr>
            <a:normAutofit fontScale="85000" lnSpcReduction="20000"/>
          </a:bodyPr>
          <a:lstStyle/>
          <a:p>
            <a:r>
              <a:rPr lang="es-ES" altLang="es-ES" sz="2800" b="1" dirty="0">
                <a:solidFill>
                  <a:srgbClr val="FFC000"/>
                </a:solidFill>
              </a:rPr>
              <a:t>MUCHA INFLUENCIA DE LAS PALABRAS.</a:t>
            </a:r>
            <a:r>
              <a:rPr lang="es-ES" altLang="es-ES" sz="2800" dirty="0">
                <a:solidFill>
                  <a:srgbClr val="FFC000"/>
                </a:solidFill>
              </a:rPr>
              <a:t>. </a:t>
            </a:r>
          </a:p>
          <a:p>
            <a:pPr lvl="2"/>
            <a:r>
              <a:rPr lang="es-ES" altLang="es-ES" sz="2800" dirty="0"/>
              <a:t>Son maestros de futuro</a:t>
            </a:r>
          </a:p>
          <a:p>
            <a:pPr marL="0" indent="0">
              <a:buNone/>
            </a:pPr>
            <a:r>
              <a:rPr lang="es-ES" altLang="es-ES" sz="2800" dirty="0"/>
              <a:t>	- Provocan pensamientos</a:t>
            </a:r>
          </a:p>
          <a:p>
            <a:pPr marL="0" indent="0">
              <a:buNone/>
            </a:pPr>
            <a:r>
              <a:rPr lang="es-ES" sz="2800" dirty="0"/>
              <a:t>	- Donde ponemos el foco </a:t>
            </a:r>
          </a:p>
          <a:p>
            <a:pPr marL="0" indent="0">
              <a:buNone/>
            </a:pPr>
            <a:r>
              <a:rPr lang="es-ES" sz="2800" dirty="0"/>
              <a:t>		se expanden</a:t>
            </a:r>
          </a:p>
          <a:p>
            <a:pPr marL="0" indent="0">
              <a:buNone/>
            </a:pPr>
            <a:endParaRPr lang="es-ES" altLang="es-ES" sz="2800" dirty="0"/>
          </a:p>
          <a:p>
            <a:endParaRPr lang="es-ES" altLang="es-ES" sz="2800" dirty="0"/>
          </a:p>
          <a:p>
            <a:pPr marL="457200" lvl="1" indent="0">
              <a:buNone/>
            </a:pPr>
            <a:r>
              <a:rPr lang="es-ES" altLang="es-ES" dirty="0">
                <a:solidFill>
                  <a:schemeClr val="accent6">
                    <a:lumMod val="75000"/>
                  </a:schemeClr>
                </a:solidFill>
              </a:rPr>
              <a:t>Ojo AUTODIALOGOS </a:t>
            </a:r>
          </a:p>
          <a:p>
            <a:pPr marL="457200" lvl="1" indent="0">
              <a:buNone/>
            </a:pPr>
            <a:r>
              <a:rPr lang="es-ES" altLang="es-ES" dirty="0"/>
              <a:t>cómo nos sentimos depende de nuestra mente</a:t>
            </a:r>
          </a:p>
          <a:p>
            <a:pPr marL="457200" lvl="1" indent="0">
              <a:buNone/>
            </a:pPr>
            <a:r>
              <a:rPr lang="es-ES" altLang="es-ES" dirty="0"/>
              <a:t>Los sentimientos crean hábitos</a:t>
            </a:r>
          </a:p>
          <a:p>
            <a:pPr marL="457200" lvl="1" indent="0">
              <a:buNone/>
            </a:pPr>
            <a:endParaRPr lang="es-ES" altLang="es-ES" dirty="0"/>
          </a:p>
          <a:p>
            <a:pPr lvl="1"/>
            <a:r>
              <a:rPr lang="es-ES" altLang="es-ES" dirty="0">
                <a:solidFill>
                  <a:srgbClr val="0070C0"/>
                </a:solidFill>
              </a:rPr>
              <a:t>No poner despertadores</a:t>
            </a:r>
          </a:p>
          <a:p>
            <a:pPr>
              <a:buFontTx/>
              <a:buNone/>
            </a:pPr>
            <a:endParaRPr lang="es-ES" altLang="es-ES" sz="2100" dirty="0"/>
          </a:p>
          <a:p>
            <a:endParaRPr lang="es-ES" altLang="es-ES" sz="2100" dirty="0"/>
          </a:p>
          <a:p>
            <a:pPr marL="0" indent="0">
              <a:buNone/>
            </a:pPr>
            <a:endParaRPr lang="es-ES" altLang="es-ES" sz="2100" dirty="0"/>
          </a:p>
          <a:p>
            <a:endParaRPr lang="es-ES" altLang="es-ES" sz="2100" dirty="0"/>
          </a:p>
        </p:txBody>
      </p:sp>
      <p:pic>
        <p:nvPicPr>
          <p:cNvPr id="4" name="Imagen 3" descr="Reloj de pulsera en la mano&#10;&#10;Descripción generada automáticamente">
            <a:extLst>
              <a:ext uri="{FF2B5EF4-FFF2-40B4-BE49-F238E27FC236}">
                <a16:creationId xmlns:a16="http://schemas.microsoft.com/office/drawing/2014/main" id="{65865792-CD1B-E64B-A6D0-261ECDA8F9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5744422"/>
            <a:ext cx="1979692" cy="111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649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1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819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819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819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9D4FFC01-C3CF-984F-A251-5D805B1347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12099" b="12901"/>
          <a:stretch/>
        </p:blipFill>
        <p:spPr>
          <a:xfrm>
            <a:off x="15" y="10"/>
            <a:ext cx="9143985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EBFE538-BC23-CC47-BF59-6D86ECDD0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640081"/>
            <a:ext cx="2064266" cy="2709275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2800">
                <a:solidFill>
                  <a:srgbClr val="FFFFFF"/>
                </a:solidFill>
              </a:rPr>
              <a:t>PREFIERO TENER PAZ A TENER LA RAZÓN</a:t>
            </a:r>
          </a:p>
        </p:txBody>
      </p:sp>
    </p:spTree>
    <p:extLst>
      <p:ext uri="{BB962C8B-B14F-4D97-AF65-F5344CB8AC3E}">
        <p14:creationId xmlns:p14="http://schemas.microsoft.com/office/powerpoint/2010/main" val="180672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Imagen 4"/>
          <p:cNvPicPr>
            <a:picLocks noChangeAspect="1" noChangeArrowheads="1"/>
          </p:cNvPicPr>
          <p:nvPr/>
        </p:nvPicPr>
        <p:blipFill>
          <a:blip r:embed="rId2" cstate="print"/>
          <a:srcRect t="1346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grayWhite">
          <a:xfrm flipH="1">
            <a:off x="0" y="998538"/>
            <a:ext cx="4512469" cy="5859462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>
            <a:norm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/>
            </a:pPr>
            <a:endParaRPr lang="en-US" sz="1600" cap="all">
              <a:latin typeface="+mn-lt"/>
            </a:endParaRPr>
          </a:p>
        </p:txBody>
      </p:sp>
      <p:sp>
        <p:nvSpPr>
          <p:cNvPr id="38916" name="Título 1"/>
          <p:cNvSpPr>
            <a:spLocks noGrp="1" noChangeArrowheads="1"/>
          </p:cNvSpPr>
          <p:nvPr>
            <p:ph type="title"/>
          </p:nvPr>
        </p:nvSpPr>
        <p:spPr>
          <a:xfrm>
            <a:off x="532210" y="1340769"/>
            <a:ext cx="3152775" cy="1152128"/>
          </a:xfrm>
        </p:spPr>
        <p:txBody>
          <a:bodyPr/>
          <a:lstStyle/>
          <a:p>
            <a:pPr algn="ctr" eaLnBrk="1" hangingPunct="1"/>
            <a:r>
              <a:rPr lang="es-ES" altLang="es-ES" sz="3600" b="1" dirty="0">
                <a:solidFill>
                  <a:srgbClr val="7030A0"/>
                </a:solidFill>
              </a:rPr>
              <a:t>Alfabeto ASRD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1715691" y="3336925"/>
            <a:ext cx="701278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81B5F00-1AAA-324B-B27F-33765F1806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3417889"/>
            <a:ext cx="4512468" cy="2936875"/>
          </a:xfrm>
        </p:spPr>
        <p:txBody>
          <a:bodyPr rtlCol="0" anchor="ctr">
            <a:no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sz="2400" dirty="0">
                <a:solidFill>
                  <a:schemeClr val="accent6">
                    <a:lumMod val="50000"/>
                  </a:schemeClr>
                </a:solidFill>
              </a:rPr>
              <a:t>Las conductas A: amor, amistad amabilidad </a:t>
            </a:r>
          </a:p>
          <a:p>
            <a:pPr lvl="1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dirty="0">
                <a:solidFill>
                  <a:srgbClr val="00B0F0"/>
                </a:solidFill>
              </a:rPr>
              <a:t>Producen S : sueño, sexo, salud, serenidad</a:t>
            </a:r>
          </a:p>
          <a:p>
            <a:pPr marL="457200" lvl="1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sz="2400" dirty="0">
                <a:solidFill>
                  <a:srgbClr val="FF0000"/>
                </a:solidFill>
              </a:rPr>
              <a:t>Las R ( rencor, rabia, corrosión)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s-ES" sz="2400" dirty="0">
                <a:solidFill>
                  <a:srgbClr val="FF0000"/>
                </a:solidFill>
              </a:rPr>
              <a:t> P</a:t>
            </a:r>
            <a:r>
              <a:rPr lang="es-ES" sz="2400" dirty="0"/>
              <a:t>roducen D</a:t>
            </a:r>
          </a:p>
          <a:p>
            <a:pPr lvl="1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dirty="0"/>
              <a:t> Depresión, desanimo, dolor</a:t>
            </a:r>
          </a:p>
        </p:txBody>
      </p:sp>
    </p:spTree>
    <p:extLst>
      <p:ext uri="{BB962C8B-B14F-4D97-AF65-F5344CB8AC3E}">
        <p14:creationId xmlns:p14="http://schemas.microsoft.com/office/powerpoint/2010/main" val="129053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6EC85A6A-3382-4F46-9454-B41B0BBAEF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" r="10872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9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4882442" y="2714171"/>
            <a:ext cx="4261558" cy="4150119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68580" tIns="34290" rIns="68580" bIns="34290" rtlCol="0" anchor="t">
            <a:normAutofit/>
          </a:bodyPr>
          <a:lstStyle/>
          <a:p>
            <a:pPr algn="ctr">
              <a:spcAft>
                <a:spcPts val="750"/>
              </a:spcAft>
              <a:buClr>
                <a:schemeClr val="tx1"/>
              </a:buClr>
              <a:buSzPct val="100000"/>
            </a:pPr>
            <a:endParaRPr lang="en-US" sz="1200" cap="al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943245" y="3464686"/>
            <a:ext cx="4139951" cy="1916134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s-ES" sz="4000" b="1" dirty="0">
                <a:solidFill>
                  <a:srgbClr val="0070C0"/>
                </a:solidFill>
              </a:rPr>
              <a:t>Ser feliz y hacer feliz desde el aula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10703" y="5154215"/>
            <a:ext cx="701565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202FFC-4214-CD46-9661-6756A667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4005453" cy="1146176"/>
          </a:xfrm>
        </p:spPr>
        <p:txBody>
          <a:bodyPr>
            <a:normAutofit/>
          </a:bodyPr>
          <a:lstStyle/>
          <a:p>
            <a:r>
              <a:rPr lang="es-ES" dirty="0"/>
              <a:t>Abrazos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5C7EBC3-4672-4DAB-81C2-58661FAFAE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4103" y="-2"/>
            <a:ext cx="4509896" cy="1511304"/>
          </a:xfrm>
          <a:custGeom>
            <a:avLst/>
            <a:gdLst>
              <a:gd name="connsiteX0" fmla="*/ 4545473 w 6013194"/>
              <a:gd name="connsiteY0" fmla="*/ 0 h 1511304"/>
              <a:gd name="connsiteX1" fmla="*/ 6013194 w 6013194"/>
              <a:gd name="connsiteY1" fmla="*/ 0 h 1511304"/>
              <a:gd name="connsiteX2" fmla="*/ 6013194 w 6013194"/>
              <a:gd name="connsiteY2" fmla="*/ 1508760 h 1511304"/>
              <a:gd name="connsiteX3" fmla="*/ 4545474 w 6013194"/>
              <a:gd name="connsiteY3" fmla="*/ 1508760 h 1511304"/>
              <a:gd name="connsiteX4" fmla="*/ 4545474 w 6013194"/>
              <a:gd name="connsiteY4" fmla="*/ 1511304 h 1511304"/>
              <a:gd name="connsiteX5" fmla="*/ 0 w 6013194"/>
              <a:gd name="connsiteY5" fmla="*/ 1511304 h 1511304"/>
              <a:gd name="connsiteX6" fmla="*/ 697617 w 6013194"/>
              <a:gd name="connsiteY6" fmla="*/ 3 h 1511304"/>
              <a:gd name="connsiteX7" fmla="*/ 4545473 w 6013194"/>
              <a:gd name="connsiteY7" fmla="*/ 3 h 15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13194" h="1511304">
                <a:moveTo>
                  <a:pt x="4545473" y="0"/>
                </a:moveTo>
                <a:lnTo>
                  <a:pt x="6013194" y="0"/>
                </a:lnTo>
                <a:lnTo>
                  <a:pt x="6013194" y="1508760"/>
                </a:lnTo>
                <a:lnTo>
                  <a:pt x="4545474" y="1508760"/>
                </a:lnTo>
                <a:lnTo>
                  <a:pt x="4545474" y="1511304"/>
                </a:lnTo>
                <a:lnTo>
                  <a:pt x="0" y="1511304"/>
                </a:lnTo>
                <a:lnTo>
                  <a:pt x="697617" y="3"/>
                </a:lnTo>
                <a:lnTo>
                  <a:pt x="4545473" y="3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Imagen que contiene exterior, banqueta, niño, pequeño&#10;&#10;Descripción generada automáticamente">
            <a:extLst>
              <a:ext uri="{FF2B5EF4-FFF2-40B4-BE49-F238E27FC236}">
                <a16:creationId xmlns:a16="http://schemas.microsoft.com/office/drawing/2014/main" id="{461D7633-6920-1446-8E32-E799B7D441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7" r="9968" b="2"/>
          <a:stretch/>
        </p:blipFill>
        <p:spPr>
          <a:xfrm>
            <a:off x="20" y="1691640"/>
            <a:ext cx="4448571" cy="5166360"/>
          </a:xfrm>
          <a:custGeom>
            <a:avLst/>
            <a:gdLst>
              <a:gd name="connsiteX0" fmla="*/ 0 w 5931454"/>
              <a:gd name="connsiteY0" fmla="*/ 0 h 5166360"/>
              <a:gd name="connsiteX1" fmla="*/ 5931454 w 5931454"/>
              <a:gd name="connsiteY1" fmla="*/ 0 h 5166360"/>
              <a:gd name="connsiteX2" fmla="*/ 3537575 w 5931454"/>
              <a:gd name="connsiteY2" fmla="*/ 5166360 h 5166360"/>
              <a:gd name="connsiteX3" fmla="*/ 0 w 5931454"/>
              <a:gd name="connsiteY3" fmla="*/ 516636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31454" h="5166360">
                <a:moveTo>
                  <a:pt x="0" y="0"/>
                </a:moveTo>
                <a:lnTo>
                  <a:pt x="5931454" y="0"/>
                </a:lnTo>
                <a:lnTo>
                  <a:pt x="3537575" y="5166360"/>
                </a:lnTo>
                <a:lnTo>
                  <a:pt x="0" y="5166360"/>
                </a:lnTo>
                <a:close/>
              </a:path>
            </a:pathLst>
          </a:cu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ABCC31D-213C-44E9-9CC8-8FB2DFC22E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10597" y="1690688"/>
            <a:ext cx="6533402" cy="5167312"/>
          </a:xfrm>
          <a:custGeom>
            <a:avLst/>
            <a:gdLst>
              <a:gd name="connsiteX0" fmla="*/ 2613984 w 8711202"/>
              <a:gd name="connsiteY0" fmla="*/ 0 h 5167312"/>
              <a:gd name="connsiteX1" fmla="*/ 7243482 w 8711202"/>
              <a:gd name="connsiteY1" fmla="*/ 0 h 5167312"/>
              <a:gd name="connsiteX2" fmla="*/ 8711202 w 8711202"/>
              <a:gd name="connsiteY2" fmla="*/ 0 h 5167312"/>
              <a:gd name="connsiteX3" fmla="*/ 8711202 w 8711202"/>
              <a:gd name="connsiteY3" fmla="*/ 5167312 h 5167312"/>
              <a:gd name="connsiteX4" fmla="*/ 7243482 w 8711202"/>
              <a:gd name="connsiteY4" fmla="*/ 5167312 h 5167312"/>
              <a:gd name="connsiteX5" fmla="*/ 221324 w 8711202"/>
              <a:gd name="connsiteY5" fmla="*/ 5167312 h 5167312"/>
              <a:gd name="connsiteX6" fmla="*/ 2615203 w 8711202"/>
              <a:gd name="connsiteY6" fmla="*/ 952 h 5167312"/>
              <a:gd name="connsiteX7" fmla="*/ 2613984 w 8711202"/>
              <a:gd name="connsiteY7" fmla="*/ 952 h 5167312"/>
              <a:gd name="connsiteX8" fmla="*/ 0 w 8711202"/>
              <a:gd name="connsiteY8" fmla="*/ 0 h 5167312"/>
              <a:gd name="connsiteX9" fmla="*/ 2173113 w 8711202"/>
              <a:gd name="connsiteY9" fmla="*/ 0 h 5167312"/>
              <a:gd name="connsiteX10" fmla="*/ 2173113 w 8711202"/>
              <a:gd name="connsiteY10" fmla="*/ 952 h 5167312"/>
              <a:gd name="connsiteX11" fmla="*/ 0 w 8711202"/>
              <a:gd name="connsiteY11" fmla="*/ 952 h 516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11202" h="5167312">
                <a:moveTo>
                  <a:pt x="2613984" y="0"/>
                </a:moveTo>
                <a:lnTo>
                  <a:pt x="7243482" y="0"/>
                </a:lnTo>
                <a:lnTo>
                  <a:pt x="8711202" y="0"/>
                </a:lnTo>
                <a:lnTo>
                  <a:pt x="8711202" y="5167312"/>
                </a:lnTo>
                <a:lnTo>
                  <a:pt x="7243482" y="5167312"/>
                </a:lnTo>
                <a:lnTo>
                  <a:pt x="221324" y="5167312"/>
                </a:lnTo>
                <a:lnTo>
                  <a:pt x="2615203" y="952"/>
                </a:lnTo>
                <a:lnTo>
                  <a:pt x="2613984" y="952"/>
                </a:lnTo>
                <a:close/>
                <a:moveTo>
                  <a:pt x="0" y="0"/>
                </a:moveTo>
                <a:lnTo>
                  <a:pt x="2173113" y="0"/>
                </a:lnTo>
                <a:lnTo>
                  <a:pt x="2173113" y="952"/>
                </a:lnTo>
                <a:lnTo>
                  <a:pt x="0" y="952"/>
                </a:lnTo>
                <a:close/>
              </a:path>
            </a:pathLst>
          </a:cu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2D73828-693B-364C-956A-4ED4FFADC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1960" y="2173288"/>
            <a:ext cx="4752528" cy="4319586"/>
          </a:xfrm>
        </p:spPr>
        <p:txBody>
          <a:bodyPr anchor="ctr">
            <a:normAutofit/>
          </a:bodyPr>
          <a:lstStyle/>
          <a:p>
            <a:r>
              <a:rPr lang="es-ES" sz="1700" dirty="0">
                <a:solidFill>
                  <a:srgbClr val="FFFFFF"/>
                </a:solidFill>
              </a:rPr>
              <a:t>Cuando no se abraza, </a:t>
            </a:r>
          </a:p>
          <a:p>
            <a:pPr lvl="1"/>
            <a:r>
              <a:rPr lang="es-ES" sz="1700" dirty="0">
                <a:solidFill>
                  <a:srgbClr val="FFFFFF"/>
                </a:solidFill>
              </a:rPr>
              <a:t>se priva de </a:t>
            </a:r>
            <a:r>
              <a:rPr lang="es-ES" sz="1700" dirty="0">
                <a:solidFill>
                  <a:srgbClr val="C00000"/>
                </a:solidFill>
              </a:rPr>
              <a:t>validación y afirmación </a:t>
            </a:r>
          </a:p>
          <a:p>
            <a:pPr lvl="1"/>
            <a:r>
              <a:rPr lang="es-ES" sz="1700" dirty="0">
                <a:solidFill>
                  <a:srgbClr val="FFFFFF"/>
                </a:solidFill>
              </a:rPr>
              <a:t>que viene del tacto</a:t>
            </a:r>
          </a:p>
          <a:p>
            <a:endParaRPr lang="es-ES" sz="1700" dirty="0">
              <a:solidFill>
                <a:srgbClr val="FFFFFF"/>
              </a:solidFill>
            </a:endParaRPr>
          </a:p>
          <a:p>
            <a:r>
              <a:rPr lang="es-ES" sz="1700" dirty="0">
                <a:solidFill>
                  <a:srgbClr val="FFFFFF"/>
                </a:solidFill>
              </a:rPr>
              <a:t>Cuando se abraza </a:t>
            </a:r>
          </a:p>
          <a:p>
            <a:pPr lvl="1"/>
            <a:r>
              <a:rPr lang="es-ES" sz="1700" dirty="0">
                <a:solidFill>
                  <a:srgbClr val="FFFFFF"/>
                </a:solidFill>
              </a:rPr>
              <a:t>se hace una </a:t>
            </a:r>
            <a:r>
              <a:rPr lang="es-ES" sz="1700" dirty="0" err="1">
                <a:solidFill>
                  <a:srgbClr val="FFFFFF"/>
                </a:solidFill>
              </a:rPr>
              <a:t>insuación</a:t>
            </a:r>
            <a:r>
              <a:rPr lang="es-ES" sz="1700" dirty="0">
                <a:solidFill>
                  <a:srgbClr val="FFFFFF"/>
                </a:solidFill>
              </a:rPr>
              <a:t> de amor </a:t>
            </a:r>
          </a:p>
          <a:p>
            <a:pPr lvl="1"/>
            <a:r>
              <a:rPr lang="es-ES" sz="1700" dirty="0">
                <a:solidFill>
                  <a:srgbClr val="FFFFFF"/>
                </a:solidFill>
              </a:rPr>
              <a:t>de </a:t>
            </a:r>
            <a:r>
              <a:rPr lang="es-ES" sz="17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preocupación humana.</a:t>
            </a:r>
          </a:p>
          <a:p>
            <a:endParaRPr lang="es-ES" sz="1700" dirty="0">
              <a:solidFill>
                <a:srgbClr val="FFFFFF"/>
              </a:solidFill>
            </a:endParaRPr>
          </a:p>
          <a:p>
            <a:r>
              <a:rPr lang="es-ES" sz="1700" b="1" dirty="0" err="1">
                <a:solidFill>
                  <a:srgbClr val="FFFF00"/>
                </a:solidFill>
              </a:rPr>
              <a:t>hugga</a:t>
            </a:r>
            <a:r>
              <a:rPr lang="es-ES" sz="1700" dirty="0">
                <a:solidFill>
                  <a:srgbClr val="FFFFFF"/>
                </a:solidFill>
              </a:rPr>
              <a:t> = consolar,</a:t>
            </a:r>
          </a:p>
          <a:p>
            <a:pPr lvl="1"/>
            <a:r>
              <a:rPr lang="es-ES" sz="1800" dirty="0">
                <a:solidFill>
                  <a:srgbClr val="FFFFFF"/>
                </a:solidFill>
              </a:rPr>
              <a:t> tener cerca </a:t>
            </a:r>
          </a:p>
          <a:p>
            <a:pPr lvl="1"/>
            <a:r>
              <a:rPr lang="es-ES" sz="1800" dirty="0">
                <a:solidFill>
                  <a:srgbClr val="FFFFFF"/>
                </a:solidFill>
              </a:rPr>
              <a:t> compartiendo confidencias</a:t>
            </a:r>
          </a:p>
          <a:p>
            <a:endParaRPr lang="es-ES" sz="1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9009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6F2F82-7723-3441-95C3-617634178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836" y="4445251"/>
            <a:ext cx="8176104" cy="1350712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6000"/>
              <a:t>ALIMENTAR LA TIERRA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5C9E4BB-F949-1944-9854-6DC69BEFF1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836" y="5795963"/>
            <a:ext cx="8176104" cy="560388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000"/>
              <a:t>Incentivar la producción de neurotransmisores y hormonas del bienestar</a:t>
            </a:r>
          </a:p>
        </p:txBody>
      </p:sp>
      <p:sp>
        <p:nvSpPr>
          <p:cNvPr id="10" name="Rounded Rectangle 18">
            <a:extLst>
              <a:ext uri="{FF2B5EF4-FFF2-40B4-BE49-F238E27FC236}">
                <a16:creationId xmlns:a16="http://schemas.microsoft.com/office/drawing/2014/main" id="{283A93BD-A469-4D4C-8A1F-5668AE9758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96423" y="503573"/>
            <a:ext cx="5351153" cy="3599401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Imagen que contiene pasto, exterior, pájaro, parado&#10;&#10;Descripción generada automáticamente">
            <a:extLst>
              <a:ext uri="{FF2B5EF4-FFF2-40B4-BE49-F238E27FC236}">
                <a16:creationId xmlns:a16="http://schemas.microsoft.com/office/drawing/2014/main" id="{5F393497-21E4-8743-BA31-9A69C84703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1" r="1" b="12297"/>
          <a:stretch/>
        </p:blipFill>
        <p:spPr>
          <a:xfrm>
            <a:off x="2020824" y="666497"/>
            <a:ext cx="5102352" cy="327355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0695866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animal, moluscos, interior, tabla&#10;&#10;Descripción generada automáticamente">
            <a:extLst>
              <a:ext uri="{FF2B5EF4-FFF2-40B4-BE49-F238E27FC236}">
                <a16:creationId xmlns:a16="http://schemas.microsoft.com/office/drawing/2014/main" id="{FB2F6EB5-0CA7-8C43-8928-0585DC8096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7" b="4603"/>
          <a:stretch/>
        </p:blipFill>
        <p:spPr>
          <a:xfrm>
            <a:off x="-1" y="10"/>
            <a:ext cx="914400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-1" y="2463131"/>
            <a:ext cx="4512879" cy="4394869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68580" tIns="34290" rIns="68580" bIns="34290" rtlCol="0" anchor="t">
            <a:normAutofit/>
          </a:bodyPr>
          <a:lstStyle/>
          <a:p>
            <a:pPr algn="ctr">
              <a:spcAft>
                <a:spcPts val="750"/>
              </a:spcAft>
              <a:buClr>
                <a:schemeClr val="tx1"/>
              </a:buClr>
              <a:buSzPct val="100000"/>
            </a:pPr>
            <a:endParaRPr lang="en-US" sz="1200" cap="al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29A00AF-4338-F345-AA8F-7F82DC831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370" y="2852965"/>
            <a:ext cx="3444766" cy="69821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s-ES" sz="3150" b="1" dirty="0">
                <a:solidFill>
                  <a:schemeClr val="accent2">
                    <a:lumMod val="75000"/>
                  </a:schemeClr>
                </a:solidFill>
              </a:rPr>
              <a:t>LOS 4 FANTASTICOS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795115" y="4226880"/>
            <a:ext cx="701565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F4D9D7E-CC97-7A47-A5EE-B5AEB926D5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2708920"/>
            <a:ext cx="4104456" cy="3911223"/>
          </a:xfrm>
        </p:spPr>
        <p:txBody>
          <a:bodyPr anchor="ctr">
            <a:normAutofit/>
          </a:bodyPr>
          <a:lstStyle/>
          <a:p>
            <a:r>
              <a:rPr lang="es-ES" sz="1575" b="1" dirty="0">
                <a:solidFill>
                  <a:srgbClr val="0070C0"/>
                </a:solidFill>
              </a:rPr>
              <a:t>OXITOCINA</a:t>
            </a:r>
            <a:r>
              <a:rPr lang="es-ES" sz="1575" b="1" dirty="0"/>
              <a:t>: CONECTIVIDAD</a:t>
            </a:r>
          </a:p>
          <a:p>
            <a:pPr marL="0" indent="0">
              <a:buNone/>
            </a:pPr>
            <a:endParaRPr lang="es-ES" sz="1575" b="1" dirty="0"/>
          </a:p>
          <a:p>
            <a:r>
              <a:rPr lang="es-ES" sz="1575" b="1" dirty="0">
                <a:solidFill>
                  <a:schemeClr val="accent3">
                    <a:lumMod val="50000"/>
                  </a:schemeClr>
                </a:solidFill>
              </a:rPr>
              <a:t>DOPAMINA</a:t>
            </a:r>
            <a:r>
              <a:rPr lang="es-ES" sz="1575" b="1" dirty="0"/>
              <a:t>: MOTIVACIÓN</a:t>
            </a:r>
          </a:p>
          <a:p>
            <a:endParaRPr lang="es-ES" sz="1575" b="1" dirty="0"/>
          </a:p>
          <a:p>
            <a:r>
              <a:rPr lang="es-ES" sz="1575" b="1" dirty="0">
                <a:solidFill>
                  <a:srgbClr val="C00000"/>
                </a:solidFill>
              </a:rPr>
              <a:t>SEROTONINA</a:t>
            </a:r>
            <a:r>
              <a:rPr lang="es-ES" sz="1575" b="1" dirty="0"/>
              <a:t>: ALEGRIA</a:t>
            </a:r>
          </a:p>
          <a:p>
            <a:endParaRPr lang="es-ES" sz="1575" b="1" dirty="0"/>
          </a:p>
          <a:p>
            <a:r>
              <a:rPr lang="es-ES" sz="1575" b="1" dirty="0">
                <a:solidFill>
                  <a:srgbClr val="7030A0"/>
                </a:solidFill>
              </a:rPr>
              <a:t>ENDORFINAS</a:t>
            </a:r>
            <a:r>
              <a:rPr lang="es-ES" sz="1575" b="1" dirty="0"/>
              <a:t>: PAZ</a:t>
            </a:r>
          </a:p>
        </p:txBody>
      </p:sp>
    </p:spTree>
    <p:extLst>
      <p:ext uri="{BB962C8B-B14F-4D97-AF65-F5344CB8AC3E}">
        <p14:creationId xmlns:p14="http://schemas.microsoft.com/office/powerpoint/2010/main" val="26697644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E1FC7B4-E4A7-4452-B413-1A623E3A72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9144000" cy="6861324"/>
          </a:xfrm>
          <a:prstGeom prst="rect">
            <a:avLst/>
          </a:prstGeom>
          <a:solidFill>
            <a:schemeClr val="bg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E0709AF0-24F0-4486-B189-BE6386BD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840065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FBE3B62F-5853-4A3C-B050-6186351A7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68605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FEDDC15-162C-4C4B-99B5-9E515A4B5C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093" y="764705"/>
            <a:ext cx="5669051" cy="2160239"/>
          </a:xfrm>
        </p:spPr>
        <p:txBody>
          <a:bodyPr>
            <a:normAutofit/>
          </a:bodyPr>
          <a:lstStyle/>
          <a:p>
            <a:r>
              <a:rPr lang="es-ES" sz="2600" dirty="0"/>
              <a:t>Ducha fría (200% dopamina)</a:t>
            </a:r>
          </a:p>
          <a:p>
            <a:r>
              <a:rPr lang="es-ES" sz="2600" dirty="0"/>
              <a:t>Objetivos diarios</a:t>
            </a:r>
          </a:p>
          <a:p>
            <a:r>
              <a:rPr lang="es-ES" sz="2600" dirty="0"/>
              <a:t>Té, café</a:t>
            </a:r>
          </a:p>
          <a:p>
            <a:endParaRPr lang="es-ES" sz="1700" dirty="0"/>
          </a:p>
        </p:txBody>
      </p:sp>
      <p:pic>
        <p:nvPicPr>
          <p:cNvPr id="5" name="Imagen 4" descr="Imagen que contiene estrella&#10;&#10;Descripción generada automáticamente">
            <a:extLst>
              <a:ext uri="{FF2B5EF4-FFF2-40B4-BE49-F238E27FC236}">
                <a16:creationId xmlns:a16="http://schemas.microsoft.com/office/drawing/2014/main" id="{E4480BDF-91DC-CA4C-B3AE-EC95F658E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3" y="2588124"/>
            <a:ext cx="4444914" cy="273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8159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659" y="4572000"/>
            <a:ext cx="5293730" cy="1964266"/>
          </a:xfrm>
          <a:prstGeom prst="rect">
            <a:avLst/>
          </a:prstGeom>
          <a:solidFill>
            <a:srgbClr val="7F7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EAB31F9-204E-3B4B-804F-EFB446BC6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" y="4767072"/>
            <a:ext cx="4945641" cy="1625210"/>
          </a:xfrm>
        </p:spPr>
        <p:txBody>
          <a:bodyPr>
            <a:normAutofit/>
          </a:bodyPr>
          <a:lstStyle/>
          <a:p>
            <a:pPr algn="r"/>
            <a:r>
              <a:rPr lang="es-ES">
                <a:solidFill>
                  <a:srgbClr val="FFFFFF"/>
                </a:solidFill>
              </a:rPr>
              <a:t>oxitocina</a:t>
            </a:r>
          </a:p>
        </p:txBody>
      </p:sp>
      <p:pic>
        <p:nvPicPr>
          <p:cNvPr id="5" name="Imagen 4" descr="Imagen que contiene viendo, niña, pequeño, pájaro&#10;&#10;Descripción generada automáticamente">
            <a:extLst>
              <a:ext uri="{FF2B5EF4-FFF2-40B4-BE49-F238E27FC236}">
                <a16:creationId xmlns:a16="http://schemas.microsoft.com/office/drawing/2014/main" id="{E82CDB8F-C131-B84F-A671-F762E585F1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3" r="20109" b="-2"/>
          <a:stretch/>
        </p:blipFill>
        <p:spPr>
          <a:xfrm>
            <a:off x="245660" y="321733"/>
            <a:ext cx="5293729" cy="41073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91" y="321732"/>
            <a:ext cx="3251710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BCF30E8-D715-7C4D-BEC3-13A70C9F13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0990" y="917725"/>
            <a:ext cx="3099817" cy="4852362"/>
          </a:xfrm>
        </p:spPr>
        <p:txBody>
          <a:bodyPr anchor="ctr">
            <a:normAutofit/>
          </a:bodyPr>
          <a:lstStyle/>
          <a:p>
            <a:r>
              <a:rPr lang="es-ES" sz="2800" dirty="0">
                <a:solidFill>
                  <a:srgbClr val="FFFFFF"/>
                </a:solidFill>
              </a:rPr>
              <a:t>Dar abrazos</a:t>
            </a:r>
          </a:p>
          <a:p>
            <a:r>
              <a:rPr lang="es-ES" sz="2800" dirty="0">
                <a:solidFill>
                  <a:srgbClr val="FFFFFF"/>
                </a:solidFill>
              </a:rPr>
              <a:t>Masaje</a:t>
            </a:r>
          </a:p>
          <a:p>
            <a:r>
              <a:rPr lang="es-ES" sz="2800" dirty="0">
                <a:solidFill>
                  <a:srgbClr val="FFFFFF"/>
                </a:solidFill>
              </a:rPr>
              <a:t>sexo</a:t>
            </a:r>
          </a:p>
        </p:txBody>
      </p:sp>
    </p:spTree>
    <p:extLst>
      <p:ext uri="{BB962C8B-B14F-4D97-AF65-F5344CB8AC3E}">
        <p14:creationId xmlns:p14="http://schemas.microsoft.com/office/powerpoint/2010/main" val="42893122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Imagen que contiene persona, exterior, bebé, sostener&#10;&#10;Descripción generada automáticamente">
            <a:extLst>
              <a:ext uri="{FF2B5EF4-FFF2-40B4-BE49-F238E27FC236}">
                <a16:creationId xmlns:a16="http://schemas.microsoft.com/office/drawing/2014/main" id="{D0DAD97D-CB3A-CC4A-966F-DB57E04DE8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8" r="5072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85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094C9A7-D69B-E046-81D8-B80450522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425950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>
                <a:solidFill>
                  <a:schemeClr val="tx1">
                    <a:lumMod val="85000"/>
                    <a:lumOff val="15000"/>
                  </a:schemeClr>
                </a:solidFill>
              </a:rPr>
              <a:t>No tocar a un niño son malos tratos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5069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4356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70595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persona, interior, joven, plátano&#10;&#10;Descripción generada automáticamente">
            <a:extLst>
              <a:ext uri="{FF2B5EF4-FFF2-40B4-BE49-F238E27FC236}">
                <a16:creationId xmlns:a16="http://schemas.microsoft.com/office/drawing/2014/main" id="{F9D16EBF-AB59-F545-8E10-0D50B17B73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2"/>
          <a:stretch/>
        </p:blipFill>
        <p:spPr>
          <a:xfrm>
            <a:off x="-1" y="10"/>
            <a:ext cx="914400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-1" y="2463131"/>
            <a:ext cx="4512879" cy="4394869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68580" tIns="34290" rIns="68580" bIns="34290" rtlCol="0" anchor="t">
            <a:normAutofit/>
          </a:bodyPr>
          <a:lstStyle/>
          <a:p>
            <a:pPr algn="ctr">
              <a:spcAft>
                <a:spcPts val="750"/>
              </a:spcAft>
              <a:buClr>
                <a:schemeClr val="tx1"/>
              </a:buClr>
              <a:buSzPct val="100000"/>
            </a:pPr>
            <a:endParaRPr lang="en-US" sz="1200" cap="all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795115" y="4226880"/>
            <a:ext cx="701565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EC2FCF-69A7-1B4A-BA93-47F2B0738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077073"/>
            <a:ext cx="4512878" cy="2165486"/>
          </a:xfrm>
        </p:spPr>
        <p:txBody>
          <a:bodyPr anchor="ctr">
            <a:normAutofit/>
          </a:bodyPr>
          <a:lstStyle/>
          <a:p>
            <a:r>
              <a:rPr lang="es-ES" sz="2400" dirty="0">
                <a:solidFill>
                  <a:schemeClr val="accent2">
                    <a:lumMod val="75000"/>
                  </a:schemeClr>
                </a:solidFill>
              </a:rPr>
              <a:t>Si ves a alguien que quieres triste,</a:t>
            </a:r>
          </a:p>
          <a:p>
            <a:pPr marL="0" indent="0">
              <a:buNone/>
            </a:pPr>
            <a:r>
              <a:rPr lang="es-ES" sz="2400" dirty="0">
                <a:solidFill>
                  <a:srgbClr val="FF0000"/>
                </a:solidFill>
              </a:rPr>
              <a:t> primero abraza </a:t>
            </a:r>
          </a:p>
          <a:p>
            <a:pPr marL="0" indent="0">
              <a:buNone/>
            </a:pPr>
            <a:r>
              <a:rPr lang="es-ES" sz="2400" dirty="0">
                <a:solidFill>
                  <a:schemeClr val="accent3">
                    <a:lumMod val="75000"/>
                  </a:schemeClr>
                </a:solidFill>
              </a:rPr>
              <a:t>y luego pregunta.</a:t>
            </a:r>
          </a:p>
        </p:txBody>
      </p:sp>
    </p:spTree>
    <p:extLst>
      <p:ext uri="{BB962C8B-B14F-4D97-AF65-F5344CB8AC3E}">
        <p14:creationId xmlns:p14="http://schemas.microsoft.com/office/powerpoint/2010/main" val="14451618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6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659" y="4572000"/>
            <a:ext cx="5293730" cy="1964266"/>
          </a:xfrm>
          <a:prstGeom prst="rect">
            <a:avLst/>
          </a:prstGeom>
          <a:solidFill>
            <a:srgbClr val="5F2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15B1FE7-F548-F845-A614-8D3055797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" y="4767072"/>
            <a:ext cx="4945641" cy="1625210"/>
          </a:xfrm>
        </p:spPr>
        <p:txBody>
          <a:bodyPr>
            <a:normAutofit/>
          </a:bodyPr>
          <a:lstStyle/>
          <a:p>
            <a:pPr algn="r"/>
            <a:r>
              <a:rPr lang="es-ES">
                <a:solidFill>
                  <a:srgbClr val="FFFFFF"/>
                </a:solidFill>
              </a:rPr>
              <a:t>serotonina</a:t>
            </a:r>
          </a:p>
        </p:txBody>
      </p:sp>
      <p:pic>
        <p:nvPicPr>
          <p:cNvPr id="5" name="Imagen 4" descr="Imagen que contiene luz, dibujo&#10;&#10;Descripción generada automáticamente">
            <a:extLst>
              <a:ext uri="{FF2B5EF4-FFF2-40B4-BE49-F238E27FC236}">
                <a16:creationId xmlns:a16="http://schemas.microsoft.com/office/drawing/2014/main" id="{5C8E3813-E268-C74B-AEAD-899EA52B2D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2" r="5036"/>
          <a:stretch/>
        </p:blipFill>
        <p:spPr>
          <a:xfrm>
            <a:off x="245660" y="321733"/>
            <a:ext cx="5293729" cy="4107392"/>
          </a:xfrm>
          <a:prstGeom prst="rect">
            <a:avLst/>
          </a:prstGeom>
        </p:spPr>
      </p:pic>
      <p:sp>
        <p:nvSpPr>
          <p:cNvPr id="22" name="Rectangle 18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91" y="321732"/>
            <a:ext cx="3251710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B6AD0B2-D381-4243-99FD-7C32AE92B1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6136" y="917725"/>
            <a:ext cx="2794407" cy="4852362"/>
          </a:xfrm>
        </p:spPr>
        <p:txBody>
          <a:bodyPr anchor="ctr">
            <a:normAutofit/>
          </a:bodyPr>
          <a:lstStyle/>
          <a:p>
            <a:r>
              <a:rPr lang="es-ES" sz="2400" dirty="0">
                <a:solidFill>
                  <a:srgbClr val="FFFFFF"/>
                </a:solidFill>
              </a:rPr>
              <a:t>Anacardos</a:t>
            </a:r>
          </a:p>
          <a:p>
            <a:endParaRPr lang="es-ES" sz="2400" dirty="0">
              <a:solidFill>
                <a:srgbClr val="FFFFFF"/>
              </a:solidFill>
            </a:endParaRPr>
          </a:p>
          <a:p>
            <a:r>
              <a:rPr lang="es-ES" sz="2400" dirty="0">
                <a:solidFill>
                  <a:srgbClr val="FFFFFF"/>
                </a:solidFill>
              </a:rPr>
              <a:t>Dar gracias</a:t>
            </a:r>
          </a:p>
          <a:p>
            <a:endParaRPr lang="es-ES" sz="2400" dirty="0">
              <a:solidFill>
                <a:srgbClr val="FFFFFF"/>
              </a:solidFill>
            </a:endParaRPr>
          </a:p>
          <a:p>
            <a:r>
              <a:rPr lang="es-ES" sz="2400" dirty="0">
                <a:solidFill>
                  <a:srgbClr val="FFFFFF"/>
                </a:solidFill>
              </a:rPr>
              <a:t>Vitamina D</a:t>
            </a:r>
          </a:p>
          <a:p>
            <a:endParaRPr lang="es-ES" sz="2400" dirty="0">
              <a:solidFill>
                <a:srgbClr val="FFFFFF"/>
              </a:solidFill>
            </a:endParaRPr>
          </a:p>
          <a:p>
            <a:r>
              <a:rPr lang="es-ES" sz="2400" dirty="0">
                <a:solidFill>
                  <a:srgbClr val="FFFFFF"/>
                </a:solidFill>
              </a:rPr>
              <a:t>Reír a carcajadas</a:t>
            </a:r>
          </a:p>
          <a:p>
            <a:endParaRPr lang="es-ES" sz="1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5010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luz&#10;&#10;Descripción generada automáticamente">
            <a:extLst>
              <a:ext uri="{FF2B5EF4-FFF2-40B4-BE49-F238E27FC236}">
                <a16:creationId xmlns:a16="http://schemas.microsoft.com/office/drawing/2014/main" id="{9254EFFD-14B1-B649-9027-AF500C3124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8" r="4626"/>
          <a:stretch/>
        </p:blipFill>
        <p:spPr>
          <a:xfrm>
            <a:off x="-1" y="10"/>
            <a:ext cx="9144000" cy="685799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-1" y="2463131"/>
            <a:ext cx="4512879" cy="4394869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68580" tIns="34290" rIns="68580" bIns="34290" rtlCol="0" anchor="t">
            <a:normAutofit/>
          </a:bodyPr>
          <a:lstStyle/>
          <a:p>
            <a:pPr algn="ctr">
              <a:spcAft>
                <a:spcPts val="750"/>
              </a:spcAft>
              <a:buClr>
                <a:schemeClr val="tx1"/>
              </a:buClr>
              <a:buSzPct val="100000"/>
            </a:pPr>
            <a:endParaRPr lang="en-US" sz="1200" cap="al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10715D2-ABBB-F441-B66B-77245450B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370" y="3149961"/>
            <a:ext cx="3153103" cy="1007066"/>
          </a:xfrm>
        </p:spPr>
        <p:txBody>
          <a:bodyPr>
            <a:normAutofit/>
          </a:bodyPr>
          <a:lstStyle/>
          <a:p>
            <a:r>
              <a:rPr lang="es-ES" sz="3150" b="1" dirty="0"/>
              <a:t>Endorfinas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795115" y="4226880"/>
            <a:ext cx="701565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4F9D87C-8B61-B84E-B1AC-AF080F6563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421" y="4277679"/>
            <a:ext cx="3444766" cy="2412323"/>
          </a:xfrm>
        </p:spPr>
        <p:txBody>
          <a:bodyPr anchor="ctr">
            <a:normAutofit/>
          </a:bodyPr>
          <a:lstStyle/>
          <a:p>
            <a:r>
              <a:rPr lang="es-ES" sz="2400" b="1" dirty="0">
                <a:solidFill>
                  <a:schemeClr val="accent2">
                    <a:lumMod val="75000"/>
                  </a:schemeClr>
                </a:solidFill>
              </a:rPr>
              <a:t>Ir a correr</a:t>
            </a:r>
          </a:p>
          <a:p>
            <a:endParaRPr lang="es-ES" sz="24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s-ES" sz="2400" b="1" dirty="0">
                <a:solidFill>
                  <a:schemeClr val="accent2">
                    <a:lumMod val="75000"/>
                  </a:schemeClr>
                </a:solidFill>
              </a:rPr>
              <a:t>Estirando</a:t>
            </a:r>
          </a:p>
          <a:p>
            <a:endParaRPr lang="es-ES" sz="24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s-ES" sz="2400" b="1" dirty="0">
                <a:solidFill>
                  <a:schemeClr val="accent2">
                    <a:lumMod val="75000"/>
                  </a:schemeClr>
                </a:solidFill>
              </a:rPr>
              <a:t>Ducha fría</a:t>
            </a:r>
          </a:p>
        </p:txBody>
      </p:sp>
    </p:spTree>
    <p:extLst>
      <p:ext uri="{BB962C8B-B14F-4D97-AF65-F5344CB8AC3E}">
        <p14:creationId xmlns:p14="http://schemas.microsoft.com/office/powerpoint/2010/main" val="26582790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89CC3A-1D17-E640-9068-9AC545D0D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4005453" cy="1146176"/>
          </a:xfrm>
        </p:spPr>
        <p:txBody>
          <a:bodyPr>
            <a:normAutofit/>
          </a:bodyPr>
          <a:lstStyle/>
          <a:p>
            <a:r>
              <a:rPr lang="es-ES" sz="4400"/>
              <a:t>Fotocopia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5C7EBC3-4672-4DAB-81C2-58661FAFAE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4103" y="-2"/>
            <a:ext cx="4509896" cy="1511304"/>
          </a:xfrm>
          <a:custGeom>
            <a:avLst/>
            <a:gdLst>
              <a:gd name="connsiteX0" fmla="*/ 4545473 w 6013194"/>
              <a:gd name="connsiteY0" fmla="*/ 0 h 1511304"/>
              <a:gd name="connsiteX1" fmla="*/ 6013194 w 6013194"/>
              <a:gd name="connsiteY1" fmla="*/ 0 h 1511304"/>
              <a:gd name="connsiteX2" fmla="*/ 6013194 w 6013194"/>
              <a:gd name="connsiteY2" fmla="*/ 1508760 h 1511304"/>
              <a:gd name="connsiteX3" fmla="*/ 4545474 w 6013194"/>
              <a:gd name="connsiteY3" fmla="*/ 1508760 h 1511304"/>
              <a:gd name="connsiteX4" fmla="*/ 4545474 w 6013194"/>
              <a:gd name="connsiteY4" fmla="*/ 1511304 h 1511304"/>
              <a:gd name="connsiteX5" fmla="*/ 0 w 6013194"/>
              <a:gd name="connsiteY5" fmla="*/ 1511304 h 1511304"/>
              <a:gd name="connsiteX6" fmla="*/ 697617 w 6013194"/>
              <a:gd name="connsiteY6" fmla="*/ 3 h 1511304"/>
              <a:gd name="connsiteX7" fmla="*/ 4545473 w 6013194"/>
              <a:gd name="connsiteY7" fmla="*/ 3 h 15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13194" h="1511304">
                <a:moveTo>
                  <a:pt x="4545473" y="0"/>
                </a:moveTo>
                <a:lnTo>
                  <a:pt x="6013194" y="0"/>
                </a:lnTo>
                <a:lnTo>
                  <a:pt x="6013194" y="1508760"/>
                </a:lnTo>
                <a:lnTo>
                  <a:pt x="4545474" y="1508760"/>
                </a:lnTo>
                <a:lnTo>
                  <a:pt x="4545474" y="1511304"/>
                </a:lnTo>
                <a:lnTo>
                  <a:pt x="0" y="1511304"/>
                </a:lnTo>
                <a:lnTo>
                  <a:pt x="697617" y="3"/>
                </a:lnTo>
                <a:lnTo>
                  <a:pt x="4545473" y="3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Imagen que contiene electrónica, negro, hombre, blanco&#10;&#10;Descripción generada automáticamente">
            <a:extLst>
              <a:ext uri="{FF2B5EF4-FFF2-40B4-BE49-F238E27FC236}">
                <a16:creationId xmlns:a16="http://schemas.microsoft.com/office/drawing/2014/main" id="{9AE9B449-E42D-8A4C-A5C1-E9F3BA7E53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3" r="14037"/>
          <a:stretch/>
        </p:blipFill>
        <p:spPr>
          <a:xfrm>
            <a:off x="20" y="1691640"/>
            <a:ext cx="4448571" cy="5166360"/>
          </a:xfrm>
          <a:custGeom>
            <a:avLst/>
            <a:gdLst>
              <a:gd name="connsiteX0" fmla="*/ 0 w 5931454"/>
              <a:gd name="connsiteY0" fmla="*/ 0 h 5166360"/>
              <a:gd name="connsiteX1" fmla="*/ 5931454 w 5931454"/>
              <a:gd name="connsiteY1" fmla="*/ 0 h 5166360"/>
              <a:gd name="connsiteX2" fmla="*/ 3537575 w 5931454"/>
              <a:gd name="connsiteY2" fmla="*/ 5166360 h 5166360"/>
              <a:gd name="connsiteX3" fmla="*/ 0 w 5931454"/>
              <a:gd name="connsiteY3" fmla="*/ 516636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31454" h="5166360">
                <a:moveTo>
                  <a:pt x="0" y="0"/>
                </a:moveTo>
                <a:lnTo>
                  <a:pt x="5931454" y="0"/>
                </a:lnTo>
                <a:lnTo>
                  <a:pt x="3537575" y="5166360"/>
                </a:lnTo>
                <a:lnTo>
                  <a:pt x="0" y="5166360"/>
                </a:lnTo>
                <a:close/>
              </a:path>
            </a:pathLst>
          </a:cu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ABCC31D-213C-44E9-9CC8-8FB2DFC22E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10597" y="1690688"/>
            <a:ext cx="6533402" cy="5167312"/>
          </a:xfrm>
          <a:custGeom>
            <a:avLst/>
            <a:gdLst>
              <a:gd name="connsiteX0" fmla="*/ 2613984 w 8711202"/>
              <a:gd name="connsiteY0" fmla="*/ 0 h 5167312"/>
              <a:gd name="connsiteX1" fmla="*/ 7243482 w 8711202"/>
              <a:gd name="connsiteY1" fmla="*/ 0 h 5167312"/>
              <a:gd name="connsiteX2" fmla="*/ 8711202 w 8711202"/>
              <a:gd name="connsiteY2" fmla="*/ 0 h 5167312"/>
              <a:gd name="connsiteX3" fmla="*/ 8711202 w 8711202"/>
              <a:gd name="connsiteY3" fmla="*/ 5167312 h 5167312"/>
              <a:gd name="connsiteX4" fmla="*/ 7243482 w 8711202"/>
              <a:gd name="connsiteY4" fmla="*/ 5167312 h 5167312"/>
              <a:gd name="connsiteX5" fmla="*/ 221324 w 8711202"/>
              <a:gd name="connsiteY5" fmla="*/ 5167312 h 5167312"/>
              <a:gd name="connsiteX6" fmla="*/ 2615203 w 8711202"/>
              <a:gd name="connsiteY6" fmla="*/ 952 h 5167312"/>
              <a:gd name="connsiteX7" fmla="*/ 2613984 w 8711202"/>
              <a:gd name="connsiteY7" fmla="*/ 952 h 5167312"/>
              <a:gd name="connsiteX8" fmla="*/ 0 w 8711202"/>
              <a:gd name="connsiteY8" fmla="*/ 0 h 5167312"/>
              <a:gd name="connsiteX9" fmla="*/ 2173113 w 8711202"/>
              <a:gd name="connsiteY9" fmla="*/ 0 h 5167312"/>
              <a:gd name="connsiteX10" fmla="*/ 2173113 w 8711202"/>
              <a:gd name="connsiteY10" fmla="*/ 952 h 5167312"/>
              <a:gd name="connsiteX11" fmla="*/ 0 w 8711202"/>
              <a:gd name="connsiteY11" fmla="*/ 952 h 516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11202" h="5167312">
                <a:moveTo>
                  <a:pt x="2613984" y="0"/>
                </a:moveTo>
                <a:lnTo>
                  <a:pt x="7243482" y="0"/>
                </a:lnTo>
                <a:lnTo>
                  <a:pt x="8711202" y="0"/>
                </a:lnTo>
                <a:lnTo>
                  <a:pt x="8711202" y="5167312"/>
                </a:lnTo>
                <a:lnTo>
                  <a:pt x="7243482" y="5167312"/>
                </a:lnTo>
                <a:lnTo>
                  <a:pt x="221324" y="5167312"/>
                </a:lnTo>
                <a:lnTo>
                  <a:pt x="2615203" y="952"/>
                </a:lnTo>
                <a:lnTo>
                  <a:pt x="2613984" y="952"/>
                </a:lnTo>
                <a:close/>
                <a:moveTo>
                  <a:pt x="0" y="0"/>
                </a:moveTo>
                <a:lnTo>
                  <a:pt x="2173113" y="0"/>
                </a:lnTo>
                <a:lnTo>
                  <a:pt x="2173113" y="952"/>
                </a:lnTo>
                <a:lnTo>
                  <a:pt x="0" y="952"/>
                </a:lnTo>
                <a:close/>
              </a:path>
            </a:pathLst>
          </a:cu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E216D3F-D0D0-AE48-AD09-AB71B2F1F8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1960" y="2173288"/>
            <a:ext cx="4932040" cy="4002724"/>
          </a:xfrm>
        </p:spPr>
        <p:txBody>
          <a:bodyPr anchor="ctr">
            <a:normAutofit/>
          </a:bodyPr>
          <a:lstStyle/>
          <a:p>
            <a:r>
              <a:rPr lang="es-ES" sz="2800" dirty="0">
                <a:solidFill>
                  <a:srgbClr val="FF0000"/>
                </a:solidFill>
              </a:rPr>
              <a:t>Analiza tu día</a:t>
            </a:r>
            <a:r>
              <a:rPr lang="es-ES" sz="2800" dirty="0">
                <a:solidFill>
                  <a:srgbClr val="FFFFFF"/>
                </a:solidFill>
              </a:rPr>
              <a:t>, </a:t>
            </a:r>
          </a:p>
          <a:p>
            <a:pPr lvl="1"/>
            <a:r>
              <a:rPr lang="es-ES" sz="2400" dirty="0">
                <a:solidFill>
                  <a:srgbClr val="FFFFFF"/>
                </a:solidFill>
              </a:rPr>
              <a:t>tu vida es una fotocopia de tus días</a:t>
            </a:r>
          </a:p>
          <a:p>
            <a:endParaRPr lang="es-ES" sz="2800" dirty="0">
              <a:solidFill>
                <a:srgbClr val="FFFFFF"/>
              </a:solidFill>
            </a:endParaRPr>
          </a:p>
          <a:p>
            <a:r>
              <a:rPr lang="es-ES" sz="2800" dirty="0">
                <a:solidFill>
                  <a:srgbClr val="FF0000"/>
                </a:solidFill>
              </a:rPr>
              <a:t>Tu actitud: </a:t>
            </a:r>
          </a:p>
          <a:p>
            <a:pPr lvl="1"/>
            <a:r>
              <a:rPr lang="es-ES" dirty="0">
                <a:solidFill>
                  <a:srgbClr val="FFFFFF"/>
                </a:solidFill>
              </a:rPr>
              <a:t>personal, </a:t>
            </a:r>
          </a:p>
          <a:p>
            <a:pPr lvl="1"/>
            <a:r>
              <a:rPr lang="es-ES" dirty="0">
                <a:solidFill>
                  <a:srgbClr val="FFFFFF"/>
                </a:solidFill>
              </a:rPr>
              <a:t>profesional </a:t>
            </a:r>
          </a:p>
          <a:p>
            <a:pPr lvl="1"/>
            <a:r>
              <a:rPr lang="es-ES" dirty="0">
                <a:solidFill>
                  <a:srgbClr val="FFFFFF"/>
                </a:solidFill>
              </a:rPr>
              <a:t>y social</a:t>
            </a:r>
          </a:p>
          <a:p>
            <a:endParaRPr lang="es-ES" sz="1700" dirty="0">
              <a:solidFill>
                <a:srgbClr val="FFFFFF"/>
              </a:solidFill>
            </a:endParaRPr>
          </a:p>
          <a:p>
            <a:endParaRPr lang="es-ES" sz="1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4637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548F0276-EA24-6846-BDE1-3C021340DF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5"/>
          <a:stretch/>
        </p:blipFill>
        <p:spPr>
          <a:xfrm>
            <a:off x="20" y="10"/>
            <a:ext cx="9143980" cy="46669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E09A529-E47C-4634-BB98-0A9526C37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569C1A01-6FB5-43CE-ADCC-936728ACA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200" y="4388303"/>
            <a:ext cx="618067" cy="70298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BAEB5CA-4B7A-9542-AE36-EB3B81399A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2200" y="4551037"/>
            <a:ext cx="7656264" cy="1974307"/>
          </a:xfrm>
        </p:spPr>
        <p:txBody>
          <a:bodyPr anchor="ctr">
            <a:normAutofit fontScale="92500"/>
          </a:bodyPr>
          <a:lstStyle/>
          <a:p>
            <a:r>
              <a:rPr lang="es-ES" altLang="es-ES" sz="3600" dirty="0">
                <a:solidFill>
                  <a:srgbClr val="000000"/>
                </a:solidFill>
              </a:rPr>
              <a:t>Si el </a:t>
            </a:r>
            <a:r>
              <a:rPr lang="es-ES" altLang="es-ES" sz="3600" dirty="0">
                <a:solidFill>
                  <a:srgbClr val="0070C0"/>
                </a:solidFill>
              </a:rPr>
              <a:t>docente es feliz. </a:t>
            </a:r>
            <a:r>
              <a:rPr lang="es-ES" altLang="es-ES" sz="3600" dirty="0">
                <a:solidFill>
                  <a:srgbClr val="000000"/>
                </a:solidFill>
              </a:rPr>
              <a:t>El </a:t>
            </a:r>
            <a:r>
              <a:rPr lang="es-ES" altLang="es-ES" sz="3600" dirty="0">
                <a:solidFill>
                  <a:srgbClr val="7030A0"/>
                </a:solidFill>
              </a:rPr>
              <a:t>niño puede serlo</a:t>
            </a:r>
          </a:p>
          <a:p>
            <a:r>
              <a:rPr lang="es-ES" altLang="es-ES" sz="3600" dirty="0">
                <a:solidFill>
                  <a:srgbClr val="000000"/>
                </a:solidFill>
              </a:rPr>
              <a:t>Si el </a:t>
            </a:r>
            <a:r>
              <a:rPr lang="es-ES" altLang="es-ES" sz="3600" dirty="0">
                <a:solidFill>
                  <a:srgbClr val="0070C0"/>
                </a:solidFill>
              </a:rPr>
              <a:t>docente está mal</a:t>
            </a:r>
            <a:r>
              <a:rPr lang="es-ES" altLang="es-ES" sz="3600" dirty="0">
                <a:solidFill>
                  <a:srgbClr val="000000"/>
                </a:solidFill>
              </a:rPr>
              <a:t>, </a:t>
            </a:r>
            <a:r>
              <a:rPr lang="es-ES" altLang="es-ES" sz="3600" dirty="0">
                <a:solidFill>
                  <a:srgbClr val="FF0000"/>
                </a:solidFill>
              </a:rPr>
              <a:t>amargará al niño</a:t>
            </a:r>
          </a:p>
          <a:p>
            <a:endParaRPr lang="es-E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22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exterior, árbol, pasto, planta&#10;&#10;Descripción generada automáticamente">
            <a:extLst>
              <a:ext uri="{FF2B5EF4-FFF2-40B4-BE49-F238E27FC236}">
                <a16:creationId xmlns:a16="http://schemas.microsoft.com/office/drawing/2014/main" id="{85C4E9FA-0405-BE4D-886E-157F74B191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0" r="1970"/>
          <a:stretch/>
        </p:blipFill>
        <p:spPr>
          <a:xfrm>
            <a:off x="0" y="-24155"/>
            <a:ext cx="9203124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-1" y="2463131"/>
            <a:ext cx="4512879" cy="4394869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68580" tIns="34290" rIns="68580" bIns="34290" rtlCol="0" anchor="t">
            <a:normAutofit/>
          </a:bodyPr>
          <a:lstStyle/>
          <a:p>
            <a:pPr algn="ctr">
              <a:spcAft>
                <a:spcPts val="750"/>
              </a:spcAft>
              <a:buClr>
                <a:schemeClr val="tx1"/>
              </a:buClr>
              <a:buSzPct val="100000"/>
            </a:pPr>
            <a:endParaRPr lang="en-US" sz="1200" cap="al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5329BF8-CBEA-FE44-8935-6686F6F86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370" y="2780933"/>
            <a:ext cx="3153103" cy="881299"/>
          </a:xfrm>
        </p:spPr>
        <p:txBody>
          <a:bodyPr>
            <a:normAutofit/>
          </a:bodyPr>
          <a:lstStyle/>
          <a:p>
            <a:r>
              <a:rPr lang="es-ES" sz="3150" dirty="0"/>
              <a:t>otoño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795115" y="4226880"/>
            <a:ext cx="701565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75A6EA-E70D-0247-8C77-7590D5D03F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3861048"/>
            <a:ext cx="4320480" cy="2972787"/>
          </a:xfrm>
        </p:spPr>
        <p:txBody>
          <a:bodyPr anchor="ctr">
            <a:normAutofit/>
          </a:bodyPr>
          <a:lstStyle/>
          <a:p>
            <a:r>
              <a:rPr lang="es-ES" sz="1800" dirty="0"/>
              <a:t>En el otoño de tu vida te </a:t>
            </a:r>
            <a:r>
              <a:rPr lang="es-ES" sz="1800" b="1" dirty="0">
                <a:solidFill>
                  <a:srgbClr val="C00000"/>
                </a:solidFill>
              </a:rPr>
              <a:t>toca revisar. </a:t>
            </a:r>
          </a:p>
          <a:p>
            <a:pPr lvl="1"/>
            <a:r>
              <a:rPr lang="es-ES" sz="1400" dirty="0"/>
              <a:t>No lo dejes para el otoño hazlo cada noche</a:t>
            </a:r>
          </a:p>
          <a:p>
            <a:endParaRPr lang="es-ES" sz="1800" dirty="0"/>
          </a:p>
          <a:p>
            <a:r>
              <a:rPr lang="es-ES" sz="1800" dirty="0"/>
              <a:t>Aprendes: </a:t>
            </a:r>
          </a:p>
          <a:p>
            <a:pPr lvl="1"/>
            <a:r>
              <a:rPr lang="es-ES" sz="1400" dirty="0"/>
              <a:t>que es importante, </a:t>
            </a:r>
          </a:p>
          <a:p>
            <a:pPr lvl="1"/>
            <a:r>
              <a:rPr lang="es-ES" sz="1400" dirty="0"/>
              <a:t>a estar en paz con el mundo, </a:t>
            </a:r>
          </a:p>
          <a:p>
            <a:pPr lvl="1"/>
            <a:r>
              <a:rPr lang="es-ES" sz="1400" dirty="0"/>
              <a:t>a revisar el día</a:t>
            </a:r>
          </a:p>
          <a:p>
            <a:endParaRPr lang="es-ES" sz="1575" dirty="0"/>
          </a:p>
        </p:txBody>
      </p:sp>
    </p:spTree>
    <p:extLst>
      <p:ext uri="{BB962C8B-B14F-4D97-AF65-F5344CB8AC3E}">
        <p14:creationId xmlns:p14="http://schemas.microsoft.com/office/powerpoint/2010/main" val="18509828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plátano, caja, alimentos, comida&#10;&#10;Descripción generada automáticamente">
            <a:extLst>
              <a:ext uri="{FF2B5EF4-FFF2-40B4-BE49-F238E27FC236}">
                <a16:creationId xmlns:a16="http://schemas.microsoft.com/office/drawing/2014/main" id="{06D6E883-BE9E-4D41-9848-D7B36E9DA9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01" b="21502"/>
          <a:stretch/>
        </p:blipFill>
        <p:spPr>
          <a:xfrm>
            <a:off x="20" y="10"/>
            <a:ext cx="9143980" cy="3710603"/>
          </a:xfrm>
          <a:custGeom>
            <a:avLst/>
            <a:gdLst>
              <a:gd name="connsiteX0" fmla="*/ 0 w 12192000"/>
              <a:gd name="connsiteY0" fmla="*/ 0 h 3692092"/>
              <a:gd name="connsiteX1" fmla="*/ 12192000 w 12192000"/>
              <a:gd name="connsiteY1" fmla="*/ 0 h 3692092"/>
              <a:gd name="connsiteX2" fmla="*/ 12192000 w 12192000"/>
              <a:gd name="connsiteY2" fmla="*/ 3504824 h 3692092"/>
              <a:gd name="connsiteX3" fmla="*/ 12024691 w 12192000"/>
              <a:gd name="connsiteY3" fmla="*/ 3517794 h 3692092"/>
              <a:gd name="connsiteX4" fmla="*/ 160485 w 12192000"/>
              <a:gd name="connsiteY4" fmla="*/ 3663863 h 3692092"/>
              <a:gd name="connsiteX5" fmla="*/ 0 w 12192000"/>
              <a:gd name="connsiteY5" fmla="*/ 3692092 h 3692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7D378CA-BF32-0945-9A52-BFAFACCBA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3212976"/>
            <a:ext cx="8674542" cy="3384376"/>
          </a:xfrm>
        </p:spPr>
        <p:txBody>
          <a:bodyPr anchor="ctr">
            <a:normAutofit/>
          </a:bodyPr>
          <a:lstStyle/>
          <a:p>
            <a:r>
              <a:rPr lang="es-ES" sz="2000" dirty="0"/>
              <a:t>Haz testamento </a:t>
            </a:r>
            <a:r>
              <a:rPr lang="es-ES" sz="2000" dirty="0">
                <a:solidFill>
                  <a:srgbClr val="C00000"/>
                </a:solidFill>
              </a:rPr>
              <a:t>una vez al año:</a:t>
            </a:r>
          </a:p>
          <a:p>
            <a:endParaRPr lang="es-ES" sz="2000" dirty="0">
              <a:solidFill>
                <a:srgbClr val="C00000"/>
              </a:solidFill>
            </a:endParaRPr>
          </a:p>
          <a:p>
            <a:pPr lvl="1"/>
            <a:r>
              <a:rPr lang="es-ES" sz="2000" dirty="0"/>
              <a:t> te ayuda a tomar decisiones mas inteligentes </a:t>
            </a:r>
            <a:r>
              <a:rPr lang="es-ES" sz="2000" dirty="0">
                <a:solidFill>
                  <a:srgbClr val="C00000"/>
                </a:solidFill>
              </a:rPr>
              <a:t>pues te das cuenta </a:t>
            </a:r>
            <a:r>
              <a:rPr lang="es-ES" sz="2000" dirty="0"/>
              <a:t>que no vas a estar toda la vida</a:t>
            </a:r>
          </a:p>
          <a:p>
            <a:pPr lvl="1"/>
            <a:endParaRPr lang="es-ES" sz="2000" dirty="0"/>
          </a:p>
          <a:p>
            <a:r>
              <a:rPr lang="es-ES" sz="2000" dirty="0"/>
              <a:t>Te das cuenta </a:t>
            </a:r>
            <a:r>
              <a:rPr lang="es-ES" sz="2000" dirty="0">
                <a:solidFill>
                  <a:srgbClr val="C00000"/>
                </a:solidFill>
              </a:rPr>
              <a:t>de lo rico que eres.</a:t>
            </a:r>
          </a:p>
          <a:p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13401945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B181E26-89C4-4A14-92DE-0F4C4B0E9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n 7" descr="Imagen que contiene dibujo&#10;&#10;Descripción generada automáticamente">
            <a:extLst>
              <a:ext uri="{FF2B5EF4-FFF2-40B4-BE49-F238E27FC236}">
                <a16:creationId xmlns:a16="http://schemas.microsoft.com/office/drawing/2014/main" id="{0988FBFE-58E5-5046-9789-E7B79C8D4D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" r="4763" b="1"/>
          <a:stretch/>
        </p:blipFill>
        <p:spPr>
          <a:xfrm>
            <a:off x="4940497" y="1690689"/>
            <a:ext cx="4203503" cy="2501837"/>
          </a:xfrm>
          <a:custGeom>
            <a:avLst/>
            <a:gdLst>
              <a:gd name="connsiteX0" fmla="*/ 1159248 w 5604670"/>
              <a:gd name="connsiteY0" fmla="*/ 0 h 2501837"/>
              <a:gd name="connsiteX1" fmla="*/ 5604670 w 5604670"/>
              <a:gd name="connsiteY1" fmla="*/ 0 h 2501837"/>
              <a:gd name="connsiteX2" fmla="*/ 5604670 w 5604670"/>
              <a:gd name="connsiteY2" fmla="*/ 2501837 h 2501837"/>
              <a:gd name="connsiteX3" fmla="*/ 0 w 5604670"/>
              <a:gd name="connsiteY3" fmla="*/ 2501837 h 2501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04670" h="2501837">
                <a:moveTo>
                  <a:pt x="1159248" y="0"/>
                </a:moveTo>
                <a:lnTo>
                  <a:pt x="5604670" y="0"/>
                </a:lnTo>
                <a:lnTo>
                  <a:pt x="5604670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5" name="Imagen 4" descr="Imagen que contiene monitor, oscuro, televisión, pantalla&#10;&#10;Descripción generada automáticamente">
            <a:extLst>
              <a:ext uri="{FF2B5EF4-FFF2-40B4-BE49-F238E27FC236}">
                <a16:creationId xmlns:a16="http://schemas.microsoft.com/office/drawing/2014/main" id="{C396BAD1-4301-1C48-B5CE-DA0C314D2D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54"/>
          <a:stretch/>
        </p:blipFill>
        <p:spPr>
          <a:xfrm>
            <a:off x="3593306" y="4357117"/>
            <a:ext cx="5550694" cy="2500884"/>
          </a:xfrm>
          <a:custGeom>
            <a:avLst/>
            <a:gdLst>
              <a:gd name="connsiteX0" fmla="*/ 1717230 w 7400925"/>
              <a:gd name="connsiteY0" fmla="*/ 0 h 2500884"/>
              <a:gd name="connsiteX1" fmla="*/ 7400925 w 7400925"/>
              <a:gd name="connsiteY1" fmla="*/ 0 h 2500884"/>
              <a:gd name="connsiteX2" fmla="*/ 7400925 w 7400925"/>
              <a:gd name="connsiteY2" fmla="*/ 2500884 h 2500884"/>
              <a:gd name="connsiteX3" fmla="*/ 0 w 7400925"/>
              <a:gd name="connsiteY3" fmla="*/ 2500884 h 2500884"/>
              <a:gd name="connsiteX4" fmla="*/ 0 w 7400925"/>
              <a:gd name="connsiteY4" fmla="*/ 2500883 h 2500884"/>
              <a:gd name="connsiteX5" fmla="*/ 552186 w 7400925"/>
              <a:gd name="connsiteY5" fmla="*/ 2500883 h 2500884"/>
              <a:gd name="connsiteX6" fmla="*/ 558423 w 7400925"/>
              <a:gd name="connsiteY6" fmla="*/ 2500883 h 250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00925" h="2500884">
                <a:moveTo>
                  <a:pt x="1717230" y="0"/>
                </a:moveTo>
                <a:lnTo>
                  <a:pt x="7400925" y="0"/>
                </a:lnTo>
                <a:lnTo>
                  <a:pt x="7400925" y="2500884"/>
                </a:lnTo>
                <a:lnTo>
                  <a:pt x="0" y="2500884"/>
                </a:lnTo>
                <a:lnTo>
                  <a:pt x="0" y="2500883"/>
                </a:lnTo>
                <a:lnTo>
                  <a:pt x="552186" y="2500883"/>
                </a:lnTo>
                <a:lnTo>
                  <a:pt x="558423" y="2500883"/>
                </a:lnTo>
                <a:close/>
              </a:path>
            </a:pathLst>
          </a:custGeom>
        </p:spPr>
      </p:pic>
      <p:sp>
        <p:nvSpPr>
          <p:cNvPr id="15" name="Freeform 37">
            <a:extLst>
              <a:ext uri="{FF2B5EF4-FFF2-40B4-BE49-F238E27FC236}">
                <a16:creationId xmlns:a16="http://schemas.microsoft.com/office/drawing/2014/main" id="{13958066-7CBD-4B89-8F46-614C4F28B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691641"/>
            <a:ext cx="5678446" cy="5166360"/>
          </a:xfrm>
          <a:custGeom>
            <a:avLst/>
            <a:gdLst>
              <a:gd name="connsiteX0" fmla="*/ 0 w 7571262"/>
              <a:gd name="connsiteY0" fmla="*/ 5166360 h 5166360"/>
              <a:gd name="connsiteX1" fmla="*/ 7571262 w 7571262"/>
              <a:gd name="connsiteY1" fmla="*/ 5166360 h 5166360"/>
              <a:gd name="connsiteX2" fmla="*/ 5177382 w 7571262"/>
              <a:gd name="connsiteY2" fmla="*/ 0 h 5166360"/>
              <a:gd name="connsiteX3" fmla="*/ 5171159 w 7571262"/>
              <a:gd name="connsiteY3" fmla="*/ 0 h 5166360"/>
              <a:gd name="connsiteX4" fmla="*/ 3981368 w 7571262"/>
              <a:gd name="connsiteY4" fmla="*/ 0 h 5166360"/>
              <a:gd name="connsiteX5" fmla="*/ 2331323 w 7571262"/>
              <a:gd name="connsiteY5" fmla="*/ 0 h 5166360"/>
              <a:gd name="connsiteX6" fmla="*/ 0 w 7571262"/>
              <a:gd name="connsiteY6" fmla="*/ 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71262" h="5166360">
                <a:moveTo>
                  <a:pt x="0" y="5166360"/>
                </a:moveTo>
                <a:lnTo>
                  <a:pt x="7571262" y="5166360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E600CDE-A027-7440-8D99-872833279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es-ES">
                <a:solidFill>
                  <a:schemeClr val="bg1"/>
                </a:solidFill>
              </a:rPr>
              <a:t>Hackea tu mindset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5AB6A99-4505-AD46-BA64-7276D0F699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2015406"/>
            <a:ext cx="4896543" cy="4065986"/>
          </a:xfrm>
        </p:spPr>
        <p:txBody>
          <a:bodyPr anchor="t">
            <a:normAutofit/>
          </a:bodyPr>
          <a:lstStyle/>
          <a:p>
            <a:r>
              <a:rPr lang="es-ES" sz="2400" dirty="0"/>
              <a:t>Toma conciencia: </a:t>
            </a:r>
          </a:p>
          <a:p>
            <a:pPr lvl="1"/>
            <a:r>
              <a:rPr lang="es-ES" sz="2000" dirty="0"/>
              <a:t>ver el sistema de creencias</a:t>
            </a:r>
          </a:p>
          <a:p>
            <a:pPr lvl="1"/>
            <a:endParaRPr lang="es-ES" sz="2000" dirty="0"/>
          </a:p>
          <a:p>
            <a:r>
              <a:rPr lang="es-ES" sz="2400" dirty="0"/>
              <a:t>Sal del bucle</a:t>
            </a:r>
          </a:p>
          <a:p>
            <a:endParaRPr lang="es-ES" sz="2400" dirty="0"/>
          </a:p>
          <a:p>
            <a:r>
              <a:rPr lang="es-ES" sz="2400" dirty="0"/>
              <a:t>Repite</a:t>
            </a:r>
          </a:p>
          <a:p>
            <a:endParaRPr lang="es-ES" sz="2400" dirty="0"/>
          </a:p>
          <a:p>
            <a:r>
              <a:rPr lang="es-ES" sz="2400" dirty="0" err="1"/>
              <a:t>Ej</a:t>
            </a:r>
            <a:r>
              <a:rPr lang="es-ES" sz="2400" dirty="0"/>
              <a:t>: soy inseguro</a:t>
            </a:r>
          </a:p>
          <a:p>
            <a:r>
              <a:rPr lang="es-ES" sz="2400" dirty="0"/>
              <a:t>No tengo sentido del humor..</a:t>
            </a:r>
          </a:p>
        </p:txBody>
      </p:sp>
    </p:spTree>
    <p:extLst>
      <p:ext uri="{BB962C8B-B14F-4D97-AF65-F5344CB8AC3E}">
        <p14:creationId xmlns:p14="http://schemas.microsoft.com/office/powerpoint/2010/main" val="26448416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60FCA6E-0894-46CD-BD49-5955A51E00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966" y="5346696"/>
            <a:ext cx="4020034" cy="1511304"/>
          </a:xfrm>
          <a:custGeom>
            <a:avLst/>
            <a:gdLst>
              <a:gd name="connsiteX0" fmla="*/ 4545473 w 5360045"/>
              <a:gd name="connsiteY0" fmla="*/ 0 h 1511304"/>
              <a:gd name="connsiteX1" fmla="*/ 5360045 w 5360045"/>
              <a:gd name="connsiteY1" fmla="*/ 0 h 1511304"/>
              <a:gd name="connsiteX2" fmla="*/ 5360045 w 5360045"/>
              <a:gd name="connsiteY2" fmla="*/ 1046730 h 1511304"/>
              <a:gd name="connsiteX3" fmla="*/ 5360045 w 5360045"/>
              <a:gd name="connsiteY3" fmla="*/ 1508760 h 1511304"/>
              <a:gd name="connsiteX4" fmla="*/ 5360045 w 5360045"/>
              <a:gd name="connsiteY4" fmla="*/ 1511304 h 1511304"/>
              <a:gd name="connsiteX5" fmla="*/ 4545474 w 5360045"/>
              <a:gd name="connsiteY5" fmla="*/ 1511304 h 1511304"/>
              <a:gd name="connsiteX6" fmla="*/ 2525897 w 5360045"/>
              <a:gd name="connsiteY6" fmla="*/ 1511304 h 1511304"/>
              <a:gd name="connsiteX7" fmla="*/ 0 w 5360045"/>
              <a:gd name="connsiteY7" fmla="*/ 1511304 h 1511304"/>
              <a:gd name="connsiteX8" fmla="*/ 697617 w 5360045"/>
              <a:gd name="connsiteY8" fmla="*/ 3 h 1511304"/>
              <a:gd name="connsiteX9" fmla="*/ 4545473 w 5360045"/>
              <a:gd name="connsiteY9" fmla="*/ 3 h 15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60045" h="1511304">
                <a:moveTo>
                  <a:pt x="4545473" y="0"/>
                </a:moveTo>
                <a:lnTo>
                  <a:pt x="5360045" y="0"/>
                </a:lnTo>
                <a:lnTo>
                  <a:pt x="5360045" y="1046730"/>
                </a:lnTo>
                <a:lnTo>
                  <a:pt x="5360045" y="1508760"/>
                </a:lnTo>
                <a:lnTo>
                  <a:pt x="5360045" y="1511304"/>
                </a:lnTo>
                <a:lnTo>
                  <a:pt x="4545474" y="1511304"/>
                </a:lnTo>
                <a:lnTo>
                  <a:pt x="2525897" y="1511304"/>
                </a:lnTo>
                <a:lnTo>
                  <a:pt x="0" y="1511304"/>
                </a:lnTo>
                <a:lnTo>
                  <a:pt x="697617" y="3"/>
                </a:lnTo>
                <a:lnTo>
                  <a:pt x="4545473" y="3"/>
                </a:lnTo>
                <a:close/>
              </a:path>
            </a:pathLst>
          </a:custGeom>
          <a:solidFill>
            <a:srgbClr val="404040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78C6E4B-A1F1-4B6C-97EC-BE997495D6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46694"/>
            <a:ext cx="5509953" cy="1511306"/>
          </a:xfrm>
          <a:custGeom>
            <a:avLst/>
            <a:gdLst>
              <a:gd name="connsiteX0" fmla="*/ 0 w 7346605"/>
              <a:gd name="connsiteY0" fmla="*/ 0 h 1511306"/>
              <a:gd name="connsiteX1" fmla="*/ 239486 w 7346605"/>
              <a:gd name="connsiteY1" fmla="*/ 0 h 1511306"/>
              <a:gd name="connsiteX2" fmla="*/ 1209568 w 7346605"/>
              <a:gd name="connsiteY2" fmla="*/ 0 h 1511306"/>
              <a:gd name="connsiteX3" fmla="*/ 2405743 w 7346605"/>
              <a:gd name="connsiteY3" fmla="*/ 0 h 1511306"/>
              <a:gd name="connsiteX4" fmla="*/ 2405743 w 7346605"/>
              <a:gd name="connsiteY4" fmla="*/ 2544 h 1511306"/>
              <a:gd name="connsiteX5" fmla="*/ 2801131 w 7346605"/>
              <a:gd name="connsiteY5" fmla="*/ 2544 h 1511306"/>
              <a:gd name="connsiteX6" fmla="*/ 2801131 w 7346605"/>
              <a:gd name="connsiteY6" fmla="*/ 0 h 1511306"/>
              <a:gd name="connsiteX7" fmla="*/ 7346605 w 7346605"/>
              <a:gd name="connsiteY7" fmla="*/ 0 h 1511306"/>
              <a:gd name="connsiteX8" fmla="*/ 6648988 w 7346605"/>
              <a:gd name="connsiteY8" fmla="*/ 1511301 h 1511306"/>
              <a:gd name="connsiteX9" fmla="*/ 2801132 w 7346605"/>
              <a:gd name="connsiteY9" fmla="*/ 1511301 h 1511306"/>
              <a:gd name="connsiteX10" fmla="*/ 2801132 w 7346605"/>
              <a:gd name="connsiteY10" fmla="*/ 1511304 h 1511306"/>
              <a:gd name="connsiteX11" fmla="*/ 2405743 w 7346605"/>
              <a:gd name="connsiteY11" fmla="*/ 1511304 h 1511306"/>
              <a:gd name="connsiteX12" fmla="*/ 2405743 w 7346605"/>
              <a:gd name="connsiteY12" fmla="*/ 1511306 h 1511306"/>
              <a:gd name="connsiteX13" fmla="*/ 1333411 w 7346605"/>
              <a:gd name="connsiteY13" fmla="*/ 1511306 h 1511306"/>
              <a:gd name="connsiteX14" fmla="*/ 1219208 w 7346605"/>
              <a:gd name="connsiteY14" fmla="*/ 1511306 h 1511306"/>
              <a:gd name="connsiteX15" fmla="*/ 1209568 w 7346605"/>
              <a:gd name="connsiteY15" fmla="*/ 1511306 h 1511306"/>
              <a:gd name="connsiteX16" fmla="*/ 239486 w 7346605"/>
              <a:gd name="connsiteY16" fmla="*/ 1511306 h 1511306"/>
              <a:gd name="connsiteX17" fmla="*/ 0 w 7346605"/>
              <a:gd name="connsiteY17" fmla="*/ 1511306 h 1511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346605" h="1511306">
                <a:moveTo>
                  <a:pt x="0" y="0"/>
                </a:moveTo>
                <a:lnTo>
                  <a:pt x="239486" y="0"/>
                </a:lnTo>
                <a:lnTo>
                  <a:pt x="1209568" y="0"/>
                </a:lnTo>
                <a:lnTo>
                  <a:pt x="2405743" y="0"/>
                </a:lnTo>
                <a:lnTo>
                  <a:pt x="2405743" y="2544"/>
                </a:lnTo>
                <a:lnTo>
                  <a:pt x="2801131" y="2544"/>
                </a:lnTo>
                <a:lnTo>
                  <a:pt x="2801131" y="0"/>
                </a:lnTo>
                <a:lnTo>
                  <a:pt x="7346605" y="0"/>
                </a:lnTo>
                <a:lnTo>
                  <a:pt x="6648988" y="1511301"/>
                </a:lnTo>
                <a:lnTo>
                  <a:pt x="2801132" y="1511301"/>
                </a:lnTo>
                <a:lnTo>
                  <a:pt x="2801132" y="1511304"/>
                </a:lnTo>
                <a:lnTo>
                  <a:pt x="2405743" y="1511304"/>
                </a:lnTo>
                <a:lnTo>
                  <a:pt x="2405743" y="1511306"/>
                </a:lnTo>
                <a:lnTo>
                  <a:pt x="1333411" y="1511306"/>
                </a:lnTo>
                <a:lnTo>
                  <a:pt x="1219208" y="1511306"/>
                </a:lnTo>
                <a:lnTo>
                  <a:pt x="1209568" y="1511306"/>
                </a:lnTo>
                <a:lnTo>
                  <a:pt x="239486" y="1511306"/>
                </a:lnTo>
                <a:lnTo>
                  <a:pt x="0" y="1511306"/>
                </a:lnTo>
                <a:close/>
              </a:path>
            </a:pathLst>
          </a:cu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4C424A9-3C38-7E4B-81D0-D1CBD5744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529884"/>
            <a:ext cx="4351992" cy="109633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s-ES" sz="3500">
                <a:solidFill>
                  <a:srgbClr val="303030"/>
                </a:solidFill>
              </a:rPr>
              <a:t>Preguntas disruptoras</a:t>
            </a:r>
            <a:br>
              <a:rPr lang="es-ES" sz="3500">
                <a:solidFill>
                  <a:srgbClr val="303030"/>
                </a:solidFill>
              </a:rPr>
            </a:br>
            <a:endParaRPr lang="es-ES" sz="3500">
              <a:solidFill>
                <a:srgbClr val="303030"/>
              </a:solidFill>
            </a:endParaRPr>
          </a:p>
        </p:txBody>
      </p:sp>
      <p:pic>
        <p:nvPicPr>
          <p:cNvPr id="5" name="Imagen 4" descr="Imagen que contiene blanco, negro, rojo&#10;&#10;Descripción generada automáticamente">
            <a:extLst>
              <a:ext uri="{FF2B5EF4-FFF2-40B4-BE49-F238E27FC236}">
                <a16:creationId xmlns:a16="http://schemas.microsoft.com/office/drawing/2014/main" id="{B68A85E9-1B24-164E-85EE-ECBD5CF5C7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4" r="27184" b="1"/>
          <a:stretch/>
        </p:blipFill>
        <p:spPr>
          <a:xfrm>
            <a:off x="630936" y="604158"/>
            <a:ext cx="4537455" cy="435011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EE0C47-A1A2-A841-812F-218A6A31C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3966" y="601315"/>
            <a:ext cx="3840522" cy="4384342"/>
          </a:xfrm>
        </p:spPr>
        <p:txBody>
          <a:bodyPr anchor="ctr">
            <a:normAutofit/>
          </a:bodyPr>
          <a:lstStyle/>
          <a:p>
            <a:r>
              <a:rPr lang="es-ES" sz="2400" dirty="0"/>
              <a:t>¿es siempre cierto?</a:t>
            </a:r>
          </a:p>
          <a:p>
            <a:endParaRPr lang="es-ES" sz="2400" dirty="0"/>
          </a:p>
          <a:p>
            <a:r>
              <a:rPr lang="es-ES" sz="2400" dirty="0"/>
              <a:t>¿a pesar de eso puedo ser feliz?</a:t>
            </a:r>
          </a:p>
          <a:p>
            <a:endParaRPr lang="es-ES" sz="1700" dirty="0"/>
          </a:p>
        </p:txBody>
      </p:sp>
    </p:spTree>
    <p:extLst>
      <p:ext uri="{BB962C8B-B14F-4D97-AF65-F5344CB8AC3E}">
        <p14:creationId xmlns:p14="http://schemas.microsoft.com/office/powerpoint/2010/main" val="19690222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Imagen que contiene azul, alimentos, vidrio, luz&#10;&#10;Descripción generada automáticamente">
            <a:extLst>
              <a:ext uri="{FF2B5EF4-FFF2-40B4-BE49-F238E27FC236}">
                <a16:creationId xmlns:a16="http://schemas.microsoft.com/office/drawing/2014/main" id="{55173B81-96AE-A145-8D6C-4D2281178A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5" r="8928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4A1E1BF-8F70-5645-8693-2DCB1A3FB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>
                <a:solidFill>
                  <a:schemeClr val="tx1">
                    <a:lumMod val="85000"/>
                    <a:lumOff val="15000"/>
                  </a:schemeClr>
                </a:solidFill>
              </a:rPr>
              <a:t>Conseguir coherencia cardiaca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80448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persona, mujer, hombre, sostener&#10;&#10;Descripción generada automáticamente">
            <a:extLst>
              <a:ext uri="{FF2B5EF4-FFF2-40B4-BE49-F238E27FC236}">
                <a16:creationId xmlns:a16="http://schemas.microsoft.com/office/drawing/2014/main" id="{70D2424E-582B-244E-AD79-E14C9D55F8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27385"/>
            <a:ext cx="9144000" cy="1371277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D305DA9-3F0B-B746-A34C-806464CC5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chemeClr val="accent3">
                    <a:lumMod val="50000"/>
                  </a:schemeClr>
                </a:solidFill>
              </a:rPr>
              <a:t>RESPIRACIÓN CUADRATICA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AA985F0-BD8D-B243-B70A-5624A68ED2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933056"/>
            <a:ext cx="8229600" cy="2193107"/>
          </a:xfrm>
        </p:spPr>
        <p:txBody>
          <a:bodyPr/>
          <a:lstStyle/>
          <a:p>
            <a:r>
              <a:rPr lang="es-ES" dirty="0">
                <a:solidFill>
                  <a:srgbClr val="C00000"/>
                </a:solidFill>
              </a:rPr>
              <a:t>RESPIRACION EN 5 RITMOS </a:t>
            </a:r>
          </a:p>
          <a:p>
            <a:r>
              <a:rPr lang="es-ES" dirty="0">
                <a:solidFill>
                  <a:srgbClr val="C00000"/>
                </a:solidFill>
              </a:rPr>
              <a:t>SWAT</a:t>
            </a:r>
          </a:p>
        </p:txBody>
      </p:sp>
    </p:spTree>
    <p:extLst>
      <p:ext uri="{BB962C8B-B14F-4D97-AF65-F5344CB8AC3E}">
        <p14:creationId xmlns:p14="http://schemas.microsoft.com/office/powerpoint/2010/main" val="2051816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>
              <p:cTn id="2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2685 0.36505" pathEditMode="relative" ptsTypes="AA">
                                      <p:cBhvr>
                                        <p:cTn id="6" dur="3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2685 0.36505 L 0 0" pathEditMode="relative" ptsTypes="AA">
                                      <p:cBhvr>
                                        <p:cTn id="11" dur="3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3" dur="30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5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" pathEditMode="relative" ptsTypes="AA">
                                      <p:cBhvr>
                                        <p:cTn id="1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5410" y="-3970"/>
            <a:ext cx="7748362" cy="6874811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01DE4DCB-44C1-FA44-A187-B4553BC008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72619" y="1172029"/>
            <a:ext cx="4513942" cy="451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4207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3F5C40AA-E1EE-C245-BE15-46EC0DAE57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9" r="5106" b="-2"/>
          <a:stretch/>
        </p:blipFill>
        <p:spPr>
          <a:xfrm>
            <a:off x="107505" y="181156"/>
            <a:ext cx="4608512" cy="6676844"/>
          </a:xfrm>
          <a:custGeom>
            <a:avLst/>
            <a:gdLst>
              <a:gd name="connsiteX0" fmla="*/ 2178155 w 5298683"/>
              <a:gd name="connsiteY0" fmla="*/ 0 h 6097438"/>
              <a:gd name="connsiteX1" fmla="*/ 5298683 w 5298683"/>
              <a:gd name="connsiteY1" fmla="*/ 3120527 h 6097438"/>
              <a:gd name="connsiteX2" fmla="*/ 3392805 w 5298683"/>
              <a:gd name="connsiteY2" fmla="*/ 5995828 h 6097438"/>
              <a:gd name="connsiteX3" fmla="*/ 3115184 w 5298683"/>
              <a:gd name="connsiteY3" fmla="*/ 6097438 h 6097438"/>
              <a:gd name="connsiteX4" fmla="*/ 1241127 w 5298683"/>
              <a:gd name="connsiteY4" fmla="*/ 6097438 h 6097438"/>
              <a:gd name="connsiteX5" fmla="*/ 963506 w 5298683"/>
              <a:gd name="connsiteY5" fmla="*/ 5995828 h 6097438"/>
              <a:gd name="connsiteX6" fmla="*/ 193210 w 5298683"/>
              <a:gd name="connsiteY6" fmla="*/ 5528477 h 6097438"/>
              <a:gd name="connsiteX7" fmla="*/ 0 w 5298683"/>
              <a:gd name="connsiteY7" fmla="*/ 5352876 h 6097438"/>
              <a:gd name="connsiteX8" fmla="*/ 0 w 5298683"/>
              <a:gd name="connsiteY8" fmla="*/ 888178 h 6097438"/>
              <a:gd name="connsiteX9" fmla="*/ 193210 w 5298683"/>
              <a:gd name="connsiteY9" fmla="*/ 712577 h 6097438"/>
              <a:gd name="connsiteX10" fmla="*/ 2178155 w 5298683"/>
              <a:gd name="connsiteY10" fmla="*/ 0 h 609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710310C-720E-6643-8AE5-52B3E41B3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6068" y="790576"/>
            <a:ext cx="4507932" cy="2134368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200" b="1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Si se </a:t>
            </a:r>
            <a:r>
              <a:rPr lang="en-US" sz="3200" b="1" kern="1200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tratan</a:t>
            </a:r>
            <a:r>
              <a:rPr lang="en-US" sz="3200" b="1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bien los </a:t>
            </a:r>
            <a:r>
              <a:rPr lang="en-US" sz="3200" b="1" kern="1200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resfriados</a:t>
            </a:r>
            <a:r>
              <a:rPr lang="en-US" sz="3200" b="1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3200" b="1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</a:br>
            <a:br>
              <a:rPr lang="en-US" sz="3200" b="1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</a:br>
            <a:br>
              <a:rPr lang="en-US" sz="3200" b="1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</a:br>
            <a:br>
              <a:rPr lang="en-US" sz="3200" b="1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</a:br>
            <a:br>
              <a:rPr lang="en-US" sz="3200" b="1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</a:br>
            <a:br>
              <a:rPr lang="en-US" sz="3200" b="1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</a:br>
            <a:r>
              <a:rPr lang="en-US" sz="3200" b="1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se </a:t>
            </a:r>
            <a:r>
              <a:rPr lang="en-US" sz="3200" b="1" kern="1200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evitan</a:t>
            </a:r>
            <a:br>
              <a:rPr lang="en-US" sz="3200" b="1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</a:br>
            <a:r>
              <a:rPr lang="en-US" sz="3200" b="1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las </a:t>
            </a:r>
            <a:r>
              <a:rPr lang="en-US" sz="3200" b="1" kern="1200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pulmonías</a:t>
            </a:r>
            <a:endParaRPr lang="en-US" sz="3200" b="1" kern="1200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77256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Imagen que contiene objeto, iluminado, luz, pequeño&#10;&#10;Descripción generada automáticamente">
            <a:extLst>
              <a:ext uri="{FF2B5EF4-FFF2-40B4-BE49-F238E27FC236}">
                <a16:creationId xmlns:a16="http://schemas.microsoft.com/office/drawing/2014/main" id="{03C9F8E0-4F61-D847-A9DB-14C91B519E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6CD1CC8-062B-6A4D-8374-A8F29B7DE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Ritualiza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tu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vida</a:t>
            </a:r>
            <a:br>
              <a:rPr lang="en-US" sz="2800" dirty="0">
                <a:solidFill>
                  <a:schemeClr val="accent6">
                    <a:lumMod val="75000"/>
                  </a:schemeClr>
                </a:solidFill>
              </a:rPr>
            </a:b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63673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214F555-C652-3B41-B5B4-6D440EDD6F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3608516"/>
            <a:ext cx="6858000" cy="91111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17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Convierte tus desplazamientos en un master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F486731-79A2-0042-8447-76AD8F961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2245810"/>
            <a:ext cx="6858000" cy="135575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Cena con un genio</a:t>
            </a:r>
          </a:p>
        </p:txBody>
      </p:sp>
      <p:pic>
        <p:nvPicPr>
          <p:cNvPr id="5" name="Imagen 4" descr="Imagen que contiene hombre, persona, vistiendo, foto&#10;&#10;Descripción generada automáticamente">
            <a:extLst>
              <a:ext uri="{FF2B5EF4-FFF2-40B4-BE49-F238E27FC236}">
                <a16:creationId xmlns:a16="http://schemas.microsoft.com/office/drawing/2014/main" id="{D38D8657-E3BC-904F-9AFA-2BF8F09CEA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01" r="-1" b="562"/>
          <a:stretch/>
        </p:blipFill>
        <p:spPr>
          <a:xfrm>
            <a:off x="20" y="10"/>
            <a:ext cx="4440443" cy="2130941"/>
          </a:xfrm>
          <a:custGeom>
            <a:avLst/>
            <a:gdLst>
              <a:gd name="connsiteX0" fmla="*/ 0 w 5920618"/>
              <a:gd name="connsiteY0" fmla="*/ 0 h 2130951"/>
              <a:gd name="connsiteX1" fmla="*/ 5920618 w 5920618"/>
              <a:gd name="connsiteY1" fmla="*/ 0 h 2130951"/>
              <a:gd name="connsiteX2" fmla="*/ 4933709 w 5920618"/>
              <a:gd name="connsiteY2" fmla="*/ 2130951 h 2130951"/>
              <a:gd name="connsiteX3" fmla="*/ 0 w 5920618"/>
              <a:gd name="connsiteY3" fmla="*/ 2130951 h 213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0618" h="2130951">
                <a:moveTo>
                  <a:pt x="0" y="0"/>
                </a:moveTo>
                <a:lnTo>
                  <a:pt x="5920618" y="0"/>
                </a:lnTo>
                <a:lnTo>
                  <a:pt x="4933709" y="2130951"/>
                </a:lnTo>
                <a:lnTo>
                  <a:pt x="0" y="2130951"/>
                </a:lnTo>
                <a:close/>
              </a:path>
            </a:pathLst>
          </a:custGeom>
        </p:spPr>
      </p:pic>
      <p:sp>
        <p:nvSpPr>
          <p:cNvPr id="10" name="Freeform 16">
            <a:extLst>
              <a:ext uri="{FF2B5EF4-FFF2-40B4-BE49-F238E27FC236}">
                <a16:creationId xmlns:a16="http://schemas.microsoft.com/office/drawing/2014/main" id="{B0BDD275-E79C-4B6F-9875-E474D59D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0814" y="0"/>
            <a:ext cx="5313186" cy="2130552"/>
          </a:xfrm>
          <a:custGeom>
            <a:avLst/>
            <a:gdLst>
              <a:gd name="connsiteX0" fmla="*/ 986725 w 7084249"/>
              <a:gd name="connsiteY0" fmla="*/ 0 h 2130552"/>
              <a:gd name="connsiteX1" fmla="*/ 7084249 w 7084249"/>
              <a:gd name="connsiteY1" fmla="*/ 0 h 2130552"/>
              <a:gd name="connsiteX2" fmla="*/ 7084249 w 7084249"/>
              <a:gd name="connsiteY2" fmla="*/ 2130552 h 2130552"/>
              <a:gd name="connsiteX3" fmla="*/ 0 w 7084249"/>
              <a:gd name="connsiteY3" fmla="*/ 2130552 h 2130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84249" h="2130552">
                <a:moveTo>
                  <a:pt x="986725" y="0"/>
                </a:moveTo>
                <a:lnTo>
                  <a:pt x="7084249" y="0"/>
                </a:lnTo>
                <a:lnTo>
                  <a:pt x="7084249" y="2130552"/>
                </a:lnTo>
                <a:lnTo>
                  <a:pt x="0" y="2130552"/>
                </a:lnTo>
                <a:close/>
              </a:path>
            </a:pathLst>
          </a:custGeom>
          <a:solidFill>
            <a:srgbClr val="B4B4B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9">
            <a:extLst>
              <a:ext uri="{FF2B5EF4-FFF2-40B4-BE49-F238E27FC236}">
                <a16:creationId xmlns:a16="http://schemas.microsoft.com/office/drawing/2014/main" id="{FFE24BB0-6C00-4CD0-B19A-F41513025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00107" y="4683319"/>
            <a:ext cx="4443893" cy="2174681"/>
          </a:xfrm>
          <a:custGeom>
            <a:avLst/>
            <a:gdLst>
              <a:gd name="connsiteX0" fmla="*/ 1007162 w 5925190"/>
              <a:gd name="connsiteY0" fmla="*/ 0 h 2174681"/>
              <a:gd name="connsiteX1" fmla="*/ 5925190 w 5925190"/>
              <a:gd name="connsiteY1" fmla="*/ 0 h 2174681"/>
              <a:gd name="connsiteX2" fmla="*/ 5925190 w 5925190"/>
              <a:gd name="connsiteY2" fmla="*/ 2174681 h 2174681"/>
              <a:gd name="connsiteX3" fmla="*/ 0 w 5925190"/>
              <a:gd name="connsiteY3" fmla="*/ 2174681 h 2174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5190" h="2174681">
                <a:moveTo>
                  <a:pt x="1007162" y="0"/>
                </a:moveTo>
                <a:lnTo>
                  <a:pt x="5925190" y="0"/>
                </a:lnTo>
                <a:lnTo>
                  <a:pt x="5925190" y="2174681"/>
                </a:lnTo>
                <a:lnTo>
                  <a:pt x="0" y="2174681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 22">
            <a:extLst>
              <a:ext uri="{FF2B5EF4-FFF2-40B4-BE49-F238E27FC236}">
                <a16:creationId xmlns:a16="http://schemas.microsoft.com/office/drawing/2014/main" id="{045D7A58-411F-4E92-A78E-A6FEB18900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81728"/>
            <a:ext cx="5334159" cy="2176272"/>
          </a:xfrm>
          <a:custGeom>
            <a:avLst/>
            <a:gdLst>
              <a:gd name="connsiteX0" fmla="*/ 0 w 7112212"/>
              <a:gd name="connsiteY0" fmla="*/ 0 h 2176272"/>
              <a:gd name="connsiteX1" fmla="*/ 7112212 w 7112212"/>
              <a:gd name="connsiteY1" fmla="*/ 0 h 2176272"/>
              <a:gd name="connsiteX2" fmla="*/ 6104313 w 7112212"/>
              <a:gd name="connsiteY2" fmla="*/ 2176272 h 2176272"/>
              <a:gd name="connsiteX3" fmla="*/ 0 w 7112212"/>
              <a:gd name="connsiteY3" fmla="*/ 2176272 h 2176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12212" h="2176272">
                <a:moveTo>
                  <a:pt x="0" y="0"/>
                </a:moveTo>
                <a:lnTo>
                  <a:pt x="7112212" y="0"/>
                </a:lnTo>
                <a:lnTo>
                  <a:pt x="6104313" y="2176272"/>
                </a:lnTo>
                <a:lnTo>
                  <a:pt x="0" y="2176272"/>
                </a:lnTo>
                <a:close/>
              </a:path>
            </a:pathLst>
          </a:custGeom>
          <a:solidFill>
            <a:srgbClr val="B4B4B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3552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ítulo 1">
            <a:extLst>
              <a:ext uri="{FF2B5EF4-FFF2-40B4-BE49-F238E27FC236}">
                <a16:creationId xmlns:a16="http://schemas.microsoft.com/office/drawing/2014/main" id="{617CF69F-92D0-9847-9C8C-3664EC285D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188913"/>
            <a:ext cx="3986213" cy="1325562"/>
          </a:xfrm>
        </p:spPr>
        <p:txBody>
          <a:bodyPr/>
          <a:lstStyle/>
          <a:p>
            <a:r>
              <a:rPr lang="es-ES" altLang="es-ES">
                <a:solidFill>
                  <a:srgbClr val="7030A0"/>
                </a:solidFill>
              </a:rPr>
              <a:t>PIEDRAS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B1074F-DFDD-EF47-8A3B-B78582B2EC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2171303"/>
            <a:ext cx="5400600" cy="3705969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ES" sz="1800" dirty="0"/>
              <a:t>Que frenan tu vida</a:t>
            </a:r>
            <a:r>
              <a:rPr lang="es-ES" sz="1800" b="1" dirty="0"/>
              <a:t>.</a:t>
            </a:r>
          </a:p>
          <a:p>
            <a:pPr fontAlgn="auto">
              <a:spcAft>
                <a:spcPts val="0"/>
              </a:spcAft>
              <a:defRPr/>
            </a:pPr>
            <a:r>
              <a:rPr lang="es-ES" sz="1800" b="1" dirty="0"/>
              <a:t> ¿</a:t>
            </a:r>
            <a:r>
              <a:rPr lang="es-ES" sz="1800" dirty="0"/>
              <a:t>Cuáles son las piedras de tu mente?</a:t>
            </a:r>
          </a:p>
          <a:p>
            <a:pPr fontAlgn="auto">
              <a:spcAft>
                <a:spcPts val="0"/>
              </a:spcAft>
              <a:defRPr/>
            </a:pPr>
            <a:r>
              <a:rPr lang="es-ES" sz="1800" b="1" dirty="0"/>
              <a:t> ¿</a:t>
            </a:r>
            <a:r>
              <a:rPr lang="es-ES" sz="1800" dirty="0"/>
              <a:t>Cuáles son las piedras de tu corazón?</a:t>
            </a:r>
            <a:r>
              <a:rPr lang="es-ES" sz="1800" b="1" dirty="0"/>
              <a:t> </a:t>
            </a:r>
          </a:p>
          <a:p>
            <a:pPr fontAlgn="auto">
              <a:spcAft>
                <a:spcPts val="0"/>
              </a:spcAft>
              <a:defRPr/>
            </a:pPr>
            <a:endParaRPr lang="es-ES" sz="1800" dirty="0"/>
          </a:p>
          <a:p>
            <a:pPr fontAlgn="auto">
              <a:spcAft>
                <a:spcPts val="0"/>
              </a:spcAft>
              <a:defRPr/>
            </a:pPr>
            <a:r>
              <a:rPr lang="es-ES" sz="1800" dirty="0"/>
              <a:t>Es mejor ir haciendo limpieza durante el día</a:t>
            </a:r>
          </a:p>
          <a:p>
            <a:pPr fontAlgn="auto">
              <a:spcAft>
                <a:spcPts val="0"/>
              </a:spcAft>
              <a:defRPr/>
            </a:pPr>
            <a:r>
              <a:rPr lang="es-ES" sz="1800" dirty="0">
                <a:solidFill>
                  <a:srgbClr val="7030A0"/>
                </a:solidFill>
              </a:rPr>
              <a:t>NO DEJES QUE LAS PIEDRAS SE ACUMULEN</a:t>
            </a:r>
          </a:p>
          <a:p>
            <a:pPr fontAlgn="auto">
              <a:spcAft>
                <a:spcPts val="0"/>
              </a:spcAft>
              <a:defRPr/>
            </a:pPr>
            <a:endParaRPr lang="es-ES" sz="180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4937125" y="-1588"/>
            <a:ext cx="4206875" cy="5840413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172" name="Imagen 4">
            <a:extLst>
              <a:ext uri="{FF2B5EF4-FFF2-40B4-BE49-F238E27FC236}">
                <a16:creationId xmlns:a16="http://schemas.microsoft.com/office/drawing/2014/main" id="{719ABC99-AFB6-B248-B581-048572B55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775" y="0"/>
            <a:ext cx="4086225" cy="565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0986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competencia de atletismo&#10;&#10;Descripción generada automáticamente">
            <a:extLst>
              <a:ext uri="{FF2B5EF4-FFF2-40B4-BE49-F238E27FC236}">
                <a16:creationId xmlns:a16="http://schemas.microsoft.com/office/drawing/2014/main" id="{8872B7A1-A267-4F4A-B363-369974B6F3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66" b="-1"/>
          <a:stretch/>
        </p:blipFill>
        <p:spPr>
          <a:xfrm>
            <a:off x="-1" y="-99392"/>
            <a:ext cx="9144000" cy="6957392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-1" y="2463131"/>
            <a:ext cx="4512879" cy="4394869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68580" tIns="34290" rIns="68580" bIns="34290" rtlCol="0" anchor="t">
            <a:normAutofit/>
          </a:bodyPr>
          <a:lstStyle/>
          <a:p>
            <a:pPr algn="ctr">
              <a:spcAft>
                <a:spcPts val="750"/>
              </a:spcAft>
              <a:buClr>
                <a:schemeClr val="tx1"/>
              </a:buClr>
              <a:buSzPct val="100000"/>
            </a:pPr>
            <a:endParaRPr lang="en-US" sz="1200" cap="al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1BEA641-FD12-7847-B34B-91D4C3DC6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370" y="3149961"/>
            <a:ext cx="3153103" cy="1007066"/>
          </a:xfrm>
        </p:spPr>
        <p:txBody>
          <a:bodyPr>
            <a:normAutofit/>
          </a:bodyPr>
          <a:lstStyle/>
          <a:p>
            <a:r>
              <a:rPr lang="es-ES" sz="3150" b="1" dirty="0">
                <a:solidFill>
                  <a:srgbClr val="C00000"/>
                </a:solidFill>
              </a:rPr>
              <a:t>música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795115" y="4226880"/>
            <a:ext cx="701565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8F5EE1C-95B5-464D-9A7A-DAAA106170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4277679"/>
            <a:ext cx="4405374" cy="1964879"/>
          </a:xfrm>
        </p:spPr>
        <p:txBody>
          <a:bodyPr anchor="ctr">
            <a:normAutofit/>
          </a:bodyPr>
          <a:lstStyle/>
          <a:p>
            <a:r>
              <a:rPr lang="es-ES" sz="1800" dirty="0"/>
              <a:t>Elabora </a:t>
            </a:r>
            <a:r>
              <a:rPr lang="es-ES" sz="1800" dirty="0">
                <a:solidFill>
                  <a:srgbClr val="0070C0"/>
                </a:solidFill>
              </a:rPr>
              <a:t>una lista de música </a:t>
            </a:r>
            <a:r>
              <a:rPr lang="es-ES" sz="1800" dirty="0"/>
              <a:t>que te hace feliz</a:t>
            </a:r>
          </a:p>
          <a:p>
            <a:endParaRPr lang="es-ES" sz="1800" dirty="0"/>
          </a:p>
          <a:p>
            <a:r>
              <a:rPr lang="es-ES" sz="1800" dirty="0"/>
              <a:t>Música altera el </a:t>
            </a:r>
            <a:r>
              <a:rPr lang="es-ES" sz="1800" b="1" dirty="0">
                <a:solidFill>
                  <a:srgbClr val="0070C0"/>
                </a:solidFill>
              </a:rPr>
              <a:t>estado de ánimo</a:t>
            </a:r>
          </a:p>
          <a:p>
            <a:endParaRPr lang="es-ES" sz="1575" dirty="0"/>
          </a:p>
        </p:txBody>
      </p:sp>
    </p:spTree>
    <p:extLst>
      <p:ext uri="{BB962C8B-B14F-4D97-AF65-F5344CB8AC3E}">
        <p14:creationId xmlns:p14="http://schemas.microsoft.com/office/powerpoint/2010/main" val="21745551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9">
            <a:extLst>
              <a:ext uri="{FF2B5EF4-FFF2-40B4-BE49-F238E27FC236}">
                <a16:creationId xmlns:a16="http://schemas.microsoft.com/office/drawing/2014/main" id="{217BE31F-A129-45DD-8071-A63EC47D94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9" name="Group 11">
            <a:extLst>
              <a:ext uri="{FF2B5EF4-FFF2-40B4-BE49-F238E27FC236}">
                <a16:creationId xmlns:a16="http://schemas.microsoft.com/office/drawing/2014/main" id="{7CA163AC-F477-454A-9FB4-81324C004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3134" y="0"/>
            <a:ext cx="9438087" cy="6853238"/>
            <a:chOff x="-417513" y="0"/>
            <a:chExt cx="12584114" cy="6853238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609D7097-03A6-4239-A2E0-784E82C236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813887E5-2F5F-4C9D-92F5-F80D937A8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57A4F98D-BAD2-4F7F-93D3-FD86C479A9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FBA2120E-6E1E-4A2B-9CD8-94C39AD806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264DA4AC-C3A7-46CE-96BA-018B8FCFEF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A73A5202-BD67-46B2-9FAB-C1B28AB42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01E70EE5-EE26-44BD-A18E-777A1A3D52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504A980C-59CB-46F2-A571-87612CDD22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B353B73E-7D3C-4184-87FD-295B6B341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2EF8F173-9834-4DD9-B995-3F8DAAAE7B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8A9567B5-6E50-4B28-8AC5-CDC159A89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F98F9214-A978-485D-814B-5FE3EC570B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80A8AB3C-056D-4907-ACF6-ABD5BA9052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CF51BEC3-1414-4B86-B1E1-0051FF1819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F69D94F0-358D-4931-B5CA-5A223180DE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5CFB12DB-F2CC-466C-828B-009EA7B57B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21">
              <a:extLst>
                <a:ext uri="{FF2B5EF4-FFF2-40B4-BE49-F238E27FC236}">
                  <a16:creationId xmlns:a16="http://schemas.microsoft.com/office/drawing/2014/main" id="{43D8F6E9-0540-4297-A310-D7C9FA65A0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077E47D8-A4D7-46C2-9EF0-AF1C777C28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F1D21ED2-F5A9-4411-934F-B972429F4C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E2EDE38A-AE13-4408-9B8B-EE6F62C910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3630CEB6-A7D8-45A1-AC44-147C2AF130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3118EC2-A2C7-4CDB-887C-21E0B0C437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0108" y="1699589"/>
            <a:ext cx="2755857" cy="3470421"/>
            <a:chOff x="697883" y="1816768"/>
            <a:chExt cx="3674476" cy="3470421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7D642C1-20ED-4515-B19F-47B6CC8341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Isosceles Triangle 22">
              <a:extLst>
                <a:ext uri="{FF2B5EF4-FFF2-40B4-BE49-F238E27FC236}">
                  <a16:creationId xmlns:a16="http://schemas.microsoft.com/office/drawing/2014/main" id="{0E5C6FE8-B8C9-4163-830B-3F8E408EA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3A09EDA-AF27-4D31-8A57-4407E05749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82DBD5B8-81E8-2C42-9AF3-B892FAA14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473" y="2358391"/>
            <a:ext cx="2624234" cy="2453676"/>
          </a:xfrm>
        </p:spPr>
        <p:txBody>
          <a:bodyPr>
            <a:normAutofit/>
          </a:bodyPr>
          <a:lstStyle/>
          <a:p>
            <a:r>
              <a:rPr lang="es-ES" sz="4400">
                <a:solidFill>
                  <a:srgbClr val="FFFFFF"/>
                </a:solidFill>
              </a:rPr>
              <a:t>Celebra</a:t>
            </a:r>
            <a:br>
              <a:rPr lang="es-ES" sz="4400">
                <a:solidFill>
                  <a:srgbClr val="FFFFFF"/>
                </a:solidFill>
              </a:rPr>
            </a:br>
            <a:endParaRPr lang="es-ES" sz="4400">
              <a:solidFill>
                <a:srgbClr val="FFFFFF"/>
              </a:solidFill>
            </a:endParaRPr>
          </a:p>
        </p:txBody>
      </p:sp>
      <p:pic>
        <p:nvPicPr>
          <p:cNvPr id="5" name="Imagen 4" descr="Imagen que contiene persona, deporte, grupo, foto&#10;&#10;Descripción generada automáticamente">
            <a:extLst>
              <a:ext uri="{FF2B5EF4-FFF2-40B4-BE49-F238E27FC236}">
                <a16:creationId xmlns:a16="http://schemas.microsoft.com/office/drawing/2014/main" id="{13882078-B4F7-5345-8DE5-1BEBAFD975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5" r="10819" b="-1"/>
          <a:stretch/>
        </p:blipFill>
        <p:spPr>
          <a:xfrm>
            <a:off x="3836931" y="804036"/>
            <a:ext cx="4705920" cy="2977469"/>
          </a:xfrm>
          <a:prstGeom prst="rect">
            <a:avLst/>
          </a:prstGeom>
          <a:ln w="9525">
            <a:solidFill>
              <a:schemeClr val="tx1">
                <a:alpha val="20000"/>
              </a:schemeClr>
            </a:solidFill>
          </a:ln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07E2EC6-2538-C041-9E90-CF662279C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4228" y="4267830"/>
            <a:ext cx="5623317" cy="2453676"/>
          </a:xfrm>
        </p:spPr>
        <p:txBody>
          <a:bodyPr anchor="ctr">
            <a:normAutofit fontScale="85000" lnSpcReduction="20000"/>
          </a:bodyPr>
          <a:lstStyle/>
          <a:p>
            <a:r>
              <a:rPr lang="es-ES" dirty="0"/>
              <a:t>Detecta que </a:t>
            </a:r>
            <a:r>
              <a:rPr lang="es-ES" dirty="0">
                <a:solidFill>
                  <a:srgbClr val="FF0000"/>
                </a:solidFill>
              </a:rPr>
              <a:t>te gusta </a:t>
            </a:r>
          </a:p>
          <a:p>
            <a:pPr lvl="1"/>
            <a:r>
              <a:rPr lang="es-ES" b="1" dirty="0">
                <a:solidFill>
                  <a:schemeClr val="accent3">
                    <a:lumMod val="50000"/>
                  </a:schemeClr>
                </a:solidFill>
              </a:rPr>
              <a:t>y hazlo</a:t>
            </a:r>
          </a:p>
          <a:p>
            <a:endParaRPr lang="es-ES" dirty="0"/>
          </a:p>
          <a:p>
            <a:r>
              <a:rPr lang="es-ES" dirty="0"/>
              <a:t>La vida entiende </a:t>
            </a:r>
            <a:r>
              <a:rPr lang="es-ES" dirty="0">
                <a:solidFill>
                  <a:srgbClr val="FF0000"/>
                </a:solidFill>
              </a:rPr>
              <a:t>que celebras </a:t>
            </a:r>
            <a:r>
              <a:rPr lang="es-ES" dirty="0"/>
              <a:t>lo que te gusta </a:t>
            </a:r>
          </a:p>
          <a:p>
            <a:pPr lvl="1"/>
            <a:r>
              <a:rPr lang="es-ES" dirty="0"/>
              <a:t>te </a:t>
            </a:r>
            <a:r>
              <a:rPr lang="es-ES" dirty="0">
                <a:solidFill>
                  <a:srgbClr val="00B050"/>
                </a:solidFill>
              </a:rPr>
              <a:t>da eso</a:t>
            </a:r>
          </a:p>
          <a:p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7901167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B0DF90E-6BAD-4E82-8FDF-717C9A3573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9144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13DCC859-0434-4BB8-B6C5-09C88AE698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840065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08E7ACFB-B791-4C23-8B17-013FEDC09A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68605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CDDE21B-C3EE-314C-90D3-0BC04FC23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751" y="365125"/>
            <a:ext cx="7890527" cy="1325563"/>
          </a:xfrm>
        </p:spPr>
        <p:txBody>
          <a:bodyPr>
            <a:normAutofit/>
          </a:bodyPr>
          <a:lstStyle/>
          <a:p>
            <a:r>
              <a:rPr lang="es-ES" sz="4400"/>
              <a:t>dormir</a:t>
            </a: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3EF64374-1D97-443E-9F8C-588315C0766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33214794"/>
              </p:ext>
            </p:extLst>
          </p:nvPr>
        </p:nvGraphicFramePr>
        <p:xfrm>
          <a:off x="628650" y="2022475"/>
          <a:ext cx="7886700" cy="4154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305638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tabla, hecho de madera, interior, comida&#10;&#10;Descripción generada automáticamente">
            <a:extLst>
              <a:ext uri="{FF2B5EF4-FFF2-40B4-BE49-F238E27FC236}">
                <a16:creationId xmlns:a16="http://schemas.microsoft.com/office/drawing/2014/main" id="{75F4B7D1-FDCB-E449-BE64-36F9E86D54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" r="9846"/>
          <a:stretch/>
        </p:blipFill>
        <p:spPr>
          <a:xfrm>
            <a:off x="20" y="10"/>
            <a:ext cx="9141694" cy="6857990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8262707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D792E0F-3984-B341-8C10-22861034A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46" y="4185749"/>
            <a:ext cx="6949328" cy="622836"/>
          </a:xfrm>
        </p:spPr>
        <p:txBody>
          <a:bodyPr>
            <a:noAutofit/>
          </a:bodyPr>
          <a:lstStyle/>
          <a:p>
            <a:r>
              <a:rPr lang="es-ES" sz="4800" dirty="0">
                <a:solidFill>
                  <a:srgbClr val="FFFF00"/>
                </a:solidFill>
              </a:rPr>
              <a:t>SILENCIO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ACDC7E3-F3E8-AF43-9F51-14EC82544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3" y="4856921"/>
            <a:ext cx="8083194" cy="1249240"/>
          </a:xfrm>
        </p:spPr>
        <p:txBody>
          <a:bodyPr>
            <a:noAutofit/>
          </a:bodyPr>
          <a:lstStyle/>
          <a:p>
            <a:r>
              <a:rPr lang="es-ES" sz="2400" dirty="0"/>
              <a:t>Un ratito en silencio</a:t>
            </a:r>
          </a:p>
          <a:p>
            <a:r>
              <a:rPr lang="es-ES" sz="2400" dirty="0"/>
              <a:t>El cerebro es como una radio que esta todo el rato emitiendo</a:t>
            </a:r>
          </a:p>
        </p:txBody>
      </p:sp>
    </p:spTree>
    <p:extLst>
      <p:ext uri="{BB962C8B-B14F-4D97-AF65-F5344CB8AC3E}">
        <p14:creationId xmlns:p14="http://schemas.microsoft.com/office/powerpoint/2010/main" val="15327162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>
            <a:extLst>
              <a:ext uri="{FF2B5EF4-FFF2-40B4-BE49-F238E27FC236}">
                <a16:creationId xmlns:a16="http://schemas.microsoft.com/office/drawing/2014/main" id="{FC61135C-CD49-044A-A2BD-0BF1237577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3192" y="4767072"/>
            <a:ext cx="4945641" cy="1625210"/>
          </a:xfrm>
        </p:spPr>
        <p:txBody>
          <a:bodyPr>
            <a:normAutofit/>
          </a:bodyPr>
          <a:lstStyle/>
          <a:p>
            <a:pPr algn="r"/>
            <a:r>
              <a:rPr lang="es-ES" altLang="es-ES" dirty="0"/>
              <a:t>Jesús de la Gándara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591AC90-E249-674A-A9FA-FE73C17277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14" b="-1"/>
          <a:stretch/>
        </p:blipFill>
        <p:spPr>
          <a:xfrm>
            <a:off x="245660" y="321733"/>
            <a:ext cx="5293729" cy="4107392"/>
          </a:xfrm>
          <a:prstGeom prst="rect">
            <a:avLst/>
          </a:prstGeom>
        </p:spPr>
      </p:pic>
      <p:sp>
        <p:nvSpPr>
          <p:cNvPr id="222211" name="Rectangle 3">
            <a:extLst>
              <a:ext uri="{FF2B5EF4-FFF2-40B4-BE49-F238E27FC236}">
                <a16:creationId xmlns:a16="http://schemas.microsoft.com/office/drawing/2014/main" id="{935C7962-85D8-E04E-B936-C9DA9A19E6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539389" y="0"/>
            <a:ext cx="3604611" cy="685800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s-ES" altLang="es-ES" sz="1700" dirty="0"/>
              <a:t>Ojala lleguemos todos a viejos y vivamos </a:t>
            </a:r>
            <a:r>
              <a:rPr lang="es-ES" altLang="es-ES" sz="1700" dirty="0">
                <a:solidFill>
                  <a:srgbClr val="FF0000"/>
                </a:solidFill>
              </a:rPr>
              <a:t>cien años,</a:t>
            </a:r>
          </a:p>
          <a:p>
            <a:pPr marL="0" indent="0">
              <a:buNone/>
            </a:pPr>
            <a:endParaRPr lang="es-ES" altLang="es-ES" sz="17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s-ES" altLang="es-ES" sz="1700" dirty="0">
                <a:solidFill>
                  <a:srgbClr val="FFFFFF"/>
                </a:solidFill>
              </a:rPr>
              <a:t> </a:t>
            </a:r>
            <a:r>
              <a:rPr lang="es-ES" altLang="es-ES" sz="1700" dirty="0"/>
              <a:t>pero hay que </a:t>
            </a:r>
            <a:r>
              <a:rPr lang="es-ES" altLang="es-ES" sz="1700" b="1" dirty="0">
                <a:solidFill>
                  <a:srgbClr val="0070C0"/>
                </a:solidFill>
              </a:rPr>
              <a:t>vivirlos bien</a:t>
            </a:r>
            <a:r>
              <a:rPr lang="es-ES" altLang="es-ES" sz="1700" dirty="0"/>
              <a:t>, </a:t>
            </a:r>
          </a:p>
          <a:p>
            <a:pPr marL="0" indent="0">
              <a:buNone/>
            </a:pPr>
            <a:r>
              <a:rPr lang="es-ES" altLang="es-ES" sz="1700" dirty="0"/>
              <a:t>con calidad de vida.</a:t>
            </a:r>
          </a:p>
          <a:p>
            <a:pPr marL="0" indent="0">
              <a:buNone/>
            </a:pPr>
            <a:endParaRPr lang="es-ES" altLang="es-ES" sz="1700" dirty="0"/>
          </a:p>
          <a:p>
            <a:pPr marL="0" indent="0">
              <a:buNone/>
            </a:pPr>
            <a:r>
              <a:rPr lang="es-ES" altLang="es-ES" sz="1700" dirty="0"/>
              <a:t>Eso pasa por </a:t>
            </a:r>
          </a:p>
          <a:p>
            <a:pPr marL="400050" lvl="1" indent="0">
              <a:buNone/>
            </a:pPr>
            <a:r>
              <a:rPr lang="es-ES" altLang="es-ES" sz="1800" b="1" dirty="0">
                <a:solidFill>
                  <a:srgbClr val="FFC000"/>
                </a:solidFill>
              </a:rPr>
              <a:t>comer bien,</a:t>
            </a:r>
            <a:r>
              <a:rPr lang="es-ES" altLang="es-ES" sz="1800" dirty="0">
                <a:solidFill>
                  <a:srgbClr val="FFFFFF"/>
                </a:solidFill>
              </a:rPr>
              <a:t> </a:t>
            </a:r>
          </a:p>
          <a:p>
            <a:pPr marL="400050" lvl="1" indent="0">
              <a:buNone/>
            </a:pPr>
            <a:r>
              <a:rPr lang="es-ES" altLang="es-ES" sz="1800" b="1" dirty="0">
                <a:solidFill>
                  <a:srgbClr val="FFC000"/>
                </a:solidFill>
              </a:rPr>
              <a:t>cuidar tu físico,</a:t>
            </a:r>
          </a:p>
          <a:p>
            <a:pPr marL="400050" lvl="1" indent="0">
              <a:buNone/>
            </a:pPr>
            <a:endParaRPr lang="es-ES" altLang="es-ES" sz="1800" b="1" dirty="0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es-ES" altLang="es-ES" sz="1700" dirty="0">
                <a:solidFill>
                  <a:srgbClr val="0070C0"/>
                </a:solidFill>
              </a:rPr>
              <a:t>medicarse correctamente </a:t>
            </a:r>
            <a:r>
              <a:rPr lang="es-ES" altLang="es-ES" sz="1700" dirty="0"/>
              <a:t>y, por último, muchos besos y abrazos, mucho </a:t>
            </a:r>
            <a:r>
              <a:rPr lang="es-ES" altLang="es-ES" sz="1700" dirty="0">
                <a:solidFill>
                  <a:srgbClr val="92D050"/>
                </a:solidFill>
              </a:rPr>
              <a:t>cariño entre las personas. </a:t>
            </a:r>
          </a:p>
          <a:p>
            <a:pPr marL="0" indent="0">
              <a:buNone/>
            </a:pPr>
            <a:r>
              <a:rPr lang="es-ES" altLang="es-ES" sz="1700" dirty="0"/>
              <a:t>Quien no ponga esto en práctica, </a:t>
            </a:r>
            <a:r>
              <a:rPr lang="es-ES" altLang="es-ES" sz="1700" dirty="0">
                <a:solidFill>
                  <a:srgbClr val="92D050"/>
                </a:solidFill>
              </a:rPr>
              <a:t>fracasa». </a:t>
            </a:r>
          </a:p>
        </p:txBody>
      </p:sp>
    </p:spTree>
    <p:extLst>
      <p:ext uri="{BB962C8B-B14F-4D97-AF65-F5344CB8AC3E}">
        <p14:creationId xmlns:p14="http://schemas.microsoft.com/office/powerpoint/2010/main" val="181369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Marcador de contenido 4">
            <a:extLst>
              <a:ext uri="{FF2B5EF4-FFF2-40B4-BE49-F238E27FC236}">
                <a16:creationId xmlns:a16="http://schemas.microsoft.com/office/drawing/2014/main" id="{34853900-D7A2-A549-8794-2A367736136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7651" name="Título 1">
            <a:extLst>
              <a:ext uri="{FF2B5EF4-FFF2-40B4-BE49-F238E27FC236}">
                <a16:creationId xmlns:a16="http://schemas.microsoft.com/office/drawing/2014/main" id="{C644DA83-2A56-5B4C-B795-DD94B8D1B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639763"/>
            <a:ext cx="2508250" cy="2709862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  <a:round/>
          </a:ln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s-ES" sz="3600" b="1" dirty="0">
                <a:solidFill>
                  <a:srgbClr val="262626"/>
                </a:solidFill>
              </a:rPr>
              <a:t>PARAR PARA REPARAR</a:t>
            </a:r>
          </a:p>
        </p:txBody>
      </p:sp>
    </p:spTree>
    <p:extLst>
      <p:ext uri="{BB962C8B-B14F-4D97-AF65-F5344CB8AC3E}">
        <p14:creationId xmlns:p14="http://schemas.microsoft.com/office/powerpoint/2010/main" val="13217821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ítulo 1">
            <a:extLst>
              <a:ext uri="{FF2B5EF4-FFF2-40B4-BE49-F238E27FC236}">
                <a16:creationId xmlns:a16="http://schemas.microsoft.com/office/drawing/2014/main" id="{CCBBA69D-679A-7249-B80E-751F3EE3F2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60950" y="1784350"/>
            <a:ext cx="3482975" cy="2889250"/>
          </a:xfrm>
        </p:spPr>
        <p:txBody>
          <a:bodyPr rtlCol="0" anchor="b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s-ES" sz="6000"/>
              <a:t>Que la vida te de un sartenazo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0" y="0"/>
            <a:ext cx="4629150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8371" name="Marcador de contenido 4">
            <a:extLst>
              <a:ext uri="{FF2B5EF4-FFF2-40B4-BE49-F238E27FC236}">
                <a16:creationId xmlns:a16="http://schemas.microsoft.com/office/drawing/2014/main" id="{7D5F6530-B90E-DC43-B8B9-7813B03C366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14850" cy="6858000"/>
          </a:xfrm>
        </p:spPr>
      </p:pic>
    </p:spTree>
    <p:extLst>
      <p:ext uri="{BB962C8B-B14F-4D97-AF65-F5344CB8AC3E}">
        <p14:creationId xmlns:p14="http://schemas.microsoft.com/office/powerpoint/2010/main" val="288133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8EA001-94F0-E144-831C-A466DA310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699" y="687480"/>
            <a:ext cx="5605629" cy="99417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s-ES" sz="3000" dirty="0">
                <a:solidFill>
                  <a:srgbClr val="0070C0"/>
                </a:solidFill>
              </a:rPr>
              <a:t>La salud es lo natural de tu vida</a:t>
            </a:r>
            <a:br>
              <a:rPr lang="es-ES" sz="3000" dirty="0"/>
            </a:br>
            <a:endParaRPr lang="es-ES" sz="30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5E4C1E-3B9D-3D40-8F5E-4BA4064AE0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2227943"/>
            <a:ext cx="6760656" cy="3788227"/>
          </a:xfrm>
        </p:spPr>
        <p:txBody>
          <a:bodyPr anchor="ctr">
            <a:noAutofit/>
          </a:bodyPr>
          <a:lstStyle/>
          <a:p>
            <a:r>
              <a:rPr lang="es-ES" dirty="0"/>
              <a:t>Cuando </a:t>
            </a:r>
            <a:r>
              <a:rPr lang="es-ES" dirty="0">
                <a:solidFill>
                  <a:srgbClr val="C00000"/>
                </a:solidFill>
              </a:rPr>
              <a:t>no hay salud </a:t>
            </a:r>
          </a:p>
          <a:p>
            <a:endParaRPr lang="es-ES" dirty="0"/>
          </a:p>
          <a:p>
            <a:pPr lvl="1"/>
            <a:r>
              <a:rPr lang="es-ES" sz="3200" dirty="0"/>
              <a:t>algo se esta </a:t>
            </a:r>
            <a:r>
              <a:rPr lang="es-ES" sz="3200" dirty="0">
                <a:solidFill>
                  <a:srgbClr val="C00000"/>
                </a:solidFill>
              </a:rPr>
              <a:t>haciendo mal</a:t>
            </a:r>
          </a:p>
          <a:p>
            <a:pPr marL="457200" lvl="1" indent="0">
              <a:buNone/>
            </a:pPr>
            <a:endParaRPr lang="es-ES" sz="3200" dirty="0"/>
          </a:p>
          <a:p>
            <a:r>
              <a:rPr lang="es-ES" dirty="0">
                <a:solidFill>
                  <a:srgbClr val="7030A0"/>
                </a:solidFill>
              </a:rPr>
              <a:t>Tu cuerpo te avisa </a:t>
            </a:r>
            <a:r>
              <a:rPr lang="es-ES" dirty="0"/>
              <a:t>que algo no va bien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9435" y="0"/>
            <a:ext cx="1954565" cy="6858000"/>
          </a:xfrm>
          <a:prstGeom prst="rect">
            <a:avLst/>
          </a:prstGeom>
          <a:solidFill>
            <a:srgbClr val="415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9567" y="2369132"/>
            <a:ext cx="2119736" cy="2119736"/>
          </a:xfrm>
          <a:prstGeom prst="ellipse">
            <a:avLst/>
          </a:prstGeom>
          <a:solidFill>
            <a:srgbClr val="FFFFFF"/>
          </a:solidFill>
          <a:ln w="22225">
            <a:solidFill>
              <a:srgbClr val="00A0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5" name="Imagen 4" descr="Imagen que contiene alimentos&#10;&#10;Descripción generada automáticamente">
            <a:extLst>
              <a:ext uri="{FF2B5EF4-FFF2-40B4-BE49-F238E27FC236}">
                <a16:creationId xmlns:a16="http://schemas.microsoft.com/office/drawing/2014/main" id="{6C603DDD-7AD4-E94C-A3F1-C09FA3E743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356" y="2982670"/>
            <a:ext cx="1462672" cy="90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1890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EA155E6-509D-2E46-B1F3-0F1B2F5E81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3"/>
          <a:stretch/>
        </p:blipFill>
        <p:spPr>
          <a:xfrm>
            <a:off x="-685799" y="-3809"/>
            <a:ext cx="9928860" cy="6858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607B98-7700-4DC9-8BE8-A876255F9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r="11688"/>
          <a:stretch/>
        </p:blipFill>
        <p:spPr>
          <a:xfrm>
            <a:off x="-685799" y="0"/>
            <a:ext cx="9928860" cy="6858000"/>
          </a:xfrm>
          <a:prstGeom prst="rect">
            <a:avLst/>
          </a:prstGeom>
        </p:spPr>
      </p:pic>
      <p:graphicFrame>
        <p:nvGraphicFramePr>
          <p:cNvPr id="7" name="Marcador de contenido 4">
            <a:extLst>
              <a:ext uri="{FF2B5EF4-FFF2-40B4-BE49-F238E27FC236}">
                <a16:creationId xmlns:a16="http://schemas.microsoft.com/office/drawing/2014/main" id="{DB0674E1-C0E7-A643-BFB8-F92A61E85B0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0087165"/>
              </p:ext>
            </p:extLst>
          </p:nvPr>
        </p:nvGraphicFramePr>
        <p:xfrm>
          <a:off x="971600" y="332656"/>
          <a:ext cx="7272807" cy="6192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118065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EE5B176-29BA-F64B-9AEE-94ACB3F8B7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4D2E243-AAC4-B943-AEDE-486ACC7331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1804D8B-FF92-D546-8DDA-9E40368598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ECB4F15-461E-374E-B0BC-EA062F179F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36F3371-756A-234A-929F-67FE31E7F2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ADB2DCF-7489-0749-BC99-6D6260677A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158AB84-497E-B546-A78F-F5F9D58DFD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47859E3-8B5C-5C41-85C7-263C55615F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03A4F99-5634-4F4B-9BE2-497BDD92C9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9E1C855-8C3B-C449-833D-6EA739EBC2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6D4A74D-083C-2748-AE23-D47B18C879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FCD6F58-16FE-A746-A711-61FEC3747B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993DA9E-FDFF-384B-9A04-049CA2DA2D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E9EF61B-AC21-5F40-A0B7-6D5BA26E71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EE5B176-29BA-F64B-9AEE-94ACB3F8B7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7">
                                            <p:graphicEl>
                                              <a:dgm id="{6EE5B176-29BA-F64B-9AEE-94ACB3F8B7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4D2E243-AAC4-B943-AEDE-486ACC7331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7">
                                            <p:graphicEl>
                                              <a:dgm id="{94D2E243-AAC4-B943-AEDE-486ACC7331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1804D8B-FF92-D546-8DDA-9E40368598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7">
                                            <p:graphicEl>
                                              <a:dgm id="{61804D8B-FF92-D546-8DDA-9E40368598E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ECB4F15-461E-374E-B0BC-EA062F179F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7">
                                            <p:graphicEl>
                                              <a:dgm id="{9ECB4F15-461E-374E-B0BC-EA062F179F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36F3371-756A-234A-929F-67FE31E7F2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7">
                                            <p:graphicEl>
                                              <a:dgm id="{236F3371-756A-234A-929F-67FE31E7F2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ADB2DCF-7489-0749-BC99-6D6260677A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7">
                                            <p:graphicEl>
                                              <a:dgm id="{3ADB2DCF-7489-0749-BC99-6D6260677A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158AB84-497E-B546-A78F-F5F9D58DFD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7">
                                            <p:graphicEl>
                                              <a:dgm id="{1158AB84-497E-B546-A78F-F5F9D58DFD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47859E3-8B5C-5C41-85C7-263C55615F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7">
                                            <p:graphicEl>
                                              <a:dgm id="{747859E3-8B5C-5C41-85C7-263C55615F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03A4F99-5634-4F4B-9BE2-497BDD92C9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7">
                                            <p:graphicEl>
                                              <a:dgm id="{B03A4F99-5634-4F4B-9BE2-497BDD92C9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9E1C855-8C3B-C449-833D-6EA739EBC2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7">
                                            <p:graphicEl>
                                              <a:dgm id="{E9E1C855-8C3B-C449-833D-6EA739EBC2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6D4A74D-083C-2748-AE23-D47B18C879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7">
                                            <p:graphicEl>
                                              <a:dgm id="{66D4A74D-083C-2748-AE23-D47B18C879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FCD6F58-16FE-A746-A711-61FEC3747B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7">
                                            <p:graphicEl>
                                              <a:dgm id="{2FCD6F58-16FE-A746-A711-61FEC3747B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993DA9E-FDFF-384B-9A04-049CA2DA2D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7">
                                            <p:graphicEl>
                                              <a:dgm id="{4993DA9E-FDFF-384B-9A04-049CA2DA2D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E9EF61B-AC21-5F40-A0B7-6D5BA26E71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7">
                                            <p:graphicEl>
                                              <a:dgm id="{DE9EF61B-AC21-5F40-A0B7-6D5BA26E71B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Dgm bld="one"/>
        </p:bldSub>
      </p:bldGraphic>
      <p:bldGraphic spid="7" grpId="1">
        <p:bldSub>
          <a:bldDgm bld="one"/>
        </p:bldSub>
      </p:bldGraphic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5C3DEB-A7BF-DC4F-956B-EA595AF99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576" y="3217991"/>
            <a:ext cx="4250531" cy="190890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PERIPATÉTICO</a:t>
            </a:r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111A83C6-3159-48A2-95E0-D9A872D3EF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0463" cy="2896258"/>
          </a:xfrm>
          <a:custGeom>
            <a:avLst/>
            <a:gdLst>
              <a:gd name="connsiteX0" fmla="*/ 0 w 5920618"/>
              <a:gd name="connsiteY0" fmla="*/ 0 h 2896258"/>
              <a:gd name="connsiteX1" fmla="*/ 3191370 w 5920618"/>
              <a:gd name="connsiteY1" fmla="*/ 0 h 2896258"/>
              <a:gd name="connsiteX2" fmla="*/ 3346315 w 5920618"/>
              <a:gd name="connsiteY2" fmla="*/ 0 h 2896258"/>
              <a:gd name="connsiteX3" fmla="*/ 5920618 w 5920618"/>
              <a:gd name="connsiteY3" fmla="*/ 0 h 2896258"/>
              <a:gd name="connsiteX4" fmla="*/ 4583705 w 5920618"/>
              <a:gd name="connsiteY4" fmla="*/ 2896258 h 2896258"/>
              <a:gd name="connsiteX5" fmla="*/ 3346315 w 5920618"/>
              <a:gd name="connsiteY5" fmla="*/ 2896258 h 2896258"/>
              <a:gd name="connsiteX6" fmla="*/ 1854457 w 5920618"/>
              <a:gd name="connsiteY6" fmla="*/ 2896258 h 2896258"/>
              <a:gd name="connsiteX7" fmla="*/ 0 w 5920618"/>
              <a:gd name="connsiteY7" fmla="*/ 2896258 h 2896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20618" h="2896258">
                <a:moveTo>
                  <a:pt x="0" y="0"/>
                </a:moveTo>
                <a:lnTo>
                  <a:pt x="3191370" y="0"/>
                </a:lnTo>
                <a:lnTo>
                  <a:pt x="3346315" y="0"/>
                </a:lnTo>
                <a:lnTo>
                  <a:pt x="5920618" y="0"/>
                </a:lnTo>
                <a:lnTo>
                  <a:pt x="4583705" y="2896258"/>
                </a:lnTo>
                <a:lnTo>
                  <a:pt x="3346315" y="2896258"/>
                </a:lnTo>
                <a:lnTo>
                  <a:pt x="1854457" y="2896258"/>
                </a:lnTo>
                <a:lnTo>
                  <a:pt x="0" y="2896258"/>
                </a:lnTo>
                <a:close/>
              </a:path>
            </a:pathLst>
          </a:custGeom>
          <a:solidFill>
            <a:srgbClr val="5B3C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4" descr="Imagen que contiene persona, grupo, parado, gente&#10;&#10;Descripción generada automáticamente">
            <a:extLst>
              <a:ext uri="{FF2B5EF4-FFF2-40B4-BE49-F238E27FC236}">
                <a16:creationId xmlns:a16="http://schemas.microsoft.com/office/drawing/2014/main" id="{4E7DDBE6-3F90-C048-926B-31CE484943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878" y="640080"/>
            <a:ext cx="2932176" cy="4188823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00372701-83B9-478A-9B29-7A50C8310B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48626"/>
            <a:ext cx="5053837" cy="1409374"/>
          </a:xfrm>
          <a:custGeom>
            <a:avLst/>
            <a:gdLst>
              <a:gd name="connsiteX0" fmla="*/ 0 w 6738450"/>
              <a:gd name="connsiteY0" fmla="*/ 0 h 1409374"/>
              <a:gd name="connsiteX1" fmla="*/ 6738450 w 6738450"/>
              <a:gd name="connsiteY1" fmla="*/ 0 h 1409374"/>
              <a:gd name="connsiteX2" fmla="*/ 6085725 w 6738450"/>
              <a:gd name="connsiteY2" fmla="*/ 1409374 h 1409374"/>
              <a:gd name="connsiteX3" fmla="*/ 1524000 w 6738450"/>
              <a:gd name="connsiteY3" fmla="*/ 1409374 h 1409374"/>
              <a:gd name="connsiteX4" fmla="*/ 1200418 w 6738450"/>
              <a:gd name="connsiteY4" fmla="*/ 1409374 h 1409374"/>
              <a:gd name="connsiteX5" fmla="*/ 0 w 6738450"/>
              <a:gd name="connsiteY5" fmla="*/ 1409374 h 1409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38450" h="1409374">
                <a:moveTo>
                  <a:pt x="0" y="0"/>
                </a:moveTo>
                <a:lnTo>
                  <a:pt x="6738450" y="0"/>
                </a:lnTo>
                <a:lnTo>
                  <a:pt x="6085725" y="1409374"/>
                </a:lnTo>
                <a:lnTo>
                  <a:pt x="1524000" y="1409374"/>
                </a:lnTo>
                <a:lnTo>
                  <a:pt x="1200418" y="1409374"/>
                </a:lnTo>
                <a:lnTo>
                  <a:pt x="0" y="1409374"/>
                </a:lnTo>
                <a:close/>
              </a:path>
            </a:pathLst>
          </a:custGeom>
          <a:solidFill>
            <a:srgbClr val="B2B2B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9EDA5044-3268-4753-AEE8-20199924E2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00107" y="5448626"/>
            <a:ext cx="4443893" cy="1409374"/>
          </a:xfrm>
          <a:custGeom>
            <a:avLst/>
            <a:gdLst>
              <a:gd name="connsiteX0" fmla="*/ 652725 w 5925190"/>
              <a:gd name="connsiteY0" fmla="*/ 0 h 1409374"/>
              <a:gd name="connsiteX1" fmla="*/ 5925190 w 5925190"/>
              <a:gd name="connsiteY1" fmla="*/ 0 h 1409374"/>
              <a:gd name="connsiteX2" fmla="*/ 5925190 w 5925190"/>
              <a:gd name="connsiteY2" fmla="*/ 1409374 h 1409374"/>
              <a:gd name="connsiteX3" fmla="*/ 0 w 5925190"/>
              <a:gd name="connsiteY3" fmla="*/ 1409374 h 1409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5190" h="1409374">
                <a:moveTo>
                  <a:pt x="652725" y="0"/>
                </a:moveTo>
                <a:lnTo>
                  <a:pt x="5925190" y="0"/>
                </a:lnTo>
                <a:lnTo>
                  <a:pt x="5925190" y="1409374"/>
                </a:lnTo>
                <a:lnTo>
                  <a:pt x="0" y="1409374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5020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BD0A92D-399A-41B4-B955-6B72A41B7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96048" y="0"/>
            <a:ext cx="9340048" cy="6850894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6A49DF9-534D-4905-8F46-02AB63EB6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13"/>
          <a:stretch/>
        </p:blipFill>
        <p:spPr>
          <a:xfrm flipH="1">
            <a:off x="-196051" y="0"/>
            <a:ext cx="9340050" cy="6850894"/>
          </a:xfrm>
          <a:prstGeom prst="rect">
            <a:avLst/>
          </a:prstGeom>
        </p:spPr>
      </p:pic>
      <p:sp>
        <p:nvSpPr>
          <p:cNvPr id="16" name="Freeform 56">
            <a:extLst>
              <a:ext uri="{FF2B5EF4-FFF2-40B4-BE49-F238E27FC236}">
                <a16:creationId xmlns:a16="http://schemas.microsoft.com/office/drawing/2014/main" id="{9FA51AA9-DFBD-4CB2-9C70-26DAC24A34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213" y="-7107"/>
            <a:ext cx="4301461" cy="3189918"/>
          </a:xfrm>
          <a:custGeom>
            <a:avLst/>
            <a:gdLst>
              <a:gd name="connsiteX0" fmla="*/ 268379 w 4305922"/>
              <a:gd name="connsiteY0" fmla="*/ 0 h 3193227"/>
              <a:gd name="connsiteX1" fmla="*/ 4037544 w 4305922"/>
              <a:gd name="connsiteY1" fmla="*/ 0 h 3193227"/>
              <a:gd name="connsiteX2" fmla="*/ 4046072 w 4305922"/>
              <a:gd name="connsiteY2" fmla="*/ 14037 h 3193227"/>
              <a:gd name="connsiteX3" fmla="*/ 4305922 w 4305922"/>
              <a:gd name="connsiteY3" fmla="*/ 1040266 h 3193227"/>
              <a:gd name="connsiteX4" fmla="*/ 2152962 w 4305922"/>
              <a:gd name="connsiteY4" fmla="*/ 3193227 h 3193227"/>
              <a:gd name="connsiteX5" fmla="*/ 0 w 4305922"/>
              <a:gd name="connsiteY5" fmla="*/ 1040266 h 3193227"/>
              <a:gd name="connsiteX6" fmla="*/ 259851 w 4305922"/>
              <a:gd name="connsiteY6" fmla="*/ 14037 h 3193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05922" h="3193227">
                <a:moveTo>
                  <a:pt x="268379" y="0"/>
                </a:moveTo>
                <a:lnTo>
                  <a:pt x="4037544" y="0"/>
                </a:lnTo>
                <a:lnTo>
                  <a:pt x="4046072" y="14037"/>
                </a:lnTo>
                <a:cubicBezTo>
                  <a:pt x="4211790" y="319097"/>
                  <a:pt x="4305922" y="668689"/>
                  <a:pt x="4305922" y="1040266"/>
                </a:cubicBezTo>
                <a:cubicBezTo>
                  <a:pt x="4305922" y="2229314"/>
                  <a:pt x="3342009" y="3193227"/>
                  <a:pt x="2152962" y="3193227"/>
                </a:cubicBezTo>
                <a:cubicBezTo>
                  <a:pt x="963913" y="3193227"/>
                  <a:pt x="0" y="2229314"/>
                  <a:pt x="0" y="1040266"/>
                </a:cubicBezTo>
                <a:cubicBezTo>
                  <a:pt x="0" y="668689"/>
                  <a:pt x="94133" y="319097"/>
                  <a:pt x="259851" y="14037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074330AD-A703-9946-946E-B0CCED0B9A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8" r="18574" b="-3"/>
          <a:stretch/>
        </p:blipFill>
        <p:spPr>
          <a:xfrm>
            <a:off x="329848" y="-15077"/>
            <a:ext cx="4059658" cy="3069017"/>
          </a:xfrm>
          <a:custGeom>
            <a:avLst/>
            <a:gdLst>
              <a:gd name="connsiteX0" fmla="*/ 288818 w 4063868"/>
              <a:gd name="connsiteY0" fmla="*/ 0 h 3072200"/>
              <a:gd name="connsiteX1" fmla="*/ 3775050 w 4063868"/>
              <a:gd name="connsiteY1" fmla="*/ 0 h 3072200"/>
              <a:gd name="connsiteX2" fmla="*/ 3818625 w 4063868"/>
              <a:gd name="connsiteY2" fmla="*/ 71726 h 3072200"/>
              <a:gd name="connsiteX3" fmla="*/ 4063868 w 4063868"/>
              <a:gd name="connsiteY3" fmla="*/ 1040266 h 3072200"/>
              <a:gd name="connsiteX4" fmla="*/ 2031934 w 4063868"/>
              <a:gd name="connsiteY4" fmla="*/ 3072200 h 3072200"/>
              <a:gd name="connsiteX5" fmla="*/ 0 w 4063868"/>
              <a:gd name="connsiteY5" fmla="*/ 1040266 h 3072200"/>
              <a:gd name="connsiteX6" fmla="*/ 245244 w 4063868"/>
              <a:gd name="connsiteY6" fmla="*/ 71726 h 30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63868" h="3072200">
                <a:moveTo>
                  <a:pt x="288818" y="0"/>
                </a:moveTo>
                <a:lnTo>
                  <a:pt x="3775050" y="0"/>
                </a:lnTo>
                <a:lnTo>
                  <a:pt x="3818625" y="71726"/>
                </a:lnTo>
                <a:cubicBezTo>
                  <a:pt x="3975028" y="359637"/>
                  <a:pt x="4063868" y="689577"/>
                  <a:pt x="4063868" y="1040266"/>
                </a:cubicBezTo>
                <a:cubicBezTo>
                  <a:pt x="4063868" y="2162473"/>
                  <a:pt x="3154140" y="3072200"/>
                  <a:pt x="2031934" y="3072200"/>
                </a:cubicBezTo>
                <a:cubicBezTo>
                  <a:pt x="909728" y="3072200"/>
                  <a:pt x="0" y="2162473"/>
                  <a:pt x="0" y="1040266"/>
                </a:cubicBezTo>
                <a:cubicBezTo>
                  <a:pt x="0" y="689577"/>
                  <a:pt x="88841" y="359637"/>
                  <a:pt x="245244" y="71726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18" name="Freeform 58">
            <a:extLst>
              <a:ext uri="{FF2B5EF4-FFF2-40B4-BE49-F238E27FC236}">
                <a16:creationId xmlns:a16="http://schemas.microsoft.com/office/drawing/2014/main" id="{D5905D0D-FE5E-454B-A340-4DE821C09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2327" y="1420882"/>
            <a:ext cx="4501673" cy="5437119"/>
          </a:xfrm>
          <a:custGeom>
            <a:avLst/>
            <a:gdLst>
              <a:gd name="connsiteX0" fmla="*/ 3034499 w 4506342"/>
              <a:gd name="connsiteY0" fmla="*/ 0 h 5442758"/>
              <a:gd name="connsiteX1" fmla="*/ 4480922 w 4506342"/>
              <a:gd name="connsiteY1" fmla="*/ 366248 h 5442758"/>
              <a:gd name="connsiteX2" fmla="*/ 4506342 w 4506342"/>
              <a:gd name="connsiteY2" fmla="*/ 381691 h 5442758"/>
              <a:gd name="connsiteX3" fmla="*/ 4506342 w 4506342"/>
              <a:gd name="connsiteY3" fmla="*/ 5442758 h 5442758"/>
              <a:gd name="connsiteX4" fmla="*/ 1193461 w 4506342"/>
              <a:gd name="connsiteY4" fmla="*/ 5442758 h 5442758"/>
              <a:gd name="connsiteX5" fmla="*/ 1104276 w 4506342"/>
              <a:gd name="connsiteY5" fmla="*/ 5376066 h 5442758"/>
              <a:gd name="connsiteX6" fmla="*/ 0 w 4506342"/>
              <a:gd name="connsiteY6" fmla="*/ 3034499 h 5442758"/>
              <a:gd name="connsiteX7" fmla="*/ 3034499 w 4506342"/>
              <a:gd name="connsiteY7" fmla="*/ 0 h 5442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06342" h="5442758">
                <a:moveTo>
                  <a:pt x="3034499" y="0"/>
                </a:moveTo>
                <a:cubicBezTo>
                  <a:pt x="3558220" y="0"/>
                  <a:pt x="4050953" y="132675"/>
                  <a:pt x="4480922" y="366248"/>
                </a:cubicBezTo>
                <a:lnTo>
                  <a:pt x="4506342" y="381691"/>
                </a:lnTo>
                <a:lnTo>
                  <a:pt x="4506342" y="5442758"/>
                </a:lnTo>
                <a:lnTo>
                  <a:pt x="1193461" y="5442758"/>
                </a:lnTo>
                <a:lnTo>
                  <a:pt x="1104276" y="5376066"/>
                </a:lnTo>
                <a:cubicBezTo>
                  <a:pt x="429867" y="4819495"/>
                  <a:pt x="0" y="3977198"/>
                  <a:pt x="0" y="3034499"/>
                </a:cubicBezTo>
                <a:cubicBezTo>
                  <a:pt x="0" y="1358591"/>
                  <a:pt x="1358591" y="0"/>
                  <a:pt x="3034499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633AA18-A4F5-5044-8CB5-2736AAA642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" r="1" b="17922"/>
          <a:stretch/>
        </p:blipFill>
        <p:spPr>
          <a:xfrm>
            <a:off x="4797277" y="1575831"/>
            <a:ext cx="4346723" cy="5282169"/>
          </a:xfrm>
          <a:custGeom>
            <a:avLst/>
            <a:gdLst>
              <a:gd name="connsiteX0" fmla="*/ 2879389 w 4351232"/>
              <a:gd name="connsiteY0" fmla="*/ 0 h 5287648"/>
              <a:gd name="connsiteX1" fmla="*/ 4251877 w 4351232"/>
              <a:gd name="connsiteY1" fmla="*/ 347527 h 5287648"/>
              <a:gd name="connsiteX2" fmla="*/ 4351232 w 4351232"/>
              <a:gd name="connsiteY2" fmla="*/ 407886 h 5287648"/>
              <a:gd name="connsiteX3" fmla="*/ 4351232 w 4351232"/>
              <a:gd name="connsiteY3" fmla="*/ 5287648 h 5287648"/>
              <a:gd name="connsiteX4" fmla="*/ 1303444 w 4351232"/>
              <a:gd name="connsiteY4" fmla="*/ 5287648 h 5287648"/>
              <a:gd name="connsiteX5" fmla="*/ 1269495 w 4351232"/>
              <a:gd name="connsiteY5" fmla="*/ 5267024 h 5287648"/>
              <a:gd name="connsiteX6" fmla="*/ 0 w 4351232"/>
              <a:gd name="connsiteY6" fmla="*/ 2879389 h 5287648"/>
              <a:gd name="connsiteX7" fmla="*/ 2879389 w 4351232"/>
              <a:gd name="connsiteY7" fmla="*/ 0 h 5287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51232" h="5287648">
                <a:moveTo>
                  <a:pt x="2879389" y="0"/>
                </a:moveTo>
                <a:cubicBezTo>
                  <a:pt x="3376340" y="0"/>
                  <a:pt x="3843887" y="125893"/>
                  <a:pt x="4251877" y="347527"/>
                </a:cubicBezTo>
                <a:lnTo>
                  <a:pt x="4351232" y="407886"/>
                </a:lnTo>
                <a:lnTo>
                  <a:pt x="4351232" y="5287648"/>
                </a:lnTo>
                <a:lnTo>
                  <a:pt x="1303444" y="5287648"/>
                </a:lnTo>
                <a:lnTo>
                  <a:pt x="1269495" y="5267024"/>
                </a:lnTo>
                <a:cubicBezTo>
                  <a:pt x="503573" y="4749577"/>
                  <a:pt x="0" y="3873291"/>
                  <a:pt x="0" y="2879389"/>
                </a:cubicBezTo>
                <a:cubicBezTo>
                  <a:pt x="0" y="1289146"/>
                  <a:pt x="1289146" y="0"/>
                  <a:pt x="2879389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16529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Imagen 4">
            <a:extLst>
              <a:ext uri="{FF2B5EF4-FFF2-40B4-BE49-F238E27FC236}">
                <a16:creationId xmlns:a16="http://schemas.microsoft.com/office/drawing/2014/main" id="{76075261-A815-6846-A8E2-3875244D8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67"/>
          <a:stretch>
            <a:fillRect/>
          </a:stretch>
        </p:blipFill>
        <p:spPr bwMode="auto">
          <a:xfrm>
            <a:off x="0" y="0"/>
            <a:ext cx="9144000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9">
            <a:extLst>
              <a:ext uri="{FF2B5EF4-FFF2-40B4-BE49-F238E27FC236}">
                <a16:creationId xmlns:a16="http://schemas.microsoft.com/office/drawing/2014/main" id="{95D4664B-11A8-F646-8E67-91AA502EE32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569C1A01-6FB5-43CE-ADCC-936728ACA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092200" y="4387850"/>
            <a:ext cx="617538" cy="70326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485" name="1 Título">
            <a:extLst>
              <a:ext uri="{FF2B5EF4-FFF2-40B4-BE49-F238E27FC236}">
                <a16:creationId xmlns:a16="http://schemas.microsoft.com/office/drawing/2014/main" id="{EDA8640B-5163-3443-85A4-55B37D5AE4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4551363"/>
            <a:ext cx="2843808" cy="1509712"/>
          </a:xfrm>
        </p:spPr>
        <p:txBody>
          <a:bodyPr/>
          <a:lstStyle/>
          <a:p>
            <a:r>
              <a:rPr lang="es-ES" altLang="es-ES" sz="3500" dirty="0">
                <a:solidFill>
                  <a:srgbClr val="000000"/>
                </a:solidFill>
              </a:rPr>
              <a:t>Los tres </a:t>
            </a:r>
            <a:r>
              <a:rPr lang="es-ES" altLang="es-ES" sz="3500" dirty="0" err="1">
                <a:solidFill>
                  <a:srgbClr val="000000"/>
                </a:solidFill>
              </a:rPr>
              <a:t>or</a:t>
            </a:r>
            <a:endParaRPr lang="es-ES" altLang="es-ES" sz="3500" dirty="0">
              <a:solidFill>
                <a:srgbClr val="000000"/>
              </a:solidFill>
            </a:endParaRPr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CABBC2BF-0D9F-FC47-A389-42207F4900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1938" y="4076700"/>
            <a:ext cx="6342062" cy="2781300"/>
          </a:xfrm>
        </p:spPr>
        <p:txBody>
          <a:bodyPr rtlCol="0" anchor="ctr">
            <a:normAutofit/>
          </a:bodyPr>
          <a:lstStyle/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s-ES" sz="1400" dirty="0">
                <a:solidFill>
                  <a:srgbClr val="000000"/>
                </a:solidFill>
              </a:rPr>
              <a:t>Humor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s-ES" sz="1400" dirty="0">
                <a:solidFill>
                  <a:srgbClr val="000000"/>
                </a:solidFill>
                <a:hlinkClick r:id="rId4"/>
              </a:rPr>
              <a:t>https://youtu.be/-zsHP-FIo-I?t=50</a:t>
            </a:r>
            <a:endParaRPr lang="es-ES" sz="1400" dirty="0">
              <a:solidFill>
                <a:srgbClr val="000000"/>
              </a:solidFill>
            </a:endParaRPr>
          </a:p>
          <a:p>
            <a:pPr marL="0" indent="0" fontAlgn="auto">
              <a:lnSpc>
                <a:spcPct val="90000"/>
              </a:lnSpc>
              <a:spcAft>
                <a:spcPts val="0"/>
              </a:spcAft>
              <a:buNone/>
              <a:defRPr/>
            </a:pPr>
            <a:endParaRPr lang="es-ES" sz="1400" dirty="0">
              <a:solidFill>
                <a:srgbClr val="000000"/>
              </a:solidFill>
            </a:endParaRP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s-ES" sz="1400" dirty="0">
                <a:solidFill>
                  <a:srgbClr val="000000"/>
                </a:solidFill>
              </a:rPr>
              <a:t>Amor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s-ES" sz="1400" dirty="0">
                <a:solidFill>
                  <a:srgbClr val="000000"/>
                </a:solidFill>
                <a:hlinkClick r:id="rId5"/>
              </a:rPr>
              <a:t>http://videos.marca.com/v/0_mdhreggu-el-gran-gesto-de-un-joven-jugador-de-baloncesto-con-su-companero?uetv_pl=baloncesto&amp;count=1</a:t>
            </a:r>
            <a:endParaRPr lang="es-ES" sz="1400" dirty="0">
              <a:solidFill>
                <a:srgbClr val="000000"/>
              </a:solidFill>
            </a:endParaRP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endParaRPr lang="es-ES" sz="1400" dirty="0">
              <a:solidFill>
                <a:srgbClr val="000000"/>
              </a:solidFill>
            </a:endParaRP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s-ES" sz="1400" dirty="0">
                <a:solidFill>
                  <a:srgbClr val="000000"/>
                </a:solidFill>
                <a:hlinkClick r:id="rId6"/>
              </a:rPr>
              <a:t>https://www.youtube.com/watch?v=9PszTuOkpGo</a:t>
            </a:r>
            <a:endParaRPr lang="es-ES" sz="1400" dirty="0">
              <a:solidFill>
                <a:srgbClr val="000000"/>
              </a:solidFill>
            </a:endParaRPr>
          </a:p>
          <a:p>
            <a:pPr marL="0" indent="0" fontAlgn="auto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" sz="1400" dirty="0">
              <a:solidFill>
                <a:srgbClr val="000000"/>
              </a:solidFill>
            </a:endParaRP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s-ES" sz="1400" dirty="0">
                <a:solidFill>
                  <a:srgbClr val="000000"/>
                </a:solidFill>
              </a:rPr>
              <a:t>Dolor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s-ES" sz="1400" dirty="0">
                <a:solidFill>
                  <a:srgbClr val="000000"/>
                </a:solidFill>
                <a:hlinkClick r:id="rId7"/>
              </a:rPr>
              <a:t>https://www.youtube.com/watch?v=FfyL5jtiIzk</a:t>
            </a:r>
            <a:endParaRPr lang="es-ES" sz="1400" dirty="0">
              <a:solidFill>
                <a:srgbClr val="000000"/>
              </a:solidFill>
            </a:endParaRP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endParaRPr lang="es-ES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9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9A7462-1E0B-914E-824B-570B413B9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Elementos multimedia en línea 3" descr="WhatsApp Video 2019-06-22 at 20.56.18">
            <a:hlinkClick r:id="" action="ppaction://media"/>
            <a:extLst>
              <a:ext uri="{FF2B5EF4-FFF2-40B4-BE49-F238E27FC236}">
                <a16:creationId xmlns:a16="http://schemas.microsoft.com/office/drawing/2014/main" id="{4FC5306C-944A-6D49-A866-A255DB1BFEB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036496" cy="6126163"/>
          </a:xfrm>
        </p:spPr>
      </p:pic>
    </p:spTree>
    <p:extLst>
      <p:ext uri="{BB962C8B-B14F-4D97-AF65-F5344CB8AC3E}">
        <p14:creationId xmlns:p14="http://schemas.microsoft.com/office/powerpoint/2010/main" val="2670661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5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526A27-5FDA-884A-9179-530A2938F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Elementos multimedia en línea 3" descr="WhatsApp Video 2019-05-19 at 22.20.19">
            <a:hlinkClick r:id="" action="ppaction://media"/>
            <a:extLst>
              <a:ext uri="{FF2B5EF4-FFF2-40B4-BE49-F238E27FC236}">
                <a16:creationId xmlns:a16="http://schemas.microsoft.com/office/drawing/2014/main" id="{BA5141D7-37E9-534E-A7B6-37E84D3B054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036496" cy="6309320"/>
          </a:xfrm>
        </p:spPr>
      </p:pic>
    </p:spTree>
    <p:extLst>
      <p:ext uri="{BB962C8B-B14F-4D97-AF65-F5344CB8AC3E}">
        <p14:creationId xmlns:p14="http://schemas.microsoft.com/office/powerpoint/2010/main" val="2854252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5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633BB9-C174-1B49-8053-EE91833F0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8115" y="1783959"/>
            <a:ext cx="4625865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5100" dirty="0"/>
              <a:t>La </a:t>
            </a:r>
            <a:r>
              <a:rPr lang="en-US" sz="5100" dirty="0" err="1"/>
              <a:t>atención</a:t>
            </a:r>
            <a:r>
              <a:rPr lang="en-US" sz="5100" dirty="0"/>
              <a:t> dura lo que “dura el </a:t>
            </a:r>
            <a:r>
              <a:rPr lang="en-US" sz="5100" dirty="0" err="1"/>
              <a:t>culo</a:t>
            </a:r>
            <a:r>
              <a:rPr lang="en-US" sz="5100" dirty="0"/>
              <a:t>”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B61EC82-09D2-C846-BE0F-7E40F6A27B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7" r="19393"/>
          <a:stretch/>
        </p:blipFill>
        <p:spPr>
          <a:xfrm>
            <a:off x="20" y="10"/>
            <a:ext cx="4518095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0551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Imagen 4">
            <a:extLst>
              <a:ext uri="{FF2B5EF4-FFF2-40B4-BE49-F238E27FC236}">
                <a16:creationId xmlns:a16="http://schemas.microsoft.com/office/drawing/2014/main" id="{9A5D89F6-7B8F-9545-86E5-9932E4EAB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12" r="-2" b="27174"/>
          <a:stretch>
            <a:fillRect/>
          </a:stretch>
        </p:blipFill>
        <p:spPr bwMode="auto">
          <a:xfrm>
            <a:off x="0" y="2738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grayWhite">
          <a:xfrm flipH="1">
            <a:off x="0" y="2463800"/>
            <a:ext cx="4513263" cy="4394200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lIns="68580" tIns="34290" rIns="68580" bIns="34290">
            <a:norm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SzPct val="100000"/>
              <a:defRPr/>
            </a:pPr>
            <a:endParaRPr lang="en-US" sz="1200" cap="all">
              <a:latin typeface="+mn-lt"/>
            </a:endParaRPr>
          </a:p>
        </p:txBody>
      </p:sp>
      <p:sp>
        <p:nvSpPr>
          <p:cNvPr id="2" name="1 Título">
            <a:extLst>
              <a:ext uri="{FF2B5EF4-FFF2-40B4-BE49-F238E27FC236}">
                <a16:creationId xmlns:a16="http://schemas.microsoft.com/office/drawing/2014/main" id="{D07B5F54-DEAC-464D-A02D-BEE51FAAF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325" y="3149600"/>
            <a:ext cx="3499619" cy="1008063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ES" sz="3150" dirty="0"/>
              <a:t>Preguntar mejor que sermonear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1795463" y="4227513"/>
            <a:ext cx="701675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6B6F1811-B5FF-0947-9EA7-5FF5EE43E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540568" y="4278313"/>
            <a:ext cx="6552431" cy="1963737"/>
          </a:xfrm>
        </p:spPr>
        <p:txBody>
          <a:bodyPr rtlCol="0" anchor="ctr">
            <a:normAutofit/>
          </a:bodyPr>
          <a:lstStyle/>
          <a:p>
            <a:pPr marL="457200" lvl="1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sz="4400" b="1" dirty="0">
                <a:solidFill>
                  <a:schemeClr val="bg2">
                    <a:lumMod val="25000"/>
                  </a:schemeClr>
                </a:solidFill>
              </a:rPr>
              <a:t>Técnica de colombo</a:t>
            </a:r>
            <a:r>
              <a:rPr lang="es-ES" sz="1575" dirty="0">
                <a:solidFill>
                  <a:schemeClr val="bg2">
                    <a:lumMod val="25000"/>
                  </a:schemeClr>
                </a:solidFill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271823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A9E15837-8F66-474F-A3E1-E302A56781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3628"/>
          <a:stretch/>
        </p:blipFill>
        <p:spPr>
          <a:xfrm>
            <a:off x="-1" y="672598"/>
            <a:ext cx="5381626" cy="6192886"/>
          </a:xfrm>
          <a:custGeom>
            <a:avLst/>
            <a:gdLst>
              <a:gd name="connsiteX0" fmla="*/ 2178155 w 5298683"/>
              <a:gd name="connsiteY0" fmla="*/ 0 h 6097438"/>
              <a:gd name="connsiteX1" fmla="*/ 5298683 w 5298683"/>
              <a:gd name="connsiteY1" fmla="*/ 3120527 h 6097438"/>
              <a:gd name="connsiteX2" fmla="*/ 3392805 w 5298683"/>
              <a:gd name="connsiteY2" fmla="*/ 5995828 h 6097438"/>
              <a:gd name="connsiteX3" fmla="*/ 3115184 w 5298683"/>
              <a:gd name="connsiteY3" fmla="*/ 6097438 h 6097438"/>
              <a:gd name="connsiteX4" fmla="*/ 1241127 w 5298683"/>
              <a:gd name="connsiteY4" fmla="*/ 6097438 h 6097438"/>
              <a:gd name="connsiteX5" fmla="*/ 963506 w 5298683"/>
              <a:gd name="connsiteY5" fmla="*/ 5995828 h 6097438"/>
              <a:gd name="connsiteX6" fmla="*/ 193210 w 5298683"/>
              <a:gd name="connsiteY6" fmla="*/ 5528477 h 6097438"/>
              <a:gd name="connsiteX7" fmla="*/ 0 w 5298683"/>
              <a:gd name="connsiteY7" fmla="*/ 5352876 h 6097438"/>
              <a:gd name="connsiteX8" fmla="*/ 0 w 5298683"/>
              <a:gd name="connsiteY8" fmla="*/ 888178 h 6097438"/>
              <a:gd name="connsiteX9" fmla="*/ 193210 w 5298683"/>
              <a:gd name="connsiteY9" fmla="*/ 712577 h 6097438"/>
              <a:gd name="connsiteX10" fmla="*/ 2178155 w 5298683"/>
              <a:gd name="connsiteY10" fmla="*/ 0 h 609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E484083-E25D-4745-929A-9EC670A83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2040" y="2204864"/>
            <a:ext cx="4321001" cy="742949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en-US" sz="4800" kern="1200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La </a:t>
            </a:r>
            <a:br>
              <a:rPr lang="en-US" sz="4800" kern="1200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</a:br>
            <a:r>
              <a:rPr lang="en-US" sz="4800" kern="1200" dirty="0" err="1">
                <a:solidFill>
                  <a:srgbClr val="7030A0"/>
                </a:solidFill>
                <a:latin typeface="+mj-lt"/>
                <a:ea typeface="+mj-ea"/>
                <a:cs typeface="+mj-cs"/>
              </a:rPr>
              <a:t>carpeta</a:t>
            </a:r>
            <a:r>
              <a:rPr lang="en-US" sz="4800" kern="1200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solidFill>
                  <a:srgbClr val="7030A0"/>
                </a:solidFill>
                <a:latin typeface="+mj-lt"/>
                <a:ea typeface="+mj-ea"/>
                <a:cs typeface="+mj-cs"/>
              </a:rPr>
              <a:t>morada</a:t>
            </a:r>
            <a:endParaRPr lang="en-US" sz="4800" kern="1200" dirty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8921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7D6309CB-2234-ED4A-B093-D1D742835D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3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74224CF-C2E2-8043-A62F-FEECFA8DC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640080"/>
            <a:ext cx="2064265" cy="2709275"/>
          </a:xfrm>
          <a:prstGeom prst="rect">
            <a:avLst/>
          </a:prstGeom>
          <a:solidFill>
            <a:schemeClr val="bg1"/>
          </a:solidFill>
          <a:ln w="174625" cmpd="thinThick"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</a:rPr>
              <a:t>TÉCNICA DEL SANDWICH</a:t>
            </a:r>
          </a:p>
        </p:txBody>
      </p:sp>
    </p:spTree>
    <p:extLst>
      <p:ext uri="{BB962C8B-B14F-4D97-AF65-F5344CB8AC3E}">
        <p14:creationId xmlns:p14="http://schemas.microsoft.com/office/powerpoint/2010/main" val="165061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D29457-9414-EC4A-9AD5-9E0A32ECA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40080"/>
            <a:ext cx="2987824" cy="5613236"/>
          </a:xfrm>
        </p:spPr>
        <p:txBody>
          <a:bodyPr anchor="ctr">
            <a:normAutofit/>
          </a:bodyPr>
          <a:lstStyle/>
          <a:p>
            <a:r>
              <a:rPr lang="es-ES" b="1" dirty="0">
                <a:solidFill>
                  <a:srgbClr val="C00000"/>
                </a:solidFill>
              </a:rPr>
              <a:t>Callar la clase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080664-4E3C-CC49-B756-373E452909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5816" y="260648"/>
            <a:ext cx="6228184" cy="4392488"/>
          </a:xfrm>
        </p:spPr>
        <p:txBody>
          <a:bodyPr anchor="ctr">
            <a:normAutofit lnSpcReduction="10000"/>
          </a:bodyPr>
          <a:lstStyle/>
          <a:p>
            <a:pPr>
              <a:buFontTx/>
              <a:buChar char="-"/>
            </a:pPr>
            <a:r>
              <a:rPr lang="es-ES" sz="2000" b="1" dirty="0">
                <a:solidFill>
                  <a:srgbClr val="FF0000"/>
                </a:solidFill>
              </a:rPr>
              <a:t>Nadie </a:t>
            </a:r>
            <a:r>
              <a:rPr lang="es-ES" sz="2000" b="1" dirty="0">
                <a:solidFill>
                  <a:srgbClr val="7030A0"/>
                </a:solidFill>
              </a:rPr>
              <a:t>se llama </a:t>
            </a:r>
            <a:r>
              <a:rPr lang="es-ES" sz="2000" b="1" dirty="0">
                <a:solidFill>
                  <a:srgbClr val="FF0000"/>
                </a:solidFill>
              </a:rPr>
              <a:t>silencio </a:t>
            </a:r>
            <a:r>
              <a:rPr lang="es-ES" sz="1800" dirty="0"/>
              <a:t>ni </a:t>
            </a:r>
            <a:r>
              <a:rPr lang="es-ES" sz="1800" dirty="0">
                <a:solidFill>
                  <a:srgbClr val="FF0000"/>
                </a:solidFill>
              </a:rPr>
              <a:t>callaros,</a:t>
            </a:r>
          </a:p>
          <a:p>
            <a:pPr lvl="1">
              <a:buFontTx/>
              <a:buChar char="-"/>
            </a:pPr>
            <a:r>
              <a:rPr lang="es-ES" sz="1400" dirty="0"/>
              <a:t> llamar por el nombre</a:t>
            </a:r>
          </a:p>
          <a:p>
            <a:pPr>
              <a:buFontTx/>
              <a:buChar char="-"/>
            </a:pPr>
            <a:endParaRPr lang="es-ES" sz="1800" dirty="0"/>
          </a:p>
          <a:p>
            <a:r>
              <a:rPr lang="es-ES" sz="2000" dirty="0"/>
              <a:t>Efecto </a:t>
            </a:r>
            <a:r>
              <a:rPr lang="es-ES" sz="2000" dirty="0">
                <a:solidFill>
                  <a:srgbClr val="FF0000"/>
                </a:solidFill>
              </a:rPr>
              <a:t>onda expansiva</a:t>
            </a:r>
          </a:p>
          <a:p>
            <a:endParaRPr lang="es-ES" sz="2000" dirty="0">
              <a:solidFill>
                <a:srgbClr val="FF0000"/>
              </a:solidFill>
            </a:endParaRPr>
          </a:p>
          <a:p>
            <a:r>
              <a:rPr lang="es-ES" sz="2000" b="1" dirty="0">
                <a:solidFill>
                  <a:srgbClr val="FF0000"/>
                </a:solidFill>
              </a:rPr>
              <a:t>Cerrar los ojos</a:t>
            </a:r>
          </a:p>
          <a:p>
            <a:endParaRPr lang="es-ES" sz="2000" b="1" dirty="0">
              <a:solidFill>
                <a:srgbClr val="FF0000"/>
              </a:solidFill>
            </a:endParaRPr>
          </a:p>
          <a:p>
            <a:r>
              <a:rPr lang="es-ES" sz="2000" b="1" dirty="0">
                <a:solidFill>
                  <a:schemeClr val="accent6">
                    <a:lumMod val="50000"/>
                  </a:schemeClr>
                </a:solidFill>
              </a:rPr>
              <a:t>Gritar y golpear la mesa </a:t>
            </a:r>
            <a:r>
              <a:rPr lang="es-ES" sz="1600" dirty="0"/>
              <a:t>no sirve demuestra que se es primitivo</a:t>
            </a:r>
          </a:p>
          <a:p>
            <a:endParaRPr lang="es-ES" sz="1600" dirty="0"/>
          </a:p>
          <a:p>
            <a:r>
              <a:rPr lang="es-ES" sz="2000" b="1" dirty="0">
                <a:solidFill>
                  <a:srgbClr val="7030A0"/>
                </a:solidFill>
              </a:rPr>
              <a:t>Responder con sonidos</a:t>
            </a:r>
          </a:p>
          <a:p>
            <a:r>
              <a:rPr lang="es-ES" sz="2000" dirty="0">
                <a:solidFill>
                  <a:srgbClr val="7030A0"/>
                </a:solidFill>
              </a:rPr>
              <a:t>Mirada</a:t>
            </a:r>
          </a:p>
          <a:p>
            <a:r>
              <a:rPr lang="es-ES" sz="2000" b="1" dirty="0"/>
              <a:t>Gestos.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A8E98BE-8A6C-924D-9F0F-0BFC638810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4172090"/>
            <a:ext cx="4260847" cy="248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5300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069C91A-020A-3E4E-9896-4BB24907D9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0"/>
            <a:ext cx="9144000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54CF506-64E6-AD4C-9ABF-5E78EC6EB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370" y="2708921"/>
            <a:ext cx="3153103" cy="1080120"/>
          </a:xfrm>
        </p:spPr>
        <p:txBody>
          <a:bodyPr>
            <a:normAutofit/>
          </a:bodyPr>
          <a:lstStyle/>
          <a:p>
            <a:r>
              <a:rPr lang="es-ES" sz="3150" b="1" dirty="0">
                <a:solidFill>
                  <a:srgbClr val="00B050"/>
                </a:solidFill>
              </a:rPr>
              <a:t>Padres</a:t>
            </a:r>
            <a:r>
              <a:rPr lang="es-ES" sz="3150" dirty="0"/>
              <a:t>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D6624D1-FFBF-EF42-A5DE-BEC28B284E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789042"/>
            <a:ext cx="5220072" cy="306894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s-ES" sz="1600" dirty="0"/>
              <a:t>Tiene </a:t>
            </a:r>
            <a:r>
              <a:rPr lang="es-ES" sz="1600" dirty="0" err="1"/>
              <a:t>Vd</a:t>
            </a:r>
            <a:r>
              <a:rPr lang="es-ES" sz="1600" dirty="0"/>
              <a:t> alguna </a:t>
            </a:r>
            <a:r>
              <a:rPr lang="es-ES" sz="1600" dirty="0">
                <a:solidFill>
                  <a:srgbClr val="0070C0"/>
                </a:solidFill>
              </a:rPr>
              <a:t>idea mejor </a:t>
            </a:r>
            <a:r>
              <a:rPr lang="es-ES" sz="1600" dirty="0"/>
              <a:t>para que cambie la actitud de su hijo </a:t>
            </a:r>
          </a:p>
          <a:p>
            <a:pPr>
              <a:lnSpc>
                <a:spcPct val="90000"/>
              </a:lnSpc>
            </a:pPr>
            <a:endParaRPr lang="es-ES" sz="1600" dirty="0"/>
          </a:p>
          <a:p>
            <a:pPr>
              <a:lnSpc>
                <a:spcPct val="90000"/>
              </a:lnSpc>
            </a:pPr>
            <a:r>
              <a:rPr lang="es-ES" sz="1600" dirty="0"/>
              <a:t>¿</a:t>
            </a:r>
            <a:r>
              <a:rPr lang="es-ES" sz="1600" dirty="0">
                <a:solidFill>
                  <a:srgbClr val="0070C0"/>
                </a:solidFill>
              </a:rPr>
              <a:t>Qué proponen </a:t>
            </a:r>
            <a:r>
              <a:rPr lang="es-ES" sz="1600" dirty="0" err="1"/>
              <a:t>Vd</a:t>
            </a:r>
            <a:r>
              <a:rPr lang="es-ES" sz="1600" dirty="0"/>
              <a:t>?</a:t>
            </a:r>
          </a:p>
          <a:p>
            <a:pPr>
              <a:lnSpc>
                <a:spcPct val="90000"/>
              </a:lnSpc>
            </a:pPr>
            <a:endParaRPr lang="es-ES" sz="1600" dirty="0"/>
          </a:p>
          <a:p>
            <a:pPr>
              <a:lnSpc>
                <a:spcPct val="90000"/>
              </a:lnSpc>
            </a:pPr>
            <a:r>
              <a:rPr lang="es-ES" sz="1600" dirty="0"/>
              <a:t>Vamos  aprobar lo que </a:t>
            </a:r>
            <a:r>
              <a:rPr lang="es-ES" sz="1600" dirty="0" err="1"/>
              <a:t>Vds</a:t>
            </a:r>
            <a:r>
              <a:rPr lang="es-ES" sz="1600" dirty="0"/>
              <a:t> proponen y </a:t>
            </a:r>
            <a:r>
              <a:rPr lang="es-ES" sz="1600" dirty="0">
                <a:solidFill>
                  <a:srgbClr val="0070C0"/>
                </a:solidFill>
              </a:rPr>
              <a:t>si no probaremos lo que nosotros proponemos</a:t>
            </a:r>
          </a:p>
          <a:p>
            <a:pPr>
              <a:lnSpc>
                <a:spcPct val="90000"/>
              </a:lnSpc>
            </a:pPr>
            <a:endParaRPr lang="es-ES" sz="1600" dirty="0">
              <a:solidFill>
                <a:srgbClr val="0070C0"/>
              </a:solidFill>
            </a:endParaRPr>
          </a:p>
          <a:p>
            <a:pPr>
              <a:lnSpc>
                <a:spcPct val="90000"/>
              </a:lnSpc>
            </a:pPr>
            <a:r>
              <a:rPr lang="es-ES" sz="1600" b="1" dirty="0">
                <a:solidFill>
                  <a:srgbClr val="C00000"/>
                </a:solidFill>
              </a:rPr>
              <a:t>Queda poco tiempo </a:t>
            </a:r>
            <a:r>
              <a:rPr lang="es-ES" sz="1600" dirty="0"/>
              <a:t>para colaborar juntos en la educación de su hijo después lo tendrán que hacer Vds. solos.</a:t>
            </a:r>
          </a:p>
        </p:txBody>
      </p:sp>
    </p:spTree>
    <p:extLst>
      <p:ext uri="{BB962C8B-B14F-4D97-AF65-F5344CB8AC3E}">
        <p14:creationId xmlns:p14="http://schemas.microsoft.com/office/powerpoint/2010/main" val="3645894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9F5DA3-1BBD-9B4C-B1E5-724B6516E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2" y="5013176"/>
            <a:ext cx="6144547" cy="1080120"/>
          </a:xfrm>
        </p:spPr>
        <p:txBody>
          <a:bodyPr vert="horz" lIns="51435" tIns="25718" rIns="51435" bIns="25718" rtlCol="0" anchor="b"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El </a:t>
            </a:r>
            <a:r>
              <a:rPr lang="en-US" sz="4000" b="1" dirty="0" err="1">
                <a:solidFill>
                  <a:srgbClr val="FF0000"/>
                </a:solidFill>
              </a:rPr>
              <a:t>ladrillo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suelto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34E05348-3832-E546-9976-0748B825E0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838" r="835"/>
          <a:stretch/>
        </p:blipFill>
        <p:spPr>
          <a:xfrm>
            <a:off x="0" y="0"/>
            <a:ext cx="4860032" cy="389223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AAAA719-CFF9-2C40-8A82-7A403B4BA9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414" b="14144"/>
          <a:stretch/>
        </p:blipFill>
        <p:spPr>
          <a:xfrm>
            <a:off x="5705855" y="1268760"/>
            <a:ext cx="3429001" cy="2392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0847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19A2789C-3C53-F64B-B0A1-1E0A4FC3B3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1816" r="1" b="27555"/>
          <a:stretch/>
        </p:blipFill>
        <p:spPr>
          <a:xfrm>
            <a:off x="3923927" y="857254"/>
            <a:ext cx="4305673" cy="4684026"/>
          </a:xfrm>
          <a:custGeom>
            <a:avLst/>
            <a:gdLst>
              <a:gd name="connsiteX0" fmla="*/ 0 w 4831627"/>
              <a:gd name="connsiteY0" fmla="*/ 0 h 4520011"/>
              <a:gd name="connsiteX1" fmla="*/ 4831627 w 4831627"/>
              <a:gd name="connsiteY1" fmla="*/ 0 h 4520011"/>
              <a:gd name="connsiteX2" fmla="*/ 1416677 w 4831627"/>
              <a:gd name="connsiteY2" fmla="*/ 4520011 h 4520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31627" h="4520011">
                <a:moveTo>
                  <a:pt x="0" y="0"/>
                </a:moveTo>
                <a:lnTo>
                  <a:pt x="4831627" y="0"/>
                </a:lnTo>
                <a:lnTo>
                  <a:pt x="1416677" y="4520011"/>
                </a:lnTo>
                <a:close/>
              </a:path>
            </a:pathLst>
          </a:cu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EC66316-3E16-5844-AA48-2BFB897888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5000" r="18141"/>
          <a:stretch/>
        </p:blipFill>
        <p:spPr>
          <a:xfrm>
            <a:off x="4671618" y="1971675"/>
            <a:ext cx="4464408" cy="3761581"/>
          </a:xfrm>
          <a:custGeom>
            <a:avLst/>
            <a:gdLst>
              <a:gd name="connsiteX0" fmla="*/ 5181344 w 8139373"/>
              <a:gd name="connsiteY0" fmla="*/ 0 h 6858000"/>
              <a:gd name="connsiteX1" fmla="*/ 8139373 w 8139373"/>
              <a:gd name="connsiteY1" fmla="*/ 0 h 6858000"/>
              <a:gd name="connsiteX2" fmla="*/ 8139373 w 8139373"/>
              <a:gd name="connsiteY2" fmla="*/ 6858000 h 6858000"/>
              <a:gd name="connsiteX3" fmla="*/ 0 w 813937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39373" h="6858000">
                <a:moveTo>
                  <a:pt x="5181344" y="0"/>
                </a:moveTo>
                <a:lnTo>
                  <a:pt x="8139373" y="0"/>
                </a:lnTo>
                <a:lnTo>
                  <a:pt x="813937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8436" name="Título 1">
            <a:extLst>
              <a:ext uri="{FF2B5EF4-FFF2-40B4-BE49-F238E27FC236}">
                <a16:creationId xmlns:a16="http://schemas.microsoft.com/office/drawing/2014/main" id="{E1AD9DD9-CCCF-7D41-8C08-45D63321F5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8398" y="397787"/>
            <a:ext cx="2811065" cy="1159005"/>
          </a:xfrm>
        </p:spPr>
        <p:txBody>
          <a:bodyPr/>
          <a:lstStyle/>
          <a:p>
            <a:r>
              <a:rPr lang="es-ES" altLang="es-ES" sz="2400" b="1" dirty="0">
                <a:solidFill>
                  <a:srgbClr val="0070C0"/>
                </a:solidFill>
              </a:rPr>
              <a:t>CHIRIMIRI DE H……</a:t>
            </a:r>
            <a:br>
              <a:rPr lang="es-ES" altLang="es-ES" sz="2400" dirty="0">
                <a:solidFill>
                  <a:srgbClr val="0070C0"/>
                </a:solidFill>
              </a:rPr>
            </a:br>
            <a:endParaRPr lang="es-ES" altLang="es-ES" sz="2400" dirty="0">
              <a:solidFill>
                <a:srgbClr val="414F62"/>
              </a:solidFill>
            </a:endParaRPr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7EB6695E-BED5-4DA3-8C9B-AD301AEF47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V="1">
            <a:off x="1" y="860822"/>
            <a:ext cx="336947" cy="21336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438" name="Marcador de contenido 2">
            <a:extLst>
              <a:ext uri="{FF2B5EF4-FFF2-40B4-BE49-F238E27FC236}">
                <a16:creationId xmlns:a16="http://schemas.microsoft.com/office/drawing/2014/main" id="{56DD645B-BA71-4641-9042-2540F420785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9512" y="1971675"/>
            <a:ext cx="4320480" cy="3473549"/>
          </a:xfrm>
        </p:spPr>
        <p:txBody>
          <a:bodyPr>
            <a:normAutofit/>
          </a:bodyPr>
          <a:lstStyle/>
          <a:p>
            <a:r>
              <a:rPr lang="es-ES" sz="4000" dirty="0">
                <a:solidFill>
                  <a:srgbClr val="FF0000"/>
                </a:solidFill>
              </a:rPr>
              <a:t>Dramas</a:t>
            </a:r>
          </a:p>
          <a:p>
            <a:endParaRPr lang="es-ES" sz="2800" dirty="0">
              <a:solidFill>
                <a:srgbClr val="FF0000"/>
              </a:solidFill>
            </a:endParaRPr>
          </a:p>
          <a:p>
            <a:r>
              <a:rPr lang="es-ES" sz="2800" dirty="0">
                <a:solidFill>
                  <a:srgbClr val="00B050"/>
                </a:solidFill>
              </a:rPr>
              <a:t>circunstancias a resolver</a:t>
            </a:r>
          </a:p>
          <a:p>
            <a:endParaRPr lang="es-ES" sz="2800" dirty="0"/>
          </a:p>
          <a:p>
            <a:endParaRPr lang="es-ES" sz="2800" dirty="0"/>
          </a:p>
          <a:p>
            <a:endParaRPr lang="es-ES" altLang="es-ES" sz="27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281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4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84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7AB50F-5A50-3F48-AE1F-E43499AEF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1" y="260649"/>
            <a:ext cx="3985902" cy="936103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accent6">
                    <a:lumMod val="50000"/>
                  </a:schemeClr>
                </a:solidFill>
              </a:rPr>
              <a:t>Lista de libros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2B888B2-A8FE-1940-8359-C63D0E6F1A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1" y="1765935"/>
            <a:ext cx="4491105" cy="4831417"/>
          </a:xfrm>
        </p:spPr>
        <p:txBody>
          <a:bodyPr anchor="t">
            <a:noAutofit/>
          </a:bodyPr>
          <a:lstStyle/>
          <a:p>
            <a:r>
              <a:rPr lang="es-ES" sz="2000" dirty="0"/>
              <a:t>El caballero de la armadura oxidada</a:t>
            </a:r>
          </a:p>
          <a:p>
            <a:r>
              <a:rPr lang="es-ES" sz="2000" dirty="0"/>
              <a:t>El monje que vendió su Ferrari</a:t>
            </a:r>
          </a:p>
          <a:p>
            <a:r>
              <a:rPr lang="es-ES" sz="2000" dirty="0"/>
              <a:t>Las 10 claves de la abundante felicidad</a:t>
            </a:r>
          </a:p>
          <a:p>
            <a:r>
              <a:rPr lang="es-ES" sz="2000" dirty="0"/>
              <a:t> Susurro y </a:t>
            </a:r>
            <a:r>
              <a:rPr lang="es-ES" sz="2000" dirty="0" err="1"/>
              <a:t>Pity</a:t>
            </a:r>
            <a:endParaRPr lang="es-ES" sz="2000" dirty="0"/>
          </a:p>
          <a:p>
            <a:r>
              <a:rPr lang="es-ES" sz="2000" dirty="0"/>
              <a:t>El arte de no amargarse la vida</a:t>
            </a:r>
          </a:p>
          <a:p>
            <a:r>
              <a:rPr lang="es-ES" sz="2000" dirty="0"/>
              <a:t>La buena suerte</a:t>
            </a:r>
          </a:p>
          <a:p>
            <a:r>
              <a:rPr lang="es-ES" sz="2000" dirty="0"/>
              <a:t>Déjame que te cuente</a:t>
            </a:r>
          </a:p>
          <a:p>
            <a:r>
              <a:rPr lang="es-ES" sz="2000" dirty="0"/>
              <a:t>Uno</a:t>
            </a:r>
          </a:p>
          <a:p>
            <a:r>
              <a:rPr lang="es-ES" sz="2000" dirty="0"/>
              <a:t>La rueda de la vida</a:t>
            </a:r>
          </a:p>
          <a:p>
            <a:r>
              <a:rPr lang="es-ES" sz="2000" dirty="0"/>
              <a:t>El camino de las lágrimas</a:t>
            </a:r>
          </a:p>
          <a:p>
            <a:r>
              <a:rPr lang="es-ES" sz="2000" dirty="0"/>
              <a:t>El duelo terapéutico</a:t>
            </a:r>
          </a:p>
          <a:p>
            <a:r>
              <a:rPr lang="es-ES" sz="2000" dirty="0" err="1"/>
              <a:t>emocionaArte</a:t>
            </a:r>
            <a:endParaRPr lang="es-ES" sz="20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AB53EBD-2A4C-E24C-A290-386485DF94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99" r="20340" b="-2"/>
          <a:stretch/>
        </p:blipFill>
        <p:spPr>
          <a:xfrm>
            <a:off x="5062606" y="857249"/>
            <a:ext cx="4081394" cy="4241205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1451352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D1C920-DE97-B444-B35F-1F55D19E5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365125"/>
            <a:ext cx="4224071" cy="1692794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accent3">
                    <a:lumMod val="50000"/>
                  </a:schemeClr>
                </a:solidFill>
              </a:rPr>
              <a:t>Mail y web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490" y="2316480"/>
            <a:ext cx="3429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69215C1-51D3-9D45-8725-F7534995A8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575034"/>
            <a:ext cx="4572000" cy="3462228"/>
          </a:xfrm>
        </p:spPr>
        <p:txBody>
          <a:bodyPr>
            <a:normAutofit lnSpcReduction="10000"/>
          </a:bodyPr>
          <a:lstStyle/>
          <a:p>
            <a:r>
              <a:rPr lang="es-ES" altLang="es-ES" sz="1600" dirty="0">
                <a:hlinkClick r:id="rId2"/>
              </a:rPr>
              <a:t>juancarlos68vc@gmail.com</a:t>
            </a:r>
            <a:endParaRPr lang="es-ES" altLang="es-ES" sz="1600" dirty="0"/>
          </a:p>
          <a:p>
            <a:endParaRPr lang="es-ES" altLang="es-ES" sz="1600" dirty="0"/>
          </a:p>
          <a:p>
            <a:r>
              <a:rPr lang="es-ES" altLang="es-ES" sz="1600" dirty="0">
                <a:hlinkClick r:id="rId3"/>
              </a:rPr>
              <a:t>http://diariodeuncorredordefondo.blogspot.com</a:t>
            </a:r>
            <a:endParaRPr lang="es-ES" altLang="es-ES" sz="1600" dirty="0"/>
          </a:p>
          <a:p>
            <a:endParaRPr lang="es-ES" altLang="es-ES" sz="1600" dirty="0"/>
          </a:p>
          <a:p>
            <a:r>
              <a:rPr lang="es-ES" altLang="es-ES" sz="1600" dirty="0">
                <a:hlinkClick r:id="rId4"/>
              </a:rPr>
              <a:t>https://www.tribunapalencia.com/blogs/recetas-para-educar</a:t>
            </a:r>
            <a:endParaRPr lang="es-ES" altLang="es-ES" sz="1600" dirty="0"/>
          </a:p>
          <a:p>
            <a:endParaRPr lang="es-ES" altLang="es-ES" sz="1600" dirty="0"/>
          </a:p>
          <a:p>
            <a:r>
              <a:rPr lang="es-ES" altLang="es-ES" sz="1600" dirty="0">
                <a:hlinkClick r:id="rId5"/>
              </a:rPr>
              <a:t>http://bonding.es/category/colaboradores/</a:t>
            </a:r>
            <a:endParaRPr lang="es-ES" altLang="es-ES" sz="1600" dirty="0"/>
          </a:p>
          <a:p>
            <a:endParaRPr lang="es-ES" altLang="es-ES" sz="1600" dirty="0"/>
          </a:p>
          <a:p>
            <a:r>
              <a:rPr lang="es-ES" altLang="es-ES" sz="1600" dirty="0">
                <a:hlinkClick r:id="rId6"/>
              </a:rPr>
              <a:t>http://juancarloscorner.blogspot.com</a:t>
            </a:r>
            <a:endParaRPr lang="es-ES" altLang="es-ES" sz="1600" dirty="0"/>
          </a:p>
          <a:p>
            <a:endParaRPr lang="es-ES" altLang="es-ES" sz="1600" dirty="0"/>
          </a:p>
          <a:p>
            <a:r>
              <a:rPr lang="es-ES" altLang="es-ES" sz="1600" dirty="0">
                <a:hlinkClick r:id="rId7"/>
              </a:rPr>
              <a:t>https://www.youtube.com/watch?v=-awfqlGU-FY</a:t>
            </a:r>
            <a:endParaRPr lang="es-ES" altLang="es-ES" sz="1600" dirty="0"/>
          </a:p>
          <a:p>
            <a:endParaRPr lang="es-ES" altLang="es-ES" sz="1600" dirty="0"/>
          </a:p>
          <a:p>
            <a:endParaRPr lang="es-ES" altLang="es-ES" sz="1600" dirty="0"/>
          </a:p>
          <a:p>
            <a:endParaRPr lang="es-ES" sz="1600" dirty="0"/>
          </a:p>
        </p:txBody>
      </p:sp>
      <p:pic>
        <p:nvPicPr>
          <p:cNvPr id="5" name="Imagen 4" descr="Imagen que contiene persona, hombre, interior, viendo&#10;&#10;Descripción generada automáticamente">
            <a:extLst>
              <a:ext uri="{FF2B5EF4-FFF2-40B4-BE49-F238E27FC236}">
                <a16:creationId xmlns:a16="http://schemas.microsoft.com/office/drawing/2014/main" id="{5CE0CF6C-ADA7-B94B-8A73-1E7FE6032C5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4041"/>
          <a:stretch/>
        </p:blipFill>
        <p:spPr>
          <a:xfrm>
            <a:off x="4409136" y="10"/>
            <a:ext cx="4734863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9112788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DE677E-C776-A044-BEAA-D54F7B3BE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601" y="1131092"/>
            <a:ext cx="3806687" cy="4869653"/>
          </a:xfrm>
        </p:spPr>
        <p:txBody>
          <a:bodyPr>
            <a:normAutofit/>
          </a:bodyPr>
          <a:lstStyle/>
          <a:p>
            <a:r>
              <a:rPr lang="es-ES_tradnl" sz="3600" b="1" dirty="0">
                <a:solidFill>
                  <a:srgbClr val="7030A0"/>
                </a:solidFill>
              </a:rPr>
              <a:t>Niños </a:t>
            </a:r>
            <a:br>
              <a:rPr lang="es-ES_tradnl" sz="3600" b="1" dirty="0">
                <a:solidFill>
                  <a:srgbClr val="7030A0"/>
                </a:solidFill>
              </a:rPr>
            </a:br>
            <a:r>
              <a:rPr lang="es-ES_tradnl" sz="3600" b="1" dirty="0">
                <a:solidFill>
                  <a:srgbClr val="7030A0"/>
                </a:solidFill>
              </a:rPr>
              <a:t>con </a:t>
            </a:r>
            <a:br>
              <a:rPr lang="es-ES_tradnl" sz="3600" b="1" dirty="0">
                <a:solidFill>
                  <a:srgbClr val="7030A0"/>
                </a:solidFill>
              </a:rPr>
            </a:br>
            <a:r>
              <a:rPr lang="es-ES_tradnl" sz="3600" b="1" dirty="0">
                <a:solidFill>
                  <a:srgbClr val="7030A0"/>
                </a:solidFill>
              </a:rPr>
              <a:t>y en</a:t>
            </a:r>
            <a:br>
              <a:rPr lang="es-ES_tradnl" sz="3600" b="1" dirty="0">
                <a:solidFill>
                  <a:srgbClr val="7030A0"/>
                </a:solidFill>
              </a:rPr>
            </a:br>
            <a:r>
              <a:rPr lang="es-ES_tradnl" sz="3600" b="1" dirty="0">
                <a:solidFill>
                  <a:srgbClr val="7030A0"/>
                </a:solidFill>
              </a:rPr>
              <a:t> dificultades</a:t>
            </a:r>
            <a:r>
              <a:rPr lang="es-ES_tradnl" sz="2775" b="1" dirty="0"/>
              <a:t>.</a:t>
            </a:r>
            <a:br>
              <a:rPr lang="es-ES" sz="2775" dirty="0"/>
            </a:br>
            <a:endParaRPr lang="es-ES" sz="2775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DFE7A6F-5291-1541-9BB3-A2E145FE9C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22" r="16721" b="-1"/>
          <a:stretch/>
        </p:blipFill>
        <p:spPr>
          <a:xfrm>
            <a:off x="4028288" y="116632"/>
            <a:ext cx="5008208" cy="6773830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2284732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4C9E706-11B9-D349-B527-9E9E33037D4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4" r="11324" b="1"/>
          <a:stretch/>
        </p:blipFill>
        <p:spPr>
          <a:xfrm>
            <a:off x="-1" y="10"/>
            <a:ext cx="9144000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7CD6BED-6C11-CB45-845A-5C10A1E7D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370" y="3149961"/>
            <a:ext cx="3153103" cy="100706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br>
              <a:rPr lang="es-ES" sz="3150"/>
            </a:br>
            <a:endParaRPr lang="es-ES" sz="315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A29571E-B94D-9540-B707-72A324310A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068961"/>
            <a:ext cx="4211960" cy="208823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>
              <a:buFontTx/>
              <a:buChar char="-"/>
            </a:pPr>
            <a:r>
              <a:rPr lang="es-ES" sz="3600" b="1" dirty="0">
                <a:solidFill>
                  <a:srgbClr val="FF0000"/>
                </a:solidFill>
              </a:rPr>
              <a:t>Si al gente no baila,</a:t>
            </a:r>
          </a:p>
          <a:p>
            <a:pPr marL="0" indent="0">
              <a:buNone/>
            </a:pPr>
            <a:r>
              <a:rPr lang="es-ES" sz="3600" b="1" dirty="0">
                <a:solidFill>
                  <a:srgbClr val="FF0000"/>
                </a:solidFill>
              </a:rPr>
              <a:t>- hay que cambiar la música</a:t>
            </a:r>
          </a:p>
          <a:p>
            <a:endParaRPr lang="es-ES" sz="1575" dirty="0"/>
          </a:p>
        </p:txBody>
      </p:sp>
    </p:spTree>
    <p:extLst>
      <p:ext uri="{BB962C8B-B14F-4D97-AF65-F5344CB8AC3E}">
        <p14:creationId xmlns:p14="http://schemas.microsoft.com/office/powerpoint/2010/main" val="3681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D6C91AF-92B8-BC46-92E9-DC25AC9DF6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44624"/>
            <a:ext cx="8458519" cy="3015499"/>
          </a:xfrm>
        </p:spPr>
        <p:txBody>
          <a:bodyPr anchor="ctr">
            <a:normAutofit fontScale="77500" lnSpcReduction="20000"/>
          </a:bodyPr>
          <a:lstStyle/>
          <a:p>
            <a:pPr marL="0" indent="0" hangingPunct="0">
              <a:buNone/>
            </a:pPr>
            <a:r>
              <a:rPr lang="es-ES_tradnl" sz="1125" dirty="0"/>
              <a:t> </a:t>
            </a:r>
            <a:endParaRPr lang="es-ES" sz="2850" dirty="0"/>
          </a:p>
          <a:p>
            <a:pPr lvl="0" hangingPunct="0"/>
            <a:r>
              <a:rPr lang="es-ES_tradnl" sz="2850" dirty="0"/>
              <a:t>Al menos después de su paso por la escuela </a:t>
            </a:r>
            <a:r>
              <a:rPr lang="es-ES_tradnl" sz="2850" dirty="0">
                <a:solidFill>
                  <a:srgbClr val="FF0000"/>
                </a:solidFill>
              </a:rPr>
              <a:t>no deberían ser peores.</a:t>
            </a:r>
          </a:p>
          <a:p>
            <a:pPr lvl="0" hangingPunct="0"/>
            <a:endParaRPr lang="es-ES_tradnl" sz="2850" dirty="0"/>
          </a:p>
          <a:p>
            <a:pPr lvl="0" hangingPunct="0"/>
            <a:r>
              <a:rPr lang="es-ES_tradnl" sz="2850" dirty="0"/>
              <a:t>Al final de sexto de Primaria/ESO </a:t>
            </a:r>
            <a:r>
              <a:rPr lang="es-ES_tradnl" sz="2850" dirty="0">
                <a:solidFill>
                  <a:srgbClr val="FF0000"/>
                </a:solidFill>
              </a:rPr>
              <a:t>no pueden estar igual que en tercero </a:t>
            </a:r>
            <a:r>
              <a:rPr lang="es-ES_tradnl" sz="2850" dirty="0"/>
              <a:t>pero </a:t>
            </a:r>
          </a:p>
          <a:p>
            <a:pPr lvl="0" hangingPunct="0"/>
            <a:endParaRPr lang="es-ES_tradnl" sz="2850" dirty="0">
              <a:solidFill>
                <a:srgbClr val="0070C0"/>
              </a:solidFill>
            </a:endParaRPr>
          </a:p>
          <a:p>
            <a:pPr lvl="0" hangingPunct="0"/>
            <a:r>
              <a:rPr lang="es-ES_tradnl" sz="2850" dirty="0">
                <a:solidFill>
                  <a:srgbClr val="0070C0"/>
                </a:solidFill>
              </a:rPr>
              <a:t>Con la autoestima más baja.</a:t>
            </a:r>
          </a:p>
          <a:p>
            <a:pPr lvl="0" hangingPunct="0"/>
            <a:endParaRPr lang="es-ES_tradnl" sz="2850" dirty="0"/>
          </a:p>
          <a:p>
            <a:pPr lvl="0" hangingPunct="0"/>
            <a:r>
              <a:rPr lang="es-ES_tradnl" sz="2850" dirty="0">
                <a:solidFill>
                  <a:srgbClr val="FF0000"/>
                </a:solidFill>
              </a:rPr>
              <a:t>No culpar al maestro anterior</a:t>
            </a:r>
            <a:endParaRPr lang="es-ES" sz="2850" dirty="0">
              <a:solidFill>
                <a:srgbClr val="FF0000"/>
              </a:solidFill>
            </a:endParaRPr>
          </a:p>
          <a:p>
            <a:endParaRPr lang="es-ES" sz="1125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6D81E2F-2701-D240-AE69-B47114D8ED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829" b="22270"/>
          <a:stretch/>
        </p:blipFill>
        <p:spPr>
          <a:xfrm>
            <a:off x="-6876" y="2929613"/>
            <a:ext cx="9150876" cy="3928387"/>
          </a:xfrm>
          <a:custGeom>
            <a:avLst/>
            <a:gdLst>
              <a:gd name="connsiteX0" fmla="*/ 12201168 w 12201168"/>
              <a:gd name="connsiteY0" fmla="*/ 0 h 4093262"/>
              <a:gd name="connsiteX1" fmla="*/ 12201168 w 12201168"/>
              <a:gd name="connsiteY1" fmla="*/ 4093262 h 4093262"/>
              <a:gd name="connsiteX2" fmla="*/ 0 w 12201168"/>
              <a:gd name="connsiteY2" fmla="*/ 4093262 h 4093262"/>
              <a:gd name="connsiteX3" fmla="*/ 0 w 12201168"/>
              <a:gd name="connsiteY3" fmla="*/ 49771 h 4093262"/>
              <a:gd name="connsiteX4" fmla="*/ 344880 w 12201168"/>
              <a:gd name="connsiteY4" fmla="*/ 64399 h 4093262"/>
              <a:gd name="connsiteX5" fmla="*/ 9469555 w 12201168"/>
              <a:gd name="connsiteY5" fmla="*/ 167599 h 4093262"/>
              <a:gd name="connsiteX6" fmla="*/ 11750723 w 12201168"/>
              <a:gd name="connsiteY6" fmla="*/ 7961 h 4093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1168" h="4093262">
                <a:moveTo>
                  <a:pt x="12201168" y="0"/>
                </a:moveTo>
                <a:lnTo>
                  <a:pt x="12201168" y="4093262"/>
                </a:lnTo>
                <a:lnTo>
                  <a:pt x="0" y="4093262"/>
                </a:lnTo>
                <a:lnTo>
                  <a:pt x="0" y="49771"/>
                </a:lnTo>
                <a:lnTo>
                  <a:pt x="344880" y="64399"/>
                </a:lnTo>
                <a:cubicBezTo>
                  <a:pt x="3386438" y="213466"/>
                  <a:pt x="6427997" y="534535"/>
                  <a:pt x="9469555" y="167599"/>
                </a:cubicBezTo>
                <a:cubicBezTo>
                  <a:pt x="10229945" y="75865"/>
                  <a:pt x="10990334" y="27132"/>
                  <a:pt x="11750723" y="796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11576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65A15453-CD3E-C448-8600-548A9B4CDB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225" r="39726" b="1"/>
          <a:stretch/>
        </p:blipFill>
        <p:spPr>
          <a:xfrm>
            <a:off x="16" y="116632"/>
            <a:ext cx="3829184" cy="6741368"/>
          </a:xfrm>
          <a:prstGeom prst="rect">
            <a:avLst/>
          </a:prstGeom>
          <a:effectLst/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376756A-86E1-BD47-BE77-4FD3288F6A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4072" y="1628800"/>
            <a:ext cx="5419911" cy="4278431"/>
          </a:xfrm>
        </p:spPr>
        <p:txBody>
          <a:bodyPr>
            <a:noAutofit/>
          </a:bodyPr>
          <a:lstStyle/>
          <a:p>
            <a:r>
              <a:rPr lang="es-ES_tradnl" dirty="0"/>
              <a:t>Se imaginan Vds., que caen  enfermos y van al médico: </a:t>
            </a:r>
          </a:p>
          <a:p>
            <a:pPr lvl="1"/>
            <a:r>
              <a:rPr lang="es-ES_tradnl" sz="3200" dirty="0">
                <a:solidFill>
                  <a:srgbClr val="FF0000"/>
                </a:solidFill>
              </a:rPr>
              <a:t>este les cura, pero no les riñe.</a:t>
            </a:r>
          </a:p>
          <a:p>
            <a:endParaRPr lang="es-ES_tradnl" dirty="0"/>
          </a:p>
          <a:p>
            <a:pPr lvl="0" hangingPunct="0"/>
            <a:r>
              <a:rPr lang="es-ES_tradnl" dirty="0"/>
              <a:t> Al que no sabe se le explica, </a:t>
            </a:r>
            <a:r>
              <a:rPr lang="es-ES_tradnl" b="1" dirty="0">
                <a:solidFill>
                  <a:srgbClr val="C00000"/>
                </a:solidFill>
              </a:rPr>
              <a:t>se le enseña, pero  no se le riñe. </a:t>
            </a:r>
          </a:p>
          <a:p>
            <a:endParaRPr lang="es-ES_tradnl" dirty="0"/>
          </a:p>
          <a:p>
            <a:endParaRPr lang="es-ES_tradnl" dirty="0"/>
          </a:p>
          <a:p>
            <a:r>
              <a:rPr lang="es-ES_tradnl" dirty="0">
                <a:solidFill>
                  <a:srgbClr val="7030A0"/>
                </a:solidFill>
              </a:rPr>
              <a:t>Ellos no son los culpables de sus dificultades.</a:t>
            </a:r>
          </a:p>
          <a:p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27381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7EBD769-D851-9542-AE77-403FFFB8F7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4457" r="2" b="2"/>
          <a:stretch/>
        </p:blipFill>
        <p:spPr>
          <a:xfrm>
            <a:off x="15" y="1537673"/>
            <a:ext cx="3628516" cy="3797804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221FF72-6DB0-EC4C-AE64-C209046E53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615787"/>
            <a:ext cx="5259451" cy="3787192"/>
          </a:xfrm>
        </p:spPr>
        <p:txBody>
          <a:bodyPr anchor="ctr">
            <a:normAutofit/>
          </a:bodyPr>
          <a:lstStyle/>
          <a:p>
            <a:pPr lvl="0"/>
            <a:r>
              <a:rPr lang="es-ES" sz="2700" dirty="0">
                <a:solidFill>
                  <a:srgbClr val="000000"/>
                </a:solidFill>
              </a:rPr>
              <a:t>Cuando son </a:t>
            </a:r>
            <a:r>
              <a:rPr lang="es-ES" sz="2700" dirty="0">
                <a:solidFill>
                  <a:srgbClr val="0070C0"/>
                </a:solidFill>
              </a:rPr>
              <a:t>muy dóciles</a:t>
            </a:r>
          </a:p>
          <a:p>
            <a:pPr lvl="0"/>
            <a:endParaRPr lang="es-ES" sz="2700" dirty="0">
              <a:solidFill>
                <a:srgbClr val="000000"/>
              </a:solidFill>
            </a:endParaRPr>
          </a:p>
          <a:p>
            <a:pPr lvl="0"/>
            <a:r>
              <a:rPr lang="es-ES" sz="2700" dirty="0">
                <a:solidFill>
                  <a:srgbClr val="000000"/>
                </a:solidFill>
              </a:rPr>
              <a:t>puede pasar la hora </a:t>
            </a:r>
            <a:r>
              <a:rPr lang="es-ES" sz="2700" dirty="0">
                <a:solidFill>
                  <a:srgbClr val="0070C0"/>
                </a:solidFill>
              </a:rPr>
              <a:t>desapercibidos</a:t>
            </a:r>
            <a:r>
              <a:rPr lang="es-ES" sz="2700" dirty="0">
                <a:solidFill>
                  <a:srgbClr val="000000"/>
                </a:solidFill>
              </a:rPr>
              <a:t> y </a:t>
            </a:r>
            <a:r>
              <a:rPr lang="es-ES" sz="2700" dirty="0">
                <a:solidFill>
                  <a:srgbClr val="0070C0"/>
                </a:solidFill>
              </a:rPr>
              <a:t>aletargados</a:t>
            </a:r>
          </a:p>
          <a:p>
            <a:pPr lvl="0"/>
            <a:endParaRPr lang="es-ES" sz="2700" dirty="0">
              <a:solidFill>
                <a:srgbClr val="000000"/>
              </a:solidFill>
            </a:endParaRPr>
          </a:p>
          <a:p>
            <a:pPr lvl="0"/>
            <a:r>
              <a:rPr lang="es-ES" sz="2700" dirty="0">
                <a:solidFill>
                  <a:srgbClr val="000000"/>
                </a:solidFill>
              </a:rPr>
              <a:t>Debemos </a:t>
            </a:r>
            <a:r>
              <a:rPr lang="es-ES" sz="2700" dirty="0">
                <a:solidFill>
                  <a:srgbClr val="0070C0"/>
                </a:solidFill>
              </a:rPr>
              <a:t>estar alerta </a:t>
            </a:r>
            <a:r>
              <a:rPr lang="es-ES" sz="2700" dirty="0">
                <a:solidFill>
                  <a:srgbClr val="000000"/>
                </a:solidFill>
              </a:rPr>
              <a:t>para que no pierdan la clase.</a:t>
            </a:r>
          </a:p>
          <a:p>
            <a:endParaRPr lang="es-ES" sz="15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552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266D05A-F391-0546-99B9-A624AFBC77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92" b="18157"/>
          <a:stretch/>
        </p:blipFill>
        <p:spPr>
          <a:xfrm>
            <a:off x="0" y="44624"/>
            <a:ext cx="9144000" cy="431283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16BE226-CFA3-7246-9A83-811D7AF9AA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359" y="4270529"/>
            <a:ext cx="8957642" cy="1534736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s-ES" sz="2400" dirty="0">
                <a:solidFill>
                  <a:srgbClr val="0070C0"/>
                </a:solidFill>
              </a:rPr>
              <a:t>Sacar el máximo posible sin amargarlos y sin amargarnos, pero el máximo posible de algunos es muy mínimo</a:t>
            </a:r>
            <a:r>
              <a:rPr lang="es-ES" sz="1800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3098029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6B2C0C-81FA-0146-8026-5F472F673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33" y="1131094"/>
            <a:ext cx="4244643" cy="1269596"/>
          </a:xfrm>
        </p:spPr>
        <p:txBody>
          <a:bodyPr>
            <a:normAutofit fontScale="90000"/>
          </a:bodyPr>
          <a:lstStyle/>
          <a:p>
            <a:r>
              <a:rPr lang="es-ES_tradnl" dirty="0">
                <a:solidFill>
                  <a:srgbClr val="C00000"/>
                </a:solidFill>
              </a:rPr>
              <a:t>A los </a:t>
            </a:r>
            <a:r>
              <a:rPr lang="es-ES_tradnl" b="1" dirty="0">
                <a:solidFill>
                  <a:srgbClr val="C00000"/>
                </a:solidFill>
              </a:rPr>
              <a:t>torpes alguien se lo dijo</a:t>
            </a:r>
            <a:br>
              <a:rPr lang="es-ES_tradnl" b="1" dirty="0"/>
            </a:b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F7C3F0-F5FD-614F-B9AA-0F1926C47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933" y="2788526"/>
            <a:ext cx="4649201" cy="2596671"/>
          </a:xfrm>
        </p:spPr>
        <p:txBody>
          <a:bodyPr>
            <a:normAutofit/>
          </a:bodyPr>
          <a:lstStyle/>
          <a:p>
            <a:pPr lvl="0" hangingPunct="0"/>
            <a:r>
              <a:rPr lang="es-ES_tradnl" sz="2400" dirty="0"/>
              <a:t>y lo más grave es, que </a:t>
            </a:r>
            <a:r>
              <a:rPr lang="es-ES_tradnl" sz="2400" dirty="0">
                <a:solidFill>
                  <a:schemeClr val="accent6">
                    <a:lumMod val="75000"/>
                  </a:schemeClr>
                </a:solidFill>
              </a:rPr>
              <a:t>nosotros les tratamos como torpes, </a:t>
            </a:r>
          </a:p>
          <a:p>
            <a:pPr lvl="0" hangingPunct="0"/>
            <a:endParaRPr lang="es-ES_tradnl" sz="2400" dirty="0"/>
          </a:p>
          <a:p>
            <a:pPr lvl="0" hangingPunct="0"/>
            <a:r>
              <a:rPr lang="es-ES_tradnl" sz="2400" dirty="0">
                <a:solidFill>
                  <a:srgbClr val="0070C0"/>
                </a:solidFill>
              </a:rPr>
              <a:t>a los más capacitados </a:t>
            </a:r>
            <a:r>
              <a:rPr lang="es-ES_tradnl" sz="2400" dirty="0"/>
              <a:t>muchas veces les damos pistas</a:t>
            </a:r>
            <a:endParaRPr lang="es-ES" sz="2400" dirty="0"/>
          </a:p>
          <a:p>
            <a:endParaRPr lang="es-ES" sz="135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E8BC932-8C73-514A-B945-670FA7C2A6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56" r="28627"/>
          <a:stretch/>
        </p:blipFill>
        <p:spPr>
          <a:xfrm>
            <a:off x="4409137" y="857258"/>
            <a:ext cx="4734863" cy="5143490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4311074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8060B21-232C-C649-BD0D-EDE05531DE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21488" r="14644" b="-1"/>
          <a:stretch/>
        </p:blipFill>
        <p:spPr>
          <a:xfrm>
            <a:off x="4452871" y="0"/>
            <a:ext cx="4690901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2BF3867-BD9B-5047-ACC3-E534273D8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37" y="1200150"/>
            <a:ext cx="4499263" cy="4800593"/>
          </a:xfrm>
        </p:spPr>
        <p:txBody>
          <a:bodyPr anchor="ctr">
            <a:normAutofit/>
          </a:bodyPr>
          <a:lstStyle/>
          <a:p>
            <a:pPr lvl="0" hangingPunct="0"/>
            <a:r>
              <a:rPr lang="es-ES_tradnl" sz="2800" dirty="0">
                <a:solidFill>
                  <a:srgbClr val="000000"/>
                </a:solidFill>
              </a:rPr>
              <a:t>A los niños que</a:t>
            </a:r>
            <a:r>
              <a:rPr lang="es-ES_tradnl" sz="2800" b="1" dirty="0">
                <a:solidFill>
                  <a:srgbClr val="000000"/>
                </a:solidFill>
              </a:rPr>
              <a:t> pueden menos, </a:t>
            </a:r>
            <a:r>
              <a:rPr lang="es-ES_tradnl" sz="2800" dirty="0">
                <a:solidFill>
                  <a:srgbClr val="000000"/>
                </a:solidFill>
              </a:rPr>
              <a:t>les pedimos </a:t>
            </a:r>
            <a:r>
              <a:rPr lang="es-ES_tradnl" sz="2800" b="1" dirty="0">
                <a:solidFill>
                  <a:srgbClr val="0070C0"/>
                </a:solidFill>
              </a:rPr>
              <a:t>más esfuerzo.</a:t>
            </a:r>
          </a:p>
          <a:p>
            <a:pPr lvl="0" hangingPunct="0"/>
            <a:endParaRPr lang="es-ES_tradnl" sz="2800" b="1" dirty="0">
              <a:solidFill>
                <a:srgbClr val="0070C0"/>
              </a:solidFill>
            </a:endParaRPr>
          </a:p>
          <a:p>
            <a:pPr lvl="0" hangingPunct="0"/>
            <a:r>
              <a:rPr lang="es-ES_tradnl" sz="2800" dirty="0">
                <a:solidFill>
                  <a:srgbClr val="000000"/>
                </a:solidFill>
              </a:rPr>
              <a:t> Cuando deberíamos darles </a:t>
            </a:r>
            <a:r>
              <a:rPr lang="es-ES_tradnl" sz="2800" dirty="0">
                <a:solidFill>
                  <a:srgbClr val="FF0000"/>
                </a:solidFill>
              </a:rPr>
              <a:t>más paciencia</a:t>
            </a:r>
          </a:p>
          <a:p>
            <a:pPr lvl="0" hangingPunct="0"/>
            <a:endParaRPr lang="es-ES_tradnl" sz="2800" dirty="0">
              <a:solidFill>
                <a:srgbClr val="FF0000"/>
              </a:solidFill>
            </a:endParaRPr>
          </a:p>
          <a:p>
            <a:pPr lvl="0" hangingPunct="0"/>
            <a:r>
              <a:rPr lang="es-ES_tradnl" sz="2800" dirty="0">
                <a:solidFill>
                  <a:srgbClr val="000000"/>
                </a:solidFill>
              </a:rPr>
              <a:t>sobretodo pedirles </a:t>
            </a:r>
            <a:r>
              <a:rPr lang="es-ES_tradnl" sz="2800" dirty="0">
                <a:solidFill>
                  <a:srgbClr val="0070C0"/>
                </a:solidFill>
              </a:rPr>
              <a:t>distintas cosas y de distinta manera.</a:t>
            </a:r>
            <a:endParaRPr lang="es-ES" sz="2800" dirty="0">
              <a:solidFill>
                <a:srgbClr val="0070C0"/>
              </a:solidFill>
            </a:endParaRPr>
          </a:p>
          <a:p>
            <a:pPr hangingPunct="0"/>
            <a:endParaRPr lang="es-ES" sz="1800" dirty="0">
              <a:solidFill>
                <a:srgbClr val="000000"/>
              </a:solidFill>
            </a:endParaRPr>
          </a:p>
          <a:p>
            <a:endParaRPr lang="es-E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834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6054DB-713E-F841-9438-8D0808980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490" y="365125"/>
            <a:ext cx="3840085" cy="1692794"/>
          </a:xfrm>
        </p:spPr>
        <p:txBody>
          <a:bodyPr>
            <a:normAutofit fontScale="90000"/>
          </a:bodyPr>
          <a:lstStyle/>
          <a:p>
            <a:r>
              <a:rPr lang="es-ES" dirty="0">
                <a:solidFill>
                  <a:srgbClr val="0070C0"/>
                </a:solidFill>
              </a:rPr>
              <a:t>Intransigentes crónicos</a:t>
            </a:r>
            <a:br>
              <a:rPr lang="es-ES" dirty="0"/>
            </a:br>
            <a:endParaRPr lang="es-ES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490" y="2316480"/>
            <a:ext cx="3429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9824156-5DE6-AA4E-83E8-96A4910060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575034"/>
            <a:ext cx="5076056" cy="3878302"/>
          </a:xfrm>
        </p:spPr>
        <p:txBody>
          <a:bodyPr>
            <a:normAutofit/>
          </a:bodyPr>
          <a:lstStyle/>
          <a:p>
            <a:r>
              <a:rPr lang="es-ES" sz="2400" b="1" dirty="0">
                <a:solidFill>
                  <a:schemeClr val="accent3">
                    <a:lumMod val="50000"/>
                  </a:schemeClr>
                </a:solidFill>
              </a:rPr>
              <a:t>Quejicas permanentes</a:t>
            </a:r>
          </a:p>
          <a:p>
            <a:endParaRPr lang="es-ES" sz="2400" b="1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s-ES" sz="2400" dirty="0"/>
              <a:t>Insensible al dolor ajeno</a:t>
            </a:r>
          </a:p>
          <a:p>
            <a:endParaRPr lang="es-ES" sz="2400" dirty="0"/>
          </a:p>
          <a:p>
            <a:r>
              <a:rPr lang="es-ES" sz="2400" dirty="0">
                <a:solidFill>
                  <a:schemeClr val="accent3">
                    <a:lumMod val="50000"/>
                  </a:schemeClr>
                </a:solidFill>
              </a:rPr>
              <a:t>Desahogo razonable</a:t>
            </a:r>
          </a:p>
          <a:p>
            <a:endParaRPr lang="es-ES" sz="240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s-ES" sz="2400" dirty="0"/>
              <a:t>Hay gente que lleva </a:t>
            </a:r>
            <a:r>
              <a:rPr lang="es-ES" sz="2400" dirty="0">
                <a:solidFill>
                  <a:srgbClr val="FF0000"/>
                </a:solidFill>
              </a:rPr>
              <a:t>5 años enfadado con la humanidad</a:t>
            </a:r>
          </a:p>
          <a:p>
            <a:endParaRPr lang="es-ES" sz="2400" dirty="0"/>
          </a:p>
          <a:p>
            <a:endParaRPr lang="es-ES" sz="2400" dirty="0"/>
          </a:p>
          <a:p>
            <a:endParaRPr lang="es-ES" sz="16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B03DF5A-E339-D346-9E54-28DE6A1473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94" r="26894"/>
          <a:stretch/>
        </p:blipFill>
        <p:spPr>
          <a:xfrm>
            <a:off x="5004048" y="10"/>
            <a:ext cx="4139951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1908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793CA0-831A-4341-B5D0-3713DEB8F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0935" y="620688"/>
            <a:ext cx="4955146" cy="1929317"/>
          </a:xfrm>
          <a:solidFill>
            <a:schemeClr val="bg2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es-ES" dirty="0">
                <a:solidFill>
                  <a:srgbClr val="000000"/>
                </a:solidFill>
              </a:rPr>
              <a:t>No caer en</a:t>
            </a:r>
            <a:r>
              <a:rPr lang="es-ES" b="1" dirty="0">
                <a:solidFill>
                  <a:srgbClr val="000000"/>
                </a:solidFill>
              </a:rPr>
              <a:t> la Hipercorrección</a:t>
            </a:r>
            <a:br>
              <a:rPr lang="es-ES" b="1" dirty="0">
                <a:solidFill>
                  <a:srgbClr val="000000"/>
                </a:solidFill>
              </a:rPr>
            </a:br>
            <a:endParaRPr lang="es-ES" dirty="0">
              <a:solidFill>
                <a:srgbClr val="000000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34799D4-0BEC-A543-AE2B-D7168CC144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992" r="-3" b="-3"/>
          <a:stretch/>
        </p:blipFill>
        <p:spPr>
          <a:xfrm>
            <a:off x="15" y="1537673"/>
            <a:ext cx="3628516" cy="3797804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DEF1AF5-F6CF-624E-9E21-EE7491CC9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8531" y="2673512"/>
            <a:ext cx="5416573" cy="2729467"/>
          </a:xfrm>
        </p:spPr>
        <p:txBody>
          <a:bodyPr anchor="ctr">
            <a:normAutofit/>
          </a:bodyPr>
          <a:lstStyle/>
          <a:p>
            <a:pPr lvl="0"/>
            <a:r>
              <a:rPr lang="es-ES" dirty="0">
                <a:solidFill>
                  <a:srgbClr val="000000"/>
                </a:solidFill>
              </a:rPr>
              <a:t>No debemos convertirnos en  policías del error.</a:t>
            </a:r>
          </a:p>
          <a:p>
            <a:pPr lvl="0"/>
            <a:endParaRPr lang="es-ES" sz="1500" dirty="0">
              <a:solidFill>
                <a:srgbClr val="000000"/>
              </a:solidFill>
            </a:endParaRPr>
          </a:p>
          <a:p>
            <a:endParaRPr lang="es-ES" sz="15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93766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12BC38-D3E4-B34E-A9EC-6AC0784D7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4073" y="950770"/>
            <a:ext cx="4939868" cy="654625"/>
          </a:xfrm>
        </p:spPr>
        <p:txBody>
          <a:bodyPr anchor="b">
            <a:normAutofit fontScale="90000"/>
          </a:bodyPr>
          <a:lstStyle/>
          <a:p>
            <a:r>
              <a:rPr lang="es-ES" b="1" dirty="0">
                <a:solidFill>
                  <a:schemeClr val="accent6">
                    <a:lumMod val="75000"/>
                  </a:schemeClr>
                </a:solidFill>
              </a:rPr>
              <a:t>Que ayuda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601356A-C429-5A4D-8D2C-EB1DBB48F5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83" r="25791"/>
          <a:stretch/>
        </p:blipFill>
        <p:spPr>
          <a:xfrm>
            <a:off x="16" y="0"/>
            <a:ext cx="3697174" cy="6858000"/>
          </a:xfrm>
          <a:prstGeom prst="rect">
            <a:avLst/>
          </a:prstGeom>
          <a:effectLst/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E59C0B3-013E-BD45-9F43-4D80A8046B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6693" y="2041813"/>
            <a:ext cx="5532225" cy="3865415"/>
          </a:xfrm>
        </p:spPr>
        <p:txBody>
          <a:bodyPr>
            <a:normAutofit/>
          </a:bodyPr>
          <a:lstStyle/>
          <a:p>
            <a:pPr lvl="0"/>
            <a:endParaRPr lang="es-ES" sz="1500" b="1" dirty="0"/>
          </a:p>
          <a:p>
            <a:pPr lvl="0" hangingPunct="0"/>
            <a:r>
              <a:rPr lang="es-ES_tradnl" sz="1500" dirty="0"/>
              <a:t>Repartir la tarea </a:t>
            </a:r>
            <a:r>
              <a:rPr lang="es-ES_tradnl" sz="1500" b="1" dirty="0">
                <a:solidFill>
                  <a:srgbClr val="C00000"/>
                </a:solidFill>
              </a:rPr>
              <a:t>primero a los lentos, </a:t>
            </a:r>
            <a:r>
              <a:rPr lang="es-ES_tradnl" sz="1500" dirty="0"/>
              <a:t>para darles más tiempo para realizarla.</a:t>
            </a:r>
          </a:p>
          <a:p>
            <a:pPr lvl="0" hangingPunct="0"/>
            <a:endParaRPr lang="es-ES" sz="1500" dirty="0"/>
          </a:p>
          <a:p>
            <a:pPr lvl="0" hangingPunct="0"/>
            <a:r>
              <a:rPr lang="es-ES_tradnl" sz="1500" dirty="0"/>
              <a:t>Cuando les vayamos a preguntar, seguir un orden para que puedan </a:t>
            </a:r>
            <a:r>
              <a:rPr lang="es-ES_tradnl" sz="1500" b="1" dirty="0">
                <a:solidFill>
                  <a:srgbClr val="C00000"/>
                </a:solidFill>
              </a:rPr>
              <a:t>predecir cuando les va a tocar </a:t>
            </a:r>
          </a:p>
          <a:p>
            <a:pPr lvl="0" hangingPunct="0"/>
            <a:endParaRPr lang="es-ES_tradnl" sz="1500" b="1" dirty="0"/>
          </a:p>
          <a:p>
            <a:pPr marL="0" indent="0" hangingPunct="0">
              <a:buNone/>
            </a:pPr>
            <a:endParaRPr lang="es-ES" sz="1275" dirty="0"/>
          </a:p>
          <a:p>
            <a:endParaRPr lang="es-ES" sz="1275" dirty="0"/>
          </a:p>
        </p:txBody>
      </p:sp>
    </p:spTree>
    <p:extLst>
      <p:ext uri="{BB962C8B-B14F-4D97-AF65-F5344CB8AC3E}">
        <p14:creationId xmlns:p14="http://schemas.microsoft.com/office/powerpoint/2010/main" val="4031029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erro acostado en el pasto&#10;&#10;Descripción generada automáticamente">
            <a:extLst>
              <a:ext uri="{FF2B5EF4-FFF2-40B4-BE49-F238E27FC236}">
                <a16:creationId xmlns:a16="http://schemas.microsoft.com/office/drawing/2014/main" id="{FF70B0FF-705E-4242-A3FA-EDDE5042D1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3" r="13039" b="9090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B1D4F77-A17C-43D7-B7FA-545148E4E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21176"/>
            <a:ext cx="3249230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887B27F-7B29-4843-8210-EA5134D55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103" y="640263"/>
            <a:ext cx="2819430" cy="1344975"/>
          </a:xfrm>
        </p:spPr>
        <p:txBody>
          <a:bodyPr>
            <a:normAutofit/>
          </a:bodyPr>
          <a:lstStyle/>
          <a:p>
            <a:r>
              <a:rPr lang="es-ES" sz="3500" dirty="0">
                <a:solidFill>
                  <a:schemeClr val="accent2">
                    <a:lumMod val="75000"/>
                  </a:schemeClr>
                </a:solidFill>
              </a:rPr>
              <a:t>Como ayudarles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719EF68-4FAB-4C4C-8F0D-D557542DEA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663" y="2121763"/>
            <a:ext cx="3249230" cy="3773010"/>
          </a:xfrm>
        </p:spPr>
        <p:txBody>
          <a:bodyPr>
            <a:normAutofit/>
          </a:bodyPr>
          <a:lstStyle/>
          <a:p>
            <a:pPr lvl="0" hangingPunct="0"/>
            <a:r>
              <a:rPr lang="es-ES_tradnl" sz="1800" dirty="0"/>
              <a:t>Si les preguntamos algo que tienen que saber, hacerlo a </a:t>
            </a:r>
            <a:r>
              <a:rPr lang="es-ES_tradnl" sz="1800" b="1" dirty="0">
                <a:solidFill>
                  <a:schemeClr val="accent2">
                    <a:lumMod val="75000"/>
                  </a:schemeClr>
                </a:solidFill>
              </a:rPr>
              <a:t>ellos primero </a:t>
            </a:r>
            <a:r>
              <a:rPr lang="es-ES_tradnl" sz="1800" dirty="0"/>
              <a:t>para que sus compañeros “nos le quiten las respuestas fáciles”. </a:t>
            </a:r>
          </a:p>
          <a:p>
            <a:pPr lvl="0" hangingPunct="0"/>
            <a:endParaRPr lang="es-ES_tradnl" sz="1800" dirty="0"/>
          </a:p>
          <a:p>
            <a:pPr lvl="0" hangingPunct="0"/>
            <a:r>
              <a:rPr lang="es-ES_tradnl" sz="1800" dirty="0"/>
              <a:t>Pero si es una</a:t>
            </a:r>
            <a:r>
              <a:rPr lang="es-ES_tradnl" sz="1800" dirty="0">
                <a:solidFill>
                  <a:srgbClr val="FF0000"/>
                </a:solidFill>
              </a:rPr>
              <a:t> pregunta machacona</a:t>
            </a:r>
            <a:r>
              <a:rPr lang="es-ES_tradnl" sz="1800" dirty="0"/>
              <a:t>, se les pregunta los últimos para facilitarles el aprendizaje por repetición de sus compañeros</a:t>
            </a:r>
            <a:endParaRPr lang="es-ES" sz="1800" dirty="0"/>
          </a:p>
          <a:p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191727847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ED7C76E-165F-2543-8137-75BA295DB5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88640"/>
            <a:ext cx="8602535" cy="2629570"/>
          </a:xfrm>
        </p:spPr>
        <p:txBody>
          <a:bodyPr anchor="ctr">
            <a:noAutofit/>
          </a:bodyPr>
          <a:lstStyle/>
          <a:p>
            <a:pPr lvl="0" hangingPunct="0"/>
            <a:r>
              <a:rPr lang="es-ES_tradnl" sz="2400" dirty="0"/>
              <a:t>Su </a:t>
            </a:r>
            <a:r>
              <a:rPr lang="es-ES_tradnl" sz="2400" b="1" dirty="0">
                <a:solidFill>
                  <a:srgbClr val="C00000"/>
                </a:solidFill>
              </a:rPr>
              <a:t>colocación en el aula es vital</a:t>
            </a:r>
          </a:p>
          <a:p>
            <a:pPr lvl="0" hangingPunct="0"/>
            <a:endParaRPr lang="es-ES" sz="2400" dirty="0"/>
          </a:p>
          <a:p>
            <a:pPr lvl="0" hangingPunct="0"/>
            <a:r>
              <a:rPr lang="es-ES_tradnl" sz="2400" dirty="0"/>
              <a:t>Un día una alumna que había copiado el  verbo “To </a:t>
            </a:r>
            <a:r>
              <a:rPr lang="es-ES_tradnl" sz="2400" dirty="0" err="1"/>
              <a:t>have</a:t>
            </a:r>
            <a:r>
              <a:rPr lang="es-ES_tradnl" sz="2400" dirty="0"/>
              <a:t>” sin “h” y con “b”, cuando se lo hice saber, me respondió “</a:t>
            </a:r>
            <a:r>
              <a:rPr lang="es-ES_tradnl" sz="2400" dirty="0">
                <a:solidFill>
                  <a:srgbClr val="C00000"/>
                </a:solidFill>
              </a:rPr>
              <a:t>lo siento, no lo hecho adrede”. </a:t>
            </a:r>
          </a:p>
          <a:p>
            <a:pPr lvl="0" hangingPunct="0"/>
            <a:r>
              <a:rPr lang="es-ES_tradnl" sz="2400" b="1" dirty="0">
                <a:solidFill>
                  <a:srgbClr val="7030A0"/>
                </a:solidFill>
              </a:rPr>
              <a:t>No hacen las cosas mal para fastidiarnos sino porque tiene dificultades.</a:t>
            </a:r>
            <a:endParaRPr lang="es-ES" sz="2400" b="1" dirty="0">
              <a:solidFill>
                <a:srgbClr val="7030A0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256CAAC-0885-6046-9FEF-5943119A4D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488" b="39874"/>
          <a:stretch/>
        </p:blipFill>
        <p:spPr>
          <a:xfrm>
            <a:off x="-6876" y="2929613"/>
            <a:ext cx="9150876" cy="3928387"/>
          </a:xfrm>
          <a:custGeom>
            <a:avLst/>
            <a:gdLst>
              <a:gd name="connsiteX0" fmla="*/ 12201168 w 12201168"/>
              <a:gd name="connsiteY0" fmla="*/ 0 h 4093262"/>
              <a:gd name="connsiteX1" fmla="*/ 12201168 w 12201168"/>
              <a:gd name="connsiteY1" fmla="*/ 4093262 h 4093262"/>
              <a:gd name="connsiteX2" fmla="*/ 0 w 12201168"/>
              <a:gd name="connsiteY2" fmla="*/ 4093262 h 4093262"/>
              <a:gd name="connsiteX3" fmla="*/ 0 w 12201168"/>
              <a:gd name="connsiteY3" fmla="*/ 49771 h 4093262"/>
              <a:gd name="connsiteX4" fmla="*/ 344880 w 12201168"/>
              <a:gd name="connsiteY4" fmla="*/ 64399 h 4093262"/>
              <a:gd name="connsiteX5" fmla="*/ 9469555 w 12201168"/>
              <a:gd name="connsiteY5" fmla="*/ 167599 h 4093262"/>
              <a:gd name="connsiteX6" fmla="*/ 11750723 w 12201168"/>
              <a:gd name="connsiteY6" fmla="*/ 7961 h 4093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1168" h="4093262">
                <a:moveTo>
                  <a:pt x="12201168" y="0"/>
                </a:moveTo>
                <a:lnTo>
                  <a:pt x="12201168" y="4093262"/>
                </a:lnTo>
                <a:lnTo>
                  <a:pt x="0" y="4093262"/>
                </a:lnTo>
                <a:lnTo>
                  <a:pt x="0" y="49771"/>
                </a:lnTo>
                <a:lnTo>
                  <a:pt x="344880" y="64399"/>
                </a:lnTo>
                <a:cubicBezTo>
                  <a:pt x="3386438" y="213466"/>
                  <a:pt x="6427997" y="534535"/>
                  <a:pt x="9469555" y="167599"/>
                </a:cubicBezTo>
                <a:cubicBezTo>
                  <a:pt x="10229945" y="75865"/>
                  <a:pt x="10990334" y="27132"/>
                  <a:pt x="11750723" y="796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8260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C82E453-B1FC-DE4E-A38C-D740DD9B51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958" b="6042"/>
          <a:stretch/>
        </p:blipFill>
        <p:spPr>
          <a:xfrm>
            <a:off x="0" y="44624"/>
            <a:ext cx="9144000" cy="6813375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2F8EE49-DCD7-C347-A7E2-E3660ACBD8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91" y="3068960"/>
            <a:ext cx="8317410" cy="3600399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rmAutofit fontScale="77500" lnSpcReduction="20000"/>
          </a:bodyPr>
          <a:lstStyle/>
          <a:p>
            <a:pPr lvl="0" hangingPunct="0"/>
            <a:r>
              <a:rPr lang="es-ES_tradnl" dirty="0"/>
              <a:t>Con los alumnos  inmigrantes </a:t>
            </a:r>
            <a:r>
              <a:rPr lang="es-ES_tradnl" b="1" dirty="0">
                <a:solidFill>
                  <a:schemeClr val="accent6">
                    <a:lumMod val="50000"/>
                  </a:schemeClr>
                </a:solidFill>
              </a:rPr>
              <a:t>aprender algo de su idioma</a:t>
            </a:r>
            <a:endParaRPr lang="es-ES" dirty="0">
              <a:solidFill>
                <a:schemeClr val="accent6">
                  <a:lumMod val="50000"/>
                </a:schemeClr>
              </a:solidFill>
            </a:endParaRPr>
          </a:p>
          <a:p>
            <a:pPr hangingPunct="0"/>
            <a:endParaRPr lang="es-ES" dirty="0"/>
          </a:p>
          <a:p>
            <a:pPr lvl="0"/>
            <a:r>
              <a:rPr lang="es-ES" b="1" dirty="0"/>
              <a:t>Llamar a los niños con alegría no con ironía </a:t>
            </a:r>
            <a:r>
              <a:rPr lang="es-ES" b="1" i="1" dirty="0">
                <a:solidFill>
                  <a:schemeClr val="accent6">
                    <a:lumMod val="50000"/>
                  </a:schemeClr>
                </a:solidFill>
              </a:rPr>
              <a:t>(no caer en: A ver Pedro, ¿a qué no has hecho los deberes? ¿ A ver que piltrafa me traes hoy?..)</a:t>
            </a:r>
            <a:endParaRPr lang="es-ES" b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s-ES" dirty="0"/>
          </a:p>
          <a:p>
            <a:pPr marL="0" indent="0">
              <a:buNone/>
            </a:pPr>
            <a:r>
              <a:rPr lang="es-ES" dirty="0"/>
              <a:t>. </a:t>
            </a:r>
          </a:p>
          <a:p>
            <a:r>
              <a:rPr lang="es-ES" dirty="0"/>
              <a:t>Y por un momento pensemos que podrían ser </a:t>
            </a:r>
            <a:r>
              <a:rPr lang="es-ES" b="1" dirty="0">
                <a:solidFill>
                  <a:srgbClr val="FF0000"/>
                </a:solidFill>
              </a:rPr>
              <a:t>nuestros hijos</a:t>
            </a:r>
          </a:p>
        </p:txBody>
      </p:sp>
    </p:spTree>
    <p:extLst>
      <p:ext uri="{BB962C8B-B14F-4D97-AF65-F5344CB8AC3E}">
        <p14:creationId xmlns:p14="http://schemas.microsoft.com/office/powerpoint/2010/main" val="331980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25E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7A983DFD-B96D-204C-9ABA-41A53A1444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356" y="643467"/>
            <a:ext cx="581328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35880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97661" y="280374"/>
            <a:ext cx="8579095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09763" y="433545"/>
            <a:ext cx="8354890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700">
                <a:solidFill>
                  <a:srgbClr val="FFFFFF"/>
                </a:solidFill>
              </a:rPr>
              <a:t>PEDAGOGIA DE BARRIO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72558" y="1522292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27A897D8-308D-9B4E-BF50-F5250F6DF2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75" y="2893135"/>
            <a:ext cx="4091938" cy="3065003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8720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id="{B79BE9BD-E4BF-E949-BED9-0B9163C677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04" y="3238974"/>
            <a:ext cx="4091938" cy="2373324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7DDE03-4985-3B49-AC13-8A4B83A01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490" y="365125"/>
            <a:ext cx="3840085" cy="975637"/>
          </a:xfrm>
        </p:spPr>
        <p:txBody>
          <a:bodyPr>
            <a:normAutofit fontScale="90000"/>
          </a:bodyPr>
          <a:lstStyle/>
          <a:p>
            <a:r>
              <a:rPr lang="es-ES" sz="4100" dirty="0"/>
              <a:t>Crear un vínculo  </a:t>
            </a:r>
            <a:r>
              <a:rPr lang="es-ES" sz="4100" dirty="0" err="1">
                <a:solidFill>
                  <a:srgbClr val="FF0000"/>
                </a:solidFill>
              </a:rPr>
              <a:t>teacher</a:t>
            </a:r>
            <a:r>
              <a:rPr lang="es-ES" sz="4100" dirty="0">
                <a:solidFill>
                  <a:srgbClr val="FF0000"/>
                </a:solidFill>
              </a:rPr>
              <a:t> </a:t>
            </a:r>
            <a:r>
              <a:rPr lang="es-ES" sz="4100" dirty="0" err="1">
                <a:solidFill>
                  <a:srgbClr val="FF0000"/>
                </a:solidFill>
              </a:rPr>
              <a:t>glue</a:t>
            </a:r>
            <a:endParaRPr lang="es-ES" sz="4100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490" y="2316480"/>
            <a:ext cx="3429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F9A1A87-06D6-5948-A4E8-03508EF8F1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316481"/>
            <a:ext cx="5004048" cy="4541506"/>
          </a:xfrm>
        </p:spPr>
        <p:txBody>
          <a:bodyPr>
            <a:normAutofit lnSpcReduction="10000"/>
          </a:bodyPr>
          <a:lstStyle/>
          <a:p>
            <a:r>
              <a:rPr lang="es-ES" sz="1800" dirty="0">
                <a:solidFill>
                  <a:srgbClr val="C00000"/>
                </a:solidFill>
              </a:rPr>
              <a:t>Contarle de nosotros </a:t>
            </a:r>
            <a:r>
              <a:rPr lang="es-ES" sz="1800" dirty="0"/>
              <a:t>sobre todo lo que pasé mal</a:t>
            </a:r>
          </a:p>
          <a:p>
            <a:endParaRPr lang="es-ES" sz="1800" dirty="0"/>
          </a:p>
          <a:p>
            <a:r>
              <a:rPr lang="es-ES" sz="1800" dirty="0"/>
              <a:t>Saber que es de </a:t>
            </a:r>
            <a:r>
              <a:rPr lang="es-ES" sz="1800" b="1" dirty="0">
                <a:solidFill>
                  <a:srgbClr val="002060"/>
                </a:solidFill>
              </a:rPr>
              <a:t>su vida</a:t>
            </a:r>
          </a:p>
          <a:p>
            <a:endParaRPr lang="es-ES" sz="1800" b="1" dirty="0">
              <a:solidFill>
                <a:srgbClr val="002060"/>
              </a:solidFill>
            </a:endParaRPr>
          </a:p>
          <a:p>
            <a:r>
              <a:rPr lang="es-ES" sz="1800" dirty="0">
                <a:solidFill>
                  <a:schemeClr val="accent6">
                    <a:lumMod val="50000"/>
                  </a:schemeClr>
                </a:solidFill>
              </a:rPr>
              <a:t>Escuchar con empatía</a:t>
            </a:r>
            <a:r>
              <a:rPr lang="es-ES" sz="1800" dirty="0"/>
              <a:t>, sin hacer gestos</a:t>
            </a:r>
          </a:p>
          <a:p>
            <a:endParaRPr lang="es-ES" sz="1800" dirty="0"/>
          </a:p>
          <a:p>
            <a:r>
              <a:rPr lang="es-ES" sz="1800" dirty="0"/>
              <a:t>Si es posible </a:t>
            </a:r>
            <a:r>
              <a:rPr lang="es-ES" sz="1800" b="1" dirty="0">
                <a:solidFill>
                  <a:srgbClr val="C00000"/>
                </a:solidFill>
              </a:rPr>
              <a:t>tocar. </a:t>
            </a:r>
          </a:p>
          <a:p>
            <a:endParaRPr lang="es-ES" sz="1800" b="1" dirty="0">
              <a:solidFill>
                <a:srgbClr val="C00000"/>
              </a:solidFill>
            </a:endParaRPr>
          </a:p>
          <a:p>
            <a:r>
              <a:rPr lang="es-ES" sz="1800" dirty="0"/>
              <a:t>Si es tímido </a:t>
            </a:r>
            <a:r>
              <a:rPr lang="es-ES" sz="1800" b="1" dirty="0">
                <a:solidFill>
                  <a:srgbClr val="002060"/>
                </a:solidFill>
              </a:rPr>
              <a:t>ayudar</a:t>
            </a:r>
          </a:p>
          <a:p>
            <a:endParaRPr lang="es-ES" sz="1800" b="1" dirty="0">
              <a:solidFill>
                <a:srgbClr val="002060"/>
              </a:solidFill>
            </a:endParaRPr>
          </a:p>
          <a:p>
            <a:r>
              <a:rPr lang="es-ES" sz="1800" dirty="0"/>
              <a:t>Si </a:t>
            </a:r>
            <a:r>
              <a:rPr lang="es-ES" sz="1800" b="1" dirty="0">
                <a:solidFill>
                  <a:schemeClr val="accent6">
                    <a:lumMod val="75000"/>
                  </a:schemeClr>
                </a:solidFill>
              </a:rPr>
              <a:t>intuyo como se siente no forzar </a:t>
            </a:r>
            <a:r>
              <a:rPr lang="es-ES" sz="1800" dirty="0"/>
              <a:t>a que me lo diga, decírselo yo en privado</a:t>
            </a:r>
          </a:p>
          <a:p>
            <a:endParaRPr lang="es-ES" sz="1800" dirty="0"/>
          </a:p>
          <a:p>
            <a:r>
              <a:rPr lang="es-ES" sz="1800" b="1" dirty="0">
                <a:solidFill>
                  <a:srgbClr val="C00000"/>
                </a:solidFill>
              </a:rPr>
              <a:t>No ridiculizar</a:t>
            </a:r>
          </a:p>
          <a:p>
            <a:endParaRPr lang="es-ES" sz="1600" dirty="0"/>
          </a:p>
          <a:p>
            <a:endParaRPr lang="es-ES" sz="16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BECA4AC-14EB-D84C-A494-C0776A8088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" r="787"/>
          <a:stretch/>
        </p:blipFill>
        <p:spPr>
          <a:xfrm>
            <a:off x="4409136" y="10"/>
            <a:ext cx="4734863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4419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72499" y="2780928"/>
            <a:ext cx="3958000" cy="994172"/>
          </a:xfrm>
        </p:spPr>
        <p:txBody>
          <a:bodyPr>
            <a:noAutofit/>
          </a:bodyPr>
          <a:lstStyle/>
          <a:p>
            <a:r>
              <a:rPr lang="es-ES" sz="6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TERNENCIA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32691CC-4AB8-48AF-B822-EBF7F4E9E6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59903" y="0"/>
            <a:ext cx="3734701" cy="2095500"/>
          </a:xfrm>
          <a:custGeom>
            <a:avLst/>
            <a:gdLst>
              <a:gd name="connsiteX0" fmla="*/ 18382 w 4480560"/>
              <a:gd name="connsiteY0" fmla="*/ 0 h 2513993"/>
              <a:gd name="connsiteX1" fmla="*/ 4462178 w 4480560"/>
              <a:gd name="connsiteY1" fmla="*/ 0 h 2513993"/>
              <a:gd name="connsiteX2" fmla="*/ 4468994 w 4480560"/>
              <a:gd name="connsiteY2" fmla="*/ 44657 h 2513993"/>
              <a:gd name="connsiteX3" fmla="*/ 4480560 w 4480560"/>
              <a:gd name="connsiteY3" fmla="*/ 273713 h 2513993"/>
              <a:gd name="connsiteX4" fmla="*/ 2240280 w 4480560"/>
              <a:gd name="connsiteY4" fmla="*/ 2513993 h 2513993"/>
              <a:gd name="connsiteX5" fmla="*/ 0 w 4480560"/>
              <a:gd name="connsiteY5" fmla="*/ 273713 h 2513993"/>
              <a:gd name="connsiteX6" fmla="*/ 11567 w 4480560"/>
              <a:gd name="connsiteY6" fmla="*/ 44657 h 2513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80560" h="2513993">
                <a:moveTo>
                  <a:pt x="18382" y="0"/>
                </a:moveTo>
                <a:lnTo>
                  <a:pt x="4462178" y="0"/>
                </a:lnTo>
                <a:lnTo>
                  <a:pt x="4468994" y="44657"/>
                </a:lnTo>
                <a:cubicBezTo>
                  <a:pt x="4476642" y="119969"/>
                  <a:pt x="4480560" y="196384"/>
                  <a:pt x="4480560" y="273713"/>
                </a:cubicBezTo>
                <a:cubicBezTo>
                  <a:pt x="4480560" y="1510985"/>
                  <a:pt x="3477552" y="2513993"/>
                  <a:pt x="2240280" y="2513993"/>
                </a:cubicBezTo>
                <a:cubicBezTo>
                  <a:pt x="1003008" y="2513993"/>
                  <a:pt x="0" y="1510985"/>
                  <a:pt x="0" y="273713"/>
                </a:cubicBezTo>
                <a:cubicBezTo>
                  <a:pt x="0" y="196384"/>
                  <a:pt x="3918" y="119969"/>
                  <a:pt x="11567" y="4465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79D552C-DE03-BA40-8ED5-6581F9DA69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1" b="5"/>
          <a:stretch/>
        </p:blipFill>
        <p:spPr>
          <a:xfrm>
            <a:off x="4410845" y="10"/>
            <a:ext cx="3460315" cy="1958297"/>
          </a:xfrm>
          <a:custGeom>
            <a:avLst/>
            <a:gdLst>
              <a:gd name="connsiteX0" fmla="*/ 20101 w 4151376"/>
              <a:gd name="connsiteY0" fmla="*/ 0 h 2349401"/>
              <a:gd name="connsiteX1" fmla="*/ 4131276 w 4151376"/>
              <a:gd name="connsiteY1" fmla="*/ 0 h 2349401"/>
              <a:gd name="connsiteX2" fmla="*/ 4140659 w 4151376"/>
              <a:gd name="connsiteY2" fmla="*/ 61486 h 2349401"/>
              <a:gd name="connsiteX3" fmla="*/ 4151376 w 4151376"/>
              <a:gd name="connsiteY3" fmla="*/ 273713 h 2349401"/>
              <a:gd name="connsiteX4" fmla="*/ 2075688 w 4151376"/>
              <a:gd name="connsiteY4" fmla="*/ 2349401 h 2349401"/>
              <a:gd name="connsiteX5" fmla="*/ 0 w 4151376"/>
              <a:gd name="connsiteY5" fmla="*/ 273713 h 2349401"/>
              <a:gd name="connsiteX6" fmla="*/ 10717 w 4151376"/>
              <a:gd name="connsiteY6" fmla="*/ 61486 h 2349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51376" h="2349401">
                <a:moveTo>
                  <a:pt x="20101" y="0"/>
                </a:moveTo>
                <a:lnTo>
                  <a:pt x="4131276" y="0"/>
                </a:lnTo>
                <a:lnTo>
                  <a:pt x="4140659" y="61486"/>
                </a:lnTo>
                <a:cubicBezTo>
                  <a:pt x="4147746" y="131265"/>
                  <a:pt x="4151376" y="202065"/>
                  <a:pt x="4151376" y="273713"/>
                </a:cubicBezTo>
                <a:cubicBezTo>
                  <a:pt x="4151376" y="1420084"/>
                  <a:pt x="3222059" y="2349401"/>
                  <a:pt x="2075688" y="2349401"/>
                </a:cubicBezTo>
                <a:cubicBezTo>
                  <a:pt x="929317" y="2349401"/>
                  <a:pt x="0" y="1420084"/>
                  <a:pt x="0" y="273713"/>
                </a:cubicBezTo>
                <a:cubicBezTo>
                  <a:pt x="0" y="202065"/>
                  <a:pt x="3630" y="131265"/>
                  <a:pt x="10717" y="61486"/>
                </a:cubicBezTo>
                <a:close/>
              </a:path>
            </a:pathLst>
          </a:cu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6A8E1B4-B839-4C58-B08A-F0B0945808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5747" y="3394363"/>
            <a:ext cx="4367802" cy="3472280"/>
          </a:xfrm>
          <a:custGeom>
            <a:avLst/>
            <a:gdLst>
              <a:gd name="connsiteX0" fmla="*/ 2748962 w 4966870"/>
              <a:gd name="connsiteY0" fmla="*/ 0 h 3948522"/>
              <a:gd name="connsiteX1" fmla="*/ 4870195 w 4966870"/>
              <a:gd name="connsiteY1" fmla="*/ 1000367 h 3948522"/>
              <a:gd name="connsiteX2" fmla="*/ 4966870 w 4966870"/>
              <a:gd name="connsiteY2" fmla="*/ 1129649 h 3948522"/>
              <a:gd name="connsiteX3" fmla="*/ 4966870 w 4966870"/>
              <a:gd name="connsiteY3" fmla="*/ 3948522 h 3948522"/>
              <a:gd name="connsiteX4" fmla="*/ 278430 w 4966870"/>
              <a:gd name="connsiteY4" fmla="*/ 3948522 h 3948522"/>
              <a:gd name="connsiteX5" fmla="*/ 216027 w 4966870"/>
              <a:gd name="connsiteY5" fmla="*/ 3818982 h 3948522"/>
              <a:gd name="connsiteX6" fmla="*/ 0 w 4966870"/>
              <a:gd name="connsiteY6" fmla="*/ 2748962 h 3948522"/>
              <a:gd name="connsiteX7" fmla="*/ 2748962 w 4966870"/>
              <a:gd name="connsiteY7" fmla="*/ 0 h 3948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66870" h="3948522">
                <a:moveTo>
                  <a:pt x="2748962" y="0"/>
                </a:moveTo>
                <a:cubicBezTo>
                  <a:pt x="3602955" y="0"/>
                  <a:pt x="4365995" y="389418"/>
                  <a:pt x="4870195" y="1000367"/>
                </a:cubicBezTo>
                <a:lnTo>
                  <a:pt x="4966870" y="1129649"/>
                </a:lnTo>
                <a:lnTo>
                  <a:pt x="4966870" y="3948522"/>
                </a:lnTo>
                <a:lnTo>
                  <a:pt x="278430" y="3948522"/>
                </a:lnTo>
                <a:lnTo>
                  <a:pt x="216027" y="3818982"/>
                </a:lnTo>
                <a:cubicBezTo>
                  <a:pt x="76922" y="3490101"/>
                  <a:pt x="0" y="3128515"/>
                  <a:pt x="0" y="2748962"/>
                </a:cubicBezTo>
                <a:cubicBezTo>
                  <a:pt x="0" y="1230752"/>
                  <a:pt x="1230752" y="0"/>
                  <a:pt x="2748962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4ABEA97-DED9-0541-BA5F-081B20BAA6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2" r="3179" b="2"/>
          <a:stretch/>
        </p:blipFill>
        <p:spPr>
          <a:xfrm>
            <a:off x="4931533" y="3540150"/>
            <a:ext cx="4222015" cy="3326494"/>
          </a:xfrm>
          <a:custGeom>
            <a:avLst/>
            <a:gdLst>
              <a:gd name="connsiteX0" fmla="*/ 2583180 w 4801088"/>
              <a:gd name="connsiteY0" fmla="*/ 0 h 3782741"/>
              <a:gd name="connsiteX1" fmla="*/ 4725194 w 4801088"/>
              <a:gd name="connsiteY1" fmla="*/ 1138900 h 3782741"/>
              <a:gd name="connsiteX2" fmla="*/ 4801088 w 4801088"/>
              <a:gd name="connsiteY2" fmla="*/ 1263826 h 3782741"/>
              <a:gd name="connsiteX3" fmla="*/ 4801088 w 4801088"/>
              <a:gd name="connsiteY3" fmla="*/ 3782741 h 3782741"/>
              <a:gd name="connsiteX4" fmla="*/ 296488 w 4801088"/>
              <a:gd name="connsiteY4" fmla="*/ 3782741 h 3782741"/>
              <a:gd name="connsiteX5" fmla="*/ 202999 w 4801088"/>
              <a:gd name="connsiteY5" fmla="*/ 3588671 h 3782741"/>
              <a:gd name="connsiteX6" fmla="*/ 0 w 4801088"/>
              <a:gd name="connsiteY6" fmla="*/ 2583180 h 3782741"/>
              <a:gd name="connsiteX7" fmla="*/ 2583180 w 4801088"/>
              <a:gd name="connsiteY7" fmla="*/ 0 h 3782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01088" h="3782741">
                <a:moveTo>
                  <a:pt x="2583180" y="0"/>
                </a:moveTo>
                <a:cubicBezTo>
                  <a:pt x="3474837" y="0"/>
                  <a:pt x="4260977" y="451769"/>
                  <a:pt x="4725194" y="1138900"/>
                </a:cubicBezTo>
                <a:lnTo>
                  <a:pt x="4801088" y="1263826"/>
                </a:lnTo>
                <a:lnTo>
                  <a:pt x="4801088" y="3782741"/>
                </a:lnTo>
                <a:lnTo>
                  <a:pt x="296488" y="3782741"/>
                </a:lnTo>
                <a:lnTo>
                  <a:pt x="202999" y="3588671"/>
                </a:lnTo>
                <a:cubicBezTo>
                  <a:pt x="72283" y="3279623"/>
                  <a:pt x="0" y="2939843"/>
                  <a:pt x="0" y="2583180"/>
                </a:cubicBezTo>
                <a:cubicBezTo>
                  <a:pt x="0" y="1156529"/>
                  <a:pt x="1156529" y="0"/>
                  <a:pt x="2583180" y="0"/>
                </a:cubicBezTo>
                <a:close/>
              </a:path>
            </a:pathLst>
          </a:cu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C6A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7545979-6351-C04A-9BF6-B10986CDD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224" y="618681"/>
            <a:ext cx="2376264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600" b="1" dirty="0">
                <a:solidFill>
                  <a:srgbClr val="FFFF00"/>
                </a:solidFill>
              </a:rPr>
              <a:t>SUSURRAR</a:t>
            </a: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0015" y="484632"/>
            <a:ext cx="6096762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6765170E-50D6-4844-B298-7FAD73CB6A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5" r="2021" b="-1"/>
          <a:stretch/>
        </p:blipFill>
        <p:spPr>
          <a:xfrm>
            <a:off x="732188" y="942538"/>
            <a:ext cx="5372416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3105687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ítulo 1">
            <a:extLst>
              <a:ext uri="{FF2B5EF4-FFF2-40B4-BE49-F238E27FC236}">
                <a16:creationId xmlns:a16="http://schemas.microsoft.com/office/drawing/2014/main" id="{BB6F3FE6-DAFF-F84B-8C84-2B4F063916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7363" y="260350"/>
            <a:ext cx="4444677" cy="1584474"/>
          </a:xfrm>
        </p:spPr>
        <p:txBody>
          <a:bodyPr>
            <a:normAutofit/>
          </a:bodyPr>
          <a:lstStyle/>
          <a:p>
            <a:r>
              <a:rPr lang="es-ES" altLang="es-ES" sz="8000" dirty="0">
                <a:solidFill>
                  <a:srgbClr val="FF0000"/>
                </a:solidFill>
              </a:rPr>
              <a:t>(C+H) *A</a:t>
            </a:r>
          </a:p>
        </p:txBody>
      </p:sp>
      <p:sp>
        <p:nvSpPr>
          <p:cNvPr id="21506" name="Marcador de contenido 2">
            <a:extLst>
              <a:ext uri="{FF2B5EF4-FFF2-40B4-BE49-F238E27FC236}">
                <a16:creationId xmlns:a16="http://schemas.microsoft.com/office/drawing/2014/main" id="{9E5268F8-8B29-6541-BCA2-5F072FC3AF2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20650" y="2438400"/>
            <a:ext cx="4667374" cy="4302968"/>
          </a:xfrm>
        </p:spPr>
        <p:txBody>
          <a:bodyPr>
            <a:normAutofit/>
          </a:bodyPr>
          <a:lstStyle/>
          <a:p>
            <a:r>
              <a:rPr lang="es-ES" altLang="es-ES" sz="1800" dirty="0"/>
              <a:t>LO </a:t>
            </a:r>
            <a:r>
              <a:rPr lang="es-ES" altLang="es-ES" sz="1800" dirty="0">
                <a:solidFill>
                  <a:srgbClr val="FF0000"/>
                </a:solidFill>
              </a:rPr>
              <a:t>ELEGIMOS NOSOTROS</a:t>
            </a:r>
          </a:p>
          <a:p>
            <a:endParaRPr lang="es-ES" altLang="es-ES" sz="1800" dirty="0"/>
          </a:p>
          <a:p>
            <a:r>
              <a:rPr lang="es-ES" altLang="es-ES" sz="1800" dirty="0"/>
              <a:t>Nos gusta la </a:t>
            </a:r>
            <a:r>
              <a:rPr lang="es-ES" altLang="es-ES" sz="1800" dirty="0">
                <a:solidFill>
                  <a:srgbClr val="FF0000"/>
                </a:solidFill>
              </a:rPr>
              <a:t>gente fácil </a:t>
            </a:r>
            <a:r>
              <a:rPr lang="es-ES" altLang="es-ES" sz="1800" dirty="0"/>
              <a:t>y con sentido del humor.</a:t>
            </a:r>
          </a:p>
          <a:p>
            <a:endParaRPr lang="es-ES" altLang="es-ES" sz="1800" dirty="0"/>
          </a:p>
          <a:p>
            <a:r>
              <a:rPr lang="es-ES" altLang="es-ES" sz="1800" dirty="0">
                <a:solidFill>
                  <a:srgbClr val="FF0000"/>
                </a:solidFill>
              </a:rPr>
              <a:t>No la gente que discute </a:t>
            </a:r>
            <a:r>
              <a:rPr lang="es-ES" altLang="es-ES" sz="1800" dirty="0"/>
              <a:t>y está todo el día enfadada. </a:t>
            </a:r>
          </a:p>
          <a:p>
            <a:endParaRPr lang="es-ES" altLang="es-ES" sz="1800" dirty="0"/>
          </a:p>
          <a:p>
            <a:r>
              <a:rPr lang="es-ES" altLang="es-ES" sz="1800" dirty="0">
                <a:solidFill>
                  <a:srgbClr val="FF0000"/>
                </a:solidFill>
              </a:rPr>
              <a:t>«Yo soy así».</a:t>
            </a:r>
          </a:p>
          <a:p>
            <a:pPr lvl="1"/>
            <a:r>
              <a:rPr lang="es-ES" altLang="es-ES" sz="2000" dirty="0">
                <a:solidFill>
                  <a:srgbClr val="FF0000"/>
                </a:solidFill>
              </a:rPr>
              <a:t> </a:t>
            </a:r>
            <a:r>
              <a:rPr lang="es-ES" altLang="es-ES" sz="2000" dirty="0"/>
              <a:t>¿Cómo? Pues espabila, que los demás no tenemos la culpa</a:t>
            </a:r>
          </a:p>
          <a:p>
            <a:pPr lvl="1"/>
            <a:endParaRPr lang="es-ES" altLang="es-ES" sz="1400" dirty="0"/>
          </a:p>
          <a:p>
            <a:endParaRPr lang="es-ES" altLang="es-ES" sz="2400" dirty="0"/>
          </a:p>
          <a:p>
            <a:endParaRPr lang="es-ES" altLang="es-ES" sz="2400" dirty="0"/>
          </a:p>
        </p:txBody>
      </p:sp>
      <p:pic>
        <p:nvPicPr>
          <p:cNvPr id="21507" name="Imagen 4">
            <a:extLst>
              <a:ext uri="{FF2B5EF4-FFF2-40B4-BE49-F238E27FC236}">
                <a16:creationId xmlns:a16="http://schemas.microsoft.com/office/drawing/2014/main" id="{DBAF689B-D4DB-3748-9D91-3CF1C6DA5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40" b="2"/>
          <a:stretch>
            <a:fillRect/>
          </a:stretch>
        </p:blipFill>
        <p:spPr bwMode="auto">
          <a:xfrm>
            <a:off x="4568825" y="639763"/>
            <a:ext cx="4095750" cy="557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948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15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15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15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02F3C71-C981-4614-98EA-D6C494F809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ltGray">
          <a:xfrm>
            <a:off x="252413" y="320675"/>
            <a:ext cx="5381625" cy="589756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2946" name="Título 1">
            <a:extLst>
              <a:ext uri="{FF2B5EF4-FFF2-40B4-BE49-F238E27FC236}">
                <a16:creationId xmlns:a16="http://schemas.microsoft.com/office/drawing/2014/main" id="{2395BCD9-0B48-6641-B270-E591FA90DE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5950" y="434975"/>
            <a:ext cx="4654550" cy="971550"/>
          </a:xfrm>
        </p:spPr>
        <p:txBody>
          <a:bodyPr/>
          <a:lstStyle/>
          <a:p>
            <a:r>
              <a:rPr lang="es-ES" altLang="es-ES" sz="4000" b="1">
                <a:solidFill>
                  <a:srgbClr val="C00000"/>
                </a:solidFill>
              </a:rPr>
              <a:t>Pedagogía del cariño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BA7CB61-6080-A64C-BC9C-E64412148F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749425"/>
            <a:ext cx="5310510" cy="4287838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ES" sz="2400" dirty="0">
                <a:solidFill>
                  <a:srgbClr val="7030A0"/>
                </a:solidFill>
              </a:rPr>
              <a:t>Pedagogía de la empatía</a:t>
            </a:r>
          </a:p>
          <a:p>
            <a:pPr fontAlgn="auto">
              <a:spcAft>
                <a:spcPts val="0"/>
              </a:spcAft>
              <a:defRPr/>
            </a:pPr>
            <a:endParaRPr lang="es-ES" sz="2400" dirty="0">
              <a:solidFill>
                <a:srgbClr val="7030A0"/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es-ES" sz="2400" dirty="0">
                <a:solidFill>
                  <a:srgbClr val="7030A0"/>
                </a:solidFill>
              </a:rPr>
              <a:t>Crear entornos seguros</a:t>
            </a:r>
          </a:p>
          <a:p>
            <a:pPr fontAlgn="auto">
              <a:spcAft>
                <a:spcPts val="0"/>
              </a:spcAft>
              <a:defRPr/>
            </a:pPr>
            <a:endParaRPr lang="es-ES" sz="2400" dirty="0">
              <a:solidFill>
                <a:srgbClr val="7030A0"/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es-ES" sz="2400" dirty="0">
                <a:solidFill>
                  <a:srgbClr val="7030A0"/>
                </a:solidFill>
              </a:rPr>
              <a:t>Interesarse por el otro </a:t>
            </a:r>
          </a:p>
          <a:p>
            <a:pPr fontAlgn="auto">
              <a:spcAft>
                <a:spcPts val="0"/>
              </a:spcAft>
              <a:defRPr/>
            </a:pPr>
            <a:endParaRPr lang="es-ES" sz="2400" dirty="0">
              <a:solidFill>
                <a:srgbClr val="7030A0"/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es-ES" sz="2400" dirty="0">
                <a:solidFill>
                  <a:srgbClr val="7030A0"/>
                </a:solidFill>
              </a:rPr>
              <a:t>Pedirles las cosas </a:t>
            </a:r>
            <a:r>
              <a:rPr lang="es-ES" sz="2400" dirty="0"/>
              <a:t>no mandársela</a:t>
            </a:r>
          </a:p>
          <a:p>
            <a:pPr fontAlgn="auto">
              <a:spcAft>
                <a:spcPts val="0"/>
              </a:spcAft>
              <a:defRPr/>
            </a:pPr>
            <a:endParaRPr lang="es-ES" sz="2400" dirty="0">
              <a:solidFill>
                <a:srgbClr val="FFFF00"/>
              </a:solidFill>
            </a:endParaRPr>
          </a:p>
        </p:txBody>
      </p:sp>
      <p:pic>
        <p:nvPicPr>
          <p:cNvPr id="82948" name="Imagen 5">
            <a:extLst>
              <a:ext uri="{FF2B5EF4-FFF2-40B4-BE49-F238E27FC236}">
                <a16:creationId xmlns:a16="http://schemas.microsoft.com/office/drawing/2014/main" id="{E26FBD88-7067-6B44-B51F-C719D518B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63" y="3009900"/>
            <a:ext cx="3032125" cy="302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969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575B5C-5C32-8D40-9D8D-77378364B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331575" cy="2057919"/>
          </a:xfrm>
        </p:spPr>
        <p:txBody>
          <a:bodyPr>
            <a:normAutofit/>
          </a:bodyPr>
          <a:lstStyle/>
          <a:p>
            <a:r>
              <a:rPr lang="es-ES" sz="4400" dirty="0">
                <a:solidFill>
                  <a:schemeClr val="accent3">
                    <a:lumMod val="75000"/>
                  </a:schemeClr>
                </a:solidFill>
              </a:rPr>
              <a:t>Pedagogía de cariño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490" y="2316480"/>
            <a:ext cx="3429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A0667F1-A9B5-2E4A-8625-1988F66A53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575033"/>
            <a:ext cx="4734863" cy="4022309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ES" sz="2000" dirty="0"/>
              <a:t>No se dice  a un niño </a:t>
            </a:r>
            <a:r>
              <a:rPr lang="es-ES" sz="2000" dirty="0">
                <a:solidFill>
                  <a:srgbClr val="C00000"/>
                </a:solidFill>
              </a:rPr>
              <a:t>que no se grita gritando</a:t>
            </a:r>
          </a:p>
          <a:p>
            <a:pPr fontAlgn="auto">
              <a:spcAft>
                <a:spcPts val="0"/>
              </a:spcAft>
              <a:defRPr/>
            </a:pPr>
            <a:endParaRPr lang="es-ES" sz="2000" dirty="0"/>
          </a:p>
          <a:p>
            <a:pPr fontAlgn="auto">
              <a:spcAft>
                <a:spcPts val="0"/>
              </a:spcAft>
              <a:defRPr/>
            </a:pPr>
            <a:r>
              <a:rPr lang="es-ES" sz="2000" dirty="0"/>
              <a:t>La </a:t>
            </a:r>
            <a:r>
              <a:rPr lang="es-ES" sz="2000" dirty="0">
                <a:solidFill>
                  <a:srgbClr val="C00000"/>
                </a:solidFill>
              </a:rPr>
              <a:t>critica en privado , </a:t>
            </a:r>
            <a:r>
              <a:rPr lang="es-ES" sz="2000" dirty="0"/>
              <a:t>el halago en público</a:t>
            </a:r>
          </a:p>
          <a:p>
            <a:pPr fontAlgn="auto">
              <a:spcAft>
                <a:spcPts val="0"/>
              </a:spcAft>
              <a:defRPr/>
            </a:pPr>
            <a:endParaRPr lang="es-ES" sz="2000" dirty="0"/>
          </a:p>
          <a:p>
            <a:pPr fontAlgn="auto">
              <a:spcAft>
                <a:spcPts val="0"/>
              </a:spcAft>
              <a:defRPr/>
            </a:pPr>
            <a:r>
              <a:rPr lang="es-ES" sz="2000" dirty="0"/>
              <a:t>No rebajarnos al nivel del niño:</a:t>
            </a:r>
          </a:p>
          <a:p>
            <a:pPr lvl="1">
              <a:defRPr/>
            </a:pPr>
            <a:r>
              <a:rPr lang="es-ES" sz="1600" dirty="0"/>
              <a:t> no picarnos</a:t>
            </a:r>
          </a:p>
          <a:p>
            <a:pPr fontAlgn="auto">
              <a:spcAft>
                <a:spcPts val="0"/>
              </a:spcAft>
              <a:defRPr/>
            </a:pPr>
            <a:endParaRPr lang="es-ES" sz="2000" dirty="0"/>
          </a:p>
          <a:p>
            <a:pPr fontAlgn="auto">
              <a:spcAft>
                <a:spcPts val="0"/>
              </a:spcAft>
              <a:defRPr/>
            </a:pPr>
            <a:r>
              <a:rPr lang="es-ES" sz="2000" dirty="0">
                <a:solidFill>
                  <a:srgbClr val="C00000"/>
                </a:solidFill>
              </a:rPr>
              <a:t>Hablar a su nivel</a:t>
            </a:r>
          </a:p>
          <a:p>
            <a:endParaRPr lang="es-ES" sz="1600" dirty="0"/>
          </a:p>
        </p:txBody>
      </p:sp>
      <p:pic>
        <p:nvPicPr>
          <p:cNvPr id="5" name="Imagen 4" descr="Un gato sentado en el pasto&#10;&#10;Descripción generada automáticamente">
            <a:extLst>
              <a:ext uri="{FF2B5EF4-FFF2-40B4-BE49-F238E27FC236}">
                <a16:creationId xmlns:a16="http://schemas.microsoft.com/office/drawing/2014/main" id="{69400441-6F58-FD4A-AF17-31D5D415A1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3" r="27066"/>
          <a:stretch/>
        </p:blipFill>
        <p:spPr>
          <a:xfrm>
            <a:off x="4409136" y="10"/>
            <a:ext cx="4734863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90191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9E74CE-8B31-2443-A086-126DDBD79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5719" y="513612"/>
            <a:ext cx="7420599" cy="1031216"/>
          </a:xfrm>
        </p:spPr>
        <p:txBody>
          <a:bodyPr anchor="b">
            <a:normAutofit/>
          </a:bodyPr>
          <a:lstStyle/>
          <a:p>
            <a:r>
              <a:rPr lang="es-ES" sz="4400"/>
              <a:t>Vitamina A, B, C</a:t>
            </a:r>
          </a:p>
        </p:txBody>
      </p:sp>
      <p:pic>
        <p:nvPicPr>
          <p:cNvPr id="5" name="Imagen 4" descr="Imagen que contiene dibujo, alimentos&#10;&#10;Descripción generada automáticamente">
            <a:extLst>
              <a:ext uri="{FF2B5EF4-FFF2-40B4-BE49-F238E27FC236}">
                <a16:creationId xmlns:a16="http://schemas.microsoft.com/office/drawing/2014/main" id="{5B1E74DC-E120-4B48-B15D-66329DF33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19" y="3204270"/>
            <a:ext cx="3802037" cy="1525110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607803A-4E99-444E-94F7-8785CDDF5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585115" y="1884045"/>
            <a:ext cx="2456751" cy="2853308"/>
          </a:xfrm>
          <a:custGeom>
            <a:avLst/>
            <a:gdLst>
              <a:gd name="connsiteX0" fmla="*/ 3275668 w 3275668"/>
              <a:gd name="connsiteY0" fmla="*/ 2853308 h 2853308"/>
              <a:gd name="connsiteX1" fmla="*/ 655 w 3275668"/>
              <a:gd name="connsiteY1" fmla="*/ 2853308 h 2853308"/>
              <a:gd name="connsiteX2" fmla="*/ 0 w 3275668"/>
              <a:gd name="connsiteY2" fmla="*/ 2467565 h 2853308"/>
              <a:gd name="connsiteX3" fmla="*/ 2869894 w 3275668"/>
              <a:gd name="connsiteY3" fmla="*/ 2468888 h 2853308"/>
              <a:gd name="connsiteX4" fmla="*/ 2869894 w 3275668"/>
              <a:gd name="connsiteY4" fmla="*/ 0 h 2853308"/>
              <a:gd name="connsiteX5" fmla="*/ 3275668 w 3275668"/>
              <a:gd name="connsiteY5" fmla="*/ 0 h 2853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75668" h="2853308">
                <a:moveTo>
                  <a:pt x="3275668" y="2853308"/>
                </a:moveTo>
                <a:lnTo>
                  <a:pt x="655" y="2853308"/>
                </a:lnTo>
                <a:cubicBezTo>
                  <a:pt x="-655" y="2720171"/>
                  <a:pt x="1310" y="2600702"/>
                  <a:pt x="0" y="2467565"/>
                </a:cubicBezTo>
                <a:lnTo>
                  <a:pt x="2869894" y="2468888"/>
                </a:lnTo>
                <a:lnTo>
                  <a:pt x="2869894" y="0"/>
                </a:lnTo>
                <a:lnTo>
                  <a:pt x="3275668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989BE6A-C309-418E-8ADD-1616A9805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041866" y="3222529"/>
            <a:ext cx="2432214" cy="2828156"/>
          </a:xfrm>
          <a:custGeom>
            <a:avLst/>
            <a:gdLst>
              <a:gd name="connsiteX0" fmla="*/ 2837178 w 3242952"/>
              <a:gd name="connsiteY0" fmla="*/ 0 h 2828156"/>
              <a:gd name="connsiteX1" fmla="*/ 3242952 w 3242952"/>
              <a:gd name="connsiteY1" fmla="*/ 0 h 2828156"/>
              <a:gd name="connsiteX2" fmla="*/ 3242952 w 3242952"/>
              <a:gd name="connsiteY2" fmla="*/ 2828156 h 2828156"/>
              <a:gd name="connsiteX3" fmla="*/ 0 w 3242952"/>
              <a:gd name="connsiteY3" fmla="*/ 2828156 h 2828156"/>
              <a:gd name="connsiteX4" fmla="*/ 0 w 3242952"/>
              <a:gd name="connsiteY4" fmla="*/ 2442859 h 2828156"/>
              <a:gd name="connsiteX5" fmla="*/ 2837178 w 3242952"/>
              <a:gd name="connsiteY5" fmla="*/ 2443295 h 2828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42952" h="2828156">
                <a:moveTo>
                  <a:pt x="2837178" y="0"/>
                </a:moveTo>
                <a:lnTo>
                  <a:pt x="3242952" y="0"/>
                </a:lnTo>
                <a:lnTo>
                  <a:pt x="3242952" y="2828156"/>
                </a:lnTo>
                <a:lnTo>
                  <a:pt x="0" y="2828156"/>
                </a:lnTo>
                <a:lnTo>
                  <a:pt x="0" y="2442859"/>
                </a:lnTo>
                <a:lnTo>
                  <a:pt x="2837178" y="2443295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4E86B4F-0998-5440-AE65-D57905D624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6029" y="2279151"/>
            <a:ext cx="2720298" cy="3387145"/>
          </a:xfrm>
        </p:spPr>
        <p:txBody>
          <a:bodyPr anchor="ctr">
            <a:normAutofit/>
          </a:bodyPr>
          <a:lstStyle/>
          <a:p>
            <a:r>
              <a:rPr lang="es-ES" sz="4800" dirty="0"/>
              <a:t>Abrazos</a:t>
            </a:r>
          </a:p>
          <a:p>
            <a:r>
              <a:rPr lang="es-ES" sz="4800" dirty="0"/>
              <a:t>Besos</a:t>
            </a:r>
          </a:p>
          <a:p>
            <a:r>
              <a:rPr lang="es-ES" sz="4800" dirty="0"/>
              <a:t>caricias</a:t>
            </a:r>
          </a:p>
        </p:txBody>
      </p:sp>
    </p:spTree>
    <p:extLst>
      <p:ext uri="{BB962C8B-B14F-4D97-AF65-F5344CB8AC3E}">
        <p14:creationId xmlns:p14="http://schemas.microsoft.com/office/powerpoint/2010/main" val="179675154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magen 4">
            <a:extLst>
              <a:ext uri="{FF2B5EF4-FFF2-40B4-BE49-F238E27FC236}">
                <a16:creationId xmlns:a16="http://schemas.microsoft.com/office/drawing/2014/main" id="{FBF0673D-FFC1-CD47-9C2A-B259F3EA0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03"/>
          <a:stretch>
            <a:fillRect/>
          </a:stretch>
        </p:blipFill>
        <p:spPr bwMode="auto">
          <a:xfrm>
            <a:off x="0" y="0"/>
            <a:ext cx="9144000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9">
            <a:extLst>
              <a:ext uri="{FF2B5EF4-FFF2-40B4-BE49-F238E27FC236}">
                <a16:creationId xmlns:a16="http://schemas.microsoft.com/office/drawing/2014/main" id="{56457E85-DE2B-BC47-997E-D43DC643C73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569C1A01-6FB5-43CE-ADCC-936728ACA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092200" y="4387850"/>
            <a:ext cx="617538" cy="70326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1 Título">
            <a:extLst>
              <a:ext uri="{FF2B5EF4-FFF2-40B4-BE49-F238E27FC236}">
                <a16:creationId xmlns:a16="http://schemas.microsoft.com/office/drawing/2014/main" id="{52D36C22-EF04-7F47-9E7B-7B8CBF6CBB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3250" y="4551363"/>
            <a:ext cx="3767138" cy="1509712"/>
          </a:xfrm>
        </p:spPr>
        <p:txBody>
          <a:bodyPr/>
          <a:lstStyle/>
          <a:p>
            <a:r>
              <a:rPr lang="es-ES" altLang="es-ES" sz="3500">
                <a:solidFill>
                  <a:srgbClr val="000000"/>
                </a:solidFill>
              </a:rPr>
              <a:t>Que clase damos</a:t>
            </a:r>
          </a:p>
        </p:txBody>
      </p:sp>
      <p:sp>
        <p:nvSpPr>
          <p:cNvPr id="6150" name="2 Marcador de contenido">
            <a:extLst>
              <a:ext uri="{FF2B5EF4-FFF2-40B4-BE49-F238E27FC236}">
                <a16:creationId xmlns:a16="http://schemas.microsoft.com/office/drawing/2014/main" id="{EC8A84A9-9D24-B747-AE7E-DC7CBC02C55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852988" y="4551363"/>
            <a:ext cx="4291012" cy="2190750"/>
          </a:xfrm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s-ES" altLang="es-ES" sz="2000" dirty="0">
                <a:solidFill>
                  <a:srgbClr val="0070C0"/>
                </a:solidFill>
              </a:rPr>
              <a:t>Alegre</a:t>
            </a:r>
          </a:p>
          <a:p>
            <a:pPr>
              <a:lnSpc>
                <a:spcPct val="90000"/>
              </a:lnSpc>
            </a:pPr>
            <a:r>
              <a:rPr lang="es-ES" altLang="es-ES" sz="2000" dirty="0">
                <a:solidFill>
                  <a:srgbClr val="0070C0"/>
                </a:solidFill>
              </a:rPr>
              <a:t>Triste</a:t>
            </a:r>
          </a:p>
          <a:p>
            <a:pPr>
              <a:lnSpc>
                <a:spcPct val="90000"/>
              </a:lnSpc>
            </a:pPr>
            <a:r>
              <a:rPr lang="es-ES" altLang="es-ES" sz="2000" dirty="0">
                <a:solidFill>
                  <a:srgbClr val="0070C0"/>
                </a:solidFill>
              </a:rPr>
              <a:t>Tensa</a:t>
            </a:r>
          </a:p>
          <a:p>
            <a:pPr>
              <a:lnSpc>
                <a:spcPct val="90000"/>
              </a:lnSpc>
            </a:pPr>
            <a:r>
              <a:rPr lang="es-ES" altLang="es-ES" sz="2000" dirty="0">
                <a:solidFill>
                  <a:srgbClr val="0070C0"/>
                </a:solidFill>
              </a:rPr>
              <a:t>A gritos</a:t>
            </a:r>
          </a:p>
          <a:p>
            <a:pPr>
              <a:lnSpc>
                <a:spcPct val="90000"/>
              </a:lnSpc>
            </a:pPr>
            <a:r>
              <a:rPr lang="es-ES" altLang="es-ES" sz="2000" dirty="0">
                <a:solidFill>
                  <a:srgbClr val="0070C0"/>
                </a:solidFill>
              </a:rPr>
              <a:t>Relajada</a:t>
            </a:r>
          </a:p>
          <a:p>
            <a:pPr>
              <a:lnSpc>
                <a:spcPct val="90000"/>
              </a:lnSpc>
            </a:pPr>
            <a:r>
              <a:rPr lang="es-ES" altLang="es-ES" sz="2000" dirty="0">
                <a:solidFill>
                  <a:srgbClr val="0070C0"/>
                </a:solidFill>
              </a:rPr>
              <a:t>Con humor</a:t>
            </a:r>
          </a:p>
        </p:txBody>
      </p:sp>
    </p:spTree>
    <p:extLst>
      <p:ext uri="{BB962C8B-B14F-4D97-AF65-F5344CB8AC3E}">
        <p14:creationId xmlns:p14="http://schemas.microsoft.com/office/powerpoint/2010/main" val="139689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1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1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3634870-FD62-5448-BFF3-8159D7E354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" r="2" b="2"/>
          <a:stretch/>
        </p:blipFill>
        <p:spPr>
          <a:xfrm>
            <a:off x="20" y="10"/>
            <a:ext cx="9143980" cy="46669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09A529-E47C-4634-BB98-0A9526C37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569C1A01-6FB5-43CE-ADCC-936728ACA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200" y="4388303"/>
            <a:ext cx="618067" cy="70298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9745681-7502-BD49-A6A0-3F28334C8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4551037"/>
            <a:ext cx="3779912" cy="1509931"/>
          </a:xfrm>
        </p:spPr>
        <p:txBody>
          <a:bodyPr>
            <a:normAutofit/>
          </a:bodyPr>
          <a:lstStyle/>
          <a:p>
            <a:r>
              <a:rPr lang="es-ES" sz="3200" dirty="0">
                <a:solidFill>
                  <a:srgbClr val="000000"/>
                </a:solidFill>
              </a:rPr>
              <a:t>Hablarles de distinta manera e igual tono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929A98A-DFFE-C64F-BBDE-9D7C9A471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9992" y="4551037"/>
            <a:ext cx="4643988" cy="1758283"/>
          </a:xfrm>
        </p:spPr>
        <p:txBody>
          <a:bodyPr anchor="ctr">
            <a:normAutofit/>
          </a:bodyPr>
          <a:lstStyle/>
          <a:p>
            <a:r>
              <a:rPr lang="es-ES" sz="2800" dirty="0">
                <a:solidFill>
                  <a:srgbClr val="002060"/>
                </a:solidFill>
              </a:rPr>
              <a:t>Normas pocas, claras y conocidas por todos</a:t>
            </a:r>
          </a:p>
          <a:p>
            <a:endParaRPr lang="es-E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242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659" y="4572000"/>
            <a:ext cx="5293730" cy="1964266"/>
          </a:xfrm>
          <a:prstGeom prst="rect">
            <a:avLst/>
          </a:prstGeom>
          <a:solidFill>
            <a:srgbClr val="5D5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E5AE041-2A5C-1847-BD68-D214EA112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" y="4767072"/>
            <a:ext cx="4945641" cy="1625210"/>
          </a:xfrm>
        </p:spPr>
        <p:txBody>
          <a:bodyPr>
            <a:normAutofit/>
          </a:bodyPr>
          <a:lstStyle/>
          <a:p>
            <a:pPr algn="r"/>
            <a:r>
              <a:rPr lang="es-ES">
                <a:solidFill>
                  <a:srgbClr val="FFFFFF"/>
                </a:solidFill>
              </a:rPr>
              <a:t>Profesor YEMA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5A29709-BBF7-0846-9CBE-26FD2514F8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8" r="10020" b="-3"/>
          <a:stretch/>
        </p:blipFill>
        <p:spPr>
          <a:xfrm>
            <a:off x="245660" y="321733"/>
            <a:ext cx="5293729" cy="41073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91" y="321732"/>
            <a:ext cx="3251710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D5F597D-FAAB-E34B-8E65-2321E5380D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6136" y="917725"/>
            <a:ext cx="3024335" cy="485236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s-ES" sz="1700" dirty="0">
                <a:solidFill>
                  <a:srgbClr val="FFFFFF"/>
                </a:solidFill>
              </a:rPr>
              <a:t> </a:t>
            </a:r>
            <a:r>
              <a:rPr lang="es-ES" sz="2400" b="1" dirty="0">
                <a:solidFill>
                  <a:srgbClr val="FFFF00"/>
                </a:solidFill>
              </a:rPr>
              <a:t>Y</a:t>
            </a:r>
            <a:r>
              <a:rPr lang="es-ES" sz="2400" b="1" dirty="0">
                <a:solidFill>
                  <a:srgbClr val="FFFFFF"/>
                </a:solidFill>
              </a:rPr>
              <a:t>o </a:t>
            </a:r>
          </a:p>
          <a:p>
            <a:pPr marL="0" indent="0">
              <a:buNone/>
            </a:pPr>
            <a:r>
              <a:rPr lang="es-ES" sz="2400" b="1" dirty="0">
                <a:solidFill>
                  <a:srgbClr val="FFFF00"/>
                </a:solidFill>
              </a:rPr>
              <a:t>E</a:t>
            </a:r>
            <a:r>
              <a:rPr lang="es-ES" sz="2400" b="1" dirty="0">
                <a:solidFill>
                  <a:srgbClr val="FFFFFF"/>
                </a:solidFill>
              </a:rPr>
              <a:t>duco a través de la </a:t>
            </a:r>
            <a:r>
              <a:rPr lang="es-ES" sz="2400" b="1" dirty="0">
                <a:solidFill>
                  <a:srgbClr val="FFFF00"/>
                </a:solidFill>
              </a:rPr>
              <a:t>M</a:t>
            </a:r>
            <a:r>
              <a:rPr lang="es-ES" sz="2400" b="1" dirty="0">
                <a:solidFill>
                  <a:srgbClr val="FFFFFF"/>
                </a:solidFill>
              </a:rPr>
              <a:t>ateria a mis </a:t>
            </a:r>
            <a:r>
              <a:rPr lang="es-ES" sz="2400" b="1" dirty="0">
                <a:solidFill>
                  <a:srgbClr val="FFFF00"/>
                </a:solidFill>
              </a:rPr>
              <a:t>A</a:t>
            </a:r>
            <a:r>
              <a:rPr lang="es-ES" sz="2400" b="1" dirty="0">
                <a:solidFill>
                  <a:srgbClr val="FFFFFF"/>
                </a:solidFill>
              </a:rPr>
              <a:t>lumnos</a:t>
            </a:r>
          </a:p>
          <a:p>
            <a:endParaRPr lang="es-ES" sz="1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951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955B14C3-4BDE-0C45-996B-C29D9A8B2F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8" r="20543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3434356-FD6E-6F48-8A28-36781F55A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3789040"/>
            <a:ext cx="8408194" cy="273630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 b="1" dirty="0">
                <a:solidFill>
                  <a:srgbClr val="FFFF00"/>
                </a:solidFill>
              </a:rPr>
              <a:t>Maestros o </a:t>
            </a:r>
            <a:r>
              <a:rPr lang="en-US" sz="3200" b="1" dirty="0" err="1">
                <a:solidFill>
                  <a:srgbClr val="FFFF00"/>
                </a:solidFill>
              </a:rPr>
              <a:t>profes</a:t>
            </a:r>
            <a:br>
              <a:rPr lang="en-US" sz="3200" b="1" dirty="0">
                <a:solidFill>
                  <a:srgbClr val="FFFF00"/>
                </a:solidFill>
              </a:rPr>
            </a:br>
            <a:br>
              <a:rPr lang="en-US" sz="3200" b="1" dirty="0">
                <a:solidFill>
                  <a:srgbClr val="FFFF00"/>
                </a:solidFill>
              </a:rPr>
            </a:b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en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Educación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Infantil</a:t>
            </a:r>
            <a:r>
              <a:rPr lang="en-US" sz="3200" b="1" dirty="0">
                <a:solidFill>
                  <a:srgbClr val="FFFF00"/>
                </a:solidFill>
              </a:rPr>
              <a:t>, Primaria ESO, </a:t>
            </a:r>
            <a:r>
              <a:rPr lang="en-US" sz="3200" b="1" dirty="0" err="1">
                <a:solidFill>
                  <a:srgbClr val="FFFF00"/>
                </a:solidFill>
              </a:rPr>
              <a:t>Bachillerato</a:t>
            </a:r>
            <a:br>
              <a:rPr lang="en-US" sz="3200" b="1" dirty="0">
                <a:solidFill>
                  <a:srgbClr val="FFFF00"/>
                </a:solidFill>
              </a:rPr>
            </a:br>
            <a:r>
              <a:rPr lang="en-US" sz="3200" b="1" dirty="0">
                <a:solidFill>
                  <a:srgbClr val="FFFF00"/>
                </a:solidFill>
              </a:rPr>
              <a:t> </a:t>
            </a:r>
            <a:br>
              <a:rPr lang="en-US" sz="3200" b="1" dirty="0">
                <a:solidFill>
                  <a:srgbClr val="FFFF00"/>
                </a:solidFill>
              </a:rPr>
            </a:br>
            <a:r>
              <a:rPr lang="en-US" sz="3200" b="1" dirty="0">
                <a:solidFill>
                  <a:srgbClr val="FFFF00"/>
                </a:solidFill>
              </a:rPr>
              <a:t>de </a:t>
            </a:r>
            <a:r>
              <a:rPr lang="en-US" sz="3200" b="1" dirty="0" err="1">
                <a:solidFill>
                  <a:srgbClr val="FFFF00"/>
                </a:solidFill>
              </a:rPr>
              <a:t>Inglés</a:t>
            </a:r>
            <a:r>
              <a:rPr lang="en-US" sz="3200" b="1" dirty="0">
                <a:solidFill>
                  <a:srgbClr val="FFFF00"/>
                </a:solidFill>
              </a:rPr>
              <a:t>, </a:t>
            </a:r>
            <a:r>
              <a:rPr lang="en-US" sz="3200" b="1" dirty="0" err="1">
                <a:solidFill>
                  <a:srgbClr val="FFFF00"/>
                </a:solidFill>
              </a:rPr>
              <a:t>música</a:t>
            </a:r>
            <a:r>
              <a:rPr lang="en-US" sz="3200" b="1" dirty="0">
                <a:solidFill>
                  <a:srgbClr val="FFFF00"/>
                </a:solidFill>
              </a:rPr>
              <a:t>, mate, </a:t>
            </a:r>
            <a:r>
              <a:rPr lang="en-US" sz="3200" b="1" dirty="0" err="1">
                <a:solidFill>
                  <a:srgbClr val="FFFF00"/>
                </a:solidFill>
              </a:rPr>
              <a:t>lengua</a:t>
            </a:r>
            <a:r>
              <a:rPr lang="en-US" sz="3200" b="1" dirty="0">
                <a:solidFill>
                  <a:srgbClr val="FFFF00"/>
                </a:solidFill>
              </a:rPr>
              <a:t>, </a:t>
            </a:r>
            <a:r>
              <a:rPr lang="en-US" sz="3200" b="1" dirty="0" err="1">
                <a:solidFill>
                  <a:srgbClr val="FFFF00"/>
                </a:solidFill>
              </a:rPr>
              <a:t>francés</a:t>
            </a:r>
            <a:r>
              <a:rPr lang="en-US" sz="3200" b="1" dirty="0">
                <a:solidFill>
                  <a:srgbClr val="FFFF00"/>
                </a:solidFill>
              </a:rPr>
              <a:t>..</a:t>
            </a:r>
          </a:p>
        </p:txBody>
      </p:sp>
    </p:spTree>
    <p:extLst>
      <p:ext uri="{BB962C8B-B14F-4D97-AF65-F5344CB8AC3E}">
        <p14:creationId xmlns:p14="http://schemas.microsoft.com/office/powerpoint/2010/main" val="125228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91B9A61-C7F7-D343-B22A-8264F8B079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"/>
            <a:ext cx="9144000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2602B7F-6B60-8840-9286-9CFD4A99D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7744" y="476673"/>
            <a:ext cx="6264696" cy="252028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s-ES" sz="3150" b="1" dirty="0">
                <a:solidFill>
                  <a:srgbClr val="FFC000"/>
                </a:solidFill>
              </a:rPr>
              <a:t>Momentos de curvas peligrosas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9004046-C15D-6F40-B978-9D3A82AFDD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9712" y="3722279"/>
            <a:ext cx="5184575" cy="2520279"/>
          </a:xfrm>
        </p:spPr>
        <p:txBody>
          <a:bodyPr anchor="ctr">
            <a:noAutofit/>
          </a:bodyPr>
          <a:lstStyle/>
          <a:p>
            <a:r>
              <a:rPr lang="es-ES" sz="2400" b="1" dirty="0">
                <a:solidFill>
                  <a:srgbClr val="FFFF00"/>
                </a:solidFill>
              </a:rPr>
              <a:t>El principio de clase</a:t>
            </a:r>
          </a:p>
          <a:p>
            <a:r>
              <a:rPr lang="es-ES" sz="2400" b="1" dirty="0">
                <a:solidFill>
                  <a:srgbClr val="FFFF00"/>
                </a:solidFill>
              </a:rPr>
              <a:t>Al final</a:t>
            </a:r>
          </a:p>
          <a:p>
            <a:r>
              <a:rPr lang="es-ES" sz="2400" b="1" dirty="0">
                <a:solidFill>
                  <a:srgbClr val="FFFF00"/>
                </a:solidFill>
              </a:rPr>
              <a:t>Meseta</a:t>
            </a:r>
          </a:p>
          <a:p>
            <a:r>
              <a:rPr lang="es-ES" sz="2400" b="1" dirty="0">
                <a:solidFill>
                  <a:srgbClr val="FFFF00"/>
                </a:solidFill>
              </a:rPr>
              <a:t>Transiciones de actividades</a:t>
            </a:r>
            <a:r>
              <a:rPr lang="es-ES" sz="24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9616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CD6F63-F56E-1F42-9B1E-77FAC0DDE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696" y="629266"/>
            <a:ext cx="3845274" cy="167660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s-ES" sz="3700" dirty="0">
                <a:solidFill>
                  <a:srgbClr val="C00000"/>
                </a:solidFill>
              </a:rPr>
              <a:t>Primer día de clase</a:t>
            </a:r>
            <a:br>
              <a:rPr lang="es-ES" sz="3700" dirty="0"/>
            </a:br>
            <a:endParaRPr lang="es-ES" sz="37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5B941AB-1661-9749-983D-33F71FA300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438400"/>
            <a:ext cx="4932040" cy="378541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s-ES" sz="2200" dirty="0">
                <a:solidFill>
                  <a:srgbClr val="C00000"/>
                </a:solidFill>
              </a:rPr>
              <a:t>Míster látigo </a:t>
            </a:r>
            <a:r>
              <a:rPr lang="es-ES" sz="2200" dirty="0"/>
              <a:t>no funciona</a:t>
            </a:r>
          </a:p>
          <a:p>
            <a:pPr>
              <a:lnSpc>
                <a:spcPct val="90000"/>
              </a:lnSpc>
            </a:pPr>
            <a:endParaRPr lang="es-ES" sz="2200" dirty="0"/>
          </a:p>
          <a:p>
            <a:pPr>
              <a:lnSpc>
                <a:spcPct val="90000"/>
              </a:lnSpc>
            </a:pPr>
            <a:r>
              <a:rPr lang="es-ES" sz="2200" dirty="0"/>
              <a:t>Presentaros como alguien </a:t>
            </a:r>
            <a:r>
              <a:rPr lang="es-ES" sz="2200" b="1" dirty="0">
                <a:solidFill>
                  <a:srgbClr val="7030A0"/>
                </a:solidFill>
              </a:rPr>
              <a:t>interesante</a:t>
            </a:r>
          </a:p>
          <a:p>
            <a:pPr>
              <a:lnSpc>
                <a:spcPct val="90000"/>
              </a:lnSpc>
            </a:pPr>
            <a:endParaRPr lang="es-ES" sz="2200" b="1" dirty="0">
              <a:solidFill>
                <a:srgbClr val="7030A0"/>
              </a:solidFill>
            </a:endParaRPr>
          </a:p>
          <a:p>
            <a:pPr>
              <a:lnSpc>
                <a:spcPct val="90000"/>
              </a:lnSpc>
            </a:pPr>
            <a:r>
              <a:rPr lang="es-ES" sz="2200" dirty="0"/>
              <a:t>Somos personas con carreras universitarios, </a:t>
            </a:r>
            <a:r>
              <a:rPr lang="es-ES" sz="2200" b="1" dirty="0">
                <a:solidFill>
                  <a:srgbClr val="FF0000"/>
                </a:solidFill>
              </a:rPr>
              <a:t>muy preparados</a:t>
            </a:r>
          </a:p>
          <a:p>
            <a:pPr marL="0" indent="0">
              <a:lnSpc>
                <a:spcPct val="90000"/>
              </a:lnSpc>
              <a:buNone/>
            </a:pPr>
            <a:endParaRPr lang="es-ES" sz="2200" dirty="0"/>
          </a:p>
          <a:p>
            <a:pPr>
              <a:lnSpc>
                <a:spcPct val="90000"/>
              </a:lnSpc>
            </a:pPr>
            <a:r>
              <a:rPr lang="es-ES" sz="2200" dirty="0"/>
              <a:t>Mensaje </a:t>
            </a:r>
            <a:r>
              <a:rPr lang="es-ES" sz="2200" b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lady Gaga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88F5905-A12B-EE48-932B-39E6386029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4" r="16758" b="1"/>
          <a:stretch/>
        </p:blipFill>
        <p:spPr>
          <a:xfrm>
            <a:off x="5020429" y="645982"/>
            <a:ext cx="4096293" cy="557783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46634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072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1520" y="2132856"/>
            <a:ext cx="2754061" cy="3920810"/>
          </a:xfrm>
        </p:spPr>
        <p:txBody>
          <a:bodyPr>
            <a:normAutofit/>
          </a:bodyPr>
          <a:lstStyle/>
          <a:p>
            <a:r>
              <a:rPr lang="es-ES" sz="3300" dirty="0">
                <a:solidFill>
                  <a:schemeClr val="bg1"/>
                </a:solidFill>
              </a:rPr>
              <a:t>Puntual. Pedir perdón</a:t>
            </a:r>
          </a:p>
          <a:p>
            <a:pPr marL="0" indent="0">
              <a:buNone/>
            </a:pPr>
            <a:endParaRPr lang="es-ES" sz="3300" dirty="0">
              <a:solidFill>
                <a:schemeClr val="bg1"/>
              </a:solidFill>
            </a:endParaRPr>
          </a:p>
          <a:p>
            <a:r>
              <a:rPr lang="es-ES" sz="3300" dirty="0">
                <a:solidFill>
                  <a:schemeClr val="bg1"/>
                </a:solidFill>
              </a:rPr>
              <a:t>Su nombre</a:t>
            </a:r>
          </a:p>
          <a:p>
            <a:endParaRPr lang="es-ES" sz="1700" dirty="0">
              <a:solidFill>
                <a:schemeClr val="bg1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DD00218-EB7A-264A-AB69-838FC1E815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322" y="1824941"/>
            <a:ext cx="4688077" cy="304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5616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DC029BF-AC0C-664B-805A-3359E034DB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74" b="15975"/>
          <a:stretch/>
        </p:blipFill>
        <p:spPr>
          <a:xfrm>
            <a:off x="20" y="10"/>
            <a:ext cx="9143980" cy="46669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09A529-E47C-4634-BB98-0A9526C37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569C1A01-6FB5-43CE-ADCC-936728ACA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200" y="4388303"/>
            <a:ext cx="618067" cy="70298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7ACF2D6-424D-1741-9234-D36F1F9A1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7664" y="4551037"/>
            <a:ext cx="6999829" cy="1509935"/>
          </a:xfrm>
        </p:spPr>
        <p:txBody>
          <a:bodyPr anchor="ctr">
            <a:normAutofit/>
          </a:bodyPr>
          <a:lstStyle/>
          <a:p>
            <a:r>
              <a:rPr lang="es-ES" sz="1600" dirty="0">
                <a:solidFill>
                  <a:srgbClr val="000000"/>
                </a:solidFill>
                <a:hlinkClick r:id="rId4"/>
              </a:rPr>
              <a:t>https://youtu.be/5dbwdgMxqNw?t=19</a:t>
            </a:r>
            <a:endParaRPr lang="es-ES" sz="1600" dirty="0">
              <a:solidFill>
                <a:srgbClr val="000000"/>
              </a:solidFill>
            </a:endParaRPr>
          </a:p>
          <a:p>
            <a:endParaRPr lang="es-E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22518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CBF2857-5830-8F45-80E5-66F7BE6A77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19394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F351A4C-522D-DC4E-86AF-89D859F45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103" y="640263"/>
            <a:ext cx="4964858" cy="1344975"/>
          </a:xfrm>
        </p:spPr>
        <p:txBody>
          <a:bodyPr>
            <a:normAutofit/>
          </a:bodyPr>
          <a:lstStyle/>
          <a:p>
            <a:r>
              <a:rPr lang="es-ES" sz="3500" b="1" dirty="0">
                <a:solidFill>
                  <a:srgbClr val="C00000"/>
                </a:solidFill>
              </a:rPr>
              <a:t>Retrasos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DD76FB5-81EF-6542-AA40-BE066D8F78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3" y="1844824"/>
            <a:ext cx="5904656" cy="4536504"/>
          </a:xfrm>
        </p:spPr>
        <p:txBody>
          <a:bodyPr>
            <a:normAutofit/>
          </a:bodyPr>
          <a:lstStyle/>
          <a:p>
            <a:r>
              <a:rPr lang="es-ES" sz="2100" b="1" dirty="0">
                <a:solidFill>
                  <a:srgbClr val="00B050"/>
                </a:solidFill>
              </a:rPr>
              <a:t>Obviar</a:t>
            </a:r>
            <a:r>
              <a:rPr lang="es-ES" sz="2100" dirty="0"/>
              <a:t> si son casos aislados, pues la intervención correctora provoca </a:t>
            </a:r>
            <a:r>
              <a:rPr lang="es-ES" sz="2100" b="1" dirty="0">
                <a:solidFill>
                  <a:schemeClr val="accent6">
                    <a:lumMod val="50000"/>
                  </a:schemeClr>
                </a:solidFill>
              </a:rPr>
              <a:t>más distracción.</a:t>
            </a:r>
          </a:p>
          <a:p>
            <a:endParaRPr lang="es-ES" sz="2100" dirty="0"/>
          </a:p>
          <a:p>
            <a:r>
              <a:rPr lang="es-ES" sz="2100" dirty="0"/>
              <a:t>Pedir explicaciones </a:t>
            </a:r>
            <a:r>
              <a:rPr lang="es-ES" sz="2100" b="1" dirty="0">
                <a:solidFill>
                  <a:srgbClr val="00B050"/>
                </a:solidFill>
              </a:rPr>
              <a:t>no</a:t>
            </a:r>
            <a:r>
              <a:rPr lang="es-ES" sz="2100" b="1" dirty="0"/>
              <a:t> </a:t>
            </a:r>
            <a:r>
              <a:rPr lang="es-ES" sz="2100" dirty="0"/>
              <a:t>en el momento de </a:t>
            </a:r>
            <a:r>
              <a:rPr lang="es-ES" sz="2100" b="1" dirty="0"/>
              <a:t>entrar</a:t>
            </a:r>
          </a:p>
          <a:p>
            <a:endParaRPr lang="es-ES" sz="2100" b="1" dirty="0"/>
          </a:p>
          <a:p>
            <a:r>
              <a:rPr lang="es-ES" sz="2100" dirty="0"/>
              <a:t>Que </a:t>
            </a:r>
            <a:r>
              <a:rPr lang="es-ES" sz="2100" b="1" dirty="0">
                <a:solidFill>
                  <a:srgbClr val="00B050"/>
                </a:solidFill>
              </a:rPr>
              <a:t>ocurra algo importante </a:t>
            </a:r>
            <a:r>
              <a:rPr lang="es-ES" sz="2100" dirty="0"/>
              <a:t>en los primeros minutos</a:t>
            </a:r>
          </a:p>
          <a:p>
            <a:pPr lvl="1"/>
            <a:r>
              <a:rPr lang="es-ES" sz="2100" dirty="0"/>
              <a:t> Actividades evaluables, </a:t>
            </a:r>
          </a:p>
          <a:p>
            <a:pPr lvl="1"/>
            <a:r>
              <a:rPr lang="es-ES" sz="2100" dirty="0"/>
              <a:t>Preguntas relevantes</a:t>
            </a:r>
          </a:p>
          <a:p>
            <a:pPr lvl="1"/>
            <a:r>
              <a:rPr lang="es-ES" sz="2100" dirty="0"/>
              <a:t>Algo divertido..</a:t>
            </a:r>
          </a:p>
          <a:p>
            <a:endParaRPr lang="es-ES" sz="2100" dirty="0"/>
          </a:p>
        </p:txBody>
      </p:sp>
    </p:spTree>
    <p:extLst>
      <p:ext uri="{BB962C8B-B14F-4D97-AF65-F5344CB8AC3E}">
        <p14:creationId xmlns:p14="http://schemas.microsoft.com/office/powerpoint/2010/main" val="93421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75D60F-CF4C-BA49-8A6A-93F3CB0C6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4072" y="332656"/>
            <a:ext cx="4939868" cy="360040"/>
          </a:xfrm>
        </p:spPr>
        <p:txBody>
          <a:bodyPr anchor="b">
            <a:normAutofit fontScale="90000"/>
          </a:bodyPr>
          <a:lstStyle/>
          <a:p>
            <a:r>
              <a:rPr lang="es-ES" dirty="0">
                <a:solidFill>
                  <a:srgbClr val="C00000"/>
                </a:solidFill>
              </a:rPr>
              <a:t>Advertencias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992D794-BDC2-214D-954E-D23600FCB3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8" r="24007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10700" y="2115117"/>
            <a:ext cx="4732020" cy="0"/>
          </a:xfrm>
          <a:prstGeom prst="line">
            <a:avLst/>
          </a:prstGeom>
          <a:ln w="19050">
            <a:solidFill>
              <a:srgbClr val="BB95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33F38DC-946A-7F4F-A6C3-8DD396E910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6692" y="1052736"/>
            <a:ext cx="5667307" cy="5688633"/>
          </a:xfrm>
        </p:spPr>
        <p:txBody>
          <a:bodyPr>
            <a:normAutofit/>
          </a:bodyPr>
          <a:lstStyle/>
          <a:p>
            <a:r>
              <a:rPr lang="es-ES" sz="1800" dirty="0"/>
              <a:t>Mejor </a:t>
            </a:r>
            <a:r>
              <a:rPr lang="es-ES" sz="1800" dirty="0">
                <a:solidFill>
                  <a:srgbClr val="7030A0"/>
                </a:solidFill>
              </a:rPr>
              <a:t>un gesto </a:t>
            </a:r>
            <a:r>
              <a:rPr lang="es-ES" sz="1800" dirty="0"/>
              <a:t>que una frase corta</a:t>
            </a:r>
          </a:p>
          <a:p>
            <a:pPr lvl="1"/>
            <a:r>
              <a:rPr lang="es-ES" sz="1800" dirty="0"/>
              <a:t>Tener </a:t>
            </a:r>
            <a:r>
              <a:rPr lang="es-ES" sz="1800" dirty="0">
                <a:solidFill>
                  <a:srgbClr val="C00000"/>
                </a:solidFill>
              </a:rPr>
              <a:t>repertorio de muecas </a:t>
            </a:r>
            <a:r>
              <a:rPr lang="es-ES" sz="1800" dirty="0"/>
              <a:t>que permitan sin acudir a recursos verbales</a:t>
            </a:r>
          </a:p>
          <a:p>
            <a:endParaRPr lang="es-ES" sz="1700" dirty="0"/>
          </a:p>
          <a:p>
            <a:pPr marL="0" indent="0">
              <a:buNone/>
            </a:pPr>
            <a:endParaRPr lang="es-ES" sz="1700" dirty="0"/>
          </a:p>
          <a:p>
            <a:r>
              <a:rPr lang="es-ES" sz="2400" dirty="0"/>
              <a:t>Mejor </a:t>
            </a:r>
            <a:r>
              <a:rPr lang="es-ES" sz="2400" dirty="0">
                <a:solidFill>
                  <a:srgbClr val="7030A0"/>
                </a:solidFill>
              </a:rPr>
              <a:t>una frase corta </a:t>
            </a:r>
            <a:r>
              <a:rPr lang="es-ES" sz="2400" dirty="0"/>
              <a:t>que un discurso</a:t>
            </a:r>
          </a:p>
          <a:p>
            <a:endParaRPr lang="es-ES" sz="2400" dirty="0"/>
          </a:p>
          <a:p>
            <a:r>
              <a:rPr lang="es-ES" sz="2400" dirty="0">
                <a:solidFill>
                  <a:srgbClr val="C00000"/>
                </a:solidFill>
              </a:rPr>
              <a:t>Privada </a:t>
            </a:r>
            <a:r>
              <a:rPr lang="es-ES" sz="2400" dirty="0"/>
              <a:t>cerca del alumno</a:t>
            </a:r>
          </a:p>
          <a:p>
            <a:pPr marL="0" indent="0">
              <a:buNone/>
            </a:pPr>
            <a:endParaRPr lang="es-ES" sz="2400" dirty="0"/>
          </a:p>
          <a:p>
            <a:r>
              <a:rPr lang="es-ES" sz="2400" dirty="0">
                <a:solidFill>
                  <a:srgbClr val="C00000"/>
                </a:solidFill>
              </a:rPr>
              <a:t>Relajada: </a:t>
            </a:r>
            <a:r>
              <a:rPr lang="es-ES" sz="2400" dirty="0"/>
              <a:t>los gritos y la ira son reforzadores de las conductas conflictivas</a:t>
            </a:r>
          </a:p>
          <a:p>
            <a:pPr marL="0" indent="0">
              <a:buNone/>
            </a:pPr>
            <a:endParaRPr lang="es-ES" sz="2400" dirty="0"/>
          </a:p>
          <a:p>
            <a:r>
              <a:rPr lang="es-ES" sz="2400" dirty="0">
                <a:solidFill>
                  <a:srgbClr val="C00000"/>
                </a:solidFill>
              </a:rPr>
              <a:t>Única: </a:t>
            </a:r>
            <a:r>
              <a:rPr lang="es-ES" sz="2400" dirty="0"/>
              <a:t>una sola vez, no repetir</a:t>
            </a:r>
          </a:p>
          <a:p>
            <a:pPr marL="0" indent="0">
              <a:buNone/>
            </a:pPr>
            <a:endParaRPr lang="es-ES" sz="1700" dirty="0"/>
          </a:p>
          <a:p>
            <a:pPr lvl="1"/>
            <a:endParaRPr lang="es-ES" sz="1400" dirty="0"/>
          </a:p>
          <a:p>
            <a:endParaRPr lang="es-ES" sz="1700" dirty="0"/>
          </a:p>
        </p:txBody>
      </p:sp>
    </p:spTree>
    <p:extLst>
      <p:ext uri="{BB962C8B-B14F-4D97-AF65-F5344CB8AC3E}">
        <p14:creationId xmlns:p14="http://schemas.microsoft.com/office/powerpoint/2010/main" val="2564786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20F58C-CD35-2141-A6FE-F1CE46492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es-ES" dirty="0">
                <a:solidFill>
                  <a:srgbClr val="FF0000"/>
                </a:solidFill>
              </a:rPr>
              <a:t>ADVERTENCIAS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75CF18F-FECD-AD4A-A334-10F8B547E4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690688"/>
            <a:ext cx="4392488" cy="5050679"/>
          </a:xfrm>
        </p:spPr>
        <p:txBody>
          <a:bodyPr>
            <a:normAutofit/>
          </a:bodyPr>
          <a:lstStyle/>
          <a:p>
            <a:endParaRPr lang="es-ES" sz="1700" dirty="0">
              <a:solidFill>
                <a:srgbClr val="C00000"/>
              </a:solidFill>
            </a:endParaRPr>
          </a:p>
          <a:p>
            <a:r>
              <a:rPr lang="es-ES" sz="1700" b="1" dirty="0">
                <a:solidFill>
                  <a:srgbClr val="C00000"/>
                </a:solidFill>
              </a:rPr>
              <a:t>Obviar lo leve</a:t>
            </a:r>
          </a:p>
          <a:p>
            <a:pPr lvl="1"/>
            <a:r>
              <a:rPr lang="es-ES" sz="1700" dirty="0"/>
              <a:t>si se distrae </a:t>
            </a:r>
            <a:r>
              <a:rPr lang="es-ES" sz="1700" dirty="0">
                <a:solidFill>
                  <a:srgbClr val="00B050"/>
                </a:solidFill>
              </a:rPr>
              <a:t>no conviene distraer a toda </a:t>
            </a:r>
            <a:r>
              <a:rPr lang="es-ES" sz="1700" dirty="0"/>
              <a:t>la clase para atraer a un alumno</a:t>
            </a:r>
          </a:p>
          <a:p>
            <a:pPr marL="457200" lvl="1" indent="0">
              <a:buNone/>
            </a:pPr>
            <a:endParaRPr lang="es-ES" sz="1700" dirty="0"/>
          </a:p>
          <a:p>
            <a:pPr lvl="1"/>
            <a:r>
              <a:rPr lang="es-ES" sz="1700" dirty="0"/>
              <a:t>A veces </a:t>
            </a:r>
            <a:r>
              <a:rPr lang="es-ES" sz="1700" dirty="0">
                <a:solidFill>
                  <a:srgbClr val="00B050"/>
                </a:solidFill>
              </a:rPr>
              <a:t>les premiamos con nuestra atención</a:t>
            </a:r>
          </a:p>
          <a:p>
            <a:endParaRPr lang="es-ES" sz="1700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s-ES" sz="1700" dirty="0"/>
          </a:p>
          <a:p>
            <a:r>
              <a:rPr lang="es-ES" sz="1700" b="1" dirty="0">
                <a:solidFill>
                  <a:srgbClr val="C00000"/>
                </a:solidFill>
              </a:rPr>
              <a:t>No discutir. </a:t>
            </a:r>
          </a:p>
          <a:p>
            <a:pPr marL="0" indent="0">
              <a:buNone/>
            </a:pPr>
            <a:endParaRPr lang="es-ES" sz="1700" dirty="0"/>
          </a:p>
          <a:p>
            <a:pPr lvl="1"/>
            <a:r>
              <a:rPr lang="es-ES" sz="1700" dirty="0"/>
              <a:t>“Yo no he hecho nada”, </a:t>
            </a:r>
          </a:p>
          <a:p>
            <a:pPr marL="457200" lvl="1" indent="0">
              <a:buNone/>
            </a:pPr>
            <a:r>
              <a:rPr lang="es-ES" sz="1700" dirty="0"/>
              <a:t>ok estaremos atentos en el futuro, demuéstrame que no tengo razón</a:t>
            </a:r>
          </a:p>
          <a:p>
            <a:endParaRPr lang="es-ES" sz="17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916770A-3A81-7E43-B158-1783CF900A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5" r="22615" b="1"/>
          <a:stretch/>
        </p:blipFill>
        <p:spPr>
          <a:xfrm>
            <a:off x="4753737" y="1904281"/>
            <a:ext cx="3805552" cy="427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224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azul, amarillo, pequeño, par&#10;&#10;Descripción generada automáticamente">
            <a:extLst>
              <a:ext uri="{FF2B5EF4-FFF2-40B4-BE49-F238E27FC236}">
                <a16:creationId xmlns:a16="http://schemas.microsoft.com/office/drawing/2014/main" id="{7A8A11E5-F70F-7A4C-8AFB-68F4491AA4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" r="-2" b="-2"/>
          <a:stretch/>
        </p:blipFill>
        <p:spPr>
          <a:xfrm>
            <a:off x="-1" y="10"/>
            <a:ext cx="914400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-1" y="2463131"/>
            <a:ext cx="4512879" cy="4394869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68580" tIns="34290" rIns="68580" bIns="34290" rtlCol="0" anchor="t">
            <a:normAutofit/>
          </a:bodyPr>
          <a:lstStyle/>
          <a:p>
            <a:pPr algn="ctr">
              <a:spcAft>
                <a:spcPts val="750"/>
              </a:spcAft>
              <a:buClr>
                <a:schemeClr val="tx1"/>
              </a:buClr>
              <a:buSzPct val="100000"/>
            </a:pPr>
            <a:endParaRPr lang="en-US" sz="1200" cap="al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574F96B-50BD-E144-A8AB-EE151649F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370" y="2631121"/>
            <a:ext cx="3153103" cy="980318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rgbClr val="C00000"/>
                </a:solidFill>
              </a:rPr>
              <a:t>JONAS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795115" y="4226880"/>
            <a:ext cx="701565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FBF16A8-8DCC-2342-90D4-AF6603B02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3611438"/>
            <a:ext cx="4104455" cy="2913905"/>
          </a:xfrm>
        </p:spPr>
        <p:txBody>
          <a:bodyPr anchor="ctr">
            <a:normAutofit/>
          </a:bodyPr>
          <a:lstStyle/>
          <a:p>
            <a:r>
              <a:rPr lang="es-ES" sz="1575" dirty="0"/>
              <a:t>SACA EL LIBRO DE LA MOCHILA</a:t>
            </a:r>
          </a:p>
          <a:p>
            <a:endParaRPr lang="es-ES" sz="1575" dirty="0"/>
          </a:p>
          <a:p>
            <a:r>
              <a:rPr lang="es-ES" sz="1575" dirty="0"/>
              <a:t>SI NO TE SIENTAS BIEN DE DOY UN BESO</a:t>
            </a:r>
          </a:p>
          <a:p>
            <a:endParaRPr lang="es-ES" sz="1575" dirty="0"/>
          </a:p>
          <a:p>
            <a:r>
              <a:rPr lang="es-ES" sz="1575" dirty="0"/>
              <a:t>LLAMO A TU PAPICHULI</a:t>
            </a:r>
          </a:p>
          <a:p>
            <a:endParaRPr lang="es-ES" sz="1575" dirty="0"/>
          </a:p>
          <a:p>
            <a:endParaRPr lang="es-ES" sz="1575" dirty="0"/>
          </a:p>
          <a:p>
            <a:r>
              <a:rPr lang="es-ES" sz="1575" dirty="0"/>
              <a:t>LE ESCRIBEN CARTAS DE AMOR</a:t>
            </a:r>
          </a:p>
          <a:p>
            <a:endParaRPr lang="es-ES" sz="1575" dirty="0"/>
          </a:p>
        </p:txBody>
      </p:sp>
    </p:spTree>
    <p:extLst>
      <p:ext uri="{BB962C8B-B14F-4D97-AF65-F5344CB8AC3E}">
        <p14:creationId xmlns:p14="http://schemas.microsoft.com/office/powerpoint/2010/main" val="353474539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E658111-EE83-374E-8758-E0139FA094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28" b="10976"/>
          <a:stretch/>
        </p:blipFill>
        <p:spPr>
          <a:xfrm>
            <a:off x="-1" y="10"/>
            <a:ext cx="914400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-1" y="2463131"/>
            <a:ext cx="4512879" cy="4394869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68580" tIns="34290" rIns="68580" bIns="34290" rtlCol="0" anchor="t">
            <a:normAutofit/>
          </a:bodyPr>
          <a:lstStyle/>
          <a:p>
            <a:pPr algn="ctr">
              <a:spcAft>
                <a:spcPts val="750"/>
              </a:spcAft>
              <a:buClr>
                <a:schemeClr val="tx1"/>
              </a:buClr>
              <a:buSzPct val="100000"/>
            </a:pPr>
            <a:endParaRPr lang="en-US" sz="1200" cap="al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496C038-1DF3-AD4B-8ED8-760E0C494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370" y="2580321"/>
            <a:ext cx="3153103" cy="99269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s-ES" sz="3150" b="1" dirty="0">
                <a:solidFill>
                  <a:srgbClr val="0070C0"/>
                </a:solidFill>
              </a:rPr>
              <a:t>Desvestir los problemas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795115" y="4226880"/>
            <a:ext cx="701565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7825FFB-0EDF-DE41-A3E6-8DDA77CFF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420" y="4277679"/>
            <a:ext cx="3781539" cy="2535697"/>
          </a:xfrm>
        </p:spPr>
        <p:txBody>
          <a:bodyPr anchor="ctr">
            <a:normAutofit/>
          </a:bodyPr>
          <a:lstStyle/>
          <a:p>
            <a:r>
              <a:rPr lang="es-ES" sz="1575" b="1" dirty="0">
                <a:solidFill>
                  <a:srgbClr val="FF0000"/>
                </a:solidFill>
              </a:rPr>
              <a:t>Vestirlos:</a:t>
            </a:r>
          </a:p>
          <a:p>
            <a:pPr marL="0" indent="0">
              <a:buNone/>
            </a:pPr>
            <a:r>
              <a:rPr lang="es-ES" sz="1575" dirty="0"/>
              <a:t>enfado explosivo,</a:t>
            </a:r>
          </a:p>
          <a:p>
            <a:pPr marL="0" indent="0">
              <a:buNone/>
            </a:pPr>
            <a:r>
              <a:rPr lang="es-ES" sz="1575" dirty="0"/>
              <a:t> amenazas, </a:t>
            </a:r>
          </a:p>
          <a:p>
            <a:pPr marL="0" indent="0">
              <a:buNone/>
            </a:pPr>
            <a:r>
              <a:rPr lang="es-ES" sz="1575" dirty="0"/>
              <a:t>desafíos, </a:t>
            </a:r>
          </a:p>
          <a:p>
            <a:pPr marL="0" indent="0">
              <a:buNone/>
            </a:pPr>
            <a:r>
              <a:rPr lang="es-ES" sz="1575" dirty="0"/>
              <a:t>tensión, </a:t>
            </a:r>
          </a:p>
          <a:p>
            <a:pPr marL="0" indent="0">
              <a:buNone/>
            </a:pPr>
            <a:r>
              <a:rPr lang="es-ES" sz="1575" dirty="0"/>
              <a:t>gritos, </a:t>
            </a:r>
          </a:p>
          <a:p>
            <a:pPr marL="0" indent="0">
              <a:buNone/>
            </a:pPr>
            <a:r>
              <a:rPr lang="es-ES" sz="1575" dirty="0"/>
              <a:t>ironía</a:t>
            </a:r>
          </a:p>
          <a:p>
            <a:endParaRPr lang="es-ES" sz="1575" dirty="0"/>
          </a:p>
        </p:txBody>
      </p:sp>
    </p:spTree>
    <p:extLst>
      <p:ext uri="{BB962C8B-B14F-4D97-AF65-F5344CB8AC3E}">
        <p14:creationId xmlns:p14="http://schemas.microsoft.com/office/powerpoint/2010/main" val="26754211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34316DC-153E-274C-B820-7A2E63B1D8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/>
        </p:blipFill>
        <p:spPr>
          <a:xfrm>
            <a:off x="-1" y="10"/>
            <a:ext cx="914400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-1" y="2463131"/>
            <a:ext cx="4512879" cy="4394869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68580" tIns="34290" rIns="68580" bIns="34290" rtlCol="0" anchor="t">
            <a:normAutofit/>
          </a:bodyPr>
          <a:lstStyle/>
          <a:p>
            <a:pPr algn="ctr">
              <a:spcAft>
                <a:spcPts val="750"/>
              </a:spcAft>
              <a:buClr>
                <a:schemeClr val="tx1"/>
              </a:buClr>
              <a:buSzPct val="100000"/>
            </a:pPr>
            <a:endParaRPr lang="en-US" sz="1200" cap="al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82E0AA0-5631-1A41-8A93-45B75194F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636912"/>
            <a:ext cx="3325937" cy="10253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s-ES" sz="3150" b="1" dirty="0">
                <a:solidFill>
                  <a:srgbClr val="0070C0"/>
                </a:solidFill>
              </a:rPr>
              <a:t>Control de subgrupos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795115" y="4226880"/>
            <a:ext cx="701565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ED15291-36EC-0C4B-9D62-0DEF4C2B4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277679"/>
            <a:ext cx="4644007" cy="1964879"/>
          </a:xfrm>
        </p:spPr>
        <p:txBody>
          <a:bodyPr anchor="ctr">
            <a:normAutofit/>
          </a:bodyPr>
          <a:lstStyle/>
          <a:p>
            <a:r>
              <a:rPr lang="es-ES" sz="1800" dirty="0"/>
              <a:t>Se interviene sobre los </a:t>
            </a:r>
            <a:r>
              <a:rPr lang="es-ES" sz="1800" b="1" dirty="0">
                <a:solidFill>
                  <a:schemeClr val="accent3">
                    <a:lumMod val="50000"/>
                  </a:schemeClr>
                </a:solidFill>
              </a:rPr>
              <a:t>líderes negativos </a:t>
            </a:r>
            <a:r>
              <a:rPr lang="es-ES" sz="1800" dirty="0"/>
              <a:t>(“estrellas”)</a:t>
            </a:r>
          </a:p>
          <a:p>
            <a:endParaRPr lang="es-ES" sz="1800" dirty="0"/>
          </a:p>
          <a:p>
            <a:r>
              <a:rPr lang="es-ES" sz="1800" dirty="0"/>
              <a:t>· Conversación individual con </a:t>
            </a:r>
            <a:r>
              <a:rPr lang="es-ES" sz="1800" b="1" dirty="0">
                <a:solidFill>
                  <a:schemeClr val="accent3">
                    <a:lumMod val="50000"/>
                  </a:schemeClr>
                </a:solidFill>
              </a:rPr>
              <a:t>los satélites</a:t>
            </a:r>
            <a:r>
              <a:rPr lang="es-ES" sz="1800" dirty="0"/>
              <a:t>. -	- para producir un cambio positivo en ellos </a:t>
            </a:r>
            <a:r>
              <a:rPr lang="es-ES" sz="1800" dirty="0">
                <a:solidFill>
                  <a:srgbClr val="FF0000"/>
                </a:solidFill>
              </a:rPr>
              <a:t>o aislarlos</a:t>
            </a:r>
          </a:p>
          <a:p>
            <a:endParaRPr lang="es-ES" sz="1575" dirty="0"/>
          </a:p>
        </p:txBody>
      </p:sp>
    </p:spTree>
    <p:extLst>
      <p:ext uri="{BB962C8B-B14F-4D97-AF65-F5344CB8AC3E}">
        <p14:creationId xmlns:p14="http://schemas.microsoft.com/office/powerpoint/2010/main" val="1203299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94F927F-07DB-5549-9364-BCF163FF64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0" r="2" b="2"/>
          <a:stretch/>
        </p:blipFill>
        <p:spPr>
          <a:xfrm>
            <a:off x="-1" y="10"/>
            <a:ext cx="914400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-1" y="2463131"/>
            <a:ext cx="4512879" cy="4394869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68580" tIns="34290" rIns="68580" bIns="34290" rtlCol="0" anchor="t">
            <a:normAutofit/>
          </a:bodyPr>
          <a:lstStyle/>
          <a:p>
            <a:pPr algn="ctr">
              <a:spcAft>
                <a:spcPts val="750"/>
              </a:spcAft>
              <a:buClr>
                <a:schemeClr val="tx1"/>
              </a:buClr>
              <a:buSzPct val="100000"/>
            </a:pPr>
            <a:endParaRPr lang="en-US" sz="1200" cap="al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BE5FC28-D27A-A042-AA3A-F531E0206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370" y="2631121"/>
            <a:ext cx="3499573" cy="140870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s-ES" sz="3150" b="1" dirty="0">
                <a:solidFill>
                  <a:schemeClr val="accent6">
                    <a:lumMod val="50000"/>
                  </a:schemeClr>
                </a:solidFill>
              </a:rPr>
              <a:t>Regular las mesetas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795115" y="4226880"/>
            <a:ext cx="701565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E9F63BF-BD8B-584C-B6B8-AAA1B2100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420" y="4277679"/>
            <a:ext cx="3781540" cy="2679710"/>
          </a:xfrm>
        </p:spPr>
        <p:txBody>
          <a:bodyPr anchor="ctr">
            <a:normAutofit fontScale="92500" lnSpcReduction="10000"/>
          </a:bodyPr>
          <a:lstStyle/>
          <a:p>
            <a:r>
              <a:rPr lang="es-ES" sz="2400" b="1" dirty="0"/>
              <a:t> </a:t>
            </a:r>
            <a:r>
              <a:rPr lang="es-ES" sz="2400" b="1" dirty="0">
                <a:solidFill>
                  <a:schemeClr val="accent6">
                    <a:lumMod val="75000"/>
                  </a:schemeClr>
                </a:solidFill>
              </a:rPr>
              <a:t>Dejarles hablar</a:t>
            </a:r>
          </a:p>
          <a:p>
            <a:endParaRPr lang="es-ES" sz="24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s-ES" sz="2400" b="1" dirty="0"/>
              <a:t>Contarles </a:t>
            </a:r>
            <a:r>
              <a:rPr lang="es-ES" sz="2400" b="1" dirty="0">
                <a:solidFill>
                  <a:srgbClr val="7030A0"/>
                </a:solidFill>
              </a:rPr>
              <a:t>anécdotas</a:t>
            </a:r>
          </a:p>
          <a:p>
            <a:endParaRPr lang="es-ES" sz="2400" b="1" dirty="0">
              <a:solidFill>
                <a:srgbClr val="7030A0"/>
              </a:solidFill>
            </a:endParaRPr>
          </a:p>
          <a:p>
            <a:r>
              <a:rPr lang="es-ES" sz="2400" b="1" dirty="0"/>
              <a:t>Levantarnos. </a:t>
            </a:r>
            <a:r>
              <a:rPr lang="es-ES" sz="2400" b="1" dirty="0">
                <a:solidFill>
                  <a:srgbClr val="7030A0"/>
                </a:solidFill>
              </a:rPr>
              <a:t>TPR</a:t>
            </a:r>
          </a:p>
          <a:p>
            <a:endParaRPr lang="es-ES" sz="2400" b="1" dirty="0">
              <a:solidFill>
                <a:srgbClr val="7030A0"/>
              </a:solidFill>
            </a:endParaRPr>
          </a:p>
          <a:p>
            <a:r>
              <a:rPr lang="es-ES" sz="2400" b="1" dirty="0"/>
              <a:t> </a:t>
            </a:r>
            <a:r>
              <a:rPr lang="es-ES" sz="2400" b="1" dirty="0">
                <a:solidFill>
                  <a:srgbClr val="7030A0"/>
                </a:solidFill>
              </a:rPr>
              <a:t>Ver video..</a:t>
            </a:r>
          </a:p>
          <a:p>
            <a:endParaRPr lang="es-ES" sz="1575" dirty="0"/>
          </a:p>
        </p:txBody>
      </p:sp>
    </p:spTree>
    <p:extLst>
      <p:ext uri="{BB962C8B-B14F-4D97-AF65-F5344CB8AC3E}">
        <p14:creationId xmlns:p14="http://schemas.microsoft.com/office/powerpoint/2010/main" val="3658249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659" y="4572000"/>
            <a:ext cx="5293730" cy="1964266"/>
          </a:xfrm>
          <a:prstGeom prst="rect">
            <a:avLst/>
          </a:prstGeom>
          <a:solidFill>
            <a:srgbClr val="8E8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21C4AEA-87B8-5E49-AF37-9A7C3AF39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" y="4767072"/>
            <a:ext cx="4945641" cy="1625210"/>
          </a:xfrm>
        </p:spPr>
        <p:txBody>
          <a:bodyPr>
            <a:normAutofit/>
          </a:bodyPr>
          <a:lstStyle/>
          <a:p>
            <a:pPr algn="r"/>
            <a:r>
              <a:rPr lang="es-ES" dirty="0">
                <a:solidFill>
                  <a:srgbClr val="FFFFFF"/>
                </a:solidFill>
              </a:rPr>
              <a:t>Principio de </a:t>
            </a:r>
            <a:r>
              <a:rPr lang="es-ES" dirty="0" err="1">
                <a:solidFill>
                  <a:srgbClr val="FFFFFF"/>
                </a:solidFill>
              </a:rPr>
              <a:t>Premack</a:t>
            </a:r>
            <a:endParaRPr lang="es-ES" dirty="0">
              <a:solidFill>
                <a:srgbClr val="FFFFFF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83CA9A1-22C6-014B-9621-7ACDAA930D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68" b="-3"/>
          <a:stretch/>
        </p:blipFill>
        <p:spPr>
          <a:xfrm>
            <a:off x="245660" y="321733"/>
            <a:ext cx="5293729" cy="41073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91" y="321732"/>
            <a:ext cx="3251710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E7EDA1-1FA0-6743-A0AB-BF5C30115E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6922" y="917725"/>
            <a:ext cx="2903621" cy="485236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s-ES" sz="2400" b="1" dirty="0">
                <a:solidFill>
                  <a:srgbClr val="FFFFFF"/>
                </a:solidFill>
              </a:rPr>
              <a:t>Alternancia de </a:t>
            </a:r>
            <a:r>
              <a:rPr lang="es-ES" sz="2400" b="1" dirty="0">
                <a:solidFill>
                  <a:srgbClr val="FFFF00"/>
                </a:solidFill>
              </a:rPr>
              <a:t>actividad obligatoria </a:t>
            </a:r>
          </a:p>
          <a:p>
            <a:pPr marL="0" indent="0">
              <a:buNone/>
            </a:pPr>
            <a:endParaRPr lang="es-ES" sz="2400" b="1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s-ES" sz="2400" b="1" dirty="0">
                <a:solidFill>
                  <a:srgbClr val="FFFFFF"/>
                </a:solidFill>
              </a:rPr>
              <a:t>con </a:t>
            </a:r>
            <a:r>
              <a:rPr lang="es-ES" sz="2400" b="1" dirty="0">
                <a:solidFill>
                  <a:srgbClr val="FFFF00"/>
                </a:solidFill>
              </a:rPr>
              <a:t>otra  agradable</a:t>
            </a:r>
          </a:p>
          <a:p>
            <a:endParaRPr lang="es-ES" sz="1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416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D59B4F-11B8-8341-A0E0-1EAD5509C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28" y="1124744"/>
            <a:ext cx="5112568" cy="4464496"/>
          </a:xfrm>
        </p:spPr>
        <p:txBody>
          <a:bodyPr>
            <a:normAutofit/>
          </a:bodyPr>
          <a:lstStyle/>
          <a:p>
            <a:r>
              <a:rPr lang="es-ES" sz="6700" dirty="0">
                <a:solidFill>
                  <a:schemeClr val="accent6">
                    <a:lumMod val="50000"/>
                  </a:schemeClr>
                </a:solidFill>
              </a:rPr>
              <a:t>Evita zonas de sombra</a:t>
            </a:r>
            <a:br>
              <a:rPr lang="es-ES" dirty="0">
                <a:solidFill>
                  <a:srgbClr val="002060"/>
                </a:solidFill>
              </a:rPr>
            </a:br>
            <a:endParaRPr lang="es-ES" dirty="0">
              <a:solidFill>
                <a:srgbClr val="002060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9EDCBFD-4EF8-EB40-8CBF-C2F39B0683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" r="17929" b="-1"/>
          <a:stretch/>
        </p:blipFill>
        <p:spPr>
          <a:xfrm>
            <a:off x="0" y="10"/>
            <a:ext cx="375052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225575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768F10-117F-E949-9D44-951332AF3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490" y="365125"/>
            <a:ext cx="3840085" cy="1692794"/>
          </a:xfrm>
        </p:spPr>
        <p:txBody>
          <a:bodyPr>
            <a:normAutofit/>
          </a:bodyPr>
          <a:lstStyle/>
          <a:p>
            <a:r>
              <a:rPr lang="es-ES" dirty="0">
                <a:solidFill>
                  <a:srgbClr val="C00000"/>
                </a:solidFill>
              </a:rPr>
              <a:t>Final</a:t>
            </a:r>
            <a:r>
              <a:rPr lang="es-ES" dirty="0"/>
              <a:t> de la clase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490" y="2316480"/>
            <a:ext cx="3429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7F76B95-B068-684F-A920-E1B69E9546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2575033"/>
            <a:ext cx="5256584" cy="428295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sz="2400" dirty="0">
              <a:solidFill>
                <a:srgbClr val="0070C0"/>
              </a:solidFill>
            </a:endParaRPr>
          </a:p>
          <a:p>
            <a:r>
              <a:rPr lang="es-ES" sz="2400" dirty="0">
                <a:solidFill>
                  <a:srgbClr val="002060"/>
                </a:solidFill>
              </a:rPr>
              <a:t>Resumir</a:t>
            </a:r>
          </a:p>
          <a:p>
            <a:endParaRPr lang="es-ES" sz="2400" dirty="0">
              <a:solidFill>
                <a:srgbClr val="002060"/>
              </a:solidFill>
            </a:endParaRPr>
          </a:p>
          <a:p>
            <a:r>
              <a:rPr lang="es-ES" sz="2400" dirty="0"/>
              <a:t>Procurar </a:t>
            </a:r>
            <a:r>
              <a:rPr lang="es-ES" sz="2400" b="1" dirty="0">
                <a:solidFill>
                  <a:srgbClr val="00B050"/>
                </a:solidFill>
              </a:rPr>
              <a:t>cerrar actividades</a:t>
            </a:r>
          </a:p>
          <a:p>
            <a:endParaRPr lang="es-ES" sz="2400" b="1" dirty="0">
              <a:solidFill>
                <a:srgbClr val="00B050"/>
              </a:solidFill>
            </a:endParaRPr>
          </a:p>
          <a:p>
            <a:r>
              <a:rPr lang="es-ES" sz="2400" dirty="0"/>
              <a:t>Dejar para al final actividades de </a:t>
            </a:r>
            <a:r>
              <a:rPr lang="es-ES" sz="2400" dirty="0">
                <a:solidFill>
                  <a:srgbClr val="00B050"/>
                </a:solidFill>
              </a:rPr>
              <a:t>poca abstracción</a:t>
            </a:r>
          </a:p>
          <a:p>
            <a:endParaRPr lang="es-ES" sz="2400" dirty="0">
              <a:solidFill>
                <a:srgbClr val="00B050"/>
              </a:solidFill>
            </a:endParaRPr>
          </a:p>
          <a:p>
            <a:r>
              <a:rPr lang="es-ES" sz="2400" dirty="0"/>
              <a:t>Acabar de </a:t>
            </a:r>
            <a:r>
              <a:rPr lang="es-ES" sz="2400" dirty="0">
                <a:solidFill>
                  <a:srgbClr val="C00000"/>
                </a:solidFill>
              </a:rPr>
              <a:t>forma amistosa</a:t>
            </a:r>
          </a:p>
          <a:p>
            <a:endParaRPr lang="es-ES" sz="160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E847F35-340A-D742-9ECB-F4195CA3D6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4" r="33080" b="-1"/>
          <a:stretch/>
        </p:blipFill>
        <p:spPr>
          <a:xfrm>
            <a:off x="4409136" y="10"/>
            <a:ext cx="4734863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0247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2555</Words>
  <Application>Microsoft Macintosh PowerPoint</Application>
  <PresentationFormat>Presentación en pantalla (4:3)</PresentationFormat>
  <Paragraphs>656</Paragraphs>
  <Slides>124</Slides>
  <Notes>0</Notes>
  <HiddenSlides>0</HiddenSlides>
  <MMClips>3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124</vt:i4>
      </vt:variant>
    </vt:vector>
  </HeadingPairs>
  <TitlesOfParts>
    <vt:vector size="127" baseType="lpstr">
      <vt:lpstr>Arial</vt:lpstr>
      <vt:lpstr>Calibri</vt:lpstr>
      <vt:lpstr>Tema de Office</vt:lpstr>
      <vt:lpstr>Presentación de PowerPoint</vt:lpstr>
      <vt:lpstr>Presentación de PowerPoint</vt:lpstr>
      <vt:lpstr>Presentación de PowerPoint</vt:lpstr>
      <vt:lpstr>PIEDRAS</vt:lpstr>
      <vt:lpstr>Presentación de PowerPoint</vt:lpstr>
      <vt:lpstr>CHIRIMIRI DE H…… </vt:lpstr>
      <vt:lpstr>Intransigentes crónicos </vt:lpstr>
      <vt:lpstr>(C+H) *A</vt:lpstr>
      <vt:lpstr>Presentación de PowerPoint</vt:lpstr>
      <vt:lpstr>El que se siente mal aprende mal </vt:lpstr>
      <vt:lpstr>Presentación de PowerPoint</vt:lpstr>
      <vt:lpstr>IRA</vt:lpstr>
      <vt:lpstr>El profesor que grita sufre</vt:lpstr>
      <vt:lpstr>SOLUCIONES A LA IRA</vt:lpstr>
      <vt:lpstr>La toma de tierra </vt:lpstr>
      <vt:lpstr>SOLUCIONES A LA IRA</vt:lpstr>
      <vt:lpstr>Presentación de PowerPoint</vt:lpstr>
      <vt:lpstr>PREFIERO TENER PAZ A TENER LA RAZÓN</vt:lpstr>
      <vt:lpstr>Alfabeto ASRD</vt:lpstr>
      <vt:lpstr>Abrazos</vt:lpstr>
      <vt:lpstr>ALIMENTAR LA TIERRA</vt:lpstr>
      <vt:lpstr>LOS 4 FANTASTICOS</vt:lpstr>
      <vt:lpstr>Presentación de PowerPoint</vt:lpstr>
      <vt:lpstr>oxitocina</vt:lpstr>
      <vt:lpstr>No tocar a un niño son malos tratos</vt:lpstr>
      <vt:lpstr>Presentación de PowerPoint</vt:lpstr>
      <vt:lpstr>serotonina</vt:lpstr>
      <vt:lpstr>Endorfinas</vt:lpstr>
      <vt:lpstr>Fotocopia</vt:lpstr>
      <vt:lpstr>otoño</vt:lpstr>
      <vt:lpstr>Presentación de PowerPoint</vt:lpstr>
      <vt:lpstr>Hackea tu mindset</vt:lpstr>
      <vt:lpstr>Preguntas disruptoras </vt:lpstr>
      <vt:lpstr>Conseguir coherencia cardiaca</vt:lpstr>
      <vt:lpstr>RESPIRACIÓN CUADRATICA</vt:lpstr>
      <vt:lpstr>Presentación de PowerPoint</vt:lpstr>
      <vt:lpstr>Si se tratan bien los resfriados       se evitan  las pulmonías</vt:lpstr>
      <vt:lpstr>Ritualiza tu vida </vt:lpstr>
      <vt:lpstr>Cena con un genio</vt:lpstr>
      <vt:lpstr>música</vt:lpstr>
      <vt:lpstr>Celebra </vt:lpstr>
      <vt:lpstr>dormir</vt:lpstr>
      <vt:lpstr>SILENCIO</vt:lpstr>
      <vt:lpstr>Jesús de la Gándara</vt:lpstr>
      <vt:lpstr>PARAR PARA REPARAR</vt:lpstr>
      <vt:lpstr>Que la vida te de un sartenazo</vt:lpstr>
      <vt:lpstr>La salud es lo natural de tu vida </vt:lpstr>
      <vt:lpstr>Presentación de PowerPoint</vt:lpstr>
      <vt:lpstr>PERIPATÉTICO</vt:lpstr>
      <vt:lpstr>Los tres or</vt:lpstr>
      <vt:lpstr>Presentación de PowerPoint</vt:lpstr>
      <vt:lpstr>Presentación de PowerPoint</vt:lpstr>
      <vt:lpstr>La atención dura lo que “dura el culo”</vt:lpstr>
      <vt:lpstr>Preguntar mejor que sermonear</vt:lpstr>
      <vt:lpstr>La  carpeta morada</vt:lpstr>
      <vt:lpstr>TÉCNICA DEL SANDWICH</vt:lpstr>
      <vt:lpstr>Callar la clase</vt:lpstr>
      <vt:lpstr>Padres </vt:lpstr>
      <vt:lpstr>El ladrillo suelto</vt:lpstr>
      <vt:lpstr>Lista de libros</vt:lpstr>
      <vt:lpstr>Mail y web</vt:lpstr>
      <vt:lpstr>Niños  con  y en  dificultades. </vt:lpstr>
      <vt:lpstr> </vt:lpstr>
      <vt:lpstr>Presentación de PowerPoint</vt:lpstr>
      <vt:lpstr>Presentación de PowerPoint</vt:lpstr>
      <vt:lpstr>Presentación de PowerPoint</vt:lpstr>
      <vt:lpstr>Presentación de PowerPoint</vt:lpstr>
      <vt:lpstr>A los torpes alguien se lo dijo </vt:lpstr>
      <vt:lpstr>Presentación de PowerPoint</vt:lpstr>
      <vt:lpstr>No caer en la Hipercorrección </vt:lpstr>
      <vt:lpstr>Que ayuda</vt:lpstr>
      <vt:lpstr>Como ayudarles</vt:lpstr>
      <vt:lpstr>Presentación de PowerPoint</vt:lpstr>
      <vt:lpstr>Presentación de PowerPoint</vt:lpstr>
      <vt:lpstr>Presentación de PowerPoint</vt:lpstr>
      <vt:lpstr>PEDAGOGIA DE BARRIO</vt:lpstr>
      <vt:lpstr>Crear un vínculo  teacher glue</vt:lpstr>
      <vt:lpstr>TERNENCIA</vt:lpstr>
      <vt:lpstr>SUSURRAR</vt:lpstr>
      <vt:lpstr>Pedagogía del cariño</vt:lpstr>
      <vt:lpstr>Pedagogía de cariño</vt:lpstr>
      <vt:lpstr>Vitamina A, B, C</vt:lpstr>
      <vt:lpstr>Que clase damos</vt:lpstr>
      <vt:lpstr>Hablarles de distinta manera e igual tono</vt:lpstr>
      <vt:lpstr>Profesor YEMA</vt:lpstr>
      <vt:lpstr>Maestros o profes   en Educación Infantil, Primaria ESO, Bachillerato   de Inglés, música, mate, lengua, francés..</vt:lpstr>
      <vt:lpstr>Momentos de curvas peligrosas</vt:lpstr>
      <vt:lpstr>Primer día de clase </vt:lpstr>
      <vt:lpstr>Presentación de PowerPoint</vt:lpstr>
      <vt:lpstr>Retrasos</vt:lpstr>
      <vt:lpstr>Advertencias</vt:lpstr>
      <vt:lpstr>ADVERTENCIAS</vt:lpstr>
      <vt:lpstr>JONAS</vt:lpstr>
      <vt:lpstr>Desvestir los problemas</vt:lpstr>
      <vt:lpstr>Control de subgrupos</vt:lpstr>
      <vt:lpstr>Regular las mesetas</vt:lpstr>
      <vt:lpstr>Principio de Premack</vt:lpstr>
      <vt:lpstr>Evita zonas de sombra </vt:lpstr>
      <vt:lpstr>Final de la clase</vt:lpstr>
      <vt:lpstr>Por la boca muere el pez</vt:lpstr>
      <vt:lpstr>Niño aburrido monstruo potencial</vt:lpstr>
      <vt:lpstr>Lo de 1º B que no lo paguen los de 3º B </vt:lpstr>
      <vt:lpstr>Dar la clase como si hubiese un loro que lo contase todo</vt:lpstr>
      <vt:lpstr>Micro equipo docente</vt:lpstr>
      <vt:lpstr>Presentación de PowerPoint</vt:lpstr>
      <vt:lpstr>Lo que nos gusta a los profes</vt:lpstr>
      <vt:lpstr>Que les gusta a los alumnos</vt:lpstr>
      <vt:lpstr>LO QUE LES GUSTA A LOS ALUMNOS</vt:lpstr>
      <vt:lpstr>Deberes</vt:lpstr>
      <vt:lpstr>Que nos gusta a los padres</vt:lpstr>
      <vt:lpstr>Presentación de PowerPoint</vt:lpstr>
      <vt:lpstr>HALLOWEEN</vt:lpstr>
      <vt:lpstr>Presentación de PowerPoint</vt:lpstr>
      <vt:lpstr>Presentación de PowerPoint</vt:lpstr>
      <vt:lpstr>Presentación de PowerPoint</vt:lpstr>
      <vt:lpstr>PSICOLOGíA De BARRIO</vt:lpstr>
      <vt:lpstr>COMUNICOL</vt:lpstr>
      <vt:lpstr>HAMBRES PSICOLOGICOS</vt:lpstr>
      <vt:lpstr>Ley de abundancias de caricias</vt:lpstr>
      <vt:lpstr>TRIÁNGULO DRAMÁTICO</vt:lpstr>
      <vt:lpstr>ahora</vt:lpstr>
      <vt:lpstr>No te quejes nunca</vt:lpstr>
      <vt:lpstr>video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Víctor López Santos</dc:creator>
  <cp:lastModifiedBy>Víctor López Santos</cp:lastModifiedBy>
  <cp:revision>1</cp:revision>
  <dcterms:created xsi:type="dcterms:W3CDTF">2019-11-06T23:03:31Z</dcterms:created>
  <dcterms:modified xsi:type="dcterms:W3CDTF">2019-11-06T23:03:33Z</dcterms:modified>
</cp:coreProperties>
</file>