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66" r:id="rId5"/>
    <p:sldId id="272" r:id="rId6"/>
    <p:sldId id="264" r:id="rId7"/>
    <p:sldId id="259" r:id="rId8"/>
    <p:sldId id="265" r:id="rId9"/>
    <p:sldId id="260" r:id="rId10"/>
    <p:sldId id="261" r:id="rId11"/>
    <p:sldId id="270" r:id="rId12"/>
    <p:sldId id="262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626C5-2733-4BDF-B694-6E5AAE01A60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E8FD59F-E31F-4D4F-982B-3F5675474317}">
      <dgm:prSet custT="1"/>
      <dgm:spPr/>
      <dgm:t>
        <a:bodyPr/>
        <a:lstStyle/>
        <a:p>
          <a:pPr rtl="0"/>
          <a:r>
            <a:rPr lang="es-ES" sz="2400" b="1" dirty="0">
              <a:solidFill>
                <a:schemeClr val="bg1"/>
              </a:solidFill>
            </a:rPr>
            <a:t>Bloque 1: </a:t>
          </a:r>
          <a:r>
            <a:rPr lang="es-ES" sz="2000" b="1" dirty="0">
              <a:solidFill>
                <a:schemeClr val="tx1"/>
              </a:solidFill>
            </a:rPr>
            <a:t>Procesos, métodos y actitudes</a:t>
          </a:r>
          <a:endParaRPr lang="es-ES" sz="1800" dirty="0">
            <a:solidFill>
              <a:schemeClr val="tx1"/>
            </a:solidFill>
          </a:endParaRPr>
        </a:p>
      </dgm:t>
    </dgm:pt>
    <dgm:pt modelId="{25A415E9-671E-4C1E-867A-31096A49C766}" type="parTrans" cxnId="{C1DE95C9-C5F5-4AFE-AA54-3C135600EFB2}">
      <dgm:prSet/>
      <dgm:spPr/>
      <dgm:t>
        <a:bodyPr/>
        <a:lstStyle/>
        <a:p>
          <a:endParaRPr lang="es-ES"/>
        </a:p>
      </dgm:t>
    </dgm:pt>
    <dgm:pt modelId="{9F5AD2E6-DF6E-4368-BBD6-5E5EC640599E}" type="sibTrans" cxnId="{C1DE95C9-C5F5-4AFE-AA54-3C135600EFB2}">
      <dgm:prSet/>
      <dgm:spPr/>
      <dgm:t>
        <a:bodyPr/>
        <a:lstStyle/>
        <a:p>
          <a:endParaRPr lang="es-ES"/>
        </a:p>
      </dgm:t>
    </dgm:pt>
    <dgm:pt modelId="{4843DDD8-9A9F-4E06-9AAC-7A4BFA0CAC63}">
      <dgm:prSet custT="1"/>
      <dgm:spPr/>
      <dgm:t>
        <a:bodyPr/>
        <a:lstStyle/>
        <a:p>
          <a:pPr rtl="0"/>
          <a:r>
            <a:rPr lang="es-ES" sz="2400" b="1" dirty="0">
              <a:solidFill>
                <a:schemeClr val="bg1"/>
              </a:solidFill>
            </a:rPr>
            <a:t>Bloque 2: </a:t>
          </a:r>
          <a:r>
            <a:rPr lang="es-ES" sz="2400" b="1" dirty="0">
              <a:solidFill>
                <a:srgbClr val="002060"/>
              </a:solidFill>
            </a:rPr>
            <a:t>Números </a:t>
          </a:r>
          <a:endParaRPr lang="es-ES" sz="1800" b="1" dirty="0">
            <a:solidFill>
              <a:srgbClr val="002060"/>
            </a:solidFill>
          </a:endParaRPr>
        </a:p>
      </dgm:t>
    </dgm:pt>
    <dgm:pt modelId="{030BC739-E575-462C-87DD-534C98DD324D}" type="parTrans" cxnId="{C5BFAD1E-12B2-4329-B567-FBAF7C81E5C9}">
      <dgm:prSet/>
      <dgm:spPr/>
      <dgm:t>
        <a:bodyPr/>
        <a:lstStyle/>
        <a:p>
          <a:endParaRPr lang="es-ES"/>
        </a:p>
      </dgm:t>
    </dgm:pt>
    <dgm:pt modelId="{A66A56D0-3865-4F11-8038-B5AA423631B6}" type="sibTrans" cxnId="{C5BFAD1E-12B2-4329-B567-FBAF7C81E5C9}">
      <dgm:prSet/>
      <dgm:spPr/>
      <dgm:t>
        <a:bodyPr/>
        <a:lstStyle/>
        <a:p>
          <a:endParaRPr lang="es-ES"/>
        </a:p>
      </dgm:t>
    </dgm:pt>
    <dgm:pt modelId="{BFD9A0DC-2357-4502-8E99-E1D37A48C803}">
      <dgm:prSet custT="1"/>
      <dgm:spPr/>
      <dgm:t>
        <a:bodyPr/>
        <a:lstStyle/>
        <a:p>
          <a:pPr rtl="0"/>
          <a:r>
            <a:rPr lang="es-ES" sz="2400" b="1" dirty="0">
              <a:solidFill>
                <a:schemeClr val="bg1"/>
              </a:solidFill>
            </a:rPr>
            <a:t>Bloque 3: </a:t>
          </a:r>
          <a:r>
            <a:rPr lang="es-ES" sz="2400" b="1" dirty="0">
              <a:solidFill>
                <a:srgbClr val="002060"/>
              </a:solidFill>
            </a:rPr>
            <a:t>Medida </a:t>
          </a:r>
          <a:endParaRPr lang="es-ES" sz="1800" b="1" dirty="0">
            <a:solidFill>
              <a:srgbClr val="002060"/>
            </a:solidFill>
          </a:endParaRPr>
        </a:p>
      </dgm:t>
    </dgm:pt>
    <dgm:pt modelId="{FD65B31F-89CC-4A5B-A69F-88D3B552443A}" type="parTrans" cxnId="{29BE69A0-1593-4F52-834D-A939ED4D3844}">
      <dgm:prSet/>
      <dgm:spPr/>
      <dgm:t>
        <a:bodyPr/>
        <a:lstStyle/>
        <a:p>
          <a:endParaRPr lang="es-ES"/>
        </a:p>
      </dgm:t>
    </dgm:pt>
    <dgm:pt modelId="{89445833-B3C0-4A4A-B096-D80D8335FAB7}" type="sibTrans" cxnId="{29BE69A0-1593-4F52-834D-A939ED4D3844}">
      <dgm:prSet/>
      <dgm:spPr/>
      <dgm:t>
        <a:bodyPr/>
        <a:lstStyle/>
        <a:p>
          <a:endParaRPr lang="es-ES"/>
        </a:p>
      </dgm:t>
    </dgm:pt>
    <dgm:pt modelId="{2DE25304-7BC3-437A-8BC7-EB2A1D8C671C}">
      <dgm:prSet custT="1"/>
      <dgm:spPr/>
      <dgm:t>
        <a:bodyPr/>
        <a:lstStyle/>
        <a:p>
          <a:pPr rtl="0"/>
          <a:r>
            <a:rPr lang="es-ES" sz="2400" b="1" dirty="0">
              <a:solidFill>
                <a:schemeClr val="bg1"/>
              </a:solidFill>
            </a:rPr>
            <a:t>Bloque 4: </a:t>
          </a:r>
          <a:r>
            <a:rPr lang="es-ES" sz="2200" b="1" dirty="0">
              <a:solidFill>
                <a:srgbClr val="002060"/>
              </a:solidFill>
            </a:rPr>
            <a:t>Geometría</a:t>
          </a:r>
        </a:p>
      </dgm:t>
    </dgm:pt>
    <dgm:pt modelId="{C9BD9BFE-093F-4557-BDD6-A19F8F9FA300}" type="parTrans" cxnId="{79B8D8B0-D35A-4037-9357-E21FE944B11A}">
      <dgm:prSet/>
      <dgm:spPr/>
      <dgm:t>
        <a:bodyPr/>
        <a:lstStyle/>
        <a:p>
          <a:endParaRPr lang="es-ES"/>
        </a:p>
      </dgm:t>
    </dgm:pt>
    <dgm:pt modelId="{1D7133CB-1134-4DD8-9FBA-F4D8CC1F54D5}" type="sibTrans" cxnId="{79B8D8B0-D35A-4037-9357-E21FE944B11A}">
      <dgm:prSet/>
      <dgm:spPr/>
      <dgm:t>
        <a:bodyPr/>
        <a:lstStyle/>
        <a:p>
          <a:endParaRPr lang="es-ES"/>
        </a:p>
      </dgm:t>
    </dgm:pt>
    <dgm:pt modelId="{FF1A7A7E-1661-4A79-9B61-E295E48BA1ED}">
      <dgm:prSet custT="1"/>
      <dgm:spPr/>
      <dgm:t>
        <a:bodyPr/>
        <a:lstStyle/>
        <a:p>
          <a:pPr rtl="0"/>
          <a:r>
            <a:rPr lang="es-ES" sz="2400" b="1" dirty="0">
              <a:solidFill>
                <a:schemeClr val="bg1"/>
              </a:solidFill>
            </a:rPr>
            <a:t>Bloque 5: </a:t>
          </a:r>
          <a:r>
            <a:rPr lang="es-ES" sz="1900" b="1" dirty="0">
              <a:solidFill>
                <a:srgbClr val="002060"/>
              </a:solidFill>
            </a:rPr>
            <a:t>Estadística y probabilidad </a:t>
          </a:r>
          <a:endParaRPr lang="es-ES" sz="1900" dirty="0">
            <a:solidFill>
              <a:srgbClr val="002060"/>
            </a:solidFill>
          </a:endParaRPr>
        </a:p>
      </dgm:t>
    </dgm:pt>
    <dgm:pt modelId="{D9B84E2D-D217-4E7D-BC7C-F4D4B4259607}" type="parTrans" cxnId="{B20F6613-7AB9-459B-BC22-E9AADC171326}">
      <dgm:prSet/>
      <dgm:spPr/>
      <dgm:t>
        <a:bodyPr/>
        <a:lstStyle/>
        <a:p>
          <a:endParaRPr lang="es-ES"/>
        </a:p>
      </dgm:t>
    </dgm:pt>
    <dgm:pt modelId="{A04C5AF0-BCC9-448C-B6BB-DBD8F235EE91}" type="sibTrans" cxnId="{B20F6613-7AB9-459B-BC22-E9AADC171326}">
      <dgm:prSet/>
      <dgm:spPr/>
      <dgm:t>
        <a:bodyPr/>
        <a:lstStyle/>
        <a:p>
          <a:endParaRPr lang="es-ES"/>
        </a:p>
      </dgm:t>
    </dgm:pt>
    <dgm:pt modelId="{18F05735-DC42-42F8-9F85-5FB2A19A3B54}" type="pres">
      <dgm:prSet presAssocID="{BF2626C5-2733-4BDF-B694-6E5AAE01A607}" presName="cycle" presStyleCnt="0">
        <dgm:presLayoutVars>
          <dgm:dir/>
          <dgm:resizeHandles val="exact"/>
        </dgm:presLayoutVars>
      </dgm:prSet>
      <dgm:spPr/>
    </dgm:pt>
    <dgm:pt modelId="{5BB743BE-C852-4226-80F3-F44C5B3E17A4}" type="pres">
      <dgm:prSet presAssocID="{FE8FD59F-E31F-4D4F-982B-3F5675474317}" presName="node" presStyleLbl="node1" presStyleIdx="0" presStyleCnt="5" custScaleX="110050" custScaleY="102305">
        <dgm:presLayoutVars>
          <dgm:bulletEnabled val="1"/>
        </dgm:presLayoutVars>
      </dgm:prSet>
      <dgm:spPr/>
    </dgm:pt>
    <dgm:pt modelId="{1773172D-89FC-4A31-842E-8093AE4522E5}" type="pres">
      <dgm:prSet presAssocID="{9F5AD2E6-DF6E-4368-BBD6-5E5EC640599E}" presName="sibTrans" presStyleLbl="sibTrans2D1" presStyleIdx="0" presStyleCnt="5"/>
      <dgm:spPr/>
    </dgm:pt>
    <dgm:pt modelId="{296A678D-68F0-442A-970E-AB6BBBC52B2F}" type="pres">
      <dgm:prSet presAssocID="{9F5AD2E6-DF6E-4368-BBD6-5E5EC640599E}" presName="connectorText" presStyleLbl="sibTrans2D1" presStyleIdx="0" presStyleCnt="5"/>
      <dgm:spPr/>
    </dgm:pt>
    <dgm:pt modelId="{3ADDAE79-67FD-433A-9B69-65459C624B72}" type="pres">
      <dgm:prSet presAssocID="{4843DDD8-9A9F-4E06-9AAC-7A4BFA0CAC63}" presName="node" presStyleLbl="node1" presStyleIdx="1" presStyleCnt="5" custScaleX="115542" custScaleY="113313">
        <dgm:presLayoutVars>
          <dgm:bulletEnabled val="1"/>
        </dgm:presLayoutVars>
      </dgm:prSet>
      <dgm:spPr/>
    </dgm:pt>
    <dgm:pt modelId="{69BEB611-7EAE-4472-AE34-92A5E14214AD}" type="pres">
      <dgm:prSet presAssocID="{A66A56D0-3865-4F11-8038-B5AA423631B6}" presName="sibTrans" presStyleLbl="sibTrans2D1" presStyleIdx="1" presStyleCnt="5"/>
      <dgm:spPr/>
    </dgm:pt>
    <dgm:pt modelId="{658FB6BC-24FA-407F-A359-B62E74A7D33F}" type="pres">
      <dgm:prSet presAssocID="{A66A56D0-3865-4F11-8038-B5AA423631B6}" presName="connectorText" presStyleLbl="sibTrans2D1" presStyleIdx="1" presStyleCnt="5"/>
      <dgm:spPr/>
    </dgm:pt>
    <dgm:pt modelId="{59141E0C-6174-4BFC-8906-10E0608C3C3A}" type="pres">
      <dgm:prSet presAssocID="{BFD9A0DC-2357-4502-8E99-E1D37A48C803}" presName="node" presStyleLbl="node1" presStyleIdx="2" presStyleCnt="5" custScaleX="115542" custScaleY="113313">
        <dgm:presLayoutVars>
          <dgm:bulletEnabled val="1"/>
        </dgm:presLayoutVars>
      </dgm:prSet>
      <dgm:spPr/>
    </dgm:pt>
    <dgm:pt modelId="{FA9D54E8-8988-4933-B912-0ED37696FEF4}" type="pres">
      <dgm:prSet presAssocID="{89445833-B3C0-4A4A-B096-D80D8335FAB7}" presName="sibTrans" presStyleLbl="sibTrans2D1" presStyleIdx="2" presStyleCnt="5"/>
      <dgm:spPr/>
    </dgm:pt>
    <dgm:pt modelId="{87559665-96A5-49C8-8FB5-532A58027745}" type="pres">
      <dgm:prSet presAssocID="{89445833-B3C0-4A4A-B096-D80D8335FAB7}" presName="connectorText" presStyleLbl="sibTrans2D1" presStyleIdx="2" presStyleCnt="5"/>
      <dgm:spPr/>
    </dgm:pt>
    <dgm:pt modelId="{6AE141A3-4ABE-4B1D-B7D1-64E6702AB91D}" type="pres">
      <dgm:prSet presAssocID="{2DE25304-7BC3-437A-8BC7-EB2A1D8C671C}" presName="node" presStyleLbl="node1" presStyleIdx="3" presStyleCnt="5" custScaleX="115542" custScaleY="113313">
        <dgm:presLayoutVars>
          <dgm:bulletEnabled val="1"/>
        </dgm:presLayoutVars>
      </dgm:prSet>
      <dgm:spPr/>
    </dgm:pt>
    <dgm:pt modelId="{16131AA2-ED84-4594-AAFE-680563E0AF82}" type="pres">
      <dgm:prSet presAssocID="{1D7133CB-1134-4DD8-9FBA-F4D8CC1F54D5}" presName="sibTrans" presStyleLbl="sibTrans2D1" presStyleIdx="3" presStyleCnt="5"/>
      <dgm:spPr/>
    </dgm:pt>
    <dgm:pt modelId="{ECFB8527-65EB-4D9B-941D-00CA49D9B88E}" type="pres">
      <dgm:prSet presAssocID="{1D7133CB-1134-4DD8-9FBA-F4D8CC1F54D5}" presName="connectorText" presStyleLbl="sibTrans2D1" presStyleIdx="3" presStyleCnt="5"/>
      <dgm:spPr/>
    </dgm:pt>
    <dgm:pt modelId="{9416AC01-1C10-4501-A0A1-344FB6774CDA}" type="pres">
      <dgm:prSet presAssocID="{FF1A7A7E-1661-4A79-9B61-E295E48BA1ED}" presName="node" presStyleLbl="node1" presStyleIdx="4" presStyleCnt="5" custScaleX="115542" custScaleY="113313">
        <dgm:presLayoutVars>
          <dgm:bulletEnabled val="1"/>
        </dgm:presLayoutVars>
      </dgm:prSet>
      <dgm:spPr/>
    </dgm:pt>
    <dgm:pt modelId="{F3379328-F76A-41C3-8F95-E21D2F263E2B}" type="pres">
      <dgm:prSet presAssocID="{A04C5AF0-BCC9-448C-B6BB-DBD8F235EE91}" presName="sibTrans" presStyleLbl="sibTrans2D1" presStyleIdx="4" presStyleCnt="5"/>
      <dgm:spPr/>
    </dgm:pt>
    <dgm:pt modelId="{27928B4A-3E2F-4674-A305-7A7666E0C989}" type="pres">
      <dgm:prSet presAssocID="{A04C5AF0-BCC9-448C-B6BB-DBD8F235EE91}" presName="connectorText" presStyleLbl="sibTrans2D1" presStyleIdx="4" presStyleCnt="5"/>
      <dgm:spPr/>
    </dgm:pt>
  </dgm:ptLst>
  <dgm:cxnLst>
    <dgm:cxn modelId="{B20F6613-7AB9-459B-BC22-E9AADC171326}" srcId="{BF2626C5-2733-4BDF-B694-6E5AAE01A607}" destId="{FF1A7A7E-1661-4A79-9B61-E295E48BA1ED}" srcOrd="4" destOrd="0" parTransId="{D9B84E2D-D217-4E7D-BC7C-F4D4B4259607}" sibTransId="{A04C5AF0-BCC9-448C-B6BB-DBD8F235EE91}"/>
    <dgm:cxn modelId="{C5BFAD1E-12B2-4329-B567-FBAF7C81E5C9}" srcId="{BF2626C5-2733-4BDF-B694-6E5AAE01A607}" destId="{4843DDD8-9A9F-4E06-9AAC-7A4BFA0CAC63}" srcOrd="1" destOrd="0" parTransId="{030BC739-E575-462C-87DD-534C98DD324D}" sibTransId="{A66A56D0-3865-4F11-8038-B5AA423631B6}"/>
    <dgm:cxn modelId="{67B2A21F-D162-410E-8E9E-E89218E4382A}" type="presOf" srcId="{FF1A7A7E-1661-4A79-9B61-E295E48BA1ED}" destId="{9416AC01-1C10-4501-A0A1-344FB6774CDA}" srcOrd="0" destOrd="0" presId="urn:microsoft.com/office/officeart/2005/8/layout/cycle2"/>
    <dgm:cxn modelId="{9CC18357-ED3A-4375-A931-13AE9DBF0A5F}" type="presOf" srcId="{A04C5AF0-BCC9-448C-B6BB-DBD8F235EE91}" destId="{27928B4A-3E2F-4674-A305-7A7666E0C989}" srcOrd="1" destOrd="0" presId="urn:microsoft.com/office/officeart/2005/8/layout/cycle2"/>
    <dgm:cxn modelId="{8EB28381-7341-41D8-B756-B94B9F932594}" type="presOf" srcId="{FE8FD59F-E31F-4D4F-982B-3F5675474317}" destId="{5BB743BE-C852-4226-80F3-F44C5B3E17A4}" srcOrd="0" destOrd="0" presId="urn:microsoft.com/office/officeart/2005/8/layout/cycle2"/>
    <dgm:cxn modelId="{0E4FC186-1434-4F93-93F1-BACBFDB9CAE6}" type="presOf" srcId="{A66A56D0-3865-4F11-8038-B5AA423631B6}" destId="{658FB6BC-24FA-407F-A359-B62E74A7D33F}" srcOrd="1" destOrd="0" presId="urn:microsoft.com/office/officeart/2005/8/layout/cycle2"/>
    <dgm:cxn modelId="{90857A87-6584-4EED-856F-54BE8603C191}" type="presOf" srcId="{89445833-B3C0-4A4A-B096-D80D8335FAB7}" destId="{FA9D54E8-8988-4933-B912-0ED37696FEF4}" srcOrd="0" destOrd="0" presId="urn:microsoft.com/office/officeart/2005/8/layout/cycle2"/>
    <dgm:cxn modelId="{ADD9318A-AEC6-42EC-A81A-A2B7204618BD}" type="presOf" srcId="{4843DDD8-9A9F-4E06-9AAC-7A4BFA0CAC63}" destId="{3ADDAE79-67FD-433A-9B69-65459C624B72}" srcOrd="0" destOrd="0" presId="urn:microsoft.com/office/officeart/2005/8/layout/cycle2"/>
    <dgm:cxn modelId="{09B9B09B-8494-467B-BA27-7AC6487BC8AE}" type="presOf" srcId="{89445833-B3C0-4A4A-B096-D80D8335FAB7}" destId="{87559665-96A5-49C8-8FB5-532A58027745}" srcOrd="1" destOrd="0" presId="urn:microsoft.com/office/officeart/2005/8/layout/cycle2"/>
    <dgm:cxn modelId="{29BE69A0-1593-4F52-834D-A939ED4D3844}" srcId="{BF2626C5-2733-4BDF-B694-6E5AAE01A607}" destId="{BFD9A0DC-2357-4502-8E99-E1D37A48C803}" srcOrd="2" destOrd="0" parTransId="{FD65B31F-89CC-4A5B-A69F-88D3B552443A}" sibTransId="{89445833-B3C0-4A4A-B096-D80D8335FAB7}"/>
    <dgm:cxn modelId="{C52A1DA5-0B64-4EAC-BC6F-C93A8959AADC}" type="presOf" srcId="{1D7133CB-1134-4DD8-9FBA-F4D8CC1F54D5}" destId="{16131AA2-ED84-4594-AAFE-680563E0AF82}" srcOrd="0" destOrd="0" presId="urn:microsoft.com/office/officeart/2005/8/layout/cycle2"/>
    <dgm:cxn modelId="{E8ADB8A8-3747-4ED1-BD78-E2EF135FF292}" type="presOf" srcId="{BFD9A0DC-2357-4502-8E99-E1D37A48C803}" destId="{59141E0C-6174-4BFC-8906-10E0608C3C3A}" srcOrd="0" destOrd="0" presId="urn:microsoft.com/office/officeart/2005/8/layout/cycle2"/>
    <dgm:cxn modelId="{79B8D8B0-D35A-4037-9357-E21FE944B11A}" srcId="{BF2626C5-2733-4BDF-B694-6E5AAE01A607}" destId="{2DE25304-7BC3-437A-8BC7-EB2A1D8C671C}" srcOrd="3" destOrd="0" parTransId="{C9BD9BFE-093F-4557-BDD6-A19F8F9FA300}" sibTransId="{1D7133CB-1134-4DD8-9FBA-F4D8CC1F54D5}"/>
    <dgm:cxn modelId="{73AE78C3-A44D-4AA3-9AE3-8EEFDD816A9D}" type="presOf" srcId="{A04C5AF0-BCC9-448C-B6BB-DBD8F235EE91}" destId="{F3379328-F76A-41C3-8F95-E21D2F263E2B}" srcOrd="0" destOrd="0" presId="urn:microsoft.com/office/officeart/2005/8/layout/cycle2"/>
    <dgm:cxn modelId="{01E530C7-B336-4636-BA86-CE1B4F324513}" type="presOf" srcId="{1D7133CB-1134-4DD8-9FBA-F4D8CC1F54D5}" destId="{ECFB8527-65EB-4D9B-941D-00CA49D9B88E}" srcOrd="1" destOrd="0" presId="urn:microsoft.com/office/officeart/2005/8/layout/cycle2"/>
    <dgm:cxn modelId="{C1DE95C9-C5F5-4AFE-AA54-3C135600EFB2}" srcId="{BF2626C5-2733-4BDF-B694-6E5AAE01A607}" destId="{FE8FD59F-E31F-4D4F-982B-3F5675474317}" srcOrd="0" destOrd="0" parTransId="{25A415E9-671E-4C1E-867A-31096A49C766}" sibTransId="{9F5AD2E6-DF6E-4368-BBD6-5E5EC640599E}"/>
    <dgm:cxn modelId="{A2FE0DD1-C640-4B81-8265-9DB7873E3EA6}" type="presOf" srcId="{2DE25304-7BC3-437A-8BC7-EB2A1D8C671C}" destId="{6AE141A3-4ABE-4B1D-B7D1-64E6702AB91D}" srcOrd="0" destOrd="0" presId="urn:microsoft.com/office/officeart/2005/8/layout/cycle2"/>
    <dgm:cxn modelId="{B6B38BDF-BBAC-464B-96F4-449BB0DE7011}" type="presOf" srcId="{BF2626C5-2733-4BDF-B694-6E5AAE01A607}" destId="{18F05735-DC42-42F8-9F85-5FB2A19A3B54}" srcOrd="0" destOrd="0" presId="urn:microsoft.com/office/officeart/2005/8/layout/cycle2"/>
    <dgm:cxn modelId="{CB1F9EF7-1594-4724-BCA1-2AC9C884A069}" type="presOf" srcId="{9F5AD2E6-DF6E-4368-BBD6-5E5EC640599E}" destId="{296A678D-68F0-442A-970E-AB6BBBC52B2F}" srcOrd="1" destOrd="0" presId="urn:microsoft.com/office/officeart/2005/8/layout/cycle2"/>
    <dgm:cxn modelId="{615736FD-6D42-4271-BC18-0658CC177DC2}" type="presOf" srcId="{9F5AD2E6-DF6E-4368-BBD6-5E5EC640599E}" destId="{1773172D-89FC-4A31-842E-8093AE4522E5}" srcOrd="0" destOrd="0" presId="urn:microsoft.com/office/officeart/2005/8/layout/cycle2"/>
    <dgm:cxn modelId="{ACC36DFE-053E-4666-93E4-85A7A0CA4422}" type="presOf" srcId="{A66A56D0-3865-4F11-8038-B5AA423631B6}" destId="{69BEB611-7EAE-4472-AE34-92A5E14214AD}" srcOrd="0" destOrd="0" presId="urn:microsoft.com/office/officeart/2005/8/layout/cycle2"/>
    <dgm:cxn modelId="{55EA8DCA-3A87-40ED-9C74-38DBCEFA03C6}" type="presParOf" srcId="{18F05735-DC42-42F8-9F85-5FB2A19A3B54}" destId="{5BB743BE-C852-4226-80F3-F44C5B3E17A4}" srcOrd="0" destOrd="0" presId="urn:microsoft.com/office/officeart/2005/8/layout/cycle2"/>
    <dgm:cxn modelId="{4BB1BDE1-E075-4E37-8F9A-DCDA366FCB01}" type="presParOf" srcId="{18F05735-DC42-42F8-9F85-5FB2A19A3B54}" destId="{1773172D-89FC-4A31-842E-8093AE4522E5}" srcOrd="1" destOrd="0" presId="urn:microsoft.com/office/officeart/2005/8/layout/cycle2"/>
    <dgm:cxn modelId="{559E0EC3-66BC-4533-A384-56158E7FB38D}" type="presParOf" srcId="{1773172D-89FC-4A31-842E-8093AE4522E5}" destId="{296A678D-68F0-442A-970E-AB6BBBC52B2F}" srcOrd="0" destOrd="0" presId="urn:microsoft.com/office/officeart/2005/8/layout/cycle2"/>
    <dgm:cxn modelId="{B10E21F4-8334-42BB-B3A7-44A7061AE787}" type="presParOf" srcId="{18F05735-DC42-42F8-9F85-5FB2A19A3B54}" destId="{3ADDAE79-67FD-433A-9B69-65459C624B72}" srcOrd="2" destOrd="0" presId="urn:microsoft.com/office/officeart/2005/8/layout/cycle2"/>
    <dgm:cxn modelId="{29119897-AA04-4587-9D9F-C94DFBD11D0E}" type="presParOf" srcId="{18F05735-DC42-42F8-9F85-5FB2A19A3B54}" destId="{69BEB611-7EAE-4472-AE34-92A5E14214AD}" srcOrd="3" destOrd="0" presId="urn:microsoft.com/office/officeart/2005/8/layout/cycle2"/>
    <dgm:cxn modelId="{750BCB47-A838-4C51-B0DA-370CE1B103A2}" type="presParOf" srcId="{69BEB611-7EAE-4472-AE34-92A5E14214AD}" destId="{658FB6BC-24FA-407F-A359-B62E74A7D33F}" srcOrd="0" destOrd="0" presId="urn:microsoft.com/office/officeart/2005/8/layout/cycle2"/>
    <dgm:cxn modelId="{6A0F5BDC-4562-47B3-9B59-92D19C8D5E28}" type="presParOf" srcId="{18F05735-DC42-42F8-9F85-5FB2A19A3B54}" destId="{59141E0C-6174-4BFC-8906-10E0608C3C3A}" srcOrd="4" destOrd="0" presId="urn:microsoft.com/office/officeart/2005/8/layout/cycle2"/>
    <dgm:cxn modelId="{DB26430F-887B-4E42-BAA1-6D958F589D26}" type="presParOf" srcId="{18F05735-DC42-42F8-9F85-5FB2A19A3B54}" destId="{FA9D54E8-8988-4933-B912-0ED37696FEF4}" srcOrd="5" destOrd="0" presId="urn:microsoft.com/office/officeart/2005/8/layout/cycle2"/>
    <dgm:cxn modelId="{67274E97-9025-46E7-A757-ADB41130C1B1}" type="presParOf" srcId="{FA9D54E8-8988-4933-B912-0ED37696FEF4}" destId="{87559665-96A5-49C8-8FB5-532A58027745}" srcOrd="0" destOrd="0" presId="urn:microsoft.com/office/officeart/2005/8/layout/cycle2"/>
    <dgm:cxn modelId="{0111569C-D5FE-4BA2-AEA7-A6AC9AB7ED8E}" type="presParOf" srcId="{18F05735-DC42-42F8-9F85-5FB2A19A3B54}" destId="{6AE141A3-4ABE-4B1D-B7D1-64E6702AB91D}" srcOrd="6" destOrd="0" presId="urn:microsoft.com/office/officeart/2005/8/layout/cycle2"/>
    <dgm:cxn modelId="{4D1D56EB-1DF9-4CEE-A52C-5AB0FA9F621C}" type="presParOf" srcId="{18F05735-DC42-42F8-9F85-5FB2A19A3B54}" destId="{16131AA2-ED84-4594-AAFE-680563E0AF82}" srcOrd="7" destOrd="0" presId="urn:microsoft.com/office/officeart/2005/8/layout/cycle2"/>
    <dgm:cxn modelId="{A179806C-D9A5-4219-97C8-F8A8240EFA13}" type="presParOf" srcId="{16131AA2-ED84-4594-AAFE-680563E0AF82}" destId="{ECFB8527-65EB-4D9B-941D-00CA49D9B88E}" srcOrd="0" destOrd="0" presId="urn:microsoft.com/office/officeart/2005/8/layout/cycle2"/>
    <dgm:cxn modelId="{53158C9E-967B-4CF9-83DD-695126293445}" type="presParOf" srcId="{18F05735-DC42-42F8-9F85-5FB2A19A3B54}" destId="{9416AC01-1C10-4501-A0A1-344FB6774CDA}" srcOrd="8" destOrd="0" presId="urn:microsoft.com/office/officeart/2005/8/layout/cycle2"/>
    <dgm:cxn modelId="{11050717-5C96-4111-A3FF-CA630816036B}" type="presParOf" srcId="{18F05735-DC42-42F8-9F85-5FB2A19A3B54}" destId="{F3379328-F76A-41C3-8F95-E21D2F263E2B}" srcOrd="9" destOrd="0" presId="urn:microsoft.com/office/officeart/2005/8/layout/cycle2"/>
    <dgm:cxn modelId="{901BA2F5-0203-4334-AAF9-6A11E3268342}" type="presParOf" srcId="{F3379328-F76A-41C3-8F95-E21D2F263E2B}" destId="{27928B4A-3E2F-4674-A305-7A7666E0C9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C666E-0EA9-4586-BAD5-AB5D2142AB9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7C70F34-8ECF-4732-BFF5-6BDC53FC0BC2}">
      <dgm:prSet phldrT="[Texto]"/>
      <dgm:spPr/>
      <dgm:t>
        <a:bodyPr/>
        <a:lstStyle/>
        <a:p>
          <a:r>
            <a:rPr lang="es-ES" dirty="0"/>
            <a:t>Desarrolla la capacidad de</a:t>
          </a:r>
          <a:r>
            <a:rPr lang="es-ES" b="1" dirty="0"/>
            <a:t> resolver  problemas:</a:t>
          </a:r>
          <a:endParaRPr lang="es-ES" dirty="0"/>
        </a:p>
      </dgm:t>
    </dgm:pt>
    <dgm:pt modelId="{25C50D25-1AF4-4CEA-AB7B-325B6CE262C4}" type="parTrans" cxnId="{7CFE57BD-1C7E-4953-B500-5A98EC0B9CE9}">
      <dgm:prSet/>
      <dgm:spPr/>
      <dgm:t>
        <a:bodyPr/>
        <a:lstStyle/>
        <a:p>
          <a:endParaRPr lang="es-ES"/>
        </a:p>
      </dgm:t>
    </dgm:pt>
    <dgm:pt modelId="{BF201F91-1BD2-459D-847C-55144D950D5F}" type="sibTrans" cxnId="{7CFE57BD-1C7E-4953-B500-5A98EC0B9CE9}">
      <dgm:prSet/>
      <dgm:spPr/>
      <dgm:t>
        <a:bodyPr/>
        <a:lstStyle/>
        <a:p>
          <a:endParaRPr lang="es-ES"/>
        </a:p>
      </dgm:t>
    </dgm:pt>
    <dgm:pt modelId="{CF6186AC-3D78-4136-B8F6-B1EF29A7F803}">
      <dgm:prSet phldrT="[Texto]"/>
      <dgm:spPr/>
      <dgm:t>
        <a:bodyPr/>
        <a:lstStyle/>
        <a:p>
          <a:r>
            <a:rPr lang="es-ES" dirty="0"/>
            <a:t>Permite encontrar </a:t>
          </a:r>
          <a:r>
            <a:rPr lang="es-ES" b="1" dirty="0"/>
            <a:t>diferentes</a:t>
          </a:r>
          <a:r>
            <a:rPr lang="es-ES" dirty="0"/>
            <a:t> soluciones.</a:t>
          </a:r>
        </a:p>
      </dgm:t>
    </dgm:pt>
    <dgm:pt modelId="{13EE8AA8-A6B5-4D3B-BEE4-A833B61E675A}" type="parTrans" cxnId="{29CD82EB-E76C-492C-A46B-0370A2C328DE}">
      <dgm:prSet/>
      <dgm:spPr/>
      <dgm:t>
        <a:bodyPr/>
        <a:lstStyle/>
        <a:p>
          <a:endParaRPr lang="es-ES"/>
        </a:p>
      </dgm:t>
    </dgm:pt>
    <dgm:pt modelId="{A472C9D3-47E0-4F0E-848E-C300605F29FA}" type="sibTrans" cxnId="{29CD82EB-E76C-492C-A46B-0370A2C328DE}">
      <dgm:prSet/>
      <dgm:spPr/>
      <dgm:t>
        <a:bodyPr/>
        <a:lstStyle/>
        <a:p>
          <a:endParaRPr lang="es-ES"/>
        </a:p>
      </dgm:t>
    </dgm:pt>
    <dgm:pt modelId="{C8707003-4569-4666-89F2-BC2BBA4ACA4C}">
      <dgm:prSet phldrT="[Texto]" phldr="1"/>
      <dgm:spPr/>
      <dgm:t>
        <a:bodyPr/>
        <a:lstStyle/>
        <a:p>
          <a:endParaRPr lang="es-ES" dirty="0"/>
        </a:p>
      </dgm:t>
    </dgm:pt>
    <dgm:pt modelId="{507FE479-87BD-4EFE-B5C9-CDA78FC1F294}" type="parTrans" cxnId="{C7450FAD-5501-43B7-AD53-43B528FEB3FB}">
      <dgm:prSet/>
      <dgm:spPr/>
      <dgm:t>
        <a:bodyPr/>
        <a:lstStyle/>
        <a:p>
          <a:endParaRPr lang="es-ES"/>
        </a:p>
      </dgm:t>
    </dgm:pt>
    <dgm:pt modelId="{7E2F5398-60F2-4E62-8047-404852E25CC7}" type="sibTrans" cxnId="{C7450FAD-5501-43B7-AD53-43B528FEB3FB}">
      <dgm:prSet/>
      <dgm:spPr/>
      <dgm:t>
        <a:bodyPr/>
        <a:lstStyle/>
        <a:p>
          <a:endParaRPr lang="es-ES"/>
        </a:p>
      </dgm:t>
    </dgm:pt>
    <dgm:pt modelId="{4189B1ED-113F-4CCB-B41F-00A7D255B0FF}" type="pres">
      <dgm:prSet presAssocID="{4B9C666E-0EA9-4586-BAD5-AB5D2142AB9F}" presName="diagram" presStyleCnt="0">
        <dgm:presLayoutVars>
          <dgm:dir/>
          <dgm:resizeHandles val="exact"/>
        </dgm:presLayoutVars>
      </dgm:prSet>
      <dgm:spPr/>
    </dgm:pt>
    <dgm:pt modelId="{D6FB74C7-921A-4E5C-9ABC-8591D427E3A9}" type="pres">
      <dgm:prSet presAssocID="{37C70F34-8ECF-4732-BFF5-6BDC53FC0BC2}" presName="node" presStyleLbl="node1" presStyleIdx="0" presStyleCnt="3">
        <dgm:presLayoutVars>
          <dgm:bulletEnabled val="1"/>
        </dgm:presLayoutVars>
      </dgm:prSet>
      <dgm:spPr/>
    </dgm:pt>
    <dgm:pt modelId="{CA29D88B-6FDC-4605-93B0-971897AC2D5E}" type="pres">
      <dgm:prSet presAssocID="{BF201F91-1BD2-459D-847C-55144D950D5F}" presName="sibTrans" presStyleCnt="0"/>
      <dgm:spPr/>
    </dgm:pt>
    <dgm:pt modelId="{7FAB39C1-6297-4B3F-AFF1-B7182496B234}" type="pres">
      <dgm:prSet presAssocID="{CF6186AC-3D78-4136-B8F6-B1EF29A7F803}" presName="node" presStyleLbl="node1" presStyleIdx="1" presStyleCnt="3">
        <dgm:presLayoutVars>
          <dgm:bulletEnabled val="1"/>
        </dgm:presLayoutVars>
      </dgm:prSet>
      <dgm:spPr/>
    </dgm:pt>
    <dgm:pt modelId="{10E2DE48-4A23-47B7-B749-9AD88CF8D0B9}" type="pres">
      <dgm:prSet presAssocID="{A472C9D3-47E0-4F0E-848E-C300605F29FA}" presName="sibTrans" presStyleCnt="0"/>
      <dgm:spPr/>
    </dgm:pt>
    <dgm:pt modelId="{3A3AE080-A8F3-4F17-954E-1D6EAB32B1FA}" type="pres">
      <dgm:prSet presAssocID="{C8707003-4569-4666-89F2-BC2BBA4ACA4C}" presName="node" presStyleLbl="node1" presStyleIdx="2" presStyleCnt="3">
        <dgm:presLayoutVars>
          <dgm:bulletEnabled val="1"/>
        </dgm:presLayoutVars>
      </dgm:prSet>
      <dgm:spPr/>
    </dgm:pt>
  </dgm:ptLst>
  <dgm:cxnLst>
    <dgm:cxn modelId="{E753860B-AC64-4CFC-8D96-91FCD46A7621}" type="presOf" srcId="{CF6186AC-3D78-4136-B8F6-B1EF29A7F803}" destId="{7FAB39C1-6297-4B3F-AFF1-B7182496B234}" srcOrd="0" destOrd="0" presId="urn:microsoft.com/office/officeart/2005/8/layout/default"/>
    <dgm:cxn modelId="{E1A22C17-7929-4920-B62F-C752CEF9CE6B}" type="presOf" srcId="{37C70F34-8ECF-4732-BFF5-6BDC53FC0BC2}" destId="{D6FB74C7-921A-4E5C-9ABC-8591D427E3A9}" srcOrd="0" destOrd="0" presId="urn:microsoft.com/office/officeart/2005/8/layout/default"/>
    <dgm:cxn modelId="{5293A63B-55D5-4615-AC59-3F8764BCEEB2}" type="presOf" srcId="{4B9C666E-0EA9-4586-BAD5-AB5D2142AB9F}" destId="{4189B1ED-113F-4CCB-B41F-00A7D255B0FF}" srcOrd="0" destOrd="0" presId="urn:microsoft.com/office/officeart/2005/8/layout/default"/>
    <dgm:cxn modelId="{71D8D490-1BF5-4E40-970A-521C8F1E5B0F}" type="presOf" srcId="{C8707003-4569-4666-89F2-BC2BBA4ACA4C}" destId="{3A3AE080-A8F3-4F17-954E-1D6EAB32B1FA}" srcOrd="0" destOrd="0" presId="urn:microsoft.com/office/officeart/2005/8/layout/default"/>
    <dgm:cxn modelId="{C7450FAD-5501-43B7-AD53-43B528FEB3FB}" srcId="{4B9C666E-0EA9-4586-BAD5-AB5D2142AB9F}" destId="{C8707003-4569-4666-89F2-BC2BBA4ACA4C}" srcOrd="2" destOrd="0" parTransId="{507FE479-87BD-4EFE-B5C9-CDA78FC1F294}" sibTransId="{7E2F5398-60F2-4E62-8047-404852E25CC7}"/>
    <dgm:cxn modelId="{7CFE57BD-1C7E-4953-B500-5A98EC0B9CE9}" srcId="{4B9C666E-0EA9-4586-BAD5-AB5D2142AB9F}" destId="{37C70F34-8ECF-4732-BFF5-6BDC53FC0BC2}" srcOrd="0" destOrd="0" parTransId="{25C50D25-1AF4-4CEA-AB7B-325B6CE262C4}" sibTransId="{BF201F91-1BD2-459D-847C-55144D950D5F}"/>
    <dgm:cxn modelId="{29CD82EB-E76C-492C-A46B-0370A2C328DE}" srcId="{4B9C666E-0EA9-4586-BAD5-AB5D2142AB9F}" destId="{CF6186AC-3D78-4136-B8F6-B1EF29A7F803}" srcOrd="1" destOrd="0" parTransId="{13EE8AA8-A6B5-4D3B-BEE4-A833B61E675A}" sibTransId="{A472C9D3-47E0-4F0E-848E-C300605F29FA}"/>
    <dgm:cxn modelId="{CE02A549-6BAC-4496-8DBF-E7200E041F7E}" type="presParOf" srcId="{4189B1ED-113F-4CCB-B41F-00A7D255B0FF}" destId="{D6FB74C7-921A-4E5C-9ABC-8591D427E3A9}" srcOrd="0" destOrd="0" presId="urn:microsoft.com/office/officeart/2005/8/layout/default"/>
    <dgm:cxn modelId="{AADCFAEA-3BE8-4614-B29D-424044489F80}" type="presParOf" srcId="{4189B1ED-113F-4CCB-B41F-00A7D255B0FF}" destId="{CA29D88B-6FDC-4605-93B0-971897AC2D5E}" srcOrd="1" destOrd="0" presId="urn:microsoft.com/office/officeart/2005/8/layout/default"/>
    <dgm:cxn modelId="{B5746B11-0C6D-4DB5-865C-C9DC8E5BC9DF}" type="presParOf" srcId="{4189B1ED-113F-4CCB-B41F-00A7D255B0FF}" destId="{7FAB39C1-6297-4B3F-AFF1-B7182496B234}" srcOrd="2" destOrd="0" presId="urn:microsoft.com/office/officeart/2005/8/layout/default"/>
    <dgm:cxn modelId="{DBE871DB-0441-4143-977D-D4F292030B88}" type="presParOf" srcId="{4189B1ED-113F-4CCB-B41F-00A7D255B0FF}" destId="{10E2DE48-4A23-47B7-B749-9AD88CF8D0B9}" srcOrd="3" destOrd="0" presId="urn:microsoft.com/office/officeart/2005/8/layout/default"/>
    <dgm:cxn modelId="{6D6CEE5F-BC5B-4BF4-9B45-0DC31C5B214A}" type="presParOf" srcId="{4189B1ED-113F-4CCB-B41F-00A7D255B0FF}" destId="{3A3AE080-A8F3-4F17-954E-1D6EAB32B1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4254C-1AC8-463A-AC29-5221E55B93D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10C6FFA-A9B6-4AAE-935F-9A600B7A145C}">
      <dgm:prSet phldrT="[Texto]"/>
      <dgm:spPr/>
      <dgm:t>
        <a:bodyPr/>
        <a:lstStyle/>
        <a:p>
          <a:r>
            <a:rPr lang="es-ES" dirty="0"/>
            <a:t>Desarrolla:</a:t>
          </a:r>
        </a:p>
      </dgm:t>
    </dgm:pt>
    <dgm:pt modelId="{E4B7900F-8DCA-4E01-BFE5-588A284D2817}" type="parTrans" cxnId="{7D84473A-A329-493C-BBFF-C37B00224254}">
      <dgm:prSet/>
      <dgm:spPr/>
      <dgm:t>
        <a:bodyPr/>
        <a:lstStyle/>
        <a:p>
          <a:endParaRPr lang="es-ES"/>
        </a:p>
      </dgm:t>
    </dgm:pt>
    <dgm:pt modelId="{E086A438-BBDD-4509-810C-74159310B56C}" type="sibTrans" cxnId="{7D84473A-A329-493C-BBFF-C37B00224254}">
      <dgm:prSet/>
      <dgm:spPr/>
      <dgm:t>
        <a:bodyPr/>
        <a:lstStyle/>
        <a:p>
          <a:endParaRPr lang="es-ES"/>
        </a:p>
      </dgm:t>
    </dgm:pt>
    <dgm:pt modelId="{DBFF407D-0BCE-4882-9DF9-FD83F7768DA7}">
      <dgm:prSet phldrT="[Texto]"/>
      <dgm:spPr/>
      <dgm:t>
        <a:bodyPr/>
        <a:lstStyle/>
        <a:p>
          <a:r>
            <a:rPr lang="es-ES" dirty="0"/>
            <a:t>Las </a:t>
          </a:r>
          <a:r>
            <a:rPr lang="es-ES" b="0" dirty="0"/>
            <a:t>habilidades</a:t>
          </a:r>
          <a:r>
            <a:rPr lang="es-ES" b="1" dirty="0"/>
            <a:t> </a:t>
          </a:r>
          <a:r>
            <a:rPr lang="es-ES" b="0" dirty="0"/>
            <a:t>motoras</a:t>
          </a:r>
          <a:r>
            <a:rPr lang="es-ES" b="1" dirty="0"/>
            <a:t> finas</a:t>
          </a:r>
          <a:endParaRPr lang="es-ES" dirty="0"/>
        </a:p>
      </dgm:t>
    </dgm:pt>
    <dgm:pt modelId="{C1DA23A4-44A0-4F9F-AB95-0EB52D556562}" type="parTrans" cxnId="{2B4FC7A8-233D-41ED-A3BF-895A66F109BA}">
      <dgm:prSet/>
      <dgm:spPr/>
      <dgm:t>
        <a:bodyPr/>
        <a:lstStyle/>
        <a:p>
          <a:endParaRPr lang="es-ES"/>
        </a:p>
      </dgm:t>
    </dgm:pt>
    <dgm:pt modelId="{D654B07D-C825-4C6D-8C53-04168F5A6AAB}" type="sibTrans" cxnId="{2B4FC7A8-233D-41ED-A3BF-895A66F109BA}">
      <dgm:prSet/>
      <dgm:spPr/>
      <dgm:t>
        <a:bodyPr/>
        <a:lstStyle/>
        <a:p>
          <a:endParaRPr lang="es-ES"/>
        </a:p>
      </dgm:t>
    </dgm:pt>
    <dgm:pt modelId="{CF5ECE8A-2171-43EC-B441-072FC7348466}">
      <dgm:prSet phldrT="[Texto]"/>
      <dgm:spPr/>
      <dgm:t>
        <a:bodyPr/>
        <a:lstStyle/>
        <a:p>
          <a:r>
            <a:rPr lang="es-ES" dirty="0"/>
            <a:t>La </a:t>
          </a:r>
          <a:r>
            <a:rPr lang="es-ES" b="0" dirty="0"/>
            <a:t>coordinación</a:t>
          </a:r>
          <a:r>
            <a:rPr lang="es-ES" b="1" dirty="0"/>
            <a:t> óculo-manual.</a:t>
          </a:r>
          <a:endParaRPr lang="es-ES" dirty="0"/>
        </a:p>
      </dgm:t>
    </dgm:pt>
    <dgm:pt modelId="{3F3DAB61-07FD-4EDF-B883-DA0243F134A3}" type="parTrans" cxnId="{E31F554E-1C1D-4A11-96A2-561BA5368ECB}">
      <dgm:prSet/>
      <dgm:spPr/>
      <dgm:t>
        <a:bodyPr/>
        <a:lstStyle/>
        <a:p>
          <a:endParaRPr lang="es-ES"/>
        </a:p>
      </dgm:t>
    </dgm:pt>
    <dgm:pt modelId="{E4463320-F9F4-43A3-8FDF-343B7EB7A8EA}" type="sibTrans" cxnId="{E31F554E-1C1D-4A11-96A2-561BA5368ECB}">
      <dgm:prSet/>
      <dgm:spPr/>
      <dgm:t>
        <a:bodyPr/>
        <a:lstStyle/>
        <a:p>
          <a:endParaRPr lang="es-ES"/>
        </a:p>
      </dgm:t>
    </dgm:pt>
    <dgm:pt modelId="{602E183B-0668-4760-A07F-DA76FB895EEE}">
      <dgm:prSet phldrT="[Texto]"/>
      <dgm:spPr/>
      <dgm:t>
        <a:bodyPr/>
        <a:lstStyle/>
        <a:p>
          <a:endParaRPr lang="es-ES" dirty="0"/>
        </a:p>
      </dgm:t>
    </dgm:pt>
    <dgm:pt modelId="{AB98BFB6-2E48-4A18-AB2C-95F14373372E}" type="parTrans" cxnId="{36962FCD-A30E-4C5C-AFD8-9E97DE2BB590}">
      <dgm:prSet/>
      <dgm:spPr/>
      <dgm:t>
        <a:bodyPr/>
        <a:lstStyle/>
        <a:p>
          <a:endParaRPr lang="es-ES"/>
        </a:p>
      </dgm:t>
    </dgm:pt>
    <dgm:pt modelId="{0990DB10-92A3-4A11-AA0D-4E9DB813A70E}" type="sibTrans" cxnId="{36962FCD-A30E-4C5C-AFD8-9E97DE2BB590}">
      <dgm:prSet/>
      <dgm:spPr/>
      <dgm:t>
        <a:bodyPr/>
        <a:lstStyle/>
        <a:p>
          <a:endParaRPr lang="es-ES"/>
        </a:p>
      </dgm:t>
    </dgm:pt>
    <dgm:pt modelId="{65211BA6-BC48-4760-9F1F-68A424931FDB}" type="pres">
      <dgm:prSet presAssocID="{34F4254C-1AC8-463A-AC29-5221E55B93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3533D1-F36D-432C-83D3-EF08115CBC27}" type="pres">
      <dgm:prSet presAssocID="{610C6FFA-A9B6-4AAE-935F-9A600B7A145C}" presName="hierRoot1" presStyleCnt="0"/>
      <dgm:spPr/>
    </dgm:pt>
    <dgm:pt modelId="{34AD9486-79CF-4A96-B220-C77C3A9F15BC}" type="pres">
      <dgm:prSet presAssocID="{610C6FFA-A9B6-4AAE-935F-9A600B7A145C}" presName="composite" presStyleCnt="0"/>
      <dgm:spPr/>
    </dgm:pt>
    <dgm:pt modelId="{A7A9EB14-23E8-4657-9E11-54E93C9F44D3}" type="pres">
      <dgm:prSet presAssocID="{610C6FFA-A9B6-4AAE-935F-9A600B7A145C}" presName="background" presStyleLbl="node0" presStyleIdx="0" presStyleCnt="1"/>
      <dgm:spPr/>
    </dgm:pt>
    <dgm:pt modelId="{61E1E9D4-6D58-4D40-AAB5-7B51293F7FBE}" type="pres">
      <dgm:prSet presAssocID="{610C6FFA-A9B6-4AAE-935F-9A600B7A145C}" presName="text" presStyleLbl="fgAcc0" presStyleIdx="0" presStyleCnt="1">
        <dgm:presLayoutVars>
          <dgm:chPref val="3"/>
        </dgm:presLayoutVars>
      </dgm:prSet>
      <dgm:spPr/>
    </dgm:pt>
    <dgm:pt modelId="{CB17463D-4555-41C3-AA8E-294A5994E665}" type="pres">
      <dgm:prSet presAssocID="{610C6FFA-A9B6-4AAE-935F-9A600B7A145C}" presName="hierChild2" presStyleCnt="0"/>
      <dgm:spPr/>
    </dgm:pt>
    <dgm:pt modelId="{C0D21837-4158-4FBB-BEEB-98285D465374}" type="pres">
      <dgm:prSet presAssocID="{C1DA23A4-44A0-4F9F-AB95-0EB52D556562}" presName="Name10" presStyleLbl="parChTrans1D2" presStyleIdx="0" presStyleCnt="3"/>
      <dgm:spPr/>
    </dgm:pt>
    <dgm:pt modelId="{2EEF646B-00FF-4674-BBB4-27AA31DF167C}" type="pres">
      <dgm:prSet presAssocID="{DBFF407D-0BCE-4882-9DF9-FD83F7768DA7}" presName="hierRoot2" presStyleCnt="0"/>
      <dgm:spPr/>
    </dgm:pt>
    <dgm:pt modelId="{082A4E2B-BFD8-4436-83E4-4E3C28873ED4}" type="pres">
      <dgm:prSet presAssocID="{DBFF407D-0BCE-4882-9DF9-FD83F7768DA7}" presName="composite2" presStyleCnt="0"/>
      <dgm:spPr/>
    </dgm:pt>
    <dgm:pt modelId="{0E0D161F-3AD6-487F-AC30-6D94EC09CC1B}" type="pres">
      <dgm:prSet presAssocID="{DBFF407D-0BCE-4882-9DF9-FD83F7768DA7}" presName="background2" presStyleLbl="node2" presStyleIdx="0" presStyleCnt="3"/>
      <dgm:spPr/>
    </dgm:pt>
    <dgm:pt modelId="{B198CF5D-E29F-4905-B1E9-F6ACF0897A7B}" type="pres">
      <dgm:prSet presAssocID="{DBFF407D-0BCE-4882-9DF9-FD83F7768DA7}" presName="text2" presStyleLbl="fgAcc2" presStyleIdx="0" presStyleCnt="3">
        <dgm:presLayoutVars>
          <dgm:chPref val="3"/>
        </dgm:presLayoutVars>
      </dgm:prSet>
      <dgm:spPr/>
    </dgm:pt>
    <dgm:pt modelId="{3C6717C8-26D5-4054-9183-B3AD842EF48D}" type="pres">
      <dgm:prSet presAssocID="{DBFF407D-0BCE-4882-9DF9-FD83F7768DA7}" presName="hierChild3" presStyleCnt="0"/>
      <dgm:spPr/>
    </dgm:pt>
    <dgm:pt modelId="{6C557762-F453-4679-928F-D05BBD460F3F}" type="pres">
      <dgm:prSet presAssocID="{AB98BFB6-2E48-4A18-AB2C-95F14373372E}" presName="Name10" presStyleLbl="parChTrans1D2" presStyleIdx="1" presStyleCnt="3"/>
      <dgm:spPr/>
    </dgm:pt>
    <dgm:pt modelId="{4BA85B08-B16C-45A4-BC31-7A45738B02A8}" type="pres">
      <dgm:prSet presAssocID="{602E183B-0668-4760-A07F-DA76FB895EEE}" presName="hierRoot2" presStyleCnt="0"/>
      <dgm:spPr/>
    </dgm:pt>
    <dgm:pt modelId="{B73A154B-1E87-405B-B711-1E8DEF69B4A1}" type="pres">
      <dgm:prSet presAssocID="{602E183B-0668-4760-A07F-DA76FB895EEE}" presName="composite2" presStyleCnt="0"/>
      <dgm:spPr/>
    </dgm:pt>
    <dgm:pt modelId="{D3FFDE79-39AD-4857-8D4D-8F565CBCCEF9}" type="pres">
      <dgm:prSet presAssocID="{602E183B-0668-4760-A07F-DA76FB895EEE}" presName="background2" presStyleLbl="node2" presStyleIdx="1" presStyleCnt="3"/>
      <dgm:spPr/>
    </dgm:pt>
    <dgm:pt modelId="{C69CB09B-EECB-455C-97AF-BB439A2510E6}" type="pres">
      <dgm:prSet presAssocID="{602E183B-0668-4760-A07F-DA76FB895EEE}" presName="text2" presStyleLbl="fgAcc2" presStyleIdx="1" presStyleCnt="3">
        <dgm:presLayoutVars>
          <dgm:chPref val="3"/>
        </dgm:presLayoutVars>
      </dgm:prSet>
      <dgm:spPr/>
    </dgm:pt>
    <dgm:pt modelId="{DA74BC54-2406-4874-B86D-7E2A0AE469FA}" type="pres">
      <dgm:prSet presAssocID="{602E183B-0668-4760-A07F-DA76FB895EEE}" presName="hierChild3" presStyleCnt="0"/>
      <dgm:spPr/>
    </dgm:pt>
    <dgm:pt modelId="{BE49B28D-D49A-4889-ADFF-FC6A681EE1A2}" type="pres">
      <dgm:prSet presAssocID="{3F3DAB61-07FD-4EDF-B883-DA0243F134A3}" presName="Name10" presStyleLbl="parChTrans1D2" presStyleIdx="2" presStyleCnt="3"/>
      <dgm:spPr/>
    </dgm:pt>
    <dgm:pt modelId="{FE074CEE-5F3C-4C48-941A-E17A459C9370}" type="pres">
      <dgm:prSet presAssocID="{CF5ECE8A-2171-43EC-B441-072FC7348466}" presName="hierRoot2" presStyleCnt="0"/>
      <dgm:spPr/>
    </dgm:pt>
    <dgm:pt modelId="{0ECFE00F-1F95-43E0-BCDC-2A90588A811A}" type="pres">
      <dgm:prSet presAssocID="{CF5ECE8A-2171-43EC-B441-072FC7348466}" presName="composite2" presStyleCnt="0"/>
      <dgm:spPr/>
    </dgm:pt>
    <dgm:pt modelId="{1D7020A6-410F-4B88-AA41-711573218BA6}" type="pres">
      <dgm:prSet presAssocID="{CF5ECE8A-2171-43EC-B441-072FC7348466}" presName="background2" presStyleLbl="node2" presStyleIdx="2" presStyleCnt="3"/>
      <dgm:spPr/>
    </dgm:pt>
    <dgm:pt modelId="{A411942B-231F-40D8-9BE2-E101E1F06318}" type="pres">
      <dgm:prSet presAssocID="{CF5ECE8A-2171-43EC-B441-072FC7348466}" presName="text2" presStyleLbl="fgAcc2" presStyleIdx="2" presStyleCnt="3">
        <dgm:presLayoutVars>
          <dgm:chPref val="3"/>
        </dgm:presLayoutVars>
      </dgm:prSet>
      <dgm:spPr/>
    </dgm:pt>
    <dgm:pt modelId="{7F5E0E54-FB78-43C5-8F0A-9DE185EA5F1B}" type="pres">
      <dgm:prSet presAssocID="{CF5ECE8A-2171-43EC-B441-072FC7348466}" presName="hierChild3" presStyleCnt="0"/>
      <dgm:spPr/>
    </dgm:pt>
  </dgm:ptLst>
  <dgm:cxnLst>
    <dgm:cxn modelId="{8ACA4719-472F-4676-913C-D5E8DA15ABA7}" type="presOf" srcId="{DBFF407D-0BCE-4882-9DF9-FD83F7768DA7}" destId="{B198CF5D-E29F-4905-B1E9-F6ACF0897A7B}" srcOrd="0" destOrd="0" presId="urn:microsoft.com/office/officeart/2005/8/layout/hierarchy1"/>
    <dgm:cxn modelId="{7D84473A-A329-493C-BBFF-C37B00224254}" srcId="{34F4254C-1AC8-463A-AC29-5221E55B93D6}" destId="{610C6FFA-A9B6-4AAE-935F-9A600B7A145C}" srcOrd="0" destOrd="0" parTransId="{E4B7900F-8DCA-4E01-BFE5-588A284D2817}" sibTransId="{E086A438-BBDD-4509-810C-74159310B56C}"/>
    <dgm:cxn modelId="{C7C93362-2039-4831-ACE4-DCFE02BC83C0}" type="presOf" srcId="{AB98BFB6-2E48-4A18-AB2C-95F14373372E}" destId="{6C557762-F453-4679-928F-D05BBD460F3F}" srcOrd="0" destOrd="0" presId="urn:microsoft.com/office/officeart/2005/8/layout/hierarchy1"/>
    <dgm:cxn modelId="{E31F554E-1C1D-4A11-96A2-561BA5368ECB}" srcId="{610C6FFA-A9B6-4AAE-935F-9A600B7A145C}" destId="{CF5ECE8A-2171-43EC-B441-072FC7348466}" srcOrd="2" destOrd="0" parTransId="{3F3DAB61-07FD-4EDF-B883-DA0243F134A3}" sibTransId="{E4463320-F9F4-43A3-8FDF-343B7EB7A8EA}"/>
    <dgm:cxn modelId="{74CB6A6F-CA5B-4A8E-A400-38A83EDBE3FC}" type="presOf" srcId="{CF5ECE8A-2171-43EC-B441-072FC7348466}" destId="{A411942B-231F-40D8-9BE2-E101E1F06318}" srcOrd="0" destOrd="0" presId="urn:microsoft.com/office/officeart/2005/8/layout/hierarchy1"/>
    <dgm:cxn modelId="{E4D5649C-A2B0-448E-8B5E-F76A07BEC480}" type="presOf" srcId="{C1DA23A4-44A0-4F9F-AB95-0EB52D556562}" destId="{C0D21837-4158-4FBB-BEEB-98285D465374}" srcOrd="0" destOrd="0" presId="urn:microsoft.com/office/officeart/2005/8/layout/hierarchy1"/>
    <dgm:cxn modelId="{2B4FC7A8-233D-41ED-A3BF-895A66F109BA}" srcId="{610C6FFA-A9B6-4AAE-935F-9A600B7A145C}" destId="{DBFF407D-0BCE-4882-9DF9-FD83F7768DA7}" srcOrd="0" destOrd="0" parTransId="{C1DA23A4-44A0-4F9F-AB95-0EB52D556562}" sibTransId="{D654B07D-C825-4C6D-8C53-04168F5A6AAB}"/>
    <dgm:cxn modelId="{7B7CB9AE-86E1-4021-9BE6-8C2A7BDEBA69}" type="presOf" srcId="{602E183B-0668-4760-A07F-DA76FB895EEE}" destId="{C69CB09B-EECB-455C-97AF-BB439A2510E6}" srcOrd="0" destOrd="0" presId="urn:microsoft.com/office/officeart/2005/8/layout/hierarchy1"/>
    <dgm:cxn modelId="{36962FCD-A30E-4C5C-AFD8-9E97DE2BB590}" srcId="{610C6FFA-A9B6-4AAE-935F-9A600B7A145C}" destId="{602E183B-0668-4760-A07F-DA76FB895EEE}" srcOrd="1" destOrd="0" parTransId="{AB98BFB6-2E48-4A18-AB2C-95F14373372E}" sibTransId="{0990DB10-92A3-4A11-AA0D-4E9DB813A70E}"/>
    <dgm:cxn modelId="{40A182D5-D5AA-431E-BCCB-B2103434222A}" type="presOf" srcId="{610C6FFA-A9B6-4AAE-935F-9A600B7A145C}" destId="{61E1E9D4-6D58-4D40-AAB5-7B51293F7FBE}" srcOrd="0" destOrd="0" presId="urn:microsoft.com/office/officeart/2005/8/layout/hierarchy1"/>
    <dgm:cxn modelId="{23CF6BE0-E44B-47A3-A65E-B92B4934717E}" type="presOf" srcId="{34F4254C-1AC8-463A-AC29-5221E55B93D6}" destId="{65211BA6-BC48-4760-9F1F-68A424931FDB}" srcOrd="0" destOrd="0" presId="urn:microsoft.com/office/officeart/2005/8/layout/hierarchy1"/>
    <dgm:cxn modelId="{80717EF4-8703-48EC-9D0D-B7C459700C9B}" type="presOf" srcId="{3F3DAB61-07FD-4EDF-B883-DA0243F134A3}" destId="{BE49B28D-D49A-4889-ADFF-FC6A681EE1A2}" srcOrd="0" destOrd="0" presId="urn:microsoft.com/office/officeart/2005/8/layout/hierarchy1"/>
    <dgm:cxn modelId="{F38DD0EE-C465-4F57-B61C-B133A763D49F}" type="presParOf" srcId="{65211BA6-BC48-4760-9F1F-68A424931FDB}" destId="{E53533D1-F36D-432C-83D3-EF08115CBC27}" srcOrd="0" destOrd="0" presId="urn:microsoft.com/office/officeart/2005/8/layout/hierarchy1"/>
    <dgm:cxn modelId="{0BF94E1B-4787-4808-9610-61B14966A237}" type="presParOf" srcId="{E53533D1-F36D-432C-83D3-EF08115CBC27}" destId="{34AD9486-79CF-4A96-B220-C77C3A9F15BC}" srcOrd="0" destOrd="0" presId="urn:microsoft.com/office/officeart/2005/8/layout/hierarchy1"/>
    <dgm:cxn modelId="{EE6DB364-7AA2-4B53-B94E-3BCC9643BB10}" type="presParOf" srcId="{34AD9486-79CF-4A96-B220-C77C3A9F15BC}" destId="{A7A9EB14-23E8-4657-9E11-54E93C9F44D3}" srcOrd="0" destOrd="0" presId="urn:microsoft.com/office/officeart/2005/8/layout/hierarchy1"/>
    <dgm:cxn modelId="{0B2208B0-622F-4C04-ADB5-7EBA59B0A153}" type="presParOf" srcId="{34AD9486-79CF-4A96-B220-C77C3A9F15BC}" destId="{61E1E9D4-6D58-4D40-AAB5-7B51293F7FBE}" srcOrd="1" destOrd="0" presId="urn:microsoft.com/office/officeart/2005/8/layout/hierarchy1"/>
    <dgm:cxn modelId="{ECB560BC-9807-473C-984D-7FB35AE02D94}" type="presParOf" srcId="{E53533D1-F36D-432C-83D3-EF08115CBC27}" destId="{CB17463D-4555-41C3-AA8E-294A5994E665}" srcOrd="1" destOrd="0" presId="urn:microsoft.com/office/officeart/2005/8/layout/hierarchy1"/>
    <dgm:cxn modelId="{3CC53220-F55E-42C6-AED3-0E8DD96F5E5D}" type="presParOf" srcId="{CB17463D-4555-41C3-AA8E-294A5994E665}" destId="{C0D21837-4158-4FBB-BEEB-98285D465374}" srcOrd="0" destOrd="0" presId="urn:microsoft.com/office/officeart/2005/8/layout/hierarchy1"/>
    <dgm:cxn modelId="{1CC3C356-18C6-4EC7-8344-38B4FAF7FEDE}" type="presParOf" srcId="{CB17463D-4555-41C3-AA8E-294A5994E665}" destId="{2EEF646B-00FF-4674-BBB4-27AA31DF167C}" srcOrd="1" destOrd="0" presId="urn:microsoft.com/office/officeart/2005/8/layout/hierarchy1"/>
    <dgm:cxn modelId="{6C6748B0-78C5-47A4-AA34-AE0810B44991}" type="presParOf" srcId="{2EEF646B-00FF-4674-BBB4-27AA31DF167C}" destId="{082A4E2B-BFD8-4436-83E4-4E3C28873ED4}" srcOrd="0" destOrd="0" presId="urn:microsoft.com/office/officeart/2005/8/layout/hierarchy1"/>
    <dgm:cxn modelId="{27E1C66C-8C33-4243-915B-713E837D9E8A}" type="presParOf" srcId="{082A4E2B-BFD8-4436-83E4-4E3C28873ED4}" destId="{0E0D161F-3AD6-487F-AC30-6D94EC09CC1B}" srcOrd="0" destOrd="0" presId="urn:microsoft.com/office/officeart/2005/8/layout/hierarchy1"/>
    <dgm:cxn modelId="{C8EE33DB-0734-4080-8890-4E9DDD91070D}" type="presParOf" srcId="{082A4E2B-BFD8-4436-83E4-4E3C28873ED4}" destId="{B198CF5D-E29F-4905-B1E9-F6ACF0897A7B}" srcOrd="1" destOrd="0" presId="urn:microsoft.com/office/officeart/2005/8/layout/hierarchy1"/>
    <dgm:cxn modelId="{35059E27-FB6C-4AB1-82C0-04080CAE1574}" type="presParOf" srcId="{2EEF646B-00FF-4674-BBB4-27AA31DF167C}" destId="{3C6717C8-26D5-4054-9183-B3AD842EF48D}" srcOrd="1" destOrd="0" presId="urn:microsoft.com/office/officeart/2005/8/layout/hierarchy1"/>
    <dgm:cxn modelId="{D1CC2F0A-492F-4BFD-9F62-BC07D758FFE2}" type="presParOf" srcId="{CB17463D-4555-41C3-AA8E-294A5994E665}" destId="{6C557762-F453-4679-928F-D05BBD460F3F}" srcOrd="2" destOrd="0" presId="urn:microsoft.com/office/officeart/2005/8/layout/hierarchy1"/>
    <dgm:cxn modelId="{9A4A5F98-C40B-42CB-B8AA-E7AC560E1072}" type="presParOf" srcId="{CB17463D-4555-41C3-AA8E-294A5994E665}" destId="{4BA85B08-B16C-45A4-BC31-7A45738B02A8}" srcOrd="3" destOrd="0" presId="urn:microsoft.com/office/officeart/2005/8/layout/hierarchy1"/>
    <dgm:cxn modelId="{D6EC03BF-BEF9-4AE7-BBCC-75F3A4548128}" type="presParOf" srcId="{4BA85B08-B16C-45A4-BC31-7A45738B02A8}" destId="{B73A154B-1E87-405B-B711-1E8DEF69B4A1}" srcOrd="0" destOrd="0" presId="urn:microsoft.com/office/officeart/2005/8/layout/hierarchy1"/>
    <dgm:cxn modelId="{B06C34DA-A890-4C56-98FA-56410A06A003}" type="presParOf" srcId="{B73A154B-1E87-405B-B711-1E8DEF69B4A1}" destId="{D3FFDE79-39AD-4857-8D4D-8F565CBCCEF9}" srcOrd="0" destOrd="0" presId="urn:microsoft.com/office/officeart/2005/8/layout/hierarchy1"/>
    <dgm:cxn modelId="{2024FFA6-38A4-473F-A5FF-D595F0070F63}" type="presParOf" srcId="{B73A154B-1E87-405B-B711-1E8DEF69B4A1}" destId="{C69CB09B-EECB-455C-97AF-BB439A2510E6}" srcOrd="1" destOrd="0" presId="urn:microsoft.com/office/officeart/2005/8/layout/hierarchy1"/>
    <dgm:cxn modelId="{ADFF0911-5F5F-406C-9EB5-8A451EE73E0E}" type="presParOf" srcId="{4BA85B08-B16C-45A4-BC31-7A45738B02A8}" destId="{DA74BC54-2406-4874-B86D-7E2A0AE469FA}" srcOrd="1" destOrd="0" presId="urn:microsoft.com/office/officeart/2005/8/layout/hierarchy1"/>
    <dgm:cxn modelId="{DEBDB436-E28E-4C7A-9975-C470F9C87A33}" type="presParOf" srcId="{CB17463D-4555-41C3-AA8E-294A5994E665}" destId="{BE49B28D-D49A-4889-ADFF-FC6A681EE1A2}" srcOrd="4" destOrd="0" presId="urn:microsoft.com/office/officeart/2005/8/layout/hierarchy1"/>
    <dgm:cxn modelId="{8B81F7BF-94C3-466A-AE27-643EF0A8F65D}" type="presParOf" srcId="{CB17463D-4555-41C3-AA8E-294A5994E665}" destId="{FE074CEE-5F3C-4C48-941A-E17A459C9370}" srcOrd="5" destOrd="0" presId="urn:microsoft.com/office/officeart/2005/8/layout/hierarchy1"/>
    <dgm:cxn modelId="{525497A9-193F-4452-ABAE-39F227A163C8}" type="presParOf" srcId="{FE074CEE-5F3C-4C48-941A-E17A459C9370}" destId="{0ECFE00F-1F95-43E0-BCDC-2A90588A811A}" srcOrd="0" destOrd="0" presId="urn:microsoft.com/office/officeart/2005/8/layout/hierarchy1"/>
    <dgm:cxn modelId="{AB9C4F9A-7F71-4A3A-8C5A-ECB77F31BDAA}" type="presParOf" srcId="{0ECFE00F-1F95-43E0-BCDC-2A90588A811A}" destId="{1D7020A6-410F-4B88-AA41-711573218BA6}" srcOrd="0" destOrd="0" presId="urn:microsoft.com/office/officeart/2005/8/layout/hierarchy1"/>
    <dgm:cxn modelId="{E73C2EC1-119D-4EFC-A87E-17BF277C7C5A}" type="presParOf" srcId="{0ECFE00F-1F95-43E0-BCDC-2A90588A811A}" destId="{A411942B-231F-40D8-9BE2-E101E1F06318}" srcOrd="1" destOrd="0" presId="urn:microsoft.com/office/officeart/2005/8/layout/hierarchy1"/>
    <dgm:cxn modelId="{4F7AC9B6-4D73-4D83-970F-A746FE6FC530}" type="presParOf" srcId="{FE074CEE-5F3C-4C48-941A-E17A459C9370}" destId="{7F5E0E54-FB78-43C5-8F0A-9DE185EA5F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743BE-C852-4226-80F3-F44C5B3E17A4}">
      <dsp:nvSpPr>
        <dsp:cNvPr id="0" name=""/>
        <dsp:cNvSpPr/>
      </dsp:nvSpPr>
      <dsp:spPr>
        <a:xfrm>
          <a:off x="2182442" y="-64016"/>
          <a:ext cx="1850189" cy="1719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Bloque 1: </a:t>
          </a:r>
          <a:r>
            <a:rPr lang="es-ES" sz="2000" b="1" kern="1200" dirty="0">
              <a:solidFill>
                <a:schemeClr val="tx1"/>
              </a:solidFill>
            </a:rPr>
            <a:t>Procesos, métodos y actitudes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453396" y="187869"/>
        <a:ext cx="1308281" cy="1216208"/>
      </dsp:txXfrm>
    </dsp:sp>
    <dsp:sp modelId="{1773172D-89FC-4A31-842E-8093AE4522E5}">
      <dsp:nvSpPr>
        <dsp:cNvPr id="0" name=""/>
        <dsp:cNvSpPr/>
      </dsp:nvSpPr>
      <dsp:spPr>
        <a:xfrm rot="2160000">
          <a:off x="3920591" y="1230199"/>
          <a:ext cx="350195" cy="56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30623" y="1312806"/>
        <a:ext cx="245137" cy="340447"/>
      </dsp:txXfrm>
    </dsp:sp>
    <dsp:sp modelId="{3ADDAE79-67FD-433A-9B69-65459C624B72}">
      <dsp:nvSpPr>
        <dsp:cNvPr id="0" name=""/>
        <dsp:cNvSpPr/>
      </dsp:nvSpPr>
      <dsp:spPr>
        <a:xfrm>
          <a:off x="4180152" y="1328411"/>
          <a:ext cx="1942522" cy="190504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Bloque 2: </a:t>
          </a:r>
          <a:r>
            <a:rPr lang="es-ES" sz="2400" b="1" kern="1200" dirty="0">
              <a:solidFill>
                <a:srgbClr val="002060"/>
              </a:solidFill>
            </a:rPr>
            <a:t>Números 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4464628" y="1607399"/>
        <a:ext cx="1373570" cy="1347071"/>
      </dsp:txXfrm>
    </dsp:sp>
    <dsp:sp modelId="{69BEB611-7EAE-4472-AE34-92A5E14214AD}">
      <dsp:nvSpPr>
        <dsp:cNvPr id="0" name=""/>
        <dsp:cNvSpPr/>
      </dsp:nvSpPr>
      <dsp:spPr>
        <a:xfrm rot="6480000">
          <a:off x="4600204" y="3189775"/>
          <a:ext cx="327454" cy="56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10800000">
        <a:off x="4664500" y="3256544"/>
        <a:ext cx="229218" cy="340447"/>
      </dsp:txXfrm>
    </dsp:sp>
    <dsp:sp modelId="{59141E0C-6174-4BFC-8906-10E0608C3C3A}">
      <dsp:nvSpPr>
        <dsp:cNvPr id="0" name=""/>
        <dsp:cNvSpPr/>
      </dsp:nvSpPr>
      <dsp:spPr>
        <a:xfrm>
          <a:off x="3399461" y="3731133"/>
          <a:ext cx="1942522" cy="190504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Bloque 3: </a:t>
          </a:r>
          <a:r>
            <a:rPr lang="es-ES" sz="2400" b="1" kern="1200" dirty="0">
              <a:solidFill>
                <a:srgbClr val="002060"/>
              </a:solidFill>
            </a:rPr>
            <a:t>Medida 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3683937" y="4010121"/>
        <a:ext cx="1373570" cy="1347071"/>
      </dsp:txXfrm>
    </dsp:sp>
    <dsp:sp modelId="{FA9D54E8-8988-4933-B912-0ED37696FEF4}">
      <dsp:nvSpPr>
        <dsp:cNvPr id="0" name=""/>
        <dsp:cNvSpPr/>
      </dsp:nvSpPr>
      <dsp:spPr>
        <a:xfrm rot="10800000">
          <a:off x="2961574" y="4399950"/>
          <a:ext cx="309439" cy="56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10800000">
        <a:off x="3054406" y="4513433"/>
        <a:ext cx="216607" cy="340447"/>
      </dsp:txXfrm>
    </dsp:sp>
    <dsp:sp modelId="{6AE141A3-4ABE-4B1D-B7D1-64E6702AB91D}">
      <dsp:nvSpPr>
        <dsp:cNvPr id="0" name=""/>
        <dsp:cNvSpPr/>
      </dsp:nvSpPr>
      <dsp:spPr>
        <a:xfrm>
          <a:off x="873090" y="3731133"/>
          <a:ext cx="1942522" cy="190504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Bloque 4: </a:t>
          </a:r>
          <a:r>
            <a:rPr lang="es-ES" sz="2200" b="1" kern="1200" dirty="0">
              <a:solidFill>
                <a:srgbClr val="002060"/>
              </a:solidFill>
            </a:rPr>
            <a:t>Geometría</a:t>
          </a:r>
        </a:p>
      </dsp:txBody>
      <dsp:txXfrm>
        <a:off x="1157566" y="4010121"/>
        <a:ext cx="1373570" cy="1347071"/>
      </dsp:txXfrm>
    </dsp:sp>
    <dsp:sp modelId="{16131AA2-ED84-4594-AAFE-680563E0AF82}">
      <dsp:nvSpPr>
        <dsp:cNvPr id="0" name=""/>
        <dsp:cNvSpPr/>
      </dsp:nvSpPr>
      <dsp:spPr>
        <a:xfrm rot="15120000">
          <a:off x="1293142" y="3207403"/>
          <a:ext cx="327454" cy="56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10800000">
        <a:off x="1357438" y="3367600"/>
        <a:ext cx="229218" cy="340447"/>
      </dsp:txXfrm>
    </dsp:sp>
    <dsp:sp modelId="{9416AC01-1C10-4501-A0A1-344FB6774CDA}">
      <dsp:nvSpPr>
        <dsp:cNvPr id="0" name=""/>
        <dsp:cNvSpPr/>
      </dsp:nvSpPr>
      <dsp:spPr>
        <a:xfrm>
          <a:off x="92399" y="1328411"/>
          <a:ext cx="1942522" cy="190504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Bloque 5: </a:t>
          </a:r>
          <a:r>
            <a:rPr lang="es-ES" sz="1900" b="1" kern="1200" dirty="0">
              <a:solidFill>
                <a:srgbClr val="002060"/>
              </a:solidFill>
            </a:rPr>
            <a:t>Estadística y probabilidad </a:t>
          </a:r>
          <a:endParaRPr lang="es-ES" sz="1900" kern="1200" dirty="0">
            <a:solidFill>
              <a:srgbClr val="002060"/>
            </a:solidFill>
          </a:endParaRPr>
        </a:p>
      </dsp:txBody>
      <dsp:txXfrm>
        <a:off x="376875" y="1607399"/>
        <a:ext cx="1373570" cy="1347071"/>
      </dsp:txXfrm>
    </dsp:sp>
    <dsp:sp modelId="{F3379328-F76A-41C3-8F95-E21D2F263E2B}">
      <dsp:nvSpPr>
        <dsp:cNvPr id="0" name=""/>
        <dsp:cNvSpPr/>
      </dsp:nvSpPr>
      <dsp:spPr>
        <a:xfrm rot="19440000">
          <a:off x="1928250" y="1241851"/>
          <a:ext cx="350195" cy="56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1938282" y="1386210"/>
        <a:ext cx="245137" cy="340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B74C7-921A-4E5C-9ABC-8591D427E3A9}">
      <dsp:nvSpPr>
        <dsp:cNvPr id="0" name=""/>
        <dsp:cNvSpPr/>
      </dsp:nvSpPr>
      <dsp:spPr>
        <a:xfrm>
          <a:off x="994" y="373113"/>
          <a:ext cx="3877116" cy="23262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Desarrolla la capacidad de</a:t>
          </a:r>
          <a:r>
            <a:rPr lang="es-ES" sz="3600" b="1" kern="1200" dirty="0"/>
            <a:t> resolver  problemas:</a:t>
          </a:r>
          <a:endParaRPr lang="es-ES" sz="3600" kern="1200" dirty="0"/>
        </a:p>
      </dsp:txBody>
      <dsp:txXfrm>
        <a:off x="994" y="373113"/>
        <a:ext cx="3877116" cy="2326269"/>
      </dsp:txXfrm>
    </dsp:sp>
    <dsp:sp modelId="{7FAB39C1-6297-4B3F-AFF1-B7182496B234}">
      <dsp:nvSpPr>
        <dsp:cNvPr id="0" name=""/>
        <dsp:cNvSpPr/>
      </dsp:nvSpPr>
      <dsp:spPr>
        <a:xfrm>
          <a:off x="4265821" y="373113"/>
          <a:ext cx="3877116" cy="232626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Permite encontrar </a:t>
          </a:r>
          <a:r>
            <a:rPr lang="es-ES" sz="3600" b="1" kern="1200" dirty="0"/>
            <a:t>diferentes</a:t>
          </a:r>
          <a:r>
            <a:rPr lang="es-ES" sz="3600" kern="1200" dirty="0"/>
            <a:t> soluciones.</a:t>
          </a:r>
        </a:p>
      </dsp:txBody>
      <dsp:txXfrm>
        <a:off x="4265821" y="373113"/>
        <a:ext cx="3877116" cy="2326269"/>
      </dsp:txXfrm>
    </dsp:sp>
    <dsp:sp modelId="{3A3AE080-A8F3-4F17-954E-1D6EAB32B1FA}">
      <dsp:nvSpPr>
        <dsp:cNvPr id="0" name=""/>
        <dsp:cNvSpPr/>
      </dsp:nvSpPr>
      <dsp:spPr>
        <a:xfrm>
          <a:off x="2133407" y="3087094"/>
          <a:ext cx="3877116" cy="23262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>
        <a:off x="2133407" y="3087094"/>
        <a:ext cx="3877116" cy="2326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9B28D-D49A-4889-ADFF-FC6A681EE1A2}">
      <dsp:nvSpPr>
        <dsp:cNvPr id="0" name=""/>
        <dsp:cNvSpPr/>
      </dsp:nvSpPr>
      <dsp:spPr>
        <a:xfrm>
          <a:off x="4048525" y="2641646"/>
          <a:ext cx="2873147" cy="683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06"/>
              </a:lnTo>
              <a:lnTo>
                <a:pt x="2873147" y="465906"/>
              </a:lnTo>
              <a:lnTo>
                <a:pt x="2873147" y="683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57762-F453-4679-928F-D05BBD460F3F}">
      <dsp:nvSpPr>
        <dsp:cNvPr id="0" name=""/>
        <dsp:cNvSpPr/>
      </dsp:nvSpPr>
      <dsp:spPr>
        <a:xfrm>
          <a:off x="4002805" y="2641646"/>
          <a:ext cx="91440" cy="683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3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21837-4158-4FBB-BEEB-98285D465374}">
      <dsp:nvSpPr>
        <dsp:cNvPr id="0" name=""/>
        <dsp:cNvSpPr/>
      </dsp:nvSpPr>
      <dsp:spPr>
        <a:xfrm>
          <a:off x="1175378" y="2641646"/>
          <a:ext cx="2873147" cy="683678"/>
        </a:xfrm>
        <a:custGeom>
          <a:avLst/>
          <a:gdLst/>
          <a:ahLst/>
          <a:cxnLst/>
          <a:rect l="0" t="0" r="0" b="0"/>
          <a:pathLst>
            <a:path>
              <a:moveTo>
                <a:pt x="2873147" y="0"/>
              </a:moveTo>
              <a:lnTo>
                <a:pt x="2873147" y="465906"/>
              </a:lnTo>
              <a:lnTo>
                <a:pt x="0" y="465906"/>
              </a:lnTo>
              <a:lnTo>
                <a:pt x="0" y="683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9EB14-23E8-4657-9E11-54E93C9F44D3}">
      <dsp:nvSpPr>
        <dsp:cNvPr id="0" name=""/>
        <dsp:cNvSpPr/>
      </dsp:nvSpPr>
      <dsp:spPr>
        <a:xfrm>
          <a:off x="2873147" y="1148915"/>
          <a:ext cx="2350756" cy="149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E1E9D4-6D58-4D40-AAB5-7B51293F7FBE}">
      <dsp:nvSpPr>
        <dsp:cNvPr id="0" name=""/>
        <dsp:cNvSpPr/>
      </dsp:nvSpPr>
      <dsp:spPr>
        <a:xfrm>
          <a:off x="3134342" y="1397051"/>
          <a:ext cx="2350756" cy="1492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Desarrolla:</a:t>
          </a:r>
        </a:p>
      </dsp:txBody>
      <dsp:txXfrm>
        <a:off x="3178063" y="1440772"/>
        <a:ext cx="2263314" cy="1405288"/>
      </dsp:txXfrm>
    </dsp:sp>
    <dsp:sp modelId="{0E0D161F-3AD6-487F-AC30-6D94EC09CC1B}">
      <dsp:nvSpPr>
        <dsp:cNvPr id="0" name=""/>
        <dsp:cNvSpPr/>
      </dsp:nvSpPr>
      <dsp:spPr>
        <a:xfrm>
          <a:off x="0" y="3325324"/>
          <a:ext cx="2350756" cy="149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98CF5D-E29F-4905-B1E9-F6ACF0897A7B}">
      <dsp:nvSpPr>
        <dsp:cNvPr id="0" name=""/>
        <dsp:cNvSpPr/>
      </dsp:nvSpPr>
      <dsp:spPr>
        <a:xfrm>
          <a:off x="261195" y="3573459"/>
          <a:ext cx="2350756" cy="1492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Las </a:t>
          </a:r>
          <a:r>
            <a:rPr lang="es-ES" sz="2700" b="0" kern="1200" dirty="0"/>
            <a:t>habilidades</a:t>
          </a:r>
          <a:r>
            <a:rPr lang="es-ES" sz="2700" b="1" kern="1200" dirty="0"/>
            <a:t> </a:t>
          </a:r>
          <a:r>
            <a:rPr lang="es-ES" sz="2700" b="0" kern="1200" dirty="0"/>
            <a:t>motoras</a:t>
          </a:r>
          <a:r>
            <a:rPr lang="es-ES" sz="2700" b="1" kern="1200" dirty="0"/>
            <a:t> finas</a:t>
          </a:r>
          <a:endParaRPr lang="es-ES" sz="2700" kern="1200" dirty="0"/>
        </a:p>
      </dsp:txBody>
      <dsp:txXfrm>
        <a:off x="304916" y="3617180"/>
        <a:ext cx="2263314" cy="1405288"/>
      </dsp:txXfrm>
    </dsp:sp>
    <dsp:sp modelId="{D3FFDE79-39AD-4857-8D4D-8F565CBCCEF9}">
      <dsp:nvSpPr>
        <dsp:cNvPr id="0" name=""/>
        <dsp:cNvSpPr/>
      </dsp:nvSpPr>
      <dsp:spPr>
        <a:xfrm>
          <a:off x="2873147" y="3325324"/>
          <a:ext cx="2350756" cy="149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9CB09B-EECB-455C-97AF-BB439A2510E6}">
      <dsp:nvSpPr>
        <dsp:cNvPr id="0" name=""/>
        <dsp:cNvSpPr/>
      </dsp:nvSpPr>
      <dsp:spPr>
        <a:xfrm>
          <a:off x="3134342" y="3573459"/>
          <a:ext cx="2350756" cy="1492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 dirty="0"/>
        </a:p>
      </dsp:txBody>
      <dsp:txXfrm>
        <a:off x="3178063" y="3617180"/>
        <a:ext cx="2263314" cy="1405288"/>
      </dsp:txXfrm>
    </dsp:sp>
    <dsp:sp modelId="{1D7020A6-410F-4B88-AA41-711573218BA6}">
      <dsp:nvSpPr>
        <dsp:cNvPr id="0" name=""/>
        <dsp:cNvSpPr/>
      </dsp:nvSpPr>
      <dsp:spPr>
        <a:xfrm>
          <a:off x="5746294" y="3325324"/>
          <a:ext cx="2350756" cy="1492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11942B-231F-40D8-9BE2-E101E1F06318}">
      <dsp:nvSpPr>
        <dsp:cNvPr id="0" name=""/>
        <dsp:cNvSpPr/>
      </dsp:nvSpPr>
      <dsp:spPr>
        <a:xfrm>
          <a:off x="6007489" y="3573459"/>
          <a:ext cx="2350756" cy="1492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La </a:t>
          </a:r>
          <a:r>
            <a:rPr lang="es-ES" sz="2700" b="0" kern="1200" dirty="0"/>
            <a:t>coordinación</a:t>
          </a:r>
          <a:r>
            <a:rPr lang="es-ES" sz="2700" b="1" kern="1200" dirty="0"/>
            <a:t> óculo-manual.</a:t>
          </a:r>
          <a:endParaRPr lang="es-ES" sz="2700" kern="1200" dirty="0"/>
        </a:p>
      </dsp:txBody>
      <dsp:txXfrm>
        <a:off x="6051210" y="3617180"/>
        <a:ext cx="2263314" cy="140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D82C-3037-4184-947D-BC64C48C982A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C4C8-BD3F-4227-8A0E-AB80C094CCF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0232" y="4572008"/>
            <a:ext cx="4857784" cy="107157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Curso del CFIE de León</a:t>
            </a:r>
          </a:p>
          <a:p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CRA Villacedré   </a:t>
            </a:r>
            <a:r>
              <a:rPr lang="es-ES" sz="2600" dirty="0">
                <a:solidFill>
                  <a:schemeClr val="accent4">
                    <a:lumMod val="50000"/>
                  </a:schemeClr>
                </a:solidFill>
              </a:rPr>
              <a:t>Enero - febrero de 2020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29124" y="550070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Ángel García Hernández</a:t>
            </a:r>
          </a:p>
          <a:p>
            <a:r>
              <a:rPr lang="es-ES" sz="1600" dirty="0"/>
              <a:t>Licenciado en Pedagogía</a:t>
            </a:r>
          </a:p>
          <a:p>
            <a:r>
              <a:rPr lang="es-ES" sz="1600" dirty="0"/>
              <a:t>Maestro del </a:t>
            </a:r>
            <a:r>
              <a:rPr lang="es-ES" sz="1600" i="1" dirty="0"/>
              <a:t>CEIP Trepalio </a:t>
            </a:r>
            <a:r>
              <a:rPr lang="es-ES" sz="1600" dirty="0"/>
              <a:t>(Trobajo del Camino</a:t>
            </a:r>
            <a:r>
              <a:rPr lang="es-ES" dirty="0"/>
              <a:t>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1538" y="550070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angelmusi@hotmail.com</a:t>
            </a:r>
          </a:p>
          <a:p>
            <a:r>
              <a:rPr lang="es-ES" dirty="0">
                <a:solidFill>
                  <a:schemeClr val="accent1"/>
                </a:solidFill>
              </a:rPr>
              <a:t>           @</a:t>
            </a:r>
            <a:r>
              <a:rPr lang="es-ES" dirty="0" err="1">
                <a:solidFill>
                  <a:schemeClr val="accent1"/>
                </a:solidFill>
              </a:rPr>
              <a:t>profemus</a:t>
            </a:r>
            <a:endParaRPr lang="es-ES" dirty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929330"/>
            <a:ext cx="432048" cy="34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14290"/>
            <a:ext cx="1113537" cy="88639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14282" y="0"/>
            <a:ext cx="8001056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ES" sz="5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es-E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ENSEÑAR MATEMÁTICAS  </a:t>
            </a:r>
          </a:p>
          <a:p>
            <a:pPr algn="ctr"/>
            <a:r>
              <a:rPr lang="es-E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CON ABN Y LEGO</a:t>
            </a:r>
            <a:r>
              <a:rPr lang="es-ES" sz="5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endParaRPr lang="es-ES" sz="5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28583">
            <a:off x="876572" y="1960282"/>
            <a:ext cx="2813110" cy="22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525603">
            <a:off x="5608814" y="1768307"/>
            <a:ext cx="2301550" cy="30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373" t="9054" r="11961" b="6237"/>
          <a:stretch>
            <a:fillRect/>
          </a:stretch>
        </p:blipFill>
        <p:spPr bwMode="auto">
          <a:xfrm>
            <a:off x="3714744" y="1857364"/>
            <a:ext cx="4786346" cy="40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2071678"/>
            <a:ext cx="3214710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PROPUESTAS PRÁCTICAS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HRISTY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 CON</a:t>
            </a:r>
            <a:endParaRPr lang="es-ES" sz="3200" b="1" dirty="0">
              <a:solidFill>
                <a:srgbClr val="FF0000"/>
              </a:solidFill>
              <a:latin typeface="AR CHRISTY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DINÁMICAS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GRUPO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4 Marcador de contenido" descr="DSCF2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850" t="30072" r="13929"/>
          <a:stretch>
            <a:fillRect/>
          </a:stretch>
        </p:blipFill>
        <p:spPr>
          <a:xfrm>
            <a:off x="857224" y="2143115"/>
            <a:ext cx="4286280" cy="3859275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357818" y="2357430"/>
            <a:ext cx="3429024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PROMOVIENDO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EL USO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 DE LAS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 TIC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EN EL AULA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HRISTY" pitchFamily="2" charset="0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85" b="7505"/>
          <a:stretch>
            <a:fillRect/>
          </a:stretch>
        </p:blipFill>
        <p:spPr bwMode="auto">
          <a:xfrm>
            <a:off x="714348" y="2071678"/>
            <a:ext cx="48283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572132" y="2357430"/>
            <a:ext cx="3214710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RESOLUCIÓN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 PROBLEMAS LÓGICO-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solidFill>
                  <a:srgbClr val="FF0000"/>
                </a:solidFill>
                <a:latin typeface="AR CHRISTY" pitchFamily="2" charset="0"/>
              </a:rPr>
              <a:t>MATEMÁTICOS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HRISTY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736"/>
            <a:ext cx="3714776" cy="48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000240"/>
            <a:ext cx="1884621" cy="1500198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429132"/>
            <a:ext cx="1619242" cy="5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785786" y="528638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Ángel García Hernández</a:t>
            </a:r>
          </a:p>
          <a:p>
            <a:r>
              <a:rPr lang="es-ES" dirty="0"/>
              <a:t>Maestro del </a:t>
            </a:r>
            <a:r>
              <a:rPr lang="es-ES" i="1" dirty="0"/>
              <a:t>CEIP Trepalio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AR CHRISTY" pitchFamily="2" charset="0"/>
              </a:rPr>
              <a:t>ES MOTIVADOR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solidFill>
                  <a:srgbClr val="0070C0"/>
                </a:solidFill>
              </a:rPr>
              <a:t>Conecta con su </a:t>
            </a:r>
            <a:r>
              <a:rPr lang="es-ES" b="1" dirty="0">
                <a:solidFill>
                  <a:srgbClr val="0070C0"/>
                </a:solidFill>
              </a:rPr>
              <a:t>mundo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cercano</a:t>
            </a:r>
            <a:r>
              <a:rPr lang="es-ES" dirty="0">
                <a:solidFill>
                  <a:srgbClr val="0070C0"/>
                </a:solidFill>
              </a:rPr>
              <a:t> fuera del aula: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Videojuegos</a:t>
            </a:r>
          </a:p>
          <a:p>
            <a:pPr lvl="1"/>
            <a:r>
              <a:rPr lang="es-ES" dirty="0">
                <a:solidFill>
                  <a:srgbClr val="0070C0"/>
                </a:solidFill>
              </a:rPr>
              <a:t>Series de tv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Cortos animados</a:t>
            </a:r>
          </a:p>
          <a:p>
            <a:pPr lvl="1"/>
            <a:r>
              <a:rPr lang="es-ES" dirty="0">
                <a:solidFill>
                  <a:srgbClr val="0070C0"/>
                </a:solidFill>
              </a:rPr>
              <a:t>Películas de cine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Colecciones</a:t>
            </a:r>
          </a:p>
          <a:p>
            <a:pPr lvl="1"/>
            <a:r>
              <a:rPr lang="es-ES" dirty="0">
                <a:solidFill>
                  <a:srgbClr val="0070C0"/>
                </a:solidFill>
              </a:rPr>
              <a:t>Libros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Comics</a:t>
            </a:r>
          </a:p>
          <a:p>
            <a:pPr lvl="1"/>
            <a:r>
              <a:rPr lang="es-ES" dirty="0">
                <a:solidFill>
                  <a:srgbClr val="0070C0"/>
                </a:solidFill>
              </a:rPr>
              <a:t> Ropa…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m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214554"/>
            <a:ext cx="4214842" cy="4214842"/>
          </a:xfrm>
          <a:prstGeom prst="rect">
            <a:avLst/>
          </a:prstGeom>
        </p:spPr>
      </p:pic>
      <p:pic>
        <p:nvPicPr>
          <p:cNvPr id="6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43182"/>
            <a:ext cx="2857520" cy="25431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PROFESORADO</a:t>
            </a:r>
          </a:p>
          <a:p>
            <a:pPr algn="ctr">
              <a:buNone/>
            </a:pPr>
            <a:r>
              <a:rPr lang="es-E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TRABAJANDO</a:t>
            </a:r>
          </a:p>
          <a:p>
            <a:pPr algn="ctr">
              <a:buNone/>
            </a:pPr>
            <a:r>
              <a:rPr lang="es-E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EN EQUIPO</a:t>
            </a:r>
            <a:endParaRPr lang="es-ES" sz="3600" b="1" dirty="0">
              <a:solidFill>
                <a:srgbClr val="FF0000"/>
              </a:solidFill>
              <a:latin typeface="AR CHRISTY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176705" y="1395403"/>
            <a:ext cx="36290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00174"/>
            <a:ext cx="2857488" cy="4429156"/>
          </a:xfrm>
        </p:spPr>
        <p:txBody>
          <a:bodyPr>
            <a:normAutofit/>
          </a:bodyPr>
          <a:lstStyle/>
          <a:p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TODOS </a:t>
            </a:r>
            <a:b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</a:br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 LOS </a:t>
            </a:r>
            <a:b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</a:br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BLOQUES  </a:t>
            </a:r>
            <a:b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</a:br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DE </a:t>
            </a:r>
            <a:b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</a:br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CONTENIDO</a:t>
            </a:r>
            <a:br>
              <a:rPr lang="es-ES" sz="3200" b="1" dirty="0"/>
            </a:br>
            <a:r>
              <a:rPr lang="es-ES" sz="2000" b="1" dirty="0">
                <a:solidFill>
                  <a:srgbClr val="002060"/>
                </a:solidFill>
              </a:rPr>
              <a:t>DECRETO 26/2016,</a:t>
            </a:r>
            <a:br>
              <a:rPr lang="es-ES" sz="2000" b="1" dirty="0">
                <a:solidFill>
                  <a:srgbClr val="002060"/>
                </a:solidFill>
              </a:rPr>
            </a:br>
            <a:r>
              <a:rPr lang="es-ES" sz="2000" b="1" dirty="0">
                <a:solidFill>
                  <a:srgbClr val="002060"/>
                </a:solidFill>
              </a:rPr>
              <a:t> de 21 de julio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928926" y="1071546"/>
          <a:ext cx="62150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3 Marcador de contenido" descr="logo cfie le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operación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96" y="3342204"/>
            <a:ext cx="3143272" cy="3143272"/>
          </a:xfrm>
          <a:prstGeom prst="rect">
            <a:avLst/>
          </a:prstGeom>
        </p:spPr>
      </p:pic>
      <p:pic>
        <p:nvPicPr>
          <p:cNvPr id="5" name="4 Imagen" descr="aprendizaje-cooperativo-lssa.png"/>
          <p:cNvPicPr>
            <a:picLocks noChangeAspect="1"/>
          </p:cNvPicPr>
          <p:nvPr/>
        </p:nvPicPr>
        <p:blipFill>
          <a:blip r:embed="rId3"/>
          <a:srcRect t="72898"/>
          <a:stretch>
            <a:fillRect/>
          </a:stretch>
        </p:blipFill>
        <p:spPr>
          <a:xfrm>
            <a:off x="5929322" y="4643446"/>
            <a:ext cx="1370543" cy="493510"/>
          </a:xfrm>
          <a:prstGeom prst="rect">
            <a:avLst/>
          </a:prstGeom>
        </p:spPr>
      </p:pic>
      <p:pic>
        <p:nvPicPr>
          <p:cNvPr id="6" name="3 Marcador de contenido" descr="logo cfie le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28662" y="1071546"/>
            <a:ext cx="3500430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3200" b="1" i="0" u="none" strike="noStrike" kern="1200" cap="none" spc="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 CHRISTY" pitchFamily="2" charset="0"/>
                <a:ea typeface="+mj-ea"/>
                <a:cs typeface="+mj-cs"/>
              </a:rPr>
              <a:t>A  TRAVÉS  DE METODOLOGÍAS ACTIVAS  E INNOVADORAS</a:t>
            </a:r>
          </a:p>
        </p:txBody>
      </p:sp>
      <p:pic>
        <p:nvPicPr>
          <p:cNvPr id="9" name="8 Imagen" descr="PORTA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143380"/>
            <a:ext cx="1428760" cy="703252"/>
          </a:xfrm>
          <a:prstGeom prst="rect">
            <a:avLst/>
          </a:prstGeom>
        </p:spPr>
      </p:pic>
      <p:pic>
        <p:nvPicPr>
          <p:cNvPr id="10" name="7 Marcador de contenido" descr="ser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3857628"/>
            <a:ext cx="1412085" cy="97759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785919" y="492919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RINCONES</a:t>
            </a:r>
            <a:endParaRPr lang="es-ES" sz="1100" dirty="0">
              <a:solidFill>
                <a:srgbClr val="FF0000"/>
              </a:solidFill>
            </a:endParaRPr>
          </a:p>
        </p:txBody>
      </p:sp>
      <p:pic>
        <p:nvPicPr>
          <p:cNvPr id="12" name="12 Marcador de contenido" descr="flores 1.PNG"/>
          <p:cNvPicPr>
            <a:picLocks noChangeAspect="1"/>
          </p:cNvPicPr>
          <p:nvPr/>
        </p:nvPicPr>
        <p:blipFill>
          <a:blip r:embed="rId7"/>
          <a:srcRect l="52322" b="2967"/>
          <a:stretch>
            <a:fillRect/>
          </a:stretch>
        </p:blipFill>
        <p:spPr>
          <a:xfrm>
            <a:off x="3071802" y="5572140"/>
            <a:ext cx="1255807" cy="902036"/>
          </a:xfrm>
          <a:prstGeom prst="rect">
            <a:avLst/>
          </a:prstGeom>
        </p:spPr>
      </p:pic>
      <p:pic>
        <p:nvPicPr>
          <p:cNvPr id="13" name="11 Marcador de contenido" descr="tren 2.PNG"/>
          <p:cNvPicPr>
            <a:picLocks noChangeAspect="1"/>
          </p:cNvPicPr>
          <p:nvPr/>
        </p:nvPicPr>
        <p:blipFill>
          <a:blip r:embed="rId8"/>
          <a:srcRect l="32388" r="17785"/>
          <a:stretch>
            <a:fillRect/>
          </a:stretch>
        </p:blipFill>
        <p:spPr>
          <a:xfrm>
            <a:off x="1214414" y="5715016"/>
            <a:ext cx="1436269" cy="871452"/>
          </a:xfrm>
          <a:prstGeom prst="rect">
            <a:avLst/>
          </a:prstGeom>
        </p:spPr>
      </p:pic>
      <p:pic>
        <p:nvPicPr>
          <p:cNvPr id="14" name="13 Imagen" descr="Captur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4714884"/>
            <a:ext cx="1252678" cy="101431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1571612"/>
            <a:ext cx="2924167" cy="11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  <a:latin typeface="AR CHRISTY" pitchFamily="2" charset="0"/>
              </a:rPr>
              <a:t>BENEFICIOS DIDÁCTICOS:</a:t>
            </a:r>
            <a:r>
              <a:rPr lang="es-ES" dirty="0">
                <a:solidFill>
                  <a:srgbClr val="FF0000"/>
                </a:solidFill>
                <a:latin typeface="AR CHRISTY" pitchFamily="2" charset="0"/>
              </a:rPr>
              <a:t> </a:t>
            </a:r>
            <a:br>
              <a:rPr lang="es-ES" dirty="0">
                <a:solidFill>
                  <a:srgbClr val="FF0000"/>
                </a:solidFill>
                <a:latin typeface="AR CHRISTY" pitchFamily="2" charset="0"/>
              </a:rPr>
            </a:br>
            <a:endParaRPr lang="es-ES" dirty="0">
              <a:solidFill>
                <a:srgbClr val="FF0000"/>
              </a:solidFill>
              <a:latin typeface="AR CHRISTY" pitchFamily="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186253"/>
          </a:xfrm>
        </p:spPr>
        <p:txBody>
          <a:bodyPr/>
          <a:lstStyle/>
          <a:p>
            <a:pPr>
              <a:buNone/>
            </a:pPr>
            <a:r>
              <a:rPr lang="es-ES" dirty="0"/>
              <a:t>    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500034" y="857232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sol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3714752"/>
            <a:ext cx="5944102" cy="2826184"/>
          </a:xfrm>
          <a:prstGeom prst="rect">
            <a:avLst/>
          </a:prstGeom>
        </p:spPr>
      </p:pic>
      <p:pic>
        <p:nvPicPr>
          <p:cNvPr id="5" name="4 Imagen" descr="so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279" y="3714752"/>
            <a:ext cx="2743220" cy="1143008"/>
          </a:xfrm>
          <a:prstGeom prst="rect">
            <a:avLst/>
          </a:prstGeom>
        </p:spPr>
      </p:pic>
      <p:pic>
        <p:nvPicPr>
          <p:cNvPr id="10" name="3 Marcador de contenido" descr="logo cfie le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803"/>
          <a:stretch>
            <a:fillRect/>
          </a:stretch>
        </p:blipFill>
        <p:spPr bwMode="auto">
          <a:xfrm>
            <a:off x="2071670" y="1428736"/>
            <a:ext cx="5105413" cy="32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643042" y="4929198"/>
            <a:ext cx="5643602" cy="1500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s-E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PROMOVEMOS  EL PENSAMIENTO  CRÍTICO  Y CREATIVO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142976" y="1928802"/>
            <a:ext cx="7143800" cy="3857651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85720" y="500042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psic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4046743"/>
            <a:ext cx="2643206" cy="1758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j-ea"/>
                <a:cs typeface="+mj-cs"/>
              </a:rPr>
              <a:t>MÁS BENEFICIOS DIDÁCTICOS: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j-ea"/>
                <a:cs typeface="+mj-cs"/>
              </a:rPr>
              <a:t> </a:t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HRISTY" pitchFamily="2" charset="0"/>
              <a:ea typeface="+mj-ea"/>
              <a:cs typeface="+mj-cs"/>
            </a:endParaRPr>
          </a:p>
        </p:txBody>
      </p:sp>
      <p:pic>
        <p:nvPicPr>
          <p:cNvPr id="13" name="3 Marcador de contenido" descr="logo cfie le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194"/>
          <a:stretch>
            <a:fillRect/>
          </a:stretch>
        </p:blipFill>
        <p:spPr bwMode="auto">
          <a:xfrm>
            <a:off x="428596" y="1785926"/>
            <a:ext cx="4872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ENSEÑAR MATES CON ABN Y LEGO</a:t>
            </a:r>
            <a: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" sz="6600" b="1" i="0" u="none" strike="noStrike" kern="1200" cap="none" spc="0" normalizeH="0" baseline="0" noProof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3 Marcador de contenido" descr="logo cfie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214291"/>
            <a:ext cx="756347" cy="602068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357818" y="2643182"/>
            <a:ext cx="3357586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DESARROLLO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 DE COMPETENCIAS CLAVE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264</Words>
  <Application>Microsoft Office PowerPoint</Application>
  <PresentationFormat>Presentación en pantalla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 CHRISTY</vt:lpstr>
      <vt:lpstr>Arial</vt:lpstr>
      <vt:lpstr>Calibri</vt:lpstr>
      <vt:lpstr>Tema de Office</vt:lpstr>
      <vt:lpstr>Presentación de PowerPoint</vt:lpstr>
      <vt:lpstr>ES MOTIVADOR</vt:lpstr>
      <vt:lpstr>Presentación de PowerPoint</vt:lpstr>
      <vt:lpstr>TODOS   LOS  BLOQUES   DE  CONTENIDO DECRETO 26/2016,  de 21 de julio</vt:lpstr>
      <vt:lpstr>Presentación de PowerPoint</vt:lpstr>
      <vt:lpstr>BENEFICIOS DIDÁCTICOS: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Ángel García</dc:creator>
  <cp:lastModifiedBy>DANO PEREZ RODRIGUEZ</cp:lastModifiedBy>
  <cp:revision>4</cp:revision>
  <dcterms:created xsi:type="dcterms:W3CDTF">2020-05-04T11:43:37Z</dcterms:created>
  <dcterms:modified xsi:type="dcterms:W3CDTF">2020-05-05T05:38:59Z</dcterms:modified>
</cp:coreProperties>
</file>