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2" r:id="rId1"/>
  </p:sldMasterIdLst>
  <p:sldIdLst>
    <p:sldId id="256" r:id="rId2"/>
    <p:sldId id="257" r:id="rId3"/>
    <p:sldId id="271" r:id="rId4"/>
    <p:sldId id="270" r:id="rId5"/>
    <p:sldId id="272" r:id="rId6"/>
    <p:sldId id="273" r:id="rId7"/>
    <p:sldId id="274" r:id="rId8"/>
    <p:sldId id="278" r:id="rId9"/>
    <p:sldId id="275" r:id="rId10"/>
    <p:sldId id="276" r:id="rId11"/>
    <p:sldId id="27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2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47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712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150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71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81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564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80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939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478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5/9/2021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42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5/9/2021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9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01" r:id="rId5"/>
    <p:sldLayoutId id="2147483706" r:id="rId6"/>
    <p:sldLayoutId id="2147483702" r:id="rId7"/>
    <p:sldLayoutId id="2147483703" r:id="rId8"/>
    <p:sldLayoutId id="2147483704" r:id="rId9"/>
    <p:sldLayoutId id="2147483705" r:id="rId10"/>
    <p:sldLayoutId id="214748370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5D478C-A9A5-4832-89D8-703607711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768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070DF15-E754-42BB-9A78-F070643B1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980" y="4519947"/>
            <a:ext cx="12208582" cy="233565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554275-D986-4EA7-A374-7E5194A06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1985" y="5124405"/>
            <a:ext cx="8031961" cy="882398"/>
          </a:xfrm>
        </p:spPr>
        <p:txBody>
          <a:bodyPr>
            <a:normAutofit/>
          </a:bodyPr>
          <a:lstStyle/>
          <a:p>
            <a:r>
              <a:rPr lang="es-ES" sz="4400" dirty="0"/>
              <a:t>Carnavales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7A83510-2790-4866-911D-2E1588DF5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9432" y="4252353"/>
            <a:ext cx="12157773" cy="494218"/>
            <a:chOff x="18956" y="5952517"/>
            <a:chExt cx="12157773" cy="494218"/>
          </a:xfrm>
          <a:solidFill>
            <a:schemeClr val="bg1"/>
          </a:solidFill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DAB74ACE-7603-4829-88FE-C3C2B05EB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37219" y="6356157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E3E37A0-8723-42F4-9435-F06BD01914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139192" y="6359421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0C5FE567-8965-4799-B1E6-8A6E1A8488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384660" y="6368396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22">
              <a:extLst>
                <a:ext uri="{FF2B5EF4-FFF2-40B4-BE49-F238E27FC236}">
                  <a16:creationId xmlns:a16="http://schemas.microsoft.com/office/drawing/2014/main" id="{BA3FF2FD-6394-4F97-B186-BD4A98C619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653573" y="6308012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1A361C9F-AD97-4338-B557-8766AFD03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956" y="595659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F4FAA936-A80F-43B5-8A7D-17CC7CF771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709370" y="6291575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21246F32-1BA7-40E4-9AF9-CA517D44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452381" y="6295774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C18EE8CE-BCF9-4C64-B335-C7830B03F3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883090" y="6322699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6">
              <a:extLst>
                <a:ext uri="{FF2B5EF4-FFF2-40B4-BE49-F238E27FC236}">
                  <a16:creationId xmlns:a16="http://schemas.microsoft.com/office/drawing/2014/main" id="{64AC2B2B-568F-4175-8D84-AD8F6B563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04559" y="6308010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Freeform 27">
              <a:extLst>
                <a:ext uri="{FF2B5EF4-FFF2-40B4-BE49-F238E27FC236}">
                  <a16:creationId xmlns:a16="http://schemas.microsoft.com/office/drawing/2014/main" id="{D9C6CF5C-8CF6-4274-86E0-CAF4A31F43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937280" y="6282192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Freeform 28">
              <a:extLst>
                <a:ext uri="{FF2B5EF4-FFF2-40B4-BE49-F238E27FC236}">
                  <a16:creationId xmlns:a16="http://schemas.microsoft.com/office/drawing/2014/main" id="{3BFC56A2-55B3-432A-BD3B-4B2423A6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194538" y="62900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Freeform 30">
              <a:extLst>
                <a:ext uri="{FF2B5EF4-FFF2-40B4-BE49-F238E27FC236}">
                  <a16:creationId xmlns:a16="http://schemas.microsoft.com/office/drawing/2014/main" id="{BB036CEA-B307-404A-89D6-9414F417D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42191" y="6338204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Freeform 43">
              <a:extLst>
                <a:ext uri="{FF2B5EF4-FFF2-40B4-BE49-F238E27FC236}">
                  <a16:creationId xmlns:a16="http://schemas.microsoft.com/office/drawing/2014/main" id="{CB37E5F5-B903-4611-A739-0B7FBE851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902106" y="6043523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B1012F2B-A8F1-4FD5-8E6F-1CC97D0AA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710297" y="6035458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C04C6E0B-838E-4B10-91CA-29C498382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277444" y="6038724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id="{15D6CFEB-4FC5-45C3-8BDF-95EAD1EDFC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71034" y="6035460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id="{EA8E01BA-7055-4707-906A-F08E2E2535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094009" y="6011795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id="{CDA2DE76-0D5E-4F6F-95E7-508B725F8A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264556" y="604198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2" name="Freeform 56">
              <a:extLst>
                <a:ext uri="{FF2B5EF4-FFF2-40B4-BE49-F238E27FC236}">
                  <a16:creationId xmlns:a16="http://schemas.microsoft.com/office/drawing/2014/main" id="{669578C5-3D06-4B77-A897-A014B441B5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92340" y="5985586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3" name="Freeform 57">
              <a:extLst>
                <a:ext uri="{FF2B5EF4-FFF2-40B4-BE49-F238E27FC236}">
                  <a16:creationId xmlns:a16="http://schemas.microsoft.com/office/drawing/2014/main" id="{85AA3005-AAD0-4587-B352-ECD937D61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037697" y="6020771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4" name="Freeform 59">
              <a:extLst>
                <a:ext uri="{FF2B5EF4-FFF2-40B4-BE49-F238E27FC236}">
                  <a16:creationId xmlns:a16="http://schemas.microsoft.com/office/drawing/2014/main" id="{B4E9730F-E8B1-4F7C-BA99-3B3016F104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473186" y="605207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5" name="Freeform 60">
              <a:extLst>
                <a:ext uri="{FF2B5EF4-FFF2-40B4-BE49-F238E27FC236}">
                  <a16:creationId xmlns:a16="http://schemas.microsoft.com/office/drawing/2014/main" id="{A8922D05-C325-4918-84E6-1C62AD7BE0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825017" y="6002818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6" name="Freeform 61">
              <a:extLst>
                <a:ext uri="{FF2B5EF4-FFF2-40B4-BE49-F238E27FC236}">
                  <a16:creationId xmlns:a16="http://schemas.microsoft.com/office/drawing/2014/main" id="{38DD42E8-8604-45E3-99FE-72D479AF2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572460" y="5957121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2E946C70-11C9-4C85-BE3B-1149117F3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908414" y="6286792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48F637C4-CFB7-4421-9DAB-6730244B2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634353" y="62661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6E137FD9-DCB4-4E5A-960B-350C3627EE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77783" y="6246129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9DCD8437-9BFD-44B4-AAC8-75388190F2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82245" y="6242949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id="{C9EEBF9B-D5F1-4EE3-A46A-A5A5E396A4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268040" y="6282192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3A77B17D-E4D2-444B-8D75-F0171A3E85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510851" y="6246285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5FDB9442-6054-49E2-948E-D30AD9E09F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028371" y="6264238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3E1DF8B7-7CB2-4181-8525-4EE2D5D9E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56011" y="6301648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4B3B2382-7947-4BAF-BF2F-830393F8E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333279" y="6267101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AC95E7F5-BA75-4053-AC8F-81ACC42626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773156" y="6239757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8D431126-FDB6-42AF-BC9E-58E4C417BA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98709" y="6264239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8" name="Freeform 21">
              <a:extLst>
                <a:ext uri="{FF2B5EF4-FFF2-40B4-BE49-F238E27FC236}">
                  <a16:creationId xmlns:a16="http://schemas.microsoft.com/office/drawing/2014/main" id="{4AA2BE9B-BD88-4958-B98E-7363A0FD5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47787" y="6218542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BA18EADE-8501-4251-ADCD-EB02B73DF1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90115" y="6200589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" name="Freeform 29">
              <a:extLst>
                <a:ext uri="{FF2B5EF4-FFF2-40B4-BE49-F238E27FC236}">
                  <a16:creationId xmlns:a16="http://schemas.microsoft.com/office/drawing/2014/main" id="{D1886B2F-FFB5-4032-A012-EAE8464DDA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11181" y="6179372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65048464-3972-4F85-858C-BD0D6CC8A6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543201" y="6241343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9B136B45-B116-4EA4-802D-0D9EC238C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406775" y="5979446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F7DA7C34-DDA0-41AB-A47F-E981F63E2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327423" y="6028408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BB16C09B-E126-49FC-B0C4-2CB43FA038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334031" y="6019431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A12A7CBF-E4C8-4085-88C3-03102FE46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24491" y="601290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55CA9A4D-ABE6-426B-B7F0-F5B933349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57884" y="5982710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8A4F3A5B-B199-4716-ADF4-5E33A7C0D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649584" y="5970470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5846F32E-5DDD-4AF4-BE1C-5F1A3FF10D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829398" y="601045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AFE38B2F-69BC-4661-84A3-EA04CDC3FE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580384" y="5998215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5CA6F12C-4208-48A6-B7B0-DD18CB3992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121911" y="5994951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0F08EA53-C6C6-49F1-B8DA-E20FFD6078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438116" y="599495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6B6EA655-7497-4604-92DF-43CE7322E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0716" y="5973734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3" name="Freeform 44">
              <a:extLst>
                <a:ext uri="{FF2B5EF4-FFF2-40B4-BE49-F238E27FC236}">
                  <a16:creationId xmlns:a16="http://schemas.microsoft.com/office/drawing/2014/main" id="{082FFE9A-67C2-471A-AF37-ED9C238DB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639354" y="5976998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4" name="Freeform 45">
              <a:extLst>
                <a:ext uri="{FF2B5EF4-FFF2-40B4-BE49-F238E27FC236}">
                  <a16:creationId xmlns:a16="http://schemas.microsoft.com/office/drawing/2014/main" id="{B0FD6176-7431-446D-91DB-56644A93C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906" y="5952517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5" name="Freeform 46">
              <a:extLst>
                <a:ext uri="{FF2B5EF4-FFF2-40B4-BE49-F238E27FC236}">
                  <a16:creationId xmlns:a16="http://schemas.microsoft.com/office/drawing/2014/main" id="{A46603FA-6405-410B-AD8A-3D75BE7A8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895937" y="6000664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6" name="Freeform 47">
              <a:extLst>
                <a:ext uri="{FF2B5EF4-FFF2-40B4-BE49-F238E27FC236}">
                  <a16:creationId xmlns:a16="http://schemas.microsoft.com/office/drawing/2014/main" id="{6BE439BF-AE87-4F53-9DC9-72414AD1F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865326" y="5973733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7" name="Freeform 48">
              <a:extLst>
                <a:ext uri="{FF2B5EF4-FFF2-40B4-BE49-F238E27FC236}">
                  <a16:creationId xmlns:a16="http://schemas.microsoft.com/office/drawing/2014/main" id="{55C88911-7FE8-4196-8D02-DAB1B62D97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3115444" y="5992749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8" name="Freeform 49">
              <a:extLst>
                <a:ext uri="{FF2B5EF4-FFF2-40B4-BE49-F238E27FC236}">
                  <a16:creationId xmlns:a16="http://schemas.microsoft.com/office/drawing/2014/main" id="{BAD26C77-660F-4C9C-9A98-234048198B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215687" y="5955781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" name="Freeform 8">
              <a:extLst>
                <a:ext uri="{FF2B5EF4-FFF2-40B4-BE49-F238E27FC236}">
                  <a16:creationId xmlns:a16="http://schemas.microsoft.com/office/drawing/2014/main" id="{507A2021-3F23-43FC-AB0D-130B5759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683670" y="6019431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0" name="Freeform 106">
              <a:extLst>
                <a:ext uri="{FF2B5EF4-FFF2-40B4-BE49-F238E27FC236}">
                  <a16:creationId xmlns:a16="http://schemas.microsoft.com/office/drawing/2014/main" id="{CB855C11-52EB-43D9-8831-1A26FCE12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9451" y="6204541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" name="Freeform 19">
              <a:extLst>
                <a:ext uri="{FF2B5EF4-FFF2-40B4-BE49-F238E27FC236}">
                  <a16:creationId xmlns:a16="http://schemas.microsoft.com/office/drawing/2014/main" id="{1A6AD416-1A17-49A9-8301-8C0A5A78C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397390" y="6351960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" name="Freeform 20">
              <a:extLst>
                <a:ext uri="{FF2B5EF4-FFF2-40B4-BE49-F238E27FC236}">
                  <a16:creationId xmlns:a16="http://schemas.microsoft.com/office/drawing/2014/main" id="{F03687D9-14CC-461B-B4B5-907E10B6A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140401" y="6356159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3" name="Freeform 26">
              <a:extLst>
                <a:ext uri="{FF2B5EF4-FFF2-40B4-BE49-F238E27FC236}">
                  <a16:creationId xmlns:a16="http://schemas.microsoft.com/office/drawing/2014/main" id="{FCC639BE-A7F9-46A2-955A-3ACA45455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2049121" y="6351959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4" name="Freeform 27">
              <a:extLst>
                <a:ext uri="{FF2B5EF4-FFF2-40B4-BE49-F238E27FC236}">
                  <a16:creationId xmlns:a16="http://schemas.microsoft.com/office/drawing/2014/main" id="{B3FED40E-A961-4D78-947A-5AC1BD5100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625300" y="6342577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5" name="Freeform 28">
              <a:extLst>
                <a:ext uri="{FF2B5EF4-FFF2-40B4-BE49-F238E27FC236}">
                  <a16:creationId xmlns:a16="http://schemas.microsoft.com/office/drawing/2014/main" id="{1445BCDF-9E07-46AD-A6B5-5BEFA223C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851300" y="6351959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6" name="Freeform 55">
              <a:extLst>
                <a:ext uri="{FF2B5EF4-FFF2-40B4-BE49-F238E27FC236}">
                  <a16:creationId xmlns:a16="http://schemas.microsoft.com/office/drawing/2014/main" id="{23324DC7-93D9-451A-9ABF-1B4D92BF22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988188" y="6083917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7" name="Freeform 56">
              <a:extLst>
                <a:ext uri="{FF2B5EF4-FFF2-40B4-BE49-F238E27FC236}">
                  <a16:creationId xmlns:a16="http://schemas.microsoft.com/office/drawing/2014/main" id="{003474BA-A947-4598-96BB-BAACE2411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080360" y="6045971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8" name="Freeform 57">
              <a:extLst>
                <a:ext uri="{FF2B5EF4-FFF2-40B4-BE49-F238E27FC236}">
                  <a16:creationId xmlns:a16="http://schemas.microsoft.com/office/drawing/2014/main" id="{04426A72-0FD0-478F-AAC5-B49E142535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725717" y="6081156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9" name="Freeform 60">
              <a:extLst>
                <a:ext uri="{FF2B5EF4-FFF2-40B4-BE49-F238E27FC236}">
                  <a16:creationId xmlns:a16="http://schemas.microsoft.com/office/drawing/2014/main" id="{17260BB0-9DCA-4927-89A5-1314AD40E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513037" y="606320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0" name="Freeform 61">
              <a:extLst>
                <a:ext uri="{FF2B5EF4-FFF2-40B4-BE49-F238E27FC236}">
                  <a16:creationId xmlns:a16="http://schemas.microsoft.com/office/drawing/2014/main" id="{F459656F-63AC-4FC7-8D12-282B9B0C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1260480" y="6017506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5C345A48-BE33-4B10-AF97-207DC7E2C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96434" y="6347177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2" name="Freeform 6">
              <a:extLst>
                <a:ext uri="{FF2B5EF4-FFF2-40B4-BE49-F238E27FC236}">
                  <a16:creationId xmlns:a16="http://schemas.microsoft.com/office/drawing/2014/main" id="{65503F74-3A89-46DD-AD4D-9BB164E252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310592" y="6345841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3" name="Freeform 7">
              <a:extLst>
                <a:ext uri="{FF2B5EF4-FFF2-40B4-BE49-F238E27FC236}">
                  <a16:creationId xmlns:a16="http://schemas.microsoft.com/office/drawing/2014/main" id="{5D8D4A6C-9C30-46E6-953F-8FFE24534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65803" y="6306514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4" name="Freeform 8">
              <a:extLst>
                <a:ext uri="{FF2B5EF4-FFF2-40B4-BE49-F238E27FC236}">
                  <a16:creationId xmlns:a16="http://schemas.microsoft.com/office/drawing/2014/main" id="{844B12AB-BDBA-412B-8127-0671AB6BF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670714" y="633931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5" name="Freeform 9">
              <a:extLst>
                <a:ext uri="{FF2B5EF4-FFF2-40B4-BE49-F238E27FC236}">
                  <a16:creationId xmlns:a16="http://schemas.microsoft.com/office/drawing/2014/main" id="{84AE8FA4-8AC5-4D0E-9FF8-B6F6D961F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956060" y="6342577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462515DF-512D-49E0-B5FE-637D9E352B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198871" y="6306670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342CB8A0-096D-4A9F-B962-294DB670BD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716391" y="6324623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6870353D-6B96-4946-8BB5-015BF6E6E2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44031" y="6362033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9" name="Freeform 14">
              <a:extLst>
                <a:ext uri="{FF2B5EF4-FFF2-40B4-BE49-F238E27FC236}">
                  <a16:creationId xmlns:a16="http://schemas.microsoft.com/office/drawing/2014/main" id="{20249E38-6114-4065-8836-941D6C55D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70859" y="6318096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id="{BDA5073D-3C1B-4779-8DEF-FD9CD5308D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461176" y="6300142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id="{79505220-ED85-46B5-A218-0991FA5794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39205" y="6341355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2" name="Freeform 21">
              <a:extLst>
                <a:ext uri="{FF2B5EF4-FFF2-40B4-BE49-F238E27FC236}">
                  <a16:creationId xmlns:a16="http://schemas.microsoft.com/office/drawing/2014/main" id="{A8513416-DF87-4A83-8026-AF40654BA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30057" y="6318096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AF0489C4-7984-4A49-9D02-ACE2DD3EC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30591" y="6309120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Freeform 29">
              <a:extLst>
                <a:ext uri="{FF2B5EF4-FFF2-40B4-BE49-F238E27FC236}">
                  <a16:creationId xmlns:a16="http://schemas.microsoft.com/office/drawing/2014/main" id="{3DB0DE7C-BF6D-4059-94C4-FD4D6E7BA9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497041" y="6299934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Freeform 31">
              <a:extLst>
                <a:ext uri="{FF2B5EF4-FFF2-40B4-BE49-F238E27FC236}">
                  <a16:creationId xmlns:a16="http://schemas.microsoft.com/office/drawing/2014/main" id="{5B58E23E-6D06-4F24-B6F8-98AE632C2A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207517" y="6336989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6" name="Freeform 32">
              <a:extLst>
                <a:ext uri="{FF2B5EF4-FFF2-40B4-BE49-F238E27FC236}">
                  <a16:creationId xmlns:a16="http://schemas.microsoft.com/office/drawing/2014/main" id="{7D87D95A-4B48-4140-BB5C-9A33AACBF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094795" y="6039831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7" name="Freeform 33">
              <a:extLst>
                <a:ext uri="{FF2B5EF4-FFF2-40B4-BE49-F238E27FC236}">
                  <a16:creationId xmlns:a16="http://schemas.microsoft.com/office/drawing/2014/main" id="{6D78BEA4-B995-4BEC-A3B4-C580D646A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015443" y="6088793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8" name="Freeform 34">
              <a:extLst>
                <a:ext uri="{FF2B5EF4-FFF2-40B4-BE49-F238E27FC236}">
                  <a16:creationId xmlns:a16="http://schemas.microsoft.com/office/drawing/2014/main" id="{C075F1AC-7155-4487-8B7A-0C74E2C65D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022051" y="6079816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9" name="Freeform 35">
              <a:extLst>
                <a:ext uri="{FF2B5EF4-FFF2-40B4-BE49-F238E27FC236}">
                  <a16:creationId xmlns:a16="http://schemas.microsoft.com/office/drawing/2014/main" id="{2923812A-0930-464A-B863-8232CDF9B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806684" y="6076799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0" name="Freeform 36">
              <a:extLst>
                <a:ext uri="{FF2B5EF4-FFF2-40B4-BE49-F238E27FC236}">
                  <a16:creationId xmlns:a16="http://schemas.microsoft.com/office/drawing/2014/main" id="{5B22D5AF-1F95-4943-ADBD-50BF0DDC9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345904" y="6043095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1" name="Freeform 37">
              <a:extLst>
                <a:ext uri="{FF2B5EF4-FFF2-40B4-BE49-F238E27FC236}">
                  <a16:creationId xmlns:a16="http://schemas.microsoft.com/office/drawing/2014/main" id="{09709304-5160-4325-BE4E-F970450FA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337604" y="6030855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2" name="Freeform 38">
              <a:extLst>
                <a:ext uri="{FF2B5EF4-FFF2-40B4-BE49-F238E27FC236}">
                  <a16:creationId xmlns:a16="http://schemas.microsoft.com/office/drawing/2014/main" id="{6086BD94-D139-4DEE-9FB6-849360DAB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517418" y="6070840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" name="Freeform 39">
              <a:extLst>
                <a:ext uri="{FF2B5EF4-FFF2-40B4-BE49-F238E27FC236}">
                  <a16:creationId xmlns:a16="http://schemas.microsoft.com/office/drawing/2014/main" id="{84B8A4B1-C709-4864-851E-6A76DE4E52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8268404" y="6058600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" name="Freeform 40">
              <a:extLst>
                <a:ext uri="{FF2B5EF4-FFF2-40B4-BE49-F238E27FC236}">
                  <a16:creationId xmlns:a16="http://schemas.microsoft.com/office/drawing/2014/main" id="{51183B3E-65BA-45BB-9238-E5553DA7E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809931" y="6055336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5" name="Freeform 41">
              <a:extLst>
                <a:ext uri="{FF2B5EF4-FFF2-40B4-BE49-F238E27FC236}">
                  <a16:creationId xmlns:a16="http://schemas.microsoft.com/office/drawing/2014/main" id="{B456CBC6-D8DB-4226-8743-8355D0C1E2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126136" y="6055335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6" name="Freeform 42">
              <a:extLst>
                <a:ext uri="{FF2B5EF4-FFF2-40B4-BE49-F238E27FC236}">
                  <a16:creationId xmlns:a16="http://schemas.microsoft.com/office/drawing/2014/main" id="{2A43AE63-9201-415C-A88E-C52685BF9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798736" y="6034119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7" name="Freeform 44">
              <a:extLst>
                <a:ext uri="{FF2B5EF4-FFF2-40B4-BE49-F238E27FC236}">
                  <a16:creationId xmlns:a16="http://schemas.microsoft.com/office/drawing/2014/main" id="{0BB8C75E-6B9A-4E95-85CF-ACD2D2AD2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327374" y="6037383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8" name="Freeform 45">
              <a:extLst>
                <a:ext uri="{FF2B5EF4-FFF2-40B4-BE49-F238E27FC236}">
                  <a16:creationId xmlns:a16="http://schemas.microsoft.com/office/drawing/2014/main" id="{F593E6EC-FB46-40CB-825C-C1305B1FB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7555926" y="6012902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9" name="Freeform 46">
              <a:extLst>
                <a:ext uri="{FF2B5EF4-FFF2-40B4-BE49-F238E27FC236}">
                  <a16:creationId xmlns:a16="http://schemas.microsoft.com/office/drawing/2014/main" id="{517F36F0-8630-4831-9057-6CA9B217BE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10583957" y="6061049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0" name="Freeform 47">
              <a:extLst>
                <a:ext uri="{FF2B5EF4-FFF2-40B4-BE49-F238E27FC236}">
                  <a16:creationId xmlns:a16="http://schemas.microsoft.com/office/drawing/2014/main" id="{9614B5E6-3CE1-465E-8381-646179E1B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553346" y="6034118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1" name="Freeform 48">
              <a:extLst>
                <a:ext uri="{FF2B5EF4-FFF2-40B4-BE49-F238E27FC236}">
                  <a16:creationId xmlns:a16="http://schemas.microsoft.com/office/drawing/2014/main" id="{5A40C31A-16AE-42C0-AC3B-52DCA2F5A2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9804575" y="6052072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2" name="Freeform 49">
              <a:extLst>
                <a:ext uri="{FF2B5EF4-FFF2-40B4-BE49-F238E27FC236}">
                  <a16:creationId xmlns:a16="http://schemas.microsoft.com/office/drawing/2014/main" id="{CE95CDB5-B8FA-431B-B9BE-7791AD92C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0800000">
              <a:off x="6903707" y="6016166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030" name="Picture 6" descr="entrada ciole">
            <a:extLst>
              <a:ext uri="{FF2B5EF4-FFF2-40B4-BE49-F238E27FC236}">
                <a16:creationId xmlns:a16="http://schemas.microsoft.com/office/drawing/2014/main" id="{F19F1EFC-9EDC-41A3-AF80-3F5F996BC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575" y="2233122"/>
            <a:ext cx="3590022" cy="1840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5" name="CuadroTexto 114">
            <a:extLst>
              <a:ext uri="{FF2B5EF4-FFF2-40B4-BE49-F238E27FC236}">
                <a16:creationId xmlns:a16="http://schemas.microsoft.com/office/drawing/2014/main" id="{B5E8DF3E-9476-4D0D-877C-E7B7F43976D9}"/>
              </a:ext>
            </a:extLst>
          </p:cNvPr>
          <p:cNvSpPr txBox="1"/>
          <p:nvPr/>
        </p:nvSpPr>
        <p:spPr>
          <a:xfrm>
            <a:off x="850558" y="1761145"/>
            <a:ext cx="701764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s-ES" sz="4400" b="0" i="0" u="none" strike="noStrike" kern="1200" cap="none" spc="0" normalizeH="0" baseline="0" noProof="0" dirty="0">
                <a:ln>
                  <a:noFill/>
                </a:ln>
                <a:solidFill>
                  <a:srgbClr val="3E2441"/>
                </a:solidFill>
                <a:effectLst/>
                <a:uLnTx/>
                <a:uFillTx/>
                <a:latin typeface="Modern Love"/>
                <a:ea typeface="+mj-ea"/>
                <a:cs typeface="+mj-cs"/>
              </a:rPr>
              <a:t>Diseño de actividades para la dinamización de centro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6330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601F5-A9A4-4875-9A1C-E5E3AA1A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266" y="544735"/>
            <a:ext cx="2944389" cy="1325563"/>
          </a:xfrm>
        </p:spPr>
        <p:txBody>
          <a:bodyPr/>
          <a:lstStyle/>
          <a:p>
            <a:pPr algn="ctr"/>
            <a:r>
              <a:rPr lang="es-ES" dirty="0"/>
              <a:t>Premios</a:t>
            </a:r>
          </a:p>
        </p:txBody>
      </p:sp>
      <p:pic>
        <p:nvPicPr>
          <p:cNvPr id="4" name="Imagen 3" descr="Imagen que contiene estructuras metálicas, puerta, pequeño, colgando&#10;&#10;Descripción generada automáticamente">
            <a:extLst>
              <a:ext uri="{FF2B5EF4-FFF2-40B4-BE49-F238E27FC236}">
                <a16:creationId xmlns:a16="http://schemas.microsoft.com/office/drawing/2014/main" id="{5DA31C6A-C17F-462C-A51B-4513718AD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618684" y="2068117"/>
            <a:ext cx="4505325" cy="3378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E08CB03D-0CE1-45CF-A14B-A2EBFA55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51" y="2073841"/>
            <a:ext cx="4942449" cy="37049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671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601F5-A9A4-4875-9A1C-E5E3AA1A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266" y="544735"/>
            <a:ext cx="2944389" cy="1325563"/>
          </a:xfrm>
        </p:spPr>
        <p:txBody>
          <a:bodyPr/>
          <a:lstStyle/>
          <a:p>
            <a:pPr algn="ctr"/>
            <a:r>
              <a:rPr lang="es-ES" dirty="0"/>
              <a:t>Sardina de Carnaval</a:t>
            </a:r>
          </a:p>
        </p:txBody>
      </p:sp>
      <p:pic>
        <p:nvPicPr>
          <p:cNvPr id="6" name="Imagen 5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3D17D00-3AC3-4946-92D3-D458D27F6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5" y="2105596"/>
            <a:ext cx="5610225" cy="4207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7547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CC8AF9-535F-4D41-8B3A-52F9208D3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C.E.I.P. Manuel Moreno Blanco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DD0EC2-BA52-424D-85E4-63A8E8A2C13E}"/>
              </a:ext>
            </a:extLst>
          </p:cNvPr>
          <p:cNvSpPr txBox="1"/>
          <p:nvPr/>
        </p:nvSpPr>
        <p:spPr>
          <a:xfrm>
            <a:off x="3973064" y="1505317"/>
            <a:ext cx="3495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latin typeface="Abadi Extra Light" panose="020B0604020202020204" pitchFamily="34" charset="0"/>
              </a:rPr>
              <a:t>C/ Chica, 8</a:t>
            </a:r>
          </a:p>
          <a:p>
            <a:pPr algn="ctr"/>
            <a:r>
              <a:rPr lang="es-ES" sz="2000" dirty="0">
                <a:latin typeface="Abadi Extra Light" panose="020B0604020202020204" pitchFamily="34" charset="0"/>
              </a:rPr>
              <a:t>Vitigudino (Salamanca)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8CE508-28AF-4EE6-9ACD-717CD1EB099B}"/>
              </a:ext>
            </a:extLst>
          </p:cNvPr>
          <p:cNvSpPr txBox="1"/>
          <p:nvPr/>
        </p:nvSpPr>
        <p:spPr>
          <a:xfrm>
            <a:off x="2415726" y="2660452"/>
            <a:ext cx="71137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latin typeface="Abadi Extra Light" panose="020B0604020202020204" pitchFamily="34" charset="0"/>
              </a:rPr>
              <a:t>Este curso la temática de la Semana Cultural ha sido el cine, teniendo como principal objetivo: El aumento de la curiosidad por el cine, así como el reconocimiento de algunos géneros cinematográficos.</a:t>
            </a:r>
          </a:p>
          <a:p>
            <a:pPr algn="just"/>
            <a:endParaRPr lang="es-ES" sz="2000" dirty="0">
              <a:latin typeface="Abadi Extra Light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440A017-5D8C-479D-B6E4-AC52FDF4A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791" y="3983891"/>
            <a:ext cx="3457575" cy="25918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49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601F5-A9A4-4875-9A1C-E5E3AA1A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997" y="1579244"/>
            <a:ext cx="2944389" cy="1325563"/>
          </a:xfrm>
        </p:spPr>
        <p:txBody>
          <a:bodyPr/>
          <a:lstStyle/>
          <a:p>
            <a:pPr algn="ctr"/>
            <a:r>
              <a:rPr lang="es-ES" dirty="0"/>
              <a:t>Un cole de cine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453BD2-5FD0-4B3C-939B-7692EC9E2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593583"/>
            <a:ext cx="3457575" cy="2591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EDE1F42-14DA-4B85-BAF1-4AC20A670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" y="3764216"/>
            <a:ext cx="3335338" cy="2500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65B6695-E545-4D3A-839A-9A0349226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975" y="3764216"/>
            <a:ext cx="3731192" cy="2796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Imagen que contiene pasto, colorido, pintado, campo&#10;&#10;Descripción generada automáticamente">
            <a:extLst>
              <a:ext uri="{FF2B5EF4-FFF2-40B4-BE49-F238E27FC236}">
                <a16:creationId xmlns:a16="http://schemas.microsoft.com/office/drawing/2014/main" id="{95863AFA-F526-4468-BA95-FC4B428F3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319962" y="762460"/>
            <a:ext cx="3314700" cy="2486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Imagen que contiene texto, dibujo, tráfico, calle&#10;&#10;Descripción generada automáticamente">
            <a:extLst>
              <a:ext uri="{FF2B5EF4-FFF2-40B4-BE49-F238E27FC236}">
                <a16:creationId xmlns:a16="http://schemas.microsoft.com/office/drawing/2014/main" id="{D60E45E9-030B-4BD9-B625-37F07822F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5615" y="4072619"/>
            <a:ext cx="1401493" cy="140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332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601F5-A9A4-4875-9A1C-E5E3AA1A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997" y="538299"/>
            <a:ext cx="2944389" cy="1325563"/>
          </a:xfrm>
        </p:spPr>
        <p:txBody>
          <a:bodyPr/>
          <a:lstStyle/>
          <a:p>
            <a:pPr algn="ctr"/>
            <a:r>
              <a:rPr lang="es-ES" dirty="0"/>
              <a:t>Entrada al cole</a:t>
            </a:r>
          </a:p>
        </p:txBody>
      </p:sp>
      <p:pic>
        <p:nvPicPr>
          <p:cNvPr id="8" name="Imagen 7" descr="Imagen que contiene tabla, foto, edificio, decorado&#10;&#10;Descripción generada automáticamente">
            <a:extLst>
              <a:ext uri="{FF2B5EF4-FFF2-40B4-BE49-F238E27FC236}">
                <a16:creationId xmlns:a16="http://schemas.microsoft.com/office/drawing/2014/main" id="{095858B5-84F2-410D-AD55-25EFBC3C1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65" y="1863862"/>
            <a:ext cx="5491226" cy="4118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407FE023-69AD-4D3F-9DD2-DDFE8F714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8016" y="2771607"/>
            <a:ext cx="5143724" cy="3857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1A4AF2D4-E694-4072-A372-9A122AB13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5557" y="538299"/>
            <a:ext cx="1155293" cy="1155293"/>
          </a:xfrm>
          <a:prstGeom prst="rect">
            <a:avLst/>
          </a:prstGeom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50461D54-1D6D-428B-931C-2973E02A83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06" y="455307"/>
            <a:ext cx="1342720" cy="134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7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601F5-A9A4-4875-9A1C-E5E3AA1A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8520" y="2766218"/>
            <a:ext cx="2944389" cy="1325563"/>
          </a:xfrm>
        </p:spPr>
        <p:txBody>
          <a:bodyPr/>
          <a:lstStyle/>
          <a:p>
            <a:pPr algn="ctr"/>
            <a:r>
              <a:rPr lang="es-ES" dirty="0"/>
              <a:t>Paseo de la fama</a:t>
            </a:r>
          </a:p>
        </p:txBody>
      </p:sp>
      <p:pic>
        <p:nvPicPr>
          <p:cNvPr id="4" name="Imagen 3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00913903-07E3-4F44-9886-60682C41C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3937"/>
            <a:ext cx="4667250" cy="466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Imagen que contiene cerca&#10;&#10;Descripción generada automáticamente">
            <a:extLst>
              <a:ext uri="{FF2B5EF4-FFF2-40B4-BE49-F238E27FC236}">
                <a16:creationId xmlns:a16="http://schemas.microsoft.com/office/drawing/2014/main" id="{3A26CF94-258F-49A8-AE7E-9829D0725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3854" y="425722"/>
            <a:ext cx="3407471" cy="2555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Imagen que contiene papalote, niño, vuelo, niña&#10;&#10;Descripción generada automáticamente">
            <a:extLst>
              <a:ext uri="{FF2B5EF4-FFF2-40B4-BE49-F238E27FC236}">
                <a16:creationId xmlns:a16="http://schemas.microsoft.com/office/drawing/2014/main" id="{03F8559C-2424-4DB0-885A-FAA873C39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4179" y="3908425"/>
            <a:ext cx="3619498" cy="2714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 descr="Logotipo, Icono&#10;&#10;Descripción generada automáticamente">
            <a:extLst>
              <a:ext uri="{FF2B5EF4-FFF2-40B4-BE49-F238E27FC236}">
                <a16:creationId xmlns:a16="http://schemas.microsoft.com/office/drawing/2014/main" id="{6D85D29C-910D-494F-BC2E-95E178670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4220" y="4354990"/>
            <a:ext cx="1072988" cy="107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36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601F5-A9A4-4875-9A1C-E5E3AA1A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7325" y="1175543"/>
            <a:ext cx="2944389" cy="1325563"/>
          </a:xfrm>
        </p:spPr>
        <p:txBody>
          <a:bodyPr/>
          <a:lstStyle/>
          <a:p>
            <a:pPr algn="ctr"/>
            <a:r>
              <a:rPr lang="es-ES" dirty="0"/>
              <a:t>Decoración de puertas</a:t>
            </a:r>
          </a:p>
        </p:txBody>
      </p:sp>
      <p:pic>
        <p:nvPicPr>
          <p:cNvPr id="5" name="Imagen 4" descr="Imagen que contiene interior, tabla, cuarto, hecho de madera&#10;&#10;Descripción generada automáticamente">
            <a:extLst>
              <a:ext uri="{FF2B5EF4-FFF2-40B4-BE49-F238E27FC236}">
                <a16:creationId xmlns:a16="http://schemas.microsoft.com/office/drawing/2014/main" id="{C8209B54-83ED-4CE1-A125-0FD18C5C0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758" y="704850"/>
            <a:ext cx="1935957" cy="2581276"/>
          </a:xfrm>
          <a:prstGeom prst="rect">
            <a:avLst/>
          </a:prstGeom>
        </p:spPr>
      </p:pic>
      <p:pic>
        <p:nvPicPr>
          <p:cNvPr id="8" name="Imagen 7" descr="Imagen que contiene refrigerador&#10;&#10;Descripción generada automáticamente">
            <a:extLst>
              <a:ext uri="{FF2B5EF4-FFF2-40B4-BE49-F238E27FC236}">
                <a16:creationId xmlns:a16="http://schemas.microsoft.com/office/drawing/2014/main" id="{5559E9E9-CBF9-43D4-AC5B-10FD11CD1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325" y="403225"/>
            <a:ext cx="2269331" cy="3025775"/>
          </a:xfrm>
          <a:prstGeom prst="rect">
            <a:avLst/>
          </a:prstGeom>
        </p:spPr>
      </p:pic>
      <p:pic>
        <p:nvPicPr>
          <p:cNvPr id="10" name="Imagen 9" descr="Texto, Calendario&#10;&#10;Descripción generada automáticamente">
            <a:extLst>
              <a:ext uri="{FF2B5EF4-FFF2-40B4-BE49-F238E27FC236}">
                <a16:creationId xmlns:a16="http://schemas.microsoft.com/office/drawing/2014/main" id="{C9ACA9BC-95EE-4400-A7E9-6EFC3BA1F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3398" y="3682205"/>
            <a:ext cx="2014538" cy="2686050"/>
          </a:xfrm>
          <a:prstGeom prst="rect">
            <a:avLst/>
          </a:prstGeom>
        </p:spPr>
      </p:pic>
      <p:pic>
        <p:nvPicPr>
          <p:cNvPr id="13" name="Imagen 12" descr="Imagen que contiene edificio, firmar, cubierto, refrigerador&#10;&#10;Descripción generada automáticamente">
            <a:extLst>
              <a:ext uri="{FF2B5EF4-FFF2-40B4-BE49-F238E27FC236}">
                <a16:creationId xmlns:a16="http://schemas.microsoft.com/office/drawing/2014/main" id="{C6985801-E3DF-4D5C-9FFB-F597B10321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2024" y="3670300"/>
            <a:ext cx="2014538" cy="2686050"/>
          </a:xfrm>
          <a:prstGeom prst="rect">
            <a:avLst/>
          </a:prstGeom>
        </p:spPr>
      </p:pic>
      <p:pic>
        <p:nvPicPr>
          <p:cNvPr id="16" name="Imagen 15" descr="Imagen que contiene edificio, estacionamiento, medidor, calle&#10;&#10;Descripción generada automáticamente">
            <a:extLst>
              <a:ext uri="{FF2B5EF4-FFF2-40B4-BE49-F238E27FC236}">
                <a16:creationId xmlns:a16="http://schemas.microsoft.com/office/drawing/2014/main" id="{9257A74D-D8E5-4FD4-8A27-BB12A6D25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231" y="3670300"/>
            <a:ext cx="1935957" cy="2581276"/>
          </a:xfrm>
          <a:prstGeom prst="rect">
            <a:avLst/>
          </a:prstGeom>
        </p:spPr>
      </p:pic>
      <p:pic>
        <p:nvPicPr>
          <p:cNvPr id="18" name="Imagen 17" descr="Imagen que contiene caja, tabla&#10;&#10;Descripción generada automáticamente">
            <a:extLst>
              <a:ext uri="{FF2B5EF4-FFF2-40B4-BE49-F238E27FC236}">
                <a16:creationId xmlns:a16="http://schemas.microsoft.com/office/drawing/2014/main" id="{898068FB-1FEA-4471-98BB-2FA6E8BAED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6572" y="1027510"/>
            <a:ext cx="2581275" cy="1935956"/>
          </a:xfrm>
          <a:prstGeom prst="rect">
            <a:avLst/>
          </a:prstGeom>
        </p:spPr>
      </p:pic>
      <p:pic>
        <p:nvPicPr>
          <p:cNvPr id="20" name="Imagen 19" descr="Imagen que contiene refrigerador, foto, cuarto, recamara&#10;&#10;Descripción generada automáticamente">
            <a:extLst>
              <a:ext uri="{FF2B5EF4-FFF2-40B4-BE49-F238E27FC236}">
                <a16:creationId xmlns:a16="http://schemas.microsoft.com/office/drawing/2014/main" id="{5F9E3571-3C5B-43D0-8DFB-33943FD438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0039" y="3726655"/>
            <a:ext cx="2014538" cy="268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5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601F5-A9A4-4875-9A1C-E5E3AA1A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266" y="544735"/>
            <a:ext cx="2944389" cy="1325563"/>
          </a:xfrm>
        </p:spPr>
        <p:txBody>
          <a:bodyPr/>
          <a:lstStyle/>
          <a:p>
            <a:pPr algn="ctr"/>
            <a:r>
              <a:rPr lang="es-ES" dirty="0"/>
              <a:t>Disfraces</a:t>
            </a:r>
          </a:p>
        </p:txBody>
      </p:sp>
      <p:pic>
        <p:nvPicPr>
          <p:cNvPr id="4" name="Imagen 3" descr="Imagen que contiene interior, persona, parado, sostener&#10;&#10;Descripción generada automáticamente">
            <a:extLst>
              <a:ext uri="{FF2B5EF4-FFF2-40B4-BE49-F238E27FC236}">
                <a16:creationId xmlns:a16="http://schemas.microsoft.com/office/drawing/2014/main" id="{E5DB7EA2-2278-48B7-9805-3A1162595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697" y="2277379"/>
            <a:ext cx="2152793" cy="3829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 descr="Imagen que contiene exterior, persona, pasto, sostener&#10;&#10;Descripción generada automáticamente">
            <a:extLst>
              <a:ext uri="{FF2B5EF4-FFF2-40B4-BE49-F238E27FC236}">
                <a16:creationId xmlns:a16="http://schemas.microsoft.com/office/drawing/2014/main" id="{C5D489A6-EBB7-4AE6-BE76-2FF97CA76A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96" r="8628"/>
          <a:stretch/>
        </p:blipFill>
        <p:spPr>
          <a:xfrm>
            <a:off x="399290" y="325660"/>
            <a:ext cx="1647826" cy="4123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Imagen que contiene exterior, edificio, persona, sostener&#10;&#10;Descripción generada automáticamente">
            <a:extLst>
              <a:ext uri="{FF2B5EF4-FFF2-40B4-BE49-F238E27FC236}">
                <a16:creationId xmlns:a16="http://schemas.microsoft.com/office/drawing/2014/main" id="{CE761A71-9501-4143-9B52-AFD27C721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9151" y="544735"/>
            <a:ext cx="2280300" cy="4055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 descr="Imagen que contiene edificio, exterior, persona, parado&#10;&#10;Descripción generada automáticamente">
            <a:extLst>
              <a:ext uri="{FF2B5EF4-FFF2-40B4-BE49-F238E27FC236}">
                <a16:creationId xmlns:a16="http://schemas.microsoft.com/office/drawing/2014/main" id="{1910A380-6667-4A3C-B56D-BE1194D03E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330" t="13791" r="20590" b="-1"/>
          <a:stretch/>
        </p:blipFill>
        <p:spPr>
          <a:xfrm>
            <a:off x="5121446" y="2277379"/>
            <a:ext cx="3232419" cy="3661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5437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601F5-A9A4-4875-9A1C-E5E3AA1A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120" y="532882"/>
            <a:ext cx="2944389" cy="1325563"/>
          </a:xfrm>
        </p:spPr>
        <p:txBody>
          <a:bodyPr/>
          <a:lstStyle/>
          <a:p>
            <a:pPr algn="ctr"/>
            <a:r>
              <a:rPr lang="es-ES" dirty="0"/>
              <a:t>Desfile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D5E91C-3A27-4A13-A6FD-18CB3D469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34" y="349743"/>
            <a:ext cx="3297132" cy="2233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D79FA76-0994-4406-8BB6-2DAAACFC1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97" y="4371682"/>
            <a:ext cx="5663403" cy="2095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6416DCE-5CE3-45F9-9DB1-127937D93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763" y="326868"/>
            <a:ext cx="2791206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AA90865-4360-4475-9444-E84234565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475" y="4522773"/>
            <a:ext cx="3794494" cy="2173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E7D6D87-990A-4E7C-A901-D8CCAE6198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6298" y="2018237"/>
            <a:ext cx="4468033" cy="2256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9235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601F5-A9A4-4875-9A1C-E5E3AA1A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737" y="1525810"/>
            <a:ext cx="2944389" cy="1325563"/>
          </a:xfrm>
        </p:spPr>
        <p:txBody>
          <a:bodyPr/>
          <a:lstStyle/>
          <a:p>
            <a:pPr algn="ctr"/>
            <a:r>
              <a:rPr lang="es-ES" dirty="0"/>
              <a:t>Batucada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2FB5362-AA11-4EEB-A720-CB0567D3E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71" y="4325006"/>
            <a:ext cx="4763080" cy="1988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Niña sentada en el suelo&#10;&#10;Descripción generada automáticamente con confianza baja">
            <a:extLst>
              <a:ext uri="{FF2B5EF4-FFF2-40B4-BE49-F238E27FC236}">
                <a16:creationId xmlns:a16="http://schemas.microsoft.com/office/drawing/2014/main" id="{00D855CB-D0C8-471B-8143-3F13E3E58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585" y="730037"/>
            <a:ext cx="2422116" cy="3337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E7AA4E7-CD9B-4CD8-98CA-AFDA1011B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009" y="4325006"/>
            <a:ext cx="5102963" cy="2069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Batucada MX">
            <a:extLst>
              <a:ext uri="{FF2B5EF4-FFF2-40B4-BE49-F238E27FC236}">
                <a16:creationId xmlns:a16="http://schemas.microsoft.com/office/drawing/2014/main" id="{D01D416A-48D3-424B-B07B-D0FC52F1E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993" y="730037"/>
            <a:ext cx="879157" cy="123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821129"/>
      </p:ext>
    </p:extLst>
  </p:cSld>
  <p:clrMapOvr>
    <a:masterClrMapping/>
  </p:clrMapOvr>
</p:sld>
</file>

<file path=ppt/theme/theme1.xml><?xml version="1.0" encoding="utf-8"?>
<a:theme xmlns:a="http://schemas.openxmlformats.org/drawingml/2006/main" name="BohemianVTI">
  <a:themeElements>
    <a:clrScheme name="AnalogousFromLightSeedLeftStep">
      <a:dk1>
        <a:srgbClr val="000000"/>
      </a:dk1>
      <a:lt1>
        <a:srgbClr val="FFFFFF"/>
      </a:lt1>
      <a:dk2>
        <a:srgbClr val="3E2441"/>
      </a:dk2>
      <a:lt2>
        <a:srgbClr val="E5E2E8"/>
      </a:lt2>
      <a:accent1>
        <a:srgbClr val="87A96B"/>
      </a:accent1>
      <a:accent2>
        <a:srgbClr val="9BA557"/>
      </a:accent2>
      <a:accent3>
        <a:srgbClr val="B69F68"/>
      </a:accent3>
      <a:accent4>
        <a:srgbClr val="CC886C"/>
      </a:accent4>
      <a:accent5>
        <a:srgbClr val="D68791"/>
      </a:accent5>
      <a:accent6>
        <a:srgbClr val="CC6CA0"/>
      </a:accent6>
      <a:hlink>
        <a:srgbClr val="8F69AE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A36F65DAA0CC144B0B572E0E46C0079" ma:contentTypeVersion="2" ma:contentTypeDescription="Crear nuevo documento." ma:contentTypeScope="" ma:versionID="98068f21539eb51a926f0200c5454fea">
  <xsd:schema xmlns:xsd="http://www.w3.org/2001/XMLSchema" xmlns:xs="http://www.w3.org/2001/XMLSchema" xmlns:p="http://schemas.microsoft.com/office/2006/metadata/properties" xmlns:ns2="70431df2-e07a-42c6-8611-cd3e80d0d8b5" targetNamespace="http://schemas.microsoft.com/office/2006/metadata/properties" ma:root="true" ma:fieldsID="7f5802e663d3cf74cd186ef5c48afe53" ns2:_="">
    <xsd:import namespace="70431df2-e07a-42c6-8611-cd3e80d0d8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431df2-e07a-42c6-8611-cd3e80d0d8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51D7975-5477-443A-9DF8-E02352A0BA3B}"/>
</file>

<file path=customXml/itemProps2.xml><?xml version="1.0" encoding="utf-8"?>
<ds:datastoreItem xmlns:ds="http://schemas.openxmlformats.org/officeDocument/2006/customXml" ds:itemID="{895CC3C4-224F-4940-BD2A-C563F628331E}"/>
</file>

<file path=customXml/itemProps3.xml><?xml version="1.0" encoding="utf-8"?>
<ds:datastoreItem xmlns:ds="http://schemas.openxmlformats.org/officeDocument/2006/customXml" ds:itemID="{082942D7-3CD0-4E37-A5E9-061C4559C0C5}"/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610</TotalTime>
  <Words>86</Words>
  <Application>Microsoft Office PowerPoint</Application>
  <PresentationFormat>Panorámica</PresentationFormat>
  <Paragraphs>15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Abadi Extra Light</vt:lpstr>
      <vt:lpstr>Arial</vt:lpstr>
      <vt:lpstr>Avenir Next LT Pro</vt:lpstr>
      <vt:lpstr>Modern Love</vt:lpstr>
      <vt:lpstr>BohemianVTI</vt:lpstr>
      <vt:lpstr>Carnavales</vt:lpstr>
      <vt:lpstr>C.E.I.P. Manuel Moreno Blanco</vt:lpstr>
      <vt:lpstr>Un cole de cine</vt:lpstr>
      <vt:lpstr>Entrada al cole</vt:lpstr>
      <vt:lpstr>Paseo de la fama</vt:lpstr>
      <vt:lpstr>Decoración de puertas</vt:lpstr>
      <vt:lpstr>Disfraces</vt:lpstr>
      <vt:lpstr>Desfile</vt:lpstr>
      <vt:lpstr>Batucada</vt:lpstr>
      <vt:lpstr>Premios</vt:lpstr>
      <vt:lpstr>Sardina de Carnaval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Aplicación</dc:title>
  <dc:creator>RAQUEL GOMEZ SANCHEZ</dc:creator>
  <cp:lastModifiedBy>RAQUEL GOMEZ SANCHEZ</cp:lastModifiedBy>
  <cp:revision>53</cp:revision>
  <dcterms:created xsi:type="dcterms:W3CDTF">2021-05-01T16:03:17Z</dcterms:created>
  <dcterms:modified xsi:type="dcterms:W3CDTF">2021-05-09T07:25:23Z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0x010100BA36F65DAA0CC144B0B572E0E46C0079</vt:lpwstr>
  </property>
</Properties>
</file>